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94" r:id="rId2"/>
    <p:sldId id="397" r:id="rId3"/>
    <p:sldId id="395" r:id="rId4"/>
    <p:sldId id="405" r:id="rId5"/>
    <p:sldId id="404" r:id="rId6"/>
    <p:sldId id="408" r:id="rId7"/>
    <p:sldId id="409" r:id="rId8"/>
    <p:sldId id="407" r:id="rId9"/>
    <p:sldId id="406" r:id="rId10"/>
    <p:sldId id="414" r:id="rId11"/>
    <p:sldId id="411" r:id="rId12"/>
    <p:sldId id="413" r:id="rId13"/>
    <p:sldId id="415" r:id="rId14"/>
    <p:sldId id="416" r:id="rId15"/>
    <p:sldId id="412" r:id="rId16"/>
    <p:sldId id="403" r:id="rId17"/>
    <p:sldId id="401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D8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3"/>
    <p:restoredTop sz="95109"/>
  </p:normalViewPr>
  <p:slideViewPr>
    <p:cSldViewPr snapToGrid="0" snapToObjects="1">
      <p:cViewPr varScale="1">
        <p:scale>
          <a:sx n="107" d="100"/>
          <a:sy n="107" d="100"/>
        </p:scale>
        <p:origin x="858" y="10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1A3B7F-C1C9-FE48-8EAD-42EF6AC955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3B0884-1C0B-B540-BE38-CA587846646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803EEC-0558-3547-AA00-266BAB838996}" type="datetimeFigureOut">
              <a:rPr lang="de-DE" smtClean="0"/>
              <a:t>23.01.2021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329637-ACBE-784F-BC21-5A6F6DC556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A931D1-B333-954F-A661-642CD962F7C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CC0C3-D89E-AD43-B845-F78F6A7ECD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212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4F4921-C3BD-FB41-9FD0-E3780C265A6D}" type="datetimeFigureOut">
              <a:rPr lang="de-DE" smtClean="0"/>
              <a:t>23.01.2021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41E103-5F2B-3742-AEA6-E62DAE85C0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1664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1E103-5F2B-3742-AEA6-E62DAE85C0A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95905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1E103-5F2B-3742-AEA6-E62DAE85C0A5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52042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1E103-5F2B-3742-AEA6-E62DAE85C0A5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20169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1E103-5F2B-3742-AEA6-E62DAE85C0A5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57442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1E103-5F2B-3742-AEA6-E62DAE85C0A5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43444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1E103-5F2B-3742-AEA6-E62DAE85C0A5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23549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1E103-5F2B-3742-AEA6-E62DAE85C0A5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3304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100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1E103-5F2B-3742-AEA6-E62DAE85C0A5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2648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1E103-5F2B-3742-AEA6-E62DAE85C0A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7891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1E103-5F2B-3742-AEA6-E62DAE85C0A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3056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1E103-5F2B-3742-AEA6-E62DAE85C0A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5075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1E103-5F2B-3742-AEA6-E62DAE85C0A5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1614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1E103-5F2B-3742-AEA6-E62DAE85C0A5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4584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1E103-5F2B-3742-AEA6-E62DAE85C0A5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6694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1E103-5F2B-3742-AEA6-E62DAE85C0A5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48310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1E103-5F2B-3742-AEA6-E62DAE85C0A5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1509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428D2-6038-9942-B9B2-FBB8BF25C6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EC0E25-B9CF-9F43-B420-877BEE3B49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C6CB9-F669-EE44-9C8B-DC4ECD021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5C737-4D8F-6F4B-B341-D83E3D0629F8}" type="datetime1">
              <a:rPr lang="de-DE" smtClean="0"/>
              <a:t>23.01.2021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BCF22-C485-0F4D-B859-7AA6E00AF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69FA4-4530-974A-8104-722AED64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5371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FEFC7-1438-4E46-A79E-0148D3841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4D916C-60B2-0E4C-8171-62A382066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64698-E0C9-CE46-AAD5-37748084D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7D064-2947-1741-94AF-DBC7FBD9D895}" type="datetime1">
              <a:rPr lang="de-DE" smtClean="0"/>
              <a:t>23.01.2021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8D123-5BF5-144E-A647-DF3649940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412A1-BD58-514B-A545-261BBF061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6523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A783CF-939F-1E41-890A-9A9C82F0AB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73B15D-A04C-5142-B454-C231A3F542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BBF1B-3AA1-644A-919D-2D0F58646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84FFB-A5DF-EB45-A01F-072D18470E58}" type="datetime1">
              <a:rPr lang="de-DE" smtClean="0"/>
              <a:t>23.01.2021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99673-4089-294E-AE7F-49B1FD1A4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C53D1-7761-0046-98CF-7472F478E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0949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931A0-B7D0-CB4A-95B0-9CA53A25C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CA6DD-471E-2346-AF8F-E5E679556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E4A4F-4CA0-4140-BEE9-2B5F7A562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E0BB-5AFD-1C4F-AB3B-D77625E0A8CC}" type="datetime1">
              <a:rPr lang="de-DE" smtClean="0"/>
              <a:t>23.01.2021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53043-DEF4-6243-AEF9-236CB554E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BFAE8-26DE-774E-8B09-3A7A75AAE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2731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54886-2869-F147-8A32-B32EF6B6B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C1ACF-2080-8443-8485-64607189E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B7786-9A81-2E43-8DA1-1CA0B6965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A5FF-E71E-4442-821D-64C1E37E7A81}" type="datetime1">
              <a:rPr lang="de-DE" smtClean="0"/>
              <a:t>23.01.2021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266DA-801A-054C-B5D9-55B2EE058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A4C5C-4D7C-B74B-8C2E-BC4ECF73E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5917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02528-2112-FE4F-BC6A-B8C78BF01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035EC-75B7-834D-9F41-214260FAE2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5BB1AE-B71E-D149-9B6E-50AB6B489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BF33F6-49B6-1949-B8D9-BA24629C0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E589C-1E30-E547-AA5A-4B2B959D7EA4}" type="datetime1">
              <a:rPr lang="de-DE" smtClean="0"/>
              <a:t>23.01.2021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159DD-A1CF-1643-9357-FB418FE17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02872-13C7-6D4F-AAF6-ADD473AEF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562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AB168-117C-D548-90B9-FF8133C33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2E134-02E7-A649-A495-DA62CCD71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496DE1-E941-6044-B777-79700EE4D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885358-4214-5A4D-B0BA-C614D16A83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DEDEA-5C3D-9146-BFC8-4922321063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05B8FB-0F8A-A643-8FCF-A18028191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8E476-81E9-C342-8428-C0E85A2825EA}" type="datetime1">
              <a:rPr lang="de-DE" smtClean="0"/>
              <a:t>23.01.2021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B93F81-2DB0-DF44-B296-16664AC2B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2269FA-B1E9-B446-9663-BBA41578C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7515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C3927-4F6E-2644-96CC-763C5BD6F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58F3DF-4150-6649-A504-B41EC93B1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E1CBE-9369-964A-BFEC-9D9019ECED5B}" type="datetime1">
              <a:rPr lang="de-DE" smtClean="0"/>
              <a:t>23.01.2021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F7A9D7-F3A8-7042-8D35-972DD1C46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D2861-C2FA-9E4D-B762-85AD2649F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18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4A464E-0FB4-B146-92EF-5A07848BB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1CD69-C362-F846-BEB4-AB6DD423C9EE}" type="datetime1">
              <a:rPr lang="de-DE" smtClean="0"/>
              <a:t>23.01.2021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3DD787-AB68-3943-ABDE-CECE009B5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664DDA-AC9A-294D-883C-C115F81DA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4264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A4943-448E-2847-BCBC-5242C522A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B080A-858D-084F-904F-9322C1CC3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442A30-20C1-D249-8168-AEA608BB5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C84904-A766-BA49-8A87-AD265B273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002B-18B4-DF4A-94C4-61D3FC342215}" type="datetime1">
              <a:rPr lang="de-DE" smtClean="0"/>
              <a:t>23.01.2021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80105-7574-6543-B970-18ADC4A13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A37B1-B194-AC42-AFFE-5382F029B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820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EF2C1-87D9-C24A-882C-0B3B42061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885F8C-1F64-754E-8E31-7EAFE01A14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2D3B04-9D87-2744-8E56-B3B6411969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9B7B0-5F31-4E41-80D3-60BE89473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8229C-547B-704C-B1A8-06E17458A552}" type="datetime1">
              <a:rPr lang="de-DE" smtClean="0"/>
              <a:t>23.01.2021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8FABE6-E8A3-5A4C-95C6-A0CCAD0E2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Stuttgart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A96EC6-F685-C747-9E81-9065D85C7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8676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BD2E91-DEA0-E14E-B826-E2E95E9F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E5C7C-89E7-004E-B70C-0FA6F88FD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CFFB7-C663-7647-A102-12EF24798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4F6B4-62FA-E342-8F76-A2B4D4E40DD0}" type="datetime1">
              <a:rPr lang="de-DE" smtClean="0"/>
              <a:t>23.01.2021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CAD32-920F-634E-B26A-03A897D21C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University of Stuttgart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B6614-62D6-144A-AE6D-B14361288B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2B86E-C93B-CC4E-B420-543A8CF4BD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4342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BB3DC-107B-5E41-8BBE-41FD0F11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1</a:t>
            </a:fld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923204-5250-9446-9F02-F9CBBA31A406}"/>
              </a:ext>
            </a:extLst>
          </p:cNvPr>
          <p:cNvSpPr/>
          <p:nvPr/>
        </p:nvSpPr>
        <p:spPr>
          <a:xfrm>
            <a:off x="0" y="-22206"/>
            <a:ext cx="12192000" cy="11389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10E9CBC-A3D7-1E41-84D5-060B6B227C1D}"/>
              </a:ext>
            </a:extLst>
          </p:cNvPr>
          <p:cNvGrpSpPr/>
          <p:nvPr/>
        </p:nvGrpSpPr>
        <p:grpSpPr>
          <a:xfrm>
            <a:off x="2511994" y="1447175"/>
            <a:ext cx="6949506" cy="4993367"/>
            <a:chOff x="2103327" y="798739"/>
            <a:chExt cx="7982171" cy="573536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F89B4E84-61F7-0D4E-8F87-964437219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1006" y="3612398"/>
              <a:ext cx="908846" cy="532772"/>
            </a:xfrm>
            <a:custGeom>
              <a:avLst/>
              <a:gdLst>
                <a:gd name="T0" fmla="*/ 3090 w 3391"/>
                <a:gd name="T1" fmla="*/ 0 h 1990"/>
                <a:gd name="T2" fmla="*/ 3191 w 3391"/>
                <a:gd name="T3" fmla="*/ 8 h 1990"/>
                <a:gd name="T4" fmla="*/ 3277 w 3391"/>
                <a:gd name="T5" fmla="*/ 30 h 1990"/>
                <a:gd name="T6" fmla="*/ 3348 w 3391"/>
                <a:gd name="T7" fmla="*/ 68 h 1990"/>
                <a:gd name="T8" fmla="*/ 3374 w 3391"/>
                <a:gd name="T9" fmla="*/ 104 h 1990"/>
                <a:gd name="T10" fmla="*/ 3391 w 3391"/>
                <a:gd name="T11" fmla="*/ 160 h 1990"/>
                <a:gd name="T12" fmla="*/ 3381 w 3391"/>
                <a:gd name="T13" fmla="*/ 211 h 1990"/>
                <a:gd name="T14" fmla="*/ 3348 w 3391"/>
                <a:gd name="T15" fmla="*/ 259 h 1990"/>
                <a:gd name="T16" fmla="*/ 3289 w 3391"/>
                <a:gd name="T17" fmla="*/ 306 h 1990"/>
                <a:gd name="T18" fmla="*/ 3205 w 3391"/>
                <a:gd name="T19" fmla="*/ 360 h 1990"/>
                <a:gd name="T20" fmla="*/ 1915 w 3391"/>
                <a:gd name="T21" fmla="*/ 1361 h 1990"/>
                <a:gd name="T22" fmla="*/ 1516 w 3391"/>
                <a:gd name="T23" fmla="*/ 1965 h 1990"/>
                <a:gd name="T24" fmla="*/ 1490 w 3391"/>
                <a:gd name="T25" fmla="*/ 1983 h 1990"/>
                <a:gd name="T26" fmla="*/ 1458 w 3391"/>
                <a:gd name="T27" fmla="*/ 1990 h 1990"/>
                <a:gd name="T28" fmla="*/ 1424 w 3391"/>
                <a:gd name="T29" fmla="*/ 1982 h 1990"/>
                <a:gd name="T30" fmla="*/ 1393 w 3391"/>
                <a:gd name="T31" fmla="*/ 1958 h 1990"/>
                <a:gd name="T32" fmla="*/ 1377 w 3391"/>
                <a:gd name="T33" fmla="*/ 1923 h 1990"/>
                <a:gd name="T34" fmla="*/ 1378 w 3391"/>
                <a:gd name="T35" fmla="*/ 1884 h 1990"/>
                <a:gd name="T36" fmla="*/ 799 w 3391"/>
                <a:gd name="T37" fmla="*/ 1859 h 1990"/>
                <a:gd name="T38" fmla="*/ 658 w 3391"/>
                <a:gd name="T39" fmla="*/ 1958 h 1990"/>
                <a:gd name="T40" fmla="*/ 616 w 3391"/>
                <a:gd name="T41" fmla="*/ 1979 h 1990"/>
                <a:gd name="T42" fmla="*/ 574 w 3391"/>
                <a:gd name="T43" fmla="*/ 1983 h 1990"/>
                <a:gd name="T44" fmla="*/ 543 w 3391"/>
                <a:gd name="T45" fmla="*/ 1970 h 1990"/>
                <a:gd name="T46" fmla="*/ 518 w 3391"/>
                <a:gd name="T47" fmla="*/ 1942 h 1990"/>
                <a:gd name="T48" fmla="*/ 28 w 3391"/>
                <a:gd name="T49" fmla="*/ 1304 h 1990"/>
                <a:gd name="T50" fmla="*/ 14 w 3391"/>
                <a:gd name="T51" fmla="*/ 1273 h 1990"/>
                <a:gd name="T52" fmla="*/ 3 w 3391"/>
                <a:gd name="T53" fmla="*/ 1232 h 1990"/>
                <a:gd name="T54" fmla="*/ 0 w 3391"/>
                <a:gd name="T55" fmla="*/ 1189 h 1990"/>
                <a:gd name="T56" fmla="*/ 9 w 3391"/>
                <a:gd name="T57" fmla="*/ 1145 h 1990"/>
                <a:gd name="T58" fmla="*/ 34 w 3391"/>
                <a:gd name="T59" fmla="*/ 1106 h 1990"/>
                <a:gd name="T60" fmla="*/ 75 w 3391"/>
                <a:gd name="T61" fmla="*/ 1079 h 1990"/>
                <a:gd name="T62" fmla="*/ 130 w 3391"/>
                <a:gd name="T63" fmla="*/ 1069 h 1990"/>
                <a:gd name="T64" fmla="*/ 198 w 3391"/>
                <a:gd name="T65" fmla="*/ 1075 h 1990"/>
                <a:gd name="T66" fmla="*/ 280 w 3391"/>
                <a:gd name="T67" fmla="*/ 1096 h 1990"/>
                <a:gd name="T68" fmla="*/ 376 w 3391"/>
                <a:gd name="T69" fmla="*/ 1133 h 1990"/>
                <a:gd name="T70" fmla="*/ 529 w 3391"/>
                <a:gd name="T71" fmla="*/ 1206 h 1990"/>
                <a:gd name="T72" fmla="*/ 740 w 3391"/>
                <a:gd name="T73" fmla="*/ 1305 h 1990"/>
                <a:gd name="T74" fmla="*/ 1350 w 3391"/>
                <a:gd name="T75" fmla="*/ 1012 h 1990"/>
                <a:gd name="T76" fmla="*/ 819 w 3391"/>
                <a:gd name="T77" fmla="*/ 956 h 1990"/>
                <a:gd name="T78" fmla="*/ 787 w 3391"/>
                <a:gd name="T79" fmla="*/ 936 h 1990"/>
                <a:gd name="T80" fmla="*/ 767 w 3391"/>
                <a:gd name="T81" fmla="*/ 902 h 1990"/>
                <a:gd name="T82" fmla="*/ 765 w 3391"/>
                <a:gd name="T83" fmla="*/ 862 h 1990"/>
                <a:gd name="T84" fmla="*/ 783 w 3391"/>
                <a:gd name="T85" fmla="*/ 825 h 1990"/>
                <a:gd name="T86" fmla="*/ 813 w 3391"/>
                <a:gd name="T87" fmla="*/ 802 h 1990"/>
                <a:gd name="T88" fmla="*/ 2043 w 3391"/>
                <a:gd name="T89" fmla="*/ 538 h 1990"/>
                <a:gd name="T90" fmla="*/ 2696 w 3391"/>
                <a:gd name="T91" fmla="*/ 94 h 1990"/>
                <a:gd name="T92" fmla="*/ 2773 w 3391"/>
                <a:gd name="T93" fmla="*/ 58 h 1990"/>
                <a:gd name="T94" fmla="*/ 2869 w 3391"/>
                <a:gd name="T95" fmla="*/ 29 h 1990"/>
                <a:gd name="T96" fmla="*/ 2977 w 3391"/>
                <a:gd name="T97" fmla="*/ 8 h 1990"/>
                <a:gd name="T98" fmla="*/ 3090 w 3391"/>
                <a:gd name="T99" fmla="*/ 0 h 1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91" h="1990">
                  <a:moveTo>
                    <a:pt x="3090" y="0"/>
                  </a:moveTo>
                  <a:lnTo>
                    <a:pt x="3090" y="0"/>
                  </a:lnTo>
                  <a:lnTo>
                    <a:pt x="3141" y="3"/>
                  </a:lnTo>
                  <a:lnTo>
                    <a:pt x="3191" y="8"/>
                  </a:lnTo>
                  <a:lnTo>
                    <a:pt x="3236" y="17"/>
                  </a:lnTo>
                  <a:lnTo>
                    <a:pt x="3277" y="30"/>
                  </a:lnTo>
                  <a:lnTo>
                    <a:pt x="3315" y="47"/>
                  </a:lnTo>
                  <a:lnTo>
                    <a:pt x="3348" y="68"/>
                  </a:lnTo>
                  <a:lnTo>
                    <a:pt x="3356" y="74"/>
                  </a:lnTo>
                  <a:lnTo>
                    <a:pt x="3374" y="104"/>
                  </a:lnTo>
                  <a:lnTo>
                    <a:pt x="3386" y="133"/>
                  </a:lnTo>
                  <a:lnTo>
                    <a:pt x="3391" y="160"/>
                  </a:lnTo>
                  <a:lnTo>
                    <a:pt x="3390" y="187"/>
                  </a:lnTo>
                  <a:lnTo>
                    <a:pt x="3381" y="211"/>
                  </a:lnTo>
                  <a:lnTo>
                    <a:pt x="3368" y="235"/>
                  </a:lnTo>
                  <a:lnTo>
                    <a:pt x="3348" y="259"/>
                  </a:lnTo>
                  <a:lnTo>
                    <a:pt x="3321" y="283"/>
                  </a:lnTo>
                  <a:lnTo>
                    <a:pt x="3289" y="306"/>
                  </a:lnTo>
                  <a:lnTo>
                    <a:pt x="3253" y="329"/>
                  </a:lnTo>
                  <a:lnTo>
                    <a:pt x="3205" y="360"/>
                  </a:lnTo>
                  <a:lnTo>
                    <a:pt x="2153" y="1081"/>
                  </a:lnTo>
                  <a:lnTo>
                    <a:pt x="1915" y="1361"/>
                  </a:lnTo>
                  <a:lnTo>
                    <a:pt x="1527" y="1952"/>
                  </a:lnTo>
                  <a:lnTo>
                    <a:pt x="1516" y="1965"/>
                  </a:lnTo>
                  <a:lnTo>
                    <a:pt x="1505" y="1975"/>
                  </a:lnTo>
                  <a:lnTo>
                    <a:pt x="1490" y="1983"/>
                  </a:lnTo>
                  <a:lnTo>
                    <a:pt x="1474" y="1988"/>
                  </a:lnTo>
                  <a:lnTo>
                    <a:pt x="1458" y="1990"/>
                  </a:lnTo>
                  <a:lnTo>
                    <a:pt x="1440" y="1988"/>
                  </a:lnTo>
                  <a:lnTo>
                    <a:pt x="1424" y="1982"/>
                  </a:lnTo>
                  <a:lnTo>
                    <a:pt x="1406" y="1972"/>
                  </a:lnTo>
                  <a:lnTo>
                    <a:pt x="1393" y="1958"/>
                  </a:lnTo>
                  <a:lnTo>
                    <a:pt x="1383" y="1942"/>
                  </a:lnTo>
                  <a:lnTo>
                    <a:pt x="1377" y="1923"/>
                  </a:lnTo>
                  <a:lnTo>
                    <a:pt x="1375" y="1904"/>
                  </a:lnTo>
                  <a:lnTo>
                    <a:pt x="1378" y="1884"/>
                  </a:lnTo>
                  <a:lnTo>
                    <a:pt x="1478" y="1528"/>
                  </a:lnTo>
                  <a:lnTo>
                    <a:pt x="799" y="1859"/>
                  </a:lnTo>
                  <a:lnTo>
                    <a:pt x="677" y="1944"/>
                  </a:lnTo>
                  <a:lnTo>
                    <a:pt x="658" y="1958"/>
                  </a:lnTo>
                  <a:lnTo>
                    <a:pt x="637" y="1970"/>
                  </a:lnTo>
                  <a:lnTo>
                    <a:pt x="616" y="1979"/>
                  </a:lnTo>
                  <a:lnTo>
                    <a:pt x="596" y="1984"/>
                  </a:lnTo>
                  <a:lnTo>
                    <a:pt x="574" y="1983"/>
                  </a:lnTo>
                  <a:lnTo>
                    <a:pt x="558" y="1978"/>
                  </a:lnTo>
                  <a:lnTo>
                    <a:pt x="543" y="1970"/>
                  </a:lnTo>
                  <a:lnTo>
                    <a:pt x="530" y="1958"/>
                  </a:lnTo>
                  <a:lnTo>
                    <a:pt x="518" y="1942"/>
                  </a:lnTo>
                  <a:lnTo>
                    <a:pt x="35" y="1314"/>
                  </a:lnTo>
                  <a:lnTo>
                    <a:pt x="28" y="1304"/>
                  </a:lnTo>
                  <a:lnTo>
                    <a:pt x="21" y="1289"/>
                  </a:lnTo>
                  <a:lnTo>
                    <a:pt x="14" y="1273"/>
                  </a:lnTo>
                  <a:lnTo>
                    <a:pt x="8" y="1253"/>
                  </a:lnTo>
                  <a:lnTo>
                    <a:pt x="3" y="1232"/>
                  </a:lnTo>
                  <a:lnTo>
                    <a:pt x="1" y="1211"/>
                  </a:lnTo>
                  <a:lnTo>
                    <a:pt x="0" y="1189"/>
                  </a:lnTo>
                  <a:lnTo>
                    <a:pt x="3" y="1166"/>
                  </a:lnTo>
                  <a:lnTo>
                    <a:pt x="9" y="1145"/>
                  </a:lnTo>
                  <a:lnTo>
                    <a:pt x="20" y="1125"/>
                  </a:lnTo>
                  <a:lnTo>
                    <a:pt x="34" y="1106"/>
                  </a:lnTo>
                  <a:lnTo>
                    <a:pt x="53" y="1091"/>
                  </a:lnTo>
                  <a:lnTo>
                    <a:pt x="75" y="1079"/>
                  </a:lnTo>
                  <a:lnTo>
                    <a:pt x="100" y="1072"/>
                  </a:lnTo>
                  <a:lnTo>
                    <a:pt x="130" y="1069"/>
                  </a:lnTo>
                  <a:lnTo>
                    <a:pt x="162" y="1070"/>
                  </a:lnTo>
                  <a:lnTo>
                    <a:pt x="198" y="1075"/>
                  </a:lnTo>
                  <a:lnTo>
                    <a:pt x="237" y="1083"/>
                  </a:lnTo>
                  <a:lnTo>
                    <a:pt x="280" y="1096"/>
                  </a:lnTo>
                  <a:lnTo>
                    <a:pt x="327" y="1112"/>
                  </a:lnTo>
                  <a:lnTo>
                    <a:pt x="376" y="1133"/>
                  </a:lnTo>
                  <a:lnTo>
                    <a:pt x="430" y="1158"/>
                  </a:lnTo>
                  <a:lnTo>
                    <a:pt x="529" y="1206"/>
                  </a:lnTo>
                  <a:lnTo>
                    <a:pt x="633" y="1254"/>
                  </a:lnTo>
                  <a:lnTo>
                    <a:pt x="740" y="1305"/>
                  </a:lnTo>
                  <a:lnTo>
                    <a:pt x="851" y="1356"/>
                  </a:lnTo>
                  <a:lnTo>
                    <a:pt x="1350" y="1012"/>
                  </a:lnTo>
                  <a:lnTo>
                    <a:pt x="837" y="960"/>
                  </a:lnTo>
                  <a:lnTo>
                    <a:pt x="819" y="956"/>
                  </a:lnTo>
                  <a:lnTo>
                    <a:pt x="801" y="948"/>
                  </a:lnTo>
                  <a:lnTo>
                    <a:pt x="787" y="936"/>
                  </a:lnTo>
                  <a:lnTo>
                    <a:pt x="774" y="921"/>
                  </a:lnTo>
                  <a:lnTo>
                    <a:pt x="767" y="902"/>
                  </a:lnTo>
                  <a:lnTo>
                    <a:pt x="763" y="883"/>
                  </a:lnTo>
                  <a:lnTo>
                    <a:pt x="765" y="862"/>
                  </a:lnTo>
                  <a:lnTo>
                    <a:pt x="771" y="842"/>
                  </a:lnTo>
                  <a:lnTo>
                    <a:pt x="783" y="825"/>
                  </a:lnTo>
                  <a:lnTo>
                    <a:pt x="799" y="810"/>
                  </a:lnTo>
                  <a:lnTo>
                    <a:pt x="813" y="802"/>
                  </a:lnTo>
                  <a:lnTo>
                    <a:pt x="829" y="797"/>
                  </a:lnTo>
                  <a:lnTo>
                    <a:pt x="2043" y="538"/>
                  </a:lnTo>
                  <a:lnTo>
                    <a:pt x="2666" y="112"/>
                  </a:lnTo>
                  <a:lnTo>
                    <a:pt x="2696" y="94"/>
                  </a:lnTo>
                  <a:lnTo>
                    <a:pt x="2732" y="76"/>
                  </a:lnTo>
                  <a:lnTo>
                    <a:pt x="2773" y="58"/>
                  </a:lnTo>
                  <a:lnTo>
                    <a:pt x="2820" y="43"/>
                  </a:lnTo>
                  <a:lnTo>
                    <a:pt x="2869" y="29"/>
                  </a:lnTo>
                  <a:lnTo>
                    <a:pt x="2922" y="17"/>
                  </a:lnTo>
                  <a:lnTo>
                    <a:pt x="2977" y="8"/>
                  </a:lnTo>
                  <a:lnTo>
                    <a:pt x="3033" y="3"/>
                  </a:lnTo>
                  <a:lnTo>
                    <a:pt x="3090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751FF7D0-C24A-9749-8B7B-0FF20C1645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86278" y="5317891"/>
              <a:ext cx="409501" cy="528699"/>
            </a:xfrm>
            <a:custGeom>
              <a:avLst/>
              <a:gdLst>
                <a:gd name="T0" fmla="*/ 1248 w 2554"/>
                <a:gd name="T1" fmla="*/ 1765 h 3302"/>
                <a:gd name="T2" fmla="*/ 1248 w 2554"/>
                <a:gd name="T3" fmla="*/ 2995 h 3302"/>
                <a:gd name="T4" fmla="*/ 2246 w 2554"/>
                <a:gd name="T5" fmla="*/ 2380 h 3302"/>
                <a:gd name="T6" fmla="*/ 1248 w 2554"/>
                <a:gd name="T7" fmla="*/ 1765 h 3302"/>
                <a:gd name="T8" fmla="*/ 1248 w 2554"/>
                <a:gd name="T9" fmla="*/ 306 h 3302"/>
                <a:gd name="T10" fmla="*/ 1248 w 2554"/>
                <a:gd name="T11" fmla="*/ 1536 h 3302"/>
                <a:gd name="T12" fmla="*/ 2246 w 2554"/>
                <a:gd name="T13" fmla="*/ 921 h 3302"/>
                <a:gd name="T14" fmla="*/ 1248 w 2554"/>
                <a:gd name="T15" fmla="*/ 306 h 3302"/>
                <a:gd name="T16" fmla="*/ 1094 w 2554"/>
                <a:gd name="T17" fmla="*/ 0 h 3302"/>
                <a:gd name="T18" fmla="*/ 2554 w 2554"/>
                <a:gd name="T19" fmla="*/ 921 h 3302"/>
                <a:gd name="T20" fmla="*/ 1356 w 2554"/>
                <a:gd name="T21" fmla="*/ 1650 h 3302"/>
                <a:gd name="T22" fmla="*/ 2554 w 2554"/>
                <a:gd name="T23" fmla="*/ 2380 h 3302"/>
                <a:gd name="T24" fmla="*/ 1094 w 2554"/>
                <a:gd name="T25" fmla="*/ 3302 h 3302"/>
                <a:gd name="T26" fmla="*/ 1094 w 2554"/>
                <a:gd name="T27" fmla="*/ 1843 h 3302"/>
                <a:gd name="T28" fmla="*/ 80 w 2554"/>
                <a:gd name="T29" fmla="*/ 2443 h 3302"/>
                <a:gd name="T30" fmla="*/ 0 w 2554"/>
                <a:gd name="T31" fmla="*/ 2311 h 3302"/>
                <a:gd name="T32" fmla="*/ 1065 w 2554"/>
                <a:gd name="T33" fmla="*/ 1650 h 3302"/>
                <a:gd name="T34" fmla="*/ 0 w 2554"/>
                <a:gd name="T35" fmla="*/ 989 h 3302"/>
                <a:gd name="T36" fmla="*/ 80 w 2554"/>
                <a:gd name="T37" fmla="*/ 857 h 3302"/>
                <a:gd name="T38" fmla="*/ 1094 w 2554"/>
                <a:gd name="T39" fmla="*/ 1458 h 3302"/>
                <a:gd name="T40" fmla="*/ 1094 w 2554"/>
                <a:gd name="T41" fmla="*/ 0 h 3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54" h="3302">
                  <a:moveTo>
                    <a:pt x="1248" y="1765"/>
                  </a:moveTo>
                  <a:lnTo>
                    <a:pt x="1248" y="2995"/>
                  </a:lnTo>
                  <a:lnTo>
                    <a:pt x="2246" y="2380"/>
                  </a:lnTo>
                  <a:lnTo>
                    <a:pt x="1248" y="1765"/>
                  </a:lnTo>
                  <a:close/>
                  <a:moveTo>
                    <a:pt x="1248" y="306"/>
                  </a:moveTo>
                  <a:lnTo>
                    <a:pt x="1248" y="1536"/>
                  </a:lnTo>
                  <a:lnTo>
                    <a:pt x="2246" y="921"/>
                  </a:lnTo>
                  <a:lnTo>
                    <a:pt x="1248" y="306"/>
                  </a:lnTo>
                  <a:close/>
                  <a:moveTo>
                    <a:pt x="1094" y="0"/>
                  </a:moveTo>
                  <a:lnTo>
                    <a:pt x="2554" y="921"/>
                  </a:lnTo>
                  <a:lnTo>
                    <a:pt x="1356" y="1650"/>
                  </a:lnTo>
                  <a:lnTo>
                    <a:pt x="2554" y="2380"/>
                  </a:lnTo>
                  <a:lnTo>
                    <a:pt x="1094" y="3302"/>
                  </a:lnTo>
                  <a:lnTo>
                    <a:pt x="1094" y="1843"/>
                  </a:lnTo>
                  <a:lnTo>
                    <a:pt x="80" y="2443"/>
                  </a:lnTo>
                  <a:lnTo>
                    <a:pt x="0" y="2311"/>
                  </a:lnTo>
                  <a:lnTo>
                    <a:pt x="1065" y="1650"/>
                  </a:lnTo>
                  <a:lnTo>
                    <a:pt x="0" y="989"/>
                  </a:lnTo>
                  <a:lnTo>
                    <a:pt x="80" y="857"/>
                  </a:lnTo>
                  <a:lnTo>
                    <a:pt x="1094" y="1458"/>
                  </a:lnTo>
                  <a:lnTo>
                    <a:pt x="1094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reeform 16">
              <a:extLst>
                <a:ext uri="{FF2B5EF4-FFF2-40B4-BE49-F238E27FC236}">
                  <a16:creationId xmlns:a16="http://schemas.microsoft.com/office/drawing/2014/main" id="{D778D7CB-FCBB-5B42-8CF2-4942A1679A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70297" y="4987641"/>
              <a:ext cx="1467189" cy="783715"/>
            </a:xfrm>
            <a:custGeom>
              <a:avLst/>
              <a:gdLst>
                <a:gd name="T0" fmla="*/ 2734 w 3546"/>
                <a:gd name="T1" fmla="*/ 1075 h 1715"/>
                <a:gd name="T2" fmla="*/ 2674 w 3546"/>
                <a:gd name="T3" fmla="*/ 1378 h 1715"/>
                <a:gd name="T4" fmla="*/ 2875 w 3546"/>
                <a:gd name="T5" fmla="*/ 1539 h 1715"/>
                <a:gd name="T6" fmla="*/ 3158 w 3546"/>
                <a:gd name="T7" fmla="*/ 1479 h 1715"/>
                <a:gd name="T8" fmla="*/ 3260 w 3546"/>
                <a:gd name="T9" fmla="*/ 1226 h 1715"/>
                <a:gd name="T10" fmla="*/ 3087 w 3546"/>
                <a:gd name="T11" fmla="*/ 1013 h 1715"/>
                <a:gd name="T12" fmla="*/ 360 w 3546"/>
                <a:gd name="T13" fmla="*/ 1013 h 1715"/>
                <a:gd name="T14" fmla="*/ 185 w 3546"/>
                <a:gd name="T15" fmla="*/ 1226 h 1715"/>
                <a:gd name="T16" fmla="*/ 287 w 3546"/>
                <a:gd name="T17" fmla="*/ 1479 h 1715"/>
                <a:gd name="T18" fmla="*/ 578 w 3546"/>
                <a:gd name="T19" fmla="*/ 1537 h 1715"/>
                <a:gd name="T20" fmla="*/ 784 w 3546"/>
                <a:gd name="T21" fmla="*/ 1349 h 1715"/>
                <a:gd name="T22" fmla="*/ 732 w 3546"/>
                <a:gd name="T23" fmla="*/ 1095 h 1715"/>
                <a:gd name="T24" fmla="*/ 490 w 3546"/>
                <a:gd name="T25" fmla="*/ 987 h 1715"/>
                <a:gd name="T26" fmla="*/ 1307 w 3546"/>
                <a:gd name="T27" fmla="*/ 1 h 1715"/>
                <a:gd name="T28" fmla="*/ 1311 w 3546"/>
                <a:gd name="T29" fmla="*/ 71 h 1715"/>
                <a:gd name="T30" fmla="*/ 1218 w 3546"/>
                <a:gd name="T31" fmla="*/ 202 h 1715"/>
                <a:gd name="T32" fmla="*/ 1096 w 3546"/>
                <a:gd name="T33" fmla="*/ 338 h 1715"/>
                <a:gd name="T34" fmla="*/ 1016 w 3546"/>
                <a:gd name="T35" fmla="*/ 419 h 1715"/>
                <a:gd name="T36" fmla="*/ 1068 w 3546"/>
                <a:gd name="T37" fmla="*/ 391 h 1715"/>
                <a:gd name="T38" fmla="*/ 1294 w 3546"/>
                <a:gd name="T39" fmla="*/ 286 h 1715"/>
                <a:gd name="T40" fmla="*/ 1606 w 3546"/>
                <a:gd name="T41" fmla="*/ 208 h 1715"/>
                <a:gd name="T42" fmla="*/ 1912 w 3546"/>
                <a:gd name="T43" fmla="*/ 265 h 1715"/>
                <a:gd name="T44" fmla="*/ 2684 w 3546"/>
                <a:gd name="T45" fmla="*/ 430 h 1715"/>
                <a:gd name="T46" fmla="*/ 2849 w 3546"/>
                <a:gd name="T47" fmla="*/ 209 h 1715"/>
                <a:gd name="T48" fmla="*/ 3100 w 3546"/>
                <a:gd name="T49" fmla="*/ 184 h 1715"/>
                <a:gd name="T50" fmla="*/ 3377 w 3546"/>
                <a:gd name="T51" fmla="*/ 193 h 1715"/>
                <a:gd name="T52" fmla="*/ 3541 w 3546"/>
                <a:gd name="T53" fmla="*/ 285 h 1715"/>
                <a:gd name="T54" fmla="*/ 3444 w 3546"/>
                <a:gd name="T55" fmla="*/ 442 h 1715"/>
                <a:gd name="T56" fmla="*/ 3111 w 3546"/>
                <a:gd name="T57" fmla="*/ 614 h 1715"/>
                <a:gd name="T58" fmla="*/ 2703 w 3546"/>
                <a:gd name="T59" fmla="*/ 769 h 1715"/>
                <a:gd name="T60" fmla="*/ 2379 w 3546"/>
                <a:gd name="T61" fmla="*/ 875 h 1715"/>
                <a:gd name="T62" fmla="*/ 2438 w 3546"/>
                <a:gd name="T63" fmla="*/ 1112 h 1715"/>
                <a:gd name="T64" fmla="*/ 2473 w 3546"/>
                <a:gd name="T65" fmla="*/ 1205 h 1715"/>
                <a:gd name="T66" fmla="*/ 2654 w 3546"/>
                <a:gd name="T67" fmla="*/ 917 h 1715"/>
                <a:gd name="T68" fmla="*/ 3014 w 3546"/>
                <a:gd name="T69" fmla="*/ 824 h 1715"/>
                <a:gd name="T70" fmla="*/ 3339 w 3546"/>
                <a:gd name="T71" fmla="*/ 988 h 1715"/>
                <a:gd name="T72" fmla="*/ 3442 w 3546"/>
                <a:gd name="T73" fmla="*/ 1320 h 1715"/>
                <a:gd name="T74" fmla="*/ 3263 w 3546"/>
                <a:gd name="T75" fmla="*/ 1616 h 1715"/>
                <a:gd name="T76" fmla="*/ 2900 w 3546"/>
                <a:gd name="T77" fmla="*/ 1712 h 1715"/>
                <a:gd name="T78" fmla="*/ 2578 w 3546"/>
                <a:gd name="T79" fmla="*/ 1552 h 1715"/>
                <a:gd name="T80" fmla="*/ 801 w 3546"/>
                <a:gd name="T81" fmla="*/ 924 h 1715"/>
                <a:gd name="T82" fmla="*/ 975 w 3546"/>
                <a:gd name="T83" fmla="*/ 1217 h 1715"/>
                <a:gd name="T84" fmla="*/ 870 w 3546"/>
                <a:gd name="T85" fmla="*/ 1547 h 1715"/>
                <a:gd name="T86" fmla="*/ 546 w 3546"/>
                <a:gd name="T87" fmla="*/ 1712 h 1715"/>
                <a:gd name="T88" fmla="*/ 184 w 3546"/>
                <a:gd name="T89" fmla="*/ 1616 h 1715"/>
                <a:gd name="T90" fmla="*/ 3 w 3546"/>
                <a:gd name="T91" fmla="*/ 1320 h 1715"/>
                <a:gd name="T92" fmla="*/ 108 w 3546"/>
                <a:gd name="T93" fmla="*/ 988 h 1715"/>
                <a:gd name="T94" fmla="*/ 432 w 3546"/>
                <a:gd name="T95" fmla="*/ 824 h 1715"/>
                <a:gd name="T96" fmla="*/ 367 w 3546"/>
                <a:gd name="T97" fmla="*/ 770 h 1715"/>
                <a:gd name="T98" fmla="*/ 332 w 3546"/>
                <a:gd name="T99" fmla="*/ 758 h 1715"/>
                <a:gd name="T100" fmla="*/ 276 w 3546"/>
                <a:gd name="T101" fmla="*/ 716 h 1715"/>
                <a:gd name="T102" fmla="*/ 270 w 3546"/>
                <a:gd name="T103" fmla="*/ 630 h 1715"/>
                <a:gd name="T104" fmla="*/ 385 w 3546"/>
                <a:gd name="T105" fmla="*/ 490 h 1715"/>
                <a:gd name="T106" fmla="*/ 695 w 3546"/>
                <a:gd name="T107" fmla="*/ 280 h 1715"/>
                <a:gd name="T108" fmla="*/ 1205 w 3546"/>
                <a:gd name="T109" fmla="*/ 22 h 1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546" h="1715">
                  <a:moveTo>
                    <a:pt x="2957" y="987"/>
                  </a:moveTo>
                  <a:lnTo>
                    <a:pt x="2914" y="989"/>
                  </a:lnTo>
                  <a:lnTo>
                    <a:pt x="2872" y="997"/>
                  </a:lnTo>
                  <a:lnTo>
                    <a:pt x="2834" y="1010"/>
                  </a:lnTo>
                  <a:lnTo>
                    <a:pt x="2797" y="1027"/>
                  </a:lnTo>
                  <a:lnTo>
                    <a:pt x="2763" y="1049"/>
                  </a:lnTo>
                  <a:lnTo>
                    <a:pt x="2734" y="1075"/>
                  </a:lnTo>
                  <a:lnTo>
                    <a:pt x="2708" y="1103"/>
                  </a:lnTo>
                  <a:lnTo>
                    <a:pt x="2686" y="1135"/>
                  </a:lnTo>
                  <a:lnTo>
                    <a:pt x="2669" y="1169"/>
                  </a:lnTo>
                  <a:lnTo>
                    <a:pt x="2657" y="1205"/>
                  </a:lnTo>
                  <a:lnTo>
                    <a:pt x="3047" y="1205"/>
                  </a:lnTo>
                  <a:lnTo>
                    <a:pt x="3047" y="1378"/>
                  </a:lnTo>
                  <a:lnTo>
                    <a:pt x="2674" y="1378"/>
                  </a:lnTo>
                  <a:lnTo>
                    <a:pt x="2692" y="1410"/>
                  </a:lnTo>
                  <a:lnTo>
                    <a:pt x="2714" y="1440"/>
                  </a:lnTo>
                  <a:lnTo>
                    <a:pt x="2740" y="1467"/>
                  </a:lnTo>
                  <a:lnTo>
                    <a:pt x="2769" y="1491"/>
                  </a:lnTo>
                  <a:lnTo>
                    <a:pt x="2802" y="1511"/>
                  </a:lnTo>
                  <a:lnTo>
                    <a:pt x="2837" y="1527"/>
                  </a:lnTo>
                  <a:lnTo>
                    <a:pt x="2875" y="1539"/>
                  </a:lnTo>
                  <a:lnTo>
                    <a:pt x="2915" y="1546"/>
                  </a:lnTo>
                  <a:lnTo>
                    <a:pt x="2957" y="1549"/>
                  </a:lnTo>
                  <a:lnTo>
                    <a:pt x="3002" y="1546"/>
                  </a:lnTo>
                  <a:lnTo>
                    <a:pt x="3045" y="1537"/>
                  </a:lnTo>
                  <a:lnTo>
                    <a:pt x="3087" y="1523"/>
                  </a:lnTo>
                  <a:lnTo>
                    <a:pt x="3124" y="1504"/>
                  </a:lnTo>
                  <a:lnTo>
                    <a:pt x="3158" y="1479"/>
                  </a:lnTo>
                  <a:lnTo>
                    <a:pt x="3189" y="1452"/>
                  </a:lnTo>
                  <a:lnTo>
                    <a:pt x="3214" y="1421"/>
                  </a:lnTo>
                  <a:lnTo>
                    <a:pt x="3235" y="1386"/>
                  </a:lnTo>
                  <a:lnTo>
                    <a:pt x="3251" y="1349"/>
                  </a:lnTo>
                  <a:lnTo>
                    <a:pt x="3260" y="1310"/>
                  </a:lnTo>
                  <a:lnTo>
                    <a:pt x="3264" y="1268"/>
                  </a:lnTo>
                  <a:lnTo>
                    <a:pt x="3260" y="1226"/>
                  </a:lnTo>
                  <a:lnTo>
                    <a:pt x="3251" y="1187"/>
                  </a:lnTo>
                  <a:lnTo>
                    <a:pt x="3235" y="1150"/>
                  </a:lnTo>
                  <a:lnTo>
                    <a:pt x="3214" y="1115"/>
                  </a:lnTo>
                  <a:lnTo>
                    <a:pt x="3189" y="1084"/>
                  </a:lnTo>
                  <a:lnTo>
                    <a:pt x="3158" y="1055"/>
                  </a:lnTo>
                  <a:lnTo>
                    <a:pt x="3124" y="1032"/>
                  </a:lnTo>
                  <a:lnTo>
                    <a:pt x="3087" y="1013"/>
                  </a:lnTo>
                  <a:lnTo>
                    <a:pt x="3045" y="999"/>
                  </a:lnTo>
                  <a:lnTo>
                    <a:pt x="3002" y="990"/>
                  </a:lnTo>
                  <a:lnTo>
                    <a:pt x="2957" y="987"/>
                  </a:lnTo>
                  <a:close/>
                  <a:moveTo>
                    <a:pt x="490" y="987"/>
                  </a:moveTo>
                  <a:lnTo>
                    <a:pt x="444" y="990"/>
                  </a:lnTo>
                  <a:lnTo>
                    <a:pt x="400" y="999"/>
                  </a:lnTo>
                  <a:lnTo>
                    <a:pt x="360" y="1013"/>
                  </a:lnTo>
                  <a:lnTo>
                    <a:pt x="322" y="1032"/>
                  </a:lnTo>
                  <a:lnTo>
                    <a:pt x="288" y="1055"/>
                  </a:lnTo>
                  <a:lnTo>
                    <a:pt x="257" y="1084"/>
                  </a:lnTo>
                  <a:lnTo>
                    <a:pt x="231" y="1115"/>
                  </a:lnTo>
                  <a:lnTo>
                    <a:pt x="210" y="1150"/>
                  </a:lnTo>
                  <a:lnTo>
                    <a:pt x="195" y="1187"/>
                  </a:lnTo>
                  <a:lnTo>
                    <a:pt x="185" y="1226"/>
                  </a:lnTo>
                  <a:lnTo>
                    <a:pt x="182" y="1268"/>
                  </a:lnTo>
                  <a:lnTo>
                    <a:pt x="185" y="1310"/>
                  </a:lnTo>
                  <a:lnTo>
                    <a:pt x="195" y="1349"/>
                  </a:lnTo>
                  <a:lnTo>
                    <a:pt x="210" y="1386"/>
                  </a:lnTo>
                  <a:lnTo>
                    <a:pt x="231" y="1421"/>
                  </a:lnTo>
                  <a:lnTo>
                    <a:pt x="257" y="1452"/>
                  </a:lnTo>
                  <a:lnTo>
                    <a:pt x="287" y="1479"/>
                  </a:lnTo>
                  <a:lnTo>
                    <a:pt x="322" y="1504"/>
                  </a:lnTo>
                  <a:lnTo>
                    <a:pt x="360" y="1523"/>
                  </a:lnTo>
                  <a:lnTo>
                    <a:pt x="400" y="1537"/>
                  </a:lnTo>
                  <a:lnTo>
                    <a:pt x="444" y="1546"/>
                  </a:lnTo>
                  <a:lnTo>
                    <a:pt x="490" y="1549"/>
                  </a:lnTo>
                  <a:lnTo>
                    <a:pt x="535" y="1546"/>
                  </a:lnTo>
                  <a:lnTo>
                    <a:pt x="578" y="1537"/>
                  </a:lnTo>
                  <a:lnTo>
                    <a:pt x="618" y="1523"/>
                  </a:lnTo>
                  <a:lnTo>
                    <a:pt x="657" y="1504"/>
                  </a:lnTo>
                  <a:lnTo>
                    <a:pt x="691" y="1479"/>
                  </a:lnTo>
                  <a:lnTo>
                    <a:pt x="722" y="1452"/>
                  </a:lnTo>
                  <a:lnTo>
                    <a:pt x="747" y="1421"/>
                  </a:lnTo>
                  <a:lnTo>
                    <a:pt x="768" y="1386"/>
                  </a:lnTo>
                  <a:lnTo>
                    <a:pt x="784" y="1349"/>
                  </a:lnTo>
                  <a:lnTo>
                    <a:pt x="793" y="1310"/>
                  </a:lnTo>
                  <a:lnTo>
                    <a:pt x="796" y="1268"/>
                  </a:lnTo>
                  <a:lnTo>
                    <a:pt x="794" y="1229"/>
                  </a:lnTo>
                  <a:lnTo>
                    <a:pt x="785" y="1192"/>
                  </a:lnTo>
                  <a:lnTo>
                    <a:pt x="772" y="1157"/>
                  </a:lnTo>
                  <a:lnTo>
                    <a:pt x="754" y="1125"/>
                  </a:lnTo>
                  <a:lnTo>
                    <a:pt x="732" y="1095"/>
                  </a:lnTo>
                  <a:lnTo>
                    <a:pt x="704" y="1067"/>
                  </a:lnTo>
                  <a:lnTo>
                    <a:pt x="547" y="1301"/>
                  </a:lnTo>
                  <a:lnTo>
                    <a:pt x="431" y="1235"/>
                  </a:lnTo>
                  <a:lnTo>
                    <a:pt x="589" y="1002"/>
                  </a:lnTo>
                  <a:lnTo>
                    <a:pt x="557" y="994"/>
                  </a:lnTo>
                  <a:lnTo>
                    <a:pt x="524" y="988"/>
                  </a:lnTo>
                  <a:lnTo>
                    <a:pt x="490" y="987"/>
                  </a:lnTo>
                  <a:close/>
                  <a:moveTo>
                    <a:pt x="994" y="791"/>
                  </a:moveTo>
                  <a:lnTo>
                    <a:pt x="921" y="813"/>
                  </a:lnTo>
                  <a:lnTo>
                    <a:pt x="1101" y="1310"/>
                  </a:lnTo>
                  <a:lnTo>
                    <a:pt x="1174" y="1288"/>
                  </a:lnTo>
                  <a:lnTo>
                    <a:pt x="994" y="791"/>
                  </a:lnTo>
                  <a:close/>
                  <a:moveTo>
                    <a:pt x="1294" y="0"/>
                  </a:moveTo>
                  <a:lnTo>
                    <a:pt x="1307" y="1"/>
                  </a:lnTo>
                  <a:lnTo>
                    <a:pt x="1317" y="5"/>
                  </a:lnTo>
                  <a:lnTo>
                    <a:pt x="1322" y="11"/>
                  </a:lnTo>
                  <a:lnTo>
                    <a:pt x="1326" y="20"/>
                  </a:lnTo>
                  <a:lnTo>
                    <a:pt x="1326" y="30"/>
                  </a:lnTo>
                  <a:lnTo>
                    <a:pt x="1323" y="43"/>
                  </a:lnTo>
                  <a:lnTo>
                    <a:pt x="1319" y="56"/>
                  </a:lnTo>
                  <a:lnTo>
                    <a:pt x="1311" y="71"/>
                  </a:lnTo>
                  <a:lnTo>
                    <a:pt x="1302" y="88"/>
                  </a:lnTo>
                  <a:lnTo>
                    <a:pt x="1291" y="105"/>
                  </a:lnTo>
                  <a:lnTo>
                    <a:pt x="1279" y="123"/>
                  </a:lnTo>
                  <a:lnTo>
                    <a:pt x="1265" y="142"/>
                  </a:lnTo>
                  <a:lnTo>
                    <a:pt x="1251" y="162"/>
                  </a:lnTo>
                  <a:lnTo>
                    <a:pt x="1234" y="182"/>
                  </a:lnTo>
                  <a:lnTo>
                    <a:pt x="1218" y="202"/>
                  </a:lnTo>
                  <a:lnTo>
                    <a:pt x="1200" y="223"/>
                  </a:lnTo>
                  <a:lnTo>
                    <a:pt x="1183" y="243"/>
                  </a:lnTo>
                  <a:lnTo>
                    <a:pt x="1165" y="264"/>
                  </a:lnTo>
                  <a:lnTo>
                    <a:pt x="1147" y="284"/>
                  </a:lnTo>
                  <a:lnTo>
                    <a:pt x="1130" y="303"/>
                  </a:lnTo>
                  <a:lnTo>
                    <a:pt x="1112" y="321"/>
                  </a:lnTo>
                  <a:lnTo>
                    <a:pt x="1096" y="338"/>
                  </a:lnTo>
                  <a:lnTo>
                    <a:pt x="1080" y="354"/>
                  </a:lnTo>
                  <a:lnTo>
                    <a:pt x="1066" y="369"/>
                  </a:lnTo>
                  <a:lnTo>
                    <a:pt x="1053" y="383"/>
                  </a:lnTo>
                  <a:lnTo>
                    <a:pt x="1041" y="394"/>
                  </a:lnTo>
                  <a:lnTo>
                    <a:pt x="1031" y="405"/>
                  </a:lnTo>
                  <a:lnTo>
                    <a:pt x="1023" y="413"/>
                  </a:lnTo>
                  <a:lnTo>
                    <a:pt x="1016" y="419"/>
                  </a:lnTo>
                  <a:lnTo>
                    <a:pt x="1013" y="422"/>
                  </a:lnTo>
                  <a:lnTo>
                    <a:pt x="1011" y="424"/>
                  </a:lnTo>
                  <a:lnTo>
                    <a:pt x="1014" y="422"/>
                  </a:lnTo>
                  <a:lnTo>
                    <a:pt x="1021" y="418"/>
                  </a:lnTo>
                  <a:lnTo>
                    <a:pt x="1033" y="411"/>
                  </a:lnTo>
                  <a:lnTo>
                    <a:pt x="1048" y="402"/>
                  </a:lnTo>
                  <a:lnTo>
                    <a:pt x="1068" y="391"/>
                  </a:lnTo>
                  <a:lnTo>
                    <a:pt x="1091" y="378"/>
                  </a:lnTo>
                  <a:lnTo>
                    <a:pt x="1119" y="364"/>
                  </a:lnTo>
                  <a:lnTo>
                    <a:pt x="1148" y="349"/>
                  </a:lnTo>
                  <a:lnTo>
                    <a:pt x="1181" y="334"/>
                  </a:lnTo>
                  <a:lnTo>
                    <a:pt x="1217" y="318"/>
                  </a:lnTo>
                  <a:lnTo>
                    <a:pt x="1254" y="302"/>
                  </a:lnTo>
                  <a:lnTo>
                    <a:pt x="1294" y="286"/>
                  </a:lnTo>
                  <a:lnTo>
                    <a:pt x="1335" y="271"/>
                  </a:lnTo>
                  <a:lnTo>
                    <a:pt x="1378" y="257"/>
                  </a:lnTo>
                  <a:lnTo>
                    <a:pt x="1422" y="243"/>
                  </a:lnTo>
                  <a:lnTo>
                    <a:pt x="1467" y="231"/>
                  </a:lnTo>
                  <a:lnTo>
                    <a:pt x="1514" y="221"/>
                  </a:lnTo>
                  <a:lnTo>
                    <a:pt x="1560" y="214"/>
                  </a:lnTo>
                  <a:lnTo>
                    <a:pt x="1606" y="208"/>
                  </a:lnTo>
                  <a:lnTo>
                    <a:pt x="1652" y="206"/>
                  </a:lnTo>
                  <a:lnTo>
                    <a:pt x="1698" y="206"/>
                  </a:lnTo>
                  <a:lnTo>
                    <a:pt x="1744" y="210"/>
                  </a:lnTo>
                  <a:lnTo>
                    <a:pt x="1788" y="217"/>
                  </a:lnTo>
                  <a:lnTo>
                    <a:pt x="1830" y="229"/>
                  </a:lnTo>
                  <a:lnTo>
                    <a:pt x="1872" y="244"/>
                  </a:lnTo>
                  <a:lnTo>
                    <a:pt x="1912" y="265"/>
                  </a:lnTo>
                  <a:lnTo>
                    <a:pt x="1955" y="293"/>
                  </a:lnTo>
                  <a:lnTo>
                    <a:pt x="1995" y="327"/>
                  </a:lnTo>
                  <a:lnTo>
                    <a:pt x="2035" y="365"/>
                  </a:lnTo>
                  <a:lnTo>
                    <a:pt x="2074" y="408"/>
                  </a:lnTo>
                  <a:lnTo>
                    <a:pt x="2111" y="455"/>
                  </a:lnTo>
                  <a:lnTo>
                    <a:pt x="2146" y="504"/>
                  </a:lnTo>
                  <a:lnTo>
                    <a:pt x="2684" y="430"/>
                  </a:lnTo>
                  <a:lnTo>
                    <a:pt x="2760" y="223"/>
                  </a:lnTo>
                  <a:lnTo>
                    <a:pt x="2762" y="223"/>
                  </a:lnTo>
                  <a:lnTo>
                    <a:pt x="2771" y="221"/>
                  </a:lnTo>
                  <a:lnTo>
                    <a:pt x="2784" y="219"/>
                  </a:lnTo>
                  <a:lnTo>
                    <a:pt x="2802" y="216"/>
                  </a:lnTo>
                  <a:lnTo>
                    <a:pt x="2824" y="213"/>
                  </a:lnTo>
                  <a:lnTo>
                    <a:pt x="2849" y="209"/>
                  </a:lnTo>
                  <a:lnTo>
                    <a:pt x="2878" y="205"/>
                  </a:lnTo>
                  <a:lnTo>
                    <a:pt x="2910" y="201"/>
                  </a:lnTo>
                  <a:lnTo>
                    <a:pt x="2945" y="197"/>
                  </a:lnTo>
                  <a:lnTo>
                    <a:pt x="2981" y="193"/>
                  </a:lnTo>
                  <a:lnTo>
                    <a:pt x="3020" y="190"/>
                  </a:lnTo>
                  <a:lnTo>
                    <a:pt x="3059" y="187"/>
                  </a:lnTo>
                  <a:lnTo>
                    <a:pt x="3100" y="184"/>
                  </a:lnTo>
                  <a:lnTo>
                    <a:pt x="3141" y="182"/>
                  </a:lnTo>
                  <a:lnTo>
                    <a:pt x="3182" y="181"/>
                  </a:lnTo>
                  <a:lnTo>
                    <a:pt x="3223" y="181"/>
                  </a:lnTo>
                  <a:lnTo>
                    <a:pt x="3264" y="182"/>
                  </a:lnTo>
                  <a:lnTo>
                    <a:pt x="3303" y="184"/>
                  </a:lnTo>
                  <a:lnTo>
                    <a:pt x="3341" y="188"/>
                  </a:lnTo>
                  <a:lnTo>
                    <a:pt x="3377" y="193"/>
                  </a:lnTo>
                  <a:lnTo>
                    <a:pt x="3410" y="200"/>
                  </a:lnTo>
                  <a:lnTo>
                    <a:pt x="3441" y="209"/>
                  </a:lnTo>
                  <a:lnTo>
                    <a:pt x="3468" y="219"/>
                  </a:lnTo>
                  <a:lnTo>
                    <a:pt x="3493" y="232"/>
                  </a:lnTo>
                  <a:lnTo>
                    <a:pt x="3513" y="248"/>
                  </a:lnTo>
                  <a:lnTo>
                    <a:pt x="3529" y="265"/>
                  </a:lnTo>
                  <a:lnTo>
                    <a:pt x="3541" y="285"/>
                  </a:lnTo>
                  <a:lnTo>
                    <a:pt x="3546" y="307"/>
                  </a:lnTo>
                  <a:lnTo>
                    <a:pt x="3546" y="328"/>
                  </a:lnTo>
                  <a:lnTo>
                    <a:pt x="3538" y="349"/>
                  </a:lnTo>
                  <a:lnTo>
                    <a:pt x="3523" y="372"/>
                  </a:lnTo>
                  <a:lnTo>
                    <a:pt x="3502" y="395"/>
                  </a:lnTo>
                  <a:lnTo>
                    <a:pt x="3476" y="418"/>
                  </a:lnTo>
                  <a:lnTo>
                    <a:pt x="3444" y="442"/>
                  </a:lnTo>
                  <a:lnTo>
                    <a:pt x="3407" y="467"/>
                  </a:lnTo>
                  <a:lnTo>
                    <a:pt x="3366" y="491"/>
                  </a:lnTo>
                  <a:lnTo>
                    <a:pt x="3321" y="516"/>
                  </a:lnTo>
                  <a:lnTo>
                    <a:pt x="3273" y="541"/>
                  </a:lnTo>
                  <a:lnTo>
                    <a:pt x="3221" y="565"/>
                  </a:lnTo>
                  <a:lnTo>
                    <a:pt x="3167" y="590"/>
                  </a:lnTo>
                  <a:lnTo>
                    <a:pt x="3111" y="614"/>
                  </a:lnTo>
                  <a:lnTo>
                    <a:pt x="3054" y="638"/>
                  </a:lnTo>
                  <a:lnTo>
                    <a:pt x="2995" y="662"/>
                  </a:lnTo>
                  <a:lnTo>
                    <a:pt x="2936" y="685"/>
                  </a:lnTo>
                  <a:lnTo>
                    <a:pt x="2877" y="707"/>
                  </a:lnTo>
                  <a:lnTo>
                    <a:pt x="2817" y="728"/>
                  </a:lnTo>
                  <a:lnTo>
                    <a:pt x="2759" y="749"/>
                  </a:lnTo>
                  <a:lnTo>
                    <a:pt x="2703" y="769"/>
                  </a:lnTo>
                  <a:lnTo>
                    <a:pt x="2648" y="788"/>
                  </a:lnTo>
                  <a:lnTo>
                    <a:pt x="2594" y="805"/>
                  </a:lnTo>
                  <a:lnTo>
                    <a:pt x="2544" y="822"/>
                  </a:lnTo>
                  <a:lnTo>
                    <a:pt x="2497" y="837"/>
                  </a:lnTo>
                  <a:lnTo>
                    <a:pt x="2453" y="851"/>
                  </a:lnTo>
                  <a:lnTo>
                    <a:pt x="2413" y="863"/>
                  </a:lnTo>
                  <a:lnTo>
                    <a:pt x="2379" y="875"/>
                  </a:lnTo>
                  <a:lnTo>
                    <a:pt x="2349" y="884"/>
                  </a:lnTo>
                  <a:lnTo>
                    <a:pt x="2367" y="928"/>
                  </a:lnTo>
                  <a:lnTo>
                    <a:pt x="2385" y="969"/>
                  </a:lnTo>
                  <a:lnTo>
                    <a:pt x="2400" y="1009"/>
                  </a:lnTo>
                  <a:lnTo>
                    <a:pt x="2413" y="1046"/>
                  </a:lnTo>
                  <a:lnTo>
                    <a:pt x="2427" y="1081"/>
                  </a:lnTo>
                  <a:lnTo>
                    <a:pt x="2438" y="1112"/>
                  </a:lnTo>
                  <a:lnTo>
                    <a:pt x="2446" y="1139"/>
                  </a:lnTo>
                  <a:lnTo>
                    <a:pt x="2454" y="1162"/>
                  </a:lnTo>
                  <a:lnTo>
                    <a:pt x="2460" y="1180"/>
                  </a:lnTo>
                  <a:lnTo>
                    <a:pt x="2464" y="1194"/>
                  </a:lnTo>
                  <a:lnTo>
                    <a:pt x="2467" y="1202"/>
                  </a:lnTo>
                  <a:lnTo>
                    <a:pt x="2468" y="1205"/>
                  </a:lnTo>
                  <a:lnTo>
                    <a:pt x="2473" y="1205"/>
                  </a:lnTo>
                  <a:lnTo>
                    <a:pt x="2484" y="1156"/>
                  </a:lnTo>
                  <a:lnTo>
                    <a:pt x="2500" y="1109"/>
                  </a:lnTo>
                  <a:lnTo>
                    <a:pt x="2521" y="1064"/>
                  </a:lnTo>
                  <a:lnTo>
                    <a:pt x="2548" y="1022"/>
                  </a:lnTo>
                  <a:lnTo>
                    <a:pt x="2580" y="984"/>
                  </a:lnTo>
                  <a:lnTo>
                    <a:pt x="2615" y="948"/>
                  </a:lnTo>
                  <a:lnTo>
                    <a:pt x="2654" y="917"/>
                  </a:lnTo>
                  <a:lnTo>
                    <a:pt x="2698" y="889"/>
                  </a:lnTo>
                  <a:lnTo>
                    <a:pt x="2745" y="864"/>
                  </a:lnTo>
                  <a:lnTo>
                    <a:pt x="2794" y="846"/>
                  </a:lnTo>
                  <a:lnTo>
                    <a:pt x="2846" y="832"/>
                  </a:lnTo>
                  <a:lnTo>
                    <a:pt x="2901" y="824"/>
                  </a:lnTo>
                  <a:lnTo>
                    <a:pt x="2957" y="821"/>
                  </a:lnTo>
                  <a:lnTo>
                    <a:pt x="3014" y="824"/>
                  </a:lnTo>
                  <a:lnTo>
                    <a:pt x="3069" y="832"/>
                  </a:lnTo>
                  <a:lnTo>
                    <a:pt x="3122" y="847"/>
                  </a:lnTo>
                  <a:lnTo>
                    <a:pt x="3171" y="867"/>
                  </a:lnTo>
                  <a:lnTo>
                    <a:pt x="3219" y="891"/>
                  </a:lnTo>
                  <a:lnTo>
                    <a:pt x="3263" y="919"/>
                  </a:lnTo>
                  <a:lnTo>
                    <a:pt x="3302" y="952"/>
                  </a:lnTo>
                  <a:lnTo>
                    <a:pt x="3339" y="988"/>
                  </a:lnTo>
                  <a:lnTo>
                    <a:pt x="3369" y="1028"/>
                  </a:lnTo>
                  <a:lnTo>
                    <a:pt x="3396" y="1071"/>
                  </a:lnTo>
                  <a:lnTo>
                    <a:pt x="3417" y="1118"/>
                  </a:lnTo>
                  <a:lnTo>
                    <a:pt x="3432" y="1166"/>
                  </a:lnTo>
                  <a:lnTo>
                    <a:pt x="3442" y="1216"/>
                  </a:lnTo>
                  <a:lnTo>
                    <a:pt x="3445" y="1268"/>
                  </a:lnTo>
                  <a:lnTo>
                    <a:pt x="3442" y="1320"/>
                  </a:lnTo>
                  <a:lnTo>
                    <a:pt x="3432" y="1370"/>
                  </a:lnTo>
                  <a:lnTo>
                    <a:pt x="3417" y="1418"/>
                  </a:lnTo>
                  <a:lnTo>
                    <a:pt x="3396" y="1464"/>
                  </a:lnTo>
                  <a:lnTo>
                    <a:pt x="3369" y="1508"/>
                  </a:lnTo>
                  <a:lnTo>
                    <a:pt x="3337" y="1548"/>
                  </a:lnTo>
                  <a:lnTo>
                    <a:pt x="3302" y="1584"/>
                  </a:lnTo>
                  <a:lnTo>
                    <a:pt x="3263" y="1616"/>
                  </a:lnTo>
                  <a:lnTo>
                    <a:pt x="3219" y="1645"/>
                  </a:lnTo>
                  <a:lnTo>
                    <a:pt x="3171" y="1669"/>
                  </a:lnTo>
                  <a:lnTo>
                    <a:pt x="3121" y="1688"/>
                  </a:lnTo>
                  <a:lnTo>
                    <a:pt x="3068" y="1703"/>
                  </a:lnTo>
                  <a:lnTo>
                    <a:pt x="3013" y="1712"/>
                  </a:lnTo>
                  <a:lnTo>
                    <a:pt x="2957" y="1715"/>
                  </a:lnTo>
                  <a:lnTo>
                    <a:pt x="2900" y="1712"/>
                  </a:lnTo>
                  <a:lnTo>
                    <a:pt x="2846" y="1704"/>
                  </a:lnTo>
                  <a:lnTo>
                    <a:pt x="2794" y="1689"/>
                  </a:lnTo>
                  <a:lnTo>
                    <a:pt x="2745" y="1670"/>
                  </a:lnTo>
                  <a:lnTo>
                    <a:pt x="2697" y="1647"/>
                  </a:lnTo>
                  <a:lnTo>
                    <a:pt x="2654" y="1619"/>
                  </a:lnTo>
                  <a:lnTo>
                    <a:pt x="2615" y="1587"/>
                  </a:lnTo>
                  <a:lnTo>
                    <a:pt x="2578" y="1552"/>
                  </a:lnTo>
                  <a:lnTo>
                    <a:pt x="2548" y="1513"/>
                  </a:lnTo>
                  <a:lnTo>
                    <a:pt x="2521" y="1470"/>
                  </a:lnTo>
                  <a:lnTo>
                    <a:pt x="2499" y="1425"/>
                  </a:lnTo>
                  <a:lnTo>
                    <a:pt x="2483" y="1378"/>
                  </a:lnTo>
                  <a:lnTo>
                    <a:pt x="1064" y="1378"/>
                  </a:lnTo>
                  <a:lnTo>
                    <a:pt x="853" y="847"/>
                  </a:lnTo>
                  <a:lnTo>
                    <a:pt x="801" y="924"/>
                  </a:lnTo>
                  <a:lnTo>
                    <a:pt x="839" y="956"/>
                  </a:lnTo>
                  <a:lnTo>
                    <a:pt x="875" y="992"/>
                  </a:lnTo>
                  <a:lnTo>
                    <a:pt x="904" y="1032"/>
                  </a:lnTo>
                  <a:lnTo>
                    <a:pt x="931" y="1075"/>
                  </a:lnTo>
                  <a:lnTo>
                    <a:pt x="950" y="1120"/>
                  </a:lnTo>
                  <a:lnTo>
                    <a:pt x="966" y="1167"/>
                  </a:lnTo>
                  <a:lnTo>
                    <a:pt x="975" y="1217"/>
                  </a:lnTo>
                  <a:lnTo>
                    <a:pt x="978" y="1268"/>
                  </a:lnTo>
                  <a:lnTo>
                    <a:pt x="975" y="1320"/>
                  </a:lnTo>
                  <a:lnTo>
                    <a:pt x="965" y="1370"/>
                  </a:lnTo>
                  <a:lnTo>
                    <a:pt x="949" y="1418"/>
                  </a:lnTo>
                  <a:lnTo>
                    <a:pt x="928" y="1464"/>
                  </a:lnTo>
                  <a:lnTo>
                    <a:pt x="902" y="1508"/>
                  </a:lnTo>
                  <a:lnTo>
                    <a:pt x="870" y="1547"/>
                  </a:lnTo>
                  <a:lnTo>
                    <a:pt x="835" y="1584"/>
                  </a:lnTo>
                  <a:lnTo>
                    <a:pt x="795" y="1616"/>
                  </a:lnTo>
                  <a:lnTo>
                    <a:pt x="751" y="1645"/>
                  </a:lnTo>
                  <a:lnTo>
                    <a:pt x="704" y="1669"/>
                  </a:lnTo>
                  <a:lnTo>
                    <a:pt x="653" y="1688"/>
                  </a:lnTo>
                  <a:lnTo>
                    <a:pt x="601" y="1703"/>
                  </a:lnTo>
                  <a:lnTo>
                    <a:pt x="546" y="1712"/>
                  </a:lnTo>
                  <a:lnTo>
                    <a:pt x="490" y="1715"/>
                  </a:lnTo>
                  <a:lnTo>
                    <a:pt x="432" y="1712"/>
                  </a:lnTo>
                  <a:lnTo>
                    <a:pt x="377" y="1703"/>
                  </a:lnTo>
                  <a:lnTo>
                    <a:pt x="325" y="1688"/>
                  </a:lnTo>
                  <a:lnTo>
                    <a:pt x="274" y="1669"/>
                  </a:lnTo>
                  <a:lnTo>
                    <a:pt x="227" y="1645"/>
                  </a:lnTo>
                  <a:lnTo>
                    <a:pt x="184" y="1616"/>
                  </a:lnTo>
                  <a:lnTo>
                    <a:pt x="143" y="1584"/>
                  </a:lnTo>
                  <a:lnTo>
                    <a:pt x="108" y="1547"/>
                  </a:lnTo>
                  <a:lnTo>
                    <a:pt x="76" y="1508"/>
                  </a:lnTo>
                  <a:lnTo>
                    <a:pt x="50" y="1464"/>
                  </a:lnTo>
                  <a:lnTo>
                    <a:pt x="29" y="1418"/>
                  </a:lnTo>
                  <a:lnTo>
                    <a:pt x="13" y="1370"/>
                  </a:lnTo>
                  <a:lnTo>
                    <a:pt x="3" y="1320"/>
                  </a:lnTo>
                  <a:lnTo>
                    <a:pt x="0" y="1268"/>
                  </a:lnTo>
                  <a:lnTo>
                    <a:pt x="3" y="1216"/>
                  </a:lnTo>
                  <a:lnTo>
                    <a:pt x="13" y="1165"/>
                  </a:lnTo>
                  <a:lnTo>
                    <a:pt x="29" y="1117"/>
                  </a:lnTo>
                  <a:lnTo>
                    <a:pt x="50" y="1071"/>
                  </a:lnTo>
                  <a:lnTo>
                    <a:pt x="76" y="1028"/>
                  </a:lnTo>
                  <a:lnTo>
                    <a:pt x="108" y="988"/>
                  </a:lnTo>
                  <a:lnTo>
                    <a:pt x="143" y="952"/>
                  </a:lnTo>
                  <a:lnTo>
                    <a:pt x="184" y="919"/>
                  </a:lnTo>
                  <a:lnTo>
                    <a:pt x="227" y="891"/>
                  </a:lnTo>
                  <a:lnTo>
                    <a:pt x="274" y="867"/>
                  </a:lnTo>
                  <a:lnTo>
                    <a:pt x="325" y="847"/>
                  </a:lnTo>
                  <a:lnTo>
                    <a:pt x="377" y="832"/>
                  </a:lnTo>
                  <a:lnTo>
                    <a:pt x="432" y="824"/>
                  </a:lnTo>
                  <a:lnTo>
                    <a:pt x="490" y="821"/>
                  </a:lnTo>
                  <a:lnTo>
                    <a:pt x="540" y="823"/>
                  </a:lnTo>
                  <a:lnTo>
                    <a:pt x="591" y="830"/>
                  </a:lnTo>
                  <a:lnTo>
                    <a:pt x="639" y="842"/>
                  </a:lnTo>
                  <a:lnTo>
                    <a:pt x="684" y="858"/>
                  </a:lnTo>
                  <a:lnTo>
                    <a:pt x="745" y="770"/>
                  </a:lnTo>
                  <a:lnTo>
                    <a:pt x="367" y="770"/>
                  </a:lnTo>
                  <a:lnTo>
                    <a:pt x="366" y="770"/>
                  </a:lnTo>
                  <a:lnTo>
                    <a:pt x="364" y="769"/>
                  </a:lnTo>
                  <a:lnTo>
                    <a:pt x="360" y="768"/>
                  </a:lnTo>
                  <a:lnTo>
                    <a:pt x="354" y="766"/>
                  </a:lnTo>
                  <a:lnTo>
                    <a:pt x="348" y="764"/>
                  </a:lnTo>
                  <a:lnTo>
                    <a:pt x="341" y="762"/>
                  </a:lnTo>
                  <a:lnTo>
                    <a:pt x="332" y="758"/>
                  </a:lnTo>
                  <a:lnTo>
                    <a:pt x="325" y="755"/>
                  </a:lnTo>
                  <a:lnTo>
                    <a:pt x="316" y="750"/>
                  </a:lnTo>
                  <a:lnTo>
                    <a:pt x="307" y="745"/>
                  </a:lnTo>
                  <a:lnTo>
                    <a:pt x="298" y="739"/>
                  </a:lnTo>
                  <a:lnTo>
                    <a:pt x="290" y="732"/>
                  </a:lnTo>
                  <a:lnTo>
                    <a:pt x="283" y="725"/>
                  </a:lnTo>
                  <a:lnTo>
                    <a:pt x="276" y="716"/>
                  </a:lnTo>
                  <a:lnTo>
                    <a:pt x="270" y="707"/>
                  </a:lnTo>
                  <a:lnTo>
                    <a:pt x="265" y="697"/>
                  </a:lnTo>
                  <a:lnTo>
                    <a:pt x="263" y="686"/>
                  </a:lnTo>
                  <a:lnTo>
                    <a:pt x="261" y="674"/>
                  </a:lnTo>
                  <a:lnTo>
                    <a:pt x="262" y="661"/>
                  </a:lnTo>
                  <a:lnTo>
                    <a:pt x="264" y="646"/>
                  </a:lnTo>
                  <a:lnTo>
                    <a:pt x="270" y="630"/>
                  </a:lnTo>
                  <a:lnTo>
                    <a:pt x="276" y="614"/>
                  </a:lnTo>
                  <a:lnTo>
                    <a:pt x="287" y="596"/>
                  </a:lnTo>
                  <a:lnTo>
                    <a:pt x="299" y="578"/>
                  </a:lnTo>
                  <a:lnTo>
                    <a:pt x="316" y="557"/>
                  </a:lnTo>
                  <a:lnTo>
                    <a:pt x="336" y="536"/>
                  </a:lnTo>
                  <a:lnTo>
                    <a:pt x="359" y="514"/>
                  </a:lnTo>
                  <a:lnTo>
                    <a:pt x="385" y="490"/>
                  </a:lnTo>
                  <a:lnTo>
                    <a:pt x="416" y="464"/>
                  </a:lnTo>
                  <a:lnTo>
                    <a:pt x="451" y="436"/>
                  </a:lnTo>
                  <a:lnTo>
                    <a:pt x="491" y="408"/>
                  </a:lnTo>
                  <a:lnTo>
                    <a:pt x="534" y="378"/>
                  </a:lnTo>
                  <a:lnTo>
                    <a:pt x="583" y="347"/>
                  </a:lnTo>
                  <a:lnTo>
                    <a:pt x="637" y="314"/>
                  </a:lnTo>
                  <a:lnTo>
                    <a:pt x="695" y="280"/>
                  </a:lnTo>
                  <a:lnTo>
                    <a:pt x="760" y="243"/>
                  </a:lnTo>
                  <a:lnTo>
                    <a:pt x="831" y="205"/>
                  </a:lnTo>
                  <a:lnTo>
                    <a:pt x="906" y="165"/>
                  </a:lnTo>
                  <a:lnTo>
                    <a:pt x="988" y="124"/>
                  </a:lnTo>
                  <a:lnTo>
                    <a:pt x="1077" y="81"/>
                  </a:lnTo>
                  <a:lnTo>
                    <a:pt x="1172" y="35"/>
                  </a:lnTo>
                  <a:lnTo>
                    <a:pt x="1205" y="22"/>
                  </a:lnTo>
                  <a:lnTo>
                    <a:pt x="1233" y="12"/>
                  </a:lnTo>
                  <a:lnTo>
                    <a:pt x="1257" y="5"/>
                  </a:lnTo>
                  <a:lnTo>
                    <a:pt x="1277" y="1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rgbClr val="0070C0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B762053-4395-9C4D-90CE-CBA027AECCFD}"/>
                </a:ext>
              </a:extLst>
            </p:cNvPr>
            <p:cNvGrpSpPr/>
            <p:nvPr/>
          </p:nvGrpSpPr>
          <p:grpSpPr>
            <a:xfrm>
              <a:off x="3237477" y="2145010"/>
              <a:ext cx="1305403" cy="388353"/>
              <a:chOff x="4970463" y="2722563"/>
              <a:chExt cx="1077912" cy="320675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115" name="Freeform 21">
                <a:extLst>
                  <a:ext uri="{FF2B5EF4-FFF2-40B4-BE49-F238E27FC236}">
                    <a16:creationId xmlns:a16="http://schemas.microsoft.com/office/drawing/2014/main" id="{795C9194-9A03-8D44-9A9A-4EA25124E4A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70463" y="2722563"/>
                <a:ext cx="1077912" cy="320675"/>
              </a:xfrm>
              <a:custGeom>
                <a:avLst/>
                <a:gdLst>
                  <a:gd name="T0" fmla="*/ 2481 w 3395"/>
                  <a:gd name="T1" fmla="*/ 520 h 1010"/>
                  <a:gd name="T2" fmla="*/ 2390 w 3395"/>
                  <a:gd name="T3" fmla="*/ 669 h 1010"/>
                  <a:gd name="T4" fmla="*/ 2431 w 3395"/>
                  <a:gd name="T5" fmla="*/ 842 h 1010"/>
                  <a:gd name="T6" fmla="*/ 2579 w 3395"/>
                  <a:gd name="T7" fmla="*/ 934 h 1010"/>
                  <a:gd name="T8" fmla="*/ 2752 w 3395"/>
                  <a:gd name="T9" fmla="*/ 891 h 1010"/>
                  <a:gd name="T10" fmla="*/ 2844 w 3395"/>
                  <a:gd name="T11" fmla="*/ 743 h 1010"/>
                  <a:gd name="T12" fmla="*/ 2801 w 3395"/>
                  <a:gd name="T13" fmla="*/ 569 h 1010"/>
                  <a:gd name="T14" fmla="*/ 2654 w 3395"/>
                  <a:gd name="T15" fmla="*/ 479 h 1010"/>
                  <a:gd name="T16" fmla="*/ 450 w 3395"/>
                  <a:gd name="T17" fmla="*/ 484 h 1010"/>
                  <a:gd name="T18" fmla="*/ 332 w 3395"/>
                  <a:gd name="T19" fmla="*/ 621 h 1010"/>
                  <a:gd name="T20" fmla="*/ 347 w 3395"/>
                  <a:gd name="T21" fmla="*/ 807 h 1010"/>
                  <a:gd name="T22" fmla="*/ 484 w 3395"/>
                  <a:gd name="T23" fmla="*/ 924 h 1010"/>
                  <a:gd name="T24" fmla="*/ 670 w 3395"/>
                  <a:gd name="T25" fmla="*/ 910 h 1010"/>
                  <a:gd name="T26" fmla="*/ 786 w 3395"/>
                  <a:gd name="T27" fmla="*/ 772 h 1010"/>
                  <a:gd name="T28" fmla="*/ 772 w 3395"/>
                  <a:gd name="T29" fmla="*/ 586 h 1010"/>
                  <a:gd name="T30" fmla="*/ 635 w 3395"/>
                  <a:gd name="T31" fmla="*/ 468 h 1010"/>
                  <a:gd name="T32" fmla="*/ 1217 w 3395"/>
                  <a:gd name="T33" fmla="*/ 99 h 1010"/>
                  <a:gd name="T34" fmla="*/ 972 w 3395"/>
                  <a:gd name="T35" fmla="*/ 186 h 1010"/>
                  <a:gd name="T36" fmla="*/ 1540 w 3395"/>
                  <a:gd name="T37" fmla="*/ 74 h 1010"/>
                  <a:gd name="T38" fmla="*/ 1872 w 3395"/>
                  <a:gd name="T39" fmla="*/ 302 h 1010"/>
                  <a:gd name="T40" fmla="*/ 2093 w 3395"/>
                  <a:gd name="T41" fmla="*/ 226 h 1010"/>
                  <a:gd name="T42" fmla="*/ 2242 w 3395"/>
                  <a:gd name="T43" fmla="*/ 257 h 1010"/>
                  <a:gd name="T44" fmla="*/ 2265 w 3395"/>
                  <a:gd name="T45" fmla="*/ 300 h 1010"/>
                  <a:gd name="T46" fmla="*/ 2472 w 3395"/>
                  <a:gd name="T47" fmla="*/ 288 h 1010"/>
                  <a:gd name="T48" fmla="*/ 2248 w 3395"/>
                  <a:gd name="T49" fmla="*/ 194 h 1010"/>
                  <a:gd name="T50" fmla="*/ 2068 w 3395"/>
                  <a:gd name="T51" fmla="*/ 130 h 1010"/>
                  <a:gd name="T52" fmla="*/ 1978 w 3395"/>
                  <a:gd name="T53" fmla="*/ 100 h 1010"/>
                  <a:gd name="T54" fmla="*/ 1938 w 3395"/>
                  <a:gd name="T55" fmla="*/ 94 h 1010"/>
                  <a:gd name="T56" fmla="*/ 1778 w 3395"/>
                  <a:gd name="T57" fmla="*/ 80 h 1010"/>
                  <a:gd name="T58" fmla="*/ 1520 w 3395"/>
                  <a:gd name="T59" fmla="*/ 0 h 1010"/>
                  <a:gd name="T60" fmla="*/ 1809 w 3395"/>
                  <a:gd name="T61" fmla="*/ 8 h 1010"/>
                  <a:gd name="T62" fmla="*/ 1958 w 3395"/>
                  <a:gd name="T63" fmla="*/ 22 h 1010"/>
                  <a:gd name="T64" fmla="*/ 1997 w 3395"/>
                  <a:gd name="T65" fmla="*/ 29 h 1010"/>
                  <a:gd name="T66" fmla="*/ 2088 w 3395"/>
                  <a:gd name="T67" fmla="*/ 59 h 1010"/>
                  <a:gd name="T68" fmla="*/ 2271 w 3395"/>
                  <a:gd name="T69" fmla="*/ 124 h 1010"/>
                  <a:gd name="T70" fmla="*/ 2497 w 3395"/>
                  <a:gd name="T71" fmla="*/ 218 h 1010"/>
                  <a:gd name="T72" fmla="*/ 2732 w 3395"/>
                  <a:gd name="T73" fmla="*/ 288 h 1010"/>
                  <a:gd name="T74" fmla="*/ 2930 w 3395"/>
                  <a:gd name="T75" fmla="*/ 346 h 1010"/>
                  <a:gd name="T76" fmla="*/ 3036 w 3395"/>
                  <a:gd name="T77" fmla="*/ 385 h 1010"/>
                  <a:gd name="T78" fmla="*/ 3188 w 3395"/>
                  <a:gd name="T79" fmla="*/ 457 h 1010"/>
                  <a:gd name="T80" fmla="*/ 3334 w 3395"/>
                  <a:gd name="T81" fmla="*/ 561 h 1010"/>
                  <a:gd name="T82" fmla="*/ 3393 w 3395"/>
                  <a:gd name="T83" fmla="*/ 696 h 1010"/>
                  <a:gd name="T84" fmla="*/ 3389 w 3395"/>
                  <a:gd name="T85" fmla="*/ 812 h 1010"/>
                  <a:gd name="T86" fmla="*/ 3369 w 3395"/>
                  <a:gd name="T87" fmla="*/ 855 h 1010"/>
                  <a:gd name="T88" fmla="*/ 2828 w 3395"/>
                  <a:gd name="T89" fmla="*/ 922 h 1010"/>
                  <a:gd name="T90" fmla="*/ 2657 w 3395"/>
                  <a:gd name="T91" fmla="*/ 1008 h 1010"/>
                  <a:gd name="T92" fmla="*/ 2466 w 3395"/>
                  <a:gd name="T93" fmla="*/ 970 h 1010"/>
                  <a:gd name="T94" fmla="*/ 824 w 3395"/>
                  <a:gd name="T95" fmla="*/ 863 h 1010"/>
                  <a:gd name="T96" fmla="*/ 678 w 3395"/>
                  <a:gd name="T97" fmla="*/ 987 h 1010"/>
                  <a:gd name="T98" fmla="*/ 478 w 3395"/>
                  <a:gd name="T99" fmla="*/ 1000 h 1010"/>
                  <a:gd name="T100" fmla="*/ 317 w 3395"/>
                  <a:gd name="T101" fmla="*/ 895 h 1010"/>
                  <a:gd name="T102" fmla="*/ 193 w 3395"/>
                  <a:gd name="T103" fmla="*/ 851 h 1010"/>
                  <a:gd name="T104" fmla="*/ 120 w 3395"/>
                  <a:gd name="T105" fmla="*/ 791 h 1010"/>
                  <a:gd name="T106" fmla="*/ 32 w 3395"/>
                  <a:gd name="T107" fmla="*/ 684 h 1010"/>
                  <a:gd name="T108" fmla="*/ 1 w 3395"/>
                  <a:gd name="T109" fmla="*/ 560 h 1010"/>
                  <a:gd name="T110" fmla="*/ 33 w 3395"/>
                  <a:gd name="T111" fmla="*/ 412 h 1010"/>
                  <a:gd name="T112" fmla="*/ 80 w 3395"/>
                  <a:gd name="T113" fmla="*/ 265 h 1010"/>
                  <a:gd name="T114" fmla="*/ 107 w 3395"/>
                  <a:gd name="T115" fmla="*/ 194 h 1010"/>
                  <a:gd name="T116" fmla="*/ 145 w 3395"/>
                  <a:gd name="T117" fmla="*/ 171 h 1010"/>
                  <a:gd name="T118" fmla="*/ 267 w 3395"/>
                  <a:gd name="T119" fmla="*/ 166 h 1010"/>
                  <a:gd name="T120" fmla="*/ 519 w 3395"/>
                  <a:gd name="T121" fmla="*/ 144 h 1010"/>
                  <a:gd name="T122" fmla="*/ 868 w 3395"/>
                  <a:gd name="T123" fmla="*/ 86 h 1010"/>
                  <a:gd name="T124" fmla="*/ 1324 w 3395"/>
                  <a:gd name="T125" fmla="*/ 10 h 10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395" h="1010">
                    <a:moveTo>
                      <a:pt x="2616" y="476"/>
                    </a:moveTo>
                    <a:lnTo>
                      <a:pt x="2579" y="479"/>
                    </a:lnTo>
                    <a:lnTo>
                      <a:pt x="2544" y="487"/>
                    </a:lnTo>
                    <a:lnTo>
                      <a:pt x="2511" y="501"/>
                    </a:lnTo>
                    <a:lnTo>
                      <a:pt x="2481" y="520"/>
                    </a:lnTo>
                    <a:lnTo>
                      <a:pt x="2454" y="543"/>
                    </a:lnTo>
                    <a:lnTo>
                      <a:pt x="2431" y="569"/>
                    </a:lnTo>
                    <a:lnTo>
                      <a:pt x="2413" y="600"/>
                    </a:lnTo>
                    <a:lnTo>
                      <a:pt x="2398" y="633"/>
                    </a:lnTo>
                    <a:lnTo>
                      <a:pt x="2390" y="669"/>
                    </a:lnTo>
                    <a:lnTo>
                      <a:pt x="2387" y="706"/>
                    </a:lnTo>
                    <a:lnTo>
                      <a:pt x="2390" y="743"/>
                    </a:lnTo>
                    <a:lnTo>
                      <a:pt x="2398" y="779"/>
                    </a:lnTo>
                    <a:lnTo>
                      <a:pt x="2413" y="812"/>
                    </a:lnTo>
                    <a:lnTo>
                      <a:pt x="2431" y="842"/>
                    </a:lnTo>
                    <a:lnTo>
                      <a:pt x="2454" y="869"/>
                    </a:lnTo>
                    <a:lnTo>
                      <a:pt x="2481" y="891"/>
                    </a:lnTo>
                    <a:lnTo>
                      <a:pt x="2511" y="911"/>
                    </a:lnTo>
                    <a:lnTo>
                      <a:pt x="2544" y="924"/>
                    </a:lnTo>
                    <a:lnTo>
                      <a:pt x="2579" y="934"/>
                    </a:lnTo>
                    <a:lnTo>
                      <a:pt x="2616" y="937"/>
                    </a:lnTo>
                    <a:lnTo>
                      <a:pt x="2654" y="934"/>
                    </a:lnTo>
                    <a:lnTo>
                      <a:pt x="2689" y="924"/>
                    </a:lnTo>
                    <a:lnTo>
                      <a:pt x="2722" y="911"/>
                    </a:lnTo>
                    <a:lnTo>
                      <a:pt x="2752" y="891"/>
                    </a:lnTo>
                    <a:lnTo>
                      <a:pt x="2779" y="869"/>
                    </a:lnTo>
                    <a:lnTo>
                      <a:pt x="2801" y="842"/>
                    </a:lnTo>
                    <a:lnTo>
                      <a:pt x="2821" y="812"/>
                    </a:lnTo>
                    <a:lnTo>
                      <a:pt x="2834" y="779"/>
                    </a:lnTo>
                    <a:lnTo>
                      <a:pt x="2844" y="743"/>
                    </a:lnTo>
                    <a:lnTo>
                      <a:pt x="2847" y="706"/>
                    </a:lnTo>
                    <a:lnTo>
                      <a:pt x="2844" y="669"/>
                    </a:lnTo>
                    <a:lnTo>
                      <a:pt x="2834" y="633"/>
                    </a:lnTo>
                    <a:lnTo>
                      <a:pt x="2821" y="600"/>
                    </a:lnTo>
                    <a:lnTo>
                      <a:pt x="2801" y="569"/>
                    </a:lnTo>
                    <a:lnTo>
                      <a:pt x="2779" y="543"/>
                    </a:lnTo>
                    <a:lnTo>
                      <a:pt x="2752" y="520"/>
                    </a:lnTo>
                    <a:lnTo>
                      <a:pt x="2722" y="501"/>
                    </a:lnTo>
                    <a:lnTo>
                      <a:pt x="2689" y="487"/>
                    </a:lnTo>
                    <a:lnTo>
                      <a:pt x="2654" y="479"/>
                    </a:lnTo>
                    <a:lnTo>
                      <a:pt x="2616" y="476"/>
                    </a:lnTo>
                    <a:close/>
                    <a:moveTo>
                      <a:pt x="560" y="457"/>
                    </a:moveTo>
                    <a:lnTo>
                      <a:pt x="521" y="460"/>
                    </a:lnTo>
                    <a:lnTo>
                      <a:pt x="484" y="468"/>
                    </a:lnTo>
                    <a:lnTo>
                      <a:pt x="450" y="484"/>
                    </a:lnTo>
                    <a:lnTo>
                      <a:pt x="418" y="502"/>
                    </a:lnTo>
                    <a:lnTo>
                      <a:pt x="390" y="527"/>
                    </a:lnTo>
                    <a:lnTo>
                      <a:pt x="366" y="555"/>
                    </a:lnTo>
                    <a:lnTo>
                      <a:pt x="347" y="586"/>
                    </a:lnTo>
                    <a:lnTo>
                      <a:pt x="332" y="621"/>
                    </a:lnTo>
                    <a:lnTo>
                      <a:pt x="323" y="657"/>
                    </a:lnTo>
                    <a:lnTo>
                      <a:pt x="320" y="696"/>
                    </a:lnTo>
                    <a:lnTo>
                      <a:pt x="323" y="736"/>
                    </a:lnTo>
                    <a:lnTo>
                      <a:pt x="332" y="772"/>
                    </a:lnTo>
                    <a:lnTo>
                      <a:pt x="347" y="807"/>
                    </a:lnTo>
                    <a:lnTo>
                      <a:pt x="366" y="838"/>
                    </a:lnTo>
                    <a:lnTo>
                      <a:pt x="390" y="866"/>
                    </a:lnTo>
                    <a:lnTo>
                      <a:pt x="418" y="890"/>
                    </a:lnTo>
                    <a:lnTo>
                      <a:pt x="450" y="910"/>
                    </a:lnTo>
                    <a:lnTo>
                      <a:pt x="484" y="924"/>
                    </a:lnTo>
                    <a:lnTo>
                      <a:pt x="521" y="934"/>
                    </a:lnTo>
                    <a:lnTo>
                      <a:pt x="560" y="937"/>
                    </a:lnTo>
                    <a:lnTo>
                      <a:pt x="598" y="934"/>
                    </a:lnTo>
                    <a:lnTo>
                      <a:pt x="635" y="924"/>
                    </a:lnTo>
                    <a:lnTo>
                      <a:pt x="670" y="910"/>
                    </a:lnTo>
                    <a:lnTo>
                      <a:pt x="701" y="890"/>
                    </a:lnTo>
                    <a:lnTo>
                      <a:pt x="728" y="866"/>
                    </a:lnTo>
                    <a:lnTo>
                      <a:pt x="752" y="838"/>
                    </a:lnTo>
                    <a:lnTo>
                      <a:pt x="772" y="807"/>
                    </a:lnTo>
                    <a:lnTo>
                      <a:pt x="786" y="772"/>
                    </a:lnTo>
                    <a:lnTo>
                      <a:pt x="795" y="736"/>
                    </a:lnTo>
                    <a:lnTo>
                      <a:pt x="798" y="696"/>
                    </a:lnTo>
                    <a:lnTo>
                      <a:pt x="795" y="657"/>
                    </a:lnTo>
                    <a:lnTo>
                      <a:pt x="786" y="621"/>
                    </a:lnTo>
                    <a:lnTo>
                      <a:pt x="772" y="586"/>
                    </a:lnTo>
                    <a:lnTo>
                      <a:pt x="752" y="555"/>
                    </a:lnTo>
                    <a:lnTo>
                      <a:pt x="728" y="527"/>
                    </a:lnTo>
                    <a:lnTo>
                      <a:pt x="701" y="502"/>
                    </a:lnTo>
                    <a:lnTo>
                      <a:pt x="670" y="484"/>
                    </a:lnTo>
                    <a:lnTo>
                      <a:pt x="635" y="468"/>
                    </a:lnTo>
                    <a:lnTo>
                      <a:pt x="598" y="460"/>
                    </a:lnTo>
                    <a:lnTo>
                      <a:pt x="560" y="457"/>
                    </a:lnTo>
                    <a:close/>
                    <a:moveTo>
                      <a:pt x="1454" y="77"/>
                    </a:moveTo>
                    <a:lnTo>
                      <a:pt x="1334" y="86"/>
                    </a:lnTo>
                    <a:lnTo>
                      <a:pt x="1217" y="99"/>
                    </a:lnTo>
                    <a:lnTo>
                      <a:pt x="1102" y="117"/>
                    </a:lnTo>
                    <a:lnTo>
                      <a:pt x="990" y="137"/>
                    </a:lnTo>
                    <a:lnTo>
                      <a:pt x="883" y="159"/>
                    </a:lnTo>
                    <a:lnTo>
                      <a:pt x="837" y="167"/>
                    </a:lnTo>
                    <a:lnTo>
                      <a:pt x="972" y="186"/>
                    </a:lnTo>
                    <a:lnTo>
                      <a:pt x="1104" y="204"/>
                    </a:lnTo>
                    <a:lnTo>
                      <a:pt x="1235" y="223"/>
                    </a:lnTo>
                    <a:lnTo>
                      <a:pt x="1360" y="240"/>
                    </a:lnTo>
                    <a:lnTo>
                      <a:pt x="1454" y="77"/>
                    </a:lnTo>
                    <a:close/>
                    <a:moveTo>
                      <a:pt x="1540" y="74"/>
                    </a:moveTo>
                    <a:lnTo>
                      <a:pt x="1439" y="251"/>
                    </a:lnTo>
                    <a:lnTo>
                      <a:pt x="1553" y="266"/>
                    </a:lnTo>
                    <a:lnTo>
                      <a:pt x="1664" y="281"/>
                    </a:lnTo>
                    <a:lnTo>
                      <a:pt x="1770" y="293"/>
                    </a:lnTo>
                    <a:lnTo>
                      <a:pt x="1872" y="302"/>
                    </a:lnTo>
                    <a:lnTo>
                      <a:pt x="1972" y="311"/>
                    </a:lnTo>
                    <a:lnTo>
                      <a:pt x="2068" y="315"/>
                    </a:lnTo>
                    <a:lnTo>
                      <a:pt x="2082" y="244"/>
                    </a:lnTo>
                    <a:lnTo>
                      <a:pt x="2086" y="234"/>
                    </a:lnTo>
                    <a:lnTo>
                      <a:pt x="2093" y="226"/>
                    </a:lnTo>
                    <a:lnTo>
                      <a:pt x="2101" y="220"/>
                    </a:lnTo>
                    <a:lnTo>
                      <a:pt x="2110" y="216"/>
                    </a:lnTo>
                    <a:lnTo>
                      <a:pt x="2120" y="216"/>
                    </a:lnTo>
                    <a:lnTo>
                      <a:pt x="2131" y="218"/>
                    </a:lnTo>
                    <a:lnTo>
                      <a:pt x="2242" y="257"/>
                    </a:lnTo>
                    <a:lnTo>
                      <a:pt x="2251" y="262"/>
                    </a:lnTo>
                    <a:lnTo>
                      <a:pt x="2259" y="269"/>
                    </a:lnTo>
                    <a:lnTo>
                      <a:pt x="2264" y="279"/>
                    </a:lnTo>
                    <a:lnTo>
                      <a:pt x="2266" y="289"/>
                    </a:lnTo>
                    <a:lnTo>
                      <a:pt x="2265" y="300"/>
                    </a:lnTo>
                    <a:lnTo>
                      <a:pt x="2262" y="309"/>
                    </a:lnTo>
                    <a:lnTo>
                      <a:pt x="2260" y="314"/>
                    </a:lnTo>
                    <a:lnTo>
                      <a:pt x="2335" y="308"/>
                    </a:lnTo>
                    <a:lnTo>
                      <a:pt x="2406" y="299"/>
                    </a:lnTo>
                    <a:lnTo>
                      <a:pt x="2472" y="288"/>
                    </a:lnTo>
                    <a:lnTo>
                      <a:pt x="2426" y="267"/>
                    </a:lnTo>
                    <a:lnTo>
                      <a:pt x="2380" y="248"/>
                    </a:lnTo>
                    <a:lnTo>
                      <a:pt x="2334" y="229"/>
                    </a:lnTo>
                    <a:lnTo>
                      <a:pt x="2290" y="210"/>
                    </a:lnTo>
                    <a:lnTo>
                      <a:pt x="2248" y="194"/>
                    </a:lnTo>
                    <a:lnTo>
                      <a:pt x="2207" y="178"/>
                    </a:lnTo>
                    <a:lnTo>
                      <a:pt x="2168" y="165"/>
                    </a:lnTo>
                    <a:lnTo>
                      <a:pt x="2132" y="152"/>
                    </a:lnTo>
                    <a:lnTo>
                      <a:pt x="2099" y="140"/>
                    </a:lnTo>
                    <a:lnTo>
                      <a:pt x="2068" y="130"/>
                    </a:lnTo>
                    <a:lnTo>
                      <a:pt x="2042" y="121"/>
                    </a:lnTo>
                    <a:lnTo>
                      <a:pt x="2020" y="113"/>
                    </a:lnTo>
                    <a:lnTo>
                      <a:pt x="2001" y="107"/>
                    </a:lnTo>
                    <a:lnTo>
                      <a:pt x="1987" y="103"/>
                    </a:lnTo>
                    <a:lnTo>
                      <a:pt x="1978" y="100"/>
                    </a:lnTo>
                    <a:lnTo>
                      <a:pt x="1975" y="99"/>
                    </a:lnTo>
                    <a:lnTo>
                      <a:pt x="1972" y="99"/>
                    </a:lnTo>
                    <a:lnTo>
                      <a:pt x="1966" y="98"/>
                    </a:lnTo>
                    <a:lnTo>
                      <a:pt x="1955" y="96"/>
                    </a:lnTo>
                    <a:lnTo>
                      <a:pt x="1938" y="94"/>
                    </a:lnTo>
                    <a:lnTo>
                      <a:pt x="1918" y="91"/>
                    </a:lnTo>
                    <a:lnTo>
                      <a:pt x="1891" y="89"/>
                    </a:lnTo>
                    <a:lnTo>
                      <a:pt x="1859" y="86"/>
                    </a:lnTo>
                    <a:lnTo>
                      <a:pt x="1822" y="84"/>
                    </a:lnTo>
                    <a:lnTo>
                      <a:pt x="1778" y="80"/>
                    </a:lnTo>
                    <a:lnTo>
                      <a:pt x="1728" y="78"/>
                    </a:lnTo>
                    <a:lnTo>
                      <a:pt x="1673" y="76"/>
                    </a:lnTo>
                    <a:lnTo>
                      <a:pt x="1610" y="75"/>
                    </a:lnTo>
                    <a:lnTo>
                      <a:pt x="1540" y="74"/>
                    </a:lnTo>
                    <a:close/>
                    <a:moveTo>
                      <a:pt x="1520" y="0"/>
                    </a:moveTo>
                    <a:lnTo>
                      <a:pt x="1589" y="1"/>
                    </a:lnTo>
                    <a:lnTo>
                      <a:pt x="1654" y="2"/>
                    </a:lnTo>
                    <a:lnTo>
                      <a:pt x="1712" y="3"/>
                    </a:lnTo>
                    <a:lnTo>
                      <a:pt x="1763" y="5"/>
                    </a:lnTo>
                    <a:lnTo>
                      <a:pt x="1809" y="8"/>
                    </a:lnTo>
                    <a:lnTo>
                      <a:pt x="1849" y="10"/>
                    </a:lnTo>
                    <a:lnTo>
                      <a:pt x="1884" y="13"/>
                    </a:lnTo>
                    <a:lnTo>
                      <a:pt x="1914" y="16"/>
                    </a:lnTo>
                    <a:lnTo>
                      <a:pt x="1938" y="18"/>
                    </a:lnTo>
                    <a:lnTo>
                      <a:pt x="1958" y="22"/>
                    </a:lnTo>
                    <a:lnTo>
                      <a:pt x="1972" y="24"/>
                    </a:lnTo>
                    <a:lnTo>
                      <a:pt x="1984" y="26"/>
                    </a:lnTo>
                    <a:lnTo>
                      <a:pt x="1991" y="27"/>
                    </a:lnTo>
                    <a:lnTo>
                      <a:pt x="1994" y="27"/>
                    </a:lnTo>
                    <a:lnTo>
                      <a:pt x="1997" y="29"/>
                    </a:lnTo>
                    <a:lnTo>
                      <a:pt x="2006" y="31"/>
                    </a:lnTo>
                    <a:lnTo>
                      <a:pt x="2021" y="36"/>
                    </a:lnTo>
                    <a:lnTo>
                      <a:pt x="2039" y="42"/>
                    </a:lnTo>
                    <a:lnTo>
                      <a:pt x="2062" y="49"/>
                    </a:lnTo>
                    <a:lnTo>
                      <a:pt x="2088" y="59"/>
                    </a:lnTo>
                    <a:lnTo>
                      <a:pt x="2119" y="69"/>
                    </a:lnTo>
                    <a:lnTo>
                      <a:pt x="2153" y="80"/>
                    </a:lnTo>
                    <a:lnTo>
                      <a:pt x="2189" y="94"/>
                    </a:lnTo>
                    <a:lnTo>
                      <a:pt x="2228" y="108"/>
                    </a:lnTo>
                    <a:lnTo>
                      <a:pt x="2271" y="124"/>
                    </a:lnTo>
                    <a:lnTo>
                      <a:pt x="2314" y="140"/>
                    </a:lnTo>
                    <a:lnTo>
                      <a:pt x="2358" y="158"/>
                    </a:lnTo>
                    <a:lnTo>
                      <a:pt x="2403" y="177"/>
                    </a:lnTo>
                    <a:lnTo>
                      <a:pt x="2451" y="197"/>
                    </a:lnTo>
                    <a:lnTo>
                      <a:pt x="2497" y="218"/>
                    </a:lnTo>
                    <a:lnTo>
                      <a:pt x="2544" y="239"/>
                    </a:lnTo>
                    <a:lnTo>
                      <a:pt x="2590" y="262"/>
                    </a:lnTo>
                    <a:lnTo>
                      <a:pt x="2639" y="269"/>
                    </a:lnTo>
                    <a:lnTo>
                      <a:pt x="2686" y="277"/>
                    </a:lnTo>
                    <a:lnTo>
                      <a:pt x="2732" y="288"/>
                    </a:lnTo>
                    <a:lnTo>
                      <a:pt x="2778" y="299"/>
                    </a:lnTo>
                    <a:lnTo>
                      <a:pt x="2821" y="312"/>
                    </a:lnTo>
                    <a:lnTo>
                      <a:pt x="2861" y="323"/>
                    </a:lnTo>
                    <a:lnTo>
                      <a:pt x="2897" y="334"/>
                    </a:lnTo>
                    <a:lnTo>
                      <a:pt x="2930" y="346"/>
                    </a:lnTo>
                    <a:lnTo>
                      <a:pt x="2958" y="355"/>
                    </a:lnTo>
                    <a:lnTo>
                      <a:pt x="2979" y="363"/>
                    </a:lnTo>
                    <a:lnTo>
                      <a:pt x="2994" y="368"/>
                    </a:lnTo>
                    <a:lnTo>
                      <a:pt x="3012" y="376"/>
                    </a:lnTo>
                    <a:lnTo>
                      <a:pt x="3036" y="385"/>
                    </a:lnTo>
                    <a:lnTo>
                      <a:pt x="3063" y="396"/>
                    </a:lnTo>
                    <a:lnTo>
                      <a:pt x="3092" y="409"/>
                    </a:lnTo>
                    <a:lnTo>
                      <a:pt x="3122" y="423"/>
                    </a:lnTo>
                    <a:lnTo>
                      <a:pt x="3155" y="439"/>
                    </a:lnTo>
                    <a:lnTo>
                      <a:pt x="3188" y="457"/>
                    </a:lnTo>
                    <a:lnTo>
                      <a:pt x="3221" y="476"/>
                    </a:lnTo>
                    <a:lnTo>
                      <a:pt x="3252" y="495"/>
                    </a:lnTo>
                    <a:lnTo>
                      <a:pt x="3283" y="517"/>
                    </a:lnTo>
                    <a:lnTo>
                      <a:pt x="3310" y="539"/>
                    </a:lnTo>
                    <a:lnTo>
                      <a:pt x="3334" y="561"/>
                    </a:lnTo>
                    <a:lnTo>
                      <a:pt x="3354" y="585"/>
                    </a:lnTo>
                    <a:lnTo>
                      <a:pt x="3370" y="610"/>
                    </a:lnTo>
                    <a:lnTo>
                      <a:pt x="3380" y="633"/>
                    </a:lnTo>
                    <a:lnTo>
                      <a:pt x="3388" y="666"/>
                    </a:lnTo>
                    <a:lnTo>
                      <a:pt x="3393" y="696"/>
                    </a:lnTo>
                    <a:lnTo>
                      <a:pt x="3395" y="725"/>
                    </a:lnTo>
                    <a:lnTo>
                      <a:pt x="3395" y="751"/>
                    </a:lnTo>
                    <a:lnTo>
                      <a:pt x="3394" y="775"/>
                    </a:lnTo>
                    <a:lnTo>
                      <a:pt x="3391" y="795"/>
                    </a:lnTo>
                    <a:lnTo>
                      <a:pt x="3389" y="812"/>
                    </a:lnTo>
                    <a:lnTo>
                      <a:pt x="3386" y="824"/>
                    </a:lnTo>
                    <a:lnTo>
                      <a:pt x="3384" y="833"/>
                    </a:lnTo>
                    <a:lnTo>
                      <a:pt x="3383" y="837"/>
                    </a:lnTo>
                    <a:lnTo>
                      <a:pt x="3378" y="847"/>
                    </a:lnTo>
                    <a:lnTo>
                      <a:pt x="3369" y="855"/>
                    </a:lnTo>
                    <a:lnTo>
                      <a:pt x="3359" y="860"/>
                    </a:lnTo>
                    <a:lnTo>
                      <a:pt x="3348" y="863"/>
                    </a:lnTo>
                    <a:lnTo>
                      <a:pt x="2875" y="863"/>
                    </a:lnTo>
                    <a:lnTo>
                      <a:pt x="2854" y="893"/>
                    </a:lnTo>
                    <a:lnTo>
                      <a:pt x="2828" y="922"/>
                    </a:lnTo>
                    <a:lnTo>
                      <a:pt x="2799" y="948"/>
                    </a:lnTo>
                    <a:lnTo>
                      <a:pt x="2767" y="970"/>
                    </a:lnTo>
                    <a:lnTo>
                      <a:pt x="2732" y="986"/>
                    </a:lnTo>
                    <a:lnTo>
                      <a:pt x="2696" y="1000"/>
                    </a:lnTo>
                    <a:lnTo>
                      <a:pt x="2657" y="1008"/>
                    </a:lnTo>
                    <a:lnTo>
                      <a:pt x="2616" y="1010"/>
                    </a:lnTo>
                    <a:lnTo>
                      <a:pt x="2576" y="1008"/>
                    </a:lnTo>
                    <a:lnTo>
                      <a:pt x="2537" y="1000"/>
                    </a:lnTo>
                    <a:lnTo>
                      <a:pt x="2500" y="986"/>
                    </a:lnTo>
                    <a:lnTo>
                      <a:pt x="2466" y="970"/>
                    </a:lnTo>
                    <a:lnTo>
                      <a:pt x="2434" y="948"/>
                    </a:lnTo>
                    <a:lnTo>
                      <a:pt x="2405" y="922"/>
                    </a:lnTo>
                    <a:lnTo>
                      <a:pt x="2380" y="893"/>
                    </a:lnTo>
                    <a:lnTo>
                      <a:pt x="2357" y="863"/>
                    </a:lnTo>
                    <a:lnTo>
                      <a:pt x="824" y="863"/>
                    </a:lnTo>
                    <a:lnTo>
                      <a:pt x="801" y="895"/>
                    </a:lnTo>
                    <a:lnTo>
                      <a:pt x="775" y="922"/>
                    </a:lnTo>
                    <a:lnTo>
                      <a:pt x="746" y="948"/>
                    </a:lnTo>
                    <a:lnTo>
                      <a:pt x="713" y="970"/>
                    </a:lnTo>
                    <a:lnTo>
                      <a:pt x="678" y="987"/>
                    </a:lnTo>
                    <a:lnTo>
                      <a:pt x="640" y="1000"/>
                    </a:lnTo>
                    <a:lnTo>
                      <a:pt x="601" y="1008"/>
                    </a:lnTo>
                    <a:lnTo>
                      <a:pt x="560" y="1010"/>
                    </a:lnTo>
                    <a:lnTo>
                      <a:pt x="519" y="1008"/>
                    </a:lnTo>
                    <a:lnTo>
                      <a:pt x="478" y="1000"/>
                    </a:lnTo>
                    <a:lnTo>
                      <a:pt x="441" y="987"/>
                    </a:lnTo>
                    <a:lnTo>
                      <a:pt x="405" y="970"/>
                    </a:lnTo>
                    <a:lnTo>
                      <a:pt x="373" y="948"/>
                    </a:lnTo>
                    <a:lnTo>
                      <a:pt x="344" y="922"/>
                    </a:lnTo>
                    <a:lnTo>
                      <a:pt x="317" y="895"/>
                    </a:lnTo>
                    <a:lnTo>
                      <a:pt x="294" y="863"/>
                    </a:lnTo>
                    <a:lnTo>
                      <a:pt x="220" y="863"/>
                    </a:lnTo>
                    <a:lnTo>
                      <a:pt x="209" y="860"/>
                    </a:lnTo>
                    <a:lnTo>
                      <a:pt x="200" y="855"/>
                    </a:lnTo>
                    <a:lnTo>
                      <a:pt x="193" y="851"/>
                    </a:lnTo>
                    <a:lnTo>
                      <a:pt x="183" y="844"/>
                    </a:lnTo>
                    <a:lnTo>
                      <a:pt x="171" y="835"/>
                    </a:lnTo>
                    <a:lnTo>
                      <a:pt x="155" y="822"/>
                    </a:lnTo>
                    <a:lnTo>
                      <a:pt x="139" y="808"/>
                    </a:lnTo>
                    <a:lnTo>
                      <a:pt x="120" y="791"/>
                    </a:lnTo>
                    <a:lnTo>
                      <a:pt x="102" y="773"/>
                    </a:lnTo>
                    <a:lnTo>
                      <a:pt x="82" y="752"/>
                    </a:lnTo>
                    <a:lnTo>
                      <a:pt x="64" y="730"/>
                    </a:lnTo>
                    <a:lnTo>
                      <a:pt x="47" y="708"/>
                    </a:lnTo>
                    <a:lnTo>
                      <a:pt x="32" y="684"/>
                    </a:lnTo>
                    <a:lnTo>
                      <a:pt x="19" y="660"/>
                    </a:lnTo>
                    <a:lnTo>
                      <a:pt x="8" y="634"/>
                    </a:lnTo>
                    <a:lnTo>
                      <a:pt x="2" y="610"/>
                    </a:lnTo>
                    <a:lnTo>
                      <a:pt x="0" y="584"/>
                    </a:lnTo>
                    <a:lnTo>
                      <a:pt x="1" y="560"/>
                    </a:lnTo>
                    <a:lnTo>
                      <a:pt x="4" y="533"/>
                    </a:lnTo>
                    <a:lnTo>
                      <a:pt x="9" y="504"/>
                    </a:lnTo>
                    <a:lnTo>
                      <a:pt x="16" y="475"/>
                    </a:lnTo>
                    <a:lnTo>
                      <a:pt x="24" y="443"/>
                    </a:lnTo>
                    <a:lnTo>
                      <a:pt x="33" y="412"/>
                    </a:lnTo>
                    <a:lnTo>
                      <a:pt x="42" y="380"/>
                    </a:lnTo>
                    <a:lnTo>
                      <a:pt x="51" y="349"/>
                    </a:lnTo>
                    <a:lnTo>
                      <a:pt x="62" y="319"/>
                    </a:lnTo>
                    <a:lnTo>
                      <a:pt x="71" y="291"/>
                    </a:lnTo>
                    <a:lnTo>
                      <a:pt x="80" y="265"/>
                    </a:lnTo>
                    <a:lnTo>
                      <a:pt x="88" y="243"/>
                    </a:lnTo>
                    <a:lnTo>
                      <a:pt x="96" y="224"/>
                    </a:lnTo>
                    <a:lnTo>
                      <a:pt x="102" y="209"/>
                    </a:lnTo>
                    <a:lnTo>
                      <a:pt x="105" y="199"/>
                    </a:lnTo>
                    <a:lnTo>
                      <a:pt x="107" y="194"/>
                    </a:lnTo>
                    <a:lnTo>
                      <a:pt x="113" y="185"/>
                    </a:lnTo>
                    <a:lnTo>
                      <a:pt x="120" y="177"/>
                    </a:lnTo>
                    <a:lnTo>
                      <a:pt x="131" y="173"/>
                    </a:lnTo>
                    <a:lnTo>
                      <a:pt x="141" y="171"/>
                    </a:lnTo>
                    <a:lnTo>
                      <a:pt x="145" y="171"/>
                    </a:lnTo>
                    <a:lnTo>
                      <a:pt x="157" y="170"/>
                    </a:lnTo>
                    <a:lnTo>
                      <a:pt x="175" y="170"/>
                    </a:lnTo>
                    <a:lnTo>
                      <a:pt x="201" y="169"/>
                    </a:lnTo>
                    <a:lnTo>
                      <a:pt x="231" y="168"/>
                    </a:lnTo>
                    <a:lnTo>
                      <a:pt x="267" y="166"/>
                    </a:lnTo>
                    <a:lnTo>
                      <a:pt x="310" y="163"/>
                    </a:lnTo>
                    <a:lnTo>
                      <a:pt x="356" y="160"/>
                    </a:lnTo>
                    <a:lnTo>
                      <a:pt x="406" y="156"/>
                    </a:lnTo>
                    <a:lnTo>
                      <a:pt x="461" y="151"/>
                    </a:lnTo>
                    <a:lnTo>
                      <a:pt x="519" y="144"/>
                    </a:lnTo>
                    <a:lnTo>
                      <a:pt x="580" y="137"/>
                    </a:lnTo>
                    <a:lnTo>
                      <a:pt x="647" y="128"/>
                    </a:lnTo>
                    <a:lnTo>
                      <a:pt x="718" y="115"/>
                    </a:lnTo>
                    <a:lnTo>
                      <a:pt x="791" y="101"/>
                    </a:lnTo>
                    <a:lnTo>
                      <a:pt x="868" y="86"/>
                    </a:lnTo>
                    <a:lnTo>
                      <a:pt x="954" y="68"/>
                    </a:lnTo>
                    <a:lnTo>
                      <a:pt x="1043" y="52"/>
                    </a:lnTo>
                    <a:lnTo>
                      <a:pt x="1135" y="35"/>
                    </a:lnTo>
                    <a:lnTo>
                      <a:pt x="1228" y="22"/>
                    </a:lnTo>
                    <a:lnTo>
                      <a:pt x="1324" y="10"/>
                    </a:lnTo>
                    <a:lnTo>
                      <a:pt x="1421" y="3"/>
                    </a:lnTo>
                    <a:lnTo>
                      <a:pt x="152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" name="Freeform 22">
                <a:extLst>
                  <a:ext uri="{FF2B5EF4-FFF2-40B4-BE49-F238E27FC236}">
                    <a16:creationId xmlns:a16="http://schemas.microsoft.com/office/drawing/2014/main" id="{0C57A7B6-3134-2645-A735-9905C8AEE9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9050" y="2895600"/>
                <a:ext cx="96837" cy="96837"/>
              </a:xfrm>
              <a:custGeom>
                <a:avLst/>
                <a:gdLst>
                  <a:gd name="T0" fmla="*/ 153 w 305"/>
                  <a:gd name="T1" fmla="*/ 0 h 305"/>
                  <a:gd name="T2" fmla="*/ 182 w 305"/>
                  <a:gd name="T3" fmla="*/ 3 h 305"/>
                  <a:gd name="T4" fmla="*/ 211 w 305"/>
                  <a:gd name="T5" fmla="*/ 11 h 305"/>
                  <a:gd name="T6" fmla="*/ 237 w 305"/>
                  <a:gd name="T7" fmla="*/ 25 h 305"/>
                  <a:gd name="T8" fmla="*/ 260 w 305"/>
                  <a:gd name="T9" fmla="*/ 44 h 305"/>
                  <a:gd name="T10" fmla="*/ 279 w 305"/>
                  <a:gd name="T11" fmla="*/ 67 h 305"/>
                  <a:gd name="T12" fmla="*/ 293 w 305"/>
                  <a:gd name="T13" fmla="*/ 93 h 305"/>
                  <a:gd name="T14" fmla="*/ 302 w 305"/>
                  <a:gd name="T15" fmla="*/ 121 h 305"/>
                  <a:gd name="T16" fmla="*/ 305 w 305"/>
                  <a:gd name="T17" fmla="*/ 152 h 305"/>
                  <a:gd name="T18" fmla="*/ 302 w 305"/>
                  <a:gd name="T19" fmla="*/ 183 h 305"/>
                  <a:gd name="T20" fmla="*/ 293 w 305"/>
                  <a:gd name="T21" fmla="*/ 212 h 305"/>
                  <a:gd name="T22" fmla="*/ 279 w 305"/>
                  <a:gd name="T23" fmla="*/ 238 h 305"/>
                  <a:gd name="T24" fmla="*/ 260 w 305"/>
                  <a:gd name="T25" fmla="*/ 261 h 305"/>
                  <a:gd name="T26" fmla="*/ 237 w 305"/>
                  <a:gd name="T27" fmla="*/ 279 h 305"/>
                  <a:gd name="T28" fmla="*/ 211 w 305"/>
                  <a:gd name="T29" fmla="*/ 294 h 305"/>
                  <a:gd name="T30" fmla="*/ 182 w 305"/>
                  <a:gd name="T31" fmla="*/ 302 h 305"/>
                  <a:gd name="T32" fmla="*/ 153 w 305"/>
                  <a:gd name="T33" fmla="*/ 305 h 305"/>
                  <a:gd name="T34" fmla="*/ 122 w 305"/>
                  <a:gd name="T35" fmla="*/ 302 h 305"/>
                  <a:gd name="T36" fmla="*/ 93 w 305"/>
                  <a:gd name="T37" fmla="*/ 294 h 305"/>
                  <a:gd name="T38" fmla="*/ 67 w 305"/>
                  <a:gd name="T39" fmla="*/ 279 h 305"/>
                  <a:gd name="T40" fmla="*/ 45 w 305"/>
                  <a:gd name="T41" fmla="*/ 261 h 305"/>
                  <a:gd name="T42" fmla="*/ 26 w 305"/>
                  <a:gd name="T43" fmla="*/ 238 h 305"/>
                  <a:gd name="T44" fmla="*/ 12 w 305"/>
                  <a:gd name="T45" fmla="*/ 212 h 305"/>
                  <a:gd name="T46" fmla="*/ 3 w 305"/>
                  <a:gd name="T47" fmla="*/ 183 h 305"/>
                  <a:gd name="T48" fmla="*/ 0 w 305"/>
                  <a:gd name="T49" fmla="*/ 152 h 305"/>
                  <a:gd name="T50" fmla="*/ 3 w 305"/>
                  <a:gd name="T51" fmla="*/ 121 h 305"/>
                  <a:gd name="T52" fmla="*/ 12 w 305"/>
                  <a:gd name="T53" fmla="*/ 93 h 305"/>
                  <a:gd name="T54" fmla="*/ 26 w 305"/>
                  <a:gd name="T55" fmla="*/ 67 h 305"/>
                  <a:gd name="T56" fmla="*/ 45 w 305"/>
                  <a:gd name="T57" fmla="*/ 44 h 305"/>
                  <a:gd name="T58" fmla="*/ 67 w 305"/>
                  <a:gd name="T59" fmla="*/ 25 h 305"/>
                  <a:gd name="T60" fmla="*/ 93 w 305"/>
                  <a:gd name="T61" fmla="*/ 11 h 305"/>
                  <a:gd name="T62" fmla="*/ 122 w 305"/>
                  <a:gd name="T63" fmla="*/ 3 h 305"/>
                  <a:gd name="T64" fmla="*/ 153 w 305"/>
                  <a:gd name="T65" fmla="*/ 0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05" h="305">
                    <a:moveTo>
                      <a:pt x="153" y="0"/>
                    </a:moveTo>
                    <a:lnTo>
                      <a:pt x="182" y="3"/>
                    </a:lnTo>
                    <a:lnTo>
                      <a:pt x="211" y="11"/>
                    </a:lnTo>
                    <a:lnTo>
                      <a:pt x="237" y="25"/>
                    </a:lnTo>
                    <a:lnTo>
                      <a:pt x="260" y="44"/>
                    </a:lnTo>
                    <a:lnTo>
                      <a:pt x="279" y="67"/>
                    </a:lnTo>
                    <a:lnTo>
                      <a:pt x="293" y="93"/>
                    </a:lnTo>
                    <a:lnTo>
                      <a:pt x="302" y="121"/>
                    </a:lnTo>
                    <a:lnTo>
                      <a:pt x="305" y="152"/>
                    </a:lnTo>
                    <a:lnTo>
                      <a:pt x="302" y="183"/>
                    </a:lnTo>
                    <a:lnTo>
                      <a:pt x="293" y="212"/>
                    </a:lnTo>
                    <a:lnTo>
                      <a:pt x="279" y="238"/>
                    </a:lnTo>
                    <a:lnTo>
                      <a:pt x="260" y="261"/>
                    </a:lnTo>
                    <a:lnTo>
                      <a:pt x="237" y="279"/>
                    </a:lnTo>
                    <a:lnTo>
                      <a:pt x="211" y="294"/>
                    </a:lnTo>
                    <a:lnTo>
                      <a:pt x="182" y="302"/>
                    </a:lnTo>
                    <a:lnTo>
                      <a:pt x="153" y="305"/>
                    </a:lnTo>
                    <a:lnTo>
                      <a:pt x="122" y="302"/>
                    </a:lnTo>
                    <a:lnTo>
                      <a:pt x="93" y="294"/>
                    </a:lnTo>
                    <a:lnTo>
                      <a:pt x="67" y="279"/>
                    </a:lnTo>
                    <a:lnTo>
                      <a:pt x="45" y="261"/>
                    </a:lnTo>
                    <a:lnTo>
                      <a:pt x="26" y="238"/>
                    </a:lnTo>
                    <a:lnTo>
                      <a:pt x="12" y="212"/>
                    </a:lnTo>
                    <a:lnTo>
                      <a:pt x="3" y="183"/>
                    </a:lnTo>
                    <a:lnTo>
                      <a:pt x="0" y="152"/>
                    </a:lnTo>
                    <a:lnTo>
                      <a:pt x="3" y="121"/>
                    </a:lnTo>
                    <a:lnTo>
                      <a:pt x="12" y="93"/>
                    </a:lnTo>
                    <a:lnTo>
                      <a:pt x="26" y="67"/>
                    </a:lnTo>
                    <a:lnTo>
                      <a:pt x="45" y="44"/>
                    </a:lnTo>
                    <a:lnTo>
                      <a:pt x="67" y="25"/>
                    </a:lnTo>
                    <a:lnTo>
                      <a:pt x="93" y="11"/>
                    </a:lnTo>
                    <a:lnTo>
                      <a:pt x="122" y="3"/>
                    </a:lnTo>
                    <a:lnTo>
                      <a:pt x="153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" name="Freeform 23">
                <a:extLst>
                  <a:ext uri="{FF2B5EF4-FFF2-40B4-BE49-F238E27FC236}">
                    <a16:creationId xmlns:a16="http://schemas.microsoft.com/office/drawing/2014/main" id="{FAF556CE-B618-9D40-A865-5C2448C7CA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53100" y="2898775"/>
                <a:ext cx="96837" cy="96837"/>
              </a:xfrm>
              <a:custGeom>
                <a:avLst/>
                <a:gdLst>
                  <a:gd name="T0" fmla="*/ 152 w 304"/>
                  <a:gd name="T1" fmla="*/ 0 h 305"/>
                  <a:gd name="T2" fmla="*/ 183 w 304"/>
                  <a:gd name="T3" fmla="*/ 3 h 305"/>
                  <a:gd name="T4" fmla="*/ 212 w 304"/>
                  <a:gd name="T5" fmla="*/ 12 h 305"/>
                  <a:gd name="T6" fmla="*/ 238 w 304"/>
                  <a:gd name="T7" fmla="*/ 26 h 305"/>
                  <a:gd name="T8" fmla="*/ 260 w 304"/>
                  <a:gd name="T9" fmla="*/ 44 h 305"/>
                  <a:gd name="T10" fmla="*/ 279 w 304"/>
                  <a:gd name="T11" fmla="*/ 67 h 305"/>
                  <a:gd name="T12" fmla="*/ 293 w 304"/>
                  <a:gd name="T13" fmla="*/ 93 h 305"/>
                  <a:gd name="T14" fmla="*/ 301 w 304"/>
                  <a:gd name="T15" fmla="*/ 122 h 305"/>
                  <a:gd name="T16" fmla="*/ 304 w 304"/>
                  <a:gd name="T17" fmla="*/ 153 h 305"/>
                  <a:gd name="T18" fmla="*/ 301 w 304"/>
                  <a:gd name="T19" fmla="*/ 184 h 305"/>
                  <a:gd name="T20" fmla="*/ 293 w 304"/>
                  <a:gd name="T21" fmla="*/ 213 h 305"/>
                  <a:gd name="T22" fmla="*/ 279 w 304"/>
                  <a:gd name="T23" fmla="*/ 238 h 305"/>
                  <a:gd name="T24" fmla="*/ 260 w 304"/>
                  <a:gd name="T25" fmla="*/ 261 h 305"/>
                  <a:gd name="T26" fmla="*/ 238 w 304"/>
                  <a:gd name="T27" fmla="*/ 280 h 305"/>
                  <a:gd name="T28" fmla="*/ 212 w 304"/>
                  <a:gd name="T29" fmla="*/ 294 h 305"/>
                  <a:gd name="T30" fmla="*/ 183 w 304"/>
                  <a:gd name="T31" fmla="*/ 302 h 305"/>
                  <a:gd name="T32" fmla="*/ 152 w 304"/>
                  <a:gd name="T33" fmla="*/ 305 h 305"/>
                  <a:gd name="T34" fmla="*/ 121 w 304"/>
                  <a:gd name="T35" fmla="*/ 302 h 305"/>
                  <a:gd name="T36" fmla="*/ 94 w 304"/>
                  <a:gd name="T37" fmla="*/ 294 h 305"/>
                  <a:gd name="T38" fmla="*/ 67 w 304"/>
                  <a:gd name="T39" fmla="*/ 280 h 305"/>
                  <a:gd name="T40" fmla="*/ 45 w 304"/>
                  <a:gd name="T41" fmla="*/ 261 h 305"/>
                  <a:gd name="T42" fmla="*/ 26 w 304"/>
                  <a:gd name="T43" fmla="*/ 238 h 305"/>
                  <a:gd name="T44" fmla="*/ 12 w 304"/>
                  <a:gd name="T45" fmla="*/ 213 h 305"/>
                  <a:gd name="T46" fmla="*/ 3 w 304"/>
                  <a:gd name="T47" fmla="*/ 184 h 305"/>
                  <a:gd name="T48" fmla="*/ 0 w 304"/>
                  <a:gd name="T49" fmla="*/ 153 h 305"/>
                  <a:gd name="T50" fmla="*/ 3 w 304"/>
                  <a:gd name="T51" fmla="*/ 122 h 305"/>
                  <a:gd name="T52" fmla="*/ 12 w 304"/>
                  <a:gd name="T53" fmla="*/ 93 h 305"/>
                  <a:gd name="T54" fmla="*/ 26 w 304"/>
                  <a:gd name="T55" fmla="*/ 67 h 305"/>
                  <a:gd name="T56" fmla="*/ 45 w 304"/>
                  <a:gd name="T57" fmla="*/ 44 h 305"/>
                  <a:gd name="T58" fmla="*/ 67 w 304"/>
                  <a:gd name="T59" fmla="*/ 26 h 305"/>
                  <a:gd name="T60" fmla="*/ 94 w 304"/>
                  <a:gd name="T61" fmla="*/ 12 h 305"/>
                  <a:gd name="T62" fmla="*/ 121 w 304"/>
                  <a:gd name="T63" fmla="*/ 3 h 305"/>
                  <a:gd name="T64" fmla="*/ 152 w 304"/>
                  <a:gd name="T65" fmla="*/ 0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04" h="305">
                    <a:moveTo>
                      <a:pt x="152" y="0"/>
                    </a:moveTo>
                    <a:lnTo>
                      <a:pt x="183" y="3"/>
                    </a:lnTo>
                    <a:lnTo>
                      <a:pt x="212" y="12"/>
                    </a:lnTo>
                    <a:lnTo>
                      <a:pt x="238" y="26"/>
                    </a:lnTo>
                    <a:lnTo>
                      <a:pt x="260" y="44"/>
                    </a:lnTo>
                    <a:lnTo>
                      <a:pt x="279" y="67"/>
                    </a:lnTo>
                    <a:lnTo>
                      <a:pt x="293" y="93"/>
                    </a:lnTo>
                    <a:lnTo>
                      <a:pt x="301" y="122"/>
                    </a:lnTo>
                    <a:lnTo>
                      <a:pt x="304" y="153"/>
                    </a:lnTo>
                    <a:lnTo>
                      <a:pt x="301" y="184"/>
                    </a:lnTo>
                    <a:lnTo>
                      <a:pt x="293" y="213"/>
                    </a:lnTo>
                    <a:lnTo>
                      <a:pt x="279" y="238"/>
                    </a:lnTo>
                    <a:lnTo>
                      <a:pt x="260" y="261"/>
                    </a:lnTo>
                    <a:lnTo>
                      <a:pt x="238" y="280"/>
                    </a:lnTo>
                    <a:lnTo>
                      <a:pt x="212" y="294"/>
                    </a:lnTo>
                    <a:lnTo>
                      <a:pt x="183" y="302"/>
                    </a:lnTo>
                    <a:lnTo>
                      <a:pt x="152" y="305"/>
                    </a:lnTo>
                    <a:lnTo>
                      <a:pt x="121" y="302"/>
                    </a:lnTo>
                    <a:lnTo>
                      <a:pt x="94" y="294"/>
                    </a:lnTo>
                    <a:lnTo>
                      <a:pt x="67" y="280"/>
                    </a:lnTo>
                    <a:lnTo>
                      <a:pt x="45" y="261"/>
                    </a:lnTo>
                    <a:lnTo>
                      <a:pt x="26" y="238"/>
                    </a:lnTo>
                    <a:lnTo>
                      <a:pt x="12" y="213"/>
                    </a:lnTo>
                    <a:lnTo>
                      <a:pt x="3" y="184"/>
                    </a:lnTo>
                    <a:lnTo>
                      <a:pt x="0" y="153"/>
                    </a:lnTo>
                    <a:lnTo>
                      <a:pt x="3" y="122"/>
                    </a:lnTo>
                    <a:lnTo>
                      <a:pt x="12" y="93"/>
                    </a:lnTo>
                    <a:lnTo>
                      <a:pt x="26" y="67"/>
                    </a:lnTo>
                    <a:lnTo>
                      <a:pt x="45" y="44"/>
                    </a:lnTo>
                    <a:lnTo>
                      <a:pt x="67" y="26"/>
                    </a:lnTo>
                    <a:lnTo>
                      <a:pt x="94" y="12"/>
                    </a:lnTo>
                    <a:lnTo>
                      <a:pt x="121" y="3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CDC43B1-BC92-CF4A-A3D2-C3AD3EBA9894}"/>
                </a:ext>
              </a:extLst>
            </p:cNvPr>
            <p:cNvGrpSpPr/>
            <p:nvPr/>
          </p:nvGrpSpPr>
          <p:grpSpPr>
            <a:xfrm rot="5400000">
              <a:off x="8849305" y="5215201"/>
              <a:ext cx="1486123" cy="986262"/>
              <a:chOff x="5935663" y="2671763"/>
              <a:chExt cx="1227138" cy="814387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111" name="Freeform 28">
                <a:extLst>
                  <a:ext uri="{FF2B5EF4-FFF2-40B4-BE49-F238E27FC236}">
                    <a16:creationId xmlns:a16="http://schemas.microsoft.com/office/drawing/2014/main" id="{EC068ED4-4ED0-3145-9E8D-BC65B0584A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5663" y="3422650"/>
                <a:ext cx="923925" cy="63500"/>
              </a:xfrm>
              <a:custGeom>
                <a:avLst/>
                <a:gdLst>
                  <a:gd name="T0" fmla="*/ 159 w 2911"/>
                  <a:gd name="T1" fmla="*/ 0 h 199"/>
                  <a:gd name="T2" fmla="*/ 2875 w 2911"/>
                  <a:gd name="T3" fmla="*/ 0 h 199"/>
                  <a:gd name="T4" fmla="*/ 2889 w 2911"/>
                  <a:gd name="T5" fmla="*/ 2 h 199"/>
                  <a:gd name="T6" fmla="*/ 2901 w 2911"/>
                  <a:gd name="T7" fmla="*/ 7 h 199"/>
                  <a:gd name="T8" fmla="*/ 2908 w 2911"/>
                  <a:gd name="T9" fmla="*/ 15 h 199"/>
                  <a:gd name="T10" fmla="*/ 2911 w 2911"/>
                  <a:gd name="T11" fmla="*/ 26 h 199"/>
                  <a:gd name="T12" fmla="*/ 2910 w 2911"/>
                  <a:gd name="T13" fmla="*/ 38 h 199"/>
                  <a:gd name="T14" fmla="*/ 2903 w 2911"/>
                  <a:gd name="T15" fmla="*/ 52 h 199"/>
                  <a:gd name="T16" fmla="*/ 2845 w 2911"/>
                  <a:gd name="T17" fmla="*/ 147 h 199"/>
                  <a:gd name="T18" fmla="*/ 2832 w 2911"/>
                  <a:gd name="T19" fmla="*/ 163 h 199"/>
                  <a:gd name="T20" fmla="*/ 2814 w 2911"/>
                  <a:gd name="T21" fmla="*/ 178 h 199"/>
                  <a:gd name="T22" fmla="*/ 2794 w 2911"/>
                  <a:gd name="T23" fmla="*/ 188 h 199"/>
                  <a:gd name="T24" fmla="*/ 2773 w 2911"/>
                  <a:gd name="T25" fmla="*/ 197 h 199"/>
                  <a:gd name="T26" fmla="*/ 2752 w 2911"/>
                  <a:gd name="T27" fmla="*/ 199 h 199"/>
                  <a:gd name="T28" fmla="*/ 37 w 2911"/>
                  <a:gd name="T29" fmla="*/ 199 h 199"/>
                  <a:gd name="T30" fmla="*/ 21 w 2911"/>
                  <a:gd name="T31" fmla="*/ 197 h 199"/>
                  <a:gd name="T32" fmla="*/ 11 w 2911"/>
                  <a:gd name="T33" fmla="*/ 192 h 199"/>
                  <a:gd name="T34" fmla="*/ 4 w 2911"/>
                  <a:gd name="T35" fmla="*/ 184 h 199"/>
                  <a:gd name="T36" fmla="*/ 0 w 2911"/>
                  <a:gd name="T37" fmla="*/ 173 h 199"/>
                  <a:gd name="T38" fmla="*/ 1 w 2911"/>
                  <a:gd name="T39" fmla="*/ 161 h 199"/>
                  <a:gd name="T40" fmla="*/ 8 w 2911"/>
                  <a:gd name="T41" fmla="*/ 147 h 199"/>
                  <a:gd name="T42" fmla="*/ 65 w 2911"/>
                  <a:gd name="T43" fmla="*/ 52 h 199"/>
                  <a:gd name="T44" fmla="*/ 80 w 2911"/>
                  <a:gd name="T45" fmla="*/ 36 h 199"/>
                  <a:gd name="T46" fmla="*/ 96 w 2911"/>
                  <a:gd name="T47" fmla="*/ 21 h 199"/>
                  <a:gd name="T48" fmla="*/ 118 w 2911"/>
                  <a:gd name="T49" fmla="*/ 11 h 199"/>
                  <a:gd name="T50" fmla="*/ 139 w 2911"/>
                  <a:gd name="T51" fmla="*/ 2 h 199"/>
                  <a:gd name="T52" fmla="*/ 159 w 2911"/>
                  <a:gd name="T53" fmla="*/ 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11" h="199">
                    <a:moveTo>
                      <a:pt x="159" y="0"/>
                    </a:moveTo>
                    <a:lnTo>
                      <a:pt x="2875" y="0"/>
                    </a:lnTo>
                    <a:lnTo>
                      <a:pt x="2889" y="2"/>
                    </a:lnTo>
                    <a:lnTo>
                      <a:pt x="2901" y="7"/>
                    </a:lnTo>
                    <a:lnTo>
                      <a:pt x="2908" y="15"/>
                    </a:lnTo>
                    <a:lnTo>
                      <a:pt x="2911" y="26"/>
                    </a:lnTo>
                    <a:lnTo>
                      <a:pt x="2910" y="38"/>
                    </a:lnTo>
                    <a:lnTo>
                      <a:pt x="2903" y="52"/>
                    </a:lnTo>
                    <a:lnTo>
                      <a:pt x="2845" y="147"/>
                    </a:lnTo>
                    <a:lnTo>
                      <a:pt x="2832" y="163"/>
                    </a:lnTo>
                    <a:lnTo>
                      <a:pt x="2814" y="178"/>
                    </a:lnTo>
                    <a:lnTo>
                      <a:pt x="2794" y="188"/>
                    </a:lnTo>
                    <a:lnTo>
                      <a:pt x="2773" y="197"/>
                    </a:lnTo>
                    <a:lnTo>
                      <a:pt x="2752" y="199"/>
                    </a:lnTo>
                    <a:lnTo>
                      <a:pt x="37" y="199"/>
                    </a:lnTo>
                    <a:lnTo>
                      <a:pt x="21" y="197"/>
                    </a:lnTo>
                    <a:lnTo>
                      <a:pt x="11" y="192"/>
                    </a:lnTo>
                    <a:lnTo>
                      <a:pt x="4" y="184"/>
                    </a:lnTo>
                    <a:lnTo>
                      <a:pt x="0" y="173"/>
                    </a:lnTo>
                    <a:lnTo>
                      <a:pt x="1" y="161"/>
                    </a:lnTo>
                    <a:lnTo>
                      <a:pt x="8" y="147"/>
                    </a:lnTo>
                    <a:lnTo>
                      <a:pt x="65" y="52"/>
                    </a:lnTo>
                    <a:lnTo>
                      <a:pt x="80" y="36"/>
                    </a:lnTo>
                    <a:lnTo>
                      <a:pt x="96" y="21"/>
                    </a:lnTo>
                    <a:lnTo>
                      <a:pt x="118" y="11"/>
                    </a:lnTo>
                    <a:lnTo>
                      <a:pt x="139" y="2"/>
                    </a:lnTo>
                    <a:lnTo>
                      <a:pt x="15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2" name="Freeform 29">
                <a:extLst>
                  <a:ext uri="{FF2B5EF4-FFF2-40B4-BE49-F238E27FC236}">
                    <a16:creationId xmlns:a16="http://schemas.microsoft.com/office/drawing/2014/main" id="{B3C3B322-C653-504B-AC4D-1EC32B10F9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30976" y="3138488"/>
                <a:ext cx="196850" cy="87313"/>
              </a:xfrm>
              <a:custGeom>
                <a:avLst/>
                <a:gdLst>
                  <a:gd name="T0" fmla="*/ 61 w 623"/>
                  <a:gd name="T1" fmla="*/ 0 h 272"/>
                  <a:gd name="T2" fmla="*/ 561 w 623"/>
                  <a:gd name="T3" fmla="*/ 0 h 272"/>
                  <a:gd name="T4" fmla="*/ 581 w 623"/>
                  <a:gd name="T5" fmla="*/ 3 h 272"/>
                  <a:gd name="T6" fmla="*/ 598 w 623"/>
                  <a:gd name="T7" fmla="*/ 12 h 272"/>
                  <a:gd name="T8" fmla="*/ 611 w 623"/>
                  <a:gd name="T9" fmla="*/ 26 h 272"/>
                  <a:gd name="T10" fmla="*/ 619 w 623"/>
                  <a:gd name="T11" fmla="*/ 42 h 272"/>
                  <a:gd name="T12" fmla="*/ 623 w 623"/>
                  <a:gd name="T13" fmla="*/ 61 h 272"/>
                  <a:gd name="T14" fmla="*/ 623 w 623"/>
                  <a:gd name="T15" fmla="*/ 212 h 272"/>
                  <a:gd name="T16" fmla="*/ 619 w 623"/>
                  <a:gd name="T17" fmla="*/ 231 h 272"/>
                  <a:gd name="T18" fmla="*/ 611 w 623"/>
                  <a:gd name="T19" fmla="*/ 247 h 272"/>
                  <a:gd name="T20" fmla="*/ 598 w 623"/>
                  <a:gd name="T21" fmla="*/ 260 h 272"/>
                  <a:gd name="T22" fmla="*/ 581 w 623"/>
                  <a:gd name="T23" fmla="*/ 270 h 272"/>
                  <a:gd name="T24" fmla="*/ 561 w 623"/>
                  <a:gd name="T25" fmla="*/ 272 h 272"/>
                  <a:gd name="T26" fmla="*/ 61 w 623"/>
                  <a:gd name="T27" fmla="*/ 272 h 272"/>
                  <a:gd name="T28" fmla="*/ 43 w 623"/>
                  <a:gd name="T29" fmla="*/ 270 h 272"/>
                  <a:gd name="T30" fmla="*/ 28 w 623"/>
                  <a:gd name="T31" fmla="*/ 263 h 272"/>
                  <a:gd name="T32" fmla="*/ 16 w 623"/>
                  <a:gd name="T33" fmla="*/ 251 h 272"/>
                  <a:gd name="T34" fmla="*/ 6 w 623"/>
                  <a:gd name="T35" fmla="*/ 237 h 272"/>
                  <a:gd name="T36" fmla="*/ 2 w 623"/>
                  <a:gd name="T37" fmla="*/ 225 h 272"/>
                  <a:gd name="T38" fmla="*/ 0 w 623"/>
                  <a:gd name="T39" fmla="*/ 212 h 272"/>
                  <a:gd name="T40" fmla="*/ 0 w 623"/>
                  <a:gd name="T41" fmla="*/ 61 h 272"/>
                  <a:gd name="T42" fmla="*/ 3 w 623"/>
                  <a:gd name="T43" fmla="*/ 42 h 272"/>
                  <a:gd name="T44" fmla="*/ 12 w 623"/>
                  <a:gd name="T45" fmla="*/ 26 h 272"/>
                  <a:gd name="T46" fmla="*/ 25 w 623"/>
                  <a:gd name="T47" fmla="*/ 12 h 272"/>
                  <a:gd name="T48" fmla="*/ 42 w 623"/>
                  <a:gd name="T49" fmla="*/ 3 h 272"/>
                  <a:gd name="T50" fmla="*/ 61 w 623"/>
                  <a:gd name="T5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23" h="272">
                    <a:moveTo>
                      <a:pt x="61" y="0"/>
                    </a:moveTo>
                    <a:lnTo>
                      <a:pt x="561" y="0"/>
                    </a:lnTo>
                    <a:lnTo>
                      <a:pt x="581" y="3"/>
                    </a:lnTo>
                    <a:lnTo>
                      <a:pt x="598" y="12"/>
                    </a:lnTo>
                    <a:lnTo>
                      <a:pt x="611" y="26"/>
                    </a:lnTo>
                    <a:lnTo>
                      <a:pt x="619" y="42"/>
                    </a:lnTo>
                    <a:lnTo>
                      <a:pt x="623" y="61"/>
                    </a:lnTo>
                    <a:lnTo>
                      <a:pt x="623" y="212"/>
                    </a:lnTo>
                    <a:lnTo>
                      <a:pt x="619" y="231"/>
                    </a:lnTo>
                    <a:lnTo>
                      <a:pt x="611" y="247"/>
                    </a:lnTo>
                    <a:lnTo>
                      <a:pt x="598" y="260"/>
                    </a:lnTo>
                    <a:lnTo>
                      <a:pt x="581" y="270"/>
                    </a:lnTo>
                    <a:lnTo>
                      <a:pt x="561" y="272"/>
                    </a:lnTo>
                    <a:lnTo>
                      <a:pt x="61" y="272"/>
                    </a:lnTo>
                    <a:lnTo>
                      <a:pt x="43" y="270"/>
                    </a:lnTo>
                    <a:lnTo>
                      <a:pt x="28" y="263"/>
                    </a:lnTo>
                    <a:lnTo>
                      <a:pt x="16" y="251"/>
                    </a:lnTo>
                    <a:lnTo>
                      <a:pt x="6" y="237"/>
                    </a:lnTo>
                    <a:lnTo>
                      <a:pt x="2" y="225"/>
                    </a:lnTo>
                    <a:lnTo>
                      <a:pt x="0" y="212"/>
                    </a:lnTo>
                    <a:lnTo>
                      <a:pt x="0" y="61"/>
                    </a:lnTo>
                    <a:lnTo>
                      <a:pt x="3" y="42"/>
                    </a:lnTo>
                    <a:lnTo>
                      <a:pt x="12" y="26"/>
                    </a:lnTo>
                    <a:lnTo>
                      <a:pt x="25" y="12"/>
                    </a:lnTo>
                    <a:lnTo>
                      <a:pt x="42" y="3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3" name="Freeform 30">
                <a:extLst>
                  <a:ext uri="{FF2B5EF4-FFF2-40B4-BE49-F238E27FC236}">
                    <a16:creationId xmlns:a16="http://schemas.microsoft.com/office/drawing/2014/main" id="{7421B1AE-0336-9B4F-A504-3109EC2C3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81738" y="2951163"/>
                <a:ext cx="122238" cy="88900"/>
              </a:xfrm>
              <a:custGeom>
                <a:avLst/>
                <a:gdLst>
                  <a:gd name="T0" fmla="*/ 246 w 385"/>
                  <a:gd name="T1" fmla="*/ 0 h 279"/>
                  <a:gd name="T2" fmla="*/ 276 w 385"/>
                  <a:gd name="T3" fmla="*/ 1 h 279"/>
                  <a:gd name="T4" fmla="*/ 303 w 385"/>
                  <a:gd name="T5" fmla="*/ 6 h 279"/>
                  <a:gd name="T6" fmla="*/ 328 w 385"/>
                  <a:gd name="T7" fmla="*/ 14 h 279"/>
                  <a:gd name="T8" fmla="*/ 351 w 385"/>
                  <a:gd name="T9" fmla="*/ 27 h 279"/>
                  <a:gd name="T10" fmla="*/ 370 w 385"/>
                  <a:gd name="T11" fmla="*/ 44 h 279"/>
                  <a:gd name="T12" fmla="*/ 385 w 385"/>
                  <a:gd name="T13" fmla="*/ 64 h 279"/>
                  <a:gd name="T14" fmla="*/ 16 w 385"/>
                  <a:gd name="T15" fmla="*/ 279 h 279"/>
                  <a:gd name="T16" fmla="*/ 5 w 385"/>
                  <a:gd name="T17" fmla="*/ 253 h 279"/>
                  <a:gd name="T18" fmla="*/ 0 w 385"/>
                  <a:gd name="T19" fmla="*/ 225 h 279"/>
                  <a:gd name="T20" fmla="*/ 3 w 385"/>
                  <a:gd name="T21" fmla="*/ 196 h 279"/>
                  <a:gd name="T22" fmla="*/ 10 w 385"/>
                  <a:gd name="T23" fmla="*/ 167 h 279"/>
                  <a:gd name="T24" fmla="*/ 23 w 385"/>
                  <a:gd name="T25" fmla="*/ 137 h 279"/>
                  <a:gd name="T26" fmla="*/ 41 w 385"/>
                  <a:gd name="T27" fmla="*/ 110 h 279"/>
                  <a:gd name="T28" fmla="*/ 63 w 385"/>
                  <a:gd name="T29" fmla="*/ 82 h 279"/>
                  <a:gd name="T30" fmla="*/ 91 w 385"/>
                  <a:gd name="T31" fmla="*/ 58 h 279"/>
                  <a:gd name="T32" fmla="*/ 123 w 385"/>
                  <a:gd name="T33" fmla="*/ 37 h 279"/>
                  <a:gd name="T34" fmla="*/ 154 w 385"/>
                  <a:gd name="T35" fmla="*/ 21 h 279"/>
                  <a:gd name="T36" fmla="*/ 185 w 385"/>
                  <a:gd name="T37" fmla="*/ 9 h 279"/>
                  <a:gd name="T38" fmla="*/ 217 w 385"/>
                  <a:gd name="T39" fmla="*/ 2 h 279"/>
                  <a:gd name="T40" fmla="*/ 246 w 385"/>
                  <a:gd name="T41" fmla="*/ 0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85" h="279">
                    <a:moveTo>
                      <a:pt x="246" y="0"/>
                    </a:moveTo>
                    <a:lnTo>
                      <a:pt x="276" y="1"/>
                    </a:lnTo>
                    <a:lnTo>
                      <a:pt x="303" y="6"/>
                    </a:lnTo>
                    <a:lnTo>
                      <a:pt x="328" y="14"/>
                    </a:lnTo>
                    <a:lnTo>
                      <a:pt x="351" y="27"/>
                    </a:lnTo>
                    <a:lnTo>
                      <a:pt x="370" y="44"/>
                    </a:lnTo>
                    <a:lnTo>
                      <a:pt x="385" y="64"/>
                    </a:lnTo>
                    <a:lnTo>
                      <a:pt x="16" y="279"/>
                    </a:lnTo>
                    <a:lnTo>
                      <a:pt x="5" y="253"/>
                    </a:lnTo>
                    <a:lnTo>
                      <a:pt x="0" y="225"/>
                    </a:lnTo>
                    <a:lnTo>
                      <a:pt x="3" y="196"/>
                    </a:lnTo>
                    <a:lnTo>
                      <a:pt x="10" y="167"/>
                    </a:lnTo>
                    <a:lnTo>
                      <a:pt x="23" y="137"/>
                    </a:lnTo>
                    <a:lnTo>
                      <a:pt x="41" y="110"/>
                    </a:lnTo>
                    <a:lnTo>
                      <a:pt x="63" y="82"/>
                    </a:lnTo>
                    <a:lnTo>
                      <a:pt x="91" y="58"/>
                    </a:lnTo>
                    <a:lnTo>
                      <a:pt x="123" y="37"/>
                    </a:lnTo>
                    <a:lnTo>
                      <a:pt x="154" y="21"/>
                    </a:lnTo>
                    <a:lnTo>
                      <a:pt x="185" y="9"/>
                    </a:lnTo>
                    <a:lnTo>
                      <a:pt x="217" y="2"/>
                    </a:lnTo>
                    <a:lnTo>
                      <a:pt x="2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" name="Freeform 31">
                <a:extLst>
                  <a:ext uri="{FF2B5EF4-FFF2-40B4-BE49-F238E27FC236}">
                    <a16:creationId xmlns:a16="http://schemas.microsoft.com/office/drawing/2014/main" id="{FB3E587A-BEAF-8547-BA3C-6CDB27E98F2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91226" y="2671763"/>
                <a:ext cx="1171575" cy="722313"/>
              </a:xfrm>
              <a:custGeom>
                <a:avLst/>
                <a:gdLst>
                  <a:gd name="T0" fmla="*/ 2366 w 3686"/>
                  <a:gd name="T1" fmla="*/ 1019 h 2273"/>
                  <a:gd name="T2" fmla="*/ 2087 w 3686"/>
                  <a:gd name="T3" fmla="*/ 1070 h 2273"/>
                  <a:gd name="T4" fmla="*/ 1750 w 3686"/>
                  <a:gd name="T5" fmla="*/ 1153 h 2273"/>
                  <a:gd name="T6" fmla="*/ 1488 w 3686"/>
                  <a:gd name="T7" fmla="*/ 1285 h 2273"/>
                  <a:gd name="T8" fmla="*/ 1302 w 3686"/>
                  <a:gd name="T9" fmla="*/ 1473 h 2273"/>
                  <a:gd name="T10" fmla="*/ 1252 w 3686"/>
                  <a:gd name="T11" fmla="*/ 1594 h 2273"/>
                  <a:gd name="T12" fmla="*/ 1317 w 3686"/>
                  <a:gd name="T13" fmla="*/ 1658 h 2273"/>
                  <a:gd name="T14" fmla="*/ 1453 w 3686"/>
                  <a:gd name="T15" fmla="*/ 1694 h 2273"/>
                  <a:gd name="T16" fmla="*/ 1636 w 3686"/>
                  <a:gd name="T17" fmla="*/ 1708 h 2273"/>
                  <a:gd name="T18" fmla="*/ 1702 w 3686"/>
                  <a:gd name="T19" fmla="*/ 1795 h 2273"/>
                  <a:gd name="T20" fmla="*/ 2288 w 3686"/>
                  <a:gd name="T21" fmla="*/ 1804 h 2273"/>
                  <a:gd name="T22" fmla="*/ 2371 w 3686"/>
                  <a:gd name="T23" fmla="*/ 1737 h 2273"/>
                  <a:gd name="T24" fmla="*/ 2426 w 3686"/>
                  <a:gd name="T25" fmla="*/ 1650 h 2273"/>
                  <a:gd name="T26" fmla="*/ 2572 w 3686"/>
                  <a:gd name="T27" fmla="*/ 1636 h 2273"/>
                  <a:gd name="T28" fmla="*/ 2673 w 3686"/>
                  <a:gd name="T29" fmla="*/ 1598 h 2273"/>
                  <a:gd name="T30" fmla="*/ 2720 w 3686"/>
                  <a:gd name="T31" fmla="*/ 1513 h 2273"/>
                  <a:gd name="T32" fmla="*/ 2721 w 3686"/>
                  <a:gd name="T33" fmla="*/ 1306 h 2273"/>
                  <a:gd name="T34" fmla="*/ 2706 w 3686"/>
                  <a:gd name="T35" fmla="*/ 1140 h 2273"/>
                  <a:gd name="T36" fmla="*/ 2655 w 3686"/>
                  <a:gd name="T37" fmla="*/ 1045 h 2273"/>
                  <a:gd name="T38" fmla="*/ 2548 w 3686"/>
                  <a:gd name="T39" fmla="*/ 1009 h 2273"/>
                  <a:gd name="T40" fmla="*/ 3641 w 3686"/>
                  <a:gd name="T41" fmla="*/ 9 h 2273"/>
                  <a:gd name="T42" fmla="*/ 3685 w 3686"/>
                  <a:gd name="T43" fmla="*/ 69 h 2273"/>
                  <a:gd name="T44" fmla="*/ 3675 w 3686"/>
                  <a:gd name="T45" fmla="*/ 239 h 2273"/>
                  <a:gd name="T46" fmla="*/ 3649 w 3686"/>
                  <a:gd name="T47" fmla="*/ 445 h 2273"/>
                  <a:gd name="T48" fmla="*/ 3599 w 3686"/>
                  <a:gd name="T49" fmla="*/ 641 h 2273"/>
                  <a:gd name="T50" fmla="*/ 3514 w 3686"/>
                  <a:gd name="T51" fmla="*/ 813 h 2273"/>
                  <a:gd name="T52" fmla="*/ 3382 w 3686"/>
                  <a:gd name="T53" fmla="*/ 938 h 2273"/>
                  <a:gd name="T54" fmla="*/ 3194 w 3686"/>
                  <a:gd name="T55" fmla="*/ 999 h 2273"/>
                  <a:gd name="T56" fmla="*/ 3136 w 3686"/>
                  <a:gd name="T57" fmla="*/ 1046 h 2273"/>
                  <a:gd name="T58" fmla="*/ 3102 w 3686"/>
                  <a:gd name="T59" fmla="*/ 1892 h 2273"/>
                  <a:gd name="T60" fmla="*/ 3024 w 3686"/>
                  <a:gd name="T61" fmla="*/ 1937 h 2273"/>
                  <a:gd name="T62" fmla="*/ 2894 w 3686"/>
                  <a:gd name="T63" fmla="*/ 2024 h 2273"/>
                  <a:gd name="T64" fmla="*/ 2825 w 3686"/>
                  <a:gd name="T65" fmla="*/ 2136 h 2273"/>
                  <a:gd name="T66" fmla="*/ 2796 w 3686"/>
                  <a:gd name="T67" fmla="*/ 2238 h 2273"/>
                  <a:gd name="T68" fmla="*/ 2762 w 3686"/>
                  <a:gd name="T69" fmla="*/ 2273 h 2273"/>
                  <a:gd name="T70" fmla="*/ 175 w 3686"/>
                  <a:gd name="T71" fmla="*/ 2024 h 2273"/>
                  <a:gd name="T72" fmla="*/ 537 w 3686"/>
                  <a:gd name="T73" fmla="*/ 1610 h 2273"/>
                  <a:gd name="T74" fmla="*/ 912 w 3686"/>
                  <a:gd name="T75" fmla="*/ 1293 h 2273"/>
                  <a:gd name="T76" fmla="*/ 1289 w 3686"/>
                  <a:gd name="T77" fmla="*/ 1059 h 2273"/>
                  <a:gd name="T78" fmla="*/ 1656 w 3686"/>
                  <a:gd name="T79" fmla="*/ 898 h 2273"/>
                  <a:gd name="T80" fmla="*/ 2003 w 3686"/>
                  <a:gd name="T81" fmla="*/ 796 h 2273"/>
                  <a:gd name="T82" fmla="*/ 2320 w 3686"/>
                  <a:gd name="T83" fmla="*/ 742 h 2273"/>
                  <a:gd name="T84" fmla="*/ 2596 w 3686"/>
                  <a:gd name="T85" fmla="*/ 722 h 2273"/>
                  <a:gd name="T86" fmla="*/ 2871 w 3686"/>
                  <a:gd name="T87" fmla="*/ 730 h 2273"/>
                  <a:gd name="T88" fmla="*/ 3060 w 3686"/>
                  <a:gd name="T89" fmla="*/ 752 h 2273"/>
                  <a:gd name="T90" fmla="*/ 3102 w 3686"/>
                  <a:gd name="T91" fmla="*/ 754 h 2273"/>
                  <a:gd name="T92" fmla="*/ 3178 w 3686"/>
                  <a:gd name="T93" fmla="*/ 792 h 2273"/>
                  <a:gd name="T94" fmla="*/ 3296 w 3686"/>
                  <a:gd name="T95" fmla="*/ 761 h 2273"/>
                  <a:gd name="T96" fmla="*/ 3393 w 3686"/>
                  <a:gd name="T97" fmla="*/ 651 h 2273"/>
                  <a:gd name="T98" fmla="*/ 3450 w 3686"/>
                  <a:gd name="T99" fmla="*/ 501 h 2273"/>
                  <a:gd name="T100" fmla="*/ 3477 w 3686"/>
                  <a:gd name="T101" fmla="*/ 333 h 2273"/>
                  <a:gd name="T102" fmla="*/ 3490 w 3686"/>
                  <a:gd name="T103" fmla="*/ 167 h 2273"/>
                  <a:gd name="T104" fmla="*/ 3505 w 3686"/>
                  <a:gd name="T105" fmla="*/ 50 h 2273"/>
                  <a:gd name="T106" fmla="*/ 3567 w 3686"/>
                  <a:gd name="T107" fmla="*/ 3 h 2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686" h="2273">
                    <a:moveTo>
                      <a:pt x="2510" y="1008"/>
                    </a:moveTo>
                    <a:lnTo>
                      <a:pt x="2467" y="1009"/>
                    </a:lnTo>
                    <a:lnTo>
                      <a:pt x="2420" y="1013"/>
                    </a:lnTo>
                    <a:lnTo>
                      <a:pt x="2366" y="1019"/>
                    </a:lnTo>
                    <a:lnTo>
                      <a:pt x="2306" y="1029"/>
                    </a:lnTo>
                    <a:lnTo>
                      <a:pt x="2240" y="1041"/>
                    </a:lnTo>
                    <a:lnTo>
                      <a:pt x="2167" y="1054"/>
                    </a:lnTo>
                    <a:lnTo>
                      <a:pt x="2087" y="1070"/>
                    </a:lnTo>
                    <a:lnTo>
                      <a:pt x="2000" y="1086"/>
                    </a:lnTo>
                    <a:lnTo>
                      <a:pt x="1911" y="1105"/>
                    </a:lnTo>
                    <a:lnTo>
                      <a:pt x="1828" y="1127"/>
                    </a:lnTo>
                    <a:lnTo>
                      <a:pt x="1750" y="1153"/>
                    </a:lnTo>
                    <a:lnTo>
                      <a:pt x="1677" y="1182"/>
                    </a:lnTo>
                    <a:lnTo>
                      <a:pt x="1610" y="1213"/>
                    </a:lnTo>
                    <a:lnTo>
                      <a:pt x="1547" y="1247"/>
                    </a:lnTo>
                    <a:lnTo>
                      <a:pt x="1488" y="1285"/>
                    </a:lnTo>
                    <a:lnTo>
                      <a:pt x="1435" y="1327"/>
                    </a:lnTo>
                    <a:lnTo>
                      <a:pt x="1386" y="1372"/>
                    </a:lnTo>
                    <a:lnTo>
                      <a:pt x="1342" y="1420"/>
                    </a:lnTo>
                    <a:lnTo>
                      <a:pt x="1302" y="1473"/>
                    </a:lnTo>
                    <a:lnTo>
                      <a:pt x="1266" y="1528"/>
                    </a:lnTo>
                    <a:lnTo>
                      <a:pt x="1254" y="1551"/>
                    </a:lnTo>
                    <a:lnTo>
                      <a:pt x="1251" y="1574"/>
                    </a:lnTo>
                    <a:lnTo>
                      <a:pt x="1252" y="1594"/>
                    </a:lnTo>
                    <a:lnTo>
                      <a:pt x="1260" y="1612"/>
                    </a:lnTo>
                    <a:lnTo>
                      <a:pt x="1275" y="1629"/>
                    </a:lnTo>
                    <a:lnTo>
                      <a:pt x="1294" y="1644"/>
                    </a:lnTo>
                    <a:lnTo>
                      <a:pt x="1317" y="1658"/>
                    </a:lnTo>
                    <a:lnTo>
                      <a:pt x="1345" y="1668"/>
                    </a:lnTo>
                    <a:lnTo>
                      <a:pt x="1378" y="1679"/>
                    </a:lnTo>
                    <a:lnTo>
                      <a:pt x="1414" y="1687"/>
                    </a:lnTo>
                    <a:lnTo>
                      <a:pt x="1453" y="1694"/>
                    </a:lnTo>
                    <a:lnTo>
                      <a:pt x="1496" y="1699"/>
                    </a:lnTo>
                    <a:lnTo>
                      <a:pt x="1539" y="1704"/>
                    </a:lnTo>
                    <a:lnTo>
                      <a:pt x="1587" y="1706"/>
                    </a:lnTo>
                    <a:lnTo>
                      <a:pt x="1636" y="1708"/>
                    </a:lnTo>
                    <a:lnTo>
                      <a:pt x="1645" y="1735"/>
                    </a:lnTo>
                    <a:lnTo>
                      <a:pt x="1659" y="1759"/>
                    </a:lnTo>
                    <a:lnTo>
                      <a:pt x="1678" y="1779"/>
                    </a:lnTo>
                    <a:lnTo>
                      <a:pt x="1702" y="1795"/>
                    </a:lnTo>
                    <a:lnTo>
                      <a:pt x="1730" y="1804"/>
                    </a:lnTo>
                    <a:lnTo>
                      <a:pt x="1758" y="1808"/>
                    </a:lnTo>
                    <a:lnTo>
                      <a:pt x="2258" y="1808"/>
                    </a:lnTo>
                    <a:lnTo>
                      <a:pt x="2288" y="1804"/>
                    </a:lnTo>
                    <a:lnTo>
                      <a:pt x="2314" y="1795"/>
                    </a:lnTo>
                    <a:lnTo>
                      <a:pt x="2337" y="1780"/>
                    </a:lnTo>
                    <a:lnTo>
                      <a:pt x="2357" y="1760"/>
                    </a:lnTo>
                    <a:lnTo>
                      <a:pt x="2371" y="1737"/>
                    </a:lnTo>
                    <a:lnTo>
                      <a:pt x="2381" y="1711"/>
                    </a:lnTo>
                    <a:lnTo>
                      <a:pt x="2384" y="1681"/>
                    </a:lnTo>
                    <a:lnTo>
                      <a:pt x="2384" y="1652"/>
                    </a:lnTo>
                    <a:lnTo>
                      <a:pt x="2426" y="1650"/>
                    </a:lnTo>
                    <a:lnTo>
                      <a:pt x="2466" y="1648"/>
                    </a:lnTo>
                    <a:lnTo>
                      <a:pt x="2504" y="1646"/>
                    </a:lnTo>
                    <a:lnTo>
                      <a:pt x="2538" y="1642"/>
                    </a:lnTo>
                    <a:lnTo>
                      <a:pt x="2572" y="1636"/>
                    </a:lnTo>
                    <a:lnTo>
                      <a:pt x="2601" y="1630"/>
                    </a:lnTo>
                    <a:lnTo>
                      <a:pt x="2629" y="1622"/>
                    </a:lnTo>
                    <a:lnTo>
                      <a:pt x="2653" y="1611"/>
                    </a:lnTo>
                    <a:lnTo>
                      <a:pt x="2673" y="1598"/>
                    </a:lnTo>
                    <a:lnTo>
                      <a:pt x="2691" y="1581"/>
                    </a:lnTo>
                    <a:lnTo>
                      <a:pt x="2704" y="1562"/>
                    </a:lnTo>
                    <a:lnTo>
                      <a:pt x="2714" y="1541"/>
                    </a:lnTo>
                    <a:lnTo>
                      <a:pt x="2720" y="1513"/>
                    </a:lnTo>
                    <a:lnTo>
                      <a:pt x="2723" y="1483"/>
                    </a:lnTo>
                    <a:lnTo>
                      <a:pt x="2723" y="1419"/>
                    </a:lnTo>
                    <a:lnTo>
                      <a:pt x="2723" y="1359"/>
                    </a:lnTo>
                    <a:lnTo>
                      <a:pt x="2721" y="1306"/>
                    </a:lnTo>
                    <a:lnTo>
                      <a:pt x="2720" y="1258"/>
                    </a:lnTo>
                    <a:lnTo>
                      <a:pt x="2717" y="1214"/>
                    </a:lnTo>
                    <a:lnTo>
                      <a:pt x="2713" y="1175"/>
                    </a:lnTo>
                    <a:lnTo>
                      <a:pt x="2706" y="1140"/>
                    </a:lnTo>
                    <a:lnTo>
                      <a:pt x="2698" y="1110"/>
                    </a:lnTo>
                    <a:lnTo>
                      <a:pt x="2686" y="1084"/>
                    </a:lnTo>
                    <a:lnTo>
                      <a:pt x="2673" y="1062"/>
                    </a:lnTo>
                    <a:lnTo>
                      <a:pt x="2655" y="1045"/>
                    </a:lnTo>
                    <a:lnTo>
                      <a:pt x="2635" y="1030"/>
                    </a:lnTo>
                    <a:lnTo>
                      <a:pt x="2610" y="1019"/>
                    </a:lnTo>
                    <a:lnTo>
                      <a:pt x="2581" y="1012"/>
                    </a:lnTo>
                    <a:lnTo>
                      <a:pt x="2548" y="1009"/>
                    </a:lnTo>
                    <a:lnTo>
                      <a:pt x="2510" y="1008"/>
                    </a:lnTo>
                    <a:close/>
                    <a:moveTo>
                      <a:pt x="3605" y="0"/>
                    </a:moveTo>
                    <a:lnTo>
                      <a:pt x="3623" y="3"/>
                    </a:lnTo>
                    <a:lnTo>
                      <a:pt x="3641" y="9"/>
                    </a:lnTo>
                    <a:lnTo>
                      <a:pt x="3656" y="19"/>
                    </a:lnTo>
                    <a:lnTo>
                      <a:pt x="3669" y="33"/>
                    </a:lnTo>
                    <a:lnTo>
                      <a:pt x="3679" y="49"/>
                    </a:lnTo>
                    <a:lnTo>
                      <a:pt x="3685" y="69"/>
                    </a:lnTo>
                    <a:lnTo>
                      <a:pt x="3686" y="92"/>
                    </a:lnTo>
                    <a:lnTo>
                      <a:pt x="3682" y="140"/>
                    </a:lnTo>
                    <a:lnTo>
                      <a:pt x="3679" y="189"/>
                    </a:lnTo>
                    <a:lnTo>
                      <a:pt x="3675" y="239"/>
                    </a:lnTo>
                    <a:lnTo>
                      <a:pt x="3671" y="290"/>
                    </a:lnTo>
                    <a:lnTo>
                      <a:pt x="3665" y="341"/>
                    </a:lnTo>
                    <a:lnTo>
                      <a:pt x="3657" y="393"/>
                    </a:lnTo>
                    <a:lnTo>
                      <a:pt x="3649" y="445"/>
                    </a:lnTo>
                    <a:lnTo>
                      <a:pt x="3640" y="495"/>
                    </a:lnTo>
                    <a:lnTo>
                      <a:pt x="3628" y="545"/>
                    </a:lnTo>
                    <a:lnTo>
                      <a:pt x="3615" y="594"/>
                    </a:lnTo>
                    <a:lnTo>
                      <a:pt x="3599" y="641"/>
                    </a:lnTo>
                    <a:lnTo>
                      <a:pt x="3581" y="688"/>
                    </a:lnTo>
                    <a:lnTo>
                      <a:pt x="3561" y="732"/>
                    </a:lnTo>
                    <a:lnTo>
                      <a:pt x="3539" y="774"/>
                    </a:lnTo>
                    <a:lnTo>
                      <a:pt x="3514" y="813"/>
                    </a:lnTo>
                    <a:lnTo>
                      <a:pt x="3485" y="849"/>
                    </a:lnTo>
                    <a:lnTo>
                      <a:pt x="3454" y="882"/>
                    </a:lnTo>
                    <a:lnTo>
                      <a:pt x="3420" y="912"/>
                    </a:lnTo>
                    <a:lnTo>
                      <a:pt x="3382" y="938"/>
                    </a:lnTo>
                    <a:lnTo>
                      <a:pt x="3341" y="961"/>
                    </a:lnTo>
                    <a:lnTo>
                      <a:pt x="3296" y="979"/>
                    </a:lnTo>
                    <a:lnTo>
                      <a:pt x="3246" y="991"/>
                    </a:lnTo>
                    <a:lnTo>
                      <a:pt x="3194" y="999"/>
                    </a:lnTo>
                    <a:lnTo>
                      <a:pt x="3182" y="1013"/>
                    </a:lnTo>
                    <a:lnTo>
                      <a:pt x="3168" y="1027"/>
                    </a:lnTo>
                    <a:lnTo>
                      <a:pt x="3153" y="1037"/>
                    </a:lnTo>
                    <a:lnTo>
                      <a:pt x="3136" y="1046"/>
                    </a:lnTo>
                    <a:lnTo>
                      <a:pt x="3121" y="1052"/>
                    </a:lnTo>
                    <a:lnTo>
                      <a:pt x="3104" y="1055"/>
                    </a:lnTo>
                    <a:lnTo>
                      <a:pt x="3104" y="1879"/>
                    </a:lnTo>
                    <a:lnTo>
                      <a:pt x="3102" y="1892"/>
                    </a:lnTo>
                    <a:lnTo>
                      <a:pt x="3093" y="1906"/>
                    </a:lnTo>
                    <a:lnTo>
                      <a:pt x="3083" y="1915"/>
                    </a:lnTo>
                    <a:lnTo>
                      <a:pt x="3068" y="1921"/>
                    </a:lnTo>
                    <a:lnTo>
                      <a:pt x="3024" y="1937"/>
                    </a:lnTo>
                    <a:lnTo>
                      <a:pt x="2985" y="1954"/>
                    </a:lnTo>
                    <a:lnTo>
                      <a:pt x="2951" y="1975"/>
                    </a:lnTo>
                    <a:lnTo>
                      <a:pt x="2920" y="1999"/>
                    </a:lnTo>
                    <a:lnTo>
                      <a:pt x="2894" y="2024"/>
                    </a:lnTo>
                    <a:lnTo>
                      <a:pt x="2872" y="2051"/>
                    </a:lnTo>
                    <a:lnTo>
                      <a:pt x="2853" y="2079"/>
                    </a:lnTo>
                    <a:lnTo>
                      <a:pt x="2838" y="2107"/>
                    </a:lnTo>
                    <a:lnTo>
                      <a:pt x="2825" y="2136"/>
                    </a:lnTo>
                    <a:lnTo>
                      <a:pt x="2814" y="2163"/>
                    </a:lnTo>
                    <a:lnTo>
                      <a:pt x="2807" y="2191"/>
                    </a:lnTo>
                    <a:lnTo>
                      <a:pt x="2801" y="2216"/>
                    </a:lnTo>
                    <a:lnTo>
                      <a:pt x="2796" y="2238"/>
                    </a:lnTo>
                    <a:lnTo>
                      <a:pt x="2793" y="2251"/>
                    </a:lnTo>
                    <a:lnTo>
                      <a:pt x="2784" y="2262"/>
                    </a:lnTo>
                    <a:lnTo>
                      <a:pt x="2774" y="2269"/>
                    </a:lnTo>
                    <a:lnTo>
                      <a:pt x="2762" y="2273"/>
                    </a:lnTo>
                    <a:lnTo>
                      <a:pt x="0" y="2273"/>
                    </a:lnTo>
                    <a:lnTo>
                      <a:pt x="1" y="2271"/>
                    </a:lnTo>
                    <a:lnTo>
                      <a:pt x="88" y="2144"/>
                    </a:lnTo>
                    <a:lnTo>
                      <a:pt x="175" y="2024"/>
                    </a:lnTo>
                    <a:lnTo>
                      <a:pt x="264" y="1910"/>
                    </a:lnTo>
                    <a:lnTo>
                      <a:pt x="354" y="1804"/>
                    </a:lnTo>
                    <a:lnTo>
                      <a:pt x="445" y="1704"/>
                    </a:lnTo>
                    <a:lnTo>
                      <a:pt x="537" y="1610"/>
                    </a:lnTo>
                    <a:lnTo>
                      <a:pt x="631" y="1523"/>
                    </a:lnTo>
                    <a:lnTo>
                      <a:pt x="723" y="1440"/>
                    </a:lnTo>
                    <a:lnTo>
                      <a:pt x="817" y="1364"/>
                    </a:lnTo>
                    <a:lnTo>
                      <a:pt x="912" y="1293"/>
                    </a:lnTo>
                    <a:lnTo>
                      <a:pt x="1006" y="1227"/>
                    </a:lnTo>
                    <a:lnTo>
                      <a:pt x="1101" y="1166"/>
                    </a:lnTo>
                    <a:lnTo>
                      <a:pt x="1195" y="1110"/>
                    </a:lnTo>
                    <a:lnTo>
                      <a:pt x="1289" y="1059"/>
                    </a:lnTo>
                    <a:lnTo>
                      <a:pt x="1381" y="1012"/>
                    </a:lnTo>
                    <a:lnTo>
                      <a:pt x="1474" y="971"/>
                    </a:lnTo>
                    <a:lnTo>
                      <a:pt x="1566" y="932"/>
                    </a:lnTo>
                    <a:lnTo>
                      <a:pt x="1656" y="898"/>
                    </a:lnTo>
                    <a:lnTo>
                      <a:pt x="1745" y="867"/>
                    </a:lnTo>
                    <a:lnTo>
                      <a:pt x="1833" y="841"/>
                    </a:lnTo>
                    <a:lnTo>
                      <a:pt x="1918" y="817"/>
                    </a:lnTo>
                    <a:lnTo>
                      <a:pt x="2003" y="796"/>
                    </a:lnTo>
                    <a:lnTo>
                      <a:pt x="2086" y="779"/>
                    </a:lnTo>
                    <a:lnTo>
                      <a:pt x="2165" y="763"/>
                    </a:lnTo>
                    <a:lnTo>
                      <a:pt x="2244" y="751"/>
                    </a:lnTo>
                    <a:lnTo>
                      <a:pt x="2320" y="742"/>
                    </a:lnTo>
                    <a:lnTo>
                      <a:pt x="2392" y="734"/>
                    </a:lnTo>
                    <a:lnTo>
                      <a:pt x="2464" y="728"/>
                    </a:lnTo>
                    <a:lnTo>
                      <a:pt x="2530" y="725"/>
                    </a:lnTo>
                    <a:lnTo>
                      <a:pt x="2596" y="722"/>
                    </a:lnTo>
                    <a:lnTo>
                      <a:pt x="2656" y="721"/>
                    </a:lnTo>
                    <a:lnTo>
                      <a:pt x="2733" y="722"/>
                    </a:lnTo>
                    <a:lnTo>
                      <a:pt x="2806" y="726"/>
                    </a:lnTo>
                    <a:lnTo>
                      <a:pt x="2871" y="730"/>
                    </a:lnTo>
                    <a:lnTo>
                      <a:pt x="2929" y="736"/>
                    </a:lnTo>
                    <a:lnTo>
                      <a:pt x="2980" y="742"/>
                    </a:lnTo>
                    <a:lnTo>
                      <a:pt x="3024" y="748"/>
                    </a:lnTo>
                    <a:lnTo>
                      <a:pt x="3060" y="752"/>
                    </a:lnTo>
                    <a:lnTo>
                      <a:pt x="3065" y="752"/>
                    </a:lnTo>
                    <a:lnTo>
                      <a:pt x="3069" y="751"/>
                    </a:lnTo>
                    <a:lnTo>
                      <a:pt x="3075" y="751"/>
                    </a:lnTo>
                    <a:lnTo>
                      <a:pt x="3102" y="754"/>
                    </a:lnTo>
                    <a:lnTo>
                      <a:pt x="3125" y="759"/>
                    </a:lnTo>
                    <a:lnTo>
                      <a:pt x="3147" y="769"/>
                    </a:lnTo>
                    <a:lnTo>
                      <a:pt x="3166" y="781"/>
                    </a:lnTo>
                    <a:lnTo>
                      <a:pt x="3178" y="792"/>
                    </a:lnTo>
                    <a:lnTo>
                      <a:pt x="3189" y="804"/>
                    </a:lnTo>
                    <a:lnTo>
                      <a:pt x="3229" y="794"/>
                    </a:lnTo>
                    <a:lnTo>
                      <a:pt x="3264" y="779"/>
                    </a:lnTo>
                    <a:lnTo>
                      <a:pt x="3296" y="761"/>
                    </a:lnTo>
                    <a:lnTo>
                      <a:pt x="3325" y="738"/>
                    </a:lnTo>
                    <a:lnTo>
                      <a:pt x="3350" y="712"/>
                    </a:lnTo>
                    <a:lnTo>
                      <a:pt x="3372" y="683"/>
                    </a:lnTo>
                    <a:lnTo>
                      <a:pt x="3393" y="651"/>
                    </a:lnTo>
                    <a:lnTo>
                      <a:pt x="3410" y="616"/>
                    </a:lnTo>
                    <a:lnTo>
                      <a:pt x="3426" y="579"/>
                    </a:lnTo>
                    <a:lnTo>
                      <a:pt x="3438" y="541"/>
                    </a:lnTo>
                    <a:lnTo>
                      <a:pt x="3450" y="501"/>
                    </a:lnTo>
                    <a:lnTo>
                      <a:pt x="3458" y="459"/>
                    </a:lnTo>
                    <a:lnTo>
                      <a:pt x="3466" y="417"/>
                    </a:lnTo>
                    <a:lnTo>
                      <a:pt x="3472" y="374"/>
                    </a:lnTo>
                    <a:lnTo>
                      <a:pt x="3477" y="333"/>
                    </a:lnTo>
                    <a:lnTo>
                      <a:pt x="3482" y="290"/>
                    </a:lnTo>
                    <a:lnTo>
                      <a:pt x="3485" y="248"/>
                    </a:lnTo>
                    <a:lnTo>
                      <a:pt x="3488" y="206"/>
                    </a:lnTo>
                    <a:lnTo>
                      <a:pt x="3490" y="167"/>
                    </a:lnTo>
                    <a:lnTo>
                      <a:pt x="3491" y="129"/>
                    </a:lnTo>
                    <a:lnTo>
                      <a:pt x="3494" y="92"/>
                    </a:lnTo>
                    <a:lnTo>
                      <a:pt x="3497" y="69"/>
                    </a:lnTo>
                    <a:lnTo>
                      <a:pt x="3505" y="50"/>
                    </a:lnTo>
                    <a:lnTo>
                      <a:pt x="3517" y="33"/>
                    </a:lnTo>
                    <a:lnTo>
                      <a:pt x="3532" y="20"/>
                    </a:lnTo>
                    <a:lnTo>
                      <a:pt x="3548" y="9"/>
                    </a:lnTo>
                    <a:lnTo>
                      <a:pt x="3567" y="3"/>
                    </a:lnTo>
                    <a:lnTo>
                      <a:pt x="3586" y="0"/>
                    </a:lnTo>
                    <a:lnTo>
                      <a:pt x="36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899BAC7-A1D6-CF43-A816-7C029395B2EB}"/>
                </a:ext>
              </a:extLst>
            </p:cNvPr>
            <p:cNvGrpSpPr/>
            <p:nvPr/>
          </p:nvGrpSpPr>
          <p:grpSpPr>
            <a:xfrm>
              <a:off x="8754465" y="3059860"/>
              <a:ext cx="834065" cy="767479"/>
              <a:chOff x="4794250" y="2362200"/>
              <a:chExt cx="1133476" cy="1042988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105" name="Freeform 36">
                <a:extLst>
                  <a:ext uri="{FF2B5EF4-FFF2-40B4-BE49-F238E27FC236}">
                    <a16:creationId xmlns:a16="http://schemas.microsoft.com/office/drawing/2014/main" id="{CA6DA865-50A4-2445-83FE-AFD85957C1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83150" y="2819400"/>
                <a:ext cx="487363" cy="293688"/>
              </a:xfrm>
              <a:custGeom>
                <a:avLst/>
                <a:gdLst>
                  <a:gd name="T0" fmla="*/ 295 w 1537"/>
                  <a:gd name="T1" fmla="*/ 0 h 929"/>
                  <a:gd name="T2" fmla="*/ 1354 w 1537"/>
                  <a:gd name="T3" fmla="*/ 0 h 929"/>
                  <a:gd name="T4" fmla="*/ 1394 w 1537"/>
                  <a:gd name="T5" fmla="*/ 102 h 929"/>
                  <a:gd name="T6" fmla="*/ 1437 w 1537"/>
                  <a:gd name="T7" fmla="*/ 202 h 929"/>
                  <a:gd name="T8" fmla="*/ 1486 w 1537"/>
                  <a:gd name="T9" fmla="*/ 300 h 929"/>
                  <a:gd name="T10" fmla="*/ 1537 w 1537"/>
                  <a:gd name="T11" fmla="*/ 394 h 929"/>
                  <a:gd name="T12" fmla="*/ 1425 w 1537"/>
                  <a:gd name="T13" fmla="*/ 929 h 929"/>
                  <a:gd name="T14" fmla="*/ 0 w 1537"/>
                  <a:gd name="T15" fmla="*/ 774 h 929"/>
                  <a:gd name="T16" fmla="*/ 203 w 1537"/>
                  <a:gd name="T17" fmla="*/ 69 h 929"/>
                  <a:gd name="T18" fmla="*/ 211 w 1537"/>
                  <a:gd name="T19" fmla="*/ 50 h 929"/>
                  <a:gd name="T20" fmla="*/ 222 w 1537"/>
                  <a:gd name="T21" fmla="*/ 34 h 929"/>
                  <a:gd name="T22" fmla="*/ 237 w 1537"/>
                  <a:gd name="T23" fmla="*/ 20 h 929"/>
                  <a:gd name="T24" fmla="*/ 255 w 1537"/>
                  <a:gd name="T25" fmla="*/ 10 h 929"/>
                  <a:gd name="T26" fmla="*/ 274 w 1537"/>
                  <a:gd name="T27" fmla="*/ 3 h 929"/>
                  <a:gd name="T28" fmla="*/ 295 w 1537"/>
                  <a:gd name="T29" fmla="*/ 0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37" h="929">
                    <a:moveTo>
                      <a:pt x="295" y="0"/>
                    </a:moveTo>
                    <a:lnTo>
                      <a:pt x="1354" y="0"/>
                    </a:lnTo>
                    <a:lnTo>
                      <a:pt x="1394" y="102"/>
                    </a:lnTo>
                    <a:lnTo>
                      <a:pt x="1437" y="202"/>
                    </a:lnTo>
                    <a:lnTo>
                      <a:pt x="1486" y="300"/>
                    </a:lnTo>
                    <a:lnTo>
                      <a:pt x="1537" y="394"/>
                    </a:lnTo>
                    <a:lnTo>
                      <a:pt x="1425" y="929"/>
                    </a:lnTo>
                    <a:lnTo>
                      <a:pt x="0" y="774"/>
                    </a:lnTo>
                    <a:lnTo>
                      <a:pt x="203" y="69"/>
                    </a:lnTo>
                    <a:lnTo>
                      <a:pt x="211" y="50"/>
                    </a:lnTo>
                    <a:lnTo>
                      <a:pt x="222" y="34"/>
                    </a:lnTo>
                    <a:lnTo>
                      <a:pt x="237" y="20"/>
                    </a:lnTo>
                    <a:lnTo>
                      <a:pt x="255" y="10"/>
                    </a:lnTo>
                    <a:lnTo>
                      <a:pt x="274" y="3"/>
                    </a:lnTo>
                    <a:lnTo>
                      <a:pt x="2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" name="Freeform 37">
                <a:extLst>
                  <a:ext uri="{FF2B5EF4-FFF2-40B4-BE49-F238E27FC236}">
                    <a16:creationId xmlns:a16="http://schemas.microsoft.com/office/drawing/2014/main" id="{42C0F3BF-FD3F-BD4F-B099-20D9E5BBCB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35638" y="3032125"/>
                <a:ext cx="134938" cy="141288"/>
              </a:xfrm>
              <a:custGeom>
                <a:avLst/>
                <a:gdLst>
                  <a:gd name="T0" fmla="*/ 300 w 428"/>
                  <a:gd name="T1" fmla="*/ 0 h 443"/>
                  <a:gd name="T2" fmla="*/ 428 w 428"/>
                  <a:gd name="T3" fmla="*/ 443 h 443"/>
                  <a:gd name="T4" fmla="*/ 0 w 428"/>
                  <a:gd name="T5" fmla="*/ 396 h 443"/>
                  <a:gd name="T6" fmla="*/ 46 w 428"/>
                  <a:gd name="T7" fmla="*/ 338 h 443"/>
                  <a:gd name="T8" fmla="*/ 95 w 428"/>
                  <a:gd name="T9" fmla="*/ 278 h 443"/>
                  <a:gd name="T10" fmla="*/ 146 w 428"/>
                  <a:gd name="T11" fmla="*/ 213 h 443"/>
                  <a:gd name="T12" fmla="*/ 197 w 428"/>
                  <a:gd name="T13" fmla="*/ 145 h 443"/>
                  <a:gd name="T14" fmla="*/ 249 w 428"/>
                  <a:gd name="T15" fmla="*/ 74 h 443"/>
                  <a:gd name="T16" fmla="*/ 300 w 428"/>
                  <a:gd name="T17" fmla="*/ 0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8" h="443">
                    <a:moveTo>
                      <a:pt x="300" y="0"/>
                    </a:moveTo>
                    <a:lnTo>
                      <a:pt x="428" y="443"/>
                    </a:lnTo>
                    <a:lnTo>
                      <a:pt x="0" y="396"/>
                    </a:lnTo>
                    <a:lnTo>
                      <a:pt x="46" y="338"/>
                    </a:lnTo>
                    <a:lnTo>
                      <a:pt x="95" y="278"/>
                    </a:lnTo>
                    <a:lnTo>
                      <a:pt x="146" y="213"/>
                    </a:lnTo>
                    <a:lnTo>
                      <a:pt x="197" y="145"/>
                    </a:lnTo>
                    <a:lnTo>
                      <a:pt x="249" y="74"/>
                    </a:lnTo>
                    <a:lnTo>
                      <a:pt x="30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7" name="Freeform 38">
                <a:extLst>
                  <a:ext uri="{FF2B5EF4-FFF2-40B4-BE49-F238E27FC236}">
                    <a16:creationId xmlns:a16="http://schemas.microsoft.com/office/drawing/2014/main" id="{624BD8C0-DA15-7849-947A-BD80EE954C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6075" y="3054350"/>
                <a:ext cx="73025" cy="77788"/>
              </a:xfrm>
              <a:custGeom>
                <a:avLst/>
                <a:gdLst>
                  <a:gd name="T0" fmla="*/ 46 w 232"/>
                  <a:gd name="T1" fmla="*/ 0 h 246"/>
                  <a:gd name="T2" fmla="*/ 49 w 232"/>
                  <a:gd name="T3" fmla="*/ 5 h 246"/>
                  <a:gd name="T4" fmla="*/ 111 w 232"/>
                  <a:gd name="T5" fmla="*/ 90 h 246"/>
                  <a:gd name="T6" fmla="*/ 172 w 232"/>
                  <a:gd name="T7" fmla="*/ 170 h 246"/>
                  <a:gd name="T8" fmla="*/ 232 w 232"/>
                  <a:gd name="T9" fmla="*/ 246 h 246"/>
                  <a:gd name="T10" fmla="*/ 0 w 232"/>
                  <a:gd name="T11" fmla="*/ 220 h 246"/>
                  <a:gd name="T12" fmla="*/ 46 w 232"/>
                  <a:gd name="T13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2" h="246">
                    <a:moveTo>
                      <a:pt x="46" y="0"/>
                    </a:moveTo>
                    <a:lnTo>
                      <a:pt x="49" y="5"/>
                    </a:lnTo>
                    <a:lnTo>
                      <a:pt x="111" y="90"/>
                    </a:lnTo>
                    <a:lnTo>
                      <a:pt x="172" y="170"/>
                    </a:lnTo>
                    <a:lnTo>
                      <a:pt x="232" y="246"/>
                    </a:lnTo>
                    <a:lnTo>
                      <a:pt x="0" y="220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" name="Freeform 39">
                <a:extLst>
                  <a:ext uri="{FF2B5EF4-FFF2-40B4-BE49-F238E27FC236}">
                    <a16:creationId xmlns:a16="http://schemas.microsoft.com/office/drawing/2014/main" id="{8384BCB0-B996-8E49-8386-29C0E7621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4250" y="3152775"/>
                <a:ext cx="522288" cy="252413"/>
              </a:xfrm>
              <a:custGeom>
                <a:avLst/>
                <a:gdLst>
                  <a:gd name="T0" fmla="*/ 197 w 1644"/>
                  <a:gd name="T1" fmla="*/ 0 h 792"/>
                  <a:gd name="T2" fmla="*/ 1644 w 1644"/>
                  <a:gd name="T3" fmla="*/ 158 h 792"/>
                  <a:gd name="T4" fmla="*/ 1511 w 1644"/>
                  <a:gd name="T5" fmla="*/ 792 h 792"/>
                  <a:gd name="T6" fmla="*/ 95 w 1644"/>
                  <a:gd name="T7" fmla="*/ 792 h 792"/>
                  <a:gd name="T8" fmla="*/ 74 w 1644"/>
                  <a:gd name="T9" fmla="*/ 790 h 792"/>
                  <a:gd name="T10" fmla="*/ 53 w 1644"/>
                  <a:gd name="T11" fmla="*/ 782 h 792"/>
                  <a:gd name="T12" fmla="*/ 35 w 1644"/>
                  <a:gd name="T13" fmla="*/ 770 h 792"/>
                  <a:gd name="T14" fmla="*/ 20 w 1644"/>
                  <a:gd name="T15" fmla="*/ 754 h 792"/>
                  <a:gd name="T16" fmla="*/ 8 w 1644"/>
                  <a:gd name="T17" fmla="*/ 735 h 792"/>
                  <a:gd name="T18" fmla="*/ 1 w 1644"/>
                  <a:gd name="T19" fmla="*/ 714 h 792"/>
                  <a:gd name="T20" fmla="*/ 0 w 1644"/>
                  <a:gd name="T21" fmla="*/ 692 h 792"/>
                  <a:gd name="T22" fmla="*/ 3 w 1644"/>
                  <a:gd name="T23" fmla="*/ 671 h 792"/>
                  <a:gd name="T24" fmla="*/ 197 w 1644"/>
                  <a:gd name="T25" fmla="*/ 0 h 7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44" h="792">
                    <a:moveTo>
                      <a:pt x="197" y="0"/>
                    </a:moveTo>
                    <a:lnTo>
                      <a:pt x="1644" y="158"/>
                    </a:lnTo>
                    <a:lnTo>
                      <a:pt x="1511" y="792"/>
                    </a:lnTo>
                    <a:lnTo>
                      <a:pt x="95" y="792"/>
                    </a:lnTo>
                    <a:lnTo>
                      <a:pt x="74" y="790"/>
                    </a:lnTo>
                    <a:lnTo>
                      <a:pt x="53" y="782"/>
                    </a:lnTo>
                    <a:lnTo>
                      <a:pt x="35" y="770"/>
                    </a:lnTo>
                    <a:lnTo>
                      <a:pt x="20" y="754"/>
                    </a:lnTo>
                    <a:lnTo>
                      <a:pt x="8" y="735"/>
                    </a:lnTo>
                    <a:lnTo>
                      <a:pt x="1" y="714"/>
                    </a:lnTo>
                    <a:lnTo>
                      <a:pt x="0" y="692"/>
                    </a:lnTo>
                    <a:lnTo>
                      <a:pt x="3" y="671"/>
                    </a:lnTo>
                    <a:lnTo>
                      <a:pt x="1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9" name="Freeform 40">
                <a:extLst>
                  <a:ext uri="{FF2B5EF4-FFF2-40B4-BE49-F238E27FC236}">
                    <a16:creationId xmlns:a16="http://schemas.microsoft.com/office/drawing/2014/main" id="{68D6FA10-929F-304B-8D23-5D6E2F4E1B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67338" y="3213100"/>
                <a:ext cx="560388" cy="192088"/>
              </a:xfrm>
              <a:custGeom>
                <a:avLst/>
                <a:gdLst>
                  <a:gd name="T0" fmla="*/ 126 w 1766"/>
                  <a:gd name="T1" fmla="*/ 0 h 602"/>
                  <a:gd name="T2" fmla="*/ 1673 w 1766"/>
                  <a:gd name="T3" fmla="*/ 169 h 602"/>
                  <a:gd name="T4" fmla="*/ 1761 w 1766"/>
                  <a:gd name="T5" fmla="*/ 474 h 602"/>
                  <a:gd name="T6" fmla="*/ 1765 w 1766"/>
                  <a:gd name="T7" fmla="*/ 490 h 602"/>
                  <a:gd name="T8" fmla="*/ 1766 w 1766"/>
                  <a:gd name="T9" fmla="*/ 507 h 602"/>
                  <a:gd name="T10" fmla="*/ 1764 w 1766"/>
                  <a:gd name="T11" fmla="*/ 528 h 602"/>
                  <a:gd name="T12" fmla="*/ 1756 w 1766"/>
                  <a:gd name="T13" fmla="*/ 549 h 602"/>
                  <a:gd name="T14" fmla="*/ 1746 w 1766"/>
                  <a:gd name="T15" fmla="*/ 566 h 602"/>
                  <a:gd name="T16" fmla="*/ 1730 w 1766"/>
                  <a:gd name="T17" fmla="*/ 581 h 602"/>
                  <a:gd name="T18" fmla="*/ 1713 w 1766"/>
                  <a:gd name="T19" fmla="*/ 592 h 602"/>
                  <a:gd name="T20" fmla="*/ 1692 w 1766"/>
                  <a:gd name="T21" fmla="*/ 600 h 602"/>
                  <a:gd name="T22" fmla="*/ 1671 w 1766"/>
                  <a:gd name="T23" fmla="*/ 602 h 602"/>
                  <a:gd name="T24" fmla="*/ 0 w 1766"/>
                  <a:gd name="T25" fmla="*/ 602 h 602"/>
                  <a:gd name="T26" fmla="*/ 126 w 1766"/>
                  <a:gd name="T27" fmla="*/ 0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66" h="602">
                    <a:moveTo>
                      <a:pt x="126" y="0"/>
                    </a:moveTo>
                    <a:lnTo>
                      <a:pt x="1673" y="169"/>
                    </a:lnTo>
                    <a:lnTo>
                      <a:pt x="1761" y="474"/>
                    </a:lnTo>
                    <a:lnTo>
                      <a:pt x="1765" y="490"/>
                    </a:lnTo>
                    <a:lnTo>
                      <a:pt x="1766" y="507"/>
                    </a:lnTo>
                    <a:lnTo>
                      <a:pt x="1764" y="528"/>
                    </a:lnTo>
                    <a:lnTo>
                      <a:pt x="1756" y="549"/>
                    </a:lnTo>
                    <a:lnTo>
                      <a:pt x="1746" y="566"/>
                    </a:lnTo>
                    <a:lnTo>
                      <a:pt x="1730" y="581"/>
                    </a:lnTo>
                    <a:lnTo>
                      <a:pt x="1713" y="592"/>
                    </a:lnTo>
                    <a:lnTo>
                      <a:pt x="1692" y="600"/>
                    </a:lnTo>
                    <a:lnTo>
                      <a:pt x="1671" y="602"/>
                    </a:lnTo>
                    <a:lnTo>
                      <a:pt x="0" y="602"/>
                    </a:lnTo>
                    <a:lnTo>
                      <a:pt x="12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" name="Freeform 41">
                <a:extLst>
                  <a:ext uri="{FF2B5EF4-FFF2-40B4-BE49-F238E27FC236}">
                    <a16:creationId xmlns:a16="http://schemas.microsoft.com/office/drawing/2014/main" id="{3A1C8396-21C7-7B4A-B7CC-83E49CA664B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27650" y="2362200"/>
                <a:ext cx="600075" cy="839788"/>
              </a:xfrm>
              <a:custGeom>
                <a:avLst/>
                <a:gdLst>
                  <a:gd name="T0" fmla="*/ 823 w 1891"/>
                  <a:gd name="T1" fmla="*/ 369 h 2642"/>
                  <a:gd name="T2" fmla="*/ 655 w 1891"/>
                  <a:gd name="T3" fmla="*/ 435 h 2642"/>
                  <a:gd name="T4" fmla="*/ 518 w 1891"/>
                  <a:gd name="T5" fmla="*/ 547 h 2642"/>
                  <a:gd name="T6" fmla="*/ 420 w 1891"/>
                  <a:gd name="T7" fmla="*/ 695 h 2642"/>
                  <a:gd name="T8" fmla="*/ 372 w 1891"/>
                  <a:gd name="T9" fmla="*/ 871 h 2642"/>
                  <a:gd name="T10" fmla="*/ 382 w 1891"/>
                  <a:gd name="T11" fmla="*/ 1057 h 2642"/>
                  <a:gd name="T12" fmla="*/ 447 w 1891"/>
                  <a:gd name="T13" fmla="*/ 1224 h 2642"/>
                  <a:gd name="T14" fmla="*/ 559 w 1891"/>
                  <a:gd name="T15" fmla="*/ 1362 h 2642"/>
                  <a:gd name="T16" fmla="*/ 708 w 1891"/>
                  <a:gd name="T17" fmla="*/ 1460 h 2642"/>
                  <a:gd name="T18" fmla="*/ 883 w 1891"/>
                  <a:gd name="T19" fmla="*/ 1508 h 2642"/>
                  <a:gd name="T20" fmla="*/ 1070 w 1891"/>
                  <a:gd name="T21" fmla="*/ 1498 h 2642"/>
                  <a:gd name="T22" fmla="*/ 1237 w 1891"/>
                  <a:gd name="T23" fmla="*/ 1433 h 2642"/>
                  <a:gd name="T24" fmla="*/ 1375 w 1891"/>
                  <a:gd name="T25" fmla="*/ 1320 h 2642"/>
                  <a:gd name="T26" fmla="*/ 1471 w 1891"/>
                  <a:gd name="T27" fmla="*/ 1172 h 2642"/>
                  <a:gd name="T28" fmla="*/ 1520 w 1891"/>
                  <a:gd name="T29" fmla="*/ 996 h 2642"/>
                  <a:gd name="T30" fmla="*/ 1509 w 1891"/>
                  <a:gd name="T31" fmla="*/ 810 h 2642"/>
                  <a:gd name="T32" fmla="*/ 1444 w 1891"/>
                  <a:gd name="T33" fmla="*/ 643 h 2642"/>
                  <a:gd name="T34" fmla="*/ 1333 w 1891"/>
                  <a:gd name="T35" fmla="*/ 505 h 2642"/>
                  <a:gd name="T36" fmla="*/ 1184 w 1891"/>
                  <a:gd name="T37" fmla="*/ 407 h 2642"/>
                  <a:gd name="T38" fmla="*/ 1008 w 1891"/>
                  <a:gd name="T39" fmla="*/ 359 h 2642"/>
                  <a:gd name="T40" fmla="*/ 1028 w 1891"/>
                  <a:gd name="T41" fmla="*/ 3 h 2642"/>
                  <a:gd name="T42" fmla="*/ 1259 w 1891"/>
                  <a:gd name="T43" fmla="*/ 53 h 2642"/>
                  <a:gd name="T44" fmla="*/ 1466 w 1891"/>
                  <a:gd name="T45" fmla="*/ 156 h 2642"/>
                  <a:gd name="T46" fmla="*/ 1641 w 1891"/>
                  <a:gd name="T47" fmla="*/ 305 h 2642"/>
                  <a:gd name="T48" fmla="*/ 1775 w 1891"/>
                  <a:gd name="T49" fmla="*/ 491 h 2642"/>
                  <a:gd name="T50" fmla="*/ 1861 w 1891"/>
                  <a:gd name="T51" fmla="*/ 708 h 2642"/>
                  <a:gd name="T52" fmla="*/ 1891 w 1891"/>
                  <a:gd name="T53" fmla="*/ 945 h 2642"/>
                  <a:gd name="T54" fmla="*/ 1863 w 1891"/>
                  <a:gd name="T55" fmla="*/ 1190 h 2642"/>
                  <a:gd name="T56" fmla="*/ 1787 w 1891"/>
                  <a:gd name="T57" fmla="*/ 1436 h 2642"/>
                  <a:gd name="T58" fmla="*/ 1678 w 1891"/>
                  <a:gd name="T59" fmla="*/ 1676 h 2642"/>
                  <a:gd name="T60" fmla="*/ 1548 w 1891"/>
                  <a:gd name="T61" fmla="*/ 1899 h 2642"/>
                  <a:gd name="T62" fmla="*/ 1416 w 1891"/>
                  <a:gd name="T63" fmla="*/ 2098 h 2642"/>
                  <a:gd name="T64" fmla="*/ 1288 w 1891"/>
                  <a:gd name="T65" fmla="*/ 2270 h 2642"/>
                  <a:gd name="T66" fmla="*/ 1169 w 1891"/>
                  <a:gd name="T67" fmla="*/ 2418 h 2642"/>
                  <a:gd name="T68" fmla="*/ 1066 w 1891"/>
                  <a:gd name="T69" fmla="*/ 2538 h 2642"/>
                  <a:gd name="T70" fmla="*/ 985 w 1891"/>
                  <a:gd name="T71" fmla="*/ 2624 h 2642"/>
                  <a:gd name="T72" fmla="*/ 946 w 1891"/>
                  <a:gd name="T73" fmla="*/ 2642 h 2642"/>
                  <a:gd name="T74" fmla="*/ 906 w 1891"/>
                  <a:gd name="T75" fmla="*/ 2624 h 2642"/>
                  <a:gd name="T76" fmla="*/ 827 w 1891"/>
                  <a:gd name="T77" fmla="*/ 2538 h 2642"/>
                  <a:gd name="T78" fmla="*/ 723 w 1891"/>
                  <a:gd name="T79" fmla="*/ 2418 h 2642"/>
                  <a:gd name="T80" fmla="*/ 604 w 1891"/>
                  <a:gd name="T81" fmla="*/ 2271 h 2642"/>
                  <a:gd name="T82" fmla="*/ 477 w 1891"/>
                  <a:gd name="T83" fmla="*/ 2099 h 2642"/>
                  <a:gd name="T84" fmla="*/ 343 w 1891"/>
                  <a:gd name="T85" fmla="*/ 1901 h 2642"/>
                  <a:gd name="T86" fmla="*/ 215 w 1891"/>
                  <a:gd name="T87" fmla="*/ 1676 h 2642"/>
                  <a:gd name="T88" fmla="*/ 106 w 1891"/>
                  <a:gd name="T89" fmla="*/ 1436 h 2642"/>
                  <a:gd name="T90" fmla="*/ 29 w 1891"/>
                  <a:gd name="T91" fmla="*/ 1190 h 2642"/>
                  <a:gd name="T92" fmla="*/ 0 w 1891"/>
                  <a:gd name="T93" fmla="*/ 945 h 2642"/>
                  <a:gd name="T94" fmla="*/ 31 w 1891"/>
                  <a:gd name="T95" fmla="*/ 708 h 2642"/>
                  <a:gd name="T96" fmla="*/ 116 w 1891"/>
                  <a:gd name="T97" fmla="*/ 491 h 2642"/>
                  <a:gd name="T98" fmla="*/ 251 w 1891"/>
                  <a:gd name="T99" fmla="*/ 305 h 2642"/>
                  <a:gd name="T100" fmla="*/ 426 w 1891"/>
                  <a:gd name="T101" fmla="*/ 156 h 2642"/>
                  <a:gd name="T102" fmla="*/ 633 w 1891"/>
                  <a:gd name="T103" fmla="*/ 53 h 2642"/>
                  <a:gd name="T104" fmla="*/ 864 w 1891"/>
                  <a:gd name="T105" fmla="*/ 3 h 26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891" h="2642">
                    <a:moveTo>
                      <a:pt x="946" y="356"/>
                    </a:moveTo>
                    <a:lnTo>
                      <a:pt x="883" y="359"/>
                    </a:lnTo>
                    <a:lnTo>
                      <a:pt x="823" y="369"/>
                    </a:lnTo>
                    <a:lnTo>
                      <a:pt x="764" y="385"/>
                    </a:lnTo>
                    <a:lnTo>
                      <a:pt x="708" y="407"/>
                    </a:lnTo>
                    <a:lnTo>
                      <a:pt x="655" y="435"/>
                    </a:lnTo>
                    <a:lnTo>
                      <a:pt x="605" y="468"/>
                    </a:lnTo>
                    <a:lnTo>
                      <a:pt x="559" y="505"/>
                    </a:lnTo>
                    <a:lnTo>
                      <a:pt x="518" y="547"/>
                    </a:lnTo>
                    <a:lnTo>
                      <a:pt x="480" y="593"/>
                    </a:lnTo>
                    <a:lnTo>
                      <a:pt x="447" y="643"/>
                    </a:lnTo>
                    <a:lnTo>
                      <a:pt x="420" y="695"/>
                    </a:lnTo>
                    <a:lnTo>
                      <a:pt x="398" y="751"/>
                    </a:lnTo>
                    <a:lnTo>
                      <a:pt x="382" y="810"/>
                    </a:lnTo>
                    <a:lnTo>
                      <a:pt x="372" y="871"/>
                    </a:lnTo>
                    <a:lnTo>
                      <a:pt x="368" y="934"/>
                    </a:lnTo>
                    <a:lnTo>
                      <a:pt x="372" y="996"/>
                    </a:lnTo>
                    <a:lnTo>
                      <a:pt x="382" y="1057"/>
                    </a:lnTo>
                    <a:lnTo>
                      <a:pt x="398" y="1116"/>
                    </a:lnTo>
                    <a:lnTo>
                      <a:pt x="420" y="1172"/>
                    </a:lnTo>
                    <a:lnTo>
                      <a:pt x="447" y="1224"/>
                    </a:lnTo>
                    <a:lnTo>
                      <a:pt x="480" y="1274"/>
                    </a:lnTo>
                    <a:lnTo>
                      <a:pt x="518" y="1320"/>
                    </a:lnTo>
                    <a:lnTo>
                      <a:pt x="559" y="1362"/>
                    </a:lnTo>
                    <a:lnTo>
                      <a:pt x="605" y="1399"/>
                    </a:lnTo>
                    <a:lnTo>
                      <a:pt x="655" y="1433"/>
                    </a:lnTo>
                    <a:lnTo>
                      <a:pt x="708" y="1460"/>
                    </a:lnTo>
                    <a:lnTo>
                      <a:pt x="764" y="1482"/>
                    </a:lnTo>
                    <a:lnTo>
                      <a:pt x="823" y="1498"/>
                    </a:lnTo>
                    <a:lnTo>
                      <a:pt x="883" y="1508"/>
                    </a:lnTo>
                    <a:lnTo>
                      <a:pt x="946" y="1511"/>
                    </a:lnTo>
                    <a:lnTo>
                      <a:pt x="1008" y="1508"/>
                    </a:lnTo>
                    <a:lnTo>
                      <a:pt x="1070" y="1498"/>
                    </a:lnTo>
                    <a:lnTo>
                      <a:pt x="1129" y="1482"/>
                    </a:lnTo>
                    <a:lnTo>
                      <a:pt x="1184" y="1460"/>
                    </a:lnTo>
                    <a:lnTo>
                      <a:pt x="1237" y="1433"/>
                    </a:lnTo>
                    <a:lnTo>
                      <a:pt x="1287" y="1399"/>
                    </a:lnTo>
                    <a:lnTo>
                      <a:pt x="1333" y="1362"/>
                    </a:lnTo>
                    <a:lnTo>
                      <a:pt x="1375" y="1320"/>
                    </a:lnTo>
                    <a:lnTo>
                      <a:pt x="1412" y="1274"/>
                    </a:lnTo>
                    <a:lnTo>
                      <a:pt x="1444" y="1224"/>
                    </a:lnTo>
                    <a:lnTo>
                      <a:pt x="1471" y="1172"/>
                    </a:lnTo>
                    <a:lnTo>
                      <a:pt x="1494" y="1116"/>
                    </a:lnTo>
                    <a:lnTo>
                      <a:pt x="1509" y="1057"/>
                    </a:lnTo>
                    <a:lnTo>
                      <a:pt x="1520" y="996"/>
                    </a:lnTo>
                    <a:lnTo>
                      <a:pt x="1523" y="934"/>
                    </a:lnTo>
                    <a:lnTo>
                      <a:pt x="1520" y="871"/>
                    </a:lnTo>
                    <a:lnTo>
                      <a:pt x="1509" y="810"/>
                    </a:lnTo>
                    <a:lnTo>
                      <a:pt x="1494" y="751"/>
                    </a:lnTo>
                    <a:lnTo>
                      <a:pt x="1471" y="695"/>
                    </a:lnTo>
                    <a:lnTo>
                      <a:pt x="1444" y="643"/>
                    </a:lnTo>
                    <a:lnTo>
                      <a:pt x="1412" y="593"/>
                    </a:lnTo>
                    <a:lnTo>
                      <a:pt x="1375" y="547"/>
                    </a:lnTo>
                    <a:lnTo>
                      <a:pt x="1333" y="505"/>
                    </a:lnTo>
                    <a:lnTo>
                      <a:pt x="1287" y="468"/>
                    </a:lnTo>
                    <a:lnTo>
                      <a:pt x="1237" y="435"/>
                    </a:lnTo>
                    <a:lnTo>
                      <a:pt x="1184" y="407"/>
                    </a:lnTo>
                    <a:lnTo>
                      <a:pt x="1129" y="385"/>
                    </a:lnTo>
                    <a:lnTo>
                      <a:pt x="1070" y="369"/>
                    </a:lnTo>
                    <a:lnTo>
                      <a:pt x="1008" y="359"/>
                    </a:lnTo>
                    <a:lnTo>
                      <a:pt x="946" y="356"/>
                    </a:lnTo>
                    <a:close/>
                    <a:moveTo>
                      <a:pt x="946" y="0"/>
                    </a:moveTo>
                    <a:lnTo>
                      <a:pt x="1028" y="3"/>
                    </a:lnTo>
                    <a:lnTo>
                      <a:pt x="1107" y="13"/>
                    </a:lnTo>
                    <a:lnTo>
                      <a:pt x="1184" y="31"/>
                    </a:lnTo>
                    <a:lnTo>
                      <a:pt x="1259" y="53"/>
                    </a:lnTo>
                    <a:lnTo>
                      <a:pt x="1331" y="83"/>
                    </a:lnTo>
                    <a:lnTo>
                      <a:pt x="1401" y="116"/>
                    </a:lnTo>
                    <a:lnTo>
                      <a:pt x="1466" y="156"/>
                    </a:lnTo>
                    <a:lnTo>
                      <a:pt x="1529" y="201"/>
                    </a:lnTo>
                    <a:lnTo>
                      <a:pt x="1586" y="251"/>
                    </a:lnTo>
                    <a:lnTo>
                      <a:pt x="1641" y="305"/>
                    </a:lnTo>
                    <a:lnTo>
                      <a:pt x="1691" y="363"/>
                    </a:lnTo>
                    <a:lnTo>
                      <a:pt x="1735" y="426"/>
                    </a:lnTo>
                    <a:lnTo>
                      <a:pt x="1775" y="491"/>
                    </a:lnTo>
                    <a:lnTo>
                      <a:pt x="1809" y="560"/>
                    </a:lnTo>
                    <a:lnTo>
                      <a:pt x="1838" y="633"/>
                    </a:lnTo>
                    <a:lnTo>
                      <a:pt x="1861" y="708"/>
                    </a:lnTo>
                    <a:lnTo>
                      <a:pt x="1878" y="785"/>
                    </a:lnTo>
                    <a:lnTo>
                      <a:pt x="1888" y="864"/>
                    </a:lnTo>
                    <a:lnTo>
                      <a:pt x="1891" y="945"/>
                    </a:lnTo>
                    <a:lnTo>
                      <a:pt x="1888" y="1027"/>
                    </a:lnTo>
                    <a:lnTo>
                      <a:pt x="1878" y="1108"/>
                    </a:lnTo>
                    <a:lnTo>
                      <a:pt x="1863" y="1190"/>
                    </a:lnTo>
                    <a:lnTo>
                      <a:pt x="1842" y="1272"/>
                    </a:lnTo>
                    <a:lnTo>
                      <a:pt x="1816" y="1355"/>
                    </a:lnTo>
                    <a:lnTo>
                      <a:pt x="1787" y="1436"/>
                    </a:lnTo>
                    <a:lnTo>
                      <a:pt x="1753" y="1517"/>
                    </a:lnTo>
                    <a:lnTo>
                      <a:pt x="1717" y="1597"/>
                    </a:lnTo>
                    <a:lnTo>
                      <a:pt x="1678" y="1676"/>
                    </a:lnTo>
                    <a:lnTo>
                      <a:pt x="1636" y="1753"/>
                    </a:lnTo>
                    <a:lnTo>
                      <a:pt x="1593" y="1827"/>
                    </a:lnTo>
                    <a:lnTo>
                      <a:pt x="1548" y="1899"/>
                    </a:lnTo>
                    <a:lnTo>
                      <a:pt x="1504" y="1969"/>
                    </a:lnTo>
                    <a:lnTo>
                      <a:pt x="1461" y="2035"/>
                    </a:lnTo>
                    <a:lnTo>
                      <a:pt x="1416" y="2098"/>
                    </a:lnTo>
                    <a:lnTo>
                      <a:pt x="1374" y="2158"/>
                    </a:lnTo>
                    <a:lnTo>
                      <a:pt x="1330" y="2215"/>
                    </a:lnTo>
                    <a:lnTo>
                      <a:pt x="1288" y="2270"/>
                    </a:lnTo>
                    <a:lnTo>
                      <a:pt x="1247" y="2322"/>
                    </a:lnTo>
                    <a:lnTo>
                      <a:pt x="1208" y="2372"/>
                    </a:lnTo>
                    <a:lnTo>
                      <a:pt x="1169" y="2418"/>
                    </a:lnTo>
                    <a:lnTo>
                      <a:pt x="1132" y="2461"/>
                    </a:lnTo>
                    <a:lnTo>
                      <a:pt x="1097" y="2501"/>
                    </a:lnTo>
                    <a:lnTo>
                      <a:pt x="1066" y="2538"/>
                    </a:lnTo>
                    <a:lnTo>
                      <a:pt x="1035" y="2570"/>
                    </a:lnTo>
                    <a:lnTo>
                      <a:pt x="1009" y="2599"/>
                    </a:lnTo>
                    <a:lnTo>
                      <a:pt x="985" y="2624"/>
                    </a:lnTo>
                    <a:lnTo>
                      <a:pt x="973" y="2634"/>
                    </a:lnTo>
                    <a:lnTo>
                      <a:pt x="960" y="2640"/>
                    </a:lnTo>
                    <a:lnTo>
                      <a:pt x="946" y="2642"/>
                    </a:lnTo>
                    <a:lnTo>
                      <a:pt x="931" y="2640"/>
                    </a:lnTo>
                    <a:lnTo>
                      <a:pt x="918" y="2634"/>
                    </a:lnTo>
                    <a:lnTo>
                      <a:pt x="906" y="2624"/>
                    </a:lnTo>
                    <a:lnTo>
                      <a:pt x="883" y="2599"/>
                    </a:lnTo>
                    <a:lnTo>
                      <a:pt x="856" y="2570"/>
                    </a:lnTo>
                    <a:lnTo>
                      <a:pt x="827" y="2538"/>
                    </a:lnTo>
                    <a:lnTo>
                      <a:pt x="794" y="2502"/>
                    </a:lnTo>
                    <a:lnTo>
                      <a:pt x="760" y="2462"/>
                    </a:lnTo>
                    <a:lnTo>
                      <a:pt x="723" y="2418"/>
                    </a:lnTo>
                    <a:lnTo>
                      <a:pt x="685" y="2372"/>
                    </a:lnTo>
                    <a:lnTo>
                      <a:pt x="645" y="2323"/>
                    </a:lnTo>
                    <a:lnTo>
                      <a:pt x="604" y="2271"/>
                    </a:lnTo>
                    <a:lnTo>
                      <a:pt x="561" y="2215"/>
                    </a:lnTo>
                    <a:lnTo>
                      <a:pt x="519" y="2159"/>
                    </a:lnTo>
                    <a:lnTo>
                      <a:pt x="477" y="2099"/>
                    </a:lnTo>
                    <a:lnTo>
                      <a:pt x="432" y="2036"/>
                    </a:lnTo>
                    <a:lnTo>
                      <a:pt x="388" y="1970"/>
                    </a:lnTo>
                    <a:lnTo>
                      <a:pt x="343" y="1901"/>
                    </a:lnTo>
                    <a:lnTo>
                      <a:pt x="300" y="1828"/>
                    </a:lnTo>
                    <a:lnTo>
                      <a:pt x="256" y="1753"/>
                    </a:lnTo>
                    <a:lnTo>
                      <a:pt x="215" y="1676"/>
                    </a:lnTo>
                    <a:lnTo>
                      <a:pt x="175" y="1598"/>
                    </a:lnTo>
                    <a:lnTo>
                      <a:pt x="139" y="1517"/>
                    </a:lnTo>
                    <a:lnTo>
                      <a:pt x="106" y="1436"/>
                    </a:lnTo>
                    <a:lnTo>
                      <a:pt x="75" y="1355"/>
                    </a:lnTo>
                    <a:lnTo>
                      <a:pt x="50" y="1272"/>
                    </a:lnTo>
                    <a:lnTo>
                      <a:pt x="29" y="1190"/>
                    </a:lnTo>
                    <a:lnTo>
                      <a:pt x="13" y="1108"/>
                    </a:lnTo>
                    <a:lnTo>
                      <a:pt x="4" y="1027"/>
                    </a:lnTo>
                    <a:lnTo>
                      <a:pt x="0" y="945"/>
                    </a:lnTo>
                    <a:lnTo>
                      <a:pt x="4" y="864"/>
                    </a:lnTo>
                    <a:lnTo>
                      <a:pt x="14" y="785"/>
                    </a:lnTo>
                    <a:lnTo>
                      <a:pt x="31" y="708"/>
                    </a:lnTo>
                    <a:lnTo>
                      <a:pt x="54" y="633"/>
                    </a:lnTo>
                    <a:lnTo>
                      <a:pt x="83" y="560"/>
                    </a:lnTo>
                    <a:lnTo>
                      <a:pt x="116" y="491"/>
                    </a:lnTo>
                    <a:lnTo>
                      <a:pt x="157" y="426"/>
                    </a:lnTo>
                    <a:lnTo>
                      <a:pt x="201" y="363"/>
                    </a:lnTo>
                    <a:lnTo>
                      <a:pt x="251" y="305"/>
                    </a:lnTo>
                    <a:lnTo>
                      <a:pt x="305" y="251"/>
                    </a:lnTo>
                    <a:lnTo>
                      <a:pt x="364" y="201"/>
                    </a:lnTo>
                    <a:lnTo>
                      <a:pt x="426" y="156"/>
                    </a:lnTo>
                    <a:lnTo>
                      <a:pt x="492" y="116"/>
                    </a:lnTo>
                    <a:lnTo>
                      <a:pt x="560" y="83"/>
                    </a:lnTo>
                    <a:lnTo>
                      <a:pt x="633" y="53"/>
                    </a:lnTo>
                    <a:lnTo>
                      <a:pt x="708" y="31"/>
                    </a:lnTo>
                    <a:lnTo>
                      <a:pt x="785" y="13"/>
                    </a:lnTo>
                    <a:lnTo>
                      <a:pt x="864" y="3"/>
                    </a:lnTo>
                    <a:lnTo>
                      <a:pt x="946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3" name="Freeform 46">
              <a:extLst>
                <a:ext uri="{FF2B5EF4-FFF2-40B4-BE49-F238E27FC236}">
                  <a16:creationId xmlns:a16="http://schemas.microsoft.com/office/drawing/2014/main" id="{2BC3FDC1-D515-B84D-B5EC-528111F649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10853" y="1038493"/>
              <a:ext cx="1395608" cy="1431505"/>
            </a:xfrm>
            <a:custGeom>
              <a:avLst/>
              <a:gdLst>
                <a:gd name="T0" fmla="*/ 2698 w 3426"/>
                <a:gd name="T1" fmla="*/ 2800 h 3196"/>
                <a:gd name="T2" fmla="*/ 2956 w 3426"/>
                <a:gd name="T3" fmla="*/ 2559 h 3196"/>
                <a:gd name="T4" fmla="*/ 2439 w 3426"/>
                <a:gd name="T5" fmla="*/ 2559 h 3196"/>
                <a:gd name="T6" fmla="*/ 3214 w 3426"/>
                <a:gd name="T7" fmla="*/ 2318 h 3196"/>
                <a:gd name="T8" fmla="*/ 2697 w 3426"/>
                <a:gd name="T9" fmla="*/ 2318 h 3196"/>
                <a:gd name="T10" fmla="*/ 2181 w 3426"/>
                <a:gd name="T11" fmla="*/ 2318 h 3196"/>
                <a:gd name="T12" fmla="*/ 372 w 3426"/>
                <a:gd name="T13" fmla="*/ 2529 h 3196"/>
                <a:gd name="T14" fmla="*/ 558 w 3426"/>
                <a:gd name="T15" fmla="*/ 2758 h 3196"/>
                <a:gd name="T16" fmla="*/ 829 w 3426"/>
                <a:gd name="T17" fmla="*/ 2884 h 3196"/>
                <a:gd name="T18" fmla="*/ 803 w 3426"/>
                <a:gd name="T19" fmla="*/ 2967 h 3196"/>
                <a:gd name="T20" fmla="*/ 539 w 3426"/>
                <a:gd name="T21" fmla="*/ 2853 h 3196"/>
                <a:gd name="T22" fmla="*/ 335 w 3426"/>
                <a:gd name="T23" fmla="*/ 2647 h 3196"/>
                <a:gd name="T24" fmla="*/ 233 w 3426"/>
                <a:gd name="T25" fmla="*/ 2394 h 3196"/>
                <a:gd name="T26" fmla="*/ 502 w 3426"/>
                <a:gd name="T27" fmla="*/ 2349 h 3196"/>
                <a:gd name="T28" fmla="*/ 606 w 3426"/>
                <a:gd name="T29" fmla="*/ 2560 h 3196"/>
                <a:gd name="T30" fmla="*/ 812 w 3426"/>
                <a:gd name="T31" fmla="*/ 2701 h 3196"/>
                <a:gd name="T32" fmla="*/ 975 w 3426"/>
                <a:gd name="T33" fmla="*/ 2819 h 3196"/>
                <a:gd name="T34" fmla="*/ 714 w 3426"/>
                <a:gd name="T35" fmla="*/ 2753 h 3196"/>
                <a:gd name="T36" fmla="*/ 503 w 3426"/>
                <a:gd name="T37" fmla="*/ 2575 h 3196"/>
                <a:gd name="T38" fmla="*/ 408 w 3426"/>
                <a:gd name="T39" fmla="*/ 2336 h 3196"/>
                <a:gd name="T40" fmla="*/ 683 w 3426"/>
                <a:gd name="T41" fmla="*/ 2269 h 3196"/>
                <a:gd name="T42" fmla="*/ 744 w 3426"/>
                <a:gd name="T43" fmla="*/ 2445 h 3196"/>
                <a:gd name="T44" fmla="*/ 914 w 3426"/>
                <a:gd name="T45" fmla="*/ 2549 h 3196"/>
                <a:gd name="T46" fmla="*/ 1039 w 3426"/>
                <a:gd name="T47" fmla="*/ 2643 h 3196"/>
                <a:gd name="T48" fmla="*/ 821 w 3426"/>
                <a:gd name="T49" fmla="*/ 2609 h 3196"/>
                <a:gd name="T50" fmla="*/ 649 w 3426"/>
                <a:gd name="T51" fmla="*/ 2467 h 3196"/>
                <a:gd name="T52" fmla="*/ 591 w 3426"/>
                <a:gd name="T53" fmla="*/ 2268 h 3196"/>
                <a:gd name="T54" fmla="*/ 2956 w 3426"/>
                <a:gd name="T55" fmla="*/ 2472 h 3196"/>
                <a:gd name="T56" fmla="*/ 1922 w 3426"/>
                <a:gd name="T57" fmla="*/ 2472 h 3196"/>
                <a:gd name="T58" fmla="*/ 2440 w 3426"/>
                <a:gd name="T59" fmla="*/ 2472 h 3196"/>
                <a:gd name="T60" fmla="*/ 2697 w 3426"/>
                <a:gd name="T61" fmla="*/ 2231 h 3196"/>
                <a:gd name="T62" fmla="*/ 2439 w 3426"/>
                <a:gd name="T63" fmla="*/ 1990 h 3196"/>
                <a:gd name="T64" fmla="*/ 987 w 3426"/>
                <a:gd name="T65" fmla="*/ 1599 h 3196"/>
                <a:gd name="T66" fmla="*/ 1922 w 3426"/>
                <a:gd name="T67" fmla="*/ 1031 h 3196"/>
                <a:gd name="T68" fmla="*/ 1106 w 3426"/>
                <a:gd name="T69" fmla="*/ 1792 h 3196"/>
                <a:gd name="T70" fmla="*/ 1118 w 3426"/>
                <a:gd name="T71" fmla="*/ 1907 h 3196"/>
                <a:gd name="T72" fmla="*/ 1997 w 3426"/>
                <a:gd name="T73" fmla="*/ 1023 h 3196"/>
                <a:gd name="T74" fmla="*/ 517 w 3426"/>
                <a:gd name="T75" fmla="*/ 1161 h 3196"/>
                <a:gd name="T76" fmla="*/ 2053 w 3426"/>
                <a:gd name="T77" fmla="*/ 953 h 3196"/>
                <a:gd name="T78" fmla="*/ 2424 w 3426"/>
                <a:gd name="T79" fmla="*/ 1322 h 3196"/>
                <a:gd name="T80" fmla="*/ 2402 w 3426"/>
                <a:gd name="T81" fmla="*/ 1434 h 3196"/>
                <a:gd name="T82" fmla="*/ 2393 w 3426"/>
                <a:gd name="T83" fmla="*/ 2033 h 3196"/>
                <a:gd name="T84" fmla="*/ 1558 w 3426"/>
                <a:gd name="T85" fmla="*/ 2225 h 3196"/>
                <a:gd name="T86" fmla="*/ 1426 w 3426"/>
                <a:gd name="T87" fmla="*/ 2263 h 3196"/>
                <a:gd name="T88" fmla="*/ 912 w 3426"/>
                <a:gd name="T89" fmla="*/ 2394 h 3196"/>
                <a:gd name="T90" fmla="*/ 1009 w 3426"/>
                <a:gd name="T91" fmla="*/ 1890 h 3196"/>
                <a:gd name="T92" fmla="*/ 1022 w 3426"/>
                <a:gd name="T93" fmla="*/ 1764 h 3196"/>
                <a:gd name="T94" fmla="*/ 1033 w 3426"/>
                <a:gd name="T95" fmla="*/ 1161 h 3196"/>
                <a:gd name="T96" fmla="*/ 1869 w 3426"/>
                <a:gd name="T97" fmla="*/ 971 h 3196"/>
                <a:gd name="T98" fmla="*/ 1503 w 3426"/>
                <a:gd name="T99" fmla="*/ 722 h 3196"/>
                <a:gd name="T100" fmla="*/ 987 w 3426"/>
                <a:gd name="T101" fmla="*/ 722 h 3196"/>
                <a:gd name="T102" fmla="*/ 471 w 3426"/>
                <a:gd name="T103" fmla="*/ 722 h 3196"/>
                <a:gd name="T104" fmla="*/ 1246 w 3426"/>
                <a:gd name="T105" fmla="*/ 482 h 3196"/>
                <a:gd name="T106" fmla="*/ 729 w 3426"/>
                <a:gd name="T107" fmla="*/ 482 h 3196"/>
                <a:gd name="T108" fmla="*/ 212 w 3426"/>
                <a:gd name="T109" fmla="*/ 482 h 3196"/>
                <a:gd name="T110" fmla="*/ 987 w 3426"/>
                <a:gd name="T111" fmla="*/ 241 h 3196"/>
                <a:gd name="T112" fmla="*/ 471 w 3426"/>
                <a:gd name="T113" fmla="*/ 241 h 3196"/>
                <a:gd name="T114" fmla="*/ 729 w 3426"/>
                <a:gd name="T115" fmla="*/ 0 h 3196"/>
                <a:gd name="T116" fmla="*/ 729 w 3426"/>
                <a:gd name="T117" fmla="*/ 0 h 3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426" h="3196">
                  <a:moveTo>
                    <a:pt x="2698" y="2800"/>
                  </a:moveTo>
                  <a:lnTo>
                    <a:pt x="2910" y="2998"/>
                  </a:lnTo>
                  <a:lnTo>
                    <a:pt x="2698" y="3196"/>
                  </a:lnTo>
                  <a:lnTo>
                    <a:pt x="2486" y="2998"/>
                  </a:lnTo>
                  <a:lnTo>
                    <a:pt x="2698" y="2800"/>
                  </a:lnTo>
                  <a:close/>
                  <a:moveTo>
                    <a:pt x="2956" y="2559"/>
                  </a:moveTo>
                  <a:lnTo>
                    <a:pt x="3168" y="2757"/>
                  </a:lnTo>
                  <a:lnTo>
                    <a:pt x="2956" y="2954"/>
                  </a:lnTo>
                  <a:lnTo>
                    <a:pt x="2744" y="2757"/>
                  </a:lnTo>
                  <a:lnTo>
                    <a:pt x="2956" y="2559"/>
                  </a:lnTo>
                  <a:close/>
                  <a:moveTo>
                    <a:pt x="2439" y="2559"/>
                  </a:moveTo>
                  <a:lnTo>
                    <a:pt x="2650" y="2757"/>
                  </a:lnTo>
                  <a:lnTo>
                    <a:pt x="2439" y="2954"/>
                  </a:lnTo>
                  <a:lnTo>
                    <a:pt x="2228" y="2757"/>
                  </a:lnTo>
                  <a:lnTo>
                    <a:pt x="2439" y="2559"/>
                  </a:lnTo>
                  <a:close/>
                  <a:moveTo>
                    <a:pt x="3214" y="2318"/>
                  </a:moveTo>
                  <a:lnTo>
                    <a:pt x="3426" y="2516"/>
                  </a:lnTo>
                  <a:lnTo>
                    <a:pt x="3214" y="2713"/>
                  </a:lnTo>
                  <a:lnTo>
                    <a:pt x="3002" y="2515"/>
                  </a:lnTo>
                  <a:lnTo>
                    <a:pt x="3214" y="2318"/>
                  </a:lnTo>
                  <a:close/>
                  <a:moveTo>
                    <a:pt x="2697" y="2318"/>
                  </a:moveTo>
                  <a:lnTo>
                    <a:pt x="2909" y="2515"/>
                  </a:lnTo>
                  <a:lnTo>
                    <a:pt x="2697" y="2713"/>
                  </a:lnTo>
                  <a:lnTo>
                    <a:pt x="2486" y="2515"/>
                  </a:lnTo>
                  <a:lnTo>
                    <a:pt x="2697" y="2318"/>
                  </a:lnTo>
                  <a:close/>
                  <a:moveTo>
                    <a:pt x="2181" y="2318"/>
                  </a:moveTo>
                  <a:lnTo>
                    <a:pt x="2392" y="2516"/>
                  </a:lnTo>
                  <a:lnTo>
                    <a:pt x="2181" y="2713"/>
                  </a:lnTo>
                  <a:lnTo>
                    <a:pt x="1969" y="2516"/>
                  </a:lnTo>
                  <a:lnTo>
                    <a:pt x="2181" y="2318"/>
                  </a:lnTo>
                  <a:close/>
                  <a:moveTo>
                    <a:pt x="314" y="2313"/>
                  </a:moveTo>
                  <a:lnTo>
                    <a:pt x="322" y="2368"/>
                  </a:lnTo>
                  <a:lnTo>
                    <a:pt x="334" y="2422"/>
                  </a:lnTo>
                  <a:lnTo>
                    <a:pt x="350" y="2477"/>
                  </a:lnTo>
                  <a:lnTo>
                    <a:pt x="372" y="2529"/>
                  </a:lnTo>
                  <a:lnTo>
                    <a:pt x="399" y="2580"/>
                  </a:lnTo>
                  <a:lnTo>
                    <a:pt x="431" y="2629"/>
                  </a:lnTo>
                  <a:lnTo>
                    <a:pt x="468" y="2675"/>
                  </a:lnTo>
                  <a:lnTo>
                    <a:pt x="511" y="2719"/>
                  </a:lnTo>
                  <a:lnTo>
                    <a:pt x="558" y="2758"/>
                  </a:lnTo>
                  <a:lnTo>
                    <a:pt x="609" y="2793"/>
                  </a:lnTo>
                  <a:lnTo>
                    <a:pt x="660" y="2823"/>
                  </a:lnTo>
                  <a:lnTo>
                    <a:pt x="715" y="2848"/>
                  </a:lnTo>
                  <a:lnTo>
                    <a:pt x="771" y="2869"/>
                  </a:lnTo>
                  <a:lnTo>
                    <a:pt x="829" y="2884"/>
                  </a:lnTo>
                  <a:lnTo>
                    <a:pt x="887" y="2895"/>
                  </a:lnTo>
                  <a:lnTo>
                    <a:pt x="946" y="2902"/>
                  </a:lnTo>
                  <a:lnTo>
                    <a:pt x="916" y="2985"/>
                  </a:lnTo>
                  <a:lnTo>
                    <a:pt x="859" y="2978"/>
                  </a:lnTo>
                  <a:lnTo>
                    <a:pt x="803" y="2967"/>
                  </a:lnTo>
                  <a:lnTo>
                    <a:pt x="748" y="2951"/>
                  </a:lnTo>
                  <a:lnTo>
                    <a:pt x="693" y="2933"/>
                  </a:lnTo>
                  <a:lnTo>
                    <a:pt x="640" y="2911"/>
                  </a:lnTo>
                  <a:lnTo>
                    <a:pt x="589" y="2884"/>
                  </a:lnTo>
                  <a:lnTo>
                    <a:pt x="539" y="2853"/>
                  </a:lnTo>
                  <a:lnTo>
                    <a:pt x="491" y="2819"/>
                  </a:lnTo>
                  <a:lnTo>
                    <a:pt x="447" y="2780"/>
                  </a:lnTo>
                  <a:lnTo>
                    <a:pt x="405" y="2738"/>
                  </a:lnTo>
                  <a:lnTo>
                    <a:pt x="368" y="2693"/>
                  </a:lnTo>
                  <a:lnTo>
                    <a:pt x="335" y="2647"/>
                  </a:lnTo>
                  <a:lnTo>
                    <a:pt x="306" y="2599"/>
                  </a:lnTo>
                  <a:lnTo>
                    <a:pt x="281" y="2549"/>
                  </a:lnTo>
                  <a:lnTo>
                    <a:pt x="262" y="2499"/>
                  </a:lnTo>
                  <a:lnTo>
                    <a:pt x="245" y="2447"/>
                  </a:lnTo>
                  <a:lnTo>
                    <a:pt x="233" y="2394"/>
                  </a:lnTo>
                  <a:lnTo>
                    <a:pt x="224" y="2341"/>
                  </a:lnTo>
                  <a:lnTo>
                    <a:pt x="314" y="2313"/>
                  </a:lnTo>
                  <a:close/>
                  <a:moveTo>
                    <a:pt x="495" y="2257"/>
                  </a:moveTo>
                  <a:lnTo>
                    <a:pt x="496" y="2303"/>
                  </a:lnTo>
                  <a:lnTo>
                    <a:pt x="502" y="2349"/>
                  </a:lnTo>
                  <a:lnTo>
                    <a:pt x="514" y="2394"/>
                  </a:lnTo>
                  <a:lnTo>
                    <a:pt x="530" y="2438"/>
                  </a:lnTo>
                  <a:lnTo>
                    <a:pt x="551" y="2481"/>
                  </a:lnTo>
                  <a:lnTo>
                    <a:pt x="577" y="2522"/>
                  </a:lnTo>
                  <a:lnTo>
                    <a:pt x="606" y="2560"/>
                  </a:lnTo>
                  <a:lnTo>
                    <a:pt x="641" y="2596"/>
                  </a:lnTo>
                  <a:lnTo>
                    <a:pt x="681" y="2630"/>
                  </a:lnTo>
                  <a:lnTo>
                    <a:pt x="722" y="2657"/>
                  </a:lnTo>
                  <a:lnTo>
                    <a:pt x="766" y="2682"/>
                  </a:lnTo>
                  <a:lnTo>
                    <a:pt x="812" y="2701"/>
                  </a:lnTo>
                  <a:lnTo>
                    <a:pt x="859" y="2717"/>
                  </a:lnTo>
                  <a:lnTo>
                    <a:pt x="907" y="2727"/>
                  </a:lnTo>
                  <a:lnTo>
                    <a:pt x="957" y="2733"/>
                  </a:lnTo>
                  <a:lnTo>
                    <a:pt x="1006" y="2735"/>
                  </a:lnTo>
                  <a:lnTo>
                    <a:pt x="975" y="2819"/>
                  </a:lnTo>
                  <a:lnTo>
                    <a:pt x="922" y="2815"/>
                  </a:lnTo>
                  <a:lnTo>
                    <a:pt x="868" y="2806"/>
                  </a:lnTo>
                  <a:lnTo>
                    <a:pt x="814" y="2793"/>
                  </a:lnTo>
                  <a:lnTo>
                    <a:pt x="763" y="2775"/>
                  </a:lnTo>
                  <a:lnTo>
                    <a:pt x="714" y="2753"/>
                  </a:lnTo>
                  <a:lnTo>
                    <a:pt x="666" y="2726"/>
                  </a:lnTo>
                  <a:lnTo>
                    <a:pt x="620" y="2694"/>
                  </a:lnTo>
                  <a:lnTo>
                    <a:pt x="577" y="2657"/>
                  </a:lnTo>
                  <a:lnTo>
                    <a:pt x="537" y="2617"/>
                  </a:lnTo>
                  <a:lnTo>
                    <a:pt x="503" y="2575"/>
                  </a:lnTo>
                  <a:lnTo>
                    <a:pt x="475" y="2531"/>
                  </a:lnTo>
                  <a:lnTo>
                    <a:pt x="451" y="2484"/>
                  </a:lnTo>
                  <a:lnTo>
                    <a:pt x="432" y="2436"/>
                  </a:lnTo>
                  <a:lnTo>
                    <a:pt x="418" y="2386"/>
                  </a:lnTo>
                  <a:lnTo>
                    <a:pt x="408" y="2336"/>
                  </a:lnTo>
                  <a:lnTo>
                    <a:pt x="404" y="2286"/>
                  </a:lnTo>
                  <a:lnTo>
                    <a:pt x="495" y="2257"/>
                  </a:lnTo>
                  <a:close/>
                  <a:moveTo>
                    <a:pt x="692" y="2196"/>
                  </a:moveTo>
                  <a:lnTo>
                    <a:pt x="685" y="2232"/>
                  </a:lnTo>
                  <a:lnTo>
                    <a:pt x="683" y="2269"/>
                  </a:lnTo>
                  <a:lnTo>
                    <a:pt x="685" y="2307"/>
                  </a:lnTo>
                  <a:lnTo>
                    <a:pt x="693" y="2344"/>
                  </a:lnTo>
                  <a:lnTo>
                    <a:pt x="705" y="2379"/>
                  </a:lnTo>
                  <a:lnTo>
                    <a:pt x="722" y="2413"/>
                  </a:lnTo>
                  <a:lnTo>
                    <a:pt x="744" y="2445"/>
                  </a:lnTo>
                  <a:lnTo>
                    <a:pt x="773" y="2475"/>
                  </a:lnTo>
                  <a:lnTo>
                    <a:pt x="805" y="2501"/>
                  </a:lnTo>
                  <a:lnTo>
                    <a:pt x="840" y="2522"/>
                  </a:lnTo>
                  <a:lnTo>
                    <a:pt x="876" y="2538"/>
                  </a:lnTo>
                  <a:lnTo>
                    <a:pt x="914" y="2549"/>
                  </a:lnTo>
                  <a:lnTo>
                    <a:pt x="953" y="2556"/>
                  </a:lnTo>
                  <a:lnTo>
                    <a:pt x="993" y="2558"/>
                  </a:lnTo>
                  <a:lnTo>
                    <a:pt x="1032" y="2556"/>
                  </a:lnTo>
                  <a:lnTo>
                    <a:pt x="1073" y="2550"/>
                  </a:lnTo>
                  <a:lnTo>
                    <a:pt x="1039" y="2643"/>
                  </a:lnTo>
                  <a:lnTo>
                    <a:pt x="995" y="2644"/>
                  </a:lnTo>
                  <a:lnTo>
                    <a:pt x="950" y="2642"/>
                  </a:lnTo>
                  <a:lnTo>
                    <a:pt x="906" y="2636"/>
                  </a:lnTo>
                  <a:lnTo>
                    <a:pt x="863" y="2625"/>
                  </a:lnTo>
                  <a:lnTo>
                    <a:pt x="821" y="2609"/>
                  </a:lnTo>
                  <a:lnTo>
                    <a:pt x="780" y="2590"/>
                  </a:lnTo>
                  <a:lnTo>
                    <a:pt x="743" y="2565"/>
                  </a:lnTo>
                  <a:lnTo>
                    <a:pt x="707" y="2536"/>
                  </a:lnTo>
                  <a:lnTo>
                    <a:pt x="676" y="2503"/>
                  </a:lnTo>
                  <a:lnTo>
                    <a:pt x="649" y="2467"/>
                  </a:lnTo>
                  <a:lnTo>
                    <a:pt x="628" y="2430"/>
                  </a:lnTo>
                  <a:lnTo>
                    <a:pt x="612" y="2391"/>
                  </a:lnTo>
                  <a:lnTo>
                    <a:pt x="600" y="2351"/>
                  </a:lnTo>
                  <a:lnTo>
                    <a:pt x="593" y="2310"/>
                  </a:lnTo>
                  <a:lnTo>
                    <a:pt x="591" y="2268"/>
                  </a:lnTo>
                  <a:lnTo>
                    <a:pt x="593" y="2226"/>
                  </a:lnTo>
                  <a:lnTo>
                    <a:pt x="692" y="2196"/>
                  </a:lnTo>
                  <a:close/>
                  <a:moveTo>
                    <a:pt x="2956" y="2078"/>
                  </a:moveTo>
                  <a:lnTo>
                    <a:pt x="3168" y="2274"/>
                  </a:lnTo>
                  <a:lnTo>
                    <a:pt x="2956" y="2472"/>
                  </a:lnTo>
                  <a:lnTo>
                    <a:pt x="2744" y="2275"/>
                  </a:lnTo>
                  <a:lnTo>
                    <a:pt x="2956" y="2078"/>
                  </a:lnTo>
                  <a:close/>
                  <a:moveTo>
                    <a:pt x="1922" y="2078"/>
                  </a:moveTo>
                  <a:lnTo>
                    <a:pt x="2134" y="2275"/>
                  </a:lnTo>
                  <a:lnTo>
                    <a:pt x="1922" y="2472"/>
                  </a:lnTo>
                  <a:lnTo>
                    <a:pt x="1711" y="2275"/>
                  </a:lnTo>
                  <a:lnTo>
                    <a:pt x="1922" y="2078"/>
                  </a:lnTo>
                  <a:close/>
                  <a:moveTo>
                    <a:pt x="2440" y="2077"/>
                  </a:moveTo>
                  <a:lnTo>
                    <a:pt x="2651" y="2274"/>
                  </a:lnTo>
                  <a:lnTo>
                    <a:pt x="2440" y="2472"/>
                  </a:lnTo>
                  <a:lnTo>
                    <a:pt x="2228" y="2274"/>
                  </a:lnTo>
                  <a:lnTo>
                    <a:pt x="2440" y="2077"/>
                  </a:lnTo>
                  <a:close/>
                  <a:moveTo>
                    <a:pt x="2697" y="1836"/>
                  </a:moveTo>
                  <a:lnTo>
                    <a:pt x="2909" y="2033"/>
                  </a:lnTo>
                  <a:lnTo>
                    <a:pt x="2697" y="2231"/>
                  </a:lnTo>
                  <a:lnTo>
                    <a:pt x="2486" y="2033"/>
                  </a:lnTo>
                  <a:lnTo>
                    <a:pt x="2697" y="1836"/>
                  </a:lnTo>
                  <a:close/>
                  <a:moveTo>
                    <a:pt x="2439" y="1595"/>
                  </a:moveTo>
                  <a:lnTo>
                    <a:pt x="2650" y="1793"/>
                  </a:lnTo>
                  <a:lnTo>
                    <a:pt x="2439" y="1990"/>
                  </a:lnTo>
                  <a:lnTo>
                    <a:pt x="2228" y="1793"/>
                  </a:lnTo>
                  <a:lnTo>
                    <a:pt x="2439" y="1595"/>
                  </a:lnTo>
                  <a:close/>
                  <a:moveTo>
                    <a:pt x="987" y="1204"/>
                  </a:moveTo>
                  <a:lnTo>
                    <a:pt x="1199" y="1402"/>
                  </a:lnTo>
                  <a:lnTo>
                    <a:pt x="987" y="1599"/>
                  </a:lnTo>
                  <a:lnTo>
                    <a:pt x="775" y="1402"/>
                  </a:lnTo>
                  <a:lnTo>
                    <a:pt x="987" y="1204"/>
                  </a:lnTo>
                  <a:close/>
                  <a:moveTo>
                    <a:pt x="1972" y="1021"/>
                  </a:moveTo>
                  <a:lnTo>
                    <a:pt x="1946" y="1023"/>
                  </a:lnTo>
                  <a:lnTo>
                    <a:pt x="1922" y="1031"/>
                  </a:lnTo>
                  <a:lnTo>
                    <a:pt x="1899" y="1042"/>
                  </a:lnTo>
                  <a:lnTo>
                    <a:pt x="1878" y="1057"/>
                  </a:lnTo>
                  <a:lnTo>
                    <a:pt x="1134" y="1753"/>
                  </a:lnTo>
                  <a:lnTo>
                    <a:pt x="1118" y="1771"/>
                  </a:lnTo>
                  <a:lnTo>
                    <a:pt x="1106" y="1792"/>
                  </a:lnTo>
                  <a:lnTo>
                    <a:pt x="1099" y="1815"/>
                  </a:lnTo>
                  <a:lnTo>
                    <a:pt x="1096" y="1838"/>
                  </a:lnTo>
                  <a:lnTo>
                    <a:pt x="1099" y="1862"/>
                  </a:lnTo>
                  <a:lnTo>
                    <a:pt x="1106" y="1885"/>
                  </a:lnTo>
                  <a:lnTo>
                    <a:pt x="1118" y="1907"/>
                  </a:lnTo>
                  <a:lnTo>
                    <a:pt x="1134" y="1926"/>
                  </a:lnTo>
                  <a:lnTo>
                    <a:pt x="2065" y="1057"/>
                  </a:lnTo>
                  <a:lnTo>
                    <a:pt x="2045" y="1042"/>
                  </a:lnTo>
                  <a:lnTo>
                    <a:pt x="2022" y="1031"/>
                  </a:lnTo>
                  <a:lnTo>
                    <a:pt x="1997" y="1023"/>
                  </a:lnTo>
                  <a:lnTo>
                    <a:pt x="1972" y="1021"/>
                  </a:lnTo>
                  <a:close/>
                  <a:moveTo>
                    <a:pt x="729" y="963"/>
                  </a:moveTo>
                  <a:lnTo>
                    <a:pt x="940" y="1161"/>
                  </a:lnTo>
                  <a:lnTo>
                    <a:pt x="729" y="1359"/>
                  </a:lnTo>
                  <a:lnTo>
                    <a:pt x="517" y="1161"/>
                  </a:lnTo>
                  <a:lnTo>
                    <a:pt x="729" y="963"/>
                  </a:lnTo>
                  <a:close/>
                  <a:moveTo>
                    <a:pt x="1972" y="930"/>
                  </a:moveTo>
                  <a:lnTo>
                    <a:pt x="2000" y="934"/>
                  </a:lnTo>
                  <a:lnTo>
                    <a:pt x="2027" y="941"/>
                  </a:lnTo>
                  <a:lnTo>
                    <a:pt x="2053" y="953"/>
                  </a:lnTo>
                  <a:lnTo>
                    <a:pt x="2076" y="971"/>
                  </a:lnTo>
                  <a:lnTo>
                    <a:pt x="2385" y="1259"/>
                  </a:lnTo>
                  <a:lnTo>
                    <a:pt x="2402" y="1279"/>
                  </a:lnTo>
                  <a:lnTo>
                    <a:pt x="2415" y="1299"/>
                  </a:lnTo>
                  <a:lnTo>
                    <a:pt x="2424" y="1322"/>
                  </a:lnTo>
                  <a:lnTo>
                    <a:pt x="2428" y="1345"/>
                  </a:lnTo>
                  <a:lnTo>
                    <a:pt x="2428" y="1369"/>
                  </a:lnTo>
                  <a:lnTo>
                    <a:pt x="2424" y="1391"/>
                  </a:lnTo>
                  <a:lnTo>
                    <a:pt x="2415" y="1413"/>
                  </a:lnTo>
                  <a:lnTo>
                    <a:pt x="2402" y="1434"/>
                  </a:lnTo>
                  <a:lnTo>
                    <a:pt x="2385" y="1452"/>
                  </a:lnTo>
                  <a:lnTo>
                    <a:pt x="1998" y="1815"/>
                  </a:lnTo>
                  <a:lnTo>
                    <a:pt x="2101" y="1912"/>
                  </a:lnTo>
                  <a:lnTo>
                    <a:pt x="2182" y="1836"/>
                  </a:lnTo>
                  <a:lnTo>
                    <a:pt x="2393" y="2033"/>
                  </a:lnTo>
                  <a:lnTo>
                    <a:pt x="2182" y="2231"/>
                  </a:lnTo>
                  <a:lnTo>
                    <a:pt x="1969" y="2034"/>
                  </a:lnTo>
                  <a:lnTo>
                    <a:pt x="2049" y="1960"/>
                  </a:lnTo>
                  <a:lnTo>
                    <a:pt x="1946" y="1864"/>
                  </a:lnTo>
                  <a:lnTo>
                    <a:pt x="1558" y="2225"/>
                  </a:lnTo>
                  <a:lnTo>
                    <a:pt x="1535" y="2243"/>
                  </a:lnTo>
                  <a:lnTo>
                    <a:pt x="1510" y="2255"/>
                  </a:lnTo>
                  <a:lnTo>
                    <a:pt x="1482" y="2262"/>
                  </a:lnTo>
                  <a:lnTo>
                    <a:pt x="1455" y="2265"/>
                  </a:lnTo>
                  <a:lnTo>
                    <a:pt x="1426" y="2263"/>
                  </a:lnTo>
                  <a:lnTo>
                    <a:pt x="1399" y="2255"/>
                  </a:lnTo>
                  <a:lnTo>
                    <a:pt x="1374" y="2243"/>
                  </a:lnTo>
                  <a:lnTo>
                    <a:pt x="1351" y="2225"/>
                  </a:lnTo>
                  <a:lnTo>
                    <a:pt x="1222" y="2104"/>
                  </a:lnTo>
                  <a:lnTo>
                    <a:pt x="912" y="2394"/>
                  </a:lnTo>
                  <a:lnTo>
                    <a:pt x="860" y="2346"/>
                  </a:lnTo>
                  <a:lnTo>
                    <a:pt x="1170" y="2056"/>
                  </a:lnTo>
                  <a:lnTo>
                    <a:pt x="1041" y="1935"/>
                  </a:lnTo>
                  <a:lnTo>
                    <a:pt x="1022" y="1914"/>
                  </a:lnTo>
                  <a:lnTo>
                    <a:pt x="1009" y="1890"/>
                  </a:lnTo>
                  <a:lnTo>
                    <a:pt x="1000" y="1865"/>
                  </a:lnTo>
                  <a:lnTo>
                    <a:pt x="998" y="1839"/>
                  </a:lnTo>
                  <a:lnTo>
                    <a:pt x="1000" y="1813"/>
                  </a:lnTo>
                  <a:lnTo>
                    <a:pt x="1009" y="1787"/>
                  </a:lnTo>
                  <a:lnTo>
                    <a:pt x="1022" y="1764"/>
                  </a:lnTo>
                  <a:lnTo>
                    <a:pt x="1041" y="1742"/>
                  </a:lnTo>
                  <a:lnTo>
                    <a:pt x="1429" y="1381"/>
                  </a:lnTo>
                  <a:lnTo>
                    <a:pt x="1326" y="1284"/>
                  </a:lnTo>
                  <a:lnTo>
                    <a:pt x="1246" y="1359"/>
                  </a:lnTo>
                  <a:lnTo>
                    <a:pt x="1033" y="1161"/>
                  </a:lnTo>
                  <a:lnTo>
                    <a:pt x="1246" y="963"/>
                  </a:lnTo>
                  <a:lnTo>
                    <a:pt x="1457" y="1161"/>
                  </a:lnTo>
                  <a:lnTo>
                    <a:pt x="1377" y="1236"/>
                  </a:lnTo>
                  <a:lnTo>
                    <a:pt x="1480" y="1332"/>
                  </a:lnTo>
                  <a:lnTo>
                    <a:pt x="1869" y="971"/>
                  </a:lnTo>
                  <a:lnTo>
                    <a:pt x="1892" y="953"/>
                  </a:lnTo>
                  <a:lnTo>
                    <a:pt x="1917" y="941"/>
                  </a:lnTo>
                  <a:lnTo>
                    <a:pt x="1944" y="934"/>
                  </a:lnTo>
                  <a:lnTo>
                    <a:pt x="1972" y="930"/>
                  </a:lnTo>
                  <a:close/>
                  <a:moveTo>
                    <a:pt x="1503" y="722"/>
                  </a:moveTo>
                  <a:lnTo>
                    <a:pt x="1715" y="920"/>
                  </a:lnTo>
                  <a:lnTo>
                    <a:pt x="1503" y="1117"/>
                  </a:lnTo>
                  <a:lnTo>
                    <a:pt x="1292" y="921"/>
                  </a:lnTo>
                  <a:lnTo>
                    <a:pt x="1503" y="722"/>
                  </a:lnTo>
                  <a:close/>
                  <a:moveTo>
                    <a:pt x="987" y="722"/>
                  </a:moveTo>
                  <a:lnTo>
                    <a:pt x="1199" y="921"/>
                  </a:lnTo>
                  <a:lnTo>
                    <a:pt x="987" y="1118"/>
                  </a:lnTo>
                  <a:lnTo>
                    <a:pt x="775" y="921"/>
                  </a:lnTo>
                  <a:lnTo>
                    <a:pt x="987" y="722"/>
                  </a:lnTo>
                  <a:close/>
                  <a:moveTo>
                    <a:pt x="471" y="722"/>
                  </a:moveTo>
                  <a:lnTo>
                    <a:pt x="683" y="921"/>
                  </a:lnTo>
                  <a:lnTo>
                    <a:pt x="471" y="1118"/>
                  </a:lnTo>
                  <a:lnTo>
                    <a:pt x="258" y="921"/>
                  </a:lnTo>
                  <a:lnTo>
                    <a:pt x="471" y="722"/>
                  </a:lnTo>
                  <a:close/>
                  <a:moveTo>
                    <a:pt x="1246" y="482"/>
                  </a:moveTo>
                  <a:lnTo>
                    <a:pt x="1457" y="679"/>
                  </a:lnTo>
                  <a:lnTo>
                    <a:pt x="1246" y="876"/>
                  </a:lnTo>
                  <a:lnTo>
                    <a:pt x="1033" y="679"/>
                  </a:lnTo>
                  <a:lnTo>
                    <a:pt x="1246" y="482"/>
                  </a:lnTo>
                  <a:close/>
                  <a:moveTo>
                    <a:pt x="729" y="482"/>
                  </a:moveTo>
                  <a:lnTo>
                    <a:pt x="940" y="679"/>
                  </a:lnTo>
                  <a:lnTo>
                    <a:pt x="729" y="877"/>
                  </a:lnTo>
                  <a:lnTo>
                    <a:pt x="517" y="679"/>
                  </a:lnTo>
                  <a:lnTo>
                    <a:pt x="729" y="482"/>
                  </a:lnTo>
                  <a:close/>
                  <a:moveTo>
                    <a:pt x="212" y="482"/>
                  </a:moveTo>
                  <a:lnTo>
                    <a:pt x="425" y="680"/>
                  </a:lnTo>
                  <a:lnTo>
                    <a:pt x="212" y="877"/>
                  </a:lnTo>
                  <a:lnTo>
                    <a:pt x="0" y="680"/>
                  </a:lnTo>
                  <a:lnTo>
                    <a:pt x="212" y="482"/>
                  </a:lnTo>
                  <a:close/>
                  <a:moveTo>
                    <a:pt x="987" y="241"/>
                  </a:moveTo>
                  <a:lnTo>
                    <a:pt x="1200" y="438"/>
                  </a:lnTo>
                  <a:lnTo>
                    <a:pt x="987" y="635"/>
                  </a:lnTo>
                  <a:lnTo>
                    <a:pt x="775" y="438"/>
                  </a:lnTo>
                  <a:lnTo>
                    <a:pt x="987" y="241"/>
                  </a:lnTo>
                  <a:close/>
                  <a:moveTo>
                    <a:pt x="471" y="241"/>
                  </a:moveTo>
                  <a:lnTo>
                    <a:pt x="682" y="438"/>
                  </a:lnTo>
                  <a:lnTo>
                    <a:pt x="471" y="635"/>
                  </a:lnTo>
                  <a:lnTo>
                    <a:pt x="258" y="438"/>
                  </a:lnTo>
                  <a:lnTo>
                    <a:pt x="471" y="241"/>
                  </a:lnTo>
                  <a:close/>
                  <a:moveTo>
                    <a:pt x="729" y="0"/>
                  </a:moveTo>
                  <a:lnTo>
                    <a:pt x="729" y="0"/>
                  </a:lnTo>
                  <a:lnTo>
                    <a:pt x="940" y="197"/>
                  </a:lnTo>
                  <a:lnTo>
                    <a:pt x="729" y="395"/>
                  </a:lnTo>
                  <a:lnTo>
                    <a:pt x="517" y="197"/>
                  </a:lnTo>
                  <a:lnTo>
                    <a:pt x="729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21ABEF1-4AE0-5442-BA18-935B14C0FE55}"/>
                </a:ext>
              </a:extLst>
            </p:cNvPr>
            <p:cNvGrpSpPr/>
            <p:nvPr/>
          </p:nvGrpSpPr>
          <p:grpSpPr>
            <a:xfrm>
              <a:off x="7048045" y="798739"/>
              <a:ext cx="859376" cy="857453"/>
              <a:chOff x="4813300" y="2884488"/>
              <a:chExt cx="709613" cy="708025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103" name="Freeform 51">
                <a:extLst>
                  <a:ext uri="{FF2B5EF4-FFF2-40B4-BE49-F238E27FC236}">
                    <a16:creationId xmlns:a16="http://schemas.microsoft.com/office/drawing/2014/main" id="{124BB28F-04C9-DD4A-A644-44A5B5A93BD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14925" y="3189288"/>
                <a:ext cx="407988" cy="403225"/>
              </a:xfrm>
              <a:custGeom>
                <a:avLst/>
                <a:gdLst>
                  <a:gd name="T0" fmla="*/ 1555 w 1803"/>
                  <a:gd name="T1" fmla="*/ 100 h 1783"/>
                  <a:gd name="T2" fmla="*/ 1512 w 1803"/>
                  <a:gd name="T3" fmla="*/ 115 h 1783"/>
                  <a:gd name="T4" fmla="*/ 1567 w 1803"/>
                  <a:gd name="T5" fmla="*/ 143 h 1783"/>
                  <a:gd name="T6" fmla="*/ 1618 w 1803"/>
                  <a:gd name="T7" fmla="*/ 183 h 1783"/>
                  <a:gd name="T8" fmla="*/ 1659 w 1803"/>
                  <a:gd name="T9" fmla="*/ 232 h 1783"/>
                  <a:gd name="T10" fmla="*/ 1687 w 1803"/>
                  <a:gd name="T11" fmla="*/ 288 h 1783"/>
                  <a:gd name="T12" fmla="*/ 1701 w 1803"/>
                  <a:gd name="T13" fmla="*/ 246 h 1783"/>
                  <a:gd name="T14" fmla="*/ 1698 w 1803"/>
                  <a:gd name="T15" fmla="*/ 200 h 1783"/>
                  <a:gd name="T16" fmla="*/ 1679 w 1803"/>
                  <a:gd name="T17" fmla="*/ 157 h 1783"/>
                  <a:gd name="T18" fmla="*/ 1644 w 1803"/>
                  <a:gd name="T19" fmla="*/ 123 h 1783"/>
                  <a:gd name="T20" fmla="*/ 1601 w 1803"/>
                  <a:gd name="T21" fmla="*/ 102 h 1783"/>
                  <a:gd name="T22" fmla="*/ 1682 w 1803"/>
                  <a:gd name="T23" fmla="*/ 0 h 1783"/>
                  <a:gd name="T24" fmla="*/ 1718 w 1803"/>
                  <a:gd name="T25" fmla="*/ 6 h 1783"/>
                  <a:gd name="T26" fmla="*/ 1746 w 1803"/>
                  <a:gd name="T27" fmla="*/ 17 h 1783"/>
                  <a:gd name="T28" fmla="*/ 1769 w 1803"/>
                  <a:gd name="T29" fmla="*/ 34 h 1783"/>
                  <a:gd name="T30" fmla="*/ 1786 w 1803"/>
                  <a:gd name="T31" fmla="*/ 56 h 1783"/>
                  <a:gd name="T32" fmla="*/ 1798 w 1803"/>
                  <a:gd name="T33" fmla="*/ 84 h 1783"/>
                  <a:gd name="T34" fmla="*/ 1803 w 1803"/>
                  <a:gd name="T35" fmla="*/ 120 h 1783"/>
                  <a:gd name="T36" fmla="*/ 1800 w 1803"/>
                  <a:gd name="T37" fmla="*/ 163 h 1783"/>
                  <a:gd name="T38" fmla="*/ 1788 w 1803"/>
                  <a:gd name="T39" fmla="*/ 213 h 1783"/>
                  <a:gd name="T40" fmla="*/ 1764 w 1803"/>
                  <a:gd name="T41" fmla="*/ 272 h 1783"/>
                  <a:gd name="T42" fmla="*/ 1726 w 1803"/>
                  <a:gd name="T43" fmla="*/ 338 h 1783"/>
                  <a:gd name="T44" fmla="*/ 1673 w 1803"/>
                  <a:gd name="T45" fmla="*/ 413 h 1783"/>
                  <a:gd name="T46" fmla="*/ 1604 w 1803"/>
                  <a:gd name="T47" fmla="*/ 496 h 1783"/>
                  <a:gd name="T48" fmla="*/ 1515 w 1803"/>
                  <a:gd name="T49" fmla="*/ 589 h 1783"/>
                  <a:gd name="T50" fmla="*/ 1668 w 1803"/>
                  <a:gd name="T51" fmla="*/ 1455 h 1783"/>
                  <a:gd name="T52" fmla="*/ 1658 w 1803"/>
                  <a:gd name="T53" fmla="*/ 1475 h 1783"/>
                  <a:gd name="T54" fmla="*/ 1510 w 1803"/>
                  <a:gd name="T55" fmla="*/ 1618 h 1783"/>
                  <a:gd name="T56" fmla="*/ 1487 w 1803"/>
                  <a:gd name="T57" fmla="*/ 1620 h 1783"/>
                  <a:gd name="T58" fmla="*/ 1466 w 1803"/>
                  <a:gd name="T59" fmla="*/ 1604 h 1783"/>
                  <a:gd name="T60" fmla="*/ 991 w 1803"/>
                  <a:gd name="T61" fmla="*/ 1089 h 1783"/>
                  <a:gd name="T62" fmla="*/ 800 w 1803"/>
                  <a:gd name="T63" fmla="*/ 1221 h 1783"/>
                  <a:gd name="T64" fmla="*/ 612 w 1803"/>
                  <a:gd name="T65" fmla="*/ 1350 h 1783"/>
                  <a:gd name="T66" fmla="*/ 655 w 1803"/>
                  <a:gd name="T67" fmla="*/ 1687 h 1783"/>
                  <a:gd name="T68" fmla="*/ 645 w 1803"/>
                  <a:gd name="T69" fmla="*/ 1705 h 1783"/>
                  <a:gd name="T70" fmla="*/ 567 w 1803"/>
                  <a:gd name="T71" fmla="*/ 1779 h 1783"/>
                  <a:gd name="T72" fmla="*/ 546 w 1803"/>
                  <a:gd name="T73" fmla="*/ 1783 h 1783"/>
                  <a:gd name="T74" fmla="*/ 528 w 1803"/>
                  <a:gd name="T75" fmla="*/ 1771 h 1783"/>
                  <a:gd name="T76" fmla="*/ 383 w 1803"/>
                  <a:gd name="T77" fmla="*/ 1404 h 1783"/>
                  <a:gd name="T78" fmla="*/ 14 w 1803"/>
                  <a:gd name="T79" fmla="*/ 1262 h 1783"/>
                  <a:gd name="T80" fmla="*/ 0 w 1803"/>
                  <a:gd name="T81" fmla="*/ 1244 h 1783"/>
                  <a:gd name="T82" fmla="*/ 5 w 1803"/>
                  <a:gd name="T83" fmla="*/ 1222 h 1783"/>
                  <a:gd name="T84" fmla="*/ 80 w 1803"/>
                  <a:gd name="T85" fmla="*/ 1145 h 1783"/>
                  <a:gd name="T86" fmla="*/ 98 w 1803"/>
                  <a:gd name="T87" fmla="*/ 1136 h 1783"/>
                  <a:gd name="T88" fmla="*/ 439 w 1803"/>
                  <a:gd name="T89" fmla="*/ 1178 h 1783"/>
                  <a:gd name="T90" fmla="*/ 569 w 1803"/>
                  <a:gd name="T91" fmla="*/ 993 h 1783"/>
                  <a:gd name="T92" fmla="*/ 703 w 1803"/>
                  <a:gd name="T93" fmla="*/ 804 h 1783"/>
                  <a:gd name="T94" fmla="*/ 182 w 1803"/>
                  <a:gd name="T95" fmla="*/ 333 h 1783"/>
                  <a:gd name="T96" fmla="*/ 166 w 1803"/>
                  <a:gd name="T97" fmla="*/ 313 h 1783"/>
                  <a:gd name="T98" fmla="*/ 168 w 1803"/>
                  <a:gd name="T99" fmla="*/ 289 h 1783"/>
                  <a:gd name="T100" fmla="*/ 313 w 1803"/>
                  <a:gd name="T101" fmla="*/ 144 h 1783"/>
                  <a:gd name="T102" fmla="*/ 333 w 1803"/>
                  <a:gd name="T103" fmla="*/ 134 h 1783"/>
                  <a:gd name="T104" fmla="*/ 1208 w 1803"/>
                  <a:gd name="T105" fmla="*/ 284 h 1783"/>
                  <a:gd name="T106" fmla="*/ 1301 w 1803"/>
                  <a:gd name="T107" fmla="*/ 197 h 1783"/>
                  <a:gd name="T108" fmla="*/ 1386 w 1803"/>
                  <a:gd name="T109" fmla="*/ 129 h 1783"/>
                  <a:gd name="T110" fmla="*/ 1461 w 1803"/>
                  <a:gd name="T111" fmla="*/ 76 h 1783"/>
                  <a:gd name="T112" fmla="*/ 1528 w 1803"/>
                  <a:gd name="T113" fmla="*/ 39 h 1783"/>
                  <a:gd name="T114" fmla="*/ 1587 w 1803"/>
                  <a:gd name="T115" fmla="*/ 15 h 1783"/>
                  <a:gd name="T116" fmla="*/ 1638 w 1803"/>
                  <a:gd name="T117" fmla="*/ 3 h 1783"/>
                  <a:gd name="T118" fmla="*/ 1682 w 1803"/>
                  <a:gd name="T119" fmla="*/ 0 h 17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803" h="1783">
                    <a:moveTo>
                      <a:pt x="1577" y="99"/>
                    </a:moveTo>
                    <a:lnTo>
                      <a:pt x="1555" y="100"/>
                    </a:lnTo>
                    <a:lnTo>
                      <a:pt x="1532" y="105"/>
                    </a:lnTo>
                    <a:lnTo>
                      <a:pt x="1512" y="115"/>
                    </a:lnTo>
                    <a:lnTo>
                      <a:pt x="1541" y="128"/>
                    </a:lnTo>
                    <a:lnTo>
                      <a:pt x="1567" y="143"/>
                    </a:lnTo>
                    <a:lnTo>
                      <a:pt x="1594" y="161"/>
                    </a:lnTo>
                    <a:lnTo>
                      <a:pt x="1618" y="183"/>
                    </a:lnTo>
                    <a:lnTo>
                      <a:pt x="1640" y="207"/>
                    </a:lnTo>
                    <a:lnTo>
                      <a:pt x="1659" y="232"/>
                    </a:lnTo>
                    <a:lnTo>
                      <a:pt x="1674" y="260"/>
                    </a:lnTo>
                    <a:lnTo>
                      <a:pt x="1687" y="288"/>
                    </a:lnTo>
                    <a:lnTo>
                      <a:pt x="1696" y="268"/>
                    </a:lnTo>
                    <a:lnTo>
                      <a:pt x="1701" y="246"/>
                    </a:lnTo>
                    <a:lnTo>
                      <a:pt x="1702" y="223"/>
                    </a:lnTo>
                    <a:lnTo>
                      <a:pt x="1698" y="200"/>
                    </a:lnTo>
                    <a:lnTo>
                      <a:pt x="1691" y="178"/>
                    </a:lnTo>
                    <a:lnTo>
                      <a:pt x="1679" y="157"/>
                    </a:lnTo>
                    <a:lnTo>
                      <a:pt x="1664" y="138"/>
                    </a:lnTo>
                    <a:lnTo>
                      <a:pt x="1644" y="123"/>
                    </a:lnTo>
                    <a:lnTo>
                      <a:pt x="1623" y="110"/>
                    </a:lnTo>
                    <a:lnTo>
                      <a:pt x="1601" y="102"/>
                    </a:lnTo>
                    <a:lnTo>
                      <a:pt x="1577" y="99"/>
                    </a:lnTo>
                    <a:close/>
                    <a:moveTo>
                      <a:pt x="1682" y="0"/>
                    </a:moveTo>
                    <a:lnTo>
                      <a:pt x="1700" y="2"/>
                    </a:lnTo>
                    <a:lnTo>
                      <a:pt x="1718" y="6"/>
                    </a:lnTo>
                    <a:lnTo>
                      <a:pt x="1733" y="11"/>
                    </a:lnTo>
                    <a:lnTo>
                      <a:pt x="1746" y="17"/>
                    </a:lnTo>
                    <a:lnTo>
                      <a:pt x="1758" y="25"/>
                    </a:lnTo>
                    <a:lnTo>
                      <a:pt x="1769" y="34"/>
                    </a:lnTo>
                    <a:lnTo>
                      <a:pt x="1778" y="44"/>
                    </a:lnTo>
                    <a:lnTo>
                      <a:pt x="1786" y="56"/>
                    </a:lnTo>
                    <a:lnTo>
                      <a:pt x="1792" y="69"/>
                    </a:lnTo>
                    <a:lnTo>
                      <a:pt x="1798" y="84"/>
                    </a:lnTo>
                    <a:lnTo>
                      <a:pt x="1801" y="101"/>
                    </a:lnTo>
                    <a:lnTo>
                      <a:pt x="1803" y="120"/>
                    </a:lnTo>
                    <a:lnTo>
                      <a:pt x="1803" y="141"/>
                    </a:lnTo>
                    <a:lnTo>
                      <a:pt x="1800" y="163"/>
                    </a:lnTo>
                    <a:lnTo>
                      <a:pt x="1795" y="187"/>
                    </a:lnTo>
                    <a:lnTo>
                      <a:pt x="1788" y="213"/>
                    </a:lnTo>
                    <a:lnTo>
                      <a:pt x="1777" y="241"/>
                    </a:lnTo>
                    <a:lnTo>
                      <a:pt x="1764" y="272"/>
                    </a:lnTo>
                    <a:lnTo>
                      <a:pt x="1746" y="304"/>
                    </a:lnTo>
                    <a:lnTo>
                      <a:pt x="1726" y="338"/>
                    </a:lnTo>
                    <a:lnTo>
                      <a:pt x="1701" y="374"/>
                    </a:lnTo>
                    <a:lnTo>
                      <a:pt x="1673" y="413"/>
                    </a:lnTo>
                    <a:lnTo>
                      <a:pt x="1640" y="454"/>
                    </a:lnTo>
                    <a:lnTo>
                      <a:pt x="1604" y="496"/>
                    </a:lnTo>
                    <a:lnTo>
                      <a:pt x="1562" y="542"/>
                    </a:lnTo>
                    <a:lnTo>
                      <a:pt x="1515" y="589"/>
                    </a:lnTo>
                    <a:lnTo>
                      <a:pt x="1668" y="1444"/>
                    </a:lnTo>
                    <a:lnTo>
                      <a:pt x="1668" y="1455"/>
                    </a:lnTo>
                    <a:lnTo>
                      <a:pt x="1664" y="1466"/>
                    </a:lnTo>
                    <a:lnTo>
                      <a:pt x="1658" y="1475"/>
                    </a:lnTo>
                    <a:lnTo>
                      <a:pt x="1521" y="1611"/>
                    </a:lnTo>
                    <a:lnTo>
                      <a:pt x="1510" y="1618"/>
                    </a:lnTo>
                    <a:lnTo>
                      <a:pt x="1498" y="1622"/>
                    </a:lnTo>
                    <a:lnTo>
                      <a:pt x="1487" y="1620"/>
                    </a:lnTo>
                    <a:lnTo>
                      <a:pt x="1475" y="1614"/>
                    </a:lnTo>
                    <a:lnTo>
                      <a:pt x="1466" y="1604"/>
                    </a:lnTo>
                    <a:lnTo>
                      <a:pt x="1089" y="1016"/>
                    </a:lnTo>
                    <a:lnTo>
                      <a:pt x="991" y="1089"/>
                    </a:lnTo>
                    <a:lnTo>
                      <a:pt x="894" y="1155"/>
                    </a:lnTo>
                    <a:lnTo>
                      <a:pt x="800" y="1221"/>
                    </a:lnTo>
                    <a:lnTo>
                      <a:pt x="705" y="1284"/>
                    </a:lnTo>
                    <a:lnTo>
                      <a:pt x="612" y="1350"/>
                    </a:lnTo>
                    <a:lnTo>
                      <a:pt x="655" y="1677"/>
                    </a:lnTo>
                    <a:lnTo>
                      <a:pt x="655" y="1687"/>
                    </a:lnTo>
                    <a:lnTo>
                      <a:pt x="651" y="1697"/>
                    </a:lnTo>
                    <a:lnTo>
                      <a:pt x="645" y="1705"/>
                    </a:lnTo>
                    <a:lnTo>
                      <a:pt x="579" y="1771"/>
                    </a:lnTo>
                    <a:lnTo>
                      <a:pt x="567" y="1779"/>
                    </a:lnTo>
                    <a:lnTo>
                      <a:pt x="556" y="1783"/>
                    </a:lnTo>
                    <a:lnTo>
                      <a:pt x="546" y="1783"/>
                    </a:lnTo>
                    <a:lnTo>
                      <a:pt x="536" y="1779"/>
                    </a:lnTo>
                    <a:lnTo>
                      <a:pt x="528" y="1771"/>
                    </a:lnTo>
                    <a:lnTo>
                      <a:pt x="521" y="1759"/>
                    </a:lnTo>
                    <a:lnTo>
                      <a:pt x="383" y="1404"/>
                    </a:lnTo>
                    <a:lnTo>
                      <a:pt x="26" y="1269"/>
                    </a:lnTo>
                    <a:lnTo>
                      <a:pt x="14" y="1262"/>
                    </a:lnTo>
                    <a:lnTo>
                      <a:pt x="6" y="1254"/>
                    </a:lnTo>
                    <a:lnTo>
                      <a:pt x="0" y="1244"/>
                    </a:lnTo>
                    <a:lnTo>
                      <a:pt x="0" y="1233"/>
                    </a:lnTo>
                    <a:lnTo>
                      <a:pt x="5" y="1222"/>
                    </a:lnTo>
                    <a:lnTo>
                      <a:pt x="14" y="1212"/>
                    </a:lnTo>
                    <a:lnTo>
                      <a:pt x="80" y="1145"/>
                    </a:lnTo>
                    <a:lnTo>
                      <a:pt x="88" y="1140"/>
                    </a:lnTo>
                    <a:lnTo>
                      <a:pt x="98" y="1136"/>
                    </a:lnTo>
                    <a:lnTo>
                      <a:pt x="108" y="1135"/>
                    </a:lnTo>
                    <a:lnTo>
                      <a:pt x="439" y="1178"/>
                    </a:lnTo>
                    <a:lnTo>
                      <a:pt x="505" y="1087"/>
                    </a:lnTo>
                    <a:lnTo>
                      <a:pt x="569" y="993"/>
                    </a:lnTo>
                    <a:lnTo>
                      <a:pt x="635" y="898"/>
                    </a:lnTo>
                    <a:lnTo>
                      <a:pt x="703" y="804"/>
                    </a:lnTo>
                    <a:lnTo>
                      <a:pt x="775" y="707"/>
                    </a:lnTo>
                    <a:lnTo>
                      <a:pt x="182" y="333"/>
                    </a:lnTo>
                    <a:lnTo>
                      <a:pt x="171" y="324"/>
                    </a:lnTo>
                    <a:lnTo>
                      <a:pt x="166" y="313"/>
                    </a:lnTo>
                    <a:lnTo>
                      <a:pt x="164" y="301"/>
                    </a:lnTo>
                    <a:lnTo>
                      <a:pt x="168" y="289"/>
                    </a:lnTo>
                    <a:lnTo>
                      <a:pt x="176" y="279"/>
                    </a:lnTo>
                    <a:lnTo>
                      <a:pt x="313" y="144"/>
                    </a:lnTo>
                    <a:lnTo>
                      <a:pt x="322" y="137"/>
                    </a:lnTo>
                    <a:lnTo>
                      <a:pt x="333" y="134"/>
                    </a:lnTo>
                    <a:lnTo>
                      <a:pt x="343" y="134"/>
                    </a:lnTo>
                    <a:lnTo>
                      <a:pt x="1208" y="284"/>
                    </a:lnTo>
                    <a:lnTo>
                      <a:pt x="1256" y="238"/>
                    </a:lnTo>
                    <a:lnTo>
                      <a:pt x="1301" y="197"/>
                    </a:lnTo>
                    <a:lnTo>
                      <a:pt x="1344" y="161"/>
                    </a:lnTo>
                    <a:lnTo>
                      <a:pt x="1386" y="129"/>
                    </a:lnTo>
                    <a:lnTo>
                      <a:pt x="1425" y="100"/>
                    </a:lnTo>
                    <a:lnTo>
                      <a:pt x="1461" y="76"/>
                    </a:lnTo>
                    <a:lnTo>
                      <a:pt x="1496" y="56"/>
                    </a:lnTo>
                    <a:lnTo>
                      <a:pt x="1528" y="39"/>
                    </a:lnTo>
                    <a:lnTo>
                      <a:pt x="1559" y="25"/>
                    </a:lnTo>
                    <a:lnTo>
                      <a:pt x="1587" y="15"/>
                    </a:lnTo>
                    <a:lnTo>
                      <a:pt x="1614" y="7"/>
                    </a:lnTo>
                    <a:lnTo>
                      <a:pt x="1638" y="3"/>
                    </a:lnTo>
                    <a:lnTo>
                      <a:pt x="1661" y="0"/>
                    </a:lnTo>
                    <a:lnTo>
                      <a:pt x="1682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" name="Freeform 52">
                <a:extLst>
                  <a:ext uri="{FF2B5EF4-FFF2-40B4-BE49-F238E27FC236}">
                    <a16:creationId xmlns:a16="http://schemas.microsoft.com/office/drawing/2014/main" id="{25C29547-1603-4C44-8443-4618D7CCA4C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13300" y="2884488"/>
                <a:ext cx="701675" cy="701675"/>
              </a:xfrm>
              <a:custGeom>
                <a:avLst/>
                <a:gdLst>
                  <a:gd name="T0" fmla="*/ 620 w 3098"/>
                  <a:gd name="T1" fmla="*/ 2520 h 3094"/>
                  <a:gd name="T2" fmla="*/ 815 w 3098"/>
                  <a:gd name="T3" fmla="*/ 2505 h 3094"/>
                  <a:gd name="T4" fmla="*/ 277 w 3098"/>
                  <a:gd name="T5" fmla="*/ 1995 h 3094"/>
                  <a:gd name="T6" fmla="*/ 497 w 3098"/>
                  <a:gd name="T7" fmla="*/ 2275 h 3094"/>
                  <a:gd name="T8" fmla="*/ 728 w 3098"/>
                  <a:gd name="T9" fmla="*/ 2094 h 3094"/>
                  <a:gd name="T10" fmla="*/ 955 w 3098"/>
                  <a:gd name="T11" fmla="*/ 938 h 3094"/>
                  <a:gd name="T12" fmla="*/ 1464 w 3098"/>
                  <a:gd name="T13" fmla="*/ 1459 h 3094"/>
                  <a:gd name="T14" fmla="*/ 955 w 3098"/>
                  <a:gd name="T15" fmla="*/ 938 h 3094"/>
                  <a:gd name="T16" fmla="*/ 327 w 3098"/>
                  <a:gd name="T17" fmla="*/ 978 h 3094"/>
                  <a:gd name="T18" fmla="*/ 204 w 3098"/>
                  <a:gd name="T19" fmla="*/ 1459 h 3094"/>
                  <a:gd name="T20" fmla="*/ 756 w 3098"/>
                  <a:gd name="T21" fmla="*/ 895 h 3094"/>
                  <a:gd name="T22" fmla="*/ 2273 w 3098"/>
                  <a:gd name="T23" fmla="*/ 488 h 3094"/>
                  <a:gd name="T24" fmla="*/ 2481 w 3098"/>
                  <a:gd name="T25" fmla="*/ 656 h 3094"/>
                  <a:gd name="T26" fmla="*/ 2309 w 3098"/>
                  <a:gd name="T27" fmla="*/ 419 h 3094"/>
                  <a:gd name="T28" fmla="*/ 738 w 3098"/>
                  <a:gd name="T29" fmla="*/ 472 h 3094"/>
                  <a:gd name="T30" fmla="*/ 595 w 3098"/>
                  <a:gd name="T31" fmla="*/ 597 h 3094"/>
                  <a:gd name="T32" fmla="*/ 797 w 3098"/>
                  <a:gd name="T33" fmla="*/ 703 h 3094"/>
                  <a:gd name="T34" fmla="*/ 1662 w 3098"/>
                  <a:gd name="T35" fmla="*/ 202 h 3094"/>
                  <a:gd name="T36" fmla="*/ 2130 w 3098"/>
                  <a:gd name="T37" fmla="*/ 733 h 3094"/>
                  <a:gd name="T38" fmla="*/ 2033 w 3098"/>
                  <a:gd name="T39" fmla="*/ 394 h 3094"/>
                  <a:gd name="T40" fmla="*/ 1827 w 3098"/>
                  <a:gd name="T41" fmla="*/ 223 h 3094"/>
                  <a:gd name="T42" fmla="*/ 1219 w 3098"/>
                  <a:gd name="T43" fmla="*/ 241 h 3094"/>
                  <a:gd name="T44" fmla="*/ 1078 w 3098"/>
                  <a:gd name="T45" fmla="*/ 442 h 3094"/>
                  <a:gd name="T46" fmla="*/ 1116 w 3098"/>
                  <a:gd name="T47" fmla="*/ 760 h 3094"/>
                  <a:gd name="T48" fmla="*/ 1661 w 3098"/>
                  <a:gd name="T49" fmla="*/ 3 h 3094"/>
                  <a:gd name="T50" fmla="*/ 2213 w 3098"/>
                  <a:gd name="T51" fmla="*/ 140 h 3094"/>
                  <a:gd name="T52" fmla="*/ 2667 w 3098"/>
                  <a:gd name="T53" fmla="*/ 453 h 3094"/>
                  <a:gd name="T54" fmla="*/ 2983 w 3098"/>
                  <a:gd name="T55" fmla="*/ 902 h 3094"/>
                  <a:gd name="T56" fmla="*/ 3055 w 3098"/>
                  <a:gd name="T57" fmla="*/ 1245 h 3094"/>
                  <a:gd name="T58" fmla="*/ 2873 w 3098"/>
                  <a:gd name="T59" fmla="*/ 1175 h 3094"/>
                  <a:gd name="T60" fmla="*/ 2664 w 3098"/>
                  <a:gd name="T61" fmla="*/ 808 h 3094"/>
                  <a:gd name="T62" fmla="*/ 2369 w 3098"/>
                  <a:gd name="T63" fmla="*/ 888 h 3094"/>
                  <a:gd name="T64" fmla="*/ 2570 w 3098"/>
                  <a:gd name="T65" fmla="*/ 1459 h 3094"/>
                  <a:gd name="T66" fmla="*/ 2213 w 3098"/>
                  <a:gd name="T67" fmla="*/ 1234 h 3094"/>
                  <a:gd name="T68" fmla="*/ 1879 w 3098"/>
                  <a:gd name="T69" fmla="*/ 968 h 3094"/>
                  <a:gd name="T70" fmla="*/ 1591 w 3098"/>
                  <a:gd name="T71" fmla="*/ 1397 h 3094"/>
                  <a:gd name="T72" fmla="*/ 1396 w 3098"/>
                  <a:gd name="T73" fmla="*/ 1632 h 3094"/>
                  <a:gd name="T74" fmla="*/ 944 w 3098"/>
                  <a:gd name="T75" fmla="*/ 2168 h 3094"/>
                  <a:gd name="T76" fmla="*/ 1464 w 3098"/>
                  <a:gd name="T77" fmla="*/ 1759 h 3094"/>
                  <a:gd name="T78" fmla="*/ 1876 w 3098"/>
                  <a:gd name="T79" fmla="*/ 2193 h 3094"/>
                  <a:gd name="T80" fmla="*/ 1464 w 3098"/>
                  <a:gd name="T81" fmla="*/ 2378 h 3094"/>
                  <a:gd name="T82" fmla="*/ 984 w 3098"/>
                  <a:gd name="T83" fmla="*/ 2363 h 3094"/>
                  <a:gd name="T84" fmla="*/ 1299 w 3098"/>
                  <a:gd name="T85" fmla="*/ 2870 h 3094"/>
                  <a:gd name="T86" fmla="*/ 1662 w 3098"/>
                  <a:gd name="T87" fmla="*/ 2891 h 3094"/>
                  <a:gd name="T88" fmla="*/ 1465 w 3098"/>
                  <a:gd name="T89" fmla="*/ 3091 h 3094"/>
                  <a:gd name="T90" fmla="*/ 912 w 3098"/>
                  <a:gd name="T91" fmla="*/ 2953 h 3094"/>
                  <a:gd name="T92" fmla="*/ 458 w 3098"/>
                  <a:gd name="T93" fmla="*/ 2640 h 3094"/>
                  <a:gd name="T94" fmla="*/ 142 w 3098"/>
                  <a:gd name="T95" fmla="*/ 2191 h 3094"/>
                  <a:gd name="T96" fmla="*/ 3 w 3098"/>
                  <a:gd name="T97" fmla="*/ 1644 h 3094"/>
                  <a:gd name="T98" fmla="*/ 71 w 3098"/>
                  <a:gd name="T99" fmla="*/ 1087 h 3094"/>
                  <a:gd name="T100" fmla="*/ 322 w 3098"/>
                  <a:gd name="T101" fmla="*/ 609 h 3094"/>
                  <a:gd name="T102" fmla="*/ 467 w 3098"/>
                  <a:gd name="T103" fmla="*/ 446 h 3094"/>
                  <a:gd name="T104" fmla="*/ 765 w 3098"/>
                  <a:gd name="T105" fmla="*/ 217 h 3094"/>
                  <a:gd name="T106" fmla="*/ 1279 w 3098"/>
                  <a:gd name="T107" fmla="*/ 26 h 3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098" h="3094">
                    <a:moveTo>
                      <a:pt x="788" y="2402"/>
                    </a:moveTo>
                    <a:lnTo>
                      <a:pt x="723" y="2418"/>
                    </a:lnTo>
                    <a:lnTo>
                      <a:pt x="664" y="2433"/>
                    </a:lnTo>
                    <a:lnTo>
                      <a:pt x="610" y="2448"/>
                    </a:lnTo>
                    <a:lnTo>
                      <a:pt x="563" y="2462"/>
                    </a:lnTo>
                    <a:lnTo>
                      <a:pt x="620" y="2520"/>
                    </a:lnTo>
                    <a:lnTo>
                      <a:pt x="681" y="2574"/>
                    </a:lnTo>
                    <a:lnTo>
                      <a:pt x="745" y="2624"/>
                    </a:lnTo>
                    <a:lnTo>
                      <a:pt x="811" y="2672"/>
                    </a:lnTo>
                    <a:lnTo>
                      <a:pt x="882" y="2714"/>
                    </a:lnTo>
                    <a:lnTo>
                      <a:pt x="846" y="2609"/>
                    </a:lnTo>
                    <a:lnTo>
                      <a:pt x="815" y="2505"/>
                    </a:lnTo>
                    <a:lnTo>
                      <a:pt x="788" y="2402"/>
                    </a:lnTo>
                    <a:close/>
                    <a:moveTo>
                      <a:pt x="205" y="1655"/>
                    </a:moveTo>
                    <a:lnTo>
                      <a:pt x="215" y="1743"/>
                    </a:lnTo>
                    <a:lnTo>
                      <a:pt x="230" y="1829"/>
                    </a:lnTo>
                    <a:lnTo>
                      <a:pt x="251" y="1913"/>
                    </a:lnTo>
                    <a:lnTo>
                      <a:pt x="277" y="1995"/>
                    </a:lnTo>
                    <a:lnTo>
                      <a:pt x="308" y="2074"/>
                    </a:lnTo>
                    <a:lnTo>
                      <a:pt x="344" y="2151"/>
                    </a:lnTo>
                    <a:lnTo>
                      <a:pt x="385" y="2225"/>
                    </a:lnTo>
                    <a:lnTo>
                      <a:pt x="430" y="2297"/>
                    </a:lnTo>
                    <a:lnTo>
                      <a:pt x="461" y="2286"/>
                    </a:lnTo>
                    <a:lnTo>
                      <a:pt x="497" y="2275"/>
                    </a:lnTo>
                    <a:lnTo>
                      <a:pt x="538" y="2263"/>
                    </a:lnTo>
                    <a:lnTo>
                      <a:pt x="584" y="2250"/>
                    </a:lnTo>
                    <a:lnTo>
                      <a:pt x="634" y="2235"/>
                    </a:lnTo>
                    <a:lnTo>
                      <a:pt x="688" y="2221"/>
                    </a:lnTo>
                    <a:lnTo>
                      <a:pt x="746" y="2207"/>
                    </a:lnTo>
                    <a:lnTo>
                      <a:pt x="728" y="2094"/>
                    </a:lnTo>
                    <a:lnTo>
                      <a:pt x="714" y="1981"/>
                    </a:lnTo>
                    <a:lnTo>
                      <a:pt x="703" y="1872"/>
                    </a:lnTo>
                    <a:lnTo>
                      <a:pt x="696" y="1763"/>
                    </a:lnTo>
                    <a:lnTo>
                      <a:pt x="692" y="1655"/>
                    </a:lnTo>
                    <a:lnTo>
                      <a:pt x="205" y="1655"/>
                    </a:lnTo>
                    <a:close/>
                    <a:moveTo>
                      <a:pt x="955" y="938"/>
                    </a:moveTo>
                    <a:lnTo>
                      <a:pt x="939" y="1033"/>
                    </a:lnTo>
                    <a:lnTo>
                      <a:pt x="924" y="1134"/>
                    </a:lnTo>
                    <a:lnTo>
                      <a:pt x="913" y="1238"/>
                    </a:lnTo>
                    <a:lnTo>
                      <a:pt x="904" y="1347"/>
                    </a:lnTo>
                    <a:lnTo>
                      <a:pt x="897" y="1459"/>
                    </a:lnTo>
                    <a:lnTo>
                      <a:pt x="1464" y="1459"/>
                    </a:lnTo>
                    <a:lnTo>
                      <a:pt x="1464" y="983"/>
                    </a:lnTo>
                    <a:lnTo>
                      <a:pt x="1365" y="981"/>
                    </a:lnTo>
                    <a:lnTo>
                      <a:pt x="1265" y="975"/>
                    </a:lnTo>
                    <a:lnTo>
                      <a:pt x="1163" y="966"/>
                    </a:lnTo>
                    <a:lnTo>
                      <a:pt x="1060" y="954"/>
                    </a:lnTo>
                    <a:lnTo>
                      <a:pt x="955" y="938"/>
                    </a:lnTo>
                    <a:close/>
                    <a:moveTo>
                      <a:pt x="430" y="798"/>
                    </a:moveTo>
                    <a:lnTo>
                      <a:pt x="396" y="850"/>
                    </a:lnTo>
                    <a:lnTo>
                      <a:pt x="364" y="903"/>
                    </a:lnTo>
                    <a:lnTo>
                      <a:pt x="363" y="904"/>
                    </a:lnTo>
                    <a:lnTo>
                      <a:pt x="363" y="906"/>
                    </a:lnTo>
                    <a:lnTo>
                      <a:pt x="327" y="978"/>
                    </a:lnTo>
                    <a:lnTo>
                      <a:pt x="294" y="1054"/>
                    </a:lnTo>
                    <a:lnTo>
                      <a:pt x="267" y="1130"/>
                    </a:lnTo>
                    <a:lnTo>
                      <a:pt x="243" y="1210"/>
                    </a:lnTo>
                    <a:lnTo>
                      <a:pt x="225" y="1291"/>
                    </a:lnTo>
                    <a:lnTo>
                      <a:pt x="212" y="1374"/>
                    </a:lnTo>
                    <a:lnTo>
                      <a:pt x="204" y="1459"/>
                    </a:lnTo>
                    <a:lnTo>
                      <a:pt x="694" y="1459"/>
                    </a:lnTo>
                    <a:lnTo>
                      <a:pt x="700" y="1338"/>
                    </a:lnTo>
                    <a:lnTo>
                      <a:pt x="711" y="1220"/>
                    </a:lnTo>
                    <a:lnTo>
                      <a:pt x="724" y="1107"/>
                    </a:lnTo>
                    <a:lnTo>
                      <a:pt x="739" y="999"/>
                    </a:lnTo>
                    <a:lnTo>
                      <a:pt x="756" y="895"/>
                    </a:lnTo>
                    <a:lnTo>
                      <a:pt x="648" y="867"/>
                    </a:lnTo>
                    <a:lnTo>
                      <a:pt x="539" y="835"/>
                    </a:lnTo>
                    <a:lnTo>
                      <a:pt x="430" y="798"/>
                    </a:lnTo>
                    <a:close/>
                    <a:moveTo>
                      <a:pt x="2237" y="375"/>
                    </a:moveTo>
                    <a:lnTo>
                      <a:pt x="2255" y="429"/>
                    </a:lnTo>
                    <a:lnTo>
                      <a:pt x="2273" y="488"/>
                    </a:lnTo>
                    <a:lnTo>
                      <a:pt x="2291" y="552"/>
                    </a:lnTo>
                    <a:lnTo>
                      <a:pt x="2310" y="620"/>
                    </a:lnTo>
                    <a:lnTo>
                      <a:pt x="2328" y="694"/>
                    </a:lnTo>
                    <a:lnTo>
                      <a:pt x="2383" y="681"/>
                    </a:lnTo>
                    <a:lnTo>
                      <a:pt x="2434" y="668"/>
                    </a:lnTo>
                    <a:lnTo>
                      <a:pt x="2481" y="656"/>
                    </a:lnTo>
                    <a:lnTo>
                      <a:pt x="2524" y="643"/>
                    </a:lnTo>
                    <a:lnTo>
                      <a:pt x="2563" y="631"/>
                    </a:lnTo>
                    <a:lnTo>
                      <a:pt x="2504" y="573"/>
                    </a:lnTo>
                    <a:lnTo>
                      <a:pt x="2443" y="517"/>
                    </a:lnTo>
                    <a:lnTo>
                      <a:pt x="2377" y="466"/>
                    </a:lnTo>
                    <a:lnTo>
                      <a:pt x="2309" y="419"/>
                    </a:lnTo>
                    <a:lnTo>
                      <a:pt x="2237" y="375"/>
                    </a:lnTo>
                    <a:close/>
                    <a:moveTo>
                      <a:pt x="889" y="375"/>
                    </a:moveTo>
                    <a:lnTo>
                      <a:pt x="847" y="399"/>
                    </a:lnTo>
                    <a:lnTo>
                      <a:pt x="808" y="424"/>
                    </a:lnTo>
                    <a:lnTo>
                      <a:pt x="772" y="448"/>
                    </a:lnTo>
                    <a:lnTo>
                      <a:pt x="738" y="472"/>
                    </a:lnTo>
                    <a:lnTo>
                      <a:pt x="707" y="496"/>
                    </a:lnTo>
                    <a:lnTo>
                      <a:pt x="679" y="520"/>
                    </a:lnTo>
                    <a:lnTo>
                      <a:pt x="654" y="542"/>
                    </a:lnTo>
                    <a:lnTo>
                      <a:pt x="631" y="563"/>
                    </a:lnTo>
                    <a:lnTo>
                      <a:pt x="612" y="581"/>
                    </a:lnTo>
                    <a:lnTo>
                      <a:pt x="595" y="597"/>
                    </a:lnTo>
                    <a:lnTo>
                      <a:pt x="581" y="611"/>
                    </a:lnTo>
                    <a:lnTo>
                      <a:pt x="571" y="622"/>
                    </a:lnTo>
                    <a:lnTo>
                      <a:pt x="564" y="630"/>
                    </a:lnTo>
                    <a:lnTo>
                      <a:pt x="561" y="634"/>
                    </a:lnTo>
                    <a:lnTo>
                      <a:pt x="679" y="672"/>
                    </a:lnTo>
                    <a:lnTo>
                      <a:pt x="797" y="703"/>
                    </a:lnTo>
                    <a:lnTo>
                      <a:pt x="815" y="627"/>
                    </a:lnTo>
                    <a:lnTo>
                      <a:pt x="834" y="557"/>
                    </a:lnTo>
                    <a:lnTo>
                      <a:pt x="853" y="491"/>
                    </a:lnTo>
                    <a:lnTo>
                      <a:pt x="871" y="431"/>
                    </a:lnTo>
                    <a:lnTo>
                      <a:pt x="889" y="375"/>
                    </a:lnTo>
                    <a:close/>
                    <a:moveTo>
                      <a:pt x="1662" y="202"/>
                    </a:moveTo>
                    <a:lnTo>
                      <a:pt x="1662" y="782"/>
                    </a:lnTo>
                    <a:lnTo>
                      <a:pt x="1763" y="776"/>
                    </a:lnTo>
                    <a:lnTo>
                      <a:pt x="1861" y="768"/>
                    </a:lnTo>
                    <a:lnTo>
                      <a:pt x="1954" y="758"/>
                    </a:lnTo>
                    <a:lnTo>
                      <a:pt x="2044" y="746"/>
                    </a:lnTo>
                    <a:lnTo>
                      <a:pt x="2130" y="733"/>
                    </a:lnTo>
                    <a:lnTo>
                      <a:pt x="2113" y="666"/>
                    </a:lnTo>
                    <a:lnTo>
                      <a:pt x="2096" y="602"/>
                    </a:lnTo>
                    <a:lnTo>
                      <a:pt x="2080" y="543"/>
                    </a:lnTo>
                    <a:lnTo>
                      <a:pt x="2063" y="488"/>
                    </a:lnTo>
                    <a:lnTo>
                      <a:pt x="2047" y="439"/>
                    </a:lnTo>
                    <a:lnTo>
                      <a:pt x="2033" y="394"/>
                    </a:lnTo>
                    <a:lnTo>
                      <a:pt x="2019" y="353"/>
                    </a:lnTo>
                    <a:lnTo>
                      <a:pt x="2005" y="318"/>
                    </a:lnTo>
                    <a:lnTo>
                      <a:pt x="1994" y="288"/>
                    </a:lnTo>
                    <a:lnTo>
                      <a:pt x="1985" y="264"/>
                    </a:lnTo>
                    <a:lnTo>
                      <a:pt x="1907" y="241"/>
                    </a:lnTo>
                    <a:lnTo>
                      <a:pt x="1827" y="223"/>
                    </a:lnTo>
                    <a:lnTo>
                      <a:pt x="1746" y="210"/>
                    </a:lnTo>
                    <a:lnTo>
                      <a:pt x="1662" y="202"/>
                    </a:lnTo>
                    <a:close/>
                    <a:moveTo>
                      <a:pt x="1464" y="202"/>
                    </a:moveTo>
                    <a:lnTo>
                      <a:pt x="1380" y="210"/>
                    </a:lnTo>
                    <a:lnTo>
                      <a:pt x="1299" y="223"/>
                    </a:lnTo>
                    <a:lnTo>
                      <a:pt x="1219" y="241"/>
                    </a:lnTo>
                    <a:lnTo>
                      <a:pt x="1141" y="264"/>
                    </a:lnTo>
                    <a:lnTo>
                      <a:pt x="1132" y="288"/>
                    </a:lnTo>
                    <a:lnTo>
                      <a:pt x="1121" y="319"/>
                    </a:lnTo>
                    <a:lnTo>
                      <a:pt x="1108" y="354"/>
                    </a:lnTo>
                    <a:lnTo>
                      <a:pt x="1093" y="396"/>
                    </a:lnTo>
                    <a:lnTo>
                      <a:pt x="1078" y="442"/>
                    </a:lnTo>
                    <a:lnTo>
                      <a:pt x="1062" y="493"/>
                    </a:lnTo>
                    <a:lnTo>
                      <a:pt x="1045" y="549"/>
                    </a:lnTo>
                    <a:lnTo>
                      <a:pt x="1028" y="609"/>
                    </a:lnTo>
                    <a:lnTo>
                      <a:pt x="1012" y="674"/>
                    </a:lnTo>
                    <a:lnTo>
                      <a:pt x="995" y="743"/>
                    </a:lnTo>
                    <a:lnTo>
                      <a:pt x="1116" y="760"/>
                    </a:lnTo>
                    <a:lnTo>
                      <a:pt x="1234" y="773"/>
                    </a:lnTo>
                    <a:lnTo>
                      <a:pt x="1350" y="781"/>
                    </a:lnTo>
                    <a:lnTo>
                      <a:pt x="1464" y="784"/>
                    </a:lnTo>
                    <a:lnTo>
                      <a:pt x="1464" y="202"/>
                    </a:lnTo>
                    <a:close/>
                    <a:moveTo>
                      <a:pt x="1563" y="0"/>
                    </a:moveTo>
                    <a:lnTo>
                      <a:pt x="1661" y="3"/>
                    </a:lnTo>
                    <a:lnTo>
                      <a:pt x="1759" y="12"/>
                    </a:lnTo>
                    <a:lnTo>
                      <a:pt x="1854" y="27"/>
                    </a:lnTo>
                    <a:lnTo>
                      <a:pt x="1947" y="47"/>
                    </a:lnTo>
                    <a:lnTo>
                      <a:pt x="2038" y="73"/>
                    </a:lnTo>
                    <a:lnTo>
                      <a:pt x="2126" y="104"/>
                    </a:lnTo>
                    <a:lnTo>
                      <a:pt x="2213" y="140"/>
                    </a:lnTo>
                    <a:lnTo>
                      <a:pt x="2296" y="181"/>
                    </a:lnTo>
                    <a:lnTo>
                      <a:pt x="2377" y="226"/>
                    </a:lnTo>
                    <a:lnTo>
                      <a:pt x="2454" y="277"/>
                    </a:lnTo>
                    <a:lnTo>
                      <a:pt x="2529" y="332"/>
                    </a:lnTo>
                    <a:lnTo>
                      <a:pt x="2600" y="391"/>
                    </a:lnTo>
                    <a:lnTo>
                      <a:pt x="2667" y="453"/>
                    </a:lnTo>
                    <a:lnTo>
                      <a:pt x="2730" y="520"/>
                    </a:lnTo>
                    <a:lnTo>
                      <a:pt x="2789" y="590"/>
                    </a:lnTo>
                    <a:lnTo>
                      <a:pt x="2844" y="663"/>
                    </a:lnTo>
                    <a:lnTo>
                      <a:pt x="2895" y="740"/>
                    </a:lnTo>
                    <a:lnTo>
                      <a:pt x="2941" y="820"/>
                    </a:lnTo>
                    <a:lnTo>
                      <a:pt x="2983" y="902"/>
                    </a:lnTo>
                    <a:lnTo>
                      <a:pt x="3019" y="988"/>
                    </a:lnTo>
                    <a:lnTo>
                      <a:pt x="3051" y="1076"/>
                    </a:lnTo>
                    <a:lnTo>
                      <a:pt x="3077" y="1165"/>
                    </a:lnTo>
                    <a:lnTo>
                      <a:pt x="3098" y="1258"/>
                    </a:lnTo>
                    <a:lnTo>
                      <a:pt x="3077" y="1251"/>
                    </a:lnTo>
                    <a:lnTo>
                      <a:pt x="3055" y="1245"/>
                    </a:lnTo>
                    <a:lnTo>
                      <a:pt x="3030" y="1242"/>
                    </a:lnTo>
                    <a:lnTo>
                      <a:pt x="3004" y="1240"/>
                    </a:lnTo>
                    <a:lnTo>
                      <a:pt x="2968" y="1242"/>
                    </a:lnTo>
                    <a:lnTo>
                      <a:pt x="2932" y="1248"/>
                    </a:lnTo>
                    <a:lnTo>
                      <a:pt x="2894" y="1258"/>
                    </a:lnTo>
                    <a:lnTo>
                      <a:pt x="2873" y="1175"/>
                    </a:lnTo>
                    <a:lnTo>
                      <a:pt x="2847" y="1095"/>
                    </a:lnTo>
                    <a:lnTo>
                      <a:pt x="2817" y="1016"/>
                    </a:lnTo>
                    <a:lnTo>
                      <a:pt x="2781" y="941"/>
                    </a:lnTo>
                    <a:lnTo>
                      <a:pt x="2741" y="867"/>
                    </a:lnTo>
                    <a:lnTo>
                      <a:pt x="2697" y="797"/>
                    </a:lnTo>
                    <a:lnTo>
                      <a:pt x="2664" y="808"/>
                    </a:lnTo>
                    <a:lnTo>
                      <a:pt x="2627" y="820"/>
                    </a:lnTo>
                    <a:lnTo>
                      <a:pt x="2585" y="832"/>
                    </a:lnTo>
                    <a:lnTo>
                      <a:pt x="2538" y="846"/>
                    </a:lnTo>
                    <a:lnTo>
                      <a:pt x="2486" y="860"/>
                    </a:lnTo>
                    <a:lnTo>
                      <a:pt x="2429" y="874"/>
                    </a:lnTo>
                    <a:lnTo>
                      <a:pt x="2369" y="888"/>
                    </a:lnTo>
                    <a:lnTo>
                      <a:pt x="2386" y="993"/>
                    </a:lnTo>
                    <a:lnTo>
                      <a:pt x="2402" y="1103"/>
                    </a:lnTo>
                    <a:lnTo>
                      <a:pt x="2416" y="1217"/>
                    </a:lnTo>
                    <a:lnTo>
                      <a:pt x="2425" y="1336"/>
                    </a:lnTo>
                    <a:lnTo>
                      <a:pt x="2432" y="1459"/>
                    </a:lnTo>
                    <a:lnTo>
                      <a:pt x="2570" y="1459"/>
                    </a:lnTo>
                    <a:lnTo>
                      <a:pt x="2538" y="1488"/>
                    </a:lnTo>
                    <a:lnTo>
                      <a:pt x="2505" y="1518"/>
                    </a:lnTo>
                    <a:lnTo>
                      <a:pt x="2167" y="1459"/>
                    </a:lnTo>
                    <a:lnTo>
                      <a:pt x="2229" y="1459"/>
                    </a:lnTo>
                    <a:lnTo>
                      <a:pt x="2223" y="1345"/>
                    </a:lnTo>
                    <a:lnTo>
                      <a:pt x="2213" y="1234"/>
                    </a:lnTo>
                    <a:lnTo>
                      <a:pt x="2201" y="1128"/>
                    </a:lnTo>
                    <a:lnTo>
                      <a:pt x="2187" y="1025"/>
                    </a:lnTo>
                    <a:lnTo>
                      <a:pt x="2169" y="929"/>
                    </a:lnTo>
                    <a:lnTo>
                      <a:pt x="2078" y="943"/>
                    </a:lnTo>
                    <a:lnTo>
                      <a:pt x="1981" y="956"/>
                    </a:lnTo>
                    <a:lnTo>
                      <a:pt x="1879" y="968"/>
                    </a:lnTo>
                    <a:lnTo>
                      <a:pt x="1772" y="976"/>
                    </a:lnTo>
                    <a:lnTo>
                      <a:pt x="1662" y="982"/>
                    </a:lnTo>
                    <a:lnTo>
                      <a:pt x="1662" y="1375"/>
                    </a:lnTo>
                    <a:lnTo>
                      <a:pt x="1638" y="1378"/>
                    </a:lnTo>
                    <a:lnTo>
                      <a:pt x="1613" y="1386"/>
                    </a:lnTo>
                    <a:lnTo>
                      <a:pt x="1591" y="1397"/>
                    </a:lnTo>
                    <a:lnTo>
                      <a:pt x="1573" y="1412"/>
                    </a:lnTo>
                    <a:lnTo>
                      <a:pt x="1435" y="1548"/>
                    </a:lnTo>
                    <a:lnTo>
                      <a:pt x="1420" y="1566"/>
                    </a:lnTo>
                    <a:lnTo>
                      <a:pt x="1408" y="1587"/>
                    </a:lnTo>
                    <a:lnTo>
                      <a:pt x="1400" y="1609"/>
                    </a:lnTo>
                    <a:lnTo>
                      <a:pt x="1396" y="1632"/>
                    </a:lnTo>
                    <a:lnTo>
                      <a:pt x="1396" y="1655"/>
                    </a:lnTo>
                    <a:lnTo>
                      <a:pt x="896" y="1655"/>
                    </a:lnTo>
                    <a:lnTo>
                      <a:pt x="900" y="1780"/>
                    </a:lnTo>
                    <a:lnTo>
                      <a:pt x="909" y="1907"/>
                    </a:lnTo>
                    <a:lnTo>
                      <a:pt x="923" y="2037"/>
                    </a:lnTo>
                    <a:lnTo>
                      <a:pt x="944" y="2168"/>
                    </a:lnTo>
                    <a:lnTo>
                      <a:pt x="1037" y="2152"/>
                    </a:lnTo>
                    <a:lnTo>
                      <a:pt x="1137" y="2139"/>
                    </a:lnTo>
                    <a:lnTo>
                      <a:pt x="1242" y="2127"/>
                    </a:lnTo>
                    <a:lnTo>
                      <a:pt x="1351" y="2118"/>
                    </a:lnTo>
                    <a:lnTo>
                      <a:pt x="1464" y="2111"/>
                    </a:lnTo>
                    <a:lnTo>
                      <a:pt x="1464" y="1759"/>
                    </a:lnTo>
                    <a:lnTo>
                      <a:pt x="1662" y="1884"/>
                    </a:lnTo>
                    <a:lnTo>
                      <a:pt x="1662" y="2109"/>
                    </a:lnTo>
                    <a:lnTo>
                      <a:pt x="1749" y="2112"/>
                    </a:lnTo>
                    <a:lnTo>
                      <a:pt x="1836" y="2117"/>
                    </a:lnTo>
                    <a:lnTo>
                      <a:pt x="1925" y="2124"/>
                    </a:lnTo>
                    <a:lnTo>
                      <a:pt x="1876" y="2193"/>
                    </a:lnTo>
                    <a:lnTo>
                      <a:pt x="1829" y="2261"/>
                    </a:lnTo>
                    <a:lnTo>
                      <a:pt x="1792" y="2314"/>
                    </a:lnTo>
                    <a:lnTo>
                      <a:pt x="1726" y="2310"/>
                    </a:lnTo>
                    <a:lnTo>
                      <a:pt x="1662" y="2309"/>
                    </a:lnTo>
                    <a:lnTo>
                      <a:pt x="1662" y="2404"/>
                    </a:lnTo>
                    <a:lnTo>
                      <a:pt x="1464" y="2378"/>
                    </a:lnTo>
                    <a:lnTo>
                      <a:pt x="1464" y="2311"/>
                    </a:lnTo>
                    <a:lnTo>
                      <a:pt x="1359" y="2317"/>
                    </a:lnTo>
                    <a:lnTo>
                      <a:pt x="1259" y="2326"/>
                    </a:lnTo>
                    <a:lnTo>
                      <a:pt x="1163" y="2336"/>
                    </a:lnTo>
                    <a:lnTo>
                      <a:pt x="1071" y="2349"/>
                    </a:lnTo>
                    <a:lnTo>
                      <a:pt x="984" y="2363"/>
                    </a:lnTo>
                    <a:lnTo>
                      <a:pt x="1015" y="2479"/>
                    </a:lnTo>
                    <a:lnTo>
                      <a:pt x="1052" y="2595"/>
                    </a:lnTo>
                    <a:lnTo>
                      <a:pt x="1093" y="2712"/>
                    </a:lnTo>
                    <a:lnTo>
                      <a:pt x="1141" y="2830"/>
                    </a:lnTo>
                    <a:lnTo>
                      <a:pt x="1218" y="2852"/>
                    </a:lnTo>
                    <a:lnTo>
                      <a:pt x="1299" y="2870"/>
                    </a:lnTo>
                    <a:lnTo>
                      <a:pt x="1380" y="2883"/>
                    </a:lnTo>
                    <a:lnTo>
                      <a:pt x="1464" y="2891"/>
                    </a:lnTo>
                    <a:lnTo>
                      <a:pt x="1464" y="2754"/>
                    </a:lnTo>
                    <a:lnTo>
                      <a:pt x="1637" y="2820"/>
                    </a:lnTo>
                    <a:lnTo>
                      <a:pt x="1662" y="2887"/>
                    </a:lnTo>
                    <a:lnTo>
                      <a:pt x="1662" y="2891"/>
                    </a:lnTo>
                    <a:lnTo>
                      <a:pt x="1663" y="2891"/>
                    </a:lnTo>
                    <a:lnTo>
                      <a:pt x="1664" y="2891"/>
                    </a:lnTo>
                    <a:lnTo>
                      <a:pt x="1739" y="3083"/>
                    </a:lnTo>
                    <a:lnTo>
                      <a:pt x="1651" y="3091"/>
                    </a:lnTo>
                    <a:lnTo>
                      <a:pt x="1563" y="3094"/>
                    </a:lnTo>
                    <a:lnTo>
                      <a:pt x="1465" y="3091"/>
                    </a:lnTo>
                    <a:lnTo>
                      <a:pt x="1367" y="3082"/>
                    </a:lnTo>
                    <a:lnTo>
                      <a:pt x="1272" y="3067"/>
                    </a:lnTo>
                    <a:lnTo>
                      <a:pt x="1179" y="3047"/>
                    </a:lnTo>
                    <a:lnTo>
                      <a:pt x="1087" y="3020"/>
                    </a:lnTo>
                    <a:lnTo>
                      <a:pt x="999" y="2989"/>
                    </a:lnTo>
                    <a:lnTo>
                      <a:pt x="912" y="2953"/>
                    </a:lnTo>
                    <a:lnTo>
                      <a:pt x="829" y="2912"/>
                    </a:lnTo>
                    <a:lnTo>
                      <a:pt x="748" y="2866"/>
                    </a:lnTo>
                    <a:lnTo>
                      <a:pt x="671" y="2816"/>
                    </a:lnTo>
                    <a:lnTo>
                      <a:pt x="596" y="2761"/>
                    </a:lnTo>
                    <a:lnTo>
                      <a:pt x="525" y="2703"/>
                    </a:lnTo>
                    <a:lnTo>
                      <a:pt x="458" y="2640"/>
                    </a:lnTo>
                    <a:lnTo>
                      <a:pt x="395" y="2574"/>
                    </a:lnTo>
                    <a:lnTo>
                      <a:pt x="336" y="2503"/>
                    </a:lnTo>
                    <a:lnTo>
                      <a:pt x="281" y="2430"/>
                    </a:lnTo>
                    <a:lnTo>
                      <a:pt x="230" y="2353"/>
                    </a:lnTo>
                    <a:lnTo>
                      <a:pt x="183" y="2274"/>
                    </a:lnTo>
                    <a:lnTo>
                      <a:pt x="142" y="2191"/>
                    </a:lnTo>
                    <a:lnTo>
                      <a:pt x="106" y="2105"/>
                    </a:lnTo>
                    <a:lnTo>
                      <a:pt x="74" y="2018"/>
                    </a:lnTo>
                    <a:lnTo>
                      <a:pt x="48" y="1927"/>
                    </a:lnTo>
                    <a:lnTo>
                      <a:pt x="27" y="1834"/>
                    </a:lnTo>
                    <a:lnTo>
                      <a:pt x="12" y="1741"/>
                    </a:lnTo>
                    <a:lnTo>
                      <a:pt x="3" y="1644"/>
                    </a:lnTo>
                    <a:lnTo>
                      <a:pt x="0" y="1546"/>
                    </a:lnTo>
                    <a:lnTo>
                      <a:pt x="3" y="1452"/>
                    </a:lnTo>
                    <a:lnTo>
                      <a:pt x="12" y="1358"/>
                    </a:lnTo>
                    <a:lnTo>
                      <a:pt x="26" y="1265"/>
                    </a:lnTo>
                    <a:lnTo>
                      <a:pt x="46" y="1175"/>
                    </a:lnTo>
                    <a:lnTo>
                      <a:pt x="71" y="1087"/>
                    </a:lnTo>
                    <a:lnTo>
                      <a:pt x="101" y="1001"/>
                    </a:lnTo>
                    <a:lnTo>
                      <a:pt x="136" y="917"/>
                    </a:lnTo>
                    <a:lnTo>
                      <a:pt x="176" y="836"/>
                    </a:lnTo>
                    <a:lnTo>
                      <a:pt x="220" y="757"/>
                    </a:lnTo>
                    <a:lnTo>
                      <a:pt x="269" y="682"/>
                    </a:lnTo>
                    <a:lnTo>
                      <a:pt x="322" y="609"/>
                    </a:lnTo>
                    <a:lnTo>
                      <a:pt x="379" y="541"/>
                    </a:lnTo>
                    <a:lnTo>
                      <a:pt x="440" y="474"/>
                    </a:lnTo>
                    <a:lnTo>
                      <a:pt x="444" y="469"/>
                    </a:lnTo>
                    <a:lnTo>
                      <a:pt x="451" y="462"/>
                    </a:lnTo>
                    <a:lnTo>
                      <a:pt x="459" y="454"/>
                    </a:lnTo>
                    <a:lnTo>
                      <a:pt x="467" y="446"/>
                    </a:lnTo>
                    <a:lnTo>
                      <a:pt x="474" y="439"/>
                    </a:lnTo>
                    <a:lnTo>
                      <a:pt x="479" y="434"/>
                    </a:lnTo>
                    <a:lnTo>
                      <a:pt x="547" y="374"/>
                    </a:lnTo>
                    <a:lnTo>
                      <a:pt x="616" y="318"/>
                    </a:lnTo>
                    <a:lnTo>
                      <a:pt x="689" y="266"/>
                    </a:lnTo>
                    <a:lnTo>
                      <a:pt x="765" y="217"/>
                    </a:lnTo>
                    <a:lnTo>
                      <a:pt x="845" y="173"/>
                    </a:lnTo>
                    <a:lnTo>
                      <a:pt x="927" y="134"/>
                    </a:lnTo>
                    <a:lnTo>
                      <a:pt x="1012" y="99"/>
                    </a:lnTo>
                    <a:lnTo>
                      <a:pt x="1098" y="70"/>
                    </a:lnTo>
                    <a:lnTo>
                      <a:pt x="1188" y="45"/>
                    </a:lnTo>
                    <a:lnTo>
                      <a:pt x="1279" y="26"/>
                    </a:lnTo>
                    <a:lnTo>
                      <a:pt x="1372" y="12"/>
                    </a:lnTo>
                    <a:lnTo>
                      <a:pt x="1467" y="3"/>
                    </a:lnTo>
                    <a:lnTo>
                      <a:pt x="15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" name="Freeform 57">
              <a:extLst>
                <a:ext uri="{FF2B5EF4-FFF2-40B4-BE49-F238E27FC236}">
                  <a16:creationId xmlns:a16="http://schemas.microsoft.com/office/drawing/2014/main" id="{D8E48DDC-DC03-D941-AF5F-7781B6C371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66264" y="2520243"/>
              <a:ext cx="570223" cy="418164"/>
            </a:xfrm>
            <a:custGeom>
              <a:avLst/>
              <a:gdLst>
                <a:gd name="T0" fmla="*/ 1869 w 3364"/>
                <a:gd name="T1" fmla="*/ 1908 h 2458"/>
                <a:gd name="T2" fmla="*/ 1987 w 3364"/>
                <a:gd name="T3" fmla="*/ 2109 h 2458"/>
                <a:gd name="T4" fmla="*/ 1925 w 3364"/>
                <a:gd name="T5" fmla="*/ 2339 h 2458"/>
                <a:gd name="T6" fmla="*/ 1724 w 3364"/>
                <a:gd name="T7" fmla="*/ 2455 h 2458"/>
                <a:gd name="T8" fmla="*/ 1494 w 3364"/>
                <a:gd name="T9" fmla="*/ 2394 h 2458"/>
                <a:gd name="T10" fmla="*/ 1378 w 3364"/>
                <a:gd name="T11" fmla="*/ 2193 h 2458"/>
                <a:gd name="T12" fmla="*/ 1439 w 3364"/>
                <a:gd name="T13" fmla="*/ 1964 h 2458"/>
                <a:gd name="T14" fmla="*/ 1640 w 3364"/>
                <a:gd name="T15" fmla="*/ 1846 h 2458"/>
                <a:gd name="T16" fmla="*/ 1947 w 3364"/>
                <a:gd name="T17" fmla="*/ 1268 h 2458"/>
                <a:gd name="T18" fmla="*/ 2294 w 3364"/>
                <a:gd name="T19" fmla="*/ 1462 h 2458"/>
                <a:gd name="T20" fmla="*/ 2423 w 3364"/>
                <a:gd name="T21" fmla="*/ 1658 h 2458"/>
                <a:gd name="T22" fmla="*/ 2346 w 3364"/>
                <a:gd name="T23" fmla="*/ 1791 h 2458"/>
                <a:gd name="T24" fmla="*/ 2194 w 3364"/>
                <a:gd name="T25" fmla="*/ 1791 h 2458"/>
                <a:gd name="T26" fmla="*/ 1989 w 3364"/>
                <a:gd name="T27" fmla="*/ 1618 h 2458"/>
                <a:gd name="T28" fmla="*/ 1682 w 3364"/>
                <a:gd name="T29" fmla="*/ 1536 h 2458"/>
                <a:gd name="T30" fmla="*/ 1376 w 3364"/>
                <a:gd name="T31" fmla="*/ 1618 h 2458"/>
                <a:gd name="T32" fmla="*/ 1170 w 3364"/>
                <a:gd name="T33" fmla="*/ 1791 h 2458"/>
                <a:gd name="T34" fmla="*/ 1018 w 3364"/>
                <a:gd name="T35" fmla="*/ 1791 h 2458"/>
                <a:gd name="T36" fmla="*/ 940 w 3364"/>
                <a:gd name="T37" fmla="*/ 1658 h 2458"/>
                <a:gd name="T38" fmla="*/ 1071 w 3364"/>
                <a:gd name="T39" fmla="*/ 1462 h 2458"/>
                <a:gd name="T40" fmla="*/ 1417 w 3364"/>
                <a:gd name="T41" fmla="*/ 1268 h 2458"/>
                <a:gd name="T42" fmla="*/ 1772 w 3364"/>
                <a:gd name="T43" fmla="*/ 618 h 2458"/>
                <a:gd name="T44" fmla="*/ 2289 w 3364"/>
                <a:gd name="T45" fmla="*/ 740 h 2458"/>
                <a:gd name="T46" fmla="*/ 2733 w 3364"/>
                <a:gd name="T47" fmla="*/ 1032 h 2458"/>
                <a:gd name="T48" fmla="*/ 2894 w 3364"/>
                <a:gd name="T49" fmla="*/ 1263 h 2458"/>
                <a:gd name="T50" fmla="*/ 2816 w 3364"/>
                <a:gd name="T51" fmla="*/ 1396 h 2458"/>
                <a:gd name="T52" fmla="*/ 2664 w 3364"/>
                <a:gd name="T53" fmla="*/ 1397 h 2458"/>
                <a:gd name="T54" fmla="*/ 2377 w 3364"/>
                <a:gd name="T55" fmla="*/ 1139 h 2458"/>
                <a:gd name="T56" fmla="*/ 1929 w 3364"/>
                <a:gd name="T57" fmla="*/ 947 h 2458"/>
                <a:gd name="T58" fmla="*/ 1435 w 3364"/>
                <a:gd name="T59" fmla="*/ 947 h 2458"/>
                <a:gd name="T60" fmla="*/ 987 w 3364"/>
                <a:gd name="T61" fmla="*/ 1139 h 2458"/>
                <a:gd name="T62" fmla="*/ 700 w 3364"/>
                <a:gd name="T63" fmla="*/ 1397 h 2458"/>
                <a:gd name="T64" fmla="*/ 548 w 3364"/>
                <a:gd name="T65" fmla="*/ 1396 h 2458"/>
                <a:gd name="T66" fmla="*/ 470 w 3364"/>
                <a:gd name="T67" fmla="*/ 1263 h 2458"/>
                <a:gd name="T68" fmla="*/ 630 w 3364"/>
                <a:gd name="T69" fmla="*/ 1032 h 2458"/>
                <a:gd name="T70" fmla="*/ 1075 w 3364"/>
                <a:gd name="T71" fmla="*/ 740 h 2458"/>
                <a:gd name="T72" fmla="*/ 1592 w 3364"/>
                <a:gd name="T73" fmla="*/ 618 h 2458"/>
                <a:gd name="T74" fmla="*/ 2123 w 3364"/>
                <a:gd name="T75" fmla="*/ 46 h 2458"/>
                <a:gd name="T76" fmla="*/ 2734 w 3364"/>
                <a:gd name="T77" fmla="*/ 276 h 2458"/>
                <a:gd name="T78" fmla="*/ 3254 w 3364"/>
                <a:gd name="T79" fmla="*/ 686 h 2458"/>
                <a:gd name="T80" fmla="*/ 3362 w 3364"/>
                <a:gd name="T81" fmla="*/ 894 h 2458"/>
                <a:gd name="T82" fmla="*/ 3262 w 3364"/>
                <a:gd name="T83" fmla="*/ 1013 h 2458"/>
                <a:gd name="T84" fmla="*/ 3112 w 3364"/>
                <a:gd name="T85" fmla="*/ 986 h 2458"/>
                <a:gd name="T86" fmla="*/ 2719 w 3364"/>
                <a:gd name="T87" fmla="*/ 628 h 2458"/>
                <a:gd name="T88" fmla="*/ 2179 w 3364"/>
                <a:gd name="T89" fmla="*/ 376 h 2458"/>
                <a:gd name="T90" fmla="*/ 1580 w 3364"/>
                <a:gd name="T91" fmla="*/ 310 h 2458"/>
                <a:gd name="T92" fmla="*/ 996 w 3364"/>
                <a:gd name="T93" fmla="*/ 440 h 2458"/>
                <a:gd name="T94" fmla="*/ 486 w 3364"/>
                <a:gd name="T95" fmla="*/ 751 h 2458"/>
                <a:gd name="T96" fmla="*/ 205 w 3364"/>
                <a:gd name="T97" fmla="*/ 1013 h 2458"/>
                <a:gd name="T98" fmla="*/ 56 w 3364"/>
                <a:gd name="T99" fmla="*/ 985 h 2458"/>
                <a:gd name="T100" fmla="*/ 2 w 3364"/>
                <a:gd name="T101" fmla="*/ 842 h 2458"/>
                <a:gd name="T102" fmla="*/ 270 w 3364"/>
                <a:gd name="T103" fmla="*/ 531 h 2458"/>
                <a:gd name="T104" fmla="*/ 825 w 3364"/>
                <a:gd name="T105" fmla="*/ 179 h 2458"/>
                <a:gd name="T106" fmla="*/ 1460 w 3364"/>
                <a:gd name="T107" fmla="*/ 11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364" h="2458">
                  <a:moveTo>
                    <a:pt x="1682" y="1843"/>
                  </a:moveTo>
                  <a:lnTo>
                    <a:pt x="1724" y="1846"/>
                  </a:lnTo>
                  <a:lnTo>
                    <a:pt x="1764" y="1855"/>
                  </a:lnTo>
                  <a:lnTo>
                    <a:pt x="1801" y="1867"/>
                  </a:lnTo>
                  <a:lnTo>
                    <a:pt x="1837" y="1885"/>
                  </a:lnTo>
                  <a:lnTo>
                    <a:pt x="1869" y="1908"/>
                  </a:lnTo>
                  <a:lnTo>
                    <a:pt x="1899" y="1933"/>
                  </a:lnTo>
                  <a:lnTo>
                    <a:pt x="1925" y="1964"/>
                  </a:lnTo>
                  <a:lnTo>
                    <a:pt x="1947" y="1996"/>
                  </a:lnTo>
                  <a:lnTo>
                    <a:pt x="1965" y="2032"/>
                  </a:lnTo>
                  <a:lnTo>
                    <a:pt x="1978" y="2070"/>
                  </a:lnTo>
                  <a:lnTo>
                    <a:pt x="1987" y="2109"/>
                  </a:lnTo>
                  <a:lnTo>
                    <a:pt x="1989" y="2151"/>
                  </a:lnTo>
                  <a:lnTo>
                    <a:pt x="1987" y="2193"/>
                  </a:lnTo>
                  <a:lnTo>
                    <a:pt x="1978" y="2233"/>
                  </a:lnTo>
                  <a:lnTo>
                    <a:pt x="1965" y="2271"/>
                  </a:lnTo>
                  <a:lnTo>
                    <a:pt x="1947" y="2306"/>
                  </a:lnTo>
                  <a:lnTo>
                    <a:pt x="1925" y="2339"/>
                  </a:lnTo>
                  <a:lnTo>
                    <a:pt x="1899" y="2368"/>
                  </a:lnTo>
                  <a:lnTo>
                    <a:pt x="1869" y="2394"/>
                  </a:lnTo>
                  <a:lnTo>
                    <a:pt x="1837" y="2416"/>
                  </a:lnTo>
                  <a:lnTo>
                    <a:pt x="1801" y="2434"/>
                  </a:lnTo>
                  <a:lnTo>
                    <a:pt x="1764" y="2448"/>
                  </a:lnTo>
                  <a:lnTo>
                    <a:pt x="1724" y="2455"/>
                  </a:lnTo>
                  <a:lnTo>
                    <a:pt x="1682" y="2458"/>
                  </a:lnTo>
                  <a:lnTo>
                    <a:pt x="1640" y="2455"/>
                  </a:lnTo>
                  <a:lnTo>
                    <a:pt x="1600" y="2448"/>
                  </a:lnTo>
                  <a:lnTo>
                    <a:pt x="1563" y="2434"/>
                  </a:lnTo>
                  <a:lnTo>
                    <a:pt x="1527" y="2416"/>
                  </a:lnTo>
                  <a:lnTo>
                    <a:pt x="1494" y="2394"/>
                  </a:lnTo>
                  <a:lnTo>
                    <a:pt x="1465" y="2368"/>
                  </a:lnTo>
                  <a:lnTo>
                    <a:pt x="1439" y="2339"/>
                  </a:lnTo>
                  <a:lnTo>
                    <a:pt x="1417" y="2306"/>
                  </a:lnTo>
                  <a:lnTo>
                    <a:pt x="1399" y="2271"/>
                  </a:lnTo>
                  <a:lnTo>
                    <a:pt x="1386" y="2233"/>
                  </a:lnTo>
                  <a:lnTo>
                    <a:pt x="1378" y="2193"/>
                  </a:lnTo>
                  <a:lnTo>
                    <a:pt x="1375" y="2151"/>
                  </a:lnTo>
                  <a:lnTo>
                    <a:pt x="1378" y="2109"/>
                  </a:lnTo>
                  <a:lnTo>
                    <a:pt x="1386" y="2070"/>
                  </a:lnTo>
                  <a:lnTo>
                    <a:pt x="1399" y="2032"/>
                  </a:lnTo>
                  <a:lnTo>
                    <a:pt x="1417" y="1996"/>
                  </a:lnTo>
                  <a:lnTo>
                    <a:pt x="1439" y="1964"/>
                  </a:lnTo>
                  <a:lnTo>
                    <a:pt x="1465" y="1933"/>
                  </a:lnTo>
                  <a:lnTo>
                    <a:pt x="1494" y="1908"/>
                  </a:lnTo>
                  <a:lnTo>
                    <a:pt x="1527" y="1885"/>
                  </a:lnTo>
                  <a:lnTo>
                    <a:pt x="1563" y="1867"/>
                  </a:lnTo>
                  <a:lnTo>
                    <a:pt x="1600" y="1855"/>
                  </a:lnTo>
                  <a:lnTo>
                    <a:pt x="1640" y="1846"/>
                  </a:lnTo>
                  <a:lnTo>
                    <a:pt x="1682" y="1843"/>
                  </a:lnTo>
                  <a:close/>
                  <a:moveTo>
                    <a:pt x="1682" y="1229"/>
                  </a:moveTo>
                  <a:lnTo>
                    <a:pt x="1750" y="1232"/>
                  </a:lnTo>
                  <a:lnTo>
                    <a:pt x="1817" y="1239"/>
                  </a:lnTo>
                  <a:lnTo>
                    <a:pt x="1883" y="1251"/>
                  </a:lnTo>
                  <a:lnTo>
                    <a:pt x="1947" y="1268"/>
                  </a:lnTo>
                  <a:lnTo>
                    <a:pt x="2010" y="1290"/>
                  </a:lnTo>
                  <a:lnTo>
                    <a:pt x="2070" y="1315"/>
                  </a:lnTo>
                  <a:lnTo>
                    <a:pt x="2130" y="1346"/>
                  </a:lnTo>
                  <a:lnTo>
                    <a:pt x="2187" y="1380"/>
                  </a:lnTo>
                  <a:lnTo>
                    <a:pt x="2241" y="1419"/>
                  </a:lnTo>
                  <a:lnTo>
                    <a:pt x="2294" y="1462"/>
                  </a:lnTo>
                  <a:lnTo>
                    <a:pt x="2342" y="1508"/>
                  </a:lnTo>
                  <a:lnTo>
                    <a:pt x="2388" y="1559"/>
                  </a:lnTo>
                  <a:lnTo>
                    <a:pt x="2403" y="1581"/>
                  </a:lnTo>
                  <a:lnTo>
                    <a:pt x="2415" y="1605"/>
                  </a:lnTo>
                  <a:lnTo>
                    <a:pt x="2421" y="1632"/>
                  </a:lnTo>
                  <a:lnTo>
                    <a:pt x="2423" y="1658"/>
                  </a:lnTo>
                  <a:lnTo>
                    <a:pt x="2421" y="1684"/>
                  </a:lnTo>
                  <a:lnTo>
                    <a:pt x="2414" y="1709"/>
                  </a:lnTo>
                  <a:lnTo>
                    <a:pt x="2403" y="1733"/>
                  </a:lnTo>
                  <a:lnTo>
                    <a:pt x="2388" y="1755"/>
                  </a:lnTo>
                  <a:lnTo>
                    <a:pt x="2369" y="1775"/>
                  </a:lnTo>
                  <a:lnTo>
                    <a:pt x="2346" y="1791"/>
                  </a:lnTo>
                  <a:lnTo>
                    <a:pt x="2322" y="1802"/>
                  </a:lnTo>
                  <a:lnTo>
                    <a:pt x="2296" y="1809"/>
                  </a:lnTo>
                  <a:lnTo>
                    <a:pt x="2269" y="1811"/>
                  </a:lnTo>
                  <a:lnTo>
                    <a:pt x="2243" y="1809"/>
                  </a:lnTo>
                  <a:lnTo>
                    <a:pt x="2218" y="1802"/>
                  </a:lnTo>
                  <a:lnTo>
                    <a:pt x="2194" y="1791"/>
                  </a:lnTo>
                  <a:lnTo>
                    <a:pt x="2172" y="1776"/>
                  </a:lnTo>
                  <a:lnTo>
                    <a:pt x="2152" y="1756"/>
                  </a:lnTo>
                  <a:lnTo>
                    <a:pt x="2115" y="1717"/>
                  </a:lnTo>
                  <a:lnTo>
                    <a:pt x="2076" y="1680"/>
                  </a:lnTo>
                  <a:lnTo>
                    <a:pt x="2033" y="1647"/>
                  </a:lnTo>
                  <a:lnTo>
                    <a:pt x="1989" y="1618"/>
                  </a:lnTo>
                  <a:lnTo>
                    <a:pt x="1942" y="1594"/>
                  </a:lnTo>
                  <a:lnTo>
                    <a:pt x="1892" y="1574"/>
                  </a:lnTo>
                  <a:lnTo>
                    <a:pt x="1841" y="1557"/>
                  </a:lnTo>
                  <a:lnTo>
                    <a:pt x="1790" y="1546"/>
                  </a:lnTo>
                  <a:lnTo>
                    <a:pt x="1736" y="1538"/>
                  </a:lnTo>
                  <a:lnTo>
                    <a:pt x="1682" y="1536"/>
                  </a:lnTo>
                  <a:lnTo>
                    <a:pt x="1627" y="1538"/>
                  </a:lnTo>
                  <a:lnTo>
                    <a:pt x="1575" y="1546"/>
                  </a:lnTo>
                  <a:lnTo>
                    <a:pt x="1523" y="1557"/>
                  </a:lnTo>
                  <a:lnTo>
                    <a:pt x="1471" y="1574"/>
                  </a:lnTo>
                  <a:lnTo>
                    <a:pt x="1423" y="1594"/>
                  </a:lnTo>
                  <a:lnTo>
                    <a:pt x="1376" y="1618"/>
                  </a:lnTo>
                  <a:lnTo>
                    <a:pt x="1331" y="1647"/>
                  </a:lnTo>
                  <a:lnTo>
                    <a:pt x="1288" y="1680"/>
                  </a:lnTo>
                  <a:lnTo>
                    <a:pt x="1248" y="1717"/>
                  </a:lnTo>
                  <a:lnTo>
                    <a:pt x="1212" y="1756"/>
                  </a:lnTo>
                  <a:lnTo>
                    <a:pt x="1192" y="1776"/>
                  </a:lnTo>
                  <a:lnTo>
                    <a:pt x="1170" y="1791"/>
                  </a:lnTo>
                  <a:lnTo>
                    <a:pt x="1146" y="1802"/>
                  </a:lnTo>
                  <a:lnTo>
                    <a:pt x="1121" y="1809"/>
                  </a:lnTo>
                  <a:lnTo>
                    <a:pt x="1094" y="1811"/>
                  </a:lnTo>
                  <a:lnTo>
                    <a:pt x="1068" y="1809"/>
                  </a:lnTo>
                  <a:lnTo>
                    <a:pt x="1042" y="1802"/>
                  </a:lnTo>
                  <a:lnTo>
                    <a:pt x="1018" y="1791"/>
                  </a:lnTo>
                  <a:lnTo>
                    <a:pt x="996" y="1775"/>
                  </a:lnTo>
                  <a:lnTo>
                    <a:pt x="976" y="1755"/>
                  </a:lnTo>
                  <a:lnTo>
                    <a:pt x="960" y="1733"/>
                  </a:lnTo>
                  <a:lnTo>
                    <a:pt x="950" y="1709"/>
                  </a:lnTo>
                  <a:lnTo>
                    <a:pt x="943" y="1684"/>
                  </a:lnTo>
                  <a:lnTo>
                    <a:pt x="940" y="1658"/>
                  </a:lnTo>
                  <a:lnTo>
                    <a:pt x="943" y="1632"/>
                  </a:lnTo>
                  <a:lnTo>
                    <a:pt x="950" y="1605"/>
                  </a:lnTo>
                  <a:lnTo>
                    <a:pt x="960" y="1581"/>
                  </a:lnTo>
                  <a:lnTo>
                    <a:pt x="976" y="1559"/>
                  </a:lnTo>
                  <a:lnTo>
                    <a:pt x="1022" y="1508"/>
                  </a:lnTo>
                  <a:lnTo>
                    <a:pt x="1071" y="1462"/>
                  </a:lnTo>
                  <a:lnTo>
                    <a:pt x="1123" y="1419"/>
                  </a:lnTo>
                  <a:lnTo>
                    <a:pt x="1177" y="1380"/>
                  </a:lnTo>
                  <a:lnTo>
                    <a:pt x="1234" y="1346"/>
                  </a:lnTo>
                  <a:lnTo>
                    <a:pt x="1293" y="1315"/>
                  </a:lnTo>
                  <a:lnTo>
                    <a:pt x="1354" y="1290"/>
                  </a:lnTo>
                  <a:lnTo>
                    <a:pt x="1417" y="1268"/>
                  </a:lnTo>
                  <a:lnTo>
                    <a:pt x="1482" y="1251"/>
                  </a:lnTo>
                  <a:lnTo>
                    <a:pt x="1548" y="1239"/>
                  </a:lnTo>
                  <a:lnTo>
                    <a:pt x="1614" y="1232"/>
                  </a:lnTo>
                  <a:lnTo>
                    <a:pt x="1682" y="1229"/>
                  </a:lnTo>
                  <a:close/>
                  <a:moveTo>
                    <a:pt x="1682" y="615"/>
                  </a:moveTo>
                  <a:lnTo>
                    <a:pt x="1772" y="618"/>
                  </a:lnTo>
                  <a:lnTo>
                    <a:pt x="1862" y="625"/>
                  </a:lnTo>
                  <a:lnTo>
                    <a:pt x="1950" y="639"/>
                  </a:lnTo>
                  <a:lnTo>
                    <a:pt x="2037" y="656"/>
                  </a:lnTo>
                  <a:lnTo>
                    <a:pt x="2123" y="679"/>
                  </a:lnTo>
                  <a:lnTo>
                    <a:pt x="2208" y="708"/>
                  </a:lnTo>
                  <a:lnTo>
                    <a:pt x="2289" y="740"/>
                  </a:lnTo>
                  <a:lnTo>
                    <a:pt x="2370" y="778"/>
                  </a:lnTo>
                  <a:lnTo>
                    <a:pt x="2447" y="820"/>
                  </a:lnTo>
                  <a:lnTo>
                    <a:pt x="2523" y="866"/>
                  </a:lnTo>
                  <a:lnTo>
                    <a:pt x="2596" y="917"/>
                  </a:lnTo>
                  <a:lnTo>
                    <a:pt x="2666" y="973"/>
                  </a:lnTo>
                  <a:lnTo>
                    <a:pt x="2733" y="1032"/>
                  </a:lnTo>
                  <a:lnTo>
                    <a:pt x="2797" y="1096"/>
                  </a:lnTo>
                  <a:lnTo>
                    <a:pt x="2857" y="1163"/>
                  </a:lnTo>
                  <a:lnTo>
                    <a:pt x="2874" y="1186"/>
                  </a:lnTo>
                  <a:lnTo>
                    <a:pt x="2885" y="1212"/>
                  </a:lnTo>
                  <a:lnTo>
                    <a:pt x="2892" y="1237"/>
                  </a:lnTo>
                  <a:lnTo>
                    <a:pt x="2894" y="1263"/>
                  </a:lnTo>
                  <a:lnTo>
                    <a:pt x="2892" y="1289"/>
                  </a:lnTo>
                  <a:lnTo>
                    <a:pt x="2885" y="1314"/>
                  </a:lnTo>
                  <a:lnTo>
                    <a:pt x="2874" y="1338"/>
                  </a:lnTo>
                  <a:lnTo>
                    <a:pt x="2859" y="1360"/>
                  </a:lnTo>
                  <a:lnTo>
                    <a:pt x="2839" y="1380"/>
                  </a:lnTo>
                  <a:lnTo>
                    <a:pt x="2816" y="1396"/>
                  </a:lnTo>
                  <a:lnTo>
                    <a:pt x="2792" y="1408"/>
                  </a:lnTo>
                  <a:lnTo>
                    <a:pt x="2766" y="1414"/>
                  </a:lnTo>
                  <a:lnTo>
                    <a:pt x="2740" y="1416"/>
                  </a:lnTo>
                  <a:lnTo>
                    <a:pt x="2713" y="1414"/>
                  </a:lnTo>
                  <a:lnTo>
                    <a:pt x="2688" y="1408"/>
                  </a:lnTo>
                  <a:lnTo>
                    <a:pt x="2664" y="1397"/>
                  </a:lnTo>
                  <a:lnTo>
                    <a:pt x="2642" y="1381"/>
                  </a:lnTo>
                  <a:lnTo>
                    <a:pt x="2622" y="1362"/>
                  </a:lnTo>
                  <a:lnTo>
                    <a:pt x="2567" y="1300"/>
                  </a:lnTo>
                  <a:lnTo>
                    <a:pt x="2507" y="1241"/>
                  </a:lnTo>
                  <a:lnTo>
                    <a:pt x="2443" y="1188"/>
                  </a:lnTo>
                  <a:lnTo>
                    <a:pt x="2377" y="1139"/>
                  </a:lnTo>
                  <a:lnTo>
                    <a:pt x="2308" y="1094"/>
                  </a:lnTo>
                  <a:lnTo>
                    <a:pt x="2237" y="1054"/>
                  </a:lnTo>
                  <a:lnTo>
                    <a:pt x="2163" y="1020"/>
                  </a:lnTo>
                  <a:lnTo>
                    <a:pt x="2087" y="991"/>
                  </a:lnTo>
                  <a:lnTo>
                    <a:pt x="2009" y="966"/>
                  </a:lnTo>
                  <a:lnTo>
                    <a:pt x="1929" y="947"/>
                  </a:lnTo>
                  <a:lnTo>
                    <a:pt x="1847" y="933"/>
                  </a:lnTo>
                  <a:lnTo>
                    <a:pt x="1766" y="925"/>
                  </a:lnTo>
                  <a:lnTo>
                    <a:pt x="1682" y="921"/>
                  </a:lnTo>
                  <a:lnTo>
                    <a:pt x="1599" y="925"/>
                  </a:lnTo>
                  <a:lnTo>
                    <a:pt x="1516" y="933"/>
                  </a:lnTo>
                  <a:lnTo>
                    <a:pt x="1435" y="947"/>
                  </a:lnTo>
                  <a:lnTo>
                    <a:pt x="1355" y="966"/>
                  </a:lnTo>
                  <a:lnTo>
                    <a:pt x="1278" y="991"/>
                  </a:lnTo>
                  <a:lnTo>
                    <a:pt x="1201" y="1020"/>
                  </a:lnTo>
                  <a:lnTo>
                    <a:pt x="1127" y="1054"/>
                  </a:lnTo>
                  <a:lnTo>
                    <a:pt x="1056" y="1094"/>
                  </a:lnTo>
                  <a:lnTo>
                    <a:pt x="987" y="1139"/>
                  </a:lnTo>
                  <a:lnTo>
                    <a:pt x="921" y="1188"/>
                  </a:lnTo>
                  <a:lnTo>
                    <a:pt x="858" y="1241"/>
                  </a:lnTo>
                  <a:lnTo>
                    <a:pt x="798" y="1300"/>
                  </a:lnTo>
                  <a:lnTo>
                    <a:pt x="741" y="1362"/>
                  </a:lnTo>
                  <a:lnTo>
                    <a:pt x="722" y="1381"/>
                  </a:lnTo>
                  <a:lnTo>
                    <a:pt x="700" y="1397"/>
                  </a:lnTo>
                  <a:lnTo>
                    <a:pt x="675" y="1408"/>
                  </a:lnTo>
                  <a:lnTo>
                    <a:pt x="650" y="1414"/>
                  </a:lnTo>
                  <a:lnTo>
                    <a:pt x="624" y="1416"/>
                  </a:lnTo>
                  <a:lnTo>
                    <a:pt x="598" y="1414"/>
                  </a:lnTo>
                  <a:lnTo>
                    <a:pt x="572" y="1408"/>
                  </a:lnTo>
                  <a:lnTo>
                    <a:pt x="548" y="1396"/>
                  </a:lnTo>
                  <a:lnTo>
                    <a:pt x="525" y="1380"/>
                  </a:lnTo>
                  <a:lnTo>
                    <a:pt x="506" y="1360"/>
                  </a:lnTo>
                  <a:lnTo>
                    <a:pt x="490" y="1338"/>
                  </a:lnTo>
                  <a:lnTo>
                    <a:pt x="480" y="1314"/>
                  </a:lnTo>
                  <a:lnTo>
                    <a:pt x="472" y="1289"/>
                  </a:lnTo>
                  <a:lnTo>
                    <a:pt x="470" y="1263"/>
                  </a:lnTo>
                  <a:lnTo>
                    <a:pt x="472" y="1237"/>
                  </a:lnTo>
                  <a:lnTo>
                    <a:pt x="480" y="1212"/>
                  </a:lnTo>
                  <a:lnTo>
                    <a:pt x="490" y="1186"/>
                  </a:lnTo>
                  <a:lnTo>
                    <a:pt x="507" y="1163"/>
                  </a:lnTo>
                  <a:lnTo>
                    <a:pt x="567" y="1096"/>
                  </a:lnTo>
                  <a:lnTo>
                    <a:pt x="630" y="1032"/>
                  </a:lnTo>
                  <a:lnTo>
                    <a:pt x="697" y="973"/>
                  </a:lnTo>
                  <a:lnTo>
                    <a:pt x="768" y="917"/>
                  </a:lnTo>
                  <a:lnTo>
                    <a:pt x="841" y="866"/>
                  </a:lnTo>
                  <a:lnTo>
                    <a:pt x="916" y="820"/>
                  </a:lnTo>
                  <a:lnTo>
                    <a:pt x="995" y="778"/>
                  </a:lnTo>
                  <a:lnTo>
                    <a:pt x="1075" y="740"/>
                  </a:lnTo>
                  <a:lnTo>
                    <a:pt x="1157" y="708"/>
                  </a:lnTo>
                  <a:lnTo>
                    <a:pt x="1241" y="679"/>
                  </a:lnTo>
                  <a:lnTo>
                    <a:pt x="1327" y="656"/>
                  </a:lnTo>
                  <a:lnTo>
                    <a:pt x="1414" y="639"/>
                  </a:lnTo>
                  <a:lnTo>
                    <a:pt x="1502" y="625"/>
                  </a:lnTo>
                  <a:lnTo>
                    <a:pt x="1592" y="618"/>
                  </a:lnTo>
                  <a:lnTo>
                    <a:pt x="1682" y="615"/>
                  </a:lnTo>
                  <a:close/>
                  <a:moveTo>
                    <a:pt x="1682" y="0"/>
                  </a:moveTo>
                  <a:lnTo>
                    <a:pt x="1794" y="3"/>
                  </a:lnTo>
                  <a:lnTo>
                    <a:pt x="1904" y="11"/>
                  </a:lnTo>
                  <a:lnTo>
                    <a:pt x="2014" y="26"/>
                  </a:lnTo>
                  <a:lnTo>
                    <a:pt x="2123" y="46"/>
                  </a:lnTo>
                  <a:lnTo>
                    <a:pt x="2230" y="71"/>
                  </a:lnTo>
                  <a:lnTo>
                    <a:pt x="2334" y="101"/>
                  </a:lnTo>
                  <a:lnTo>
                    <a:pt x="2438" y="138"/>
                  </a:lnTo>
                  <a:lnTo>
                    <a:pt x="2540" y="179"/>
                  </a:lnTo>
                  <a:lnTo>
                    <a:pt x="2638" y="225"/>
                  </a:lnTo>
                  <a:lnTo>
                    <a:pt x="2734" y="276"/>
                  </a:lnTo>
                  <a:lnTo>
                    <a:pt x="2829" y="333"/>
                  </a:lnTo>
                  <a:lnTo>
                    <a:pt x="2920" y="393"/>
                  </a:lnTo>
                  <a:lnTo>
                    <a:pt x="3009" y="459"/>
                  </a:lnTo>
                  <a:lnTo>
                    <a:pt x="3094" y="531"/>
                  </a:lnTo>
                  <a:lnTo>
                    <a:pt x="3175" y="605"/>
                  </a:lnTo>
                  <a:lnTo>
                    <a:pt x="3254" y="686"/>
                  </a:lnTo>
                  <a:lnTo>
                    <a:pt x="3328" y="770"/>
                  </a:lnTo>
                  <a:lnTo>
                    <a:pt x="3344" y="792"/>
                  </a:lnTo>
                  <a:lnTo>
                    <a:pt x="3355" y="817"/>
                  </a:lnTo>
                  <a:lnTo>
                    <a:pt x="3362" y="842"/>
                  </a:lnTo>
                  <a:lnTo>
                    <a:pt x="3364" y="868"/>
                  </a:lnTo>
                  <a:lnTo>
                    <a:pt x="3362" y="894"/>
                  </a:lnTo>
                  <a:lnTo>
                    <a:pt x="3354" y="920"/>
                  </a:lnTo>
                  <a:lnTo>
                    <a:pt x="3344" y="944"/>
                  </a:lnTo>
                  <a:lnTo>
                    <a:pt x="3328" y="966"/>
                  </a:lnTo>
                  <a:lnTo>
                    <a:pt x="3309" y="985"/>
                  </a:lnTo>
                  <a:lnTo>
                    <a:pt x="3286" y="1001"/>
                  </a:lnTo>
                  <a:lnTo>
                    <a:pt x="3262" y="1013"/>
                  </a:lnTo>
                  <a:lnTo>
                    <a:pt x="3237" y="1020"/>
                  </a:lnTo>
                  <a:lnTo>
                    <a:pt x="3211" y="1022"/>
                  </a:lnTo>
                  <a:lnTo>
                    <a:pt x="3185" y="1020"/>
                  </a:lnTo>
                  <a:lnTo>
                    <a:pt x="3159" y="1013"/>
                  </a:lnTo>
                  <a:lnTo>
                    <a:pt x="3134" y="1002"/>
                  </a:lnTo>
                  <a:lnTo>
                    <a:pt x="3112" y="986"/>
                  </a:lnTo>
                  <a:lnTo>
                    <a:pt x="3093" y="966"/>
                  </a:lnTo>
                  <a:lnTo>
                    <a:pt x="3025" y="890"/>
                  </a:lnTo>
                  <a:lnTo>
                    <a:pt x="2953" y="818"/>
                  </a:lnTo>
                  <a:lnTo>
                    <a:pt x="2879" y="751"/>
                  </a:lnTo>
                  <a:lnTo>
                    <a:pt x="2800" y="687"/>
                  </a:lnTo>
                  <a:lnTo>
                    <a:pt x="2719" y="628"/>
                  </a:lnTo>
                  <a:lnTo>
                    <a:pt x="2635" y="574"/>
                  </a:lnTo>
                  <a:lnTo>
                    <a:pt x="2548" y="524"/>
                  </a:lnTo>
                  <a:lnTo>
                    <a:pt x="2459" y="479"/>
                  </a:lnTo>
                  <a:lnTo>
                    <a:pt x="2368" y="440"/>
                  </a:lnTo>
                  <a:lnTo>
                    <a:pt x="2275" y="405"/>
                  </a:lnTo>
                  <a:lnTo>
                    <a:pt x="2179" y="376"/>
                  </a:lnTo>
                  <a:lnTo>
                    <a:pt x="2082" y="352"/>
                  </a:lnTo>
                  <a:lnTo>
                    <a:pt x="1984" y="332"/>
                  </a:lnTo>
                  <a:lnTo>
                    <a:pt x="1884" y="318"/>
                  </a:lnTo>
                  <a:lnTo>
                    <a:pt x="1784" y="310"/>
                  </a:lnTo>
                  <a:lnTo>
                    <a:pt x="1682" y="308"/>
                  </a:lnTo>
                  <a:lnTo>
                    <a:pt x="1580" y="310"/>
                  </a:lnTo>
                  <a:lnTo>
                    <a:pt x="1480" y="318"/>
                  </a:lnTo>
                  <a:lnTo>
                    <a:pt x="1380" y="332"/>
                  </a:lnTo>
                  <a:lnTo>
                    <a:pt x="1282" y="352"/>
                  </a:lnTo>
                  <a:lnTo>
                    <a:pt x="1184" y="376"/>
                  </a:lnTo>
                  <a:lnTo>
                    <a:pt x="1089" y="405"/>
                  </a:lnTo>
                  <a:lnTo>
                    <a:pt x="996" y="440"/>
                  </a:lnTo>
                  <a:lnTo>
                    <a:pt x="905" y="479"/>
                  </a:lnTo>
                  <a:lnTo>
                    <a:pt x="816" y="524"/>
                  </a:lnTo>
                  <a:lnTo>
                    <a:pt x="729" y="574"/>
                  </a:lnTo>
                  <a:lnTo>
                    <a:pt x="645" y="628"/>
                  </a:lnTo>
                  <a:lnTo>
                    <a:pt x="563" y="687"/>
                  </a:lnTo>
                  <a:lnTo>
                    <a:pt x="486" y="751"/>
                  </a:lnTo>
                  <a:lnTo>
                    <a:pt x="411" y="819"/>
                  </a:lnTo>
                  <a:lnTo>
                    <a:pt x="339" y="891"/>
                  </a:lnTo>
                  <a:lnTo>
                    <a:pt x="271" y="968"/>
                  </a:lnTo>
                  <a:lnTo>
                    <a:pt x="251" y="986"/>
                  </a:lnTo>
                  <a:lnTo>
                    <a:pt x="229" y="1002"/>
                  </a:lnTo>
                  <a:lnTo>
                    <a:pt x="205" y="1013"/>
                  </a:lnTo>
                  <a:lnTo>
                    <a:pt x="180" y="1020"/>
                  </a:lnTo>
                  <a:lnTo>
                    <a:pt x="154" y="1022"/>
                  </a:lnTo>
                  <a:lnTo>
                    <a:pt x="128" y="1020"/>
                  </a:lnTo>
                  <a:lnTo>
                    <a:pt x="102" y="1013"/>
                  </a:lnTo>
                  <a:lnTo>
                    <a:pt x="77" y="1001"/>
                  </a:lnTo>
                  <a:lnTo>
                    <a:pt x="56" y="985"/>
                  </a:lnTo>
                  <a:lnTo>
                    <a:pt x="36" y="966"/>
                  </a:lnTo>
                  <a:lnTo>
                    <a:pt x="20" y="944"/>
                  </a:lnTo>
                  <a:lnTo>
                    <a:pt x="9" y="920"/>
                  </a:lnTo>
                  <a:lnTo>
                    <a:pt x="2" y="894"/>
                  </a:lnTo>
                  <a:lnTo>
                    <a:pt x="0" y="868"/>
                  </a:lnTo>
                  <a:lnTo>
                    <a:pt x="2" y="842"/>
                  </a:lnTo>
                  <a:lnTo>
                    <a:pt x="8" y="817"/>
                  </a:lnTo>
                  <a:lnTo>
                    <a:pt x="20" y="792"/>
                  </a:lnTo>
                  <a:lnTo>
                    <a:pt x="36" y="770"/>
                  </a:lnTo>
                  <a:lnTo>
                    <a:pt x="110" y="686"/>
                  </a:lnTo>
                  <a:lnTo>
                    <a:pt x="189" y="605"/>
                  </a:lnTo>
                  <a:lnTo>
                    <a:pt x="270" y="531"/>
                  </a:lnTo>
                  <a:lnTo>
                    <a:pt x="355" y="459"/>
                  </a:lnTo>
                  <a:lnTo>
                    <a:pt x="444" y="393"/>
                  </a:lnTo>
                  <a:lnTo>
                    <a:pt x="535" y="333"/>
                  </a:lnTo>
                  <a:lnTo>
                    <a:pt x="629" y="276"/>
                  </a:lnTo>
                  <a:lnTo>
                    <a:pt x="726" y="225"/>
                  </a:lnTo>
                  <a:lnTo>
                    <a:pt x="825" y="179"/>
                  </a:lnTo>
                  <a:lnTo>
                    <a:pt x="926" y="138"/>
                  </a:lnTo>
                  <a:lnTo>
                    <a:pt x="1029" y="101"/>
                  </a:lnTo>
                  <a:lnTo>
                    <a:pt x="1135" y="71"/>
                  </a:lnTo>
                  <a:lnTo>
                    <a:pt x="1242" y="46"/>
                  </a:lnTo>
                  <a:lnTo>
                    <a:pt x="1350" y="26"/>
                  </a:lnTo>
                  <a:lnTo>
                    <a:pt x="1460" y="11"/>
                  </a:lnTo>
                  <a:lnTo>
                    <a:pt x="1570" y="3"/>
                  </a:lnTo>
                  <a:lnTo>
                    <a:pt x="1682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Freeform 62">
              <a:extLst>
                <a:ext uri="{FF2B5EF4-FFF2-40B4-BE49-F238E27FC236}">
                  <a16:creationId xmlns:a16="http://schemas.microsoft.com/office/drawing/2014/main" id="{FF6A379E-CB71-D749-93C1-97FBAD85F4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09767" y="4248133"/>
              <a:ext cx="726720" cy="732488"/>
            </a:xfrm>
            <a:custGeom>
              <a:avLst/>
              <a:gdLst>
                <a:gd name="T0" fmla="*/ 508 w 3405"/>
                <a:gd name="T1" fmla="*/ 570 h 3433"/>
                <a:gd name="T2" fmla="*/ 264 w 3405"/>
                <a:gd name="T3" fmla="*/ 613 h 3433"/>
                <a:gd name="T4" fmla="*/ 1204 w 3405"/>
                <a:gd name="T5" fmla="*/ 439 h 3433"/>
                <a:gd name="T6" fmla="*/ 1513 w 3405"/>
                <a:gd name="T7" fmla="*/ 700 h 3433"/>
                <a:gd name="T8" fmla="*/ 1618 w 3405"/>
                <a:gd name="T9" fmla="*/ 722 h 3433"/>
                <a:gd name="T10" fmla="*/ 1719 w 3405"/>
                <a:gd name="T11" fmla="*/ 760 h 3433"/>
                <a:gd name="T12" fmla="*/ 1815 w 3405"/>
                <a:gd name="T13" fmla="*/ 816 h 3433"/>
                <a:gd name="T14" fmla="*/ 1901 w 3405"/>
                <a:gd name="T15" fmla="*/ 890 h 3433"/>
                <a:gd name="T16" fmla="*/ 3258 w 3405"/>
                <a:gd name="T17" fmla="*/ 2267 h 3433"/>
                <a:gd name="T18" fmla="*/ 3322 w 3405"/>
                <a:gd name="T19" fmla="*/ 2363 h 3433"/>
                <a:gd name="T20" fmla="*/ 3369 w 3405"/>
                <a:gd name="T21" fmla="*/ 2466 h 3433"/>
                <a:gd name="T22" fmla="*/ 3396 w 3405"/>
                <a:gd name="T23" fmla="*/ 2573 h 3433"/>
                <a:gd name="T24" fmla="*/ 3405 w 3405"/>
                <a:gd name="T25" fmla="*/ 2684 h 3433"/>
                <a:gd name="T26" fmla="*/ 3394 w 3405"/>
                <a:gd name="T27" fmla="*/ 2793 h 3433"/>
                <a:gd name="T28" fmla="*/ 3365 w 3405"/>
                <a:gd name="T29" fmla="*/ 2901 h 3433"/>
                <a:gd name="T30" fmla="*/ 3317 w 3405"/>
                <a:gd name="T31" fmla="*/ 3003 h 3433"/>
                <a:gd name="T32" fmla="*/ 3250 w 3405"/>
                <a:gd name="T33" fmla="*/ 3098 h 3433"/>
                <a:gd name="T34" fmla="*/ 3101 w 3405"/>
                <a:gd name="T35" fmla="*/ 3247 h 3433"/>
                <a:gd name="T36" fmla="*/ 3010 w 3405"/>
                <a:gd name="T37" fmla="*/ 3321 h 3433"/>
                <a:gd name="T38" fmla="*/ 2911 w 3405"/>
                <a:gd name="T39" fmla="*/ 3376 h 3433"/>
                <a:gd name="T40" fmla="*/ 2804 w 3405"/>
                <a:gd name="T41" fmla="*/ 3413 h 3433"/>
                <a:gd name="T42" fmla="*/ 2694 w 3405"/>
                <a:gd name="T43" fmla="*/ 3431 h 3433"/>
                <a:gd name="T44" fmla="*/ 2583 w 3405"/>
                <a:gd name="T45" fmla="*/ 3430 h 3433"/>
                <a:gd name="T46" fmla="*/ 2473 w 3405"/>
                <a:gd name="T47" fmla="*/ 3409 h 3433"/>
                <a:gd name="T48" fmla="*/ 2367 w 3405"/>
                <a:gd name="T49" fmla="*/ 3371 h 3433"/>
                <a:gd name="T50" fmla="*/ 2269 w 3405"/>
                <a:gd name="T51" fmla="*/ 3314 h 3433"/>
                <a:gd name="T52" fmla="*/ 2179 w 3405"/>
                <a:gd name="T53" fmla="*/ 3238 h 3433"/>
                <a:gd name="T54" fmla="*/ 821 w 3405"/>
                <a:gd name="T55" fmla="*/ 1860 h 3433"/>
                <a:gd name="T56" fmla="*/ 755 w 3405"/>
                <a:gd name="T57" fmla="*/ 1762 h 3433"/>
                <a:gd name="T58" fmla="*/ 709 w 3405"/>
                <a:gd name="T59" fmla="*/ 1655 h 3433"/>
                <a:gd name="T60" fmla="*/ 682 w 3405"/>
                <a:gd name="T61" fmla="*/ 1544 h 3433"/>
                <a:gd name="T62" fmla="*/ 676 w 3405"/>
                <a:gd name="T63" fmla="*/ 1431 h 3433"/>
                <a:gd name="T64" fmla="*/ 1204 w 3405"/>
                <a:gd name="T65" fmla="*/ 439 h 3433"/>
                <a:gd name="T66" fmla="*/ 726 w 3405"/>
                <a:gd name="T67" fmla="*/ 362 h 3433"/>
                <a:gd name="T68" fmla="*/ 482 w 3405"/>
                <a:gd name="T69" fmla="*/ 404 h 3433"/>
                <a:gd name="T70" fmla="*/ 623 w 3405"/>
                <a:gd name="T71" fmla="*/ 162 h 3433"/>
                <a:gd name="T72" fmla="*/ 426 w 3405"/>
                <a:gd name="T73" fmla="*/ 879 h 3433"/>
                <a:gd name="T74" fmla="*/ 623 w 3405"/>
                <a:gd name="T75" fmla="*/ 162 h 3433"/>
                <a:gd name="T76" fmla="*/ 1050 w 3405"/>
                <a:gd name="T77" fmla="*/ 430 h 3433"/>
                <a:gd name="T78" fmla="*/ 0 w 3405"/>
                <a:gd name="T79" fmla="*/ 611 h 3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405" h="3433">
                  <a:moveTo>
                    <a:pt x="410" y="471"/>
                  </a:moveTo>
                  <a:lnTo>
                    <a:pt x="508" y="570"/>
                  </a:lnTo>
                  <a:lnTo>
                    <a:pt x="362" y="712"/>
                  </a:lnTo>
                  <a:lnTo>
                    <a:pt x="264" y="613"/>
                  </a:lnTo>
                  <a:lnTo>
                    <a:pt x="410" y="471"/>
                  </a:lnTo>
                  <a:close/>
                  <a:moveTo>
                    <a:pt x="1204" y="439"/>
                  </a:moveTo>
                  <a:lnTo>
                    <a:pt x="1460" y="697"/>
                  </a:lnTo>
                  <a:lnTo>
                    <a:pt x="1513" y="700"/>
                  </a:lnTo>
                  <a:lnTo>
                    <a:pt x="1565" y="709"/>
                  </a:lnTo>
                  <a:lnTo>
                    <a:pt x="1618" y="722"/>
                  </a:lnTo>
                  <a:lnTo>
                    <a:pt x="1669" y="739"/>
                  </a:lnTo>
                  <a:lnTo>
                    <a:pt x="1719" y="760"/>
                  </a:lnTo>
                  <a:lnTo>
                    <a:pt x="1768" y="786"/>
                  </a:lnTo>
                  <a:lnTo>
                    <a:pt x="1815" y="816"/>
                  </a:lnTo>
                  <a:lnTo>
                    <a:pt x="1860" y="850"/>
                  </a:lnTo>
                  <a:lnTo>
                    <a:pt x="1901" y="890"/>
                  </a:lnTo>
                  <a:lnTo>
                    <a:pt x="3218" y="2223"/>
                  </a:lnTo>
                  <a:lnTo>
                    <a:pt x="3258" y="2267"/>
                  </a:lnTo>
                  <a:lnTo>
                    <a:pt x="3292" y="2314"/>
                  </a:lnTo>
                  <a:lnTo>
                    <a:pt x="3322" y="2363"/>
                  </a:lnTo>
                  <a:lnTo>
                    <a:pt x="3348" y="2414"/>
                  </a:lnTo>
                  <a:lnTo>
                    <a:pt x="3369" y="2466"/>
                  </a:lnTo>
                  <a:lnTo>
                    <a:pt x="3385" y="2519"/>
                  </a:lnTo>
                  <a:lnTo>
                    <a:pt x="3396" y="2573"/>
                  </a:lnTo>
                  <a:lnTo>
                    <a:pt x="3403" y="2629"/>
                  </a:lnTo>
                  <a:lnTo>
                    <a:pt x="3405" y="2684"/>
                  </a:lnTo>
                  <a:lnTo>
                    <a:pt x="3401" y="2739"/>
                  </a:lnTo>
                  <a:lnTo>
                    <a:pt x="3394" y="2793"/>
                  </a:lnTo>
                  <a:lnTo>
                    <a:pt x="3382" y="2848"/>
                  </a:lnTo>
                  <a:lnTo>
                    <a:pt x="3365" y="2901"/>
                  </a:lnTo>
                  <a:lnTo>
                    <a:pt x="3344" y="2953"/>
                  </a:lnTo>
                  <a:lnTo>
                    <a:pt x="3317" y="3003"/>
                  </a:lnTo>
                  <a:lnTo>
                    <a:pt x="3286" y="3051"/>
                  </a:lnTo>
                  <a:lnTo>
                    <a:pt x="3250" y="3098"/>
                  </a:lnTo>
                  <a:lnTo>
                    <a:pt x="3210" y="3140"/>
                  </a:lnTo>
                  <a:lnTo>
                    <a:pt x="3101" y="3247"/>
                  </a:lnTo>
                  <a:lnTo>
                    <a:pt x="3057" y="3286"/>
                  </a:lnTo>
                  <a:lnTo>
                    <a:pt x="3010" y="3321"/>
                  </a:lnTo>
                  <a:lnTo>
                    <a:pt x="2961" y="3351"/>
                  </a:lnTo>
                  <a:lnTo>
                    <a:pt x="2911" y="3376"/>
                  </a:lnTo>
                  <a:lnTo>
                    <a:pt x="2858" y="3397"/>
                  </a:lnTo>
                  <a:lnTo>
                    <a:pt x="2804" y="3413"/>
                  </a:lnTo>
                  <a:lnTo>
                    <a:pt x="2749" y="3424"/>
                  </a:lnTo>
                  <a:lnTo>
                    <a:pt x="2694" y="3431"/>
                  </a:lnTo>
                  <a:lnTo>
                    <a:pt x="2638" y="3433"/>
                  </a:lnTo>
                  <a:lnTo>
                    <a:pt x="2583" y="3430"/>
                  </a:lnTo>
                  <a:lnTo>
                    <a:pt x="2528" y="3422"/>
                  </a:lnTo>
                  <a:lnTo>
                    <a:pt x="2473" y="3409"/>
                  </a:lnTo>
                  <a:lnTo>
                    <a:pt x="2420" y="3393"/>
                  </a:lnTo>
                  <a:lnTo>
                    <a:pt x="2367" y="3371"/>
                  </a:lnTo>
                  <a:lnTo>
                    <a:pt x="2317" y="3346"/>
                  </a:lnTo>
                  <a:lnTo>
                    <a:pt x="2269" y="3314"/>
                  </a:lnTo>
                  <a:lnTo>
                    <a:pt x="2223" y="3279"/>
                  </a:lnTo>
                  <a:lnTo>
                    <a:pt x="2179" y="3238"/>
                  </a:lnTo>
                  <a:lnTo>
                    <a:pt x="862" y="1904"/>
                  </a:lnTo>
                  <a:lnTo>
                    <a:pt x="821" y="1860"/>
                  </a:lnTo>
                  <a:lnTo>
                    <a:pt x="786" y="1812"/>
                  </a:lnTo>
                  <a:lnTo>
                    <a:pt x="755" y="1762"/>
                  </a:lnTo>
                  <a:lnTo>
                    <a:pt x="729" y="1709"/>
                  </a:lnTo>
                  <a:lnTo>
                    <a:pt x="709" y="1655"/>
                  </a:lnTo>
                  <a:lnTo>
                    <a:pt x="693" y="1600"/>
                  </a:lnTo>
                  <a:lnTo>
                    <a:pt x="682" y="1544"/>
                  </a:lnTo>
                  <a:lnTo>
                    <a:pt x="677" y="1487"/>
                  </a:lnTo>
                  <a:lnTo>
                    <a:pt x="676" y="1431"/>
                  </a:lnTo>
                  <a:lnTo>
                    <a:pt x="436" y="1188"/>
                  </a:lnTo>
                  <a:lnTo>
                    <a:pt x="1204" y="439"/>
                  </a:lnTo>
                  <a:close/>
                  <a:moveTo>
                    <a:pt x="628" y="262"/>
                  </a:moveTo>
                  <a:lnTo>
                    <a:pt x="726" y="362"/>
                  </a:lnTo>
                  <a:lnTo>
                    <a:pt x="581" y="503"/>
                  </a:lnTo>
                  <a:lnTo>
                    <a:pt x="482" y="404"/>
                  </a:lnTo>
                  <a:lnTo>
                    <a:pt x="628" y="262"/>
                  </a:lnTo>
                  <a:close/>
                  <a:moveTo>
                    <a:pt x="623" y="162"/>
                  </a:moveTo>
                  <a:lnTo>
                    <a:pt x="163" y="612"/>
                  </a:lnTo>
                  <a:lnTo>
                    <a:pt x="426" y="879"/>
                  </a:lnTo>
                  <a:lnTo>
                    <a:pt x="886" y="429"/>
                  </a:lnTo>
                  <a:lnTo>
                    <a:pt x="623" y="162"/>
                  </a:lnTo>
                  <a:close/>
                  <a:moveTo>
                    <a:pt x="626" y="0"/>
                  </a:moveTo>
                  <a:lnTo>
                    <a:pt x="1050" y="430"/>
                  </a:lnTo>
                  <a:lnTo>
                    <a:pt x="425" y="1041"/>
                  </a:lnTo>
                  <a:lnTo>
                    <a:pt x="0" y="611"/>
                  </a:lnTo>
                  <a:lnTo>
                    <a:pt x="626" y="0"/>
                  </a:lnTo>
                  <a:close/>
                </a:path>
              </a:pathLst>
            </a:custGeom>
            <a:solidFill>
              <a:srgbClr val="0070C0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Freeform 67">
              <a:extLst>
                <a:ext uri="{FF2B5EF4-FFF2-40B4-BE49-F238E27FC236}">
                  <a16:creationId xmlns:a16="http://schemas.microsoft.com/office/drawing/2014/main" id="{1F298659-83A3-3A41-A929-F264F48011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72800" y="3963936"/>
              <a:ext cx="651630" cy="855358"/>
            </a:xfrm>
            <a:custGeom>
              <a:avLst/>
              <a:gdLst>
                <a:gd name="T0" fmla="*/ 1976 w 2613"/>
                <a:gd name="T1" fmla="*/ 2746 h 3423"/>
                <a:gd name="T2" fmla="*/ 2085 w 2613"/>
                <a:gd name="T3" fmla="*/ 2816 h 3423"/>
                <a:gd name="T4" fmla="*/ 2130 w 2613"/>
                <a:gd name="T5" fmla="*/ 2692 h 3423"/>
                <a:gd name="T6" fmla="*/ 2156 w 2613"/>
                <a:gd name="T7" fmla="*/ 1548 h 3423"/>
                <a:gd name="T8" fmla="*/ 2246 w 2613"/>
                <a:gd name="T9" fmla="*/ 1709 h 3423"/>
                <a:gd name="T10" fmla="*/ 1945 w 2613"/>
                <a:gd name="T11" fmla="*/ 2015 h 3423"/>
                <a:gd name="T12" fmla="*/ 1789 w 2613"/>
                <a:gd name="T13" fmla="*/ 1924 h 3423"/>
                <a:gd name="T14" fmla="*/ 2013 w 2613"/>
                <a:gd name="T15" fmla="*/ 1578 h 3423"/>
                <a:gd name="T16" fmla="*/ 1947 w 2613"/>
                <a:gd name="T17" fmla="*/ 1324 h 3423"/>
                <a:gd name="T18" fmla="*/ 2007 w 2613"/>
                <a:gd name="T19" fmla="*/ 1497 h 3423"/>
                <a:gd name="T20" fmla="*/ 1689 w 2613"/>
                <a:gd name="T21" fmla="*/ 1781 h 3423"/>
                <a:gd name="T22" fmla="*/ 1549 w 2613"/>
                <a:gd name="T23" fmla="*/ 1661 h 3423"/>
                <a:gd name="T24" fmla="*/ 1803 w 2613"/>
                <a:gd name="T25" fmla="*/ 1324 h 3423"/>
                <a:gd name="T26" fmla="*/ 392 w 2613"/>
                <a:gd name="T27" fmla="*/ 1302 h 3423"/>
                <a:gd name="T28" fmla="*/ 673 w 2613"/>
                <a:gd name="T29" fmla="*/ 1072 h 3423"/>
                <a:gd name="T30" fmla="*/ 956 w 2613"/>
                <a:gd name="T31" fmla="*/ 639 h 3423"/>
                <a:gd name="T32" fmla="*/ 1594 w 2613"/>
                <a:gd name="T33" fmla="*/ 1076 h 3423"/>
                <a:gd name="T34" fmla="*/ 1762 w 2613"/>
                <a:gd name="T35" fmla="*/ 1136 h 3423"/>
                <a:gd name="T36" fmla="*/ 1722 w 2613"/>
                <a:gd name="T37" fmla="*/ 1328 h 3423"/>
                <a:gd name="T38" fmla="*/ 1407 w 2613"/>
                <a:gd name="T39" fmla="*/ 1535 h 3423"/>
                <a:gd name="T40" fmla="*/ 1317 w 2613"/>
                <a:gd name="T41" fmla="*/ 1374 h 3423"/>
                <a:gd name="T42" fmla="*/ 198 w 2613"/>
                <a:gd name="T43" fmla="*/ 1705 h 3423"/>
                <a:gd name="T44" fmla="*/ 483 w 2613"/>
                <a:gd name="T45" fmla="*/ 1644 h 3423"/>
                <a:gd name="T46" fmla="*/ 611 w 2613"/>
                <a:gd name="T47" fmla="*/ 1488 h 3423"/>
                <a:gd name="T48" fmla="*/ 750 w 2613"/>
                <a:gd name="T49" fmla="*/ 1583 h 3423"/>
                <a:gd name="T50" fmla="*/ 745 w 2613"/>
                <a:gd name="T51" fmla="*/ 1879 h 3423"/>
                <a:gd name="T52" fmla="*/ 691 w 2613"/>
                <a:gd name="T53" fmla="*/ 2206 h 3423"/>
                <a:gd name="T54" fmla="*/ 2153 w 2613"/>
                <a:gd name="T55" fmla="*/ 2253 h 3423"/>
                <a:gd name="T56" fmla="*/ 2013 w 2613"/>
                <a:gd name="T57" fmla="*/ 2134 h 3423"/>
                <a:gd name="T58" fmla="*/ 2267 w 2613"/>
                <a:gd name="T59" fmla="*/ 1797 h 3423"/>
                <a:gd name="T60" fmla="*/ 2442 w 2613"/>
                <a:gd name="T61" fmla="*/ 1825 h 3423"/>
                <a:gd name="T62" fmla="*/ 2442 w 2613"/>
                <a:gd name="T63" fmla="*/ 2014 h 3423"/>
                <a:gd name="T64" fmla="*/ 2613 w 2613"/>
                <a:gd name="T65" fmla="*/ 2326 h 3423"/>
                <a:gd name="T66" fmla="*/ 1740 w 2613"/>
                <a:gd name="T67" fmla="*/ 3286 h 3423"/>
                <a:gd name="T68" fmla="*/ 1420 w 2613"/>
                <a:gd name="T69" fmla="*/ 3116 h 3423"/>
                <a:gd name="T70" fmla="*/ 1191 w 2613"/>
                <a:gd name="T71" fmla="*/ 3328 h 3423"/>
                <a:gd name="T72" fmla="*/ 919 w 2613"/>
                <a:gd name="T73" fmla="*/ 3421 h 3423"/>
                <a:gd name="T74" fmla="*/ 707 w 2613"/>
                <a:gd name="T75" fmla="*/ 3389 h 3423"/>
                <a:gd name="T76" fmla="*/ 539 w 2613"/>
                <a:gd name="T77" fmla="*/ 3294 h 3423"/>
                <a:gd name="T78" fmla="*/ 264 w 2613"/>
                <a:gd name="T79" fmla="*/ 2960 h 3423"/>
                <a:gd name="T80" fmla="*/ 210 w 2613"/>
                <a:gd name="T81" fmla="*/ 2639 h 3423"/>
                <a:gd name="T82" fmla="*/ 253 w 2613"/>
                <a:gd name="T83" fmla="*/ 2483 h 3423"/>
                <a:gd name="T84" fmla="*/ 348 w 2613"/>
                <a:gd name="T85" fmla="*/ 2130 h 3423"/>
                <a:gd name="T86" fmla="*/ 4 w 2613"/>
                <a:gd name="T87" fmla="*/ 1555 h 3423"/>
                <a:gd name="T88" fmla="*/ 927 w 2613"/>
                <a:gd name="T89" fmla="*/ 639 h 3423"/>
                <a:gd name="T90" fmla="*/ 1163 w 2613"/>
                <a:gd name="T91" fmla="*/ 472 h 3423"/>
                <a:gd name="T92" fmla="*/ 864 w 2613"/>
                <a:gd name="T93" fmla="*/ 478 h 3423"/>
                <a:gd name="T94" fmla="*/ 774 w 2613"/>
                <a:gd name="T95" fmla="*/ 398 h 3423"/>
                <a:gd name="T96" fmla="*/ 1116 w 2613"/>
                <a:gd name="T97" fmla="*/ 220 h 3423"/>
                <a:gd name="T98" fmla="*/ 1100 w 2613"/>
                <a:gd name="T99" fmla="*/ 328 h 3423"/>
                <a:gd name="T100" fmla="*/ 731 w 2613"/>
                <a:gd name="T101" fmla="*/ 328 h 3423"/>
                <a:gd name="T102" fmla="*/ 714 w 2613"/>
                <a:gd name="T103" fmla="*/ 221 h 3423"/>
                <a:gd name="T104" fmla="*/ 1036 w 2613"/>
                <a:gd name="T105" fmla="*/ 11 h 3423"/>
                <a:gd name="T106" fmla="*/ 1346 w 2613"/>
                <a:gd name="T107" fmla="*/ 286 h 3423"/>
                <a:gd name="T108" fmla="*/ 943 w 2613"/>
                <a:gd name="T109" fmla="*/ 105 h 3423"/>
                <a:gd name="T110" fmla="*/ 528 w 2613"/>
                <a:gd name="T111" fmla="*/ 245 h 3423"/>
                <a:gd name="T112" fmla="*/ 735 w 2613"/>
                <a:gd name="T113" fmla="*/ 24 h 3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613" h="3423">
                  <a:moveTo>
                    <a:pt x="2049" y="2652"/>
                  </a:moveTo>
                  <a:lnTo>
                    <a:pt x="2031" y="2656"/>
                  </a:lnTo>
                  <a:lnTo>
                    <a:pt x="2015" y="2665"/>
                  </a:lnTo>
                  <a:lnTo>
                    <a:pt x="2000" y="2677"/>
                  </a:lnTo>
                  <a:lnTo>
                    <a:pt x="1988" y="2692"/>
                  </a:lnTo>
                  <a:lnTo>
                    <a:pt x="1980" y="2709"/>
                  </a:lnTo>
                  <a:lnTo>
                    <a:pt x="1976" y="2727"/>
                  </a:lnTo>
                  <a:lnTo>
                    <a:pt x="1976" y="2746"/>
                  </a:lnTo>
                  <a:lnTo>
                    <a:pt x="1980" y="2764"/>
                  </a:lnTo>
                  <a:lnTo>
                    <a:pt x="1988" y="2781"/>
                  </a:lnTo>
                  <a:lnTo>
                    <a:pt x="2000" y="2797"/>
                  </a:lnTo>
                  <a:lnTo>
                    <a:pt x="2015" y="2809"/>
                  </a:lnTo>
                  <a:lnTo>
                    <a:pt x="2031" y="2816"/>
                  </a:lnTo>
                  <a:lnTo>
                    <a:pt x="2049" y="2821"/>
                  </a:lnTo>
                  <a:lnTo>
                    <a:pt x="2068" y="2821"/>
                  </a:lnTo>
                  <a:lnTo>
                    <a:pt x="2085" y="2816"/>
                  </a:lnTo>
                  <a:lnTo>
                    <a:pt x="2102" y="2809"/>
                  </a:lnTo>
                  <a:lnTo>
                    <a:pt x="2117" y="2797"/>
                  </a:lnTo>
                  <a:lnTo>
                    <a:pt x="2130" y="2781"/>
                  </a:lnTo>
                  <a:lnTo>
                    <a:pt x="2137" y="2764"/>
                  </a:lnTo>
                  <a:lnTo>
                    <a:pt x="2141" y="2746"/>
                  </a:lnTo>
                  <a:lnTo>
                    <a:pt x="2141" y="2727"/>
                  </a:lnTo>
                  <a:lnTo>
                    <a:pt x="2137" y="2709"/>
                  </a:lnTo>
                  <a:lnTo>
                    <a:pt x="2130" y="2692"/>
                  </a:lnTo>
                  <a:lnTo>
                    <a:pt x="2117" y="2677"/>
                  </a:lnTo>
                  <a:lnTo>
                    <a:pt x="2102" y="2665"/>
                  </a:lnTo>
                  <a:lnTo>
                    <a:pt x="2085" y="2656"/>
                  </a:lnTo>
                  <a:lnTo>
                    <a:pt x="2067" y="2652"/>
                  </a:lnTo>
                  <a:lnTo>
                    <a:pt x="2049" y="2652"/>
                  </a:lnTo>
                  <a:close/>
                  <a:moveTo>
                    <a:pt x="2106" y="1539"/>
                  </a:moveTo>
                  <a:lnTo>
                    <a:pt x="2132" y="1541"/>
                  </a:lnTo>
                  <a:lnTo>
                    <a:pt x="2156" y="1548"/>
                  </a:lnTo>
                  <a:lnTo>
                    <a:pt x="2179" y="1560"/>
                  </a:lnTo>
                  <a:lnTo>
                    <a:pt x="2199" y="1578"/>
                  </a:lnTo>
                  <a:lnTo>
                    <a:pt x="2210" y="1588"/>
                  </a:lnTo>
                  <a:lnTo>
                    <a:pt x="2227" y="1609"/>
                  </a:lnTo>
                  <a:lnTo>
                    <a:pt x="2238" y="1632"/>
                  </a:lnTo>
                  <a:lnTo>
                    <a:pt x="2246" y="1657"/>
                  </a:lnTo>
                  <a:lnTo>
                    <a:pt x="2248" y="1683"/>
                  </a:lnTo>
                  <a:lnTo>
                    <a:pt x="2246" y="1709"/>
                  </a:lnTo>
                  <a:lnTo>
                    <a:pt x="2238" y="1733"/>
                  </a:lnTo>
                  <a:lnTo>
                    <a:pt x="2227" y="1757"/>
                  </a:lnTo>
                  <a:lnTo>
                    <a:pt x="2210" y="1777"/>
                  </a:lnTo>
                  <a:lnTo>
                    <a:pt x="2186" y="1801"/>
                  </a:lnTo>
                  <a:lnTo>
                    <a:pt x="2013" y="1977"/>
                  </a:lnTo>
                  <a:lnTo>
                    <a:pt x="1992" y="1994"/>
                  </a:lnTo>
                  <a:lnTo>
                    <a:pt x="1969" y="2007"/>
                  </a:lnTo>
                  <a:lnTo>
                    <a:pt x="1945" y="2015"/>
                  </a:lnTo>
                  <a:lnTo>
                    <a:pt x="1920" y="2017"/>
                  </a:lnTo>
                  <a:lnTo>
                    <a:pt x="1895" y="2015"/>
                  </a:lnTo>
                  <a:lnTo>
                    <a:pt x="1871" y="2007"/>
                  </a:lnTo>
                  <a:lnTo>
                    <a:pt x="1848" y="1994"/>
                  </a:lnTo>
                  <a:lnTo>
                    <a:pt x="1827" y="1977"/>
                  </a:lnTo>
                  <a:lnTo>
                    <a:pt x="1817" y="1968"/>
                  </a:lnTo>
                  <a:lnTo>
                    <a:pt x="1800" y="1946"/>
                  </a:lnTo>
                  <a:lnTo>
                    <a:pt x="1789" y="1924"/>
                  </a:lnTo>
                  <a:lnTo>
                    <a:pt x="1781" y="1898"/>
                  </a:lnTo>
                  <a:lnTo>
                    <a:pt x="1779" y="1873"/>
                  </a:lnTo>
                  <a:lnTo>
                    <a:pt x="1781" y="1847"/>
                  </a:lnTo>
                  <a:lnTo>
                    <a:pt x="1789" y="1823"/>
                  </a:lnTo>
                  <a:lnTo>
                    <a:pt x="1800" y="1799"/>
                  </a:lnTo>
                  <a:lnTo>
                    <a:pt x="1817" y="1778"/>
                  </a:lnTo>
                  <a:lnTo>
                    <a:pt x="1991" y="1601"/>
                  </a:lnTo>
                  <a:lnTo>
                    <a:pt x="2013" y="1578"/>
                  </a:lnTo>
                  <a:lnTo>
                    <a:pt x="2034" y="1560"/>
                  </a:lnTo>
                  <a:lnTo>
                    <a:pt x="2057" y="1548"/>
                  </a:lnTo>
                  <a:lnTo>
                    <a:pt x="2081" y="1541"/>
                  </a:lnTo>
                  <a:lnTo>
                    <a:pt x="2106" y="1539"/>
                  </a:lnTo>
                  <a:close/>
                  <a:moveTo>
                    <a:pt x="1874" y="1302"/>
                  </a:moveTo>
                  <a:lnTo>
                    <a:pt x="1900" y="1305"/>
                  </a:lnTo>
                  <a:lnTo>
                    <a:pt x="1924" y="1312"/>
                  </a:lnTo>
                  <a:lnTo>
                    <a:pt x="1947" y="1324"/>
                  </a:lnTo>
                  <a:lnTo>
                    <a:pt x="1967" y="1341"/>
                  </a:lnTo>
                  <a:lnTo>
                    <a:pt x="1978" y="1352"/>
                  </a:lnTo>
                  <a:lnTo>
                    <a:pt x="1995" y="1372"/>
                  </a:lnTo>
                  <a:lnTo>
                    <a:pt x="2007" y="1396"/>
                  </a:lnTo>
                  <a:lnTo>
                    <a:pt x="2013" y="1421"/>
                  </a:lnTo>
                  <a:lnTo>
                    <a:pt x="2017" y="1446"/>
                  </a:lnTo>
                  <a:lnTo>
                    <a:pt x="2013" y="1472"/>
                  </a:lnTo>
                  <a:lnTo>
                    <a:pt x="2007" y="1497"/>
                  </a:lnTo>
                  <a:lnTo>
                    <a:pt x="1995" y="1521"/>
                  </a:lnTo>
                  <a:lnTo>
                    <a:pt x="1978" y="1541"/>
                  </a:lnTo>
                  <a:lnTo>
                    <a:pt x="1955" y="1565"/>
                  </a:lnTo>
                  <a:lnTo>
                    <a:pt x="1781" y="1741"/>
                  </a:lnTo>
                  <a:lnTo>
                    <a:pt x="1760" y="1758"/>
                  </a:lnTo>
                  <a:lnTo>
                    <a:pt x="1738" y="1771"/>
                  </a:lnTo>
                  <a:lnTo>
                    <a:pt x="1713" y="1778"/>
                  </a:lnTo>
                  <a:lnTo>
                    <a:pt x="1689" y="1781"/>
                  </a:lnTo>
                  <a:lnTo>
                    <a:pt x="1663" y="1778"/>
                  </a:lnTo>
                  <a:lnTo>
                    <a:pt x="1639" y="1771"/>
                  </a:lnTo>
                  <a:lnTo>
                    <a:pt x="1616" y="1758"/>
                  </a:lnTo>
                  <a:lnTo>
                    <a:pt x="1596" y="1741"/>
                  </a:lnTo>
                  <a:lnTo>
                    <a:pt x="1585" y="1731"/>
                  </a:lnTo>
                  <a:lnTo>
                    <a:pt x="1568" y="1710"/>
                  </a:lnTo>
                  <a:lnTo>
                    <a:pt x="1557" y="1687"/>
                  </a:lnTo>
                  <a:lnTo>
                    <a:pt x="1549" y="1661"/>
                  </a:lnTo>
                  <a:lnTo>
                    <a:pt x="1546" y="1637"/>
                  </a:lnTo>
                  <a:lnTo>
                    <a:pt x="1549" y="1611"/>
                  </a:lnTo>
                  <a:lnTo>
                    <a:pt x="1557" y="1586"/>
                  </a:lnTo>
                  <a:lnTo>
                    <a:pt x="1568" y="1562"/>
                  </a:lnTo>
                  <a:lnTo>
                    <a:pt x="1585" y="1542"/>
                  </a:lnTo>
                  <a:lnTo>
                    <a:pt x="1608" y="1518"/>
                  </a:lnTo>
                  <a:lnTo>
                    <a:pt x="1781" y="1341"/>
                  </a:lnTo>
                  <a:lnTo>
                    <a:pt x="1803" y="1324"/>
                  </a:lnTo>
                  <a:lnTo>
                    <a:pt x="1826" y="1312"/>
                  </a:lnTo>
                  <a:lnTo>
                    <a:pt x="1850" y="1305"/>
                  </a:lnTo>
                  <a:lnTo>
                    <a:pt x="1874" y="1302"/>
                  </a:lnTo>
                  <a:close/>
                  <a:moveTo>
                    <a:pt x="659" y="1037"/>
                  </a:moveTo>
                  <a:lnTo>
                    <a:pt x="651" y="1038"/>
                  </a:lnTo>
                  <a:lnTo>
                    <a:pt x="644" y="1042"/>
                  </a:lnTo>
                  <a:lnTo>
                    <a:pt x="397" y="1296"/>
                  </a:lnTo>
                  <a:lnTo>
                    <a:pt x="392" y="1302"/>
                  </a:lnTo>
                  <a:lnTo>
                    <a:pt x="390" y="1311"/>
                  </a:lnTo>
                  <a:lnTo>
                    <a:pt x="392" y="1319"/>
                  </a:lnTo>
                  <a:lnTo>
                    <a:pt x="397" y="1325"/>
                  </a:lnTo>
                  <a:lnTo>
                    <a:pt x="403" y="1329"/>
                  </a:lnTo>
                  <a:lnTo>
                    <a:pt x="410" y="1331"/>
                  </a:lnTo>
                  <a:lnTo>
                    <a:pt x="419" y="1329"/>
                  </a:lnTo>
                  <a:lnTo>
                    <a:pt x="425" y="1325"/>
                  </a:lnTo>
                  <a:lnTo>
                    <a:pt x="673" y="1072"/>
                  </a:lnTo>
                  <a:lnTo>
                    <a:pt x="677" y="1065"/>
                  </a:lnTo>
                  <a:lnTo>
                    <a:pt x="679" y="1057"/>
                  </a:lnTo>
                  <a:lnTo>
                    <a:pt x="677" y="1050"/>
                  </a:lnTo>
                  <a:lnTo>
                    <a:pt x="673" y="1043"/>
                  </a:lnTo>
                  <a:lnTo>
                    <a:pt x="667" y="1039"/>
                  </a:lnTo>
                  <a:lnTo>
                    <a:pt x="659" y="1037"/>
                  </a:lnTo>
                  <a:close/>
                  <a:moveTo>
                    <a:pt x="927" y="639"/>
                  </a:moveTo>
                  <a:lnTo>
                    <a:pt x="956" y="639"/>
                  </a:lnTo>
                  <a:lnTo>
                    <a:pt x="983" y="644"/>
                  </a:lnTo>
                  <a:lnTo>
                    <a:pt x="1010" y="653"/>
                  </a:lnTo>
                  <a:lnTo>
                    <a:pt x="1036" y="668"/>
                  </a:lnTo>
                  <a:lnTo>
                    <a:pt x="1059" y="688"/>
                  </a:lnTo>
                  <a:lnTo>
                    <a:pt x="1509" y="1147"/>
                  </a:lnTo>
                  <a:lnTo>
                    <a:pt x="1549" y="1105"/>
                  </a:lnTo>
                  <a:lnTo>
                    <a:pt x="1570" y="1088"/>
                  </a:lnTo>
                  <a:lnTo>
                    <a:pt x="1594" y="1076"/>
                  </a:lnTo>
                  <a:lnTo>
                    <a:pt x="1618" y="1068"/>
                  </a:lnTo>
                  <a:lnTo>
                    <a:pt x="1643" y="1065"/>
                  </a:lnTo>
                  <a:lnTo>
                    <a:pt x="1668" y="1068"/>
                  </a:lnTo>
                  <a:lnTo>
                    <a:pt x="1692" y="1076"/>
                  </a:lnTo>
                  <a:lnTo>
                    <a:pt x="1715" y="1088"/>
                  </a:lnTo>
                  <a:lnTo>
                    <a:pt x="1736" y="1105"/>
                  </a:lnTo>
                  <a:lnTo>
                    <a:pt x="1747" y="1115"/>
                  </a:lnTo>
                  <a:lnTo>
                    <a:pt x="1762" y="1136"/>
                  </a:lnTo>
                  <a:lnTo>
                    <a:pt x="1775" y="1160"/>
                  </a:lnTo>
                  <a:lnTo>
                    <a:pt x="1783" y="1184"/>
                  </a:lnTo>
                  <a:lnTo>
                    <a:pt x="1785" y="1210"/>
                  </a:lnTo>
                  <a:lnTo>
                    <a:pt x="1783" y="1236"/>
                  </a:lnTo>
                  <a:lnTo>
                    <a:pt x="1775" y="1261"/>
                  </a:lnTo>
                  <a:lnTo>
                    <a:pt x="1762" y="1283"/>
                  </a:lnTo>
                  <a:lnTo>
                    <a:pt x="1747" y="1305"/>
                  </a:lnTo>
                  <a:lnTo>
                    <a:pt x="1722" y="1328"/>
                  </a:lnTo>
                  <a:lnTo>
                    <a:pt x="1573" y="1482"/>
                  </a:lnTo>
                  <a:lnTo>
                    <a:pt x="1549" y="1504"/>
                  </a:lnTo>
                  <a:lnTo>
                    <a:pt x="1528" y="1522"/>
                  </a:lnTo>
                  <a:lnTo>
                    <a:pt x="1506" y="1535"/>
                  </a:lnTo>
                  <a:lnTo>
                    <a:pt x="1482" y="1541"/>
                  </a:lnTo>
                  <a:lnTo>
                    <a:pt x="1457" y="1544"/>
                  </a:lnTo>
                  <a:lnTo>
                    <a:pt x="1431" y="1542"/>
                  </a:lnTo>
                  <a:lnTo>
                    <a:pt x="1407" y="1535"/>
                  </a:lnTo>
                  <a:lnTo>
                    <a:pt x="1384" y="1522"/>
                  </a:lnTo>
                  <a:lnTo>
                    <a:pt x="1364" y="1504"/>
                  </a:lnTo>
                  <a:lnTo>
                    <a:pt x="1353" y="1495"/>
                  </a:lnTo>
                  <a:lnTo>
                    <a:pt x="1336" y="1473"/>
                  </a:lnTo>
                  <a:lnTo>
                    <a:pt x="1325" y="1451"/>
                  </a:lnTo>
                  <a:lnTo>
                    <a:pt x="1317" y="1425"/>
                  </a:lnTo>
                  <a:lnTo>
                    <a:pt x="1315" y="1400"/>
                  </a:lnTo>
                  <a:lnTo>
                    <a:pt x="1317" y="1374"/>
                  </a:lnTo>
                  <a:lnTo>
                    <a:pt x="1325" y="1350"/>
                  </a:lnTo>
                  <a:lnTo>
                    <a:pt x="1336" y="1326"/>
                  </a:lnTo>
                  <a:lnTo>
                    <a:pt x="1353" y="1305"/>
                  </a:lnTo>
                  <a:lnTo>
                    <a:pt x="1376" y="1282"/>
                  </a:lnTo>
                  <a:lnTo>
                    <a:pt x="1376" y="1281"/>
                  </a:lnTo>
                  <a:lnTo>
                    <a:pt x="1427" y="1229"/>
                  </a:lnTo>
                  <a:lnTo>
                    <a:pt x="1046" y="841"/>
                  </a:lnTo>
                  <a:lnTo>
                    <a:pt x="198" y="1705"/>
                  </a:lnTo>
                  <a:lnTo>
                    <a:pt x="407" y="1916"/>
                  </a:lnTo>
                  <a:lnTo>
                    <a:pt x="420" y="1869"/>
                  </a:lnTo>
                  <a:lnTo>
                    <a:pt x="432" y="1824"/>
                  </a:lnTo>
                  <a:lnTo>
                    <a:pt x="444" y="1781"/>
                  </a:lnTo>
                  <a:lnTo>
                    <a:pt x="456" y="1741"/>
                  </a:lnTo>
                  <a:lnTo>
                    <a:pt x="466" y="1704"/>
                  </a:lnTo>
                  <a:lnTo>
                    <a:pt x="476" y="1672"/>
                  </a:lnTo>
                  <a:lnTo>
                    <a:pt x="483" y="1644"/>
                  </a:lnTo>
                  <a:lnTo>
                    <a:pt x="490" y="1622"/>
                  </a:lnTo>
                  <a:lnTo>
                    <a:pt x="503" y="1587"/>
                  </a:lnTo>
                  <a:lnTo>
                    <a:pt x="518" y="1559"/>
                  </a:lnTo>
                  <a:lnTo>
                    <a:pt x="534" y="1536"/>
                  </a:lnTo>
                  <a:lnTo>
                    <a:pt x="552" y="1517"/>
                  </a:lnTo>
                  <a:lnTo>
                    <a:pt x="571" y="1503"/>
                  </a:lnTo>
                  <a:lnTo>
                    <a:pt x="591" y="1494"/>
                  </a:lnTo>
                  <a:lnTo>
                    <a:pt x="611" y="1488"/>
                  </a:lnTo>
                  <a:lnTo>
                    <a:pt x="632" y="1487"/>
                  </a:lnTo>
                  <a:lnTo>
                    <a:pt x="652" y="1490"/>
                  </a:lnTo>
                  <a:lnTo>
                    <a:pt x="672" y="1498"/>
                  </a:lnTo>
                  <a:lnTo>
                    <a:pt x="691" y="1509"/>
                  </a:lnTo>
                  <a:lnTo>
                    <a:pt x="709" y="1523"/>
                  </a:lnTo>
                  <a:lnTo>
                    <a:pt x="725" y="1540"/>
                  </a:lnTo>
                  <a:lnTo>
                    <a:pt x="739" y="1561"/>
                  </a:lnTo>
                  <a:lnTo>
                    <a:pt x="750" y="1583"/>
                  </a:lnTo>
                  <a:lnTo>
                    <a:pt x="757" y="1609"/>
                  </a:lnTo>
                  <a:lnTo>
                    <a:pt x="762" y="1639"/>
                  </a:lnTo>
                  <a:lnTo>
                    <a:pt x="764" y="1672"/>
                  </a:lnTo>
                  <a:lnTo>
                    <a:pt x="763" y="1709"/>
                  </a:lnTo>
                  <a:lnTo>
                    <a:pt x="760" y="1747"/>
                  </a:lnTo>
                  <a:lnTo>
                    <a:pt x="756" y="1789"/>
                  </a:lnTo>
                  <a:lnTo>
                    <a:pt x="751" y="1833"/>
                  </a:lnTo>
                  <a:lnTo>
                    <a:pt x="745" y="1879"/>
                  </a:lnTo>
                  <a:lnTo>
                    <a:pt x="738" y="1928"/>
                  </a:lnTo>
                  <a:lnTo>
                    <a:pt x="732" y="1977"/>
                  </a:lnTo>
                  <a:lnTo>
                    <a:pt x="725" y="2028"/>
                  </a:lnTo>
                  <a:lnTo>
                    <a:pt x="721" y="2055"/>
                  </a:lnTo>
                  <a:lnTo>
                    <a:pt x="715" y="2088"/>
                  </a:lnTo>
                  <a:lnTo>
                    <a:pt x="708" y="2124"/>
                  </a:lnTo>
                  <a:lnTo>
                    <a:pt x="700" y="2164"/>
                  </a:lnTo>
                  <a:lnTo>
                    <a:pt x="691" y="2206"/>
                  </a:lnTo>
                  <a:lnTo>
                    <a:pt x="1535" y="3066"/>
                  </a:lnTo>
                  <a:lnTo>
                    <a:pt x="2383" y="2203"/>
                  </a:lnTo>
                  <a:lnTo>
                    <a:pt x="2319" y="2138"/>
                  </a:lnTo>
                  <a:lnTo>
                    <a:pt x="2246" y="2214"/>
                  </a:lnTo>
                  <a:lnTo>
                    <a:pt x="2225" y="2231"/>
                  </a:lnTo>
                  <a:lnTo>
                    <a:pt x="2202" y="2244"/>
                  </a:lnTo>
                  <a:lnTo>
                    <a:pt x="2178" y="2250"/>
                  </a:lnTo>
                  <a:lnTo>
                    <a:pt x="2153" y="2253"/>
                  </a:lnTo>
                  <a:lnTo>
                    <a:pt x="2127" y="2250"/>
                  </a:lnTo>
                  <a:lnTo>
                    <a:pt x="2103" y="2244"/>
                  </a:lnTo>
                  <a:lnTo>
                    <a:pt x="2081" y="2231"/>
                  </a:lnTo>
                  <a:lnTo>
                    <a:pt x="2060" y="2214"/>
                  </a:lnTo>
                  <a:lnTo>
                    <a:pt x="2049" y="2204"/>
                  </a:lnTo>
                  <a:lnTo>
                    <a:pt x="2032" y="2182"/>
                  </a:lnTo>
                  <a:lnTo>
                    <a:pt x="2021" y="2160"/>
                  </a:lnTo>
                  <a:lnTo>
                    <a:pt x="2013" y="2134"/>
                  </a:lnTo>
                  <a:lnTo>
                    <a:pt x="2011" y="2109"/>
                  </a:lnTo>
                  <a:lnTo>
                    <a:pt x="2013" y="2084"/>
                  </a:lnTo>
                  <a:lnTo>
                    <a:pt x="2021" y="2059"/>
                  </a:lnTo>
                  <a:lnTo>
                    <a:pt x="2032" y="2035"/>
                  </a:lnTo>
                  <a:lnTo>
                    <a:pt x="2049" y="2015"/>
                  </a:lnTo>
                  <a:lnTo>
                    <a:pt x="2073" y="1990"/>
                  </a:lnTo>
                  <a:lnTo>
                    <a:pt x="2246" y="1814"/>
                  </a:lnTo>
                  <a:lnTo>
                    <a:pt x="2267" y="1797"/>
                  </a:lnTo>
                  <a:lnTo>
                    <a:pt x="2290" y="1785"/>
                  </a:lnTo>
                  <a:lnTo>
                    <a:pt x="2314" y="1777"/>
                  </a:lnTo>
                  <a:lnTo>
                    <a:pt x="2339" y="1775"/>
                  </a:lnTo>
                  <a:lnTo>
                    <a:pt x="2364" y="1777"/>
                  </a:lnTo>
                  <a:lnTo>
                    <a:pt x="2389" y="1785"/>
                  </a:lnTo>
                  <a:lnTo>
                    <a:pt x="2411" y="1797"/>
                  </a:lnTo>
                  <a:lnTo>
                    <a:pt x="2432" y="1814"/>
                  </a:lnTo>
                  <a:lnTo>
                    <a:pt x="2442" y="1825"/>
                  </a:lnTo>
                  <a:lnTo>
                    <a:pt x="2459" y="1845"/>
                  </a:lnTo>
                  <a:lnTo>
                    <a:pt x="2471" y="1869"/>
                  </a:lnTo>
                  <a:lnTo>
                    <a:pt x="2479" y="1893"/>
                  </a:lnTo>
                  <a:lnTo>
                    <a:pt x="2481" y="1919"/>
                  </a:lnTo>
                  <a:lnTo>
                    <a:pt x="2479" y="1945"/>
                  </a:lnTo>
                  <a:lnTo>
                    <a:pt x="2471" y="1970"/>
                  </a:lnTo>
                  <a:lnTo>
                    <a:pt x="2459" y="1992"/>
                  </a:lnTo>
                  <a:lnTo>
                    <a:pt x="2442" y="2014"/>
                  </a:lnTo>
                  <a:lnTo>
                    <a:pt x="2419" y="2036"/>
                  </a:lnTo>
                  <a:lnTo>
                    <a:pt x="2420" y="2037"/>
                  </a:lnTo>
                  <a:lnTo>
                    <a:pt x="2402" y="2056"/>
                  </a:lnTo>
                  <a:lnTo>
                    <a:pt x="2564" y="2222"/>
                  </a:lnTo>
                  <a:lnTo>
                    <a:pt x="2583" y="2245"/>
                  </a:lnTo>
                  <a:lnTo>
                    <a:pt x="2598" y="2271"/>
                  </a:lnTo>
                  <a:lnTo>
                    <a:pt x="2607" y="2299"/>
                  </a:lnTo>
                  <a:lnTo>
                    <a:pt x="2613" y="2326"/>
                  </a:lnTo>
                  <a:lnTo>
                    <a:pt x="2613" y="2355"/>
                  </a:lnTo>
                  <a:lnTo>
                    <a:pt x="2607" y="2384"/>
                  </a:lnTo>
                  <a:lnTo>
                    <a:pt x="2598" y="2411"/>
                  </a:lnTo>
                  <a:lnTo>
                    <a:pt x="2583" y="2437"/>
                  </a:lnTo>
                  <a:lnTo>
                    <a:pt x="2564" y="2461"/>
                  </a:lnTo>
                  <a:lnTo>
                    <a:pt x="1788" y="3252"/>
                  </a:lnTo>
                  <a:lnTo>
                    <a:pt x="1766" y="3271"/>
                  </a:lnTo>
                  <a:lnTo>
                    <a:pt x="1740" y="3286"/>
                  </a:lnTo>
                  <a:lnTo>
                    <a:pt x="1713" y="3296"/>
                  </a:lnTo>
                  <a:lnTo>
                    <a:pt x="1684" y="3300"/>
                  </a:lnTo>
                  <a:lnTo>
                    <a:pt x="1656" y="3300"/>
                  </a:lnTo>
                  <a:lnTo>
                    <a:pt x="1629" y="3296"/>
                  </a:lnTo>
                  <a:lnTo>
                    <a:pt x="1601" y="3286"/>
                  </a:lnTo>
                  <a:lnTo>
                    <a:pt x="1576" y="3271"/>
                  </a:lnTo>
                  <a:lnTo>
                    <a:pt x="1553" y="3252"/>
                  </a:lnTo>
                  <a:lnTo>
                    <a:pt x="1420" y="3116"/>
                  </a:lnTo>
                  <a:lnTo>
                    <a:pt x="1278" y="3259"/>
                  </a:lnTo>
                  <a:lnTo>
                    <a:pt x="1276" y="3261"/>
                  </a:lnTo>
                  <a:lnTo>
                    <a:pt x="1271" y="3267"/>
                  </a:lnTo>
                  <a:lnTo>
                    <a:pt x="1261" y="3275"/>
                  </a:lnTo>
                  <a:lnTo>
                    <a:pt x="1249" y="3286"/>
                  </a:lnTo>
                  <a:lnTo>
                    <a:pt x="1232" y="3299"/>
                  </a:lnTo>
                  <a:lnTo>
                    <a:pt x="1213" y="3313"/>
                  </a:lnTo>
                  <a:lnTo>
                    <a:pt x="1191" y="3328"/>
                  </a:lnTo>
                  <a:lnTo>
                    <a:pt x="1165" y="3343"/>
                  </a:lnTo>
                  <a:lnTo>
                    <a:pt x="1137" y="3358"/>
                  </a:lnTo>
                  <a:lnTo>
                    <a:pt x="1106" y="3373"/>
                  </a:lnTo>
                  <a:lnTo>
                    <a:pt x="1074" y="3387"/>
                  </a:lnTo>
                  <a:lnTo>
                    <a:pt x="1038" y="3399"/>
                  </a:lnTo>
                  <a:lnTo>
                    <a:pt x="1000" y="3410"/>
                  </a:lnTo>
                  <a:lnTo>
                    <a:pt x="960" y="3417"/>
                  </a:lnTo>
                  <a:lnTo>
                    <a:pt x="919" y="3421"/>
                  </a:lnTo>
                  <a:lnTo>
                    <a:pt x="874" y="3423"/>
                  </a:lnTo>
                  <a:lnTo>
                    <a:pt x="829" y="3419"/>
                  </a:lnTo>
                  <a:lnTo>
                    <a:pt x="783" y="3412"/>
                  </a:lnTo>
                  <a:lnTo>
                    <a:pt x="779" y="3412"/>
                  </a:lnTo>
                  <a:lnTo>
                    <a:pt x="776" y="3411"/>
                  </a:lnTo>
                  <a:lnTo>
                    <a:pt x="757" y="3406"/>
                  </a:lnTo>
                  <a:lnTo>
                    <a:pt x="738" y="3400"/>
                  </a:lnTo>
                  <a:lnTo>
                    <a:pt x="707" y="3389"/>
                  </a:lnTo>
                  <a:lnTo>
                    <a:pt x="692" y="3384"/>
                  </a:lnTo>
                  <a:lnTo>
                    <a:pt x="676" y="3377"/>
                  </a:lnTo>
                  <a:lnTo>
                    <a:pt x="644" y="3362"/>
                  </a:lnTo>
                  <a:lnTo>
                    <a:pt x="613" y="3345"/>
                  </a:lnTo>
                  <a:lnTo>
                    <a:pt x="603" y="3339"/>
                  </a:lnTo>
                  <a:lnTo>
                    <a:pt x="593" y="3332"/>
                  </a:lnTo>
                  <a:lnTo>
                    <a:pt x="566" y="3314"/>
                  </a:lnTo>
                  <a:lnTo>
                    <a:pt x="539" y="3294"/>
                  </a:lnTo>
                  <a:lnTo>
                    <a:pt x="518" y="3277"/>
                  </a:lnTo>
                  <a:lnTo>
                    <a:pt x="481" y="3246"/>
                  </a:lnTo>
                  <a:lnTo>
                    <a:pt x="445" y="3211"/>
                  </a:lnTo>
                  <a:lnTo>
                    <a:pt x="397" y="3159"/>
                  </a:lnTo>
                  <a:lnTo>
                    <a:pt x="354" y="3108"/>
                  </a:lnTo>
                  <a:lnTo>
                    <a:pt x="319" y="3057"/>
                  </a:lnTo>
                  <a:lnTo>
                    <a:pt x="289" y="3008"/>
                  </a:lnTo>
                  <a:lnTo>
                    <a:pt x="264" y="2960"/>
                  </a:lnTo>
                  <a:lnTo>
                    <a:pt x="244" y="2914"/>
                  </a:lnTo>
                  <a:lnTo>
                    <a:pt x="228" y="2869"/>
                  </a:lnTo>
                  <a:lnTo>
                    <a:pt x="216" y="2825"/>
                  </a:lnTo>
                  <a:lnTo>
                    <a:pt x="209" y="2784"/>
                  </a:lnTo>
                  <a:lnTo>
                    <a:pt x="206" y="2744"/>
                  </a:lnTo>
                  <a:lnTo>
                    <a:pt x="205" y="2707"/>
                  </a:lnTo>
                  <a:lnTo>
                    <a:pt x="206" y="2672"/>
                  </a:lnTo>
                  <a:lnTo>
                    <a:pt x="210" y="2639"/>
                  </a:lnTo>
                  <a:lnTo>
                    <a:pt x="216" y="2609"/>
                  </a:lnTo>
                  <a:lnTo>
                    <a:pt x="224" y="2581"/>
                  </a:lnTo>
                  <a:lnTo>
                    <a:pt x="233" y="2556"/>
                  </a:lnTo>
                  <a:lnTo>
                    <a:pt x="234" y="2553"/>
                  </a:lnTo>
                  <a:lnTo>
                    <a:pt x="236" y="2544"/>
                  </a:lnTo>
                  <a:lnTo>
                    <a:pt x="240" y="2528"/>
                  </a:lnTo>
                  <a:lnTo>
                    <a:pt x="246" y="2508"/>
                  </a:lnTo>
                  <a:lnTo>
                    <a:pt x="253" y="2483"/>
                  </a:lnTo>
                  <a:lnTo>
                    <a:pt x="261" y="2453"/>
                  </a:lnTo>
                  <a:lnTo>
                    <a:pt x="270" y="2420"/>
                  </a:lnTo>
                  <a:lnTo>
                    <a:pt x="280" y="2383"/>
                  </a:lnTo>
                  <a:lnTo>
                    <a:pt x="290" y="2344"/>
                  </a:lnTo>
                  <a:lnTo>
                    <a:pt x="302" y="2302"/>
                  </a:lnTo>
                  <a:lnTo>
                    <a:pt x="313" y="2258"/>
                  </a:lnTo>
                  <a:lnTo>
                    <a:pt x="326" y="2211"/>
                  </a:lnTo>
                  <a:lnTo>
                    <a:pt x="348" y="2130"/>
                  </a:lnTo>
                  <a:lnTo>
                    <a:pt x="370" y="2047"/>
                  </a:lnTo>
                  <a:lnTo>
                    <a:pt x="47" y="1717"/>
                  </a:lnTo>
                  <a:lnTo>
                    <a:pt x="28" y="1695"/>
                  </a:lnTo>
                  <a:lnTo>
                    <a:pt x="14" y="1669"/>
                  </a:lnTo>
                  <a:lnTo>
                    <a:pt x="4" y="1641"/>
                  </a:lnTo>
                  <a:lnTo>
                    <a:pt x="0" y="1613"/>
                  </a:lnTo>
                  <a:lnTo>
                    <a:pt x="0" y="1584"/>
                  </a:lnTo>
                  <a:lnTo>
                    <a:pt x="4" y="1555"/>
                  </a:lnTo>
                  <a:lnTo>
                    <a:pt x="14" y="1528"/>
                  </a:lnTo>
                  <a:lnTo>
                    <a:pt x="28" y="1502"/>
                  </a:lnTo>
                  <a:lnTo>
                    <a:pt x="47" y="1479"/>
                  </a:lnTo>
                  <a:lnTo>
                    <a:pt x="824" y="688"/>
                  </a:lnTo>
                  <a:lnTo>
                    <a:pt x="846" y="668"/>
                  </a:lnTo>
                  <a:lnTo>
                    <a:pt x="872" y="653"/>
                  </a:lnTo>
                  <a:lnTo>
                    <a:pt x="899" y="644"/>
                  </a:lnTo>
                  <a:lnTo>
                    <a:pt x="927" y="639"/>
                  </a:lnTo>
                  <a:close/>
                  <a:moveTo>
                    <a:pt x="894" y="368"/>
                  </a:moveTo>
                  <a:lnTo>
                    <a:pt x="936" y="368"/>
                  </a:lnTo>
                  <a:lnTo>
                    <a:pt x="977" y="373"/>
                  </a:lnTo>
                  <a:lnTo>
                    <a:pt x="1018" y="383"/>
                  </a:lnTo>
                  <a:lnTo>
                    <a:pt x="1057" y="398"/>
                  </a:lnTo>
                  <a:lnTo>
                    <a:pt x="1095" y="418"/>
                  </a:lnTo>
                  <a:lnTo>
                    <a:pt x="1130" y="443"/>
                  </a:lnTo>
                  <a:lnTo>
                    <a:pt x="1163" y="472"/>
                  </a:lnTo>
                  <a:lnTo>
                    <a:pt x="1091" y="546"/>
                  </a:lnTo>
                  <a:lnTo>
                    <a:pt x="1062" y="521"/>
                  </a:lnTo>
                  <a:lnTo>
                    <a:pt x="1033" y="502"/>
                  </a:lnTo>
                  <a:lnTo>
                    <a:pt x="1000" y="488"/>
                  </a:lnTo>
                  <a:lnTo>
                    <a:pt x="967" y="478"/>
                  </a:lnTo>
                  <a:lnTo>
                    <a:pt x="932" y="473"/>
                  </a:lnTo>
                  <a:lnTo>
                    <a:pt x="898" y="473"/>
                  </a:lnTo>
                  <a:lnTo>
                    <a:pt x="864" y="478"/>
                  </a:lnTo>
                  <a:lnTo>
                    <a:pt x="830" y="488"/>
                  </a:lnTo>
                  <a:lnTo>
                    <a:pt x="798" y="502"/>
                  </a:lnTo>
                  <a:lnTo>
                    <a:pt x="768" y="521"/>
                  </a:lnTo>
                  <a:lnTo>
                    <a:pt x="740" y="546"/>
                  </a:lnTo>
                  <a:lnTo>
                    <a:pt x="668" y="472"/>
                  </a:lnTo>
                  <a:lnTo>
                    <a:pt x="700" y="443"/>
                  </a:lnTo>
                  <a:lnTo>
                    <a:pt x="736" y="418"/>
                  </a:lnTo>
                  <a:lnTo>
                    <a:pt x="774" y="398"/>
                  </a:lnTo>
                  <a:lnTo>
                    <a:pt x="813" y="383"/>
                  </a:lnTo>
                  <a:lnTo>
                    <a:pt x="853" y="373"/>
                  </a:lnTo>
                  <a:lnTo>
                    <a:pt x="894" y="368"/>
                  </a:lnTo>
                  <a:close/>
                  <a:moveTo>
                    <a:pt x="916" y="181"/>
                  </a:moveTo>
                  <a:lnTo>
                    <a:pt x="966" y="184"/>
                  </a:lnTo>
                  <a:lnTo>
                    <a:pt x="1018" y="191"/>
                  </a:lnTo>
                  <a:lnTo>
                    <a:pt x="1067" y="203"/>
                  </a:lnTo>
                  <a:lnTo>
                    <a:pt x="1116" y="220"/>
                  </a:lnTo>
                  <a:lnTo>
                    <a:pt x="1163" y="243"/>
                  </a:lnTo>
                  <a:lnTo>
                    <a:pt x="1209" y="271"/>
                  </a:lnTo>
                  <a:lnTo>
                    <a:pt x="1252" y="303"/>
                  </a:lnTo>
                  <a:lnTo>
                    <a:pt x="1293" y="340"/>
                  </a:lnTo>
                  <a:lnTo>
                    <a:pt x="1220" y="414"/>
                  </a:lnTo>
                  <a:lnTo>
                    <a:pt x="1182" y="379"/>
                  </a:lnTo>
                  <a:lnTo>
                    <a:pt x="1142" y="351"/>
                  </a:lnTo>
                  <a:lnTo>
                    <a:pt x="1100" y="328"/>
                  </a:lnTo>
                  <a:lnTo>
                    <a:pt x="1055" y="310"/>
                  </a:lnTo>
                  <a:lnTo>
                    <a:pt x="1009" y="296"/>
                  </a:lnTo>
                  <a:lnTo>
                    <a:pt x="963" y="288"/>
                  </a:lnTo>
                  <a:lnTo>
                    <a:pt x="916" y="286"/>
                  </a:lnTo>
                  <a:lnTo>
                    <a:pt x="868" y="288"/>
                  </a:lnTo>
                  <a:lnTo>
                    <a:pt x="822" y="296"/>
                  </a:lnTo>
                  <a:lnTo>
                    <a:pt x="775" y="310"/>
                  </a:lnTo>
                  <a:lnTo>
                    <a:pt x="731" y="328"/>
                  </a:lnTo>
                  <a:lnTo>
                    <a:pt x="689" y="351"/>
                  </a:lnTo>
                  <a:lnTo>
                    <a:pt x="648" y="379"/>
                  </a:lnTo>
                  <a:lnTo>
                    <a:pt x="611" y="414"/>
                  </a:lnTo>
                  <a:lnTo>
                    <a:pt x="538" y="341"/>
                  </a:lnTo>
                  <a:lnTo>
                    <a:pt x="578" y="303"/>
                  </a:lnTo>
                  <a:lnTo>
                    <a:pt x="621" y="271"/>
                  </a:lnTo>
                  <a:lnTo>
                    <a:pt x="667" y="243"/>
                  </a:lnTo>
                  <a:lnTo>
                    <a:pt x="714" y="221"/>
                  </a:lnTo>
                  <a:lnTo>
                    <a:pt x="764" y="203"/>
                  </a:lnTo>
                  <a:lnTo>
                    <a:pt x="813" y="191"/>
                  </a:lnTo>
                  <a:lnTo>
                    <a:pt x="864" y="184"/>
                  </a:lnTo>
                  <a:lnTo>
                    <a:pt x="916" y="181"/>
                  </a:lnTo>
                  <a:close/>
                  <a:moveTo>
                    <a:pt x="912" y="0"/>
                  </a:moveTo>
                  <a:lnTo>
                    <a:pt x="919" y="0"/>
                  </a:lnTo>
                  <a:lnTo>
                    <a:pt x="976" y="2"/>
                  </a:lnTo>
                  <a:lnTo>
                    <a:pt x="1036" y="11"/>
                  </a:lnTo>
                  <a:lnTo>
                    <a:pt x="1096" y="24"/>
                  </a:lnTo>
                  <a:lnTo>
                    <a:pt x="1154" y="42"/>
                  </a:lnTo>
                  <a:lnTo>
                    <a:pt x="1211" y="66"/>
                  </a:lnTo>
                  <a:lnTo>
                    <a:pt x="1267" y="95"/>
                  </a:lnTo>
                  <a:lnTo>
                    <a:pt x="1319" y="128"/>
                  </a:lnTo>
                  <a:lnTo>
                    <a:pt x="1370" y="168"/>
                  </a:lnTo>
                  <a:lnTo>
                    <a:pt x="1418" y="212"/>
                  </a:lnTo>
                  <a:lnTo>
                    <a:pt x="1346" y="286"/>
                  </a:lnTo>
                  <a:lnTo>
                    <a:pt x="1303" y="246"/>
                  </a:lnTo>
                  <a:lnTo>
                    <a:pt x="1256" y="211"/>
                  </a:lnTo>
                  <a:lnTo>
                    <a:pt x="1208" y="181"/>
                  </a:lnTo>
                  <a:lnTo>
                    <a:pt x="1157" y="156"/>
                  </a:lnTo>
                  <a:lnTo>
                    <a:pt x="1105" y="135"/>
                  </a:lnTo>
                  <a:lnTo>
                    <a:pt x="1052" y="120"/>
                  </a:lnTo>
                  <a:lnTo>
                    <a:pt x="998" y="111"/>
                  </a:lnTo>
                  <a:lnTo>
                    <a:pt x="943" y="105"/>
                  </a:lnTo>
                  <a:lnTo>
                    <a:pt x="888" y="105"/>
                  </a:lnTo>
                  <a:lnTo>
                    <a:pt x="833" y="110"/>
                  </a:lnTo>
                  <a:lnTo>
                    <a:pt x="778" y="120"/>
                  </a:lnTo>
                  <a:lnTo>
                    <a:pt x="726" y="135"/>
                  </a:lnTo>
                  <a:lnTo>
                    <a:pt x="673" y="155"/>
                  </a:lnTo>
                  <a:lnTo>
                    <a:pt x="622" y="181"/>
                  </a:lnTo>
                  <a:lnTo>
                    <a:pt x="575" y="211"/>
                  </a:lnTo>
                  <a:lnTo>
                    <a:pt x="528" y="245"/>
                  </a:lnTo>
                  <a:lnTo>
                    <a:pt x="485" y="286"/>
                  </a:lnTo>
                  <a:lnTo>
                    <a:pt x="412" y="212"/>
                  </a:lnTo>
                  <a:lnTo>
                    <a:pt x="461" y="168"/>
                  </a:lnTo>
                  <a:lnTo>
                    <a:pt x="512" y="128"/>
                  </a:lnTo>
                  <a:lnTo>
                    <a:pt x="564" y="95"/>
                  </a:lnTo>
                  <a:lnTo>
                    <a:pt x="619" y="66"/>
                  </a:lnTo>
                  <a:lnTo>
                    <a:pt x="676" y="42"/>
                  </a:lnTo>
                  <a:lnTo>
                    <a:pt x="735" y="24"/>
                  </a:lnTo>
                  <a:lnTo>
                    <a:pt x="794" y="11"/>
                  </a:lnTo>
                  <a:lnTo>
                    <a:pt x="854" y="2"/>
                  </a:lnTo>
                  <a:lnTo>
                    <a:pt x="912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Freeform 72">
              <a:extLst>
                <a:ext uri="{FF2B5EF4-FFF2-40B4-BE49-F238E27FC236}">
                  <a16:creationId xmlns:a16="http://schemas.microsoft.com/office/drawing/2014/main" id="{169FA633-E00D-054E-847C-E134E0EC9A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74530" y="5659157"/>
              <a:ext cx="667120" cy="784396"/>
            </a:xfrm>
            <a:custGeom>
              <a:avLst/>
              <a:gdLst>
                <a:gd name="T0" fmla="*/ 1862 w 2777"/>
                <a:gd name="T1" fmla="*/ 1183 h 3265"/>
                <a:gd name="T2" fmla="*/ 1843 w 2777"/>
                <a:gd name="T3" fmla="*/ 1264 h 3265"/>
                <a:gd name="T4" fmla="*/ 1781 w 2777"/>
                <a:gd name="T5" fmla="*/ 1326 h 3265"/>
                <a:gd name="T6" fmla="*/ 1699 w 2777"/>
                <a:gd name="T7" fmla="*/ 1345 h 3265"/>
                <a:gd name="T8" fmla="*/ 1552 w 2777"/>
                <a:gd name="T9" fmla="*/ 1410 h 3265"/>
                <a:gd name="T10" fmla="*/ 1027 w 2777"/>
                <a:gd name="T11" fmla="*/ 799 h 3265"/>
                <a:gd name="T12" fmla="*/ 1547 w 2777"/>
                <a:gd name="T13" fmla="*/ 1197 h 3265"/>
                <a:gd name="T14" fmla="*/ 1566 w 2777"/>
                <a:gd name="T15" fmla="*/ 1117 h 3265"/>
                <a:gd name="T16" fmla="*/ 1628 w 2777"/>
                <a:gd name="T17" fmla="*/ 1055 h 3265"/>
                <a:gd name="T18" fmla="*/ 1709 w 2777"/>
                <a:gd name="T19" fmla="*/ 1036 h 3265"/>
                <a:gd name="T20" fmla="*/ 2014 w 2777"/>
                <a:gd name="T21" fmla="*/ 838 h 3265"/>
                <a:gd name="T22" fmla="*/ 340 w 2777"/>
                <a:gd name="T23" fmla="*/ 0 h 3265"/>
                <a:gd name="T24" fmla="*/ 2207 w 2777"/>
                <a:gd name="T25" fmla="*/ 677 h 3265"/>
                <a:gd name="T26" fmla="*/ 2230 w 2777"/>
                <a:gd name="T27" fmla="*/ 617 h 3265"/>
                <a:gd name="T28" fmla="*/ 2284 w 2777"/>
                <a:gd name="T29" fmla="*/ 581 h 3265"/>
                <a:gd name="T30" fmla="*/ 2431 w 2777"/>
                <a:gd name="T31" fmla="*/ 491 h 3265"/>
                <a:gd name="T32" fmla="*/ 2453 w 2777"/>
                <a:gd name="T33" fmla="*/ 432 h 3265"/>
                <a:gd name="T34" fmla="*/ 2507 w 2777"/>
                <a:gd name="T35" fmla="*/ 394 h 3265"/>
                <a:gd name="T36" fmla="*/ 2684 w 2777"/>
                <a:gd name="T37" fmla="*/ 278 h 3265"/>
                <a:gd name="T38" fmla="*/ 2641 w 2777"/>
                <a:gd name="T39" fmla="*/ 519 h 3265"/>
                <a:gd name="T40" fmla="*/ 2605 w 2777"/>
                <a:gd name="T41" fmla="*/ 575 h 3265"/>
                <a:gd name="T42" fmla="*/ 2545 w 2777"/>
                <a:gd name="T43" fmla="*/ 600 h 3265"/>
                <a:gd name="T44" fmla="*/ 2417 w 2777"/>
                <a:gd name="T45" fmla="*/ 706 h 3265"/>
                <a:gd name="T46" fmla="*/ 2382 w 2777"/>
                <a:gd name="T47" fmla="*/ 761 h 3265"/>
                <a:gd name="T48" fmla="*/ 2321 w 2777"/>
                <a:gd name="T49" fmla="*/ 786 h 3265"/>
                <a:gd name="T50" fmla="*/ 2048 w 2777"/>
                <a:gd name="T51" fmla="*/ 1987 h 3265"/>
                <a:gd name="T52" fmla="*/ 2446 w 2777"/>
                <a:gd name="T53" fmla="*/ 2748 h 3265"/>
                <a:gd name="T54" fmla="*/ 2147 w 2777"/>
                <a:gd name="T55" fmla="*/ 2821 h 3265"/>
                <a:gd name="T56" fmla="*/ 1839 w 2777"/>
                <a:gd name="T57" fmla="*/ 2843 h 3265"/>
                <a:gd name="T58" fmla="*/ 1532 w 2777"/>
                <a:gd name="T59" fmla="*/ 2816 h 3265"/>
                <a:gd name="T60" fmla="*/ 1230 w 2777"/>
                <a:gd name="T61" fmla="*/ 2740 h 3265"/>
                <a:gd name="T62" fmla="*/ 944 w 2777"/>
                <a:gd name="T63" fmla="*/ 2619 h 3265"/>
                <a:gd name="T64" fmla="*/ 680 w 2777"/>
                <a:gd name="T65" fmla="*/ 2452 h 3265"/>
                <a:gd name="T66" fmla="*/ 135 w 2777"/>
                <a:gd name="T67" fmla="*/ 3203 h 3265"/>
                <a:gd name="T68" fmla="*/ 51 w 2777"/>
                <a:gd name="T69" fmla="*/ 3265 h 3265"/>
                <a:gd name="T70" fmla="*/ 478 w 2777"/>
                <a:gd name="T71" fmla="*/ 2267 h 3265"/>
                <a:gd name="T72" fmla="*/ 307 w 2777"/>
                <a:gd name="T73" fmla="*/ 2049 h 3265"/>
                <a:gd name="T74" fmla="*/ 157 w 2777"/>
                <a:gd name="T75" fmla="*/ 1782 h 3265"/>
                <a:gd name="T76" fmla="*/ 57 w 2777"/>
                <a:gd name="T77" fmla="*/ 1501 h 3265"/>
                <a:gd name="T78" fmla="*/ 7 w 2777"/>
                <a:gd name="T79" fmla="*/ 1210 h 3265"/>
                <a:gd name="T80" fmla="*/ 4 w 2777"/>
                <a:gd name="T81" fmla="*/ 917 h 3265"/>
                <a:gd name="T82" fmla="*/ 50 w 2777"/>
                <a:gd name="T83" fmla="*/ 628 h 3265"/>
                <a:gd name="T84" fmla="*/ 143 w 2777"/>
                <a:gd name="T85" fmla="*/ 348 h 3265"/>
                <a:gd name="T86" fmla="*/ 283 w 2777"/>
                <a:gd name="T87" fmla="*/ 83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777" h="3265">
                  <a:moveTo>
                    <a:pt x="2107" y="947"/>
                  </a:moveTo>
                  <a:lnTo>
                    <a:pt x="1857" y="1154"/>
                  </a:lnTo>
                  <a:lnTo>
                    <a:pt x="1862" y="1183"/>
                  </a:lnTo>
                  <a:lnTo>
                    <a:pt x="1861" y="1210"/>
                  </a:lnTo>
                  <a:lnTo>
                    <a:pt x="1854" y="1238"/>
                  </a:lnTo>
                  <a:lnTo>
                    <a:pt x="1843" y="1264"/>
                  </a:lnTo>
                  <a:lnTo>
                    <a:pt x="1827" y="1288"/>
                  </a:lnTo>
                  <a:lnTo>
                    <a:pt x="1806" y="1309"/>
                  </a:lnTo>
                  <a:lnTo>
                    <a:pt x="1781" y="1326"/>
                  </a:lnTo>
                  <a:lnTo>
                    <a:pt x="1755" y="1338"/>
                  </a:lnTo>
                  <a:lnTo>
                    <a:pt x="1727" y="1344"/>
                  </a:lnTo>
                  <a:lnTo>
                    <a:pt x="1699" y="1345"/>
                  </a:lnTo>
                  <a:lnTo>
                    <a:pt x="1671" y="1342"/>
                  </a:lnTo>
                  <a:lnTo>
                    <a:pt x="1643" y="1333"/>
                  </a:lnTo>
                  <a:lnTo>
                    <a:pt x="1552" y="1410"/>
                  </a:lnTo>
                  <a:lnTo>
                    <a:pt x="1984" y="1912"/>
                  </a:lnTo>
                  <a:lnTo>
                    <a:pt x="2107" y="947"/>
                  </a:lnTo>
                  <a:close/>
                  <a:moveTo>
                    <a:pt x="1027" y="799"/>
                  </a:moveTo>
                  <a:lnTo>
                    <a:pt x="1459" y="1302"/>
                  </a:lnTo>
                  <a:lnTo>
                    <a:pt x="1552" y="1226"/>
                  </a:lnTo>
                  <a:lnTo>
                    <a:pt x="1547" y="1197"/>
                  </a:lnTo>
                  <a:lnTo>
                    <a:pt x="1548" y="1170"/>
                  </a:lnTo>
                  <a:lnTo>
                    <a:pt x="1555" y="1142"/>
                  </a:lnTo>
                  <a:lnTo>
                    <a:pt x="1566" y="1117"/>
                  </a:lnTo>
                  <a:lnTo>
                    <a:pt x="1582" y="1093"/>
                  </a:lnTo>
                  <a:lnTo>
                    <a:pt x="1603" y="1072"/>
                  </a:lnTo>
                  <a:lnTo>
                    <a:pt x="1628" y="1055"/>
                  </a:lnTo>
                  <a:lnTo>
                    <a:pt x="1653" y="1043"/>
                  </a:lnTo>
                  <a:lnTo>
                    <a:pt x="1681" y="1037"/>
                  </a:lnTo>
                  <a:lnTo>
                    <a:pt x="1709" y="1036"/>
                  </a:lnTo>
                  <a:lnTo>
                    <a:pt x="1738" y="1039"/>
                  </a:lnTo>
                  <a:lnTo>
                    <a:pt x="1765" y="1048"/>
                  </a:lnTo>
                  <a:lnTo>
                    <a:pt x="2014" y="838"/>
                  </a:lnTo>
                  <a:lnTo>
                    <a:pt x="1027" y="799"/>
                  </a:lnTo>
                  <a:close/>
                  <a:moveTo>
                    <a:pt x="340" y="0"/>
                  </a:moveTo>
                  <a:lnTo>
                    <a:pt x="340" y="0"/>
                  </a:lnTo>
                  <a:lnTo>
                    <a:pt x="962" y="725"/>
                  </a:lnTo>
                  <a:lnTo>
                    <a:pt x="2097" y="769"/>
                  </a:lnTo>
                  <a:lnTo>
                    <a:pt x="2207" y="677"/>
                  </a:lnTo>
                  <a:lnTo>
                    <a:pt x="2211" y="656"/>
                  </a:lnTo>
                  <a:lnTo>
                    <a:pt x="2217" y="636"/>
                  </a:lnTo>
                  <a:lnTo>
                    <a:pt x="2230" y="617"/>
                  </a:lnTo>
                  <a:lnTo>
                    <a:pt x="2245" y="602"/>
                  </a:lnTo>
                  <a:lnTo>
                    <a:pt x="2263" y="589"/>
                  </a:lnTo>
                  <a:lnTo>
                    <a:pt x="2284" y="581"/>
                  </a:lnTo>
                  <a:lnTo>
                    <a:pt x="2305" y="578"/>
                  </a:lnTo>
                  <a:lnTo>
                    <a:pt x="2327" y="578"/>
                  </a:lnTo>
                  <a:lnTo>
                    <a:pt x="2431" y="491"/>
                  </a:lnTo>
                  <a:lnTo>
                    <a:pt x="2434" y="470"/>
                  </a:lnTo>
                  <a:lnTo>
                    <a:pt x="2441" y="450"/>
                  </a:lnTo>
                  <a:lnTo>
                    <a:pt x="2453" y="432"/>
                  </a:lnTo>
                  <a:lnTo>
                    <a:pt x="2468" y="415"/>
                  </a:lnTo>
                  <a:lnTo>
                    <a:pt x="2487" y="403"/>
                  </a:lnTo>
                  <a:lnTo>
                    <a:pt x="2507" y="394"/>
                  </a:lnTo>
                  <a:lnTo>
                    <a:pt x="2528" y="391"/>
                  </a:lnTo>
                  <a:lnTo>
                    <a:pt x="2550" y="391"/>
                  </a:lnTo>
                  <a:lnTo>
                    <a:pt x="2684" y="278"/>
                  </a:lnTo>
                  <a:lnTo>
                    <a:pt x="2777" y="387"/>
                  </a:lnTo>
                  <a:lnTo>
                    <a:pt x="2643" y="499"/>
                  </a:lnTo>
                  <a:lnTo>
                    <a:pt x="2641" y="519"/>
                  </a:lnTo>
                  <a:lnTo>
                    <a:pt x="2633" y="540"/>
                  </a:lnTo>
                  <a:lnTo>
                    <a:pt x="2622" y="559"/>
                  </a:lnTo>
                  <a:lnTo>
                    <a:pt x="2605" y="575"/>
                  </a:lnTo>
                  <a:lnTo>
                    <a:pt x="2587" y="588"/>
                  </a:lnTo>
                  <a:lnTo>
                    <a:pt x="2566" y="595"/>
                  </a:lnTo>
                  <a:lnTo>
                    <a:pt x="2545" y="600"/>
                  </a:lnTo>
                  <a:lnTo>
                    <a:pt x="2523" y="599"/>
                  </a:lnTo>
                  <a:lnTo>
                    <a:pt x="2420" y="685"/>
                  </a:lnTo>
                  <a:lnTo>
                    <a:pt x="2417" y="706"/>
                  </a:lnTo>
                  <a:lnTo>
                    <a:pt x="2410" y="727"/>
                  </a:lnTo>
                  <a:lnTo>
                    <a:pt x="2399" y="745"/>
                  </a:lnTo>
                  <a:lnTo>
                    <a:pt x="2382" y="761"/>
                  </a:lnTo>
                  <a:lnTo>
                    <a:pt x="2363" y="774"/>
                  </a:lnTo>
                  <a:lnTo>
                    <a:pt x="2342" y="782"/>
                  </a:lnTo>
                  <a:lnTo>
                    <a:pt x="2321" y="786"/>
                  </a:lnTo>
                  <a:lnTo>
                    <a:pt x="2300" y="785"/>
                  </a:lnTo>
                  <a:lnTo>
                    <a:pt x="2191" y="876"/>
                  </a:lnTo>
                  <a:lnTo>
                    <a:pt x="2048" y="1987"/>
                  </a:lnTo>
                  <a:lnTo>
                    <a:pt x="2635" y="2670"/>
                  </a:lnTo>
                  <a:lnTo>
                    <a:pt x="2542" y="2711"/>
                  </a:lnTo>
                  <a:lnTo>
                    <a:pt x="2446" y="2748"/>
                  </a:lnTo>
                  <a:lnTo>
                    <a:pt x="2348" y="2778"/>
                  </a:lnTo>
                  <a:lnTo>
                    <a:pt x="2247" y="2803"/>
                  </a:lnTo>
                  <a:lnTo>
                    <a:pt x="2147" y="2821"/>
                  </a:lnTo>
                  <a:lnTo>
                    <a:pt x="2045" y="2833"/>
                  </a:lnTo>
                  <a:lnTo>
                    <a:pt x="1942" y="2841"/>
                  </a:lnTo>
                  <a:lnTo>
                    <a:pt x="1839" y="2843"/>
                  </a:lnTo>
                  <a:lnTo>
                    <a:pt x="1737" y="2839"/>
                  </a:lnTo>
                  <a:lnTo>
                    <a:pt x="1633" y="2830"/>
                  </a:lnTo>
                  <a:lnTo>
                    <a:pt x="1532" y="2816"/>
                  </a:lnTo>
                  <a:lnTo>
                    <a:pt x="1429" y="2796"/>
                  </a:lnTo>
                  <a:lnTo>
                    <a:pt x="1329" y="2771"/>
                  </a:lnTo>
                  <a:lnTo>
                    <a:pt x="1230" y="2740"/>
                  </a:lnTo>
                  <a:lnTo>
                    <a:pt x="1133" y="2705"/>
                  </a:lnTo>
                  <a:lnTo>
                    <a:pt x="1037" y="2664"/>
                  </a:lnTo>
                  <a:lnTo>
                    <a:pt x="944" y="2619"/>
                  </a:lnTo>
                  <a:lnTo>
                    <a:pt x="853" y="2569"/>
                  </a:lnTo>
                  <a:lnTo>
                    <a:pt x="765" y="2513"/>
                  </a:lnTo>
                  <a:lnTo>
                    <a:pt x="680" y="2452"/>
                  </a:lnTo>
                  <a:lnTo>
                    <a:pt x="599" y="2387"/>
                  </a:lnTo>
                  <a:lnTo>
                    <a:pt x="134" y="2767"/>
                  </a:lnTo>
                  <a:lnTo>
                    <a:pt x="135" y="3203"/>
                  </a:lnTo>
                  <a:lnTo>
                    <a:pt x="2495" y="3203"/>
                  </a:lnTo>
                  <a:lnTo>
                    <a:pt x="2495" y="3265"/>
                  </a:lnTo>
                  <a:lnTo>
                    <a:pt x="51" y="3265"/>
                  </a:lnTo>
                  <a:lnTo>
                    <a:pt x="51" y="2719"/>
                  </a:lnTo>
                  <a:lnTo>
                    <a:pt x="526" y="2315"/>
                  </a:lnTo>
                  <a:lnTo>
                    <a:pt x="478" y="2267"/>
                  </a:lnTo>
                  <a:lnTo>
                    <a:pt x="434" y="2215"/>
                  </a:lnTo>
                  <a:lnTo>
                    <a:pt x="367" y="2134"/>
                  </a:lnTo>
                  <a:lnTo>
                    <a:pt x="307" y="2049"/>
                  </a:lnTo>
                  <a:lnTo>
                    <a:pt x="251" y="1962"/>
                  </a:lnTo>
                  <a:lnTo>
                    <a:pt x="201" y="1874"/>
                  </a:lnTo>
                  <a:lnTo>
                    <a:pt x="157" y="1782"/>
                  </a:lnTo>
                  <a:lnTo>
                    <a:pt x="118" y="1690"/>
                  </a:lnTo>
                  <a:lnTo>
                    <a:pt x="85" y="1596"/>
                  </a:lnTo>
                  <a:lnTo>
                    <a:pt x="57" y="1501"/>
                  </a:lnTo>
                  <a:lnTo>
                    <a:pt x="35" y="1405"/>
                  </a:lnTo>
                  <a:lnTo>
                    <a:pt x="18" y="1308"/>
                  </a:lnTo>
                  <a:lnTo>
                    <a:pt x="7" y="1210"/>
                  </a:lnTo>
                  <a:lnTo>
                    <a:pt x="0" y="1112"/>
                  </a:lnTo>
                  <a:lnTo>
                    <a:pt x="0" y="1015"/>
                  </a:lnTo>
                  <a:lnTo>
                    <a:pt x="4" y="917"/>
                  </a:lnTo>
                  <a:lnTo>
                    <a:pt x="14" y="820"/>
                  </a:lnTo>
                  <a:lnTo>
                    <a:pt x="29" y="724"/>
                  </a:lnTo>
                  <a:lnTo>
                    <a:pt x="50" y="628"/>
                  </a:lnTo>
                  <a:lnTo>
                    <a:pt x="76" y="533"/>
                  </a:lnTo>
                  <a:lnTo>
                    <a:pt x="107" y="439"/>
                  </a:lnTo>
                  <a:lnTo>
                    <a:pt x="143" y="348"/>
                  </a:lnTo>
                  <a:lnTo>
                    <a:pt x="184" y="258"/>
                  </a:lnTo>
                  <a:lnTo>
                    <a:pt x="231" y="169"/>
                  </a:lnTo>
                  <a:lnTo>
                    <a:pt x="283" y="83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rgbClr val="0070C0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Freeform 77">
              <a:extLst>
                <a:ext uri="{FF2B5EF4-FFF2-40B4-BE49-F238E27FC236}">
                  <a16:creationId xmlns:a16="http://schemas.microsoft.com/office/drawing/2014/main" id="{38F1EE12-649C-E44B-B495-5CB670E22D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24078" y="4425215"/>
              <a:ext cx="1176772" cy="1080109"/>
            </a:xfrm>
            <a:custGeom>
              <a:avLst/>
              <a:gdLst>
                <a:gd name="T0" fmla="*/ 1293 w 3360"/>
                <a:gd name="T1" fmla="*/ 1831 h 3082"/>
                <a:gd name="T2" fmla="*/ 1353 w 3360"/>
                <a:gd name="T3" fmla="*/ 1900 h 3082"/>
                <a:gd name="T4" fmla="*/ 1427 w 3360"/>
                <a:gd name="T5" fmla="*/ 1956 h 3082"/>
                <a:gd name="T6" fmla="*/ 1512 w 3360"/>
                <a:gd name="T7" fmla="*/ 1996 h 3082"/>
                <a:gd name="T8" fmla="*/ 1606 w 3360"/>
                <a:gd name="T9" fmla="*/ 2016 h 3082"/>
                <a:gd name="T10" fmla="*/ 1704 w 3360"/>
                <a:gd name="T11" fmla="*/ 2016 h 3082"/>
                <a:gd name="T12" fmla="*/ 1798 w 3360"/>
                <a:gd name="T13" fmla="*/ 1996 h 3082"/>
                <a:gd name="T14" fmla="*/ 1883 w 3360"/>
                <a:gd name="T15" fmla="*/ 1956 h 3082"/>
                <a:gd name="T16" fmla="*/ 1957 w 3360"/>
                <a:gd name="T17" fmla="*/ 1900 h 3082"/>
                <a:gd name="T18" fmla="*/ 2018 w 3360"/>
                <a:gd name="T19" fmla="*/ 1831 h 3082"/>
                <a:gd name="T20" fmla="*/ 1268 w 3360"/>
                <a:gd name="T21" fmla="*/ 1791 h 3082"/>
                <a:gd name="T22" fmla="*/ 2178 w 3360"/>
                <a:gd name="T23" fmla="*/ 1481 h 3082"/>
                <a:gd name="T24" fmla="*/ 2253 w 3360"/>
                <a:gd name="T25" fmla="*/ 1494 h 3082"/>
                <a:gd name="T26" fmla="*/ 2318 w 3360"/>
                <a:gd name="T27" fmla="*/ 1527 h 3082"/>
                <a:gd name="T28" fmla="*/ 2370 w 3360"/>
                <a:gd name="T29" fmla="*/ 1579 h 3082"/>
                <a:gd name="T30" fmla="*/ 2404 w 3360"/>
                <a:gd name="T31" fmla="*/ 1644 h 3082"/>
                <a:gd name="T32" fmla="*/ 2416 w 3360"/>
                <a:gd name="T33" fmla="*/ 1720 h 3082"/>
                <a:gd name="T34" fmla="*/ 2413 w 3360"/>
                <a:gd name="T35" fmla="*/ 1914 h 3082"/>
                <a:gd name="T36" fmla="*/ 2392 w 3360"/>
                <a:gd name="T37" fmla="*/ 2058 h 3082"/>
                <a:gd name="T38" fmla="*/ 2348 w 3360"/>
                <a:gd name="T39" fmla="*/ 2196 h 3082"/>
                <a:gd name="T40" fmla="*/ 2284 w 3360"/>
                <a:gd name="T41" fmla="*/ 2326 h 3082"/>
                <a:gd name="T42" fmla="*/ 1989 w 3360"/>
                <a:gd name="T43" fmla="*/ 2754 h 3082"/>
                <a:gd name="T44" fmla="*/ 1351 w 3360"/>
                <a:gd name="T45" fmla="*/ 3082 h 3082"/>
                <a:gd name="T46" fmla="*/ 1095 w 3360"/>
                <a:gd name="T47" fmla="*/ 2387 h 3082"/>
                <a:gd name="T48" fmla="*/ 1021 w 3360"/>
                <a:gd name="T49" fmla="*/ 2262 h 3082"/>
                <a:gd name="T50" fmla="*/ 967 w 3360"/>
                <a:gd name="T51" fmla="*/ 2127 h 3082"/>
                <a:gd name="T52" fmla="*/ 934 w 3360"/>
                <a:gd name="T53" fmla="*/ 1987 h 3082"/>
                <a:gd name="T54" fmla="*/ 923 w 3360"/>
                <a:gd name="T55" fmla="*/ 1841 h 3082"/>
                <a:gd name="T56" fmla="*/ 927 w 3360"/>
                <a:gd name="T57" fmla="*/ 1681 h 3082"/>
                <a:gd name="T58" fmla="*/ 950 w 3360"/>
                <a:gd name="T59" fmla="*/ 1611 h 3082"/>
                <a:gd name="T60" fmla="*/ 993 w 3360"/>
                <a:gd name="T61" fmla="*/ 1552 h 3082"/>
                <a:gd name="T62" fmla="*/ 1052 w 3360"/>
                <a:gd name="T63" fmla="*/ 1508 h 3082"/>
                <a:gd name="T64" fmla="*/ 1122 w 3360"/>
                <a:gd name="T65" fmla="*/ 1484 h 3082"/>
                <a:gd name="T66" fmla="*/ 2728 w 3360"/>
                <a:gd name="T67" fmla="*/ 1387 h 3082"/>
                <a:gd name="T68" fmla="*/ 2933 w 3360"/>
                <a:gd name="T69" fmla="*/ 1994 h 3082"/>
                <a:gd name="T70" fmla="*/ 2728 w 3360"/>
                <a:gd name="T71" fmla="*/ 1387 h 3082"/>
                <a:gd name="T72" fmla="*/ 621 w 3360"/>
                <a:gd name="T73" fmla="*/ 1372 h 3082"/>
                <a:gd name="T74" fmla="*/ 415 w 3360"/>
                <a:gd name="T75" fmla="*/ 1980 h 3082"/>
                <a:gd name="T76" fmla="*/ 3055 w 3360"/>
                <a:gd name="T77" fmla="*/ 1276 h 3082"/>
                <a:gd name="T78" fmla="*/ 3360 w 3360"/>
                <a:gd name="T79" fmla="*/ 1387 h 3082"/>
                <a:gd name="T80" fmla="*/ 3055 w 3360"/>
                <a:gd name="T81" fmla="*/ 1276 h 3082"/>
                <a:gd name="T82" fmla="*/ 305 w 3360"/>
                <a:gd name="T83" fmla="*/ 1276 h 3082"/>
                <a:gd name="T84" fmla="*/ 0 w 3360"/>
                <a:gd name="T85" fmla="*/ 1387 h 3082"/>
                <a:gd name="T86" fmla="*/ 2728 w 3360"/>
                <a:gd name="T87" fmla="*/ 0 h 3082"/>
                <a:gd name="T88" fmla="*/ 2956 w 3360"/>
                <a:gd name="T89" fmla="*/ 1276 h 3082"/>
                <a:gd name="T90" fmla="*/ 2728 w 3360"/>
                <a:gd name="T91" fmla="*/ 0 h 3082"/>
                <a:gd name="T92" fmla="*/ 2635 w 3360"/>
                <a:gd name="T93" fmla="*/ 0 h 3082"/>
                <a:gd name="T94" fmla="*/ 2519 w 3360"/>
                <a:gd name="T95" fmla="*/ 1276 h 3082"/>
                <a:gd name="T96" fmla="*/ 2300 w 3360"/>
                <a:gd name="T97" fmla="*/ 0 h 3082"/>
                <a:gd name="T98" fmla="*/ 2389 w 3360"/>
                <a:gd name="T99" fmla="*/ 1276 h 3082"/>
                <a:gd name="T100" fmla="*/ 2300 w 3360"/>
                <a:gd name="T101" fmla="*/ 0 h 3082"/>
                <a:gd name="T102" fmla="*/ 2077 w 3360"/>
                <a:gd name="T103" fmla="*/ 0 h 3082"/>
                <a:gd name="T104" fmla="*/ 1723 w 3360"/>
                <a:gd name="T105" fmla="*/ 1276 h 3082"/>
                <a:gd name="T106" fmla="*/ 1393 w 3360"/>
                <a:gd name="T107" fmla="*/ 0 h 3082"/>
                <a:gd name="T108" fmla="*/ 1544 w 3360"/>
                <a:gd name="T109" fmla="*/ 1276 h 3082"/>
                <a:gd name="T110" fmla="*/ 1393 w 3360"/>
                <a:gd name="T111" fmla="*/ 0 h 3082"/>
                <a:gd name="T112" fmla="*/ 1151 w 3360"/>
                <a:gd name="T113" fmla="*/ 0 h 3082"/>
                <a:gd name="T114" fmla="*/ 848 w 3360"/>
                <a:gd name="T115" fmla="*/ 1276 h 3082"/>
                <a:gd name="T116" fmla="*/ 411 w 3360"/>
                <a:gd name="T117" fmla="*/ 0 h 3082"/>
                <a:gd name="T118" fmla="*/ 625 w 3360"/>
                <a:gd name="T119" fmla="*/ 1276 h 3082"/>
                <a:gd name="T120" fmla="*/ 411 w 3360"/>
                <a:gd name="T121" fmla="*/ 0 h 30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360" h="3082">
                  <a:moveTo>
                    <a:pt x="1268" y="1791"/>
                  </a:moveTo>
                  <a:lnTo>
                    <a:pt x="1293" y="1831"/>
                  </a:lnTo>
                  <a:lnTo>
                    <a:pt x="1322" y="1867"/>
                  </a:lnTo>
                  <a:lnTo>
                    <a:pt x="1353" y="1900"/>
                  </a:lnTo>
                  <a:lnTo>
                    <a:pt x="1389" y="1930"/>
                  </a:lnTo>
                  <a:lnTo>
                    <a:pt x="1427" y="1956"/>
                  </a:lnTo>
                  <a:lnTo>
                    <a:pt x="1469" y="1978"/>
                  </a:lnTo>
                  <a:lnTo>
                    <a:pt x="1512" y="1996"/>
                  </a:lnTo>
                  <a:lnTo>
                    <a:pt x="1558" y="2008"/>
                  </a:lnTo>
                  <a:lnTo>
                    <a:pt x="1606" y="2016"/>
                  </a:lnTo>
                  <a:lnTo>
                    <a:pt x="1656" y="2019"/>
                  </a:lnTo>
                  <a:lnTo>
                    <a:pt x="1704" y="2016"/>
                  </a:lnTo>
                  <a:lnTo>
                    <a:pt x="1752" y="2008"/>
                  </a:lnTo>
                  <a:lnTo>
                    <a:pt x="1798" y="1996"/>
                  </a:lnTo>
                  <a:lnTo>
                    <a:pt x="1842" y="1978"/>
                  </a:lnTo>
                  <a:lnTo>
                    <a:pt x="1883" y="1956"/>
                  </a:lnTo>
                  <a:lnTo>
                    <a:pt x="1921" y="1930"/>
                  </a:lnTo>
                  <a:lnTo>
                    <a:pt x="1957" y="1900"/>
                  </a:lnTo>
                  <a:lnTo>
                    <a:pt x="1989" y="1867"/>
                  </a:lnTo>
                  <a:lnTo>
                    <a:pt x="2018" y="1831"/>
                  </a:lnTo>
                  <a:lnTo>
                    <a:pt x="2042" y="1791"/>
                  </a:lnTo>
                  <a:lnTo>
                    <a:pt x="1268" y="1791"/>
                  </a:lnTo>
                  <a:close/>
                  <a:moveTo>
                    <a:pt x="1161" y="1481"/>
                  </a:moveTo>
                  <a:lnTo>
                    <a:pt x="2178" y="1481"/>
                  </a:lnTo>
                  <a:lnTo>
                    <a:pt x="2217" y="1484"/>
                  </a:lnTo>
                  <a:lnTo>
                    <a:pt x="2253" y="1494"/>
                  </a:lnTo>
                  <a:lnTo>
                    <a:pt x="2288" y="1508"/>
                  </a:lnTo>
                  <a:lnTo>
                    <a:pt x="2318" y="1527"/>
                  </a:lnTo>
                  <a:lnTo>
                    <a:pt x="2347" y="1552"/>
                  </a:lnTo>
                  <a:lnTo>
                    <a:pt x="2370" y="1579"/>
                  </a:lnTo>
                  <a:lnTo>
                    <a:pt x="2390" y="1611"/>
                  </a:lnTo>
                  <a:lnTo>
                    <a:pt x="2404" y="1644"/>
                  </a:lnTo>
                  <a:lnTo>
                    <a:pt x="2413" y="1681"/>
                  </a:lnTo>
                  <a:lnTo>
                    <a:pt x="2416" y="1720"/>
                  </a:lnTo>
                  <a:lnTo>
                    <a:pt x="2416" y="1841"/>
                  </a:lnTo>
                  <a:lnTo>
                    <a:pt x="2413" y="1914"/>
                  </a:lnTo>
                  <a:lnTo>
                    <a:pt x="2405" y="1987"/>
                  </a:lnTo>
                  <a:lnTo>
                    <a:pt x="2392" y="2058"/>
                  </a:lnTo>
                  <a:lnTo>
                    <a:pt x="2372" y="2127"/>
                  </a:lnTo>
                  <a:lnTo>
                    <a:pt x="2348" y="2196"/>
                  </a:lnTo>
                  <a:lnTo>
                    <a:pt x="2318" y="2262"/>
                  </a:lnTo>
                  <a:lnTo>
                    <a:pt x="2284" y="2326"/>
                  </a:lnTo>
                  <a:lnTo>
                    <a:pt x="2244" y="2387"/>
                  </a:lnTo>
                  <a:lnTo>
                    <a:pt x="1989" y="2754"/>
                  </a:lnTo>
                  <a:lnTo>
                    <a:pt x="1989" y="3082"/>
                  </a:lnTo>
                  <a:lnTo>
                    <a:pt x="1351" y="3082"/>
                  </a:lnTo>
                  <a:lnTo>
                    <a:pt x="1351" y="2754"/>
                  </a:lnTo>
                  <a:lnTo>
                    <a:pt x="1095" y="2387"/>
                  </a:lnTo>
                  <a:lnTo>
                    <a:pt x="1056" y="2326"/>
                  </a:lnTo>
                  <a:lnTo>
                    <a:pt x="1021" y="2262"/>
                  </a:lnTo>
                  <a:lnTo>
                    <a:pt x="992" y="2196"/>
                  </a:lnTo>
                  <a:lnTo>
                    <a:pt x="967" y="2127"/>
                  </a:lnTo>
                  <a:lnTo>
                    <a:pt x="948" y="2058"/>
                  </a:lnTo>
                  <a:lnTo>
                    <a:pt x="934" y="1987"/>
                  </a:lnTo>
                  <a:lnTo>
                    <a:pt x="926" y="1914"/>
                  </a:lnTo>
                  <a:lnTo>
                    <a:pt x="923" y="1841"/>
                  </a:lnTo>
                  <a:lnTo>
                    <a:pt x="923" y="1720"/>
                  </a:lnTo>
                  <a:lnTo>
                    <a:pt x="927" y="1681"/>
                  </a:lnTo>
                  <a:lnTo>
                    <a:pt x="935" y="1644"/>
                  </a:lnTo>
                  <a:lnTo>
                    <a:pt x="950" y="1611"/>
                  </a:lnTo>
                  <a:lnTo>
                    <a:pt x="969" y="1579"/>
                  </a:lnTo>
                  <a:lnTo>
                    <a:pt x="993" y="1552"/>
                  </a:lnTo>
                  <a:lnTo>
                    <a:pt x="1020" y="1527"/>
                  </a:lnTo>
                  <a:lnTo>
                    <a:pt x="1052" y="1508"/>
                  </a:lnTo>
                  <a:lnTo>
                    <a:pt x="1085" y="1494"/>
                  </a:lnTo>
                  <a:lnTo>
                    <a:pt x="1122" y="1484"/>
                  </a:lnTo>
                  <a:lnTo>
                    <a:pt x="1161" y="1481"/>
                  </a:lnTo>
                  <a:close/>
                  <a:moveTo>
                    <a:pt x="2728" y="1387"/>
                  </a:moveTo>
                  <a:lnTo>
                    <a:pt x="2933" y="1387"/>
                  </a:lnTo>
                  <a:lnTo>
                    <a:pt x="2933" y="1994"/>
                  </a:lnTo>
                  <a:lnTo>
                    <a:pt x="2728" y="1994"/>
                  </a:lnTo>
                  <a:lnTo>
                    <a:pt x="2728" y="1387"/>
                  </a:lnTo>
                  <a:close/>
                  <a:moveTo>
                    <a:pt x="415" y="1372"/>
                  </a:moveTo>
                  <a:lnTo>
                    <a:pt x="621" y="1372"/>
                  </a:lnTo>
                  <a:lnTo>
                    <a:pt x="621" y="1980"/>
                  </a:lnTo>
                  <a:lnTo>
                    <a:pt x="415" y="1980"/>
                  </a:lnTo>
                  <a:lnTo>
                    <a:pt x="415" y="1372"/>
                  </a:lnTo>
                  <a:close/>
                  <a:moveTo>
                    <a:pt x="3055" y="1276"/>
                  </a:moveTo>
                  <a:lnTo>
                    <a:pt x="3360" y="1276"/>
                  </a:lnTo>
                  <a:lnTo>
                    <a:pt x="3360" y="1387"/>
                  </a:lnTo>
                  <a:lnTo>
                    <a:pt x="3055" y="1387"/>
                  </a:lnTo>
                  <a:lnTo>
                    <a:pt x="3055" y="1276"/>
                  </a:lnTo>
                  <a:close/>
                  <a:moveTo>
                    <a:pt x="0" y="1276"/>
                  </a:moveTo>
                  <a:lnTo>
                    <a:pt x="305" y="1276"/>
                  </a:lnTo>
                  <a:lnTo>
                    <a:pt x="305" y="1387"/>
                  </a:lnTo>
                  <a:lnTo>
                    <a:pt x="0" y="1387"/>
                  </a:lnTo>
                  <a:lnTo>
                    <a:pt x="0" y="1276"/>
                  </a:lnTo>
                  <a:close/>
                  <a:moveTo>
                    <a:pt x="2728" y="0"/>
                  </a:moveTo>
                  <a:lnTo>
                    <a:pt x="2956" y="0"/>
                  </a:lnTo>
                  <a:lnTo>
                    <a:pt x="2956" y="1276"/>
                  </a:lnTo>
                  <a:lnTo>
                    <a:pt x="2728" y="1276"/>
                  </a:lnTo>
                  <a:lnTo>
                    <a:pt x="2728" y="0"/>
                  </a:lnTo>
                  <a:close/>
                  <a:moveTo>
                    <a:pt x="2519" y="0"/>
                  </a:moveTo>
                  <a:lnTo>
                    <a:pt x="2635" y="0"/>
                  </a:lnTo>
                  <a:lnTo>
                    <a:pt x="2635" y="1276"/>
                  </a:lnTo>
                  <a:lnTo>
                    <a:pt x="2519" y="1276"/>
                  </a:lnTo>
                  <a:lnTo>
                    <a:pt x="2519" y="0"/>
                  </a:lnTo>
                  <a:close/>
                  <a:moveTo>
                    <a:pt x="2300" y="0"/>
                  </a:moveTo>
                  <a:lnTo>
                    <a:pt x="2389" y="0"/>
                  </a:lnTo>
                  <a:lnTo>
                    <a:pt x="2389" y="1276"/>
                  </a:lnTo>
                  <a:lnTo>
                    <a:pt x="2300" y="1276"/>
                  </a:lnTo>
                  <a:lnTo>
                    <a:pt x="2300" y="0"/>
                  </a:lnTo>
                  <a:close/>
                  <a:moveTo>
                    <a:pt x="1723" y="0"/>
                  </a:moveTo>
                  <a:lnTo>
                    <a:pt x="2077" y="0"/>
                  </a:lnTo>
                  <a:lnTo>
                    <a:pt x="2077" y="1276"/>
                  </a:lnTo>
                  <a:lnTo>
                    <a:pt x="1723" y="1276"/>
                  </a:lnTo>
                  <a:lnTo>
                    <a:pt x="1723" y="0"/>
                  </a:lnTo>
                  <a:close/>
                  <a:moveTo>
                    <a:pt x="1393" y="0"/>
                  </a:moveTo>
                  <a:lnTo>
                    <a:pt x="1544" y="0"/>
                  </a:lnTo>
                  <a:lnTo>
                    <a:pt x="1544" y="1276"/>
                  </a:lnTo>
                  <a:lnTo>
                    <a:pt x="1393" y="1276"/>
                  </a:lnTo>
                  <a:lnTo>
                    <a:pt x="1393" y="0"/>
                  </a:lnTo>
                  <a:close/>
                  <a:moveTo>
                    <a:pt x="848" y="0"/>
                  </a:moveTo>
                  <a:lnTo>
                    <a:pt x="1151" y="0"/>
                  </a:lnTo>
                  <a:lnTo>
                    <a:pt x="1151" y="1276"/>
                  </a:lnTo>
                  <a:lnTo>
                    <a:pt x="848" y="1276"/>
                  </a:lnTo>
                  <a:lnTo>
                    <a:pt x="848" y="0"/>
                  </a:lnTo>
                  <a:close/>
                  <a:moveTo>
                    <a:pt x="411" y="0"/>
                  </a:moveTo>
                  <a:lnTo>
                    <a:pt x="625" y="0"/>
                  </a:lnTo>
                  <a:lnTo>
                    <a:pt x="625" y="1276"/>
                  </a:lnTo>
                  <a:lnTo>
                    <a:pt x="411" y="1276"/>
                  </a:lnTo>
                  <a:lnTo>
                    <a:pt x="411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Freeform 82">
              <a:extLst>
                <a:ext uri="{FF2B5EF4-FFF2-40B4-BE49-F238E27FC236}">
                  <a16:creationId xmlns:a16="http://schemas.microsoft.com/office/drawing/2014/main" id="{8EF2895C-EE7A-D641-B72C-5A112F3FDF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63550" y="5280277"/>
              <a:ext cx="875440" cy="860303"/>
            </a:xfrm>
            <a:custGeom>
              <a:avLst/>
              <a:gdLst>
                <a:gd name="T0" fmla="*/ 2832 w 3469"/>
                <a:gd name="T1" fmla="*/ 1929 h 3407"/>
                <a:gd name="T2" fmla="*/ 2734 w 3469"/>
                <a:gd name="T3" fmla="*/ 2146 h 3407"/>
                <a:gd name="T4" fmla="*/ 2832 w 3469"/>
                <a:gd name="T5" fmla="*/ 2362 h 3407"/>
                <a:gd name="T6" fmla="*/ 3063 w 3469"/>
                <a:gd name="T7" fmla="*/ 2429 h 3407"/>
                <a:gd name="T8" fmla="*/ 3260 w 3469"/>
                <a:gd name="T9" fmla="*/ 2302 h 3407"/>
                <a:gd name="T10" fmla="*/ 3294 w 3469"/>
                <a:gd name="T11" fmla="*/ 2062 h 3407"/>
                <a:gd name="T12" fmla="*/ 3141 w 3469"/>
                <a:gd name="T13" fmla="*/ 1886 h 3407"/>
                <a:gd name="T14" fmla="*/ 2937 w 3469"/>
                <a:gd name="T15" fmla="*/ 1156 h 3407"/>
                <a:gd name="T16" fmla="*/ 2760 w 3469"/>
                <a:gd name="T17" fmla="*/ 1309 h 3407"/>
                <a:gd name="T18" fmla="*/ 2760 w 3469"/>
                <a:gd name="T19" fmla="*/ 1551 h 3407"/>
                <a:gd name="T20" fmla="*/ 2937 w 3469"/>
                <a:gd name="T21" fmla="*/ 1704 h 3407"/>
                <a:gd name="T22" fmla="*/ 3176 w 3469"/>
                <a:gd name="T23" fmla="*/ 1671 h 3407"/>
                <a:gd name="T24" fmla="*/ 3303 w 3469"/>
                <a:gd name="T25" fmla="*/ 1472 h 3407"/>
                <a:gd name="T26" fmla="*/ 3236 w 3469"/>
                <a:gd name="T27" fmla="*/ 1243 h 3407"/>
                <a:gd name="T28" fmla="*/ 3020 w 3469"/>
                <a:gd name="T29" fmla="*/ 1144 h 3407"/>
                <a:gd name="T30" fmla="*/ 418 w 3469"/>
                <a:gd name="T31" fmla="*/ 1188 h 3407"/>
                <a:gd name="T32" fmla="*/ 318 w 3469"/>
                <a:gd name="T33" fmla="*/ 1391 h 3407"/>
                <a:gd name="T34" fmla="*/ 351 w 3469"/>
                <a:gd name="T35" fmla="*/ 3012 h 3407"/>
                <a:gd name="T36" fmla="*/ 513 w 3469"/>
                <a:gd name="T37" fmla="*/ 3158 h 3407"/>
                <a:gd name="T38" fmla="*/ 2428 w 3469"/>
                <a:gd name="T39" fmla="*/ 3139 h 3407"/>
                <a:gd name="T40" fmla="*/ 2590 w 3469"/>
                <a:gd name="T41" fmla="*/ 2946 h 3407"/>
                <a:gd name="T42" fmla="*/ 2573 w 3469"/>
                <a:gd name="T43" fmla="*/ 1305 h 3407"/>
                <a:gd name="T44" fmla="*/ 2388 w 3469"/>
                <a:gd name="T45" fmla="*/ 1135 h 3407"/>
                <a:gd name="T46" fmla="*/ 1073 w 3469"/>
                <a:gd name="T47" fmla="*/ 10 h 3407"/>
                <a:gd name="T48" fmla="*/ 1160 w 3469"/>
                <a:gd name="T49" fmla="*/ 142 h 3407"/>
                <a:gd name="T50" fmla="*/ 1189 w 3469"/>
                <a:gd name="T51" fmla="*/ 228 h 3407"/>
                <a:gd name="T52" fmla="*/ 1624 w 3469"/>
                <a:gd name="T53" fmla="*/ 758 h 3407"/>
                <a:gd name="T54" fmla="*/ 1716 w 3469"/>
                <a:gd name="T55" fmla="*/ 850 h 3407"/>
                <a:gd name="T56" fmla="*/ 1773 w 3469"/>
                <a:gd name="T57" fmla="*/ 829 h 3407"/>
                <a:gd name="T58" fmla="*/ 2214 w 3469"/>
                <a:gd name="T59" fmla="*/ 312 h 3407"/>
                <a:gd name="T60" fmla="*/ 2297 w 3469"/>
                <a:gd name="T61" fmla="*/ 196 h 3407"/>
                <a:gd name="T62" fmla="*/ 2307 w 3469"/>
                <a:gd name="T63" fmla="*/ 113 h 3407"/>
                <a:gd name="T64" fmla="*/ 2419 w 3469"/>
                <a:gd name="T65" fmla="*/ 3 h 3407"/>
                <a:gd name="T66" fmla="*/ 2566 w 3469"/>
                <a:gd name="T67" fmla="*/ 63 h 3407"/>
                <a:gd name="T68" fmla="*/ 2566 w 3469"/>
                <a:gd name="T69" fmla="*/ 224 h 3407"/>
                <a:gd name="T70" fmla="*/ 2444 w 3469"/>
                <a:gd name="T71" fmla="*/ 287 h 3407"/>
                <a:gd name="T72" fmla="*/ 2406 w 3469"/>
                <a:gd name="T73" fmla="*/ 315 h 3407"/>
                <a:gd name="T74" fmla="*/ 2046 w 3469"/>
                <a:gd name="T75" fmla="*/ 749 h 3407"/>
                <a:gd name="T76" fmla="*/ 2029 w 3469"/>
                <a:gd name="T77" fmla="*/ 856 h 3407"/>
                <a:gd name="T78" fmla="*/ 3202 w 3469"/>
                <a:gd name="T79" fmla="*/ 886 h 3407"/>
                <a:gd name="T80" fmla="*/ 3403 w 3469"/>
                <a:gd name="T81" fmla="*/ 979 h 3407"/>
                <a:gd name="T82" fmla="*/ 3469 w 3469"/>
                <a:gd name="T83" fmla="*/ 3148 h 3407"/>
                <a:gd name="T84" fmla="*/ 3376 w 3469"/>
                <a:gd name="T85" fmla="*/ 3336 h 3407"/>
                <a:gd name="T86" fmla="*/ 3163 w 3469"/>
                <a:gd name="T87" fmla="*/ 3407 h 3407"/>
                <a:gd name="T88" fmla="*/ 121 w 3469"/>
                <a:gd name="T89" fmla="*/ 3357 h 3407"/>
                <a:gd name="T90" fmla="*/ 3 w 3469"/>
                <a:gd name="T91" fmla="*/ 3186 h 3407"/>
                <a:gd name="T92" fmla="*/ 43 w 3469"/>
                <a:gd name="T93" fmla="*/ 1006 h 3407"/>
                <a:gd name="T94" fmla="*/ 224 w 3469"/>
                <a:gd name="T95" fmla="*/ 892 h 3407"/>
                <a:gd name="T96" fmla="*/ 1424 w 3469"/>
                <a:gd name="T97" fmla="*/ 867 h 3407"/>
                <a:gd name="T98" fmla="*/ 1433 w 3469"/>
                <a:gd name="T99" fmla="*/ 770 h 3407"/>
                <a:gd name="T100" fmla="*/ 1073 w 3469"/>
                <a:gd name="T101" fmla="*/ 325 h 3407"/>
                <a:gd name="T102" fmla="*/ 1022 w 3469"/>
                <a:gd name="T103" fmla="*/ 285 h 3407"/>
                <a:gd name="T104" fmla="*/ 898 w 3469"/>
                <a:gd name="T105" fmla="*/ 223 h 3407"/>
                <a:gd name="T106" fmla="*/ 898 w 3469"/>
                <a:gd name="T107" fmla="*/ 63 h 3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469" h="3407">
                  <a:moveTo>
                    <a:pt x="3020" y="1860"/>
                  </a:moveTo>
                  <a:lnTo>
                    <a:pt x="2978" y="1863"/>
                  </a:lnTo>
                  <a:lnTo>
                    <a:pt x="2937" y="1871"/>
                  </a:lnTo>
                  <a:lnTo>
                    <a:pt x="2900" y="1886"/>
                  </a:lnTo>
                  <a:lnTo>
                    <a:pt x="2864" y="1906"/>
                  </a:lnTo>
                  <a:lnTo>
                    <a:pt x="2832" y="1929"/>
                  </a:lnTo>
                  <a:lnTo>
                    <a:pt x="2804" y="1958"/>
                  </a:lnTo>
                  <a:lnTo>
                    <a:pt x="2781" y="1989"/>
                  </a:lnTo>
                  <a:lnTo>
                    <a:pt x="2760" y="2025"/>
                  </a:lnTo>
                  <a:lnTo>
                    <a:pt x="2746" y="2062"/>
                  </a:lnTo>
                  <a:lnTo>
                    <a:pt x="2737" y="2103"/>
                  </a:lnTo>
                  <a:lnTo>
                    <a:pt x="2734" y="2146"/>
                  </a:lnTo>
                  <a:lnTo>
                    <a:pt x="2737" y="2188"/>
                  </a:lnTo>
                  <a:lnTo>
                    <a:pt x="2746" y="2229"/>
                  </a:lnTo>
                  <a:lnTo>
                    <a:pt x="2760" y="2266"/>
                  </a:lnTo>
                  <a:lnTo>
                    <a:pt x="2781" y="2302"/>
                  </a:lnTo>
                  <a:lnTo>
                    <a:pt x="2804" y="2334"/>
                  </a:lnTo>
                  <a:lnTo>
                    <a:pt x="2832" y="2362"/>
                  </a:lnTo>
                  <a:lnTo>
                    <a:pt x="2864" y="2386"/>
                  </a:lnTo>
                  <a:lnTo>
                    <a:pt x="2900" y="2406"/>
                  </a:lnTo>
                  <a:lnTo>
                    <a:pt x="2937" y="2420"/>
                  </a:lnTo>
                  <a:lnTo>
                    <a:pt x="2978" y="2429"/>
                  </a:lnTo>
                  <a:lnTo>
                    <a:pt x="3020" y="2431"/>
                  </a:lnTo>
                  <a:lnTo>
                    <a:pt x="3063" y="2429"/>
                  </a:lnTo>
                  <a:lnTo>
                    <a:pt x="3102" y="2420"/>
                  </a:lnTo>
                  <a:lnTo>
                    <a:pt x="3141" y="2406"/>
                  </a:lnTo>
                  <a:lnTo>
                    <a:pt x="3176" y="2385"/>
                  </a:lnTo>
                  <a:lnTo>
                    <a:pt x="3207" y="2362"/>
                  </a:lnTo>
                  <a:lnTo>
                    <a:pt x="3236" y="2334"/>
                  </a:lnTo>
                  <a:lnTo>
                    <a:pt x="3260" y="2302"/>
                  </a:lnTo>
                  <a:lnTo>
                    <a:pt x="3279" y="2266"/>
                  </a:lnTo>
                  <a:lnTo>
                    <a:pt x="3294" y="2229"/>
                  </a:lnTo>
                  <a:lnTo>
                    <a:pt x="3303" y="2188"/>
                  </a:lnTo>
                  <a:lnTo>
                    <a:pt x="3306" y="2146"/>
                  </a:lnTo>
                  <a:lnTo>
                    <a:pt x="3303" y="2103"/>
                  </a:lnTo>
                  <a:lnTo>
                    <a:pt x="3294" y="2062"/>
                  </a:lnTo>
                  <a:lnTo>
                    <a:pt x="3279" y="2025"/>
                  </a:lnTo>
                  <a:lnTo>
                    <a:pt x="3260" y="1989"/>
                  </a:lnTo>
                  <a:lnTo>
                    <a:pt x="3236" y="1958"/>
                  </a:lnTo>
                  <a:lnTo>
                    <a:pt x="3207" y="1929"/>
                  </a:lnTo>
                  <a:lnTo>
                    <a:pt x="3176" y="1906"/>
                  </a:lnTo>
                  <a:lnTo>
                    <a:pt x="3141" y="1886"/>
                  </a:lnTo>
                  <a:lnTo>
                    <a:pt x="3102" y="1871"/>
                  </a:lnTo>
                  <a:lnTo>
                    <a:pt x="3063" y="1863"/>
                  </a:lnTo>
                  <a:lnTo>
                    <a:pt x="3020" y="1860"/>
                  </a:lnTo>
                  <a:close/>
                  <a:moveTo>
                    <a:pt x="3020" y="1144"/>
                  </a:moveTo>
                  <a:lnTo>
                    <a:pt x="2978" y="1147"/>
                  </a:lnTo>
                  <a:lnTo>
                    <a:pt x="2937" y="1156"/>
                  </a:lnTo>
                  <a:lnTo>
                    <a:pt x="2900" y="1171"/>
                  </a:lnTo>
                  <a:lnTo>
                    <a:pt x="2864" y="1190"/>
                  </a:lnTo>
                  <a:lnTo>
                    <a:pt x="2832" y="1215"/>
                  </a:lnTo>
                  <a:lnTo>
                    <a:pt x="2804" y="1243"/>
                  </a:lnTo>
                  <a:lnTo>
                    <a:pt x="2781" y="1275"/>
                  </a:lnTo>
                  <a:lnTo>
                    <a:pt x="2760" y="1309"/>
                  </a:lnTo>
                  <a:lnTo>
                    <a:pt x="2746" y="1348"/>
                  </a:lnTo>
                  <a:lnTo>
                    <a:pt x="2737" y="1388"/>
                  </a:lnTo>
                  <a:lnTo>
                    <a:pt x="2734" y="1431"/>
                  </a:lnTo>
                  <a:lnTo>
                    <a:pt x="2737" y="1472"/>
                  </a:lnTo>
                  <a:lnTo>
                    <a:pt x="2746" y="1513"/>
                  </a:lnTo>
                  <a:lnTo>
                    <a:pt x="2760" y="1551"/>
                  </a:lnTo>
                  <a:lnTo>
                    <a:pt x="2781" y="1586"/>
                  </a:lnTo>
                  <a:lnTo>
                    <a:pt x="2804" y="1618"/>
                  </a:lnTo>
                  <a:lnTo>
                    <a:pt x="2832" y="1646"/>
                  </a:lnTo>
                  <a:lnTo>
                    <a:pt x="2864" y="1671"/>
                  </a:lnTo>
                  <a:lnTo>
                    <a:pt x="2900" y="1690"/>
                  </a:lnTo>
                  <a:lnTo>
                    <a:pt x="2937" y="1704"/>
                  </a:lnTo>
                  <a:lnTo>
                    <a:pt x="2978" y="1714"/>
                  </a:lnTo>
                  <a:lnTo>
                    <a:pt x="3020" y="1716"/>
                  </a:lnTo>
                  <a:lnTo>
                    <a:pt x="3063" y="1714"/>
                  </a:lnTo>
                  <a:lnTo>
                    <a:pt x="3102" y="1704"/>
                  </a:lnTo>
                  <a:lnTo>
                    <a:pt x="3141" y="1690"/>
                  </a:lnTo>
                  <a:lnTo>
                    <a:pt x="3176" y="1671"/>
                  </a:lnTo>
                  <a:lnTo>
                    <a:pt x="3207" y="1646"/>
                  </a:lnTo>
                  <a:lnTo>
                    <a:pt x="3236" y="1618"/>
                  </a:lnTo>
                  <a:lnTo>
                    <a:pt x="3260" y="1586"/>
                  </a:lnTo>
                  <a:lnTo>
                    <a:pt x="3279" y="1551"/>
                  </a:lnTo>
                  <a:lnTo>
                    <a:pt x="3294" y="1513"/>
                  </a:lnTo>
                  <a:lnTo>
                    <a:pt x="3303" y="1472"/>
                  </a:lnTo>
                  <a:lnTo>
                    <a:pt x="3306" y="1431"/>
                  </a:lnTo>
                  <a:lnTo>
                    <a:pt x="3303" y="1388"/>
                  </a:lnTo>
                  <a:lnTo>
                    <a:pt x="3294" y="1348"/>
                  </a:lnTo>
                  <a:lnTo>
                    <a:pt x="3279" y="1309"/>
                  </a:lnTo>
                  <a:lnTo>
                    <a:pt x="3260" y="1275"/>
                  </a:lnTo>
                  <a:lnTo>
                    <a:pt x="3236" y="1243"/>
                  </a:lnTo>
                  <a:lnTo>
                    <a:pt x="3207" y="1215"/>
                  </a:lnTo>
                  <a:lnTo>
                    <a:pt x="3176" y="1190"/>
                  </a:lnTo>
                  <a:lnTo>
                    <a:pt x="3141" y="1171"/>
                  </a:lnTo>
                  <a:lnTo>
                    <a:pt x="3102" y="1156"/>
                  </a:lnTo>
                  <a:lnTo>
                    <a:pt x="3063" y="1147"/>
                  </a:lnTo>
                  <a:lnTo>
                    <a:pt x="3020" y="1144"/>
                  </a:lnTo>
                  <a:close/>
                  <a:moveTo>
                    <a:pt x="588" y="1119"/>
                  </a:moveTo>
                  <a:lnTo>
                    <a:pt x="549" y="1123"/>
                  </a:lnTo>
                  <a:lnTo>
                    <a:pt x="513" y="1131"/>
                  </a:lnTo>
                  <a:lnTo>
                    <a:pt x="478" y="1146"/>
                  </a:lnTo>
                  <a:lnTo>
                    <a:pt x="447" y="1166"/>
                  </a:lnTo>
                  <a:lnTo>
                    <a:pt x="418" y="1188"/>
                  </a:lnTo>
                  <a:lnTo>
                    <a:pt x="393" y="1216"/>
                  </a:lnTo>
                  <a:lnTo>
                    <a:pt x="370" y="1246"/>
                  </a:lnTo>
                  <a:lnTo>
                    <a:pt x="351" y="1279"/>
                  </a:lnTo>
                  <a:lnTo>
                    <a:pt x="336" y="1315"/>
                  </a:lnTo>
                  <a:lnTo>
                    <a:pt x="325" y="1352"/>
                  </a:lnTo>
                  <a:lnTo>
                    <a:pt x="318" y="1391"/>
                  </a:lnTo>
                  <a:lnTo>
                    <a:pt x="315" y="1431"/>
                  </a:lnTo>
                  <a:lnTo>
                    <a:pt x="315" y="2862"/>
                  </a:lnTo>
                  <a:lnTo>
                    <a:pt x="318" y="2900"/>
                  </a:lnTo>
                  <a:lnTo>
                    <a:pt x="325" y="2939"/>
                  </a:lnTo>
                  <a:lnTo>
                    <a:pt x="336" y="2976"/>
                  </a:lnTo>
                  <a:lnTo>
                    <a:pt x="351" y="3012"/>
                  </a:lnTo>
                  <a:lnTo>
                    <a:pt x="370" y="3044"/>
                  </a:lnTo>
                  <a:lnTo>
                    <a:pt x="393" y="3075"/>
                  </a:lnTo>
                  <a:lnTo>
                    <a:pt x="418" y="3102"/>
                  </a:lnTo>
                  <a:lnTo>
                    <a:pt x="447" y="3124"/>
                  </a:lnTo>
                  <a:lnTo>
                    <a:pt x="478" y="3144"/>
                  </a:lnTo>
                  <a:lnTo>
                    <a:pt x="513" y="3158"/>
                  </a:lnTo>
                  <a:lnTo>
                    <a:pt x="549" y="3166"/>
                  </a:lnTo>
                  <a:lnTo>
                    <a:pt x="588" y="3169"/>
                  </a:lnTo>
                  <a:lnTo>
                    <a:pt x="2304" y="3169"/>
                  </a:lnTo>
                  <a:lnTo>
                    <a:pt x="2347" y="3166"/>
                  </a:lnTo>
                  <a:lnTo>
                    <a:pt x="2388" y="3156"/>
                  </a:lnTo>
                  <a:lnTo>
                    <a:pt x="2428" y="3139"/>
                  </a:lnTo>
                  <a:lnTo>
                    <a:pt x="2464" y="3117"/>
                  </a:lnTo>
                  <a:lnTo>
                    <a:pt x="2497" y="3090"/>
                  </a:lnTo>
                  <a:lnTo>
                    <a:pt x="2527" y="3059"/>
                  </a:lnTo>
                  <a:lnTo>
                    <a:pt x="2553" y="3024"/>
                  </a:lnTo>
                  <a:lnTo>
                    <a:pt x="2573" y="2986"/>
                  </a:lnTo>
                  <a:lnTo>
                    <a:pt x="2590" y="2946"/>
                  </a:lnTo>
                  <a:lnTo>
                    <a:pt x="2599" y="2905"/>
                  </a:lnTo>
                  <a:lnTo>
                    <a:pt x="2602" y="2862"/>
                  </a:lnTo>
                  <a:lnTo>
                    <a:pt x="2602" y="1431"/>
                  </a:lnTo>
                  <a:lnTo>
                    <a:pt x="2599" y="1388"/>
                  </a:lnTo>
                  <a:lnTo>
                    <a:pt x="2590" y="1346"/>
                  </a:lnTo>
                  <a:lnTo>
                    <a:pt x="2573" y="1305"/>
                  </a:lnTo>
                  <a:lnTo>
                    <a:pt x="2553" y="1268"/>
                  </a:lnTo>
                  <a:lnTo>
                    <a:pt x="2527" y="1232"/>
                  </a:lnTo>
                  <a:lnTo>
                    <a:pt x="2497" y="1201"/>
                  </a:lnTo>
                  <a:lnTo>
                    <a:pt x="2464" y="1173"/>
                  </a:lnTo>
                  <a:lnTo>
                    <a:pt x="2428" y="1151"/>
                  </a:lnTo>
                  <a:lnTo>
                    <a:pt x="2388" y="1135"/>
                  </a:lnTo>
                  <a:lnTo>
                    <a:pt x="2347" y="1124"/>
                  </a:lnTo>
                  <a:lnTo>
                    <a:pt x="2304" y="1119"/>
                  </a:lnTo>
                  <a:lnTo>
                    <a:pt x="588" y="1119"/>
                  </a:lnTo>
                  <a:close/>
                  <a:moveTo>
                    <a:pt x="1017" y="0"/>
                  </a:moveTo>
                  <a:lnTo>
                    <a:pt x="1046" y="3"/>
                  </a:lnTo>
                  <a:lnTo>
                    <a:pt x="1073" y="10"/>
                  </a:lnTo>
                  <a:lnTo>
                    <a:pt x="1096" y="24"/>
                  </a:lnTo>
                  <a:lnTo>
                    <a:pt x="1118" y="41"/>
                  </a:lnTo>
                  <a:lnTo>
                    <a:pt x="1135" y="63"/>
                  </a:lnTo>
                  <a:lnTo>
                    <a:pt x="1149" y="86"/>
                  </a:lnTo>
                  <a:lnTo>
                    <a:pt x="1156" y="113"/>
                  </a:lnTo>
                  <a:lnTo>
                    <a:pt x="1160" y="142"/>
                  </a:lnTo>
                  <a:lnTo>
                    <a:pt x="1157" y="167"/>
                  </a:lnTo>
                  <a:lnTo>
                    <a:pt x="1157" y="173"/>
                  </a:lnTo>
                  <a:lnTo>
                    <a:pt x="1162" y="183"/>
                  </a:lnTo>
                  <a:lnTo>
                    <a:pt x="1168" y="196"/>
                  </a:lnTo>
                  <a:lnTo>
                    <a:pt x="1177" y="211"/>
                  </a:lnTo>
                  <a:lnTo>
                    <a:pt x="1189" y="228"/>
                  </a:lnTo>
                  <a:lnTo>
                    <a:pt x="1201" y="247"/>
                  </a:lnTo>
                  <a:lnTo>
                    <a:pt x="1216" y="269"/>
                  </a:lnTo>
                  <a:lnTo>
                    <a:pt x="1234" y="290"/>
                  </a:lnTo>
                  <a:lnTo>
                    <a:pt x="1252" y="312"/>
                  </a:lnTo>
                  <a:lnTo>
                    <a:pt x="1605" y="737"/>
                  </a:lnTo>
                  <a:lnTo>
                    <a:pt x="1624" y="758"/>
                  </a:lnTo>
                  <a:lnTo>
                    <a:pt x="1642" y="779"/>
                  </a:lnTo>
                  <a:lnTo>
                    <a:pt x="1660" y="798"/>
                  </a:lnTo>
                  <a:lnTo>
                    <a:pt x="1677" y="815"/>
                  </a:lnTo>
                  <a:lnTo>
                    <a:pt x="1692" y="829"/>
                  </a:lnTo>
                  <a:lnTo>
                    <a:pt x="1706" y="842"/>
                  </a:lnTo>
                  <a:lnTo>
                    <a:pt x="1716" y="850"/>
                  </a:lnTo>
                  <a:lnTo>
                    <a:pt x="1726" y="856"/>
                  </a:lnTo>
                  <a:lnTo>
                    <a:pt x="1732" y="858"/>
                  </a:lnTo>
                  <a:lnTo>
                    <a:pt x="1739" y="856"/>
                  </a:lnTo>
                  <a:lnTo>
                    <a:pt x="1747" y="850"/>
                  </a:lnTo>
                  <a:lnTo>
                    <a:pt x="1759" y="842"/>
                  </a:lnTo>
                  <a:lnTo>
                    <a:pt x="1773" y="829"/>
                  </a:lnTo>
                  <a:lnTo>
                    <a:pt x="1788" y="815"/>
                  </a:lnTo>
                  <a:lnTo>
                    <a:pt x="1805" y="798"/>
                  </a:lnTo>
                  <a:lnTo>
                    <a:pt x="1823" y="779"/>
                  </a:lnTo>
                  <a:lnTo>
                    <a:pt x="1841" y="758"/>
                  </a:lnTo>
                  <a:lnTo>
                    <a:pt x="1859" y="737"/>
                  </a:lnTo>
                  <a:lnTo>
                    <a:pt x="2214" y="312"/>
                  </a:lnTo>
                  <a:lnTo>
                    <a:pt x="2231" y="290"/>
                  </a:lnTo>
                  <a:lnTo>
                    <a:pt x="2248" y="269"/>
                  </a:lnTo>
                  <a:lnTo>
                    <a:pt x="2263" y="247"/>
                  </a:lnTo>
                  <a:lnTo>
                    <a:pt x="2276" y="228"/>
                  </a:lnTo>
                  <a:lnTo>
                    <a:pt x="2288" y="211"/>
                  </a:lnTo>
                  <a:lnTo>
                    <a:pt x="2297" y="196"/>
                  </a:lnTo>
                  <a:lnTo>
                    <a:pt x="2303" y="183"/>
                  </a:lnTo>
                  <a:lnTo>
                    <a:pt x="2306" y="173"/>
                  </a:lnTo>
                  <a:lnTo>
                    <a:pt x="2307" y="167"/>
                  </a:lnTo>
                  <a:lnTo>
                    <a:pt x="2305" y="155"/>
                  </a:lnTo>
                  <a:lnTo>
                    <a:pt x="2304" y="142"/>
                  </a:lnTo>
                  <a:lnTo>
                    <a:pt x="2307" y="113"/>
                  </a:lnTo>
                  <a:lnTo>
                    <a:pt x="2316" y="86"/>
                  </a:lnTo>
                  <a:lnTo>
                    <a:pt x="2329" y="63"/>
                  </a:lnTo>
                  <a:lnTo>
                    <a:pt x="2346" y="41"/>
                  </a:lnTo>
                  <a:lnTo>
                    <a:pt x="2368" y="24"/>
                  </a:lnTo>
                  <a:lnTo>
                    <a:pt x="2392" y="11"/>
                  </a:lnTo>
                  <a:lnTo>
                    <a:pt x="2419" y="3"/>
                  </a:lnTo>
                  <a:lnTo>
                    <a:pt x="2448" y="0"/>
                  </a:lnTo>
                  <a:lnTo>
                    <a:pt x="2477" y="3"/>
                  </a:lnTo>
                  <a:lnTo>
                    <a:pt x="2504" y="11"/>
                  </a:lnTo>
                  <a:lnTo>
                    <a:pt x="2527" y="24"/>
                  </a:lnTo>
                  <a:lnTo>
                    <a:pt x="2549" y="41"/>
                  </a:lnTo>
                  <a:lnTo>
                    <a:pt x="2566" y="63"/>
                  </a:lnTo>
                  <a:lnTo>
                    <a:pt x="2580" y="88"/>
                  </a:lnTo>
                  <a:lnTo>
                    <a:pt x="2588" y="114"/>
                  </a:lnTo>
                  <a:lnTo>
                    <a:pt x="2591" y="143"/>
                  </a:lnTo>
                  <a:lnTo>
                    <a:pt x="2588" y="172"/>
                  </a:lnTo>
                  <a:lnTo>
                    <a:pt x="2580" y="199"/>
                  </a:lnTo>
                  <a:lnTo>
                    <a:pt x="2566" y="224"/>
                  </a:lnTo>
                  <a:lnTo>
                    <a:pt x="2549" y="244"/>
                  </a:lnTo>
                  <a:lnTo>
                    <a:pt x="2527" y="262"/>
                  </a:lnTo>
                  <a:lnTo>
                    <a:pt x="2504" y="275"/>
                  </a:lnTo>
                  <a:lnTo>
                    <a:pt x="2477" y="284"/>
                  </a:lnTo>
                  <a:lnTo>
                    <a:pt x="2448" y="287"/>
                  </a:lnTo>
                  <a:lnTo>
                    <a:pt x="2444" y="287"/>
                  </a:lnTo>
                  <a:lnTo>
                    <a:pt x="2440" y="287"/>
                  </a:lnTo>
                  <a:lnTo>
                    <a:pt x="2436" y="287"/>
                  </a:lnTo>
                  <a:lnTo>
                    <a:pt x="2433" y="288"/>
                  </a:lnTo>
                  <a:lnTo>
                    <a:pt x="2427" y="293"/>
                  </a:lnTo>
                  <a:lnTo>
                    <a:pt x="2417" y="303"/>
                  </a:lnTo>
                  <a:lnTo>
                    <a:pt x="2406" y="315"/>
                  </a:lnTo>
                  <a:lnTo>
                    <a:pt x="2392" y="330"/>
                  </a:lnTo>
                  <a:lnTo>
                    <a:pt x="2377" y="347"/>
                  </a:lnTo>
                  <a:lnTo>
                    <a:pt x="2361" y="366"/>
                  </a:lnTo>
                  <a:lnTo>
                    <a:pt x="2343" y="387"/>
                  </a:lnTo>
                  <a:lnTo>
                    <a:pt x="2325" y="408"/>
                  </a:lnTo>
                  <a:lnTo>
                    <a:pt x="2046" y="749"/>
                  </a:lnTo>
                  <a:lnTo>
                    <a:pt x="2032" y="770"/>
                  </a:lnTo>
                  <a:lnTo>
                    <a:pt x="2022" y="789"/>
                  </a:lnTo>
                  <a:lnTo>
                    <a:pt x="2017" y="807"/>
                  </a:lnTo>
                  <a:lnTo>
                    <a:pt x="2017" y="826"/>
                  </a:lnTo>
                  <a:lnTo>
                    <a:pt x="2021" y="842"/>
                  </a:lnTo>
                  <a:lnTo>
                    <a:pt x="2029" y="856"/>
                  </a:lnTo>
                  <a:lnTo>
                    <a:pt x="2041" y="867"/>
                  </a:lnTo>
                  <a:lnTo>
                    <a:pt x="2057" y="876"/>
                  </a:lnTo>
                  <a:lnTo>
                    <a:pt x="2078" y="881"/>
                  </a:lnTo>
                  <a:lnTo>
                    <a:pt x="2103" y="883"/>
                  </a:lnTo>
                  <a:lnTo>
                    <a:pt x="3163" y="883"/>
                  </a:lnTo>
                  <a:lnTo>
                    <a:pt x="3202" y="886"/>
                  </a:lnTo>
                  <a:lnTo>
                    <a:pt x="3241" y="891"/>
                  </a:lnTo>
                  <a:lnTo>
                    <a:pt x="3278" y="902"/>
                  </a:lnTo>
                  <a:lnTo>
                    <a:pt x="3313" y="916"/>
                  </a:lnTo>
                  <a:lnTo>
                    <a:pt x="3346" y="933"/>
                  </a:lnTo>
                  <a:lnTo>
                    <a:pt x="3376" y="954"/>
                  </a:lnTo>
                  <a:lnTo>
                    <a:pt x="3403" y="979"/>
                  </a:lnTo>
                  <a:lnTo>
                    <a:pt x="3425" y="1006"/>
                  </a:lnTo>
                  <a:lnTo>
                    <a:pt x="3443" y="1037"/>
                  </a:lnTo>
                  <a:lnTo>
                    <a:pt x="3457" y="1070"/>
                  </a:lnTo>
                  <a:lnTo>
                    <a:pt x="3467" y="1106"/>
                  </a:lnTo>
                  <a:lnTo>
                    <a:pt x="3469" y="1144"/>
                  </a:lnTo>
                  <a:lnTo>
                    <a:pt x="3469" y="3148"/>
                  </a:lnTo>
                  <a:lnTo>
                    <a:pt x="3467" y="3186"/>
                  </a:lnTo>
                  <a:lnTo>
                    <a:pt x="3457" y="3222"/>
                  </a:lnTo>
                  <a:lnTo>
                    <a:pt x="3443" y="3254"/>
                  </a:lnTo>
                  <a:lnTo>
                    <a:pt x="3425" y="3285"/>
                  </a:lnTo>
                  <a:lnTo>
                    <a:pt x="3403" y="3312"/>
                  </a:lnTo>
                  <a:lnTo>
                    <a:pt x="3376" y="3336"/>
                  </a:lnTo>
                  <a:lnTo>
                    <a:pt x="3346" y="3357"/>
                  </a:lnTo>
                  <a:lnTo>
                    <a:pt x="3313" y="3374"/>
                  </a:lnTo>
                  <a:lnTo>
                    <a:pt x="3278" y="3388"/>
                  </a:lnTo>
                  <a:lnTo>
                    <a:pt x="3241" y="3398"/>
                  </a:lnTo>
                  <a:lnTo>
                    <a:pt x="3202" y="3404"/>
                  </a:lnTo>
                  <a:lnTo>
                    <a:pt x="3163" y="3407"/>
                  </a:lnTo>
                  <a:lnTo>
                    <a:pt x="301" y="3407"/>
                  </a:lnTo>
                  <a:lnTo>
                    <a:pt x="262" y="3404"/>
                  </a:lnTo>
                  <a:lnTo>
                    <a:pt x="224" y="3398"/>
                  </a:lnTo>
                  <a:lnTo>
                    <a:pt x="188" y="3388"/>
                  </a:lnTo>
                  <a:lnTo>
                    <a:pt x="153" y="3374"/>
                  </a:lnTo>
                  <a:lnTo>
                    <a:pt x="121" y="3357"/>
                  </a:lnTo>
                  <a:lnTo>
                    <a:pt x="91" y="3336"/>
                  </a:lnTo>
                  <a:lnTo>
                    <a:pt x="65" y="3312"/>
                  </a:lnTo>
                  <a:lnTo>
                    <a:pt x="43" y="3285"/>
                  </a:lnTo>
                  <a:lnTo>
                    <a:pt x="25" y="3254"/>
                  </a:lnTo>
                  <a:lnTo>
                    <a:pt x="12" y="3222"/>
                  </a:lnTo>
                  <a:lnTo>
                    <a:pt x="3" y="3186"/>
                  </a:lnTo>
                  <a:lnTo>
                    <a:pt x="0" y="3148"/>
                  </a:lnTo>
                  <a:lnTo>
                    <a:pt x="0" y="1144"/>
                  </a:lnTo>
                  <a:lnTo>
                    <a:pt x="3" y="1106"/>
                  </a:lnTo>
                  <a:lnTo>
                    <a:pt x="12" y="1070"/>
                  </a:lnTo>
                  <a:lnTo>
                    <a:pt x="25" y="1037"/>
                  </a:lnTo>
                  <a:lnTo>
                    <a:pt x="43" y="1006"/>
                  </a:lnTo>
                  <a:lnTo>
                    <a:pt x="65" y="979"/>
                  </a:lnTo>
                  <a:lnTo>
                    <a:pt x="91" y="954"/>
                  </a:lnTo>
                  <a:lnTo>
                    <a:pt x="121" y="933"/>
                  </a:lnTo>
                  <a:lnTo>
                    <a:pt x="153" y="916"/>
                  </a:lnTo>
                  <a:lnTo>
                    <a:pt x="188" y="902"/>
                  </a:lnTo>
                  <a:lnTo>
                    <a:pt x="224" y="892"/>
                  </a:lnTo>
                  <a:lnTo>
                    <a:pt x="262" y="886"/>
                  </a:lnTo>
                  <a:lnTo>
                    <a:pt x="301" y="883"/>
                  </a:lnTo>
                  <a:lnTo>
                    <a:pt x="1362" y="883"/>
                  </a:lnTo>
                  <a:lnTo>
                    <a:pt x="1386" y="881"/>
                  </a:lnTo>
                  <a:lnTo>
                    <a:pt x="1406" y="876"/>
                  </a:lnTo>
                  <a:lnTo>
                    <a:pt x="1424" y="867"/>
                  </a:lnTo>
                  <a:lnTo>
                    <a:pt x="1435" y="856"/>
                  </a:lnTo>
                  <a:lnTo>
                    <a:pt x="1444" y="842"/>
                  </a:lnTo>
                  <a:lnTo>
                    <a:pt x="1448" y="826"/>
                  </a:lnTo>
                  <a:lnTo>
                    <a:pt x="1447" y="808"/>
                  </a:lnTo>
                  <a:lnTo>
                    <a:pt x="1443" y="789"/>
                  </a:lnTo>
                  <a:lnTo>
                    <a:pt x="1433" y="770"/>
                  </a:lnTo>
                  <a:lnTo>
                    <a:pt x="1418" y="749"/>
                  </a:lnTo>
                  <a:lnTo>
                    <a:pt x="1140" y="402"/>
                  </a:lnTo>
                  <a:lnTo>
                    <a:pt x="1122" y="380"/>
                  </a:lnTo>
                  <a:lnTo>
                    <a:pt x="1104" y="360"/>
                  </a:lnTo>
                  <a:lnTo>
                    <a:pt x="1088" y="342"/>
                  </a:lnTo>
                  <a:lnTo>
                    <a:pt x="1073" y="325"/>
                  </a:lnTo>
                  <a:lnTo>
                    <a:pt x="1059" y="311"/>
                  </a:lnTo>
                  <a:lnTo>
                    <a:pt x="1047" y="299"/>
                  </a:lnTo>
                  <a:lnTo>
                    <a:pt x="1038" y="290"/>
                  </a:lnTo>
                  <a:lnTo>
                    <a:pt x="1032" y="285"/>
                  </a:lnTo>
                  <a:lnTo>
                    <a:pt x="1028" y="284"/>
                  </a:lnTo>
                  <a:lnTo>
                    <a:pt x="1022" y="285"/>
                  </a:lnTo>
                  <a:lnTo>
                    <a:pt x="1017" y="286"/>
                  </a:lnTo>
                  <a:lnTo>
                    <a:pt x="988" y="283"/>
                  </a:lnTo>
                  <a:lnTo>
                    <a:pt x="961" y="274"/>
                  </a:lnTo>
                  <a:lnTo>
                    <a:pt x="936" y="261"/>
                  </a:lnTo>
                  <a:lnTo>
                    <a:pt x="916" y="244"/>
                  </a:lnTo>
                  <a:lnTo>
                    <a:pt x="898" y="223"/>
                  </a:lnTo>
                  <a:lnTo>
                    <a:pt x="885" y="198"/>
                  </a:lnTo>
                  <a:lnTo>
                    <a:pt x="876" y="171"/>
                  </a:lnTo>
                  <a:lnTo>
                    <a:pt x="873" y="142"/>
                  </a:lnTo>
                  <a:lnTo>
                    <a:pt x="876" y="113"/>
                  </a:lnTo>
                  <a:lnTo>
                    <a:pt x="885" y="86"/>
                  </a:lnTo>
                  <a:lnTo>
                    <a:pt x="898" y="63"/>
                  </a:lnTo>
                  <a:lnTo>
                    <a:pt x="916" y="41"/>
                  </a:lnTo>
                  <a:lnTo>
                    <a:pt x="936" y="24"/>
                  </a:lnTo>
                  <a:lnTo>
                    <a:pt x="961" y="10"/>
                  </a:lnTo>
                  <a:lnTo>
                    <a:pt x="988" y="3"/>
                  </a:lnTo>
                  <a:lnTo>
                    <a:pt x="1017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9612FAA-4403-BD47-8D40-E8F0D274ACFA}"/>
                </a:ext>
              </a:extLst>
            </p:cNvPr>
            <p:cNvGrpSpPr/>
            <p:nvPr/>
          </p:nvGrpSpPr>
          <p:grpSpPr>
            <a:xfrm>
              <a:off x="5821553" y="5685903"/>
              <a:ext cx="850973" cy="848197"/>
              <a:chOff x="4857750" y="4533901"/>
              <a:chExt cx="973138" cy="969963"/>
            </a:xfrm>
            <a:solidFill>
              <a:srgbClr val="0070C0">
                <a:lumMod val="75000"/>
              </a:srgbClr>
            </a:solidFill>
          </p:grpSpPr>
          <p:sp>
            <p:nvSpPr>
              <p:cNvPr id="98" name="Freeform 87">
                <a:extLst>
                  <a:ext uri="{FF2B5EF4-FFF2-40B4-BE49-F238E27FC236}">
                    <a16:creationId xmlns:a16="http://schemas.microsoft.com/office/drawing/2014/main" id="{76F35701-89EC-654B-B078-1ACB69E205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4763" y="4533901"/>
                <a:ext cx="450850" cy="303213"/>
              </a:xfrm>
              <a:custGeom>
                <a:avLst/>
                <a:gdLst>
                  <a:gd name="T0" fmla="*/ 0 w 1704"/>
                  <a:gd name="T1" fmla="*/ 0 h 1142"/>
                  <a:gd name="T2" fmla="*/ 1704 w 1704"/>
                  <a:gd name="T3" fmla="*/ 0 h 1142"/>
                  <a:gd name="T4" fmla="*/ 1704 w 1704"/>
                  <a:gd name="T5" fmla="*/ 946 h 1142"/>
                  <a:gd name="T6" fmla="*/ 1702 w 1704"/>
                  <a:gd name="T7" fmla="*/ 982 h 1142"/>
                  <a:gd name="T8" fmla="*/ 1693 w 1704"/>
                  <a:gd name="T9" fmla="*/ 1015 h 1142"/>
                  <a:gd name="T10" fmla="*/ 1679 w 1704"/>
                  <a:gd name="T11" fmla="*/ 1045 h 1142"/>
                  <a:gd name="T12" fmla="*/ 1659 w 1704"/>
                  <a:gd name="T13" fmla="*/ 1073 h 1142"/>
                  <a:gd name="T14" fmla="*/ 1635 w 1704"/>
                  <a:gd name="T15" fmla="*/ 1096 h 1142"/>
                  <a:gd name="T16" fmla="*/ 1608 w 1704"/>
                  <a:gd name="T17" fmla="*/ 1115 h 1142"/>
                  <a:gd name="T18" fmla="*/ 1578 w 1704"/>
                  <a:gd name="T19" fmla="*/ 1130 h 1142"/>
                  <a:gd name="T20" fmla="*/ 1545 w 1704"/>
                  <a:gd name="T21" fmla="*/ 1139 h 1142"/>
                  <a:gd name="T22" fmla="*/ 1510 w 1704"/>
                  <a:gd name="T23" fmla="*/ 1142 h 1142"/>
                  <a:gd name="T24" fmla="*/ 194 w 1704"/>
                  <a:gd name="T25" fmla="*/ 1142 h 1142"/>
                  <a:gd name="T26" fmla="*/ 160 w 1704"/>
                  <a:gd name="T27" fmla="*/ 1139 h 1142"/>
                  <a:gd name="T28" fmla="*/ 126 w 1704"/>
                  <a:gd name="T29" fmla="*/ 1130 h 1142"/>
                  <a:gd name="T30" fmla="*/ 96 w 1704"/>
                  <a:gd name="T31" fmla="*/ 1115 h 1142"/>
                  <a:gd name="T32" fmla="*/ 69 w 1704"/>
                  <a:gd name="T33" fmla="*/ 1096 h 1142"/>
                  <a:gd name="T34" fmla="*/ 46 w 1704"/>
                  <a:gd name="T35" fmla="*/ 1073 h 1142"/>
                  <a:gd name="T36" fmla="*/ 26 w 1704"/>
                  <a:gd name="T37" fmla="*/ 1045 h 1142"/>
                  <a:gd name="T38" fmla="*/ 12 w 1704"/>
                  <a:gd name="T39" fmla="*/ 1015 h 1142"/>
                  <a:gd name="T40" fmla="*/ 2 w 1704"/>
                  <a:gd name="T41" fmla="*/ 982 h 1142"/>
                  <a:gd name="T42" fmla="*/ 0 w 1704"/>
                  <a:gd name="T43" fmla="*/ 946 h 1142"/>
                  <a:gd name="T44" fmla="*/ 0 w 1704"/>
                  <a:gd name="T45" fmla="*/ 0 h 1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704" h="1142">
                    <a:moveTo>
                      <a:pt x="0" y="0"/>
                    </a:moveTo>
                    <a:lnTo>
                      <a:pt x="1704" y="0"/>
                    </a:lnTo>
                    <a:lnTo>
                      <a:pt x="1704" y="946"/>
                    </a:lnTo>
                    <a:lnTo>
                      <a:pt x="1702" y="982"/>
                    </a:lnTo>
                    <a:lnTo>
                      <a:pt x="1693" y="1015"/>
                    </a:lnTo>
                    <a:lnTo>
                      <a:pt x="1679" y="1045"/>
                    </a:lnTo>
                    <a:lnTo>
                      <a:pt x="1659" y="1073"/>
                    </a:lnTo>
                    <a:lnTo>
                      <a:pt x="1635" y="1096"/>
                    </a:lnTo>
                    <a:lnTo>
                      <a:pt x="1608" y="1115"/>
                    </a:lnTo>
                    <a:lnTo>
                      <a:pt x="1578" y="1130"/>
                    </a:lnTo>
                    <a:lnTo>
                      <a:pt x="1545" y="1139"/>
                    </a:lnTo>
                    <a:lnTo>
                      <a:pt x="1510" y="1142"/>
                    </a:lnTo>
                    <a:lnTo>
                      <a:pt x="194" y="1142"/>
                    </a:lnTo>
                    <a:lnTo>
                      <a:pt x="160" y="1139"/>
                    </a:lnTo>
                    <a:lnTo>
                      <a:pt x="126" y="1130"/>
                    </a:lnTo>
                    <a:lnTo>
                      <a:pt x="96" y="1115"/>
                    </a:lnTo>
                    <a:lnTo>
                      <a:pt x="69" y="1096"/>
                    </a:lnTo>
                    <a:lnTo>
                      <a:pt x="46" y="1073"/>
                    </a:lnTo>
                    <a:lnTo>
                      <a:pt x="26" y="1045"/>
                    </a:lnTo>
                    <a:lnTo>
                      <a:pt x="12" y="1015"/>
                    </a:lnTo>
                    <a:lnTo>
                      <a:pt x="2" y="982"/>
                    </a:lnTo>
                    <a:lnTo>
                      <a:pt x="0" y="94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Freeform 88">
                <a:extLst>
                  <a:ext uri="{FF2B5EF4-FFF2-40B4-BE49-F238E27FC236}">
                    <a16:creationId xmlns:a16="http://schemas.microsoft.com/office/drawing/2014/main" id="{0B365BBA-4B5C-0D40-BFDE-B48B9F2387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1588" y="5021263"/>
                <a:ext cx="276225" cy="63500"/>
              </a:xfrm>
              <a:custGeom>
                <a:avLst/>
                <a:gdLst>
                  <a:gd name="T0" fmla="*/ 123 w 1040"/>
                  <a:gd name="T1" fmla="*/ 0 h 245"/>
                  <a:gd name="T2" fmla="*/ 917 w 1040"/>
                  <a:gd name="T3" fmla="*/ 0 h 245"/>
                  <a:gd name="T4" fmla="*/ 945 w 1040"/>
                  <a:gd name="T5" fmla="*/ 3 h 245"/>
                  <a:gd name="T6" fmla="*/ 971 w 1040"/>
                  <a:gd name="T7" fmla="*/ 13 h 245"/>
                  <a:gd name="T8" fmla="*/ 994 w 1040"/>
                  <a:gd name="T9" fmla="*/ 27 h 245"/>
                  <a:gd name="T10" fmla="*/ 1013 w 1040"/>
                  <a:gd name="T11" fmla="*/ 46 h 245"/>
                  <a:gd name="T12" fmla="*/ 1028 w 1040"/>
                  <a:gd name="T13" fmla="*/ 69 h 245"/>
                  <a:gd name="T14" fmla="*/ 1037 w 1040"/>
                  <a:gd name="T15" fmla="*/ 94 h 245"/>
                  <a:gd name="T16" fmla="*/ 1040 w 1040"/>
                  <a:gd name="T17" fmla="*/ 122 h 245"/>
                  <a:gd name="T18" fmla="*/ 1037 w 1040"/>
                  <a:gd name="T19" fmla="*/ 151 h 245"/>
                  <a:gd name="T20" fmla="*/ 1028 w 1040"/>
                  <a:gd name="T21" fmla="*/ 177 h 245"/>
                  <a:gd name="T22" fmla="*/ 1013 w 1040"/>
                  <a:gd name="T23" fmla="*/ 199 h 245"/>
                  <a:gd name="T24" fmla="*/ 994 w 1040"/>
                  <a:gd name="T25" fmla="*/ 218 h 245"/>
                  <a:gd name="T26" fmla="*/ 971 w 1040"/>
                  <a:gd name="T27" fmla="*/ 233 h 245"/>
                  <a:gd name="T28" fmla="*/ 945 w 1040"/>
                  <a:gd name="T29" fmla="*/ 243 h 245"/>
                  <a:gd name="T30" fmla="*/ 917 w 1040"/>
                  <a:gd name="T31" fmla="*/ 245 h 245"/>
                  <a:gd name="T32" fmla="*/ 123 w 1040"/>
                  <a:gd name="T33" fmla="*/ 245 h 245"/>
                  <a:gd name="T34" fmla="*/ 94 w 1040"/>
                  <a:gd name="T35" fmla="*/ 243 h 245"/>
                  <a:gd name="T36" fmla="*/ 68 w 1040"/>
                  <a:gd name="T37" fmla="*/ 233 h 245"/>
                  <a:gd name="T38" fmla="*/ 46 w 1040"/>
                  <a:gd name="T39" fmla="*/ 218 h 245"/>
                  <a:gd name="T40" fmla="*/ 27 w 1040"/>
                  <a:gd name="T41" fmla="*/ 199 h 245"/>
                  <a:gd name="T42" fmla="*/ 12 w 1040"/>
                  <a:gd name="T43" fmla="*/ 177 h 245"/>
                  <a:gd name="T44" fmla="*/ 4 w 1040"/>
                  <a:gd name="T45" fmla="*/ 151 h 245"/>
                  <a:gd name="T46" fmla="*/ 0 w 1040"/>
                  <a:gd name="T47" fmla="*/ 122 h 245"/>
                  <a:gd name="T48" fmla="*/ 4 w 1040"/>
                  <a:gd name="T49" fmla="*/ 94 h 245"/>
                  <a:gd name="T50" fmla="*/ 12 w 1040"/>
                  <a:gd name="T51" fmla="*/ 69 h 245"/>
                  <a:gd name="T52" fmla="*/ 27 w 1040"/>
                  <a:gd name="T53" fmla="*/ 46 h 245"/>
                  <a:gd name="T54" fmla="*/ 46 w 1040"/>
                  <a:gd name="T55" fmla="*/ 27 h 245"/>
                  <a:gd name="T56" fmla="*/ 68 w 1040"/>
                  <a:gd name="T57" fmla="*/ 13 h 245"/>
                  <a:gd name="T58" fmla="*/ 94 w 1040"/>
                  <a:gd name="T59" fmla="*/ 3 h 245"/>
                  <a:gd name="T60" fmla="*/ 123 w 1040"/>
                  <a:gd name="T61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040" h="245">
                    <a:moveTo>
                      <a:pt x="123" y="0"/>
                    </a:moveTo>
                    <a:lnTo>
                      <a:pt x="917" y="0"/>
                    </a:lnTo>
                    <a:lnTo>
                      <a:pt x="945" y="3"/>
                    </a:lnTo>
                    <a:lnTo>
                      <a:pt x="971" y="13"/>
                    </a:lnTo>
                    <a:lnTo>
                      <a:pt x="994" y="27"/>
                    </a:lnTo>
                    <a:lnTo>
                      <a:pt x="1013" y="46"/>
                    </a:lnTo>
                    <a:lnTo>
                      <a:pt x="1028" y="69"/>
                    </a:lnTo>
                    <a:lnTo>
                      <a:pt x="1037" y="94"/>
                    </a:lnTo>
                    <a:lnTo>
                      <a:pt x="1040" y="122"/>
                    </a:lnTo>
                    <a:lnTo>
                      <a:pt x="1037" y="151"/>
                    </a:lnTo>
                    <a:lnTo>
                      <a:pt x="1028" y="177"/>
                    </a:lnTo>
                    <a:lnTo>
                      <a:pt x="1013" y="199"/>
                    </a:lnTo>
                    <a:lnTo>
                      <a:pt x="994" y="218"/>
                    </a:lnTo>
                    <a:lnTo>
                      <a:pt x="971" y="233"/>
                    </a:lnTo>
                    <a:lnTo>
                      <a:pt x="945" y="243"/>
                    </a:lnTo>
                    <a:lnTo>
                      <a:pt x="917" y="245"/>
                    </a:lnTo>
                    <a:lnTo>
                      <a:pt x="123" y="245"/>
                    </a:lnTo>
                    <a:lnTo>
                      <a:pt x="94" y="243"/>
                    </a:lnTo>
                    <a:lnTo>
                      <a:pt x="68" y="233"/>
                    </a:lnTo>
                    <a:lnTo>
                      <a:pt x="46" y="218"/>
                    </a:lnTo>
                    <a:lnTo>
                      <a:pt x="27" y="199"/>
                    </a:lnTo>
                    <a:lnTo>
                      <a:pt x="12" y="177"/>
                    </a:lnTo>
                    <a:lnTo>
                      <a:pt x="4" y="151"/>
                    </a:lnTo>
                    <a:lnTo>
                      <a:pt x="0" y="122"/>
                    </a:lnTo>
                    <a:lnTo>
                      <a:pt x="4" y="94"/>
                    </a:lnTo>
                    <a:lnTo>
                      <a:pt x="12" y="69"/>
                    </a:lnTo>
                    <a:lnTo>
                      <a:pt x="27" y="46"/>
                    </a:lnTo>
                    <a:lnTo>
                      <a:pt x="46" y="27"/>
                    </a:lnTo>
                    <a:lnTo>
                      <a:pt x="68" y="13"/>
                    </a:lnTo>
                    <a:lnTo>
                      <a:pt x="94" y="3"/>
                    </a:lnTo>
                    <a:lnTo>
                      <a:pt x="1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Freeform 89">
                <a:extLst>
                  <a:ext uri="{FF2B5EF4-FFF2-40B4-BE49-F238E27FC236}">
                    <a16:creationId xmlns:a16="http://schemas.microsoft.com/office/drawing/2014/main" id="{61E2DDDC-9D03-7440-B079-54318EFE37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1588" y="5149851"/>
                <a:ext cx="404813" cy="65088"/>
              </a:xfrm>
              <a:custGeom>
                <a:avLst/>
                <a:gdLst>
                  <a:gd name="T0" fmla="*/ 123 w 1529"/>
                  <a:gd name="T1" fmla="*/ 0 h 245"/>
                  <a:gd name="T2" fmla="*/ 1408 w 1529"/>
                  <a:gd name="T3" fmla="*/ 0 h 245"/>
                  <a:gd name="T4" fmla="*/ 1436 w 1529"/>
                  <a:gd name="T5" fmla="*/ 3 h 245"/>
                  <a:gd name="T6" fmla="*/ 1461 w 1529"/>
                  <a:gd name="T7" fmla="*/ 12 h 245"/>
                  <a:gd name="T8" fmla="*/ 1484 w 1529"/>
                  <a:gd name="T9" fmla="*/ 26 h 245"/>
                  <a:gd name="T10" fmla="*/ 1503 w 1529"/>
                  <a:gd name="T11" fmla="*/ 45 h 245"/>
                  <a:gd name="T12" fmla="*/ 1517 w 1529"/>
                  <a:gd name="T13" fmla="*/ 69 h 245"/>
                  <a:gd name="T14" fmla="*/ 1527 w 1529"/>
                  <a:gd name="T15" fmla="*/ 94 h 245"/>
                  <a:gd name="T16" fmla="*/ 1529 w 1529"/>
                  <a:gd name="T17" fmla="*/ 122 h 245"/>
                  <a:gd name="T18" fmla="*/ 1527 w 1529"/>
                  <a:gd name="T19" fmla="*/ 150 h 245"/>
                  <a:gd name="T20" fmla="*/ 1517 w 1529"/>
                  <a:gd name="T21" fmla="*/ 177 h 245"/>
                  <a:gd name="T22" fmla="*/ 1503 w 1529"/>
                  <a:gd name="T23" fmla="*/ 199 h 245"/>
                  <a:gd name="T24" fmla="*/ 1484 w 1529"/>
                  <a:gd name="T25" fmla="*/ 218 h 245"/>
                  <a:gd name="T26" fmla="*/ 1461 w 1529"/>
                  <a:gd name="T27" fmla="*/ 233 h 245"/>
                  <a:gd name="T28" fmla="*/ 1436 w 1529"/>
                  <a:gd name="T29" fmla="*/ 242 h 245"/>
                  <a:gd name="T30" fmla="*/ 1408 w 1529"/>
                  <a:gd name="T31" fmla="*/ 245 h 245"/>
                  <a:gd name="T32" fmla="*/ 123 w 1529"/>
                  <a:gd name="T33" fmla="*/ 245 h 245"/>
                  <a:gd name="T34" fmla="*/ 94 w 1529"/>
                  <a:gd name="T35" fmla="*/ 242 h 245"/>
                  <a:gd name="T36" fmla="*/ 68 w 1529"/>
                  <a:gd name="T37" fmla="*/ 233 h 245"/>
                  <a:gd name="T38" fmla="*/ 46 w 1529"/>
                  <a:gd name="T39" fmla="*/ 218 h 245"/>
                  <a:gd name="T40" fmla="*/ 27 w 1529"/>
                  <a:gd name="T41" fmla="*/ 199 h 245"/>
                  <a:gd name="T42" fmla="*/ 12 w 1529"/>
                  <a:gd name="T43" fmla="*/ 177 h 245"/>
                  <a:gd name="T44" fmla="*/ 4 w 1529"/>
                  <a:gd name="T45" fmla="*/ 150 h 245"/>
                  <a:gd name="T46" fmla="*/ 0 w 1529"/>
                  <a:gd name="T47" fmla="*/ 122 h 245"/>
                  <a:gd name="T48" fmla="*/ 4 w 1529"/>
                  <a:gd name="T49" fmla="*/ 94 h 245"/>
                  <a:gd name="T50" fmla="*/ 12 w 1529"/>
                  <a:gd name="T51" fmla="*/ 69 h 245"/>
                  <a:gd name="T52" fmla="*/ 27 w 1529"/>
                  <a:gd name="T53" fmla="*/ 45 h 245"/>
                  <a:gd name="T54" fmla="*/ 46 w 1529"/>
                  <a:gd name="T55" fmla="*/ 26 h 245"/>
                  <a:gd name="T56" fmla="*/ 68 w 1529"/>
                  <a:gd name="T57" fmla="*/ 12 h 245"/>
                  <a:gd name="T58" fmla="*/ 94 w 1529"/>
                  <a:gd name="T59" fmla="*/ 3 h 245"/>
                  <a:gd name="T60" fmla="*/ 123 w 1529"/>
                  <a:gd name="T61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529" h="245">
                    <a:moveTo>
                      <a:pt x="123" y="0"/>
                    </a:moveTo>
                    <a:lnTo>
                      <a:pt x="1408" y="0"/>
                    </a:lnTo>
                    <a:lnTo>
                      <a:pt x="1436" y="3"/>
                    </a:lnTo>
                    <a:lnTo>
                      <a:pt x="1461" y="12"/>
                    </a:lnTo>
                    <a:lnTo>
                      <a:pt x="1484" y="26"/>
                    </a:lnTo>
                    <a:lnTo>
                      <a:pt x="1503" y="45"/>
                    </a:lnTo>
                    <a:lnTo>
                      <a:pt x="1517" y="69"/>
                    </a:lnTo>
                    <a:lnTo>
                      <a:pt x="1527" y="94"/>
                    </a:lnTo>
                    <a:lnTo>
                      <a:pt x="1529" y="122"/>
                    </a:lnTo>
                    <a:lnTo>
                      <a:pt x="1527" y="150"/>
                    </a:lnTo>
                    <a:lnTo>
                      <a:pt x="1517" y="177"/>
                    </a:lnTo>
                    <a:lnTo>
                      <a:pt x="1503" y="199"/>
                    </a:lnTo>
                    <a:lnTo>
                      <a:pt x="1484" y="218"/>
                    </a:lnTo>
                    <a:lnTo>
                      <a:pt x="1461" y="233"/>
                    </a:lnTo>
                    <a:lnTo>
                      <a:pt x="1436" y="242"/>
                    </a:lnTo>
                    <a:lnTo>
                      <a:pt x="1408" y="245"/>
                    </a:lnTo>
                    <a:lnTo>
                      <a:pt x="123" y="245"/>
                    </a:lnTo>
                    <a:lnTo>
                      <a:pt x="94" y="242"/>
                    </a:lnTo>
                    <a:lnTo>
                      <a:pt x="68" y="233"/>
                    </a:lnTo>
                    <a:lnTo>
                      <a:pt x="46" y="218"/>
                    </a:lnTo>
                    <a:lnTo>
                      <a:pt x="27" y="199"/>
                    </a:lnTo>
                    <a:lnTo>
                      <a:pt x="12" y="177"/>
                    </a:lnTo>
                    <a:lnTo>
                      <a:pt x="4" y="150"/>
                    </a:lnTo>
                    <a:lnTo>
                      <a:pt x="0" y="122"/>
                    </a:lnTo>
                    <a:lnTo>
                      <a:pt x="4" y="94"/>
                    </a:lnTo>
                    <a:lnTo>
                      <a:pt x="12" y="69"/>
                    </a:lnTo>
                    <a:lnTo>
                      <a:pt x="27" y="45"/>
                    </a:lnTo>
                    <a:lnTo>
                      <a:pt x="46" y="26"/>
                    </a:lnTo>
                    <a:lnTo>
                      <a:pt x="68" y="12"/>
                    </a:lnTo>
                    <a:lnTo>
                      <a:pt x="94" y="3"/>
                    </a:lnTo>
                    <a:lnTo>
                      <a:pt x="1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" name="Freeform 90">
                <a:extLst>
                  <a:ext uri="{FF2B5EF4-FFF2-40B4-BE49-F238E27FC236}">
                    <a16:creationId xmlns:a16="http://schemas.microsoft.com/office/drawing/2014/main" id="{380DCDCA-80B5-0E4C-ADEC-10F73075D3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1588" y="5280026"/>
                <a:ext cx="534988" cy="65088"/>
              </a:xfrm>
              <a:custGeom>
                <a:avLst/>
                <a:gdLst>
                  <a:gd name="T0" fmla="*/ 123 w 2020"/>
                  <a:gd name="T1" fmla="*/ 0 h 245"/>
                  <a:gd name="T2" fmla="*/ 1897 w 2020"/>
                  <a:gd name="T3" fmla="*/ 0 h 245"/>
                  <a:gd name="T4" fmla="*/ 1926 w 2020"/>
                  <a:gd name="T5" fmla="*/ 3 h 245"/>
                  <a:gd name="T6" fmla="*/ 1952 w 2020"/>
                  <a:gd name="T7" fmla="*/ 12 h 245"/>
                  <a:gd name="T8" fmla="*/ 1974 w 2020"/>
                  <a:gd name="T9" fmla="*/ 27 h 245"/>
                  <a:gd name="T10" fmla="*/ 1993 w 2020"/>
                  <a:gd name="T11" fmla="*/ 46 h 245"/>
                  <a:gd name="T12" fmla="*/ 2007 w 2020"/>
                  <a:gd name="T13" fmla="*/ 69 h 245"/>
                  <a:gd name="T14" fmla="*/ 2016 w 2020"/>
                  <a:gd name="T15" fmla="*/ 95 h 245"/>
                  <a:gd name="T16" fmla="*/ 2020 w 2020"/>
                  <a:gd name="T17" fmla="*/ 123 h 245"/>
                  <a:gd name="T18" fmla="*/ 2016 w 2020"/>
                  <a:gd name="T19" fmla="*/ 150 h 245"/>
                  <a:gd name="T20" fmla="*/ 2007 w 2020"/>
                  <a:gd name="T21" fmla="*/ 176 h 245"/>
                  <a:gd name="T22" fmla="*/ 1993 w 2020"/>
                  <a:gd name="T23" fmla="*/ 200 h 245"/>
                  <a:gd name="T24" fmla="*/ 1974 w 2020"/>
                  <a:gd name="T25" fmla="*/ 219 h 245"/>
                  <a:gd name="T26" fmla="*/ 1952 w 2020"/>
                  <a:gd name="T27" fmla="*/ 233 h 245"/>
                  <a:gd name="T28" fmla="*/ 1926 w 2020"/>
                  <a:gd name="T29" fmla="*/ 242 h 245"/>
                  <a:gd name="T30" fmla="*/ 1897 w 2020"/>
                  <a:gd name="T31" fmla="*/ 245 h 245"/>
                  <a:gd name="T32" fmla="*/ 123 w 2020"/>
                  <a:gd name="T33" fmla="*/ 245 h 245"/>
                  <a:gd name="T34" fmla="*/ 94 w 2020"/>
                  <a:gd name="T35" fmla="*/ 242 h 245"/>
                  <a:gd name="T36" fmla="*/ 68 w 2020"/>
                  <a:gd name="T37" fmla="*/ 233 h 245"/>
                  <a:gd name="T38" fmla="*/ 46 w 2020"/>
                  <a:gd name="T39" fmla="*/ 219 h 245"/>
                  <a:gd name="T40" fmla="*/ 27 w 2020"/>
                  <a:gd name="T41" fmla="*/ 200 h 245"/>
                  <a:gd name="T42" fmla="*/ 12 w 2020"/>
                  <a:gd name="T43" fmla="*/ 176 h 245"/>
                  <a:gd name="T44" fmla="*/ 4 w 2020"/>
                  <a:gd name="T45" fmla="*/ 150 h 245"/>
                  <a:gd name="T46" fmla="*/ 0 w 2020"/>
                  <a:gd name="T47" fmla="*/ 123 h 245"/>
                  <a:gd name="T48" fmla="*/ 4 w 2020"/>
                  <a:gd name="T49" fmla="*/ 95 h 245"/>
                  <a:gd name="T50" fmla="*/ 12 w 2020"/>
                  <a:gd name="T51" fmla="*/ 69 h 245"/>
                  <a:gd name="T52" fmla="*/ 27 w 2020"/>
                  <a:gd name="T53" fmla="*/ 46 h 245"/>
                  <a:gd name="T54" fmla="*/ 46 w 2020"/>
                  <a:gd name="T55" fmla="*/ 27 h 245"/>
                  <a:gd name="T56" fmla="*/ 68 w 2020"/>
                  <a:gd name="T57" fmla="*/ 12 h 245"/>
                  <a:gd name="T58" fmla="*/ 94 w 2020"/>
                  <a:gd name="T59" fmla="*/ 3 h 245"/>
                  <a:gd name="T60" fmla="*/ 123 w 2020"/>
                  <a:gd name="T61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20" h="245">
                    <a:moveTo>
                      <a:pt x="123" y="0"/>
                    </a:moveTo>
                    <a:lnTo>
                      <a:pt x="1897" y="0"/>
                    </a:lnTo>
                    <a:lnTo>
                      <a:pt x="1926" y="3"/>
                    </a:lnTo>
                    <a:lnTo>
                      <a:pt x="1952" y="12"/>
                    </a:lnTo>
                    <a:lnTo>
                      <a:pt x="1974" y="27"/>
                    </a:lnTo>
                    <a:lnTo>
                      <a:pt x="1993" y="46"/>
                    </a:lnTo>
                    <a:lnTo>
                      <a:pt x="2007" y="69"/>
                    </a:lnTo>
                    <a:lnTo>
                      <a:pt x="2016" y="95"/>
                    </a:lnTo>
                    <a:lnTo>
                      <a:pt x="2020" y="123"/>
                    </a:lnTo>
                    <a:lnTo>
                      <a:pt x="2016" y="150"/>
                    </a:lnTo>
                    <a:lnTo>
                      <a:pt x="2007" y="176"/>
                    </a:lnTo>
                    <a:lnTo>
                      <a:pt x="1993" y="200"/>
                    </a:lnTo>
                    <a:lnTo>
                      <a:pt x="1974" y="219"/>
                    </a:lnTo>
                    <a:lnTo>
                      <a:pt x="1952" y="233"/>
                    </a:lnTo>
                    <a:lnTo>
                      <a:pt x="1926" y="242"/>
                    </a:lnTo>
                    <a:lnTo>
                      <a:pt x="1897" y="245"/>
                    </a:lnTo>
                    <a:lnTo>
                      <a:pt x="123" y="245"/>
                    </a:lnTo>
                    <a:lnTo>
                      <a:pt x="94" y="242"/>
                    </a:lnTo>
                    <a:lnTo>
                      <a:pt x="68" y="233"/>
                    </a:lnTo>
                    <a:lnTo>
                      <a:pt x="46" y="219"/>
                    </a:lnTo>
                    <a:lnTo>
                      <a:pt x="27" y="200"/>
                    </a:lnTo>
                    <a:lnTo>
                      <a:pt x="12" y="176"/>
                    </a:lnTo>
                    <a:lnTo>
                      <a:pt x="4" y="150"/>
                    </a:lnTo>
                    <a:lnTo>
                      <a:pt x="0" y="123"/>
                    </a:lnTo>
                    <a:lnTo>
                      <a:pt x="4" y="95"/>
                    </a:lnTo>
                    <a:lnTo>
                      <a:pt x="12" y="69"/>
                    </a:lnTo>
                    <a:lnTo>
                      <a:pt x="27" y="46"/>
                    </a:lnTo>
                    <a:lnTo>
                      <a:pt x="46" y="27"/>
                    </a:lnTo>
                    <a:lnTo>
                      <a:pt x="68" y="12"/>
                    </a:lnTo>
                    <a:lnTo>
                      <a:pt x="94" y="3"/>
                    </a:lnTo>
                    <a:lnTo>
                      <a:pt x="1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Freeform 91">
                <a:extLst>
                  <a:ext uri="{FF2B5EF4-FFF2-40B4-BE49-F238E27FC236}">
                    <a16:creationId xmlns:a16="http://schemas.microsoft.com/office/drawing/2014/main" id="{40B24954-ED40-7E49-B555-5C1113522B0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57750" y="4533901"/>
                <a:ext cx="973138" cy="969963"/>
              </a:xfrm>
              <a:custGeom>
                <a:avLst/>
                <a:gdLst>
                  <a:gd name="T0" fmla="*/ 742 w 3676"/>
                  <a:gd name="T1" fmla="*/ 1672 h 3665"/>
                  <a:gd name="T2" fmla="*/ 669 w 3676"/>
                  <a:gd name="T3" fmla="*/ 1697 h 3665"/>
                  <a:gd name="T4" fmla="*/ 607 w 3676"/>
                  <a:gd name="T5" fmla="*/ 1741 h 3665"/>
                  <a:gd name="T6" fmla="*/ 563 w 3676"/>
                  <a:gd name="T7" fmla="*/ 1803 h 3665"/>
                  <a:gd name="T8" fmla="*/ 538 w 3676"/>
                  <a:gd name="T9" fmla="*/ 1876 h 3665"/>
                  <a:gd name="T10" fmla="*/ 536 w 3676"/>
                  <a:gd name="T11" fmla="*/ 2987 h 3665"/>
                  <a:gd name="T12" fmla="*/ 548 w 3676"/>
                  <a:gd name="T13" fmla="*/ 3065 h 3665"/>
                  <a:gd name="T14" fmla="*/ 583 w 3676"/>
                  <a:gd name="T15" fmla="*/ 3132 h 3665"/>
                  <a:gd name="T16" fmla="*/ 636 w 3676"/>
                  <a:gd name="T17" fmla="*/ 3186 h 3665"/>
                  <a:gd name="T18" fmla="*/ 704 w 3676"/>
                  <a:gd name="T19" fmla="*/ 3222 h 3665"/>
                  <a:gd name="T20" fmla="*/ 782 w 3676"/>
                  <a:gd name="T21" fmla="*/ 3234 h 3665"/>
                  <a:gd name="T22" fmla="*/ 2918 w 3676"/>
                  <a:gd name="T23" fmla="*/ 3231 h 3665"/>
                  <a:gd name="T24" fmla="*/ 2991 w 3676"/>
                  <a:gd name="T25" fmla="*/ 3206 h 3665"/>
                  <a:gd name="T26" fmla="*/ 3052 w 3676"/>
                  <a:gd name="T27" fmla="*/ 3161 h 3665"/>
                  <a:gd name="T28" fmla="*/ 3096 w 3676"/>
                  <a:gd name="T29" fmla="*/ 3100 h 3665"/>
                  <a:gd name="T30" fmla="*/ 3121 w 3676"/>
                  <a:gd name="T31" fmla="*/ 3026 h 3665"/>
                  <a:gd name="T32" fmla="*/ 3124 w 3676"/>
                  <a:gd name="T33" fmla="*/ 1917 h 3665"/>
                  <a:gd name="T34" fmla="*/ 3112 w 3676"/>
                  <a:gd name="T35" fmla="*/ 1838 h 3665"/>
                  <a:gd name="T36" fmla="*/ 3076 w 3676"/>
                  <a:gd name="T37" fmla="*/ 1770 h 3665"/>
                  <a:gd name="T38" fmla="*/ 3024 w 3676"/>
                  <a:gd name="T39" fmla="*/ 1717 h 3665"/>
                  <a:gd name="T40" fmla="*/ 2956 w 3676"/>
                  <a:gd name="T41" fmla="*/ 1682 h 3665"/>
                  <a:gd name="T42" fmla="*/ 2878 w 3676"/>
                  <a:gd name="T43" fmla="*/ 1669 h 3665"/>
                  <a:gd name="T44" fmla="*/ 3048 w 3676"/>
                  <a:gd name="T45" fmla="*/ 881 h 3665"/>
                  <a:gd name="T46" fmla="*/ 3400 w 3676"/>
                  <a:gd name="T47" fmla="*/ 1233 h 3665"/>
                  <a:gd name="T48" fmla="*/ 3048 w 3676"/>
                  <a:gd name="T49" fmla="*/ 881 h 3665"/>
                  <a:gd name="T50" fmla="*/ 613 w 3676"/>
                  <a:gd name="T51" fmla="*/ 0 h 3665"/>
                  <a:gd name="T52" fmla="*/ 616 w 3676"/>
                  <a:gd name="T53" fmla="*/ 1002 h 3665"/>
                  <a:gd name="T54" fmla="*/ 642 w 3676"/>
                  <a:gd name="T55" fmla="*/ 1106 h 3665"/>
                  <a:gd name="T56" fmla="*/ 691 w 3676"/>
                  <a:gd name="T57" fmla="*/ 1199 h 3665"/>
                  <a:gd name="T58" fmla="*/ 760 w 3676"/>
                  <a:gd name="T59" fmla="*/ 1276 h 3665"/>
                  <a:gd name="T60" fmla="*/ 846 w 3676"/>
                  <a:gd name="T61" fmla="*/ 1336 h 3665"/>
                  <a:gd name="T62" fmla="*/ 944 w 3676"/>
                  <a:gd name="T63" fmla="*/ 1374 h 3665"/>
                  <a:gd name="T64" fmla="*/ 1052 w 3676"/>
                  <a:gd name="T65" fmla="*/ 1387 h 3665"/>
                  <a:gd name="T66" fmla="*/ 2423 w 3676"/>
                  <a:gd name="T67" fmla="*/ 1384 h 3665"/>
                  <a:gd name="T68" fmla="*/ 2527 w 3676"/>
                  <a:gd name="T69" fmla="*/ 1357 h 3665"/>
                  <a:gd name="T70" fmla="*/ 2619 w 3676"/>
                  <a:gd name="T71" fmla="*/ 1308 h 3665"/>
                  <a:gd name="T72" fmla="*/ 2697 w 3676"/>
                  <a:gd name="T73" fmla="*/ 1239 h 3665"/>
                  <a:gd name="T74" fmla="*/ 2756 w 3676"/>
                  <a:gd name="T75" fmla="*/ 1154 h 3665"/>
                  <a:gd name="T76" fmla="*/ 2794 w 3676"/>
                  <a:gd name="T77" fmla="*/ 1055 h 3665"/>
                  <a:gd name="T78" fmla="*/ 2808 w 3676"/>
                  <a:gd name="T79" fmla="*/ 946 h 3665"/>
                  <a:gd name="T80" fmla="*/ 2941 w 3676"/>
                  <a:gd name="T81" fmla="*/ 0 h 3665"/>
                  <a:gd name="T82" fmla="*/ 3676 w 3676"/>
                  <a:gd name="T83" fmla="*/ 3261 h 3665"/>
                  <a:gd name="T84" fmla="*/ 3664 w 3676"/>
                  <a:gd name="T85" fmla="*/ 3360 h 3665"/>
                  <a:gd name="T86" fmla="*/ 3629 w 3676"/>
                  <a:gd name="T87" fmla="*/ 3450 h 3665"/>
                  <a:gd name="T88" fmla="*/ 3574 w 3676"/>
                  <a:gd name="T89" fmla="*/ 3529 h 3665"/>
                  <a:gd name="T90" fmla="*/ 3503 w 3676"/>
                  <a:gd name="T91" fmla="*/ 3592 h 3665"/>
                  <a:gd name="T92" fmla="*/ 3418 w 3676"/>
                  <a:gd name="T93" fmla="*/ 3638 h 3665"/>
                  <a:gd name="T94" fmla="*/ 3324 w 3676"/>
                  <a:gd name="T95" fmla="*/ 3661 h 3665"/>
                  <a:gd name="T96" fmla="*/ 403 w 3676"/>
                  <a:gd name="T97" fmla="*/ 3665 h 3665"/>
                  <a:gd name="T98" fmla="*/ 304 w 3676"/>
                  <a:gd name="T99" fmla="*/ 3653 h 3665"/>
                  <a:gd name="T100" fmla="*/ 214 w 3676"/>
                  <a:gd name="T101" fmla="*/ 3618 h 3665"/>
                  <a:gd name="T102" fmla="*/ 136 w 3676"/>
                  <a:gd name="T103" fmla="*/ 3563 h 3665"/>
                  <a:gd name="T104" fmla="*/ 72 w 3676"/>
                  <a:gd name="T105" fmla="*/ 3492 h 3665"/>
                  <a:gd name="T106" fmla="*/ 27 w 3676"/>
                  <a:gd name="T107" fmla="*/ 3407 h 3665"/>
                  <a:gd name="T108" fmla="*/ 3 w 3676"/>
                  <a:gd name="T109" fmla="*/ 3312 h 3665"/>
                  <a:gd name="T110" fmla="*/ 0 w 3676"/>
                  <a:gd name="T111" fmla="*/ 1835 h 3665"/>
                  <a:gd name="T112" fmla="*/ 3 w 3676"/>
                  <a:gd name="T113" fmla="*/ 353 h 3665"/>
                  <a:gd name="T114" fmla="*/ 27 w 3676"/>
                  <a:gd name="T115" fmla="*/ 258 h 3665"/>
                  <a:gd name="T116" fmla="*/ 72 w 3676"/>
                  <a:gd name="T117" fmla="*/ 173 h 3665"/>
                  <a:gd name="T118" fmla="*/ 136 w 3676"/>
                  <a:gd name="T119" fmla="*/ 101 h 3665"/>
                  <a:gd name="T120" fmla="*/ 214 w 3676"/>
                  <a:gd name="T121" fmla="*/ 47 h 3665"/>
                  <a:gd name="T122" fmla="*/ 304 w 3676"/>
                  <a:gd name="T123" fmla="*/ 12 h 3665"/>
                  <a:gd name="T124" fmla="*/ 403 w 3676"/>
                  <a:gd name="T125" fmla="*/ 0 h 36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676" h="3665">
                    <a:moveTo>
                      <a:pt x="782" y="1669"/>
                    </a:moveTo>
                    <a:lnTo>
                      <a:pt x="742" y="1672"/>
                    </a:lnTo>
                    <a:lnTo>
                      <a:pt x="704" y="1682"/>
                    </a:lnTo>
                    <a:lnTo>
                      <a:pt x="669" y="1697"/>
                    </a:lnTo>
                    <a:lnTo>
                      <a:pt x="636" y="1717"/>
                    </a:lnTo>
                    <a:lnTo>
                      <a:pt x="607" y="1741"/>
                    </a:lnTo>
                    <a:lnTo>
                      <a:pt x="583" y="1770"/>
                    </a:lnTo>
                    <a:lnTo>
                      <a:pt x="563" y="1803"/>
                    </a:lnTo>
                    <a:lnTo>
                      <a:pt x="548" y="1838"/>
                    </a:lnTo>
                    <a:lnTo>
                      <a:pt x="538" y="1876"/>
                    </a:lnTo>
                    <a:lnTo>
                      <a:pt x="536" y="1917"/>
                    </a:lnTo>
                    <a:lnTo>
                      <a:pt x="536" y="2987"/>
                    </a:lnTo>
                    <a:lnTo>
                      <a:pt x="538" y="3026"/>
                    </a:lnTo>
                    <a:lnTo>
                      <a:pt x="548" y="3065"/>
                    </a:lnTo>
                    <a:lnTo>
                      <a:pt x="563" y="3100"/>
                    </a:lnTo>
                    <a:lnTo>
                      <a:pt x="583" y="3132"/>
                    </a:lnTo>
                    <a:lnTo>
                      <a:pt x="607" y="3161"/>
                    </a:lnTo>
                    <a:lnTo>
                      <a:pt x="636" y="3186"/>
                    </a:lnTo>
                    <a:lnTo>
                      <a:pt x="669" y="3206"/>
                    </a:lnTo>
                    <a:lnTo>
                      <a:pt x="704" y="3222"/>
                    </a:lnTo>
                    <a:lnTo>
                      <a:pt x="742" y="3231"/>
                    </a:lnTo>
                    <a:lnTo>
                      <a:pt x="782" y="3234"/>
                    </a:lnTo>
                    <a:lnTo>
                      <a:pt x="2878" y="3234"/>
                    </a:lnTo>
                    <a:lnTo>
                      <a:pt x="2918" y="3231"/>
                    </a:lnTo>
                    <a:lnTo>
                      <a:pt x="2956" y="3222"/>
                    </a:lnTo>
                    <a:lnTo>
                      <a:pt x="2991" y="3206"/>
                    </a:lnTo>
                    <a:lnTo>
                      <a:pt x="3024" y="3186"/>
                    </a:lnTo>
                    <a:lnTo>
                      <a:pt x="3052" y="3161"/>
                    </a:lnTo>
                    <a:lnTo>
                      <a:pt x="3076" y="3132"/>
                    </a:lnTo>
                    <a:lnTo>
                      <a:pt x="3096" y="3100"/>
                    </a:lnTo>
                    <a:lnTo>
                      <a:pt x="3112" y="3065"/>
                    </a:lnTo>
                    <a:lnTo>
                      <a:pt x="3121" y="3026"/>
                    </a:lnTo>
                    <a:lnTo>
                      <a:pt x="3124" y="2987"/>
                    </a:lnTo>
                    <a:lnTo>
                      <a:pt x="3124" y="1917"/>
                    </a:lnTo>
                    <a:lnTo>
                      <a:pt x="3121" y="1876"/>
                    </a:lnTo>
                    <a:lnTo>
                      <a:pt x="3112" y="1838"/>
                    </a:lnTo>
                    <a:lnTo>
                      <a:pt x="3096" y="1803"/>
                    </a:lnTo>
                    <a:lnTo>
                      <a:pt x="3076" y="1770"/>
                    </a:lnTo>
                    <a:lnTo>
                      <a:pt x="3052" y="1741"/>
                    </a:lnTo>
                    <a:lnTo>
                      <a:pt x="3024" y="1717"/>
                    </a:lnTo>
                    <a:lnTo>
                      <a:pt x="2991" y="1697"/>
                    </a:lnTo>
                    <a:lnTo>
                      <a:pt x="2956" y="1682"/>
                    </a:lnTo>
                    <a:lnTo>
                      <a:pt x="2918" y="1672"/>
                    </a:lnTo>
                    <a:lnTo>
                      <a:pt x="2878" y="1669"/>
                    </a:lnTo>
                    <a:lnTo>
                      <a:pt x="782" y="1669"/>
                    </a:lnTo>
                    <a:close/>
                    <a:moveTo>
                      <a:pt x="3048" y="881"/>
                    </a:moveTo>
                    <a:lnTo>
                      <a:pt x="3048" y="1233"/>
                    </a:lnTo>
                    <a:lnTo>
                      <a:pt x="3400" y="1233"/>
                    </a:lnTo>
                    <a:lnTo>
                      <a:pt x="3400" y="881"/>
                    </a:lnTo>
                    <a:lnTo>
                      <a:pt x="3048" y="881"/>
                    </a:lnTo>
                    <a:close/>
                    <a:moveTo>
                      <a:pt x="403" y="0"/>
                    </a:moveTo>
                    <a:lnTo>
                      <a:pt x="613" y="0"/>
                    </a:lnTo>
                    <a:lnTo>
                      <a:pt x="613" y="946"/>
                    </a:lnTo>
                    <a:lnTo>
                      <a:pt x="616" y="1002"/>
                    </a:lnTo>
                    <a:lnTo>
                      <a:pt x="626" y="1055"/>
                    </a:lnTo>
                    <a:lnTo>
                      <a:pt x="642" y="1106"/>
                    </a:lnTo>
                    <a:lnTo>
                      <a:pt x="664" y="1154"/>
                    </a:lnTo>
                    <a:lnTo>
                      <a:pt x="691" y="1199"/>
                    </a:lnTo>
                    <a:lnTo>
                      <a:pt x="723" y="1239"/>
                    </a:lnTo>
                    <a:lnTo>
                      <a:pt x="760" y="1276"/>
                    </a:lnTo>
                    <a:lnTo>
                      <a:pt x="801" y="1308"/>
                    </a:lnTo>
                    <a:lnTo>
                      <a:pt x="846" y="1336"/>
                    </a:lnTo>
                    <a:lnTo>
                      <a:pt x="894" y="1357"/>
                    </a:lnTo>
                    <a:lnTo>
                      <a:pt x="944" y="1374"/>
                    </a:lnTo>
                    <a:lnTo>
                      <a:pt x="998" y="1384"/>
                    </a:lnTo>
                    <a:lnTo>
                      <a:pt x="1052" y="1387"/>
                    </a:lnTo>
                    <a:lnTo>
                      <a:pt x="2368" y="1387"/>
                    </a:lnTo>
                    <a:lnTo>
                      <a:pt x="2423" y="1384"/>
                    </a:lnTo>
                    <a:lnTo>
                      <a:pt x="2477" y="1374"/>
                    </a:lnTo>
                    <a:lnTo>
                      <a:pt x="2527" y="1357"/>
                    </a:lnTo>
                    <a:lnTo>
                      <a:pt x="2575" y="1336"/>
                    </a:lnTo>
                    <a:lnTo>
                      <a:pt x="2619" y="1308"/>
                    </a:lnTo>
                    <a:lnTo>
                      <a:pt x="2660" y="1276"/>
                    </a:lnTo>
                    <a:lnTo>
                      <a:pt x="2697" y="1239"/>
                    </a:lnTo>
                    <a:lnTo>
                      <a:pt x="2730" y="1199"/>
                    </a:lnTo>
                    <a:lnTo>
                      <a:pt x="2756" y="1154"/>
                    </a:lnTo>
                    <a:lnTo>
                      <a:pt x="2779" y="1106"/>
                    </a:lnTo>
                    <a:lnTo>
                      <a:pt x="2794" y="1055"/>
                    </a:lnTo>
                    <a:lnTo>
                      <a:pt x="2804" y="1002"/>
                    </a:lnTo>
                    <a:lnTo>
                      <a:pt x="2808" y="946"/>
                    </a:lnTo>
                    <a:lnTo>
                      <a:pt x="2808" y="0"/>
                    </a:lnTo>
                    <a:lnTo>
                      <a:pt x="2941" y="0"/>
                    </a:lnTo>
                    <a:lnTo>
                      <a:pt x="3676" y="741"/>
                    </a:lnTo>
                    <a:lnTo>
                      <a:pt x="3676" y="3261"/>
                    </a:lnTo>
                    <a:lnTo>
                      <a:pt x="3672" y="3312"/>
                    </a:lnTo>
                    <a:lnTo>
                      <a:pt x="3664" y="3360"/>
                    </a:lnTo>
                    <a:lnTo>
                      <a:pt x="3649" y="3407"/>
                    </a:lnTo>
                    <a:lnTo>
                      <a:pt x="3629" y="3450"/>
                    </a:lnTo>
                    <a:lnTo>
                      <a:pt x="3603" y="3492"/>
                    </a:lnTo>
                    <a:lnTo>
                      <a:pt x="3574" y="3529"/>
                    </a:lnTo>
                    <a:lnTo>
                      <a:pt x="3541" y="3563"/>
                    </a:lnTo>
                    <a:lnTo>
                      <a:pt x="3503" y="3592"/>
                    </a:lnTo>
                    <a:lnTo>
                      <a:pt x="3462" y="3618"/>
                    </a:lnTo>
                    <a:lnTo>
                      <a:pt x="3418" y="3638"/>
                    </a:lnTo>
                    <a:lnTo>
                      <a:pt x="3372" y="3653"/>
                    </a:lnTo>
                    <a:lnTo>
                      <a:pt x="3324" y="3661"/>
                    </a:lnTo>
                    <a:lnTo>
                      <a:pt x="3272" y="3665"/>
                    </a:lnTo>
                    <a:lnTo>
                      <a:pt x="403" y="3665"/>
                    </a:lnTo>
                    <a:lnTo>
                      <a:pt x="352" y="3661"/>
                    </a:lnTo>
                    <a:lnTo>
                      <a:pt x="304" y="3653"/>
                    </a:lnTo>
                    <a:lnTo>
                      <a:pt x="257" y="3638"/>
                    </a:lnTo>
                    <a:lnTo>
                      <a:pt x="214" y="3618"/>
                    </a:lnTo>
                    <a:lnTo>
                      <a:pt x="173" y="3592"/>
                    </a:lnTo>
                    <a:lnTo>
                      <a:pt x="136" y="3563"/>
                    </a:lnTo>
                    <a:lnTo>
                      <a:pt x="101" y="3529"/>
                    </a:lnTo>
                    <a:lnTo>
                      <a:pt x="72" y="3492"/>
                    </a:lnTo>
                    <a:lnTo>
                      <a:pt x="47" y="3450"/>
                    </a:lnTo>
                    <a:lnTo>
                      <a:pt x="27" y="3407"/>
                    </a:lnTo>
                    <a:lnTo>
                      <a:pt x="12" y="3360"/>
                    </a:lnTo>
                    <a:lnTo>
                      <a:pt x="3" y="3312"/>
                    </a:lnTo>
                    <a:lnTo>
                      <a:pt x="0" y="3261"/>
                    </a:lnTo>
                    <a:lnTo>
                      <a:pt x="0" y="1835"/>
                    </a:lnTo>
                    <a:lnTo>
                      <a:pt x="0" y="404"/>
                    </a:lnTo>
                    <a:lnTo>
                      <a:pt x="3" y="353"/>
                    </a:lnTo>
                    <a:lnTo>
                      <a:pt x="12" y="305"/>
                    </a:lnTo>
                    <a:lnTo>
                      <a:pt x="27" y="258"/>
                    </a:lnTo>
                    <a:lnTo>
                      <a:pt x="47" y="213"/>
                    </a:lnTo>
                    <a:lnTo>
                      <a:pt x="72" y="173"/>
                    </a:lnTo>
                    <a:lnTo>
                      <a:pt x="101" y="135"/>
                    </a:lnTo>
                    <a:lnTo>
                      <a:pt x="136" y="101"/>
                    </a:lnTo>
                    <a:lnTo>
                      <a:pt x="173" y="72"/>
                    </a:lnTo>
                    <a:lnTo>
                      <a:pt x="214" y="47"/>
                    </a:lnTo>
                    <a:lnTo>
                      <a:pt x="257" y="27"/>
                    </a:lnTo>
                    <a:lnTo>
                      <a:pt x="304" y="12"/>
                    </a:lnTo>
                    <a:lnTo>
                      <a:pt x="352" y="3"/>
                    </a:lnTo>
                    <a:lnTo>
                      <a:pt x="4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2" name="Freeform 96">
              <a:extLst>
                <a:ext uri="{FF2B5EF4-FFF2-40B4-BE49-F238E27FC236}">
                  <a16:creationId xmlns:a16="http://schemas.microsoft.com/office/drawing/2014/main" id="{DC812322-818C-9341-84EF-1A73F33BD3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9237" y="2767030"/>
              <a:ext cx="670967" cy="1028559"/>
            </a:xfrm>
            <a:custGeom>
              <a:avLst/>
              <a:gdLst>
                <a:gd name="T0" fmla="*/ 1280 w 2444"/>
                <a:gd name="T1" fmla="*/ 3037 h 3743"/>
                <a:gd name="T2" fmla="*/ 1347 w 2444"/>
                <a:gd name="T3" fmla="*/ 3078 h 3743"/>
                <a:gd name="T4" fmla="*/ 1374 w 2444"/>
                <a:gd name="T5" fmla="*/ 3155 h 3743"/>
                <a:gd name="T6" fmla="*/ 1644 w 2444"/>
                <a:gd name="T7" fmla="*/ 3401 h 3743"/>
                <a:gd name="T8" fmla="*/ 1709 w 2444"/>
                <a:gd name="T9" fmla="*/ 3440 h 3743"/>
                <a:gd name="T10" fmla="*/ 1740 w 2444"/>
                <a:gd name="T11" fmla="*/ 3510 h 3743"/>
                <a:gd name="T12" fmla="*/ 1741 w 2444"/>
                <a:gd name="T13" fmla="*/ 3617 h 3743"/>
                <a:gd name="T14" fmla="*/ 1728 w 2444"/>
                <a:gd name="T15" fmla="*/ 3676 h 3743"/>
                <a:gd name="T16" fmla="*/ 1672 w 2444"/>
                <a:gd name="T17" fmla="*/ 3732 h 3743"/>
                <a:gd name="T18" fmla="*/ 825 w 2444"/>
                <a:gd name="T19" fmla="*/ 3743 h 3743"/>
                <a:gd name="T20" fmla="*/ 750 w 2444"/>
                <a:gd name="T21" fmla="*/ 3716 h 3743"/>
                <a:gd name="T22" fmla="*/ 707 w 2444"/>
                <a:gd name="T23" fmla="*/ 3649 h 3743"/>
                <a:gd name="T24" fmla="*/ 119 w 2444"/>
                <a:gd name="T25" fmla="*/ 3617 h 3743"/>
                <a:gd name="T26" fmla="*/ 709 w 2444"/>
                <a:gd name="T27" fmla="*/ 3485 h 3743"/>
                <a:gd name="T28" fmla="*/ 753 w 2444"/>
                <a:gd name="T29" fmla="*/ 3422 h 3743"/>
                <a:gd name="T30" fmla="*/ 825 w 2444"/>
                <a:gd name="T31" fmla="*/ 3398 h 3743"/>
                <a:gd name="T32" fmla="*/ 1072 w 2444"/>
                <a:gd name="T33" fmla="*/ 3127 h 3743"/>
                <a:gd name="T34" fmla="*/ 1114 w 2444"/>
                <a:gd name="T35" fmla="*/ 3060 h 3743"/>
                <a:gd name="T36" fmla="*/ 1191 w 2444"/>
                <a:gd name="T37" fmla="*/ 3033 h 3743"/>
                <a:gd name="T38" fmla="*/ 1222 w 2444"/>
                <a:gd name="T39" fmla="*/ 2594 h 3743"/>
                <a:gd name="T40" fmla="*/ 75 w 2444"/>
                <a:gd name="T41" fmla="*/ 1986 h 3743"/>
                <a:gd name="T42" fmla="*/ 2407 w 2444"/>
                <a:gd name="T43" fmla="*/ 1997 h 3743"/>
                <a:gd name="T44" fmla="*/ 2441 w 2444"/>
                <a:gd name="T45" fmla="*/ 2041 h 3743"/>
                <a:gd name="T46" fmla="*/ 2441 w 2444"/>
                <a:gd name="T47" fmla="*/ 2756 h 3743"/>
                <a:gd name="T48" fmla="*/ 2407 w 2444"/>
                <a:gd name="T49" fmla="*/ 2801 h 3743"/>
                <a:gd name="T50" fmla="*/ 75 w 2444"/>
                <a:gd name="T51" fmla="*/ 2812 h 3743"/>
                <a:gd name="T52" fmla="*/ 22 w 2444"/>
                <a:gd name="T53" fmla="*/ 2790 h 3743"/>
                <a:gd name="T54" fmla="*/ 0 w 2444"/>
                <a:gd name="T55" fmla="*/ 2737 h 3743"/>
                <a:gd name="T56" fmla="*/ 10 w 2444"/>
                <a:gd name="T57" fmla="*/ 2023 h 3743"/>
                <a:gd name="T58" fmla="*/ 56 w 2444"/>
                <a:gd name="T59" fmla="*/ 1988 h 3743"/>
                <a:gd name="T60" fmla="*/ 242 w 2444"/>
                <a:gd name="T61" fmla="*/ 1576 h 3743"/>
                <a:gd name="T62" fmla="*/ 242 w 2444"/>
                <a:gd name="T63" fmla="*/ 1186 h 3743"/>
                <a:gd name="T64" fmla="*/ 2388 w 2444"/>
                <a:gd name="T65" fmla="*/ 1001 h 3743"/>
                <a:gd name="T66" fmla="*/ 2434 w 2444"/>
                <a:gd name="T67" fmla="*/ 1034 h 3743"/>
                <a:gd name="T68" fmla="*/ 2444 w 2444"/>
                <a:gd name="T69" fmla="*/ 1749 h 3743"/>
                <a:gd name="T70" fmla="*/ 2422 w 2444"/>
                <a:gd name="T71" fmla="*/ 1801 h 3743"/>
                <a:gd name="T72" fmla="*/ 2369 w 2444"/>
                <a:gd name="T73" fmla="*/ 1823 h 3743"/>
                <a:gd name="T74" fmla="*/ 37 w 2444"/>
                <a:gd name="T75" fmla="*/ 1812 h 3743"/>
                <a:gd name="T76" fmla="*/ 3 w 2444"/>
                <a:gd name="T77" fmla="*/ 1768 h 3743"/>
                <a:gd name="T78" fmla="*/ 3 w 2444"/>
                <a:gd name="T79" fmla="*/ 1051 h 3743"/>
                <a:gd name="T80" fmla="*/ 37 w 2444"/>
                <a:gd name="T81" fmla="*/ 1007 h 3743"/>
                <a:gd name="T82" fmla="*/ 242 w 2444"/>
                <a:gd name="T83" fmla="*/ 198 h 3743"/>
                <a:gd name="T84" fmla="*/ 1222 w 2444"/>
                <a:gd name="T85" fmla="*/ 198 h 3743"/>
                <a:gd name="T86" fmla="*/ 2369 w 2444"/>
                <a:gd name="T87" fmla="*/ 0 h 3743"/>
                <a:gd name="T88" fmla="*/ 2422 w 2444"/>
                <a:gd name="T89" fmla="*/ 21 h 3743"/>
                <a:gd name="T90" fmla="*/ 2444 w 2444"/>
                <a:gd name="T91" fmla="*/ 74 h 3743"/>
                <a:gd name="T92" fmla="*/ 2434 w 2444"/>
                <a:gd name="T93" fmla="*/ 787 h 3743"/>
                <a:gd name="T94" fmla="*/ 2388 w 2444"/>
                <a:gd name="T95" fmla="*/ 822 h 3743"/>
                <a:gd name="T96" fmla="*/ 56 w 2444"/>
                <a:gd name="T97" fmla="*/ 822 h 3743"/>
                <a:gd name="T98" fmla="*/ 10 w 2444"/>
                <a:gd name="T99" fmla="*/ 787 h 3743"/>
                <a:gd name="T100" fmla="*/ 0 w 2444"/>
                <a:gd name="T101" fmla="*/ 74 h 3743"/>
                <a:gd name="T102" fmla="*/ 22 w 2444"/>
                <a:gd name="T103" fmla="*/ 21 h 3743"/>
                <a:gd name="T104" fmla="*/ 75 w 2444"/>
                <a:gd name="T105" fmla="*/ 0 h 3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444" h="3743">
                  <a:moveTo>
                    <a:pt x="1191" y="3033"/>
                  </a:moveTo>
                  <a:lnTo>
                    <a:pt x="1252" y="3033"/>
                  </a:lnTo>
                  <a:lnTo>
                    <a:pt x="1280" y="3037"/>
                  </a:lnTo>
                  <a:lnTo>
                    <a:pt x="1306" y="3045"/>
                  </a:lnTo>
                  <a:lnTo>
                    <a:pt x="1329" y="3060"/>
                  </a:lnTo>
                  <a:lnTo>
                    <a:pt x="1347" y="3078"/>
                  </a:lnTo>
                  <a:lnTo>
                    <a:pt x="1361" y="3101"/>
                  </a:lnTo>
                  <a:lnTo>
                    <a:pt x="1371" y="3127"/>
                  </a:lnTo>
                  <a:lnTo>
                    <a:pt x="1374" y="3155"/>
                  </a:lnTo>
                  <a:lnTo>
                    <a:pt x="1374" y="3398"/>
                  </a:lnTo>
                  <a:lnTo>
                    <a:pt x="1618" y="3398"/>
                  </a:lnTo>
                  <a:lnTo>
                    <a:pt x="1644" y="3401"/>
                  </a:lnTo>
                  <a:lnTo>
                    <a:pt x="1669" y="3410"/>
                  </a:lnTo>
                  <a:lnTo>
                    <a:pt x="1691" y="3422"/>
                  </a:lnTo>
                  <a:lnTo>
                    <a:pt x="1709" y="3440"/>
                  </a:lnTo>
                  <a:lnTo>
                    <a:pt x="1725" y="3460"/>
                  </a:lnTo>
                  <a:lnTo>
                    <a:pt x="1734" y="3485"/>
                  </a:lnTo>
                  <a:lnTo>
                    <a:pt x="1740" y="3510"/>
                  </a:lnTo>
                  <a:lnTo>
                    <a:pt x="2325" y="3510"/>
                  </a:lnTo>
                  <a:lnTo>
                    <a:pt x="2325" y="3617"/>
                  </a:lnTo>
                  <a:lnTo>
                    <a:pt x="1741" y="3617"/>
                  </a:lnTo>
                  <a:lnTo>
                    <a:pt x="1741" y="3621"/>
                  </a:lnTo>
                  <a:lnTo>
                    <a:pt x="1737" y="3649"/>
                  </a:lnTo>
                  <a:lnTo>
                    <a:pt x="1728" y="3676"/>
                  </a:lnTo>
                  <a:lnTo>
                    <a:pt x="1714" y="3698"/>
                  </a:lnTo>
                  <a:lnTo>
                    <a:pt x="1694" y="3716"/>
                  </a:lnTo>
                  <a:lnTo>
                    <a:pt x="1672" y="3732"/>
                  </a:lnTo>
                  <a:lnTo>
                    <a:pt x="1647" y="3741"/>
                  </a:lnTo>
                  <a:lnTo>
                    <a:pt x="1618" y="3743"/>
                  </a:lnTo>
                  <a:lnTo>
                    <a:pt x="825" y="3743"/>
                  </a:lnTo>
                  <a:lnTo>
                    <a:pt x="797" y="3741"/>
                  </a:lnTo>
                  <a:lnTo>
                    <a:pt x="772" y="3732"/>
                  </a:lnTo>
                  <a:lnTo>
                    <a:pt x="750" y="3716"/>
                  </a:lnTo>
                  <a:lnTo>
                    <a:pt x="730" y="3698"/>
                  </a:lnTo>
                  <a:lnTo>
                    <a:pt x="716" y="3676"/>
                  </a:lnTo>
                  <a:lnTo>
                    <a:pt x="707" y="3649"/>
                  </a:lnTo>
                  <a:lnTo>
                    <a:pt x="703" y="3621"/>
                  </a:lnTo>
                  <a:lnTo>
                    <a:pt x="703" y="3617"/>
                  </a:lnTo>
                  <a:lnTo>
                    <a:pt x="119" y="3617"/>
                  </a:lnTo>
                  <a:lnTo>
                    <a:pt x="119" y="3510"/>
                  </a:lnTo>
                  <a:lnTo>
                    <a:pt x="704" y="3510"/>
                  </a:lnTo>
                  <a:lnTo>
                    <a:pt x="709" y="3485"/>
                  </a:lnTo>
                  <a:lnTo>
                    <a:pt x="719" y="3460"/>
                  </a:lnTo>
                  <a:lnTo>
                    <a:pt x="735" y="3440"/>
                  </a:lnTo>
                  <a:lnTo>
                    <a:pt x="753" y="3422"/>
                  </a:lnTo>
                  <a:lnTo>
                    <a:pt x="774" y="3410"/>
                  </a:lnTo>
                  <a:lnTo>
                    <a:pt x="800" y="3401"/>
                  </a:lnTo>
                  <a:lnTo>
                    <a:pt x="825" y="3398"/>
                  </a:lnTo>
                  <a:lnTo>
                    <a:pt x="1069" y="3398"/>
                  </a:lnTo>
                  <a:lnTo>
                    <a:pt x="1069" y="3155"/>
                  </a:lnTo>
                  <a:lnTo>
                    <a:pt x="1072" y="3127"/>
                  </a:lnTo>
                  <a:lnTo>
                    <a:pt x="1082" y="3101"/>
                  </a:lnTo>
                  <a:lnTo>
                    <a:pt x="1095" y="3078"/>
                  </a:lnTo>
                  <a:lnTo>
                    <a:pt x="1114" y="3060"/>
                  </a:lnTo>
                  <a:lnTo>
                    <a:pt x="1137" y="3045"/>
                  </a:lnTo>
                  <a:lnTo>
                    <a:pt x="1163" y="3037"/>
                  </a:lnTo>
                  <a:lnTo>
                    <a:pt x="1191" y="3033"/>
                  </a:lnTo>
                  <a:close/>
                  <a:moveTo>
                    <a:pt x="242" y="2203"/>
                  </a:moveTo>
                  <a:lnTo>
                    <a:pt x="242" y="2594"/>
                  </a:lnTo>
                  <a:lnTo>
                    <a:pt x="1222" y="2594"/>
                  </a:lnTo>
                  <a:lnTo>
                    <a:pt x="1222" y="2203"/>
                  </a:lnTo>
                  <a:lnTo>
                    <a:pt x="242" y="2203"/>
                  </a:lnTo>
                  <a:close/>
                  <a:moveTo>
                    <a:pt x="75" y="1986"/>
                  </a:moveTo>
                  <a:lnTo>
                    <a:pt x="2369" y="1986"/>
                  </a:lnTo>
                  <a:lnTo>
                    <a:pt x="2388" y="1988"/>
                  </a:lnTo>
                  <a:lnTo>
                    <a:pt x="2407" y="1997"/>
                  </a:lnTo>
                  <a:lnTo>
                    <a:pt x="2422" y="2008"/>
                  </a:lnTo>
                  <a:lnTo>
                    <a:pt x="2434" y="2023"/>
                  </a:lnTo>
                  <a:lnTo>
                    <a:pt x="2441" y="2041"/>
                  </a:lnTo>
                  <a:lnTo>
                    <a:pt x="2444" y="2060"/>
                  </a:lnTo>
                  <a:lnTo>
                    <a:pt x="2444" y="2737"/>
                  </a:lnTo>
                  <a:lnTo>
                    <a:pt x="2441" y="2756"/>
                  </a:lnTo>
                  <a:lnTo>
                    <a:pt x="2434" y="2775"/>
                  </a:lnTo>
                  <a:lnTo>
                    <a:pt x="2422" y="2790"/>
                  </a:lnTo>
                  <a:lnTo>
                    <a:pt x="2407" y="2801"/>
                  </a:lnTo>
                  <a:lnTo>
                    <a:pt x="2388" y="2808"/>
                  </a:lnTo>
                  <a:lnTo>
                    <a:pt x="2369" y="2812"/>
                  </a:lnTo>
                  <a:lnTo>
                    <a:pt x="75" y="2812"/>
                  </a:lnTo>
                  <a:lnTo>
                    <a:pt x="56" y="2808"/>
                  </a:lnTo>
                  <a:lnTo>
                    <a:pt x="37" y="2801"/>
                  </a:lnTo>
                  <a:lnTo>
                    <a:pt x="22" y="2790"/>
                  </a:lnTo>
                  <a:lnTo>
                    <a:pt x="10" y="2775"/>
                  </a:lnTo>
                  <a:lnTo>
                    <a:pt x="3" y="2756"/>
                  </a:lnTo>
                  <a:lnTo>
                    <a:pt x="0" y="2737"/>
                  </a:lnTo>
                  <a:lnTo>
                    <a:pt x="0" y="2060"/>
                  </a:lnTo>
                  <a:lnTo>
                    <a:pt x="3" y="2041"/>
                  </a:lnTo>
                  <a:lnTo>
                    <a:pt x="10" y="2023"/>
                  </a:lnTo>
                  <a:lnTo>
                    <a:pt x="22" y="2008"/>
                  </a:lnTo>
                  <a:lnTo>
                    <a:pt x="37" y="1997"/>
                  </a:lnTo>
                  <a:lnTo>
                    <a:pt x="56" y="1988"/>
                  </a:lnTo>
                  <a:lnTo>
                    <a:pt x="75" y="1986"/>
                  </a:lnTo>
                  <a:close/>
                  <a:moveTo>
                    <a:pt x="242" y="1186"/>
                  </a:moveTo>
                  <a:lnTo>
                    <a:pt x="242" y="1576"/>
                  </a:lnTo>
                  <a:lnTo>
                    <a:pt x="1222" y="1576"/>
                  </a:lnTo>
                  <a:lnTo>
                    <a:pt x="1222" y="1186"/>
                  </a:lnTo>
                  <a:lnTo>
                    <a:pt x="242" y="1186"/>
                  </a:lnTo>
                  <a:close/>
                  <a:moveTo>
                    <a:pt x="75" y="997"/>
                  </a:moveTo>
                  <a:lnTo>
                    <a:pt x="2369" y="997"/>
                  </a:lnTo>
                  <a:lnTo>
                    <a:pt x="2388" y="1001"/>
                  </a:lnTo>
                  <a:lnTo>
                    <a:pt x="2407" y="1007"/>
                  </a:lnTo>
                  <a:lnTo>
                    <a:pt x="2422" y="1019"/>
                  </a:lnTo>
                  <a:lnTo>
                    <a:pt x="2434" y="1034"/>
                  </a:lnTo>
                  <a:lnTo>
                    <a:pt x="2441" y="1051"/>
                  </a:lnTo>
                  <a:lnTo>
                    <a:pt x="2444" y="1072"/>
                  </a:lnTo>
                  <a:lnTo>
                    <a:pt x="2444" y="1749"/>
                  </a:lnTo>
                  <a:lnTo>
                    <a:pt x="2441" y="1768"/>
                  </a:lnTo>
                  <a:lnTo>
                    <a:pt x="2434" y="1786"/>
                  </a:lnTo>
                  <a:lnTo>
                    <a:pt x="2422" y="1801"/>
                  </a:lnTo>
                  <a:lnTo>
                    <a:pt x="2407" y="1812"/>
                  </a:lnTo>
                  <a:lnTo>
                    <a:pt x="2388" y="1821"/>
                  </a:lnTo>
                  <a:lnTo>
                    <a:pt x="2369" y="1823"/>
                  </a:lnTo>
                  <a:lnTo>
                    <a:pt x="75" y="1823"/>
                  </a:lnTo>
                  <a:lnTo>
                    <a:pt x="56" y="1821"/>
                  </a:lnTo>
                  <a:lnTo>
                    <a:pt x="37" y="1812"/>
                  </a:lnTo>
                  <a:lnTo>
                    <a:pt x="22" y="1801"/>
                  </a:lnTo>
                  <a:lnTo>
                    <a:pt x="10" y="1786"/>
                  </a:lnTo>
                  <a:lnTo>
                    <a:pt x="3" y="1768"/>
                  </a:lnTo>
                  <a:lnTo>
                    <a:pt x="0" y="1749"/>
                  </a:lnTo>
                  <a:lnTo>
                    <a:pt x="0" y="1072"/>
                  </a:lnTo>
                  <a:lnTo>
                    <a:pt x="3" y="1051"/>
                  </a:lnTo>
                  <a:lnTo>
                    <a:pt x="10" y="1034"/>
                  </a:lnTo>
                  <a:lnTo>
                    <a:pt x="22" y="1019"/>
                  </a:lnTo>
                  <a:lnTo>
                    <a:pt x="37" y="1007"/>
                  </a:lnTo>
                  <a:lnTo>
                    <a:pt x="56" y="1001"/>
                  </a:lnTo>
                  <a:lnTo>
                    <a:pt x="75" y="997"/>
                  </a:lnTo>
                  <a:close/>
                  <a:moveTo>
                    <a:pt x="242" y="198"/>
                  </a:moveTo>
                  <a:lnTo>
                    <a:pt x="242" y="588"/>
                  </a:lnTo>
                  <a:lnTo>
                    <a:pt x="1222" y="588"/>
                  </a:lnTo>
                  <a:lnTo>
                    <a:pt x="1222" y="198"/>
                  </a:lnTo>
                  <a:lnTo>
                    <a:pt x="242" y="198"/>
                  </a:lnTo>
                  <a:close/>
                  <a:moveTo>
                    <a:pt x="75" y="0"/>
                  </a:moveTo>
                  <a:lnTo>
                    <a:pt x="2369" y="0"/>
                  </a:lnTo>
                  <a:lnTo>
                    <a:pt x="2388" y="2"/>
                  </a:lnTo>
                  <a:lnTo>
                    <a:pt x="2407" y="9"/>
                  </a:lnTo>
                  <a:lnTo>
                    <a:pt x="2422" y="21"/>
                  </a:lnTo>
                  <a:lnTo>
                    <a:pt x="2434" y="36"/>
                  </a:lnTo>
                  <a:lnTo>
                    <a:pt x="2441" y="54"/>
                  </a:lnTo>
                  <a:lnTo>
                    <a:pt x="2444" y="74"/>
                  </a:lnTo>
                  <a:lnTo>
                    <a:pt x="2444" y="750"/>
                  </a:lnTo>
                  <a:lnTo>
                    <a:pt x="2441" y="770"/>
                  </a:lnTo>
                  <a:lnTo>
                    <a:pt x="2434" y="787"/>
                  </a:lnTo>
                  <a:lnTo>
                    <a:pt x="2422" y="802"/>
                  </a:lnTo>
                  <a:lnTo>
                    <a:pt x="2407" y="815"/>
                  </a:lnTo>
                  <a:lnTo>
                    <a:pt x="2388" y="822"/>
                  </a:lnTo>
                  <a:lnTo>
                    <a:pt x="2369" y="824"/>
                  </a:lnTo>
                  <a:lnTo>
                    <a:pt x="75" y="824"/>
                  </a:lnTo>
                  <a:lnTo>
                    <a:pt x="56" y="822"/>
                  </a:lnTo>
                  <a:lnTo>
                    <a:pt x="37" y="815"/>
                  </a:lnTo>
                  <a:lnTo>
                    <a:pt x="22" y="802"/>
                  </a:lnTo>
                  <a:lnTo>
                    <a:pt x="10" y="787"/>
                  </a:lnTo>
                  <a:lnTo>
                    <a:pt x="3" y="770"/>
                  </a:lnTo>
                  <a:lnTo>
                    <a:pt x="0" y="750"/>
                  </a:lnTo>
                  <a:lnTo>
                    <a:pt x="0" y="74"/>
                  </a:lnTo>
                  <a:lnTo>
                    <a:pt x="3" y="54"/>
                  </a:lnTo>
                  <a:lnTo>
                    <a:pt x="10" y="36"/>
                  </a:lnTo>
                  <a:lnTo>
                    <a:pt x="22" y="21"/>
                  </a:lnTo>
                  <a:lnTo>
                    <a:pt x="37" y="9"/>
                  </a:lnTo>
                  <a:lnTo>
                    <a:pt x="56" y="2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70C0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Freeform 101">
              <a:extLst>
                <a:ext uri="{FF2B5EF4-FFF2-40B4-BE49-F238E27FC236}">
                  <a16:creationId xmlns:a16="http://schemas.microsoft.com/office/drawing/2014/main" id="{4197E294-71A9-CB46-BE81-96685A5E1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8963" y="1808644"/>
              <a:ext cx="1018458" cy="978167"/>
            </a:xfrm>
            <a:custGeom>
              <a:avLst/>
              <a:gdLst>
                <a:gd name="T0" fmla="*/ 1966 w 3642"/>
                <a:gd name="T1" fmla="*/ 26 h 3496"/>
                <a:gd name="T2" fmla="*/ 2393 w 3642"/>
                <a:gd name="T3" fmla="*/ 187 h 3496"/>
                <a:gd name="T4" fmla="*/ 2753 w 3642"/>
                <a:gd name="T5" fmla="*/ 474 h 3496"/>
                <a:gd name="T6" fmla="*/ 3004 w 3642"/>
                <a:gd name="T7" fmla="*/ 849 h 3496"/>
                <a:gd name="T8" fmla="*/ 3126 w 3642"/>
                <a:gd name="T9" fmla="*/ 1259 h 3496"/>
                <a:gd name="T10" fmla="*/ 3205 w 3642"/>
                <a:gd name="T11" fmla="*/ 1449 h 3496"/>
                <a:gd name="T12" fmla="*/ 3320 w 3642"/>
                <a:gd name="T13" fmla="*/ 1602 h 3496"/>
                <a:gd name="T14" fmla="*/ 3378 w 3642"/>
                <a:gd name="T15" fmla="*/ 1867 h 3496"/>
                <a:gd name="T16" fmla="*/ 3461 w 3642"/>
                <a:gd name="T17" fmla="*/ 2114 h 3496"/>
                <a:gd name="T18" fmla="*/ 3611 w 3642"/>
                <a:gd name="T19" fmla="*/ 2322 h 3496"/>
                <a:gd name="T20" fmla="*/ 3633 w 3642"/>
                <a:gd name="T21" fmla="*/ 2581 h 3496"/>
                <a:gd name="T22" fmla="*/ 3386 w 3642"/>
                <a:gd name="T23" fmla="*/ 3155 h 3496"/>
                <a:gd name="T24" fmla="*/ 3187 w 3642"/>
                <a:gd name="T25" fmla="*/ 3332 h 3496"/>
                <a:gd name="T26" fmla="*/ 2926 w 3642"/>
                <a:gd name="T27" fmla="*/ 3396 h 3496"/>
                <a:gd name="T28" fmla="*/ 2647 w 3642"/>
                <a:gd name="T29" fmla="*/ 3475 h 3496"/>
                <a:gd name="T30" fmla="*/ 2138 w 3642"/>
                <a:gd name="T31" fmla="*/ 3493 h 3496"/>
                <a:gd name="T32" fmla="*/ 2035 w 3642"/>
                <a:gd name="T33" fmla="*/ 3410 h 3496"/>
                <a:gd name="T34" fmla="*/ 2035 w 3642"/>
                <a:gd name="T35" fmla="*/ 3135 h 3496"/>
                <a:gd name="T36" fmla="*/ 2138 w 3642"/>
                <a:gd name="T37" fmla="*/ 3051 h 3496"/>
                <a:gd name="T38" fmla="*/ 2647 w 3642"/>
                <a:gd name="T39" fmla="*/ 3070 h 3496"/>
                <a:gd name="T40" fmla="*/ 2926 w 3642"/>
                <a:gd name="T41" fmla="*/ 3148 h 3496"/>
                <a:gd name="T42" fmla="*/ 3113 w 3642"/>
                <a:gd name="T43" fmla="*/ 3086 h 3496"/>
                <a:gd name="T44" fmla="*/ 3376 w 3642"/>
                <a:gd name="T45" fmla="*/ 2584 h 3496"/>
                <a:gd name="T46" fmla="*/ 3385 w 3642"/>
                <a:gd name="T47" fmla="*/ 2423 h 3496"/>
                <a:gd name="T48" fmla="*/ 3311 w 3642"/>
                <a:gd name="T49" fmla="*/ 2386 h 3496"/>
                <a:gd name="T50" fmla="*/ 3188 w 3642"/>
                <a:gd name="T51" fmla="*/ 2602 h 3496"/>
                <a:gd name="T52" fmla="*/ 3037 w 3642"/>
                <a:gd name="T53" fmla="*/ 2675 h 3496"/>
                <a:gd name="T54" fmla="*/ 2450 w 3642"/>
                <a:gd name="T55" fmla="*/ 2605 h 3496"/>
                <a:gd name="T56" fmla="*/ 2377 w 3642"/>
                <a:gd name="T57" fmla="*/ 2503 h 3496"/>
                <a:gd name="T58" fmla="*/ 2469 w 3642"/>
                <a:gd name="T59" fmla="*/ 1478 h 3496"/>
                <a:gd name="T60" fmla="*/ 2574 w 3642"/>
                <a:gd name="T61" fmla="*/ 1390 h 3496"/>
                <a:gd name="T62" fmla="*/ 2748 w 3642"/>
                <a:gd name="T63" fmla="*/ 1250 h 3496"/>
                <a:gd name="T64" fmla="*/ 2612 w 3642"/>
                <a:gd name="T65" fmla="*/ 901 h 3496"/>
                <a:gd name="T66" fmla="*/ 2348 w 3642"/>
                <a:gd name="T67" fmla="*/ 600 h 3496"/>
                <a:gd name="T68" fmla="*/ 2003 w 3642"/>
                <a:gd name="T69" fmla="*/ 418 h 3496"/>
                <a:gd name="T70" fmla="*/ 1611 w 3642"/>
                <a:gd name="T71" fmla="*/ 373 h 3496"/>
                <a:gd name="T72" fmla="*/ 1233 w 3642"/>
                <a:gd name="T73" fmla="*/ 474 h 3496"/>
                <a:gd name="T74" fmla="*/ 917 w 3642"/>
                <a:gd name="T75" fmla="*/ 709 h 3496"/>
                <a:gd name="T76" fmla="*/ 700 w 3642"/>
                <a:gd name="T77" fmla="*/ 1037 h 3496"/>
                <a:gd name="T78" fmla="*/ 614 w 3642"/>
                <a:gd name="T79" fmla="*/ 1397 h 3496"/>
                <a:gd name="T80" fmla="*/ 858 w 3642"/>
                <a:gd name="T81" fmla="*/ 1414 h 3496"/>
                <a:gd name="T82" fmla="*/ 928 w 3642"/>
                <a:gd name="T83" fmla="*/ 1535 h 3496"/>
                <a:gd name="T84" fmla="*/ 985 w 3642"/>
                <a:gd name="T85" fmla="*/ 2551 h 3496"/>
                <a:gd name="T86" fmla="*/ 884 w 3642"/>
                <a:gd name="T87" fmla="*/ 2626 h 3496"/>
                <a:gd name="T88" fmla="*/ 278 w 3642"/>
                <a:gd name="T89" fmla="*/ 2665 h 3496"/>
                <a:gd name="T90" fmla="*/ 127 w 3642"/>
                <a:gd name="T91" fmla="*/ 2511 h 3496"/>
                <a:gd name="T92" fmla="*/ 25 w 3642"/>
                <a:gd name="T93" fmla="*/ 2220 h 3496"/>
                <a:gd name="T94" fmla="*/ 2 w 3642"/>
                <a:gd name="T95" fmla="*/ 1880 h 3496"/>
                <a:gd name="T96" fmla="*/ 59 w 3642"/>
                <a:gd name="T97" fmla="*/ 1608 h 3496"/>
                <a:gd name="T98" fmla="*/ 176 w 3642"/>
                <a:gd name="T99" fmla="*/ 1451 h 3496"/>
                <a:gd name="T100" fmla="*/ 256 w 3642"/>
                <a:gd name="T101" fmla="*/ 1260 h 3496"/>
                <a:gd name="T102" fmla="*/ 379 w 3642"/>
                <a:gd name="T103" fmla="*/ 849 h 3496"/>
                <a:gd name="T104" fmla="*/ 628 w 3642"/>
                <a:gd name="T105" fmla="*/ 474 h 3496"/>
                <a:gd name="T106" fmla="*/ 988 w 3642"/>
                <a:gd name="T107" fmla="*/ 187 h 3496"/>
                <a:gd name="T108" fmla="*/ 1416 w 3642"/>
                <a:gd name="T109" fmla="*/ 26 h 3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642" h="3496">
                  <a:moveTo>
                    <a:pt x="1691" y="0"/>
                  </a:moveTo>
                  <a:lnTo>
                    <a:pt x="1691" y="0"/>
                  </a:lnTo>
                  <a:lnTo>
                    <a:pt x="1783" y="2"/>
                  </a:lnTo>
                  <a:lnTo>
                    <a:pt x="1875" y="12"/>
                  </a:lnTo>
                  <a:lnTo>
                    <a:pt x="1966" y="26"/>
                  </a:lnTo>
                  <a:lnTo>
                    <a:pt x="2055" y="47"/>
                  </a:lnTo>
                  <a:lnTo>
                    <a:pt x="2142" y="74"/>
                  </a:lnTo>
                  <a:lnTo>
                    <a:pt x="2228" y="106"/>
                  </a:lnTo>
                  <a:lnTo>
                    <a:pt x="2312" y="143"/>
                  </a:lnTo>
                  <a:lnTo>
                    <a:pt x="2393" y="187"/>
                  </a:lnTo>
                  <a:lnTo>
                    <a:pt x="2471" y="234"/>
                  </a:lnTo>
                  <a:lnTo>
                    <a:pt x="2546" y="287"/>
                  </a:lnTo>
                  <a:lnTo>
                    <a:pt x="2619" y="345"/>
                  </a:lnTo>
                  <a:lnTo>
                    <a:pt x="2688" y="407"/>
                  </a:lnTo>
                  <a:lnTo>
                    <a:pt x="2753" y="474"/>
                  </a:lnTo>
                  <a:lnTo>
                    <a:pt x="2815" y="545"/>
                  </a:lnTo>
                  <a:lnTo>
                    <a:pt x="2871" y="621"/>
                  </a:lnTo>
                  <a:lnTo>
                    <a:pt x="2920" y="695"/>
                  </a:lnTo>
                  <a:lnTo>
                    <a:pt x="2964" y="770"/>
                  </a:lnTo>
                  <a:lnTo>
                    <a:pt x="3004" y="849"/>
                  </a:lnTo>
                  <a:lnTo>
                    <a:pt x="3038" y="929"/>
                  </a:lnTo>
                  <a:lnTo>
                    <a:pt x="3066" y="1009"/>
                  </a:lnTo>
                  <a:lnTo>
                    <a:pt x="3092" y="1091"/>
                  </a:lnTo>
                  <a:lnTo>
                    <a:pt x="3111" y="1175"/>
                  </a:lnTo>
                  <a:lnTo>
                    <a:pt x="3126" y="1259"/>
                  </a:lnTo>
                  <a:lnTo>
                    <a:pt x="3136" y="1344"/>
                  </a:lnTo>
                  <a:lnTo>
                    <a:pt x="3140" y="1430"/>
                  </a:lnTo>
                  <a:lnTo>
                    <a:pt x="3146" y="1430"/>
                  </a:lnTo>
                  <a:lnTo>
                    <a:pt x="3176" y="1436"/>
                  </a:lnTo>
                  <a:lnTo>
                    <a:pt x="3205" y="1449"/>
                  </a:lnTo>
                  <a:lnTo>
                    <a:pt x="3232" y="1468"/>
                  </a:lnTo>
                  <a:lnTo>
                    <a:pt x="3258" y="1494"/>
                  </a:lnTo>
                  <a:lnTo>
                    <a:pt x="3281" y="1525"/>
                  </a:lnTo>
                  <a:lnTo>
                    <a:pt x="3302" y="1561"/>
                  </a:lnTo>
                  <a:lnTo>
                    <a:pt x="3320" y="1602"/>
                  </a:lnTo>
                  <a:lnTo>
                    <a:pt x="3337" y="1647"/>
                  </a:lnTo>
                  <a:lnTo>
                    <a:pt x="3351" y="1697"/>
                  </a:lnTo>
                  <a:lnTo>
                    <a:pt x="3362" y="1751"/>
                  </a:lnTo>
                  <a:lnTo>
                    <a:pt x="3371" y="1808"/>
                  </a:lnTo>
                  <a:lnTo>
                    <a:pt x="3378" y="1867"/>
                  </a:lnTo>
                  <a:lnTo>
                    <a:pt x="3380" y="1929"/>
                  </a:lnTo>
                  <a:lnTo>
                    <a:pt x="3380" y="1995"/>
                  </a:lnTo>
                  <a:lnTo>
                    <a:pt x="3377" y="2061"/>
                  </a:lnTo>
                  <a:lnTo>
                    <a:pt x="3420" y="2085"/>
                  </a:lnTo>
                  <a:lnTo>
                    <a:pt x="3461" y="2114"/>
                  </a:lnTo>
                  <a:lnTo>
                    <a:pt x="3498" y="2148"/>
                  </a:lnTo>
                  <a:lnTo>
                    <a:pt x="3532" y="2185"/>
                  </a:lnTo>
                  <a:lnTo>
                    <a:pt x="3563" y="2227"/>
                  </a:lnTo>
                  <a:lnTo>
                    <a:pt x="3590" y="2273"/>
                  </a:lnTo>
                  <a:lnTo>
                    <a:pt x="3611" y="2322"/>
                  </a:lnTo>
                  <a:lnTo>
                    <a:pt x="3627" y="2372"/>
                  </a:lnTo>
                  <a:lnTo>
                    <a:pt x="3637" y="2424"/>
                  </a:lnTo>
                  <a:lnTo>
                    <a:pt x="3642" y="2476"/>
                  </a:lnTo>
                  <a:lnTo>
                    <a:pt x="3641" y="2529"/>
                  </a:lnTo>
                  <a:lnTo>
                    <a:pt x="3633" y="2581"/>
                  </a:lnTo>
                  <a:lnTo>
                    <a:pt x="3621" y="2633"/>
                  </a:lnTo>
                  <a:lnTo>
                    <a:pt x="3602" y="2684"/>
                  </a:lnTo>
                  <a:lnTo>
                    <a:pt x="3439" y="3058"/>
                  </a:lnTo>
                  <a:lnTo>
                    <a:pt x="3414" y="3108"/>
                  </a:lnTo>
                  <a:lnTo>
                    <a:pt x="3386" y="3155"/>
                  </a:lnTo>
                  <a:lnTo>
                    <a:pt x="3352" y="3198"/>
                  </a:lnTo>
                  <a:lnTo>
                    <a:pt x="3316" y="3238"/>
                  </a:lnTo>
                  <a:lnTo>
                    <a:pt x="3275" y="3273"/>
                  </a:lnTo>
                  <a:lnTo>
                    <a:pt x="3232" y="3304"/>
                  </a:lnTo>
                  <a:lnTo>
                    <a:pt x="3187" y="3332"/>
                  </a:lnTo>
                  <a:lnTo>
                    <a:pt x="3138" y="3354"/>
                  </a:lnTo>
                  <a:lnTo>
                    <a:pt x="3087" y="3371"/>
                  </a:lnTo>
                  <a:lnTo>
                    <a:pt x="3034" y="3385"/>
                  </a:lnTo>
                  <a:lnTo>
                    <a:pt x="2981" y="3394"/>
                  </a:lnTo>
                  <a:lnTo>
                    <a:pt x="2926" y="3396"/>
                  </a:lnTo>
                  <a:lnTo>
                    <a:pt x="2706" y="3396"/>
                  </a:lnTo>
                  <a:lnTo>
                    <a:pt x="2697" y="3420"/>
                  </a:lnTo>
                  <a:lnTo>
                    <a:pt x="2683" y="3441"/>
                  </a:lnTo>
                  <a:lnTo>
                    <a:pt x="2667" y="3460"/>
                  </a:lnTo>
                  <a:lnTo>
                    <a:pt x="2647" y="3475"/>
                  </a:lnTo>
                  <a:lnTo>
                    <a:pt x="2624" y="3486"/>
                  </a:lnTo>
                  <a:lnTo>
                    <a:pt x="2599" y="3494"/>
                  </a:lnTo>
                  <a:lnTo>
                    <a:pt x="2573" y="3496"/>
                  </a:lnTo>
                  <a:lnTo>
                    <a:pt x="2165" y="3496"/>
                  </a:lnTo>
                  <a:lnTo>
                    <a:pt x="2138" y="3493"/>
                  </a:lnTo>
                  <a:lnTo>
                    <a:pt x="2111" y="3485"/>
                  </a:lnTo>
                  <a:lnTo>
                    <a:pt x="2087" y="3472"/>
                  </a:lnTo>
                  <a:lnTo>
                    <a:pt x="2066" y="3454"/>
                  </a:lnTo>
                  <a:lnTo>
                    <a:pt x="2048" y="3433"/>
                  </a:lnTo>
                  <a:lnTo>
                    <a:pt x="2035" y="3410"/>
                  </a:lnTo>
                  <a:lnTo>
                    <a:pt x="2027" y="3384"/>
                  </a:lnTo>
                  <a:lnTo>
                    <a:pt x="2024" y="3355"/>
                  </a:lnTo>
                  <a:lnTo>
                    <a:pt x="2024" y="3189"/>
                  </a:lnTo>
                  <a:lnTo>
                    <a:pt x="2027" y="3161"/>
                  </a:lnTo>
                  <a:lnTo>
                    <a:pt x="2035" y="3135"/>
                  </a:lnTo>
                  <a:lnTo>
                    <a:pt x="2048" y="3110"/>
                  </a:lnTo>
                  <a:lnTo>
                    <a:pt x="2066" y="3089"/>
                  </a:lnTo>
                  <a:lnTo>
                    <a:pt x="2087" y="3072"/>
                  </a:lnTo>
                  <a:lnTo>
                    <a:pt x="2111" y="3058"/>
                  </a:lnTo>
                  <a:lnTo>
                    <a:pt x="2138" y="3051"/>
                  </a:lnTo>
                  <a:lnTo>
                    <a:pt x="2165" y="3047"/>
                  </a:lnTo>
                  <a:lnTo>
                    <a:pt x="2573" y="3047"/>
                  </a:lnTo>
                  <a:lnTo>
                    <a:pt x="2599" y="3050"/>
                  </a:lnTo>
                  <a:lnTo>
                    <a:pt x="2624" y="3057"/>
                  </a:lnTo>
                  <a:lnTo>
                    <a:pt x="2647" y="3070"/>
                  </a:lnTo>
                  <a:lnTo>
                    <a:pt x="2667" y="3084"/>
                  </a:lnTo>
                  <a:lnTo>
                    <a:pt x="2683" y="3103"/>
                  </a:lnTo>
                  <a:lnTo>
                    <a:pt x="2697" y="3125"/>
                  </a:lnTo>
                  <a:lnTo>
                    <a:pt x="2706" y="3148"/>
                  </a:lnTo>
                  <a:lnTo>
                    <a:pt x="2926" y="3148"/>
                  </a:lnTo>
                  <a:lnTo>
                    <a:pt x="2967" y="3146"/>
                  </a:lnTo>
                  <a:lnTo>
                    <a:pt x="3007" y="3138"/>
                  </a:lnTo>
                  <a:lnTo>
                    <a:pt x="3044" y="3125"/>
                  </a:lnTo>
                  <a:lnTo>
                    <a:pt x="3080" y="3107"/>
                  </a:lnTo>
                  <a:lnTo>
                    <a:pt x="3113" y="3086"/>
                  </a:lnTo>
                  <a:lnTo>
                    <a:pt x="3144" y="3060"/>
                  </a:lnTo>
                  <a:lnTo>
                    <a:pt x="3170" y="3030"/>
                  </a:lnTo>
                  <a:lnTo>
                    <a:pt x="3193" y="2997"/>
                  </a:lnTo>
                  <a:lnTo>
                    <a:pt x="3212" y="2960"/>
                  </a:lnTo>
                  <a:lnTo>
                    <a:pt x="3376" y="2584"/>
                  </a:lnTo>
                  <a:lnTo>
                    <a:pt x="3387" y="2553"/>
                  </a:lnTo>
                  <a:lnTo>
                    <a:pt x="3392" y="2520"/>
                  </a:lnTo>
                  <a:lnTo>
                    <a:pt x="3394" y="2488"/>
                  </a:lnTo>
                  <a:lnTo>
                    <a:pt x="3392" y="2455"/>
                  </a:lnTo>
                  <a:lnTo>
                    <a:pt x="3385" y="2423"/>
                  </a:lnTo>
                  <a:lnTo>
                    <a:pt x="3372" y="2392"/>
                  </a:lnTo>
                  <a:lnTo>
                    <a:pt x="3356" y="2362"/>
                  </a:lnTo>
                  <a:lnTo>
                    <a:pt x="3343" y="2345"/>
                  </a:lnTo>
                  <a:lnTo>
                    <a:pt x="3328" y="2330"/>
                  </a:lnTo>
                  <a:lnTo>
                    <a:pt x="3311" y="2386"/>
                  </a:lnTo>
                  <a:lnTo>
                    <a:pt x="3290" y="2438"/>
                  </a:lnTo>
                  <a:lnTo>
                    <a:pt x="3266" y="2487"/>
                  </a:lnTo>
                  <a:lnTo>
                    <a:pt x="3242" y="2530"/>
                  </a:lnTo>
                  <a:lnTo>
                    <a:pt x="3216" y="2569"/>
                  </a:lnTo>
                  <a:lnTo>
                    <a:pt x="3188" y="2602"/>
                  </a:lnTo>
                  <a:lnTo>
                    <a:pt x="3159" y="2629"/>
                  </a:lnTo>
                  <a:lnTo>
                    <a:pt x="3129" y="2650"/>
                  </a:lnTo>
                  <a:lnTo>
                    <a:pt x="3100" y="2666"/>
                  </a:lnTo>
                  <a:lnTo>
                    <a:pt x="3069" y="2674"/>
                  </a:lnTo>
                  <a:lnTo>
                    <a:pt x="3037" y="2675"/>
                  </a:lnTo>
                  <a:lnTo>
                    <a:pt x="3037" y="2675"/>
                  </a:lnTo>
                  <a:lnTo>
                    <a:pt x="2523" y="2629"/>
                  </a:lnTo>
                  <a:lnTo>
                    <a:pt x="2498" y="2625"/>
                  </a:lnTo>
                  <a:lnTo>
                    <a:pt x="2474" y="2617"/>
                  </a:lnTo>
                  <a:lnTo>
                    <a:pt x="2450" y="2605"/>
                  </a:lnTo>
                  <a:lnTo>
                    <a:pt x="2429" y="2591"/>
                  </a:lnTo>
                  <a:lnTo>
                    <a:pt x="2412" y="2572"/>
                  </a:lnTo>
                  <a:lnTo>
                    <a:pt x="2396" y="2551"/>
                  </a:lnTo>
                  <a:lnTo>
                    <a:pt x="2385" y="2528"/>
                  </a:lnTo>
                  <a:lnTo>
                    <a:pt x="2377" y="2503"/>
                  </a:lnTo>
                  <a:lnTo>
                    <a:pt x="2374" y="2478"/>
                  </a:lnTo>
                  <a:lnTo>
                    <a:pt x="2374" y="2451"/>
                  </a:lnTo>
                  <a:lnTo>
                    <a:pt x="2455" y="1533"/>
                  </a:lnTo>
                  <a:lnTo>
                    <a:pt x="2459" y="1505"/>
                  </a:lnTo>
                  <a:lnTo>
                    <a:pt x="2469" y="1478"/>
                  </a:lnTo>
                  <a:lnTo>
                    <a:pt x="2483" y="1454"/>
                  </a:lnTo>
                  <a:lnTo>
                    <a:pt x="2502" y="1432"/>
                  </a:lnTo>
                  <a:lnTo>
                    <a:pt x="2523" y="1414"/>
                  </a:lnTo>
                  <a:lnTo>
                    <a:pt x="2547" y="1400"/>
                  </a:lnTo>
                  <a:lnTo>
                    <a:pt x="2574" y="1390"/>
                  </a:lnTo>
                  <a:lnTo>
                    <a:pt x="2603" y="1385"/>
                  </a:lnTo>
                  <a:lnTo>
                    <a:pt x="2633" y="1385"/>
                  </a:lnTo>
                  <a:lnTo>
                    <a:pt x="2768" y="1396"/>
                  </a:lnTo>
                  <a:lnTo>
                    <a:pt x="2761" y="1323"/>
                  </a:lnTo>
                  <a:lnTo>
                    <a:pt x="2748" y="1250"/>
                  </a:lnTo>
                  <a:lnTo>
                    <a:pt x="2731" y="1177"/>
                  </a:lnTo>
                  <a:lnTo>
                    <a:pt x="2709" y="1107"/>
                  </a:lnTo>
                  <a:lnTo>
                    <a:pt x="2681" y="1036"/>
                  </a:lnTo>
                  <a:lnTo>
                    <a:pt x="2649" y="967"/>
                  </a:lnTo>
                  <a:lnTo>
                    <a:pt x="2612" y="901"/>
                  </a:lnTo>
                  <a:lnTo>
                    <a:pt x="2568" y="835"/>
                  </a:lnTo>
                  <a:lnTo>
                    <a:pt x="2519" y="769"/>
                  </a:lnTo>
                  <a:lnTo>
                    <a:pt x="2465" y="709"/>
                  </a:lnTo>
                  <a:lnTo>
                    <a:pt x="2407" y="651"/>
                  </a:lnTo>
                  <a:lnTo>
                    <a:pt x="2348" y="600"/>
                  </a:lnTo>
                  <a:lnTo>
                    <a:pt x="2284" y="553"/>
                  </a:lnTo>
                  <a:lnTo>
                    <a:pt x="2217" y="512"/>
                  </a:lnTo>
                  <a:lnTo>
                    <a:pt x="2148" y="474"/>
                  </a:lnTo>
                  <a:lnTo>
                    <a:pt x="2076" y="443"/>
                  </a:lnTo>
                  <a:lnTo>
                    <a:pt x="2003" y="418"/>
                  </a:lnTo>
                  <a:lnTo>
                    <a:pt x="1927" y="398"/>
                  </a:lnTo>
                  <a:lnTo>
                    <a:pt x="1850" y="382"/>
                  </a:lnTo>
                  <a:lnTo>
                    <a:pt x="1771" y="373"/>
                  </a:lnTo>
                  <a:lnTo>
                    <a:pt x="1691" y="371"/>
                  </a:lnTo>
                  <a:lnTo>
                    <a:pt x="1611" y="373"/>
                  </a:lnTo>
                  <a:lnTo>
                    <a:pt x="1532" y="382"/>
                  </a:lnTo>
                  <a:lnTo>
                    <a:pt x="1454" y="398"/>
                  </a:lnTo>
                  <a:lnTo>
                    <a:pt x="1379" y="418"/>
                  </a:lnTo>
                  <a:lnTo>
                    <a:pt x="1305" y="443"/>
                  </a:lnTo>
                  <a:lnTo>
                    <a:pt x="1233" y="474"/>
                  </a:lnTo>
                  <a:lnTo>
                    <a:pt x="1165" y="512"/>
                  </a:lnTo>
                  <a:lnTo>
                    <a:pt x="1099" y="553"/>
                  </a:lnTo>
                  <a:lnTo>
                    <a:pt x="1035" y="600"/>
                  </a:lnTo>
                  <a:lnTo>
                    <a:pt x="974" y="651"/>
                  </a:lnTo>
                  <a:lnTo>
                    <a:pt x="917" y="709"/>
                  </a:lnTo>
                  <a:lnTo>
                    <a:pt x="864" y="769"/>
                  </a:lnTo>
                  <a:lnTo>
                    <a:pt x="814" y="835"/>
                  </a:lnTo>
                  <a:lnTo>
                    <a:pt x="771" y="901"/>
                  </a:lnTo>
                  <a:lnTo>
                    <a:pt x="733" y="967"/>
                  </a:lnTo>
                  <a:lnTo>
                    <a:pt x="700" y="1037"/>
                  </a:lnTo>
                  <a:lnTo>
                    <a:pt x="672" y="1107"/>
                  </a:lnTo>
                  <a:lnTo>
                    <a:pt x="650" y="1178"/>
                  </a:lnTo>
                  <a:lnTo>
                    <a:pt x="633" y="1250"/>
                  </a:lnTo>
                  <a:lnTo>
                    <a:pt x="621" y="1323"/>
                  </a:lnTo>
                  <a:lnTo>
                    <a:pt x="614" y="1397"/>
                  </a:lnTo>
                  <a:lnTo>
                    <a:pt x="750" y="1385"/>
                  </a:lnTo>
                  <a:lnTo>
                    <a:pt x="780" y="1385"/>
                  </a:lnTo>
                  <a:lnTo>
                    <a:pt x="807" y="1391"/>
                  </a:lnTo>
                  <a:lnTo>
                    <a:pt x="834" y="1401"/>
                  </a:lnTo>
                  <a:lnTo>
                    <a:pt x="858" y="1414"/>
                  </a:lnTo>
                  <a:lnTo>
                    <a:pt x="880" y="1433"/>
                  </a:lnTo>
                  <a:lnTo>
                    <a:pt x="898" y="1454"/>
                  </a:lnTo>
                  <a:lnTo>
                    <a:pt x="912" y="1478"/>
                  </a:lnTo>
                  <a:lnTo>
                    <a:pt x="922" y="1506"/>
                  </a:lnTo>
                  <a:lnTo>
                    <a:pt x="928" y="1535"/>
                  </a:lnTo>
                  <a:lnTo>
                    <a:pt x="1008" y="2452"/>
                  </a:lnTo>
                  <a:lnTo>
                    <a:pt x="1008" y="2478"/>
                  </a:lnTo>
                  <a:lnTo>
                    <a:pt x="1004" y="2503"/>
                  </a:lnTo>
                  <a:lnTo>
                    <a:pt x="997" y="2528"/>
                  </a:lnTo>
                  <a:lnTo>
                    <a:pt x="985" y="2551"/>
                  </a:lnTo>
                  <a:lnTo>
                    <a:pt x="971" y="2572"/>
                  </a:lnTo>
                  <a:lnTo>
                    <a:pt x="952" y="2591"/>
                  </a:lnTo>
                  <a:lnTo>
                    <a:pt x="931" y="2606"/>
                  </a:lnTo>
                  <a:lnTo>
                    <a:pt x="909" y="2618"/>
                  </a:lnTo>
                  <a:lnTo>
                    <a:pt x="884" y="2626"/>
                  </a:lnTo>
                  <a:lnTo>
                    <a:pt x="859" y="2631"/>
                  </a:lnTo>
                  <a:lnTo>
                    <a:pt x="345" y="2676"/>
                  </a:lnTo>
                  <a:lnTo>
                    <a:pt x="345" y="2676"/>
                  </a:lnTo>
                  <a:lnTo>
                    <a:pt x="311" y="2675"/>
                  </a:lnTo>
                  <a:lnTo>
                    <a:pt x="278" y="2665"/>
                  </a:lnTo>
                  <a:lnTo>
                    <a:pt x="245" y="2648"/>
                  </a:lnTo>
                  <a:lnTo>
                    <a:pt x="214" y="2623"/>
                  </a:lnTo>
                  <a:lnTo>
                    <a:pt x="183" y="2592"/>
                  </a:lnTo>
                  <a:lnTo>
                    <a:pt x="155" y="2554"/>
                  </a:lnTo>
                  <a:lnTo>
                    <a:pt x="127" y="2511"/>
                  </a:lnTo>
                  <a:lnTo>
                    <a:pt x="102" y="2462"/>
                  </a:lnTo>
                  <a:lnTo>
                    <a:pt x="78" y="2408"/>
                  </a:lnTo>
                  <a:lnTo>
                    <a:pt x="59" y="2350"/>
                  </a:lnTo>
                  <a:lnTo>
                    <a:pt x="40" y="2287"/>
                  </a:lnTo>
                  <a:lnTo>
                    <a:pt x="25" y="2220"/>
                  </a:lnTo>
                  <a:lnTo>
                    <a:pt x="13" y="2151"/>
                  </a:lnTo>
                  <a:lnTo>
                    <a:pt x="6" y="2078"/>
                  </a:lnTo>
                  <a:lnTo>
                    <a:pt x="1" y="2010"/>
                  </a:lnTo>
                  <a:lnTo>
                    <a:pt x="0" y="1944"/>
                  </a:lnTo>
                  <a:lnTo>
                    <a:pt x="2" y="1880"/>
                  </a:lnTo>
                  <a:lnTo>
                    <a:pt x="8" y="1819"/>
                  </a:lnTo>
                  <a:lnTo>
                    <a:pt x="17" y="1760"/>
                  </a:lnTo>
                  <a:lnTo>
                    <a:pt x="28" y="1706"/>
                  </a:lnTo>
                  <a:lnTo>
                    <a:pt x="42" y="1654"/>
                  </a:lnTo>
                  <a:lnTo>
                    <a:pt x="59" y="1608"/>
                  </a:lnTo>
                  <a:lnTo>
                    <a:pt x="78" y="1566"/>
                  </a:lnTo>
                  <a:lnTo>
                    <a:pt x="99" y="1528"/>
                  </a:lnTo>
                  <a:lnTo>
                    <a:pt x="123" y="1496"/>
                  </a:lnTo>
                  <a:lnTo>
                    <a:pt x="148" y="1470"/>
                  </a:lnTo>
                  <a:lnTo>
                    <a:pt x="176" y="1451"/>
                  </a:lnTo>
                  <a:lnTo>
                    <a:pt x="205" y="1437"/>
                  </a:lnTo>
                  <a:lnTo>
                    <a:pt x="236" y="1431"/>
                  </a:lnTo>
                  <a:lnTo>
                    <a:pt x="242" y="1430"/>
                  </a:lnTo>
                  <a:lnTo>
                    <a:pt x="246" y="1344"/>
                  </a:lnTo>
                  <a:lnTo>
                    <a:pt x="256" y="1260"/>
                  </a:lnTo>
                  <a:lnTo>
                    <a:pt x="271" y="1175"/>
                  </a:lnTo>
                  <a:lnTo>
                    <a:pt x="290" y="1092"/>
                  </a:lnTo>
                  <a:lnTo>
                    <a:pt x="315" y="1009"/>
                  </a:lnTo>
                  <a:lnTo>
                    <a:pt x="345" y="929"/>
                  </a:lnTo>
                  <a:lnTo>
                    <a:pt x="379" y="849"/>
                  </a:lnTo>
                  <a:lnTo>
                    <a:pt x="417" y="770"/>
                  </a:lnTo>
                  <a:lnTo>
                    <a:pt x="462" y="695"/>
                  </a:lnTo>
                  <a:lnTo>
                    <a:pt x="510" y="621"/>
                  </a:lnTo>
                  <a:lnTo>
                    <a:pt x="568" y="545"/>
                  </a:lnTo>
                  <a:lnTo>
                    <a:pt x="628" y="474"/>
                  </a:lnTo>
                  <a:lnTo>
                    <a:pt x="693" y="407"/>
                  </a:lnTo>
                  <a:lnTo>
                    <a:pt x="763" y="345"/>
                  </a:lnTo>
                  <a:lnTo>
                    <a:pt x="835" y="287"/>
                  </a:lnTo>
                  <a:lnTo>
                    <a:pt x="910" y="234"/>
                  </a:lnTo>
                  <a:lnTo>
                    <a:pt x="988" y="187"/>
                  </a:lnTo>
                  <a:lnTo>
                    <a:pt x="1070" y="143"/>
                  </a:lnTo>
                  <a:lnTo>
                    <a:pt x="1153" y="106"/>
                  </a:lnTo>
                  <a:lnTo>
                    <a:pt x="1239" y="74"/>
                  </a:lnTo>
                  <a:lnTo>
                    <a:pt x="1326" y="47"/>
                  </a:lnTo>
                  <a:lnTo>
                    <a:pt x="1416" y="26"/>
                  </a:lnTo>
                  <a:lnTo>
                    <a:pt x="1506" y="12"/>
                  </a:lnTo>
                  <a:lnTo>
                    <a:pt x="1598" y="2"/>
                  </a:lnTo>
                  <a:lnTo>
                    <a:pt x="1691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0D07600-BD15-0644-AC30-6D14D94166F4}"/>
                </a:ext>
              </a:extLst>
            </p:cNvPr>
            <p:cNvGrpSpPr/>
            <p:nvPr/>
          </p:nvGrpSpPr>
          <p:grpSpPr>
            <a:xfrm>
              <a:off x="4695882" y="2026236"/>
              <a:ext cx="777377" cy="748518"/>
              <a:chOff x="3101975" y="4454525"/>
              <a:chExt cx="1368425" cy="1317625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96" name="Freeform 106">
                <a:extLst>
                  <a:ext uri="{FF2B5EF4-FFF2-40B4-BE49-F238E27FC236}">
                    <a16:creationId xmlns:a16="http://schemas.microsoft.com/office/drawing/2014/main" id="{7204AD40-71A8-A14E-8576-E0A800AB85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2300" y="4454525"/>
                <a:ext cx="1247775" cy="411162"/>
              </a:xfrm>
              <a:custGeom>
                <a:avLst/>
                <a:gdLst>
                  <a:gd name="T0" fmla="*/ 2636 w 3143"/>
                  <a:gd name="T1" fmla="*/ 0 h 1035"/>
                  <a:gd name="T2" fmla="*/ 2745 w 3143"/>
                  <a:gd name="T3" fmla="*/ 11 h 1035"/>
                  <a:gd name="T4" fmla="*/ 2845 w 3143"/>
                  <a:gd name="T5" fmla="*/ 45 h 1035"/>
                  <a:gd name="T6" fmla="*/ 2935 w 3143"/>
                  <a:gd name="T7" fmla="*/ 97 h 1035"/>
                  <a:gd name="T8" fmla="*/ 3013 w 3143"/>
                  <a:gd name="T9" fmla="*/ 167 h 1035"/>
                  <a:gd name="T10" fmla="*/ 3074 w 3143"/>
                  <a:gd name="T11" fmla="*/ 251 h 1035"/>
                  <a:gd name="T12" fmla="*/ 3118 w 3143"/>
                  <a:gd name="T13" fmla="*/ 347 h 1035"/>
                  <a:gd name="T14" fmla="*/ 3140 w 3143"/>
                  <a:gd name="T15" fmla="*/ 451 h 1035"/>
                  <a:gd name="T16" fmla="*/ 3143 w 3143"/>
                  <a:gd name="T17" fmla="*/ 856 h 1035"/>
                  <a:gd name="T18" fmla="*/ 3132 w 3143"/>
                  <a:gd name="T19" fmla="*/ 918 h 1035"/>
                  <a:gd name="T20" fmla="*/ 3101 w 3143"/>
                  <a:gd name="T21" fmla="*/ 971 h 1035"/>
                  <a:gd name="T22" fmla="*/ 3055 w 3143"/>
                  <a:gd name="T23" fmla="*/ 1010 h 1035"/>
                  <a:gd name="T24" fmla="*/ 2996 w 3143"/>
                  <a:gd name="T25" fmla="*/ 1032 h 1035"/>
                  <a:gd name="T26" fmla="*/ 2497 w 3143"/>
                  <a:gd name="T27" fmla="*/ 1035 h 1035"/>
                  <a:gd name="T28" fmla="*/ 2434 w 3143"/>
                  <a:gd name="T29" fmla="*/ 1024 h 1035"/>
                  <a:gd name="T30" fmla="*/ 2381 w 3143"/>
                  <a:gd name="T31" fmla="*/ 992 h 1035"/>
                  <a:gd name="T32" fmla="*/ 2342 w 3143"/>
                  <a:gd name="T33" fmla="*/ 946 h 1035"/>
                  <a:gd name="T34" fmla="*/ 2321 w 3143"/>
                  <a:gd name="T35" fmla="*/ 887 h 1035"/>
                  <a:gd name="T36" fmla="*/ 2314 w 3143"/>
                  <a:gd name="T37" fmla="*/ 830 h 1035"/>
                  <a:gd name="T38" fmla="*/ 2296 w 3143"/>
                  <a:gd name="T39" fmla="*/ 784 h 1035"/>
                  <a:gd name="T40" fmla="*/ 2260 w 3143"/>
                  <a:gd name="T41" fmla="*/ 748 h 1035"/>
                  <a:gd name="T42" fmla="*/ 2214 w 3143"/>
                  <a:gd name="T43" fmla="*/ 729 h 1035"/>
                  <a:gd name="T44" fmla="*/ 954 w 3143"/>
                  <a:gd name="T45" fmla="*/ 726 h 1035"/>
                  <a:gd name="T46" fmla="*/ 904 w 3143"/>
                  <a:gd name="T47" fmla="*/ 736 h 1035"/>
                  <a:gd name="T48" fmla="*/ 863 w 3143"/>
                  <a:gd name="T49" fmla="*/ 764 h 1035"/>
                  <a:gd name="T50" fmla="*/ 836 w 3143"/>
                  <a:gd name="T51" fmla="*/ 805 h 1035"/>
                  <a:gd name="T52" fmla="*/ 825 w 3143"/>
                  <a:gd name="T53" fmla="*/ 856 h 1035"/>
                  <a:gd name="T54" fmla="*/ 814 w 3143"/>
                  <a:gd name="T55" fmla="*/ 918 h 1035"/>
                  <a:gd name="T56" fmla="*/ 783 w 3143"/>
                  <a:gd name="T57" fmla="*/ 971 h 1035"/>
                  <a:gd name="T58" fmla="*/ 736 w 3143"/>
                  <a:gd name="T59" fmla="*/ 1010 h 1035"/>
                  <a:gd name="T60" fmla="*/ 679 w 3143"/>
                  <a:gd name="T61" fmla="*/ 1032 h 1035"/>
                  <a:gd name="T62" fmla="*/ 179 w 3143"/>
                  <a:gd name="T63" fmla="*/ 1035 h 1035"/>
                  <a:gd name="T64" fmla="*/ 116 w 3143"/>
                  <a:gd name="T65" fmla="*/ 1024 h 1035"/>
                  <a:gd name="T66" fmla="*/ 63 w 3143"/>
                  <a:gd name="T67" fmla="*/ 992 h 1035"/>
                  <a:gd name="T68" fmla="*/ 24 w 3143"/>
                  <a:gd name="T69" fmla="*/ 946 h 1035"/>
                  <a:gd name="T70" fmla="*/ 2 w 3143"/>
                  <a:gd name="T71" fmla="*/ 887 h 1035"/>
                  <a:gd name="T72" fmla="*/ 0 w 3143"/>
                  <a:gd name="T73" fmla="*/ 507 h 1035"/>
                  <a:gd name="T74" fmla="*/ 11 w 3143"/>
                  <a:gd name="T75" fmla="*/ 398 h 1035"/>
                  <a:gd name="T76" fmla="*/ 45 w 3143"/>
                  <a:gd name="T77" fmla="*/ 297 h 1035"/>
                  <a:gd name="T78" fmla="*/ 97 w 3143"/>
                  <a:gd name="T79" fmla="*/ 207 h 1035"/>
                  <a:gd name="T80" fmla="*/ 166 w 3143"/>
                  <a:gd name="T81" fmla="*/ 131 h 1035"/>
                  <a:gd name="T82" fmla="*/ 250 w 3143"/>
                  <a:gd name="T83" fmla="*/ 69 h 1035"/>
                  <a:gd name="T84" fmla="*/ 347 w 3143"/>
                  <a:gd name="T85" fmla="*/ 26 h 1035"/>
                  <a:gd name="T86" fmla="*/ 451 w 3143"/>
                  <a:gd name="T87" fmla="*/ 3 h 1035"/>
                  <a:gd name="T88" fmla="*/ 1921 w 3143"/>
                  <a:gd name="T89" fmla="*/ 0 h 10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143" h="1035">
                    <a:moveTo>
                      <a:pt x="1921" y="0"/>
                    </a:moveTo>
                    <a:lnTo>
                      <a:pt x="2636" y="0"/>
                    </a:lnTo>
                    <a:lnTo>
                      <a:pt x="2691" y="3"/>
                    </a:lnTo>
                    <a:lnTo>
                      <a:pt x="2745" y="11"/>
                    </a:lnTo>
                    <a:lnTo>
                      <a:pt x="2796" y="26"/>
                    </a:lnTo>
                    <a:lnTo>
                      <a:pt x="2845" y="45"/>
                    </a:lnTo>
                    <a:lnTo>
                      <a:pt x="2892" y="69"/>
                    </a:lnTo>
                    <a:lnTo>
                      <a:pt x="2935" y="97"/>
                    </a:lnTo>
                    <a:lnTo>
                      <a:pt x="2976" y="131"/>
                    </a:lnTo>
                    <a:lnTo>
                      <a:pt x="3013" y="167"/>
                    </a:lnTo>
                    <a:lnTo>
                      <a:pt x="3045" y="207"/>
                    </a:lnTo>
                    <a:lnTo>
                      <a:pt x="3074" y="251"/>
                    </a:lnTo>
                    <a:lnTo>
                      <a:pt x="3098" y="297"/>
                    </a:lnTo>
                    <a:lnTo>
                      <a:pt x="3118" y="347"/>
                    </a:lnTo>
                    <a:lnTo>
                      <a:pt x="3131" y="398"/>
                    </a:lnTo>
                    <a:lnTo>
                      <a:pt x="3140" y="451"/>
                    </a:lnTo>
                    <a:lnTo>
                      <a:pt x="3143" y="507"/>
                    </a:lnTo>
                    <a:lnTo>
                      <a:pt x="3143" y="856"/>
                    </a:lnTo>
                    <a:lnTo>
                      <a:pt x="3140" y="887"/>
                    </a:lnTo>
                    <a:lnTo>
                      <a:pt x="3132" y="918"/>
                    </a:lnTo>
                    <a:lnTo>
                      <a:pt x="3119" y="946"/>
                    </a:lnTo>
                    <a:lnTo>
                      <a:pt x="3101" y="971"/>
                    </a:lnTo>
                    <a:lnTo>
                      <a:pt x="3079" y="992"/>
                    </a:lnTo>
                    <a:lnTo>
                      <a:pt x="3055" y="1010"/>
                    </a:lnTo>
                    <a:lnTo>
                      <a:pt x="3027" y="1024"/>
                    </a:lnTo>
                    <a:lnTo>
                      <a:pt x="2996" y="1032"/>
                    </a:lnTo>
                    <a:lnTo>
                      <a:pt x="2964" y="1035"/>
                    </a:lnTo>
                    <a:lnTo>
                      <a:pt x="2497" y="1035"/>
                    </a:lnTo>
                    <a:lnTo>
                      <a:pt x="2464" y="1032"/>
                    </a:lnTo>
                    <a:lnTo>
                      <a:pt x="2434" y="1024"/>
                    </a:lnTo>
                    <a:lnTo>
                      <a:pt x="2407" y="1010"/>
                    </a:lnTo>
                    <a:lnTo>
                      <a:pt x="2381" y="992"/>
                    </a:lnTo>
                    <a:lnTo>
                      <a:pt x="2359" y="971"/>
                    </a:lnTo>
                    <a:lnTo>
                      <a:pt x="2342" y="946"/>
                    </a:lnTo>
                    <a:lnTo>
                      <a:pt x="2329" y="918"/>
                    </a:lnTo>
                    <a:lnTo>
                      <a:pt x="2321" y="887"/>
                    </a:lnTo>
                    <a:lnTo>
                      <a:pt x="2318" y="856"/>
                    </a:lnTo>
                    <a:lnTo>
                      <a:pt x="2314" y="830"/>
                    </a:lnTo>
                    <a:lnTo>
                      <a:pt x="2307" y="805"/>
                    </a:lnTo>
                    <a:lnTo>
                      <a:pt x="2296" y="784"/>
                    </a:lnTo>
                    <a:lnTo>
                      <a:pt x="2280" y="764"/>
                    </a:lnTo>
                    <a:lnTo>
                      <a:pt x="2260" y="748"/>
                    </a:lnTo>
                    <a:lnTo>
                      <a:pt x="2238" y="736"/>
                    </a:lnTo>
                    <a:lnTo>
                      <a:pt x="2214" y="729"/>
                    </a:lnTo>
                    <a:lnTo>
                      <a:pt x="2188" y="726"/>
                    </a:lnTo>
                    <a:lnTo>
                      <a:pt x="954" y="726"/>
                    </a:lnTo>
                    <a:lnTo>
                      <a:pt x="929" y="729"/>
                    </a:lnTo>
                    <a:lnTo>
                      <a:pt x="904" y="736"/>
                    </a:lnTo>
                    <a:lnTo>
                      <a:pt x="882" y="748"/>
                    </a:lnTo>
                    <a:lnTo>
                      <a:pt x="863" y="764"/>
                    </a:lnTo>
                    <a:lnTo>
                      <a:pt x="847" y="784"/>
                    </a:lnTo>
                    <a:lnTo>
                      <a:pt x="836" y="805"/>
                    </a:lnTo>
                    <a:lnTo>
                      <a:pt x="827" y="830"/>
                    </a:lnTo>
                    <a:lnTo>
                      <a:pt x="825" y="856"/>
                    </a:lnTo>
                    <a:lnTo>
                      <a:pt x="822" y="887"/>
                    </a:lnTo>
                    <a:lnTo>
                      <a:pt x="814" y="918"/>
                    </a:lnTo>
                    <a:lnTo>
                      <a:pt x="801" y="946"/>
                    </a:lnTo>
                    <a:lnTo>
                      <a:pt x="783" y="971"/>
                    </a:lnTo>
                    <a:lnTo>
                      <a:pt x="761" y="992"/>
                    </a:lnTo>
                    <a:lnTo>
                      <a:pt x="736" y="1010"/>
                    </a:lnTo>
                    <a:lnTo>
                      <a:pt x="709" y="1024"/>
                    </a:lnTo>
                    <a:lnTo>
                      <a:pt x="679" y="1032"/>
                    </a:lnTo>
                    <a:lnTo>
                      <a:pt x="646" y="1035"/>
                    </a:lnTo>
                    <a:lnTo>
                      <a:pt x="179" y="1035"/>
                    </a:lnTo>
                    <a:lnTo>
                      <a:pt x="147" y="1032"/>
                    </a:lnTo>
                    <a:lnTo>
                      <a:pt x="116" y="1024"/>
                    </a:lnTo>
                    <a:lnTo>
                      <a:pt x="88" y="1010"/>
                    </a:lnTo>
                    <a:lnTo>
                      <a:pt x="63" y="992"/>
                    </a:lnTo>
                    <a:lnTo>
                      <a:pt x="42" y="971"/>
                    </a:lnTo>
                    <a:lnTo>
                      <a:pt x="24" y="946"/>
                    </a:lnTo>
                    <a:lnTo>
                      <a:pt x="10" y="918"/>
                    </a:lnTo>
                    <a:lnTo>
                      <a:pt x="2" y="887"/>
                    </a:lnTo>
                    <a:lnTo>
                      <a:pt x="0" y="856"/>
                    </a:lnTo>
                    <a:lnTo>
                      <a:pt x="0" y="507"/>
                    </a:lnTo>
                    <a:lnTo>
                      <a:pt x="2" y="451"/>
                    </a:lnTo>
                    <a:lnTo>
                      <a:pt x="11" y="398"/>
                    </a:lnTo>
                    <a:lnTo>
                      <a:pt x="25" y="347"/>
                    </a:lnTo>
                    <a:lnTo>
                      <a:pt x="45" y="297"/>
                    </a:lnTo>
                    <a:lnTo>
                      <a:pt x="69" y="251"/>
                    </a:lnTo>
                    <a:lnTo>
                      <a:pt x="97" y="207"/>
                    </a:lnTo>
                    <a:lnTo>
                      <a:pt x="130" y="167"/>
                    </a:lnTo>
                    <a:lnTo>
                      <a:pt x="166" y="131"/>
                    </a:lnTo>
                    <a:lnTo>
                      <a:pt x="207" y="97"/>
                    </a:lnTo>
                    <a:lnTo>
                      <a:pt x="250" y="69"/>
                    </a:lnTo>
                    <a:lnTo>
                      <a:pt x="297" y="45"/>
                    </a:lnTo>
                    <a:lnTo>
                      <a:pt x="347" y="26"/>
                    </a:lnTo>
                    <a:lnTo>
                      <a:pt x="398" y="11"/>
                    </a:lnTo>
                    <a:lnTo>
                      <a:pt x="451" y="3"/>
                    </a:lnTo>
                    <a:lnTo>
                      <a:pt x="507" y="0"/>
                    </a:lnTo>
                    <a:lnTo>
                      <a:pt x="192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" name="Freeform 107">
                <a:extLst>
                  <a:ext uri="{FF2B5EF4-FFF2-40B4-BE49-F238E27FC236}">
                    <a16:creationId xmlns:a16="http://schemas.microsoft.com/office/drawing/2014/main" id="{DB69C352-519A-234B-BCFD-47BFAA6578E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01975" y="4826000"/>
                <a:ext cx="1368425" cy="946150"/>
              </a:xfrm>
              <a:custGeom>
                <a:avLst/>
                <a:gdLst>
                  <a:gd name="T0" fmla="*/ 1829 w 3448"/>
                  <a:gd name="T1" fmla="*/ 1563 h 2382"/>
                  <a:gd name="T2" fmla="*/ 1819 w 3448"/>
                  <a:gd name="T3" fmla="*/ 1943 h 2382"/>
                  <a:gd name="T4" fmla="*/ 1879 w 3448"/>
                  <a:gd name="T5" fmla="*/ 1986 h 2382"/>
                  <a:gd name="T6" fmla="*/ 2253 w 3448"/>
                  <a:gd name="T7" fmla="*/ 1960 h 2382"/>
                  <a:gd name="T8" fmla="*/ 2262 w 3448"/>
                  <a:gd name="T9" fmla="*/ 1580 h 2382"/>
                  <a:gd name="T10" fmla="*/ 2201 w 3448"/>
                  <a:gd name="T11" fmla="*/ 1536 h 2382"/>
                  <a:gd name="T12" fmla="*/ 1215 w 3448"/>
                  <a:gd name="T13" fmla="*/ 1545 h 2382"/>
                  <a:gd name="T14" fmla="*/ 1183 w 3448"/>
                  <a:gd name="T15" fmla="*/ 1599 h 2382"/>
                  <a:gd name="T16" fmla="*/ 1210 w 3448"/>
                  <a:gd name="T17" fmla="*/ 1973 h 2382"/>
                  <a:gd name="T18" fmla="*/ 1590 w 3448"/>
                  <a:gd name="T19" fmla="*/ 1983 h 2382"/>
                  <a:gd name="T20" fmla="*/ 1633 w 3448"/>
                  <a:gd name="T21" fmla="*/ 1923 h 2382"/>
                  <a:gd name="T22" fmla="*/ 1607 w 3448"/>
                  <a:gd name="T23" fmla="*/ 1549 h 2382"/>
                  <a:gd name="T24" fmla="*/ 1879 w 3448"/>
                  <a:gd name="T25" fmla="*/ 904 h 2382"/>
                  <a:gd name="T26" fmla="*/ 1819 w 3448"/>
                  <a:gd name="T27" fmla="*/ 947 h 2382"/>
                  <a:gd name="T28" fmla="*/ 1829 w 3448"/>
                  <a:gd name="T29" fmla="*/ 1327 h 2382"/>
                  <a:gd name="T30" fmla="*/ 2201 w 3448"/>
                  <a:gd name="T31" fmla="*/ 1353 h 2382"/>
                  <a:gd name="T32" fmla="*/ 2262 w 3448"/>
                  <a:gd name="T33" fmla="*/ 1310 h 2382"/>
                  <a:gd name="T34" fmla="*/ 2253 w 3448"/>
                  <a:gd name="T35" fmla="*/ 929 h 2382"/>
                  <a:gd name="T36" fmla="*/ 1879 w 3448"/>
                  <a:gd name="T37" fmla="*/ 904 h 2382"/>
                  <a:gd name="T38" fmla="*/ 1202 w 3448"/>
                  <a:gd name="T39" fmla="*/ 922 h 2382"/>
                  <a:gd name="T40" fmla="*/ 1183 w 3448"/>
                  <a:gd name="T41" fmla="*/ 1290 h 2382"/>
                  <a:gd name="T42" fmla="*/ 1226 w 3448"/>
                  <a:gd name="T43" fmla="*/ 1350 h 2382"/>
                  <a:gd name="T44" fmla="*/ 1607 w 3448"/>
                  <a:gd name="T45" fmla="*/ 1340 h 2382"/>
                  <a:gd name="T46" fmla="*/ 1633 w 3448"/>
                  <a:gd name="T47" fmla="*/ 967 h 2382"/>
                  <a:gd name="T48" fmla="*/ 1590 w 3448"/>
                  <a:gd name="T49" fmla="*/ 907 h 2382"/>
                  <a:gd name="T50" fmla="*/ 2212 w 3448"/>
                  <a:gd name="T51" fmla="*/ 3 h 2382"/>
                  <a:gd name="T52" fmla="*/ 2344 w 3448"/>
                  <a:gd name="T53" fmla="*/ 71 h 2382"/>
                  <a:gd name="T54" fmla="*/ 2413 w 3448"/>
                  <a:gd name="T55" fmla="*/ 204 h 2382"/>
                  <a:gd name="T56" fmla="*/ 2552 w 3448"/>
                  <a:gd name="T57" fmla="*/ 481 h 2382"/>
                  <a:gd name="T58" fmla="*/ 2801 w 3448"/>
                  <a:gd name="T59" fmla="*/ 586 h 2382"/>
                  <a:gd name="T60" fmla="*/ 3009 w 3448"/>
                  <a:gd name="T61" fmla="*/ 758 h 2382"/>
                  <a:gd name="T62" fmla="*/ 3159 w 3448"/>
                  <a:gd name="T63" fmla="*/ 986 h 2382"/>
                  <a:gd name="T64" fmla="*/ 3443 w 3448"/>
                  <a:gd name="T65" fmla="*/ 1960 h 2382"/>
                  <a:gd name="T66" fmla="*/ 3432 w 3448"/>
                  <a:gd name="T67" fmla="*/ 2125 h 2382"/>
                  <a:gd name="T68" fmla="*/ 3347 w 3448"/>
                  <a:gd name="T69" fmla="*/ 2270 h 2382"/>
                  <a:gd name="T70" fmla="*/ 3208 w 3448"/>
                  <a:gd name="T71" fmla="*/ 2360 h 2382"/>
                  <a:gd name="T72" fmla="*/ 364 w 3448"/>
                  <a:gd name="T73" fmla="*/ 2382 h 2382"/>
                  <a:gd name="T74" fmla="*/ 202 w 3448"/>
                  <a:gd name="T75" fmla="*/ 2345 h 2382"/>
                  <a:gd name="T76" fmla="*/ 73 w 3448"/>
                  <a:gd name="T77" fmla="*/ 2238 h 2382"/>
                  <a:gd name="T78" fmla="*/ 6 w 3448"/>
                  <a:gd name="T79" fmla="*/ 2085 h 2382"/>
                  <a:gd name="T80" fmla="*/ 14 w 3448"/>
                  <a:gd name="T81" fmla="*/ 1918 h 2382"/>
                  <a:gd name="T82" fmla="*/ 322 w 3448"/>
                  <a:gd name="T83" fmla="*/ 924 h 2382"/>
                  <a:gd name="T84" fmla="*/ 487 w 3448"/>
                  <a:gd name="T85" fmla="*/ 709 h 2382"/>
                  <a:gd name="T86" fmla="*/ 706 w 3448"/>
                  <a:gd name="T87" fmla="*/ 553 h 2382"/>
                  <a:gd name="T88" fmla="*/ 963 w 3448"/>
                  <a:gd name="T89" fmla="*/ 466 h 2382"/>
                  <a:gd name="T90" fmla="*/ 1045 w 3448"/>
                  <a:gd name="T91" fmla="*/ 166 h 2382"/>
                  <a:gd name="T92" fmla="*/ 1132 w 3448"/>
                  <a:gd name="T93" fmla="*/ 47 h 2382"/>
                  <a:gd name="T94" fmla="*/ 1277 w 3448"/>
                  <a:gd name="T95" fmla="*/ 0 h 2382"/>
                  <a:gd name="T96" fmla="*/ 1420 w 3448"/>
                  <a:gd name="T97" fmla="*/ 47 h 2382"/>
                  <a:gd name="T98" fmla="*/ 1508 w 3448"/>
                  <a:gd name="T99" fmla="*/ 166 h 2382"/>
                  <a:gd name="T100" fmla="*/ 1928 w 3448"/>
                  <a:gd name="T101" fmla="*/ 448 h 2382"/>
                  <a:gd name="T102" fmla="*/ 1955 w 3448"/>
                  <a:gd name="T103" fmla="*/ 132 h 2382"/>
                  <a:gd name="T104" fmla="*/ 2060 w 3448"/>
                  <a:gd name="T105" fmla="*/ 27 h 2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448" h="2382">
                    <a:moveTo>
                      <a:pt x="1879" y="1536"/>
                    </a:moveTo>
                    <a:lnTo>
                      <a:pt x="1859" y="1540"/>
                    </a:lnTo>
                    <a:lnTo>
                      <a:pt x="1842" y="1549"/>
                    </a:lnTo>
                    <a:lnTo>
                      <a:pt x="1829" y="1563"/>
                    </a:lnTo>
                    <a:lnTo>
                      <a:pt x="1819" y="1580"/>
                    </a:lnTo>
                    <a:lnTo>
                      <a:pt x="1816" y="1600"/>
                    </a:lnTo>
                    <a:lnTo>
                      <a:pt x="1816" y="1923"/>
                    </a:lnTo>
                    <a:lnTo>
                      <a:pt x="1819" y="1943"/>
                    </a:lnTo>
                    <a:lnTo>
                      <a:pt x="1829" y="1960"/>
                    </a:lnTo>
                    <a:lnTo>
                      <a:pt x="1842" y="1973"/>
                    </a:lnTo>
                    <a:lnTo>
                      <a:pt x="1859" y="1983"/>
                    </a:lnTo>
                    <a:lnTo>
                      <a:pt x="1879" y="1986"/>
                    </a:lnTo>
                    <a:lnTo>
                      <a:pt x="2201" y="1986"/>
                    </a:lnTo>
                    <a:lnTo>
                      <a:pt x="2221" y="1983"/>
                    </a:lnTo>
                    <a:lnTo>
                      <a:pt x="2239" y="1973"/>
                    </a:lnTo>
                    <a:lnTo>
                      <a:pt x="2253" y="1960"/>
                    </a:lnTo>
                    <a:lnTo>
                      <a:pt x="2262" y="1943"/>
                    </a:lnTo>
                    <a:lnTo>
                      <a:pt x="2265" y="1923"/>
                    </a:lnTo>
                    <a:lnTo>
                      <a:pt x="2265" y="1600"/>
                    </a:lnTo>
                    <a:lnTo>
                      <a:pt x="2262" y="1580"/>
                    </a:lnTo>
                    <a:lnTo>
                      <a:pt x="2253" y="1563"/>
                    </a:lnTo>
                    <a:lnTo>
                      <a:pt x="2239" y="1549"/>
                    </a:lnTo>
                    <a:lnTo>
                      <a:pt x="2221" y="1540"/>
                    </a:lnTo>
                    <a:lnTo>
                      <a:pt x="2201" y="1536"/>
                    </a:lnTo>
                    <a:lnTo>
                      <a:pt x="1879" y="1536"/>
                    </a:lnTo>
                    <a:close/>
                    <a:moveTo>
                      <a:pt x="1246" y="1536"/>
                    </a:moveTo>
                    <a:lnTo>
                      <a:pt x="1229" y="1538"/>
                    </a:lnTo>
                    <a:lnTo>
                      <a:pt x="1215" y="1545"/>
                    </a:lnTo>
                    <a:lnTo>
                      <a:pt x="1202" y="1555"/>
                    </a:lnTo>
                    <a:lnTo>
                      <a:pt x="1192" y="1568"/>
                    </a:lnTo>
                    <a:lnTo>
                      <a:pt x="1186" y="1582"/>
                    </a:lnTo>
                    <a:lnTo>
                      <a:pt x="1183" y="1599"/>
                    </a:lnTo>
                    <a:lnTo>
                      <a:pt x="1183" y="1923"/>
                    </a:lnTo>
                    <a:lnTo>
                      <a:pt x="1187" y="1943"/>
                    </a:lnTo>
                    <a:lnTo>
                      <a:pt x="1196" y="1960"/>
                    </a:lnTo>
                    <a:lnTo>
                      <a:pt x="1210" y="1973"/>
                    </a:lnTo>
                    <a:lnTo>
                      <a:pt x="1226" y="1983"/>
                    </a:lnTo>
                    <a:lnTo>
                      <a:pt x="1246" y="1986"/>
                    </a:lnTo>
                    <a:lnTo>
                      <a:pt x="1570" y="1986"/>
                    </a:lnTo>
                    <a:lnTo>
                      <a:pt x="1590" y="1983"/>
                    </a:lnTo>
                    <a:lnTo>
                      <a:pt x="1607" y="1973"/>
                    </a:lnTo>
                    <a:lnTo>
                      <a:pt x="1620" y="1960"/>
                    </a:lnTo>
                    <a:lnTo>
                      <a:pt x="1630" y="1943"/>
                    </a:lnTo>
                    <a:lnTo>
                      <a:pt x="1633" y="1923"/>
                    </a:lnTo>
                    <a:lnTo>
                      <a:pt x="1633" y="1599"/>
                    </a:lnTo>
                    <a:lnTo>
                      <a:pt x="1630" y="1579"/>
                    </a:lnTo>
                    <a:lnTo>
                      <a:pt x="1620" y="1563"/>
                    </a:lnTo>
                    <a:lnTo>
                      <a:pt x="1607" y="1549"/>
                    </a:lnTo>
                    <a:lnTo>
                      <a:pt x="1590" y="1540"/>
                    </a:lnTo>
                    <a:lnTo>
                      <a:pt x="1570" y="1536"/>
                    </a:lnTo>
                    <a:lnTo>
                      <a:pt x="1246" y="1536"/>
                    </a:lnTo>
                    <a:close/>
                    <a:moveTo>
                      <a:pt x="1879" y="904"/>
                    </a:moveTo>
                    <a:lnTo>
                      <a:pt x="1859" y="907"/>
                    </a:lnTo>
                    <a:lnTo>
                      <a:pt x="1842" y="916"/>
                    </a:lnTo>
                    <a:lnTo>
                      <a:pt x="1829" y="929"/>
                    </a:lnTo>
                    <a:lnTo>
                      <a:pt x="1819" y="947"/>
                    </a:lnTo>
                    <a:lnTo>
                      <a:pt x="1816" y="967"/>
                    </a:lnTo>
                    <a:lnTo>
                      <a:pt x="1816" y="1290"/>
                    </a:lnTo>
                    <a:lnTo>
                      <a:pt x="1819" y="1310"/>
                    </a:lnTo>
                    <a:lnTo>
                      <a:pt x="1829" y="1327"/>
                    </a:lnTo>
                    <a:lnTo>
                      <a:pt x="1842" y="1340"/>
                    </a:lnTo>
                    <a:lnTo>
                      <a:pt x="1859" y="1350"/>
                    </a:lnTo>
                    <a:lnTo>
                      <a:pt x="1879" y="1353"/>
                    </a:lnTo>
                    <a:lnTo>
                      <a:pt x="2201" y="1353"/>
                    </a:lnTo>
                    <a:lnTo>
                      <a:pt x="2221" y="1350"/>
                    </a:lnTo>
                    <a:lnTo>
                      <a:pt x="2239" y="1340"/>
                    </a:lnTo>
                    <a:lnTo>
                      <a:pt x="2253" y="1327"/>
                    </a:lnTo>
                    <a:lnTo>
                      <a:pt x="2262" y="1310"/>
                    </a:lnTo>
                    <a:lnTo>
                      <a:pt x="2265" y="1290"/>
                    </a:lnTo>
                    <a:lnTo>
                      <a:pt x="2265" y="967"/>
                    </a:lnTo>
                    <a:lnTo>
                      <a:pt x="2262" y="947"/>
                    </a:lnTo>
                    <a:lnTo>
                      <a:pt x="2253" y="929"/>
                    </a:lnTo>
                    <a:lnTo>
                      <a:pt x="2239" y="916"/>
                    </a:lnTo>
                    <a:lnTo>
                      <a:pt x="2221" y="907"/>
                    </a:lnTo>
                    <a:lnTo>
                      <a:pt x="2201" y="904"/>
                    </a:lnTo>
                    <a:lnTo>
                      <a:pt x="1879" y="904"/>
                    </a:lnTo>
                    <a:close/>
                    <a:moveTo>
                      <a:pt x="1247" y="903"/>
                    </a:moveTo>
                    <a:lnTo>
                      <a:pt x="1231" y="906"/>
                    </a:lnTo>
                    <a:lnTo>
                      <a:pt x="1215" y="913"/>
                    </a:lnTo>
                    <a:lnTo>
                      <a:pt x="1202" y="922"/>
                    </a:lnTo>
                    <a:lnTo>
                      <a:pt x="1193" y="935"/>
                    </a:lnTo>
                    <a:lnTo>
                      <a:pt x="1186" y="950"/>
                    </a:lnTo>
                    <a:lnTo>
                      <a:pt x="1183" y="967"/>
                    </a:lnTo>
                    <a:lnTo>
                      <a:pt x="1183" y="1290"/>
                    </a:lnTo>
                    <a:lnTo>
                      <a:pt x="1187" y="1310"/>
                    </a:lnTo>
                    <a:lnTo>
                      <a:pt x="1196" y="1327"/>
                    </a:lnTo>
                    <a:lnTo>
                      <a:pt x="1210" y="1340"/>
                    </a:lnTo>
                    <a:lnTo>
                      <a:pt x="1226" y="1350"/>
                    </a:lnTo>
                    <a:lnTo>
                      <a:pt x="1247" y="1353"/>
                    </a:lnTo>
                    <a:lnTo>
                      <a:pt x="1570" y="1353"/>
                    </a:lnTo>
                    <a:lnTo>
                      <a:pt x="1590" y="1350"/>
                    </a:lnTo>
                    <a:lnTo>
                      <a:pt x="1607" y="1340"/>
                    </a:lnTo>
                    <a:lnTo>
                      <a:pt x="1620" y="1327"/>
                    </a:lnTo>
                    <a:lnTo>
                      <a:pt x="1630" y="1310"/>
                    </a:lnTo>
                    <a:lnTo>
                      <a:pt x="1633" y="1290"/>
                    </a:lnTo>
                    <a:lnTo>
                      <a:pt x="1633" y="967"/>
                    </a:lnTo>
                    <a:lnTo>
                      <a:pt x="1630" y="947"/>
                    </a:lnTo>
                    <a:lnTo>
                      <a:pt x="1620" y="929"/>
                    </a:lnTo>
                    <a:lnTo>
                      <a:pt x="1607" y="916"/>
                    </a:lnTo>
                    <a:lnTo>
                      <a:pt x="1590" y="907"/>
                    </a:lnTo>
                    <a:lnTo>
                      <a:pt x="1570" y="903"/>
                    </a:lnTo>
                    <a:lnTo>
                      <a:pt x="1247" y="903"/>
                    </a:lnTo>
                    <a:close/>
                    <a:moveTo>
                      <a:pt x="2172" y="0"/>
                    </a:moveTo>
                    <a:lnTo>
                      <a:pt x="2212" y="3"/>
                    </a:lnTo>
                    <a:lnTo>
                      <a:pt x="2248" y="12"/>
                    </a:lnTo>
                    <a:lnTo>
                      <a:pt x="2284" y="27"/>
                    </a:lnTo>
                    <a:lnTo>
                      <a:pt x="2316" y="47"/>
                    </a:lnTo>
                    <a:lnTo>
                      <a:pt x="2344" y="71"/>
                    </a:lnTo>
                    <a:lnTo>
                      <a:pt x="2369" y="99"/>
                    </a:lnTo>
                    <a:lnTo>
                      <a:pt x="2389" y="132"/>
                    </a:lnTo>
                    <a:lnTo>
                      <a:pt x="2403" y="166"/>
                    </a:lnTo>
                    <a:lnTo>
                      <a:pt x="2413" y="204"/>
                    </a:lnTo>
                    <a:lnTo>
                      <a:pt x="2416" y="244"/>
                    </a:lnTo>
                    <a:lnTo>
                      <a:pt x="2416" y="456"/>
                    </a:lnTo>
                    <a:lnTo>
                      <a:pt x="2484" y="466"/>
                    </a:lnTo>
                    <a:lnTo>
                      <a:pt x="2552" y="481"/>
                    </a:lnTo>
                    <a:lnTo>
                      <a:pt x="2617" y="500"/>
                    </a:lnTo>
                    <a:lnTo>
                      <a:pt x="2681" y="524"/>
                    </a:lnTo>
                    <a:lnTo>
                      <a:pt x="2743" y="553"/>
                    </a:lnTo>
                    <a:lnTo>
                      <a:pt x="2801" y="586"/>
                    </a:lnTo>
                    <a:lnTo>
                      <a:pt x="2858" y="623"/>
                    </a:lnTo>
                    <a:lnTo>
                      <a:pt x="2911" y="664"/>
                    </a:lnTo>
                    <a:lnTo>
                      <a:pt x="2962" y="709"/>
                    </a:lnTo>
                    <a:lnTo>
                      <a:pt x="3009" y="758"/>
                    </a:lnTo>
                    <a:lnTo>
                      <a:pt x="3052" y="810"/>
                    </a:lnTo>
                    <a:lnTo>
                      <a:pt x="3092" y="866"/>
                    </a:lnTo>
                    <a:lnTo>
                      <a:pt x="3127" y="924"/>
                    </a:lnTo>
                    <a:lnTo>
                      <a:pt x="3159" y="986"/>
                    </a:lnTo>
                    <a:lnTo>
                      <a:pt x="3185" y="1051"/>
                    </a:lnTo>
                    <a:lnTo>
                      <a:pt x="3207" y="1118"/>
                    </a:lnTo>
                    <a:lnTo>
                      <a:pt x="3434" y="1918"/>
                    </a:lnTo>
                    <a:lnTo>
                      <a:pt x="3443" y="1960"/>
                    </a:lnTo>
                    <a:lnTo>
                      <a:pt x="3448" y="2002"/>
                    </a:lnTo>
                    <a:lnTo>
                      <a:pt x="3448" y="2044"/>
                    </a:lnTo>
                    <a:lnTo>
                      <a:pt x="3442" y="2085"/>
                    </a:lnTo>
                    <a:lnTo>
                      <a:pt x="3432" y="2125"/>
                    </a:lnTo>
                    <a:lnTo>
                      <a:pt x="3417" y="2164"/>
                    </a:lnTo>
                    <a:lnTo>
                      <a:pt x="3398" y="2202"/>
                    </a:lnTo>
                    <a:lnTo>
                      <a:pt x="3374" y="2238"/>
                    </a:lnTo>
                    <a:lnTo>
                      <a:pt x="3347" y="2270"/>
                    </a:lnTo>
                    <a:lnTo>
                      <a:pt x="3317" y="2298"/>
                    </a:lnTo>
                    <a:lnTo>
                      <a:pt x="3282" y="2324"/>
                    </a:lnTo>
                    <a:lnTo>
                      <a:pt x="3247" y="2345"/>
                    </a:lnTo>
                    <a:lnTo>
                      <a:pt x="3208" y="2360"/>
                    </a:lnTo>
                    <a:lnTo>
                      <a:pt x="3168" y="2373"/>
                    </a:lnTo>
                    <a:lnTo>
                      <a:pt x="3126" y="2380"/>
                    </a:lnTo>
                    <a:lnTo>
                      <a:pt x="3084" y="2382"/>
                    </a:lnTo>
                    <a:lnTo>
                      <a:pt x="364" y="2382"/>
                    </a:lnTo>
                    <a:lnTo>
                      <a:pt x="322" y="2380"/>
                    </a:lnTo>
                    <a:lnTo>
                      <a:pt x="281" y="2373"/>
                    </a:lnTo>
                    <a:lnTo>
                      <a:pt x="240" y="2360"/>
                    </a:lnTo>
                    <a:lnTo>
                      <a:pt x="202" y="2345"/>
                    </a:lnTo>
                    <a:lnTo>
                      <a:pt x="165" y="2324"/>
                    </a:lnTo>
                    <a:lnTo>
                      <a:pt x="132" y="2298"/>
                    </a:lnTo>
                    <a:lnTo>
                      <a:pt x="102" y="2270"/>
                    </a:lnTo>
                    <a:lnTo>
                      <a:pt x="73" y="2238"/>
                    </a:lnTo>
                    <a:lnTo>
                      <a:pt x="50" y="2202"/>
                    </a:lnTo>
                    <a:lnTo>
                      <a:pt x="30" y="2164"/>
                    </a:lnTo>
                    <a:lnTo>
                      <a:pt x="16" y="2125"/>
                    </a:lnTo>
                    <a:lnTo>
                      <a:pt x="6" y="2085"/>
                    </a:lnTo>
                    <a:lnTo>
                      <a:pt x="1" y="2044"/>
                    </a:lnTo>
                    <a:lnTo>
                      <a:pt x="0" y="2002"/>
                    </a:lnTo>
                    <a:lnTo>
                      <a:pt x="4" y="1960"/>
                    </a:lnTo>
                    <a:lnTo>
                      <a:pt x="14" y="1918"/>
                    </a:lnTo>
                    <a:lnTo>
                      <a:pt x="241" y="1118"/>
                    </a:lnTo>
                    <a:lnTo>
                      <a:pt x="263" y="1051"/>
                    </a:lnTo>
                    <a:lnTo>
                      <a:pt x="290" y="986"/>
                    </a:lnTo>
                    <a:lnTo>
                      <a:pt x="322" y="924"/>
                    </a:lnTo>
                    <a:lnTo>
                      <a:pt x="357" y="866"/>
                    </a:lnTo>
                    <a:lnTo>
                      <a:pt x="396" y="810"/>
                    </a:lnTo>
                    <a:lnTo>
                      <a:pt x="440" y="758"/>
                    </a:lnTo>
                    <a:lnTo>
                      <a:pt x="487" y="709"/>
                    </a:lnTo>
                    <a:lnTo>
                      <a:pt x="537" y="664"/>
                    </a:lnTo>
                    <a:lnTo>
                      <a:pt x="591" y="623"/>
                    </a:lnTo>
                    <a:lnTo>
                      <a:pt x="646" y="586"/>
                    </a:lnTo>
                    <a:lnTo>
                      <a:pt x="706" y="553"/>
                    </a:lnTo>
                    <a:lnTo>
                      <a:pt x="767" y="524"/>
                    </a:lnTo>
                    <a:lnTo>
                      <a:pt x="830" y="500"/>
                    </a:lnTo>
                    <a:lnTo>
                      <a:pt x="896" y="481"/>
                    </a:lnTo>
                    <a:lnTo>
                      <a:pt x="963" y="466"/>
                    </a:lnTo>
                    <a:lnTo>
                      <a:pt x="1033" y="456"/>
                    </a:lnTo>
                    <a:lnTo>
                      <a:pt x="1033" y="244"/>
                    </a:lnTo>
                    <a:lnTo>
                      <a:pt x="1036" y="204"/>
                    </a:lnTo>
                    <a:lnTo>
                      <a:pt x="1045" y="166"/>
                    </a:lnTo>
                    <a:lnTo>
                      <a:pt x="1060" y="132"/>
                    </a:lnTo>
                    <a:lnTo>
                      <a:pt x="1080" y="99"/>
                    </a:lnTo>
                    <a:lnTo>
                      <a:pt x="1104" y="71"/>
                    </a:lnTo>
                    <a:lnTo>
                      <a:pt x="1132" y="47"/>
                    </a:lnTo>
                    <a:lnTo>
                      <a:pt x="1165" y="27"/>
                    </a:lnTo>
                    <a:lnTo>
                      <a:pt x="1199" y="12"/>
                    </a:lnTo>
                    <a:lnTo>
                      <a:pt x="1237" y="3"/>
                    </a:lnTo>
                    <a:lnTo>
                      <a:pt x="1277" y="0"/>
                    </a:lnTo>
                    <a:lnTo>
                      <a:pt x="1316" y="3"/>
                    </a:lnTo>
                    <a:lnTo>
                      <a:pt x="1354" y="12"/>
                    </a:lnTo>
                    <a:lnTo>
                      <a:pt x="1389" y="27"/>
                    </a:lnTo>
                    <a:lnTo>
                      <a:pt x="1420" y="47"/>
                    </a:lnTo>
                    <a:lnTo>
                      <a:pt x="1449" y="71"/>
                    </a:lnTo>
                    <a:lnTo>
                      <a:pt x="1474" y="99"/>
                    </a:lnTo>
                    <a:lnTo>
                      <a:pt x="1493" y="132"/>
                    </a:lnTo>
                    <a:lnTo>
                      <a:pt x="1508" y="166"/>
                    </a:lnTo>
                    <a:lnTo>
                      <a:pt x="1517" y="204"/>
                    </a:lnTo>
                    <a:lnTo>
                      <a:pt x="1521" y="244"/>
                    </a:lnTo>
                    <a:lnTo>
                      <a:pt x="1521" y="448"/>
                    </a:lnTo>
                    <a:lnTo>
                      <a:pt x="1928" y="448"/>
                    </a:lnTo>
                    <a:lnTo>
                      <a:pt x="1928" y="244"/>
                    </a:lnTo>
                    <a:lnTo>
                      <a:pt x="1931" y="204"/>
                    </a:lnTo>
                    <a:lnTo>
                      <a:pt x="1941" y="166"/>
                    </a:lnTo>
                    <a:lnTo>
                      <a:pt x="1955" y="132"/>
                    </a:lnTo>
                    <a:lnTo>
                      <a:pt x="1975" y="99"/>
                    </a:lnTo>
                    <a:lnTo>
                      <a:pt x="1999" y="71"/>
                    </a:lnTo>
                    <a:lnTo>
                      <a:pt x="2028" y="47"/>
                    </a:lnTo>
                    <a:lnTo>
                      <a:pt x="2060" y="27"/>
                    </a:lnTo>
                    <a:lnTo>
                      <a:pt x="2095" y="12"/>
                    </a:lnTo>
                    <a:lnTo>
                      <a:pt x="2132" y="3"/>
                    </a:lnTo>
                    <a:lnTo>
                      <a:pt x="2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5" name="Freeform 112">
              <a:extLst>
                <a:ext uri="{FF2B5EF4-FFF2-40B4-BE49-F238E27FC236}">
                  <a16:creationId xmlns:a16="http://schemas.microsoft.com/office/drawing/2014/main" id="{1A0A4537-431C-F24F-89F6-92561003BF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1621" y="1330612"/>
              <a:ext cx="1070793" cy="956066"/>
            </a:xfrm>
            <a:custGeom>
              <a:avLst/>
              <a:gdLst>
                <a:gd name="T0" fmla="*/ 3121 w 3921"/>
                <a:gd name="T1" fmla="*/ 3341 h 3501"/>
                <a:gd name="T2" fmla="*/ 400 w 3921"/>
                <a:gd name="T3" fmla="*/ 877 h 3501"/>
                <a:gd name="T4" fmla="*/ 313 w 3921"/>
                <a:gd name="T5" fmla="*/ 908 h 3501"/>
                <a:gd name="T6" fmla="*/ 264 w 3921"/>
                <a:gd name="T7" fmla="*/ 986 h 3501"/>
                <a:gd name="T8" fmla="*/ 275 w 3921"/>
                <a:gd name="T9" fmla="*/ 1080 h 3501"/>
                <a:gd name="T10" fmla="*/ 339 w 3921"/>
                <a:gd name="T11" fmla="*/ 1144 h 3501"/>
                <a:gd name="T12" fmla="*/ 432 w 3921"/>
                <a:gd name="T13" fmla="*/ 1155 h 3501"/>
                <a:gd name="T14" fmla="*/ 509 w 3921"/>
                <a:gd name="T15" fmla="*/ 1106 h 3501"/>
                <a:gd name="T16" fmla="*/ 540 w 3921"/>
                <a:gd name="T17" fmla="*/ 1018 h 3501"/>
                <a:gd name="T18" fmla="*/ 509 w 3921"/>
                <a:gd name="T19" fmla="*/ 930 h 3501"/>
                <a:gd name="T20" fmla="*/ 432 w 3921"/>
                <a:gd name="T21" fmla="*/ 881 h 3501"/>
                <a:gd name="T22" fmla="*/ 928 w 3921"/>
                <a:gd name="T23" fmla="*/ 164 h 3501"/>
                <a:gd name="T24" fmla="*/ 847 w 3921"/>
                <a:gd name="T25" fmla="*/ 207 h 3501"/>
                <a:gd name="T26" fmla="*/ 804 w 3921"/>
                <a:gd name="T27" fmla="*/ 289 h 3501"/>
                <a:gd name="T28" fmla="*/ 3121 w 3921"/>
                <a:gd name="T29" fmla="*/ 593 h 3501"/>
                <a:gd name="T30" fmla="*/ 3109 w 3921"/>
                <a:gd name="T31" fmla="*/ 258 h 3501"/>
                <a:gd name="T32" fmla="*/ 3051 w 3921"/>
                <a:gd name="T33" fmla="*/ 188 h 3501"/>
                <a:gd name="T34" fmla="*/ 2962 w 3921"/>
                <a:gd name="T35" fmla="*/ 161 h 3501"/>
                <a:gd name="T36" fmla="*/ 3121 w 3921"/>
                <a:gd name="T37" fmla="*/ 0 h 3501"/>
                <a:gd name="T38" fmla="*/ 3211 w 3921"/>
                <a:gd name="T39" fmla="*/ 28 h 3501"/>
                <a:gd name="T40" fmla="*/ 3268 w 3921"/>
                <a:gd name="T41" fmla="*/ 99 h 3501"/>
                <a:gd name="T42" fmla="*/ 3282 w 3921"/>
                <a:gd name="T43" fmla="*/ 593 h 3501"/>
                <a:gd name="T44" fmla="*/ 3824 w 3921"/>
                <a:gd name="T45" fmla="*/ 606 h 3501"/>
                <a:gd name="T46" fmla="*/ 3894 w 3921"/>
                <a:gd name="T47" fmla="*/ 664 h 3501"/>
                <a:gd name="T48" fmla="*/ 3921 w 3921"/>
                <a:gd name="T49" fmla="*/ 754 h 3501"/>
                <a:gd name="T50" fmla="*/ 3910 w 3921"/>
                <a:gd name="T51" fmla="*/ 2385 h 3501"/>
                <a:gd name="T52" fmla="*/ 3851 w 3921"/>
                <a:gd name="T53" fmla="*/ 2457 h 3501"/>
                <a:gd name="T54" fmla="*/ 3762 w 3921"/>
                <a:gd name="T55" fmla="*/ 2484 h 3501"/>
                <a:gd name="T56" fmla="*/ 3280 w 3921"/>
                <a:gd name="T57" fmla="*/ 3358 h 3501"/>
                <a:gd name="T58" fmla="*/ 3251 w 3921"/>
                <a:gd name="T59" fmla="*/ 3435 h 3501"/>
                <a:gd name="T60" fmla="*/ 3189 w 3921"/>
                <a:gd name="T61" fmla="*/ 3486 h 3501"/>
                <a:gd name="T62" fmla="*/ 3119 w 3921"/>
                <a:gd name="T63" fmla="*/ 3501 h 3501"/>
                <a:gd name="T64" fmla="*/ 803 w 3921"/>
                <a:gd name="T65" fmla="*/ 3501 h 3501"/>
                <a:gd name="T66" fmla="*/ 734 w 3921"/>
                <a:gd name="T67" fmla="*/ 3486 h 3501"/>
                <a:gd name="T68" fmla="*/ 671 w 3921"/>
                <a:gd name="T69" fmla="*/ 3436 h 3501"/>
                <a:gd name="T70" fmla="*/ 642 w 3921"/>
                <a:gd name="T71" fmla="*/ 3358 h 3501"/>
                <a:gd name="T72" fmla="*/ 161 w 3921"/>
                <a:gd name="T73" fmla="*/ 2484 h 3501"/>
                <a:gd name="T74" fmla="*/ 70 w 3921"/>
                <a:gd name="T75" fmla="*/ 2457 h 3501"/>
                <a:gd name="T76" fmla="*/ 13 w 3921"/>
                <a:gd name="T77" fmla="*/ 2385 h 3501"/>
                <a:gd name="T78" fmla="*/ 0 w 3921"/>
                <a:gd name="T79" fmla="*/ 754 h 3501"/>
                <a:gd name="T80" fmla="*/ 27 w 3921"/>
                <a:gd name="T81" fmla="*/ 664 h 3501"/>
                <a:gd name="T82" fmla="*/ 98 w 3921"/>
                <a:gd name="T83" fmla="*/ 606 h 3501"/>
                <a:gd name="T84" fmla="*/ 640 w 3921"/>
                <a:gd name="T85" fmla="*/ 593 h 3501"/>
                <a:gd name="T86" fmla="*/ 653 w 3921"/>
                <a:gd name="T87" fmla="*/ 99 h 3501"/>
                <a:gd name="T88" fmla="*/ 711 w 3921"/>
                <a:gd name="T89" fmla="*/ 28 h 3501"/>
                <a:gd name="T90" fmla="*/ 800 w 3921"/>
                <a:gd name="T91" fmla="*/ 0 h 3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921" h="3501">
                  <a:moveTo>
                    <a:pt x="800" y="2075"/>
                  </a:moveTo>
                  <a:lnTo>
                    <a:pt x="800" y="3341"/>
                  </a:lnTo>
                  <a:lnTo>
                    <a:pt x="3121" y="3341"/>
                  </a:lnTo>
                  <a:lnTo>
                    <a:pt x="3121" y="2075"/>
                  </a:lnTo>
                  <a:lnTo>
                    <a:pt x="800" y="2075"/>
                  </a:lnTo>
                  <a:close/>
                  <a:moveTo>
                    <a:pt x="400" y="877"/>
                  </a:moveTo>
                  <a:lnTo>
                    <a:pt x="368" y="881"/>
                  </a:lnTo>
                  <a:lnTo>
                    <a:pt x="339" y="892"/>
                  </a:lnTo>
                  <a:lnTo>
                    <a:pt x="313" y="908"/>
                  </a:lnTo>
                  <a:lnTo>
                    <a:pt x="291" y="930"/>
                  </a:lnTo>
                  <a:lnTo>
                    <a:pt x="275" y="956"/>
                  </a:lnTo>
                  <a:lnTo>
                    <a:pt x="264" y="986"/>
                  </a:lnTo>
                  <a:lnTo>
                    <a:pt x="260" y="1018"/>
                  </a:lnTo>
                  <a:lnTo>
                    <a:pt x="264" y="1050"/>
                  </a:lnTo>
                  <a:lnTo>
                    <a:pt x="275" y="1080"/>
                  </a:lnTo>
                  <a:lnTo>
                    <a:pt x="291" y="1106"/>
                  </a:lnTo>
                  <a:lnTo>
                    <a:pt x="313" y="1127"/>
                  </a:lnTo>
                  <a:lnTo>
                    <a:pt x="339" y="1144"/>
                  </a:lnTo>
                  <a:lnTo>
                    <a:pt x="368" y="1155"/>
                  </a:lnTo>
                  <a:lnTo>
                    <a:pt x="400" y="1158"/>
                  </a:lnTo>
                  <a:lnTo>
                    <a:pt x="432" y="1155"/>
                  </a:lnTo>
                  <a:lnTo>
                    <a:pt x="461" y="1144"/>
                  </a:lnTo>
                  <a:lnTo>
                    <a:pt x="488" y="1127"/>
                  </a:lnTo>
                  <a:lnTo>
                    <a:pt x="509" y="1106"/>
                  </a:lnTo>
                  <a:lnTo>
                    <a:pt x="526" y="1080"/>
                  </a:lnTo>
                  <a:lnTo>
                    <a:pt x="536" y="1050"/>
                  </a:lnTo>
                  <a:lnTo>
                    <a:pt x="540" y="1018"/>
                  </a:lnTo>
                  <a:lnTo>
                    <a:pt x="536" y="986"/>
                  </a:lnTo>
                  <a:lnTo>
                    <a:pt x="526" y="956"/>
                  </a:lnTo>
                  <a:lnTo>
                    <a:pt x="509" y="930"/>
                  </a:lnTo>
                  <a:lnTo>
                    <a:pt x="488" y="908"/>
                  </a:lnTo>
                  <a:lnTo>
                    <a:pt x="461" y="892"/>
                  </a:lnTo>
                  <a:lnTo>
                    <a:pt x="432" y="881"/>
                  </a:lnTo>
                  <a:lnTo>
                    <a:pt x="400" y="877"/>
                  </a:lnTo>
                  <a:close/>
                  <a:moveTo>
                    <a:pt x="961" y="161"/>
                  </a:moveTo>
                  <a:lnTo>
                    <a:pt x="928" y="164"/>
                  </a:lnTo>
                  <a:lnTo>
                    <a:pt x="898" y="174"/>
                  </a:lnTo>
                  <a:lnTo>
                    <a:pt x="871" y="188"/>
                  </a:lnTo>
                  <a:lnTo>
                    <a:pt x="847" y="207"/>
                  </a:lnTo>
                  <a:lnTo>
                    <a:pt x="828" y="231"/>
                  </a:lnTo>
                  <a:lnTo>
                    <a:pt x="812" y="258"/>
                  </a:lnTo>
                  <a:lnTo>
                    <a:pt x="804" y="289"/>
                  </a:lnTo>
                  <a:lnTo>
                    <a:pt x="800" y="322"/>
                  </a:lnTo>
                  <a:lnTo>
                    <a:pt x="800" y="593"/>
                  </a:lnTo>
                  <a:lnTo>
                    <a:pt x="3121" y="593"/>
                  </a:lnTo>
                  <a:lnTo>
                    <a:pt x="3121" y="322"/>
                  </a:lnTo>
                  <a:lnTo>
                    <a:pt x="3119" y="289"/>
                  </a:lnTo>
                  <a:lnTo>
                    <a:pt x="3109" y="258"/>
                  </a:lnTo>
                  <a:lnTo>
                    <a:pt x="3094" y="231"/>
                  </a:lnTo>
                  <a:lnTo>
                    <a:pt x="3075" y="207"/>
                  </a:lnTo>
                  <a:lnTo>
                    <a:pt x="3051" y="188"/>
                  </a:lnTo>
                  <a:lnTo>
                    <a:pt x="3023" y="174"/>
                  </a:lnTo>
                  <a:lnTo>
                    <a:pt x="2994" y="164"/>
                  </a:lnTo>
                  <a:lnTo>
                    <a:pt x="2962" y="161"/>
                  </a:lnTo>
                  <a:lnTo>
                    <a:pt x="961" y="161"/>
                  </a:lnTo>
                  <a:close/>
                  <a:moveTo>
                    <a:pt x="800" y="0"/>
                  </a:moveTo>
                  <a:lnTo>
                    <a:pt x="3121" y="0"/>
                  </a:lnTo>
                  <a:lnTo>
                    <a:pt x="3154" y="4"/>
                  </a:lnTo>
                  <a:lnTo>
                    <a:pt x="3184" y="13"/>
                  </a:lnTo>
                  <a:lnTo>
                    <a:pt x="3211" y="28"/>
                  </a:lnTo>
                  <a:lnTo>
                    <a:pt x="3235" y="48"/>
                  </a:lnTo>
                  <a:lnTo>
                    <a:pt x="3254" y="72"/>
                  </a:lnTo>
                  <a:lnTo>
                    <a:pt x="3268" y="99"/>
                  </a:lnTo>
                  <a:lnTo>
                    <a:pt x="3278" y="129"/>
                  </a:lnTo>
                  <a:lnTo>
                    <a:pt x="3282" y="161"/>
                  </a:lnTo>
                  <a:lnTo>
                    <a:pt x="3282" y="593"/>
                  </a:lnTo>
                  <a:lnTo>
                    <a:pt x="3762" y="593"/>
                  </a:lnTo>
                  <a:lnTo>
                    <a:pt x="3794" y="596"/>
                  </a:lnTo>
                  <a:lnTo>
                    <a:pt x="3824" y="606"/>
                  </a:lnTo>
                  <a:lnTo>
                    <a:pt x="3851" y="620"/>
                  </a:lnTo>
                  <a:lnTo>
                    <a:pt x="3875" y="641"/>
                  </a:lnTo>
                  <a:lnTo>
                    <a:pt x="3894" y="664"/>
                  </a:lnTo>
                  <a:lnTo>
                    <a:pt x="3910" y="692"/>
                  </a:lnTo>
                  <a:lnTo>
                    <a:pt x="3919" y="721"/>
                  </a:lnTo>
                  <a:lnTo>
                    <a:pt x="3921" y="754"/>
                  </a:lnTo>
                  <a:lnTo>
                    <a:pt x="3921" y="2324"/>
                  </a:lnTo>
                  <a:lnTo>
                    <a:pt x="3919" y="2356"/>
                  </a:lnTo>
                  <a:lnTo>
                    <a:pt x="3910" y="2385"/>
                  </a:lnTo>
                  <a:lnTo>
                    <a:pt x="3894" y="2413"/>
                  </a:lnTo>
                  <a:lnTo>
                    <a:pt x="3875" y="2437"/>
                  </a:lnTo>
                  <a:lnTo>
                    <a:pt x="3851" y="2457"/>
                  </a:lnTo>
                  <a:lnTo>
                    <a:pt x="3824" y="2471"/>
                  </a:lnTo>
                  <a:lnTo>
                    <a:pt x="3794" y="2481"/>
                  </a:lnTo>
                  <a:lnTo>
                    <a:pt x="3762" y="2484"/>
                  </a:lnTo>
                  <a:lnTo>
                    <a:pt x="3282" y="2484"/>
                  </a:lnTo>
                  <a:lnTo>
                    <a:pt x="3282" y="3328"/>
                  </a:lnTo>
                  <a:lnTo>
                    <a:pt x="3280" y="3358"/>
                  </a:lnTo>
                  <a:lnTo>
                    <a:pt x="3276" y="3386"/>
                  </a:lnTo>
                  <a:lnTo>
                    <a:pt x="3266" y="3411"/>
                  </a:lnTo>
                  <a:lnTo>
                    <a:pt x="3251" y="3435"/>
                  </a:lnTo>
                  <a:lnTo>
                    <a:pt x="3229" y="3459"/>
                  </a:lnTo>
                  <a:lnTo>
                    <a:pt x="3210" y="3474"/>
                  </a:lnTo>
                  <a:lnTo>
                    <a:pt x="3189" y="3486"/>
                  </a:lnTo>
                  <a:lnTo>
                    <a:pt x="3165" y="3495"/>
                  </a:lnTo>
                  <a:lnTo>
                    <a:pt x="3141" y="3499"/>
                  </a:lnTo>
                  <a:lnTo>
                    <a:pt x="3119" y="3501"/>
                  </a:lnTo>
                  <a:lnTo>
                    <a:pt x="3095" y="3501"/>
                  </a:lnTo>
                  <a:lnTo>
                    <a:pt x="827" y="3501"/>
                  </a:lnTo>
                  <a:lnTo>
                    <a:pt x="803" y="3501"/>
                  </a:lnTo>
                  <a:lnTo>
                    <a:pt x="780" y="3499"/>
                  </a:lnTo>
                  <a:lnTo>
                    <a:pt x="758" y="3495"/>
                  </a:lnTo>
                  <a:lnTo>
                    <a:pt x="734" y="3486"/>
                  </a:lnTo>
                  <a:lnTo>
                    <a:pt x="712" y="3474"/>
                  </a:lnTo>
                  <a:lnTo>
                    <a:pt x="692" y="3459"/>
                  </a:lnTo>
                  <a:lnTo>
                    <a:pt x="671" y="3436"/>
                  </a:lnTo>
                  <a:lnTo>
                    <a:pt x="657" y="3411"/>
                  </a:lnTo>
                  <a:lnTo>
                    <a:pt x="647" y="3386"/>
                  </a:lnTo>
                  <a:lnTo>
                    <a:pt x="642" y="3358"/>
                  </a:lnTo>
                  <a:lnTo>
                    <a:pt x="640" y="3328"/>
                  </a:lnTo>
                  <a:lnTo>
                    <a:pt x="640" y="2484"/>
                  </a:lnTo>
                  <a:lnTo>
                    <a:pt x="161" y="2484"/>
                  </a:lnTo>
                  <a:lnTo>
                    <a:pt x="127" y="2481"/>
                  </a:lnTo>
                  <a:lnTo>
                    <a:pt x="98" y="2471"/>
                  </a:lnTo>
                  <a:lnTo>
                    <a:pt x="70" y="2457"/>
                  </a:lnTo>
                  <a:lnTo>
                    <a:pt x="46" y="2437"/>
                  </a:lnTo>
                  <a:lnTo>
                    <a:pt x="27" y="2413"/>
                  </a:lnTo>
                  <a:lnTo>
                    <a:pt x="13" y="2385"/>
                  </a:lnTo>
                  <a:lnTo>
                    <a:pt x="4" y="2356"/>
                  </a:lnTo>
                  <a:lnTo>
                    <a:pt x="0" y="2324"/>
                  </a:lnTo>
                  <a:lnTo>
                    <a:pt x="0" y="754"/>
                  </a:lnTo>
                  <a:lnTo>
                    <a:pt x="4" y="721"/>
                  </a:lnTo>
                  <a:lnTo>
                    <a:pt x="13" y="692"/>
                  </a:lnTo>
                  <a:lnTo>
                    <a:pt x="27" y="664"/>
                  </a:lnTo>
                  <a:lnTo>
                    <a:pt x="46" y="641"/>
                  </a:lnTo>
                  <a:lnTo>
                    <a:pt x="70" y="620"/>
                  </a:lnTo>
                  <a:lnTo>
                    <a:pt x="98" y="606"/>
                  </a:lnTo>
                  <a:lnTo>
                    <a:pt x="127" y="596"/>
                  </a:lnTo>
                  <a:lnTo>
                    <a:pt x="161" y="593"/>
                  </a:lnTo>
                  <a:lnTo>
                    <a:pt x="640" y="593"/>
                  </a:lnTo>
                  <a:lnTo>
                    <a:pt x="640" y="161"/>
                  </a:lnTo>
                  <a:lnTo>
                    <a:pt x="643" y="129"/>
                  </a:lnTo>
                  <a:lnTo>
                    <a:pt x="653" y="99"/>
                  </a:lnTo>
                  <a:lnTo>
                    <a:pt x="667" y="72"/>
                  </a:lnTo>
                  <a:lnTo>
                    <a:pt x="687" y="48"/>
                  </a:lnTo>
                  <a:lnTo>
                    <a:pt x="711" y="28"/>
                  </a:lnTo>
                  <a:lnTo>
                    <a:pt x="739" y="13"/>
                  </a:lnTo>
                  <a:lnTo>
                    <a:pt x="768" y="4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rgbClr val="0070C0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54DF1CE-B465-BF4F-8603-B422F03A9070}"/>
                </a:ext>
              </a:extLst>
            </p:cNvPr>
            <p:cNvGrpSpPr/>
            <p:nvPr/>
          </p:nvGrpSpPr>
          <p:grpSpPr>
            <a:xfrm>
              <a:off x="4152698" y="4215813"/>
              <a:ext cx="600877" cy="714151"/>
              <a:chOff x="1808163" y="3879850"/>
              <a:chExt cx="1271587" cy="1511300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94" name="Freeform 117">
                <a:extLst>
                  <a:ext uri="{FF2B5EF4-FFF2-40B4-BE49-F238E27FC236}">
                    <a16:creationId xmlns:a16="http://schemas.microsoft.com/office/drawing/2014/main" id="{5990C4DE-D827-DE42-8DAF-5EEF0127F2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84400" y="4241800"/>
                <a:ext cx="519112" cy="517525"/>
              </a:xfrm>
              <a:custGeom>
                <a:avLst/>
                <a:gdLst>
                  <a:gd name="T0" fmla="*/ 612 w 1306"/>
                  <a:gd name="T1" fmla="*/ 180 h 1306"/>
                  <a:gd name="T2" fmla="*/ 538 w 1306"/>
                  <a:gd name="T3" fmla="*/ 195 h 1306"/>
                  <a:gd name="T4" fmla="*/ 476 w 1306"/>
                  <a:gd name="T5" fmla="*/ 221 h 1306"/>
                  <a:gd name="T6" fmla="*/ 430 w 1306"/>
                  <a:gd name="T7" fmla="*/ 260 h 1306"/>
                  <a:gd name="T8" fmla="*/ 405 w 1306"/>
                  <a:gd name="T9" fmla="*/ 305 h 1306"/>
                  <a:gd name="T10" fmla="*/ 405 w 1306"/>
                  <a:gd name="T11" fmla="*/ 354 h 1306"/>
                  <a:gd name="T12" fmla="*/ 430 w 1306"/>
                  <a:gd name="T13" fmla="*/ 399 h 1306"/>
                  <a:gd name="T14" fmla="*/ 476 w 1306"/>
                  <a:gd name="T15" fmla="*/ 436 h 1306"/>
                  <a:gd name="T16" fmla="*/ 538 w 1306"/>
                  <a:gd name="T17" fmla="*/ 464 h 1306"/>
                  <a:gd name="T18" fmla="*/ 612 w 1306"/>
                  <a:gd name="T19" fmla="*/ 479 h 1306"/>
                  <a:gd name="T20" fmla="*/ 694 w 1306"/>
                  <a:gd name="T21" fmla="*/ 479 h 1306"/>
                  <a:gd name="T22" fmla="*/ 768 w 1306"/>
                  <a:gd name="T23" fmla="*/ 464 h 1306"/>
                  <a:gd name="T24" fmla="*/ 830 w 1306"/>
                  <a:gd name="T25" fmla="*/ 436 h 1306"/>
                  <a:gd name="T26" fmla="*/ 876 w 1306"/>
                  <a:gd name="T27" fmla="*/ 399 h 1306"/>
                  <a:gd name="T28" fmla="*/ 901 w 1306"/>
                  <a:gd name="T29" fmla="*/ 354 h 1306"/>
                  <a:gd name="T30" fmla="*/ 901 w 1306"/>
                  <a:gd name="T31" fmla="*/ 305 h 1306"/>
                  <a:gd name="T32" fmla="*/ 876 w 1306"/>
                  <a:gd name="T33" fmla="*/ 260 h 1306"/>
                  <a:gd name="T34" fmla="*/ 830 w 1306"/>
                  <a:gd name="T35" fmla="*/ 221 h 1306"/>
                  <a:gd name="T36" fmla="*/ 768 w 1306"/>
                  <a:gd name="T37" fmla="*/ 195 h 1306"/>
                  <a:gd name="T38" fmla="*/ 694 w 1306"/>
                  <a:gd name="T39" fmla="*/ 180 h 1306"/>
                  <a:gd name="T40" fmla="*/ 653 w 1306"/>
                  <a:gd name="T41" fmla="*/ 0 h 1306"/>
                  <a:gd name="T42" fmla="*/ 784 w 1306"/>
                  <a:gd name="T43" fmla="*/ 12 h 1306"/>
                  <a:gd name="T44" fmla="*/ 907 w 1306"/>
                  <a:gd name="T45" fmla="*/ 51 h 1306"/>
                  <a:gd name="T46" fmla="*/ 1018 w 1306"/>
                  <a:gd name="T47" fmla="*/ 111 h 1306"/>
                  <a:gd name="T48" fmla="*/ 1114 w 1306"/>
                  <a:gd name="T49" fmla="*/ 191 h 1306"/>
                  <a:gd name="T50" fmla="*/ 1194 w 1306"/>
                  <a:gd name="T51" fmla="*/ 287 h 1306"/>
                  <a:gd name="T52" fmla="*/ 1255 w 1306"/>
                  <a:gd name="T53" fmla="*/ 399 h 1306"/>
                  <a:gd name="T54" fmla="*/ 1293 w 1306"/>
                  <a:gd name="T55" fmla="*/ 522 h 1306"/>
                  <a:gd name="T56" fmla="*/ 1306 w 1306"/>
                  <a:gd name="T57" fmla="*/ 653 h 1306"/>
                  <a:gd name="T58" fmla="*/ 1293 w 1306"/>
                  <a:gd name="T59" fmla="*/ 784 h 1306"/>
                  <a:gd name="T60" fmla="*/ 1255 w 1306"/>
                  <a:gd name="T61" fmla="*/ 907 h 1306"/>
                  <a:gd name="T62" fmla="*/ 1194 w 1306"/>
                  <a:gd name="T63" fmla="*/ 1017 h 1306"/>
                  <a:gd name="T64" fmla="*/ 1114 w 1306"/>
                  <a:gd name="T65" fmla="*/ 1114 h 1306"/>
                  <a:gd name="T66" fmla="*/ 1018 w 1306"/>
                  <a:gd name="T67" fmla="*/ 1195 h 1306"/>
                  <a:gd name="T68" fmla="*/ 907 w 1306"/>
                  <a:gd name="T69" fmla="*/ 1255 h 1306"/>
                  <a:gd name="T70" fmla="*/ 784 w 1306"/>
                  <a:gd name="T71" fmla="*/ 1292 h 1306"/>
                  <a:gd name="T72" fmla="*/ 653 w 1306"/>
                  <a:gd name="T73" fmla="*/ 1306 h 1306"/>
                  <a:gd name="T74" fmla="*/ 522 w 1306"/>
                  <a:gd name="T75" fmla="*/ 1292 h 1306"/>
                  <a:gd name="T76" fmla="*/ 399 w 1306"/>
                  <a:gd name="T77" fmla="*/ 1255 h 1306"/>
                  <a:gd name="T78" fmla="*/ 288 w 1306"/>
                  <a:gd name="T79" fmla="*/ 1195 h 1306"/>
                  <a:gd name="T80" fmla="*/ 192 w 1306"/>
                  <a:gd name="T81" fmla="*/ 1114 h 1306"/>
                  <a:gd name="T82" fmla="*/ 112 w 1306"/>
                  <a:gd name="T83" fmla="*/ 1017 h 1306"/>
                  <a:gd name="T84" fmla="*/ 51 w 1306"/>
                  <a:gd name="T85" fmla="*/ 907 h 1306"/>
                  <a:gd name="T86" fmla="*/ 13 w 1306"/>
                  <a:gd name="T87" fmla="*/ 784 h 1306"/>
                  <a:gd name="T88" fmla="*/ 0 w 1306"/>
                  <a:gd name="T89" fmla="*/ 653 h 1306"/>
                  <a:gd name="T90" fmla="*/ 13 w 1306"/>
                  <a:gd name="T91" fmla="*/ 522 h 1306"/>
                  <a:gd name="T92" fmla="*/ 51 w 1306"/>
                  <a:gd name="T93" fmla="*/ 399 h 1306"/>
                  <a:gd name="T94" fmla="*/ 112 w 1306"/>
                  <a:gd name="T95" fmla="*/ 287 h 1306"/>
                  <a:gd name="T96" fmla="*/ 192 w 1306"/>
                  <a:gd name="T97" fmla="*/ 191 h 1306"/>
                  <a:gd name="T98" fmla="*/ 288 w 1306"/>
                  <a:gd name="T99" fmla="*/ 111 h 1306"/>
                  <a:gd name="T100" fmla="*/ 399 w 1306"/>
                  <a:gd name="T101" fmla="*/ 51 h 1306"/>
                  <a:gd name="T102" fmla="*/ 522 w 1306"/>
                  <a:gd name="T103" fmla="*/ 12 h 1306"/>
                  <a:gd name="T104" fmla="*/ 653 w 1306"/>
                  <a:gd name="T105" fmla="*/ 0 h 1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06" h="1306">
                    <a:moveTo>
                      <a:pt x="653" y="177"/>
                    </a:moveTo>
                    <a:lnTo>
                      <a:pt x="612" y="180"/>
                    </a:lnTo>
                    <a:lnTo>
                      <a:pt x="574" y="185"/>
                    </a:lnTo>
                    <a:lnTo>
                      <a:pt x="538" y="195"/>
                    </a:lnTo>
                    <a:lnTo>
                      <a:pt x="505" y="206"/>
                    </a:lnTo>
                    <a:lnTo>
                      <a:pt x="476" y="221"/>
                    </a:lnTo>
                    <a:lnTo>
                      <a:pt x="450" y="240"/>
                    </a:lnTo>
                    <a:lnTo>
                      <a:pt x="430" y="260"/>
                    </a:lnTo>
                    <a:lnTo>
                      <a:pt x="414" y="282"/>
                    </a:lnTo>
                    <a:lnTo>
                      <a:pt x="405" y="305"/>
                    </a:lnTo>
                    <a:lnTo>
                      <a:pt x="401" y="329"/>
                    </a:lnTo>
                    <a:lnTo>
                      <a:pt x="405" y="354"/>
                    </a:lnTo>
                    <a:lnTo>
                      <a:pt x="414" y="377"/>
                    </a:lnTo>
                    <a:lnTo>
                      <a:pt x="430" y="399"/>
                    </a:lnTo>
                    <a:lnTo>
                      <a:pt x="450" y="418"/>
                    </a:lnTo>
                    <a:lnTo>
                      <a:pt x="476" y="436"/>
                    </a:lnTo>
                    <a:lnTo>
                      <a:pt x="505" y="451"/>
                    </a:lnTo>
                    <a:lnTo>
                      <a:pt x="538" y="464"/>
                    </a:lnTo>
                    <a:lnTo>
                      <a:pt x="574" y="473"/>
                    </a:lnTo>
                    <a:lnTo>
                      <a:pt x="612" y="479"/>
                    </a:lnTo>
                    <a:lnTo>
                      <a:pt x="653" y="481"/>
                    </a:lnTo>
                    <a:lnTo>
                      <a:pt x="694" y="479"/>
                    </a:lnTo>
                    <a:lnTo>
                      <a:pt x="732" y="473"/>
                    </a:lnTo>
                    <a:lnTo>
                      <a:pt x="768" y="464"/>
                    </a:lnTo>
                    <a:lnTo>
                      <a:pt x="801" y="451"/>
                    </a:lnTo>
                    <a:lnTo>
                      <a:pt x="830" y="436"/>
                    </a:lnTo>
                    <a:lnTo>
                      <a:pt x="856" y="418"/>
                    </a:lnTo>
                    <a:lnTo>
                      <a:pt x="876" y="399"/>
                    </a:lnTo>
                    <a:lnTo>
                      <a:pt x="892" y="377"/>
                    </a:lnTo>
                    <a:lnTo>
                      <a:pt x="901" y="354"/>
                    </a:lnTo>
                    <a:lnTo>
                      <a:pt x="905" y="329"/>
                    </a:lnTo>
                    <a:lnTo>
                      <a:pt x="901" y="305"/>
                    </a:lnTo>
                    <a:lnTo>
                      <a:pt x="892" y="282"/>
                    </a:lnTo>
                    <a:lnTo>
                      <a:pt x="876" y="260"/>
                    </a:lnTo>
                    <a:lnTo>
                      <a:pt x="856" y="240"/>
                    </a:lnTo>
                    <a:lnTo>
                      <a:pt x="830" y="221"/>
                    </a:lnTo>
                    <a:lnTo>
                      <a:pt x="801" y="206"/>
                    </a:lnTo>
                    <a:lnTo>
                      <a:pt x="768" y="195"/>
                    </a:lnTo>
                    <a:lnTo>
                      <a:pt x="732" y="185"/>
                    </a:lnTo>
                    <a:lnTo>
                      <a:pt x="694" y="180"/>
                    </a:lnTo>
                    <a:lnTo>
                      <a:pt x="653" y="177"/>
                    </a:lnTo>
                    <a:close/>
                    <a:moveTo>
                      <a:pt x="653" y="0"/>
                    </a:moveTo>
                    <a:lnTo>
                      <a:pt x="719" y="3"/>
                    </a:lnTo>
                    <a:lnTo>
                      <a:pt x="784" y="12"/>
                    </a:lnTo>
                    <a:lnTo>
                      <a:pt x="847" y="29"/>
                    </a:lnTo>
                    <a:lnTo>
                      <a:pt x="907" y="51"/>
                    </a:lnTo>
                    <a:lnTo>
                      <a:pt x="964" y="79"/>
                    </a:lnTo>
                    <a:lnTo>
                      <a:pt x="1018" y="111"/>
                    </a:lnTo>
                    <a:lnTo>
                      <a:pt x="1068" y="149"/>
                    </a:lnTo>
                    <a:lnTo>
                      <a:pt x="1114" y="191"/>
                    </a:lnTo>
                    <a:lnTo>
                      <a:pt x="1156" y="238"/>
                    </a:lnTo>
                    <a:lnTo>
                      <a:pt x="1194" y="287"/>
                    </a:lnTo>
                    <a:lnTo>
                      <a:pt x="1227" y="342"/>
                    </a:lnTo>
                    <a:lnTo>
                      <a:pt x="1255" y="399"/>
                    </a:lnTo>
                    <a:lnTo>
                      <a:pt x="1277" y="459"/>
                    </a:lnTo>
                    <a:lnTo>
                      <a:pt x="1293" y="522"/>
                    </a:lnTo>
                    <a:lnTo>
                      <a:pt x="1302" y="586"/>
                    </a:lnTo>
                    <a:lnTo>
                      <a:pt x="1306" y="653"/>
                    </a:lnTo>
                    <a:lnTo>
                      <a:pt x="1302" y="719"/>
                    </a:lnTo>
                    <a:lnTo>
                      <a:pt x="1293" y="784"/>
                    </a:lnTo>
                    <a:lnTo>
                      <a:pt x="1277" y="847"/>
                    </a:lnTo>
                    <a:lnTo>
                      <a:pt x="1255" y="907"/>
                    </a:lnTo>
                    <a:lnTo>
                      <a:pt x="1227" y="964"/>
                    </a:lnTo>
                    <a:lnTo>
                      <a:pt x="1194" y="1017"/>
                    </a:lnTo>
                    <a:lnTo>
                      <a:pt x="1156" y="1068"/>
                    </a:lnTo>
                    <a:lnTo>
                      <a:pt x="1114" y="1114"/>
                    </a:lnTo>
                    <a:lnTo>
                      <a:pt x="1068" y="1156"/>
                    </a:lnTo>
                    <a:lnTo>
                      <a:pt x="1018" y="1195"/>
                    </a:lnTo>
                    <a:lnTo>
                      <a:pt x="964" y="1227"/>
                    </a:lnTo>
                    <a:lnTo>
                      <a:pt x="907" y="1255"/>
                    </a:lnTo>
                    <a:lnTo>
                      <a:pt x="847" y="1277"/>
                    </a:lnTo>
                    <a:lnTo>
                      <a:pt x="784" y="1292"/>
                    </a:lnTo>
                    <a:lnTo>
                      <a:pt x="719" y="1302"/>
                    </a:lnTo>
                    <a:lnTo>
                      <a:pt x="653" y="1306"/>
                    </a:lnTo>
                    <a:lnTo>
                      <a:pt x="587" y="1302"/>
                    </a:lnTo>
                    <a:lnTo>
                      <a:pt x="522" y="1292"/>
                    </a:lnTo>
                    <a:lnTo>
                      <a:pt x="459" y="1277"/>
                    </a:lnTo>
                    <a:lnTo>
                      <a:pt x="399" y="1255"/>
                    </a:lnTo>
                    <a:lnTo>
                      <a:pt x="342" y="1227"/>
                    </a:lnTo>
                    <a:lnTo>
                      <a:pt x="288" y="1195"/>
                    </a:lnTo>
                    <a:lnTo>
                      <a:pt x="238" y="1156"/>
                    </a:lnTo>
                    <a:lnTo>
                      <a:pt x="192" y="1114"/>
                    </a:lnTo>
                    <a:lnTo>
                      <a:pt x="150" y="1068"/>
                    </a:lnTo>
                    <a:lnTo>
                      <a:pt x="112" y="1017"/>
                    </a:lnTo>
                    <a:lnTo>
                      <a:pt x="79" y="964"/>
                    </a:lnTo>
                    <a:lnTo>
                      <a:pt x="51" y="907"/>
                    </a:lnTo>
                    <a:lnTo>
                      <a:pt x="29" y="847"/>
                    </a:lnTo>
                    <a:lnTo>
                      <a:pt x="13" y="784"/>
                    </a:lnTo>
                    <a:lnTo>
                      <a:pt x="4" y="719"/>
                    </a:lnTo>
                    <a:lnTo>
                      <a:pt x="0" y="653"/>
                    </a:lnTo>
                    <a:lnTo>
                      <a:pt x="4" y="586"/>
                    </a:lnTo>
                    <a:lnTo>
                      <a:pt x="13" y="522"/>
                    </a:lnTo>
                    <a:lnTo>
                      <a:pt x="29" y="459"/>
                    </a:lnTo>
                    <a:lnTo>
                      <a:pt x="51" y="399"/>
                    </a:lnTo>
                    <a:lnTo>
                      <a:pt x="79" y="342"/>
                    </a:lnTo>
                    <a:lnTo>
                      <a:pt x="112" y="287"/>
                    </a:lnTo>
                    <a:lnTo>
                      <a:pt x="150" y="238"/>
                    </a:lnTo>
                    <a:lnTo>
                      <a:pt x="192" y="191"/>
                    </a:lnTo>
                    <a:lnTo>
                      <a:pt x="238" y="149"/>
                    </a:lnTo>
                    <a:lnTo>
                      <a:pt x="288" y="111"/>
                    </a:lnTo>
                    <a:lnTo>
                      <a:pt x="342" y="79"/>
                    </a:lnTo>
                    <a:lnTo>
                      <a:pt x="399" y="51"/>
                    </a:lnTo>
                    <a:lnTo>
                      <a:pt x="459" y="29"/>
                    </a:lnTo>
                    <a:lnTo>
                      <a:pt x="522" y="12"/>
                    </a:lnTo>
                    <a:lnTo>
                      <a:pt x="587" y="3"/>
                    </a:lnTo>
                    <a:lnTo>
                      <a:pt x="653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" name="Freeform 118">
                <a:extLst>
                  <a:ext uri="{FF2B5EF4-FFF2-40B4-BE49-F238E27FC236}">
                    <a16:creationId xmlns:a16="http://schemas.microsoft.com/office/drawing/2014/main" id="{2E853C45-61A4-6049-A90F-D739AA0949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08163" y="3879850"/>
                <a:ext cx="1271587" cy="1511300"/>
              </a:xfrm>
              <a:custGeom>
                <a:avLst/>
                <a:gdLst>
                  <a:gd name="T0" fmla="*/ 1344 w 3204"/>
                  <a:gd name="T1" fmla="*/ 515 h 3806"/>
                  <a:gd name="T2" fmla="*/ 1035 w 3204"/>
                  <a:gd name="T3" fmla="*/ 646 h 3806"/>
                  <a:gd name="T4" fmla="*/ 784 w 3204"/>
                  <a:gd name="T5" fmla="*/ 861 h 3806"/>
                  <a:gd name="T6" fmla="*/ 610 w 3204"/>
                  <a:gd name="T7" fmla="*/ 1143 h 3806"/>
                  <a:gd name="T8" fmla="*/ 527 w 3204"/>
                  <a:gd name="T9" fmla="*/ 1475 h 3806"/>
                  <a:gd name="T10" fmla="*/ 555 w 3204"/>
                  <a:gd name="T11" fmla="*/ 1821 h 3806"/>
                  <a:gd name="T12" fmla="*/ 686 w 3204"/>
                  <a:gd name="T13" fmla="*/ 2130 h 3806"/>
                  <a:gd name="T14" fmla="*/ 901 w 3204"/>
                  <a:gd name="T15" fmla="*/ 2382 h 3806"/>
                  <a:gd name="T16" fmla="*/ 1182 w 3204"/>
                  <a:gd name="T17" fmla="*/ 2556 h 3806"/>
                  <a:gd name="T18" fmla="*/ 1514 w 3204"/>
                  <a:gd name="T19" fmla="*/ 2637 h 3806"/>
                  <a:gd name="T20" fmla="*/ 1860 w 3204"/>
                  <a:gd name="T21" fmla="*/ 2609 h 3806"/>
                  <a:gd name="T22" fmla="*/ 2169 w 3204"/>
                  <a:gd name="T23" fmla="*/ 2479 h 3806"/>
                  <a:gd name="T24" fmla="*/ 2420 w 3204"/>
                  <a:gd name="T25" fmla="*/ 2265 h 3806"/>
                  <a:gd name="T26" fmla="*/ 2594 w 3204"/>
                  <a:gd name="T27" fmla="*/ 1982 h 3806"/>
                  <a:gd name="T28" fmla="*/ 2677 w 3204"/>
                  <a:gd name="T29" fmla="*/ 1651 h 3806"/>
                  <a:gd name="T30" fmla="*/ 2649 w 3204"/>
                  <a:gd name="T31" fmla="*/ 1304 h 3806"/>
                  <a:gd name="T32" fmla="*/ 2518 w 3204"/>
                  <a:gd name="T33" fmla="*/ 996 h 3806"/>
                  <a:gd name="T34" fmla="*/ 2303 w 3204"/>
                  <a:gd name="T35" fmla="*/ 744 h 3806"/>
                  <a:gd name="T36" fmla="*/ 2022 w 3204"/>
                  <a:gd name="T37" fmla="*/ 569 h 3806"/>
                  <a:gd name="T38" fmla="*/ 1690 w 3204"/>
                  <a:gd name="T39" fmla="*/ 487 h 3806"/>
                  <a:gd name="T40" fmla="*/ 1814 w 3204"/>
                  <a:gd name="T41" fmla="*/ 14 h 3806"/>
                  <a:gd name="T42" fmla="*/ 2209 w 3204"/>
                  <a:gd name="T43" fmla="*/ 123 h 3806"/>
                  <a:gd name="T44" fmla="*/ 2556 w 3204"/>
                  <a:gd name="T45" fmla="*/ 326 h 3806"/>
                  <a:gd name="T46" fmla="*/ 2838 w 3204"/>
                  <a:gd name="T47" fmla="*/ 608 h 3806"/>
                  <a:gd name="T48" fmla="*/ 3041 w 3204"/>
                  <a:gd name="T49" fmla="*/ 955 h 3806"/>
                  <a:gd name="T50" fmla="*/ 3150 w 3204"/>
                  <a:gd name="T51" fmla="*/ 1351 h 3806"/>
                  <a:gd name="T52" fmla="*/ 3150 w 3204"/>
                  <a:gd name="T53" fmla="*/ 1768 h 3806"/>
                  <a:gd name="T54" fmla="*/ 3049 w 3204"/>
                  <a:gd name="T55" fmla="*/ 2152 h 3806"/>
                  <a:gd name="T56" fmla="*/ 2857 w 3204"/>
                  <a:gd name="T57" fmla="*/ 2492 h 3806"/>
                  <a:gd name="T58" fmla="*/ 2592 w 3204"/>
                  <a:gd name="T59" fmla="*/ 2772 h 3806"/>
                  <a:gd name="T60" fmla="*/ 2527 w 3204"/>
                  <a:gd name="T61" fmla="*/ 3019 h 3806"/>
                  <a:gd name="T62" fmla="*/ 2693 w 3204"/>
                  <a:gd name="T63" fmla="*/ 3333 h 3806"/>
                  <a:gd name="T64" fmla="*/ 3076 w 3204"/>
                  <a:gd name="T65" fmla="*/ 3358 h 3806"/>
                  <a:gd name="T66" fmla="*/ 3178 w 3204"/>
                  <a:gd name="T67" fmla="*/ 3461 h 3806"/>
                  <a:gd name="T68" fmla="*/ 3202 w 3204"/>
                  <a:gd name="T69" fmla="*/ 3608 h 3806"/>
                  <a:gd name="T70" fmla="*/ 3136 w 3204"/>
                  <a:gd name="T71" fmla="*/ 3737 h 3806"/>
                  <a:gd name="T72" fmla="*/ 3006 w 3204"/>
                  <a:gd name="T73" fmla="*/ 3803 h 3806"/>
                  <a:gd name="T74" fmla="*/ 161 w 3204"/>
                  <a:gd name="T75" fmla="*/ 3793 h 3806"/>
                  <a:gd name="T76" fmla="*/ 45 w 3204"/>
                  <a:gd name="T77" fmla="*/ 3709 h 3806"/>
                  <a:gd name="T78" fmla="*/ 0 w 3204"/>
                  <a:gd name="T79" fmla="*/ 3570 h 3806"/>
                  <a:gd name="T80" fmla="*/ 45 w 3204"/>
                  <a:gd name="T81" fmla="*/ 3429 h 3806"/>
                  <a:gd name="T82" fmla="*/ 161 w 3204"/>
                  <a:gd name="T83" fmla="*/ 3345 h 3806"/>
                  <a:gd name="T84" fmla="*/ 548 w 3204"/>
                  <a:gd name="T85" fmla="*/ 3249 h 3806"/>
                  <a:gd name="T86" fmla="*/ 723 w 3204"/>
                  <a:gd name="T87" fmla="*/ 2949 h 3806"/>
                  <a:gd name="T88" fmla="*/ 540 w 3204"/>
                  <a:gd name="T89" fmla="*/ 2708 h 3806"/>
                  <a:gd name="T90" fmla="*/ 291 w 3204"/>
                  <a:gd name="T91" fmla="*/ 2412 h 3806"/>
                  <a:gd name="T92" fmla="*/ 122 w 3204"/>
                  <a:gd name="T93" fmla="*/ 2060 h 3806"/>
                  <a:gd name="T94" fmla="*/ 44 w 3204"/>
                  <a:gd name="T95" fmla="*/ 1666 h 3806"/>
                  <a:gd name="T96" fmla="*/ 73 w 3204"/>
                  <a:gd name="T97" fmla="*/ 1247 h 3806"/>
                  <a:gd name="T98" fmla="*/ 206 w 3204"/>
                  <a:gd name="T99" fmla="*/ 862 h 3806"/>
                  <a:gd name="T100" fmla="*/ 430 w 3204"/>
                  <a:gd name="T101" fmla="*/ 530 h 3806"/>
                  <a:gd name="T102" fmla="*/ 729 w 3204"/>
                  <a:gd name="T103" fmla="*/ 267 h 3806"/>
                  <a:gd name="T104" fmla="*/ 1090 w 3204"/>
                  <a:gd name="T105" fmla="*/ 86 h 3806"/>
                  <a:gd name="T106" fmla="*/ 1495 w 3204"/>
                  <a:gd name="T107" fmla="*/ 4 h 38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04" h="3806">
                    <a:moveTo>
                      <a:pt x="1602" y="484"/>
                    </a:moveTo>
                    <a:lnTo>
                      <a:pt x="1514" y="487"/>
                    </a:lnTo>
                    <a:lnTo>
                      <a:pt x="1427" y="498"/>
                    </a:lnTo>
                    <a:lnTo>
                      <a:pt x="1344" y="515"/>
                    </a:lnTo>
                    <a:lnTo>
                      <a:pt x="1261" y="540"/>
                    </a:lnTo>
                    <a:lnTo>
                      <a:pt x="1182" y="569"/>
                    </a:lnTo>
                    <a:lnTo>
                      <a:pt x="1107" y="605"/>
                    </a:lnTo>
                    <a:lnTo>
                      <a:pt x="1035" y="646"/>
                    </a:lnTo>
                    <a:lnTo>
                      <a:pt x="966" y="693"/>
                    </a:lnTo>
                    <a:lnTo>
                      <a:pt x="901" y="744"/>
                    </a:lnTo>
                    <a:lnTo>
                      <a:pt x="840" y="801"/>
                    </a:lnTo>
                    <a:lnTo>
                      <a:pt x="784" y="861"/>
                    </a:lnTo>
                    <a:lnTo>
                      <a:pt x="733" y="926"/>
                    </a:lnTo>
                    <a:lnTo>
                      <a:pt x="686" y="996"/>
                    </a:lnTo>
                    <a:lnTo>
                      <a:pt x="645" y="1067"/>
                    </a:lnTo>
                    <a:lnTo>
                      <a:pt x="610" y="1143"/>
                    </a:lnTo>
                    <a:lnTo>
                      <a:pt x="580" y="1222"/>
                    </a:lnTo>
                    <a:lnTo>
                      <a:pt x="555" y="1304"/>
                    </a:lnTo>
                    <a:lnTo>
                      <a:pt x="539" y="1388"/>
                    </a:lnTo>
                    <a:lnTo>
                      <a:pt x="527" y="1475"/>
                    </a:lnTo>
                    <a:lnTo>
                      <a:pt x="524" y="1563"/>
                    </a:lnTo>
                    <a:lnTo>
                      <a:pt x="527" y="1651"/>
                    </a:lnTo>
                    <a:lnTo>
                      <a:pt x="539" y="1738"/>
                    </a:lnTo>
                    <a:lnTo>
                      <a:pt x="555" y="1821"/>
                    </a:lnTo>
                    <a:lnTo>
                      <a:pt x="580" y="1903"/>
                    </a:lnTo>
                    <a:lnTo>
                      <a:pt x="610" y="1982"/>
                    </a:lnTo>
                    <a:lnTo>
                      <a:pt x="645" y="2058"/>
                    </a:lnTo>
                    <a:lnTo>
                      <a:pt x="686" y="2130"/>
                    </a:lnTo>
                    <a:lnTo>
                      <a:pt x="733" y="2200"/>
                    </a:lnTo>
                    <a:lnTo>
                      <a:pt x="784" y="2265"/>
                    </a:lnTo>
                    <a:lnTo>
                      <a:pt x="840" y="2325"/>
                    </a:lnTo>
                    <a:lnTo>
                      <a:pt x="901" y="2382"/>
                    </a:lnTo>
                    <a:lnTo>
                      <a:pt x="966" y="2433"/>
                    </a:lnTo>
                    <a:lnTo>
                      <a:pt x="1035" y="2479"/>
                    </a:lnTo>
                    <a:lnTo>
                      <a:pt x="1107" y="2521"/>
                    </a:lnTo>
                    <a:lnTo>
                      <a:pt x="1182" y="2556"/>
                    </a:lnTo>
                    <a:lnTo>
                      <a:pt x="1261" y="2586"/>
                    </a:lnTo>
                    <a:lnTo>
                      <a:pt x="1344" y="2609"/>
                    </a:lnTo>
                    <a:lnTo>
                      <a:pt x="1427" y="2627"/>
                    </a:lnTo>
                    <a:lnTo>
                      <a:pt x="1514" y="2637"/>
                    </a:lnTo>
                    <a:lnTo>
                      <a:pt x="1602" y="2642"/>
                    </a:lnTo>
                    <a:lnTo>
                      <a:pt x="1690" y="2637"/>
                    </a:lnTo>
                    <a:lnTo>
                      <a:pt x="1777" y="2627"/>
                    </a:lnTo>
                    <a:lnTo>
                      <a:pt x="1860" y="2609"/>
                    </a:lnTo>
                    <a:lnTo>
                      <a:pt x="1943" y="2586"/>
                    </a:lnTo>
                    <a:lnTo>
                      <a:pt x="2022" y="2556"/>
                    </a:lnTo>
                    <a:lnTo>
                      <a:pt x="2097" y="2521"/>
                    </a:lnTo>
                    <a:lnTo>
                      <a:pt x="2169" y="2479"/>
                    </a:lnTo>
                    <a:lnTo>
                      <a:pt x="2238" y="2433"/>
                    </a:lnTo>
                    <a:lnTo>
                      <a:pt x="2303" y="2382"/>
                    </a:lnTo>
                    <a:lnTo>
                      <a:pt x="2364" y="2325"/>
                    </a:lnTo>
                    <a:lnTo>
                      <a:pt x="2420" y="2265"/>
                    </a:lnTo>
                    <a:lnTo>
                      <a:pt x="2471" y="2200"/>
                    </a:lnTo>
                    <a:lnTo>
                      <a:pt x="2518" y="2130"/>
                    </a:lnTo>
                    <a:lnTo>
                      <a:pt x="2559" y="2058"/>
                    </a:lnTo>
                    <a:lnTo>
                      <a:pt x="2594" y="1982"/>
                    </a:lnTo>
                    <a:lnTo>
                      <a:pt x="2624" y="1903"/>
                    </a:lnTo>
                    <a:lnTo>
                      <a:pt x="2649" y="1821"/>
                    </a:lnTo>
                    <a:lnTo>
                      <a:pt x="2665" y="1738"/>
                    </a:lnTo>
                    <a:lnTo>
                      <a:pt x="2677" y="1651"/>
                    </a:lnTo>
                    <a:lnTo>
                      <a:pt x="2680" y="1563"/>
                    </a:lnTo>
                    <a:lnTo>
                      <a:pt x="2677" y="1475"/>
                    </a:lnTo>
                    <a:lnTo>
                      <a:pt x="2665" y="1388"/>
                    </a:lnTo>
                    <a:lnTo>
                      <a:pt x="2649" y="1304"/>
                    </a:lnTo>
                    <a:lnTo>
                      <a:pt x="2624" y="1222"/>
                    </a:lnTo>
                    <a:lnTo>
                      <a:pt x="2594" y="1143"/>
                    </a:lnTo>
                    <a:lnTo>
                      <a:pt x="2559" y="1067"/>
                    </a:lnTo>
                    <a:lnTo>
                      <a:pt x="2518" y="996"/>
                    </a:lnTo>
                    <a:lnTo>
                      <a:pt x="2471" y="926"/>
                    </a:lnTo>
                    <a:lnTo>
                      <a:pt x="2420" y="861"/>
                    </a:lnTo>
                    <a:lnTo>
                      <a:pt x="2364" y="801"/>
                    </a:lnTo>
                    <a:lnTo>
                      <a:pt x="2303" y="744"/>
                    </a:lnTo>
                    <a:lnTo>
                      <a:pt x="2238" y="693"/>
                    </a:lnTo>
                    <a:lnTo>
                      <a:pt x="2169" y="646"/>
                    </a:lnTo>
                    <a:lnTo>
                      <a:pt x="2097" y="605"/>
                    </a:lnTo>
                    <a:lnTo>
                      <a:pt x="2022" y="569"/>
                    </a:lnTo>
                    <a:lnTo>
                      <a:pt x="1943" y="540"/>
                    </a:lnTo>
                    <a:lnTo>
                      <a:pt x="1860" y="515"/>
                    </a:lnTo>
                    <a:lnTo>
                      <a:pt x="1777" y="498"/>
                    </a:lnTo>
                    <a:lnTo>
                      <a:pt x="1690" y="487"/>
                    </a:lnTo>
                    <a:lnTo>
                      <a:pt x="1602" y="484"/>
                    </a:lnTo>
                    <a:close/>
                    <a:moveTo>
                      <a:pt x="1602" y="0"/>
                    </a:moveTo>
                    <a:lnTo>
                      <a:pt x="1709" y="4"/>
                    </a:lnTo>
                    <a:lnTo>
                      <a:pt x="1814" y="14"/>
                    </a:lnTo>
                    <a:lnTo>
                      <a:pt x="1916" y="32"/>
                    </a:lnTo>
                    <a:lnTo>
                      <a:pt x="2017" y="56"/>
                    </a:lnTo>
                    <a:lnTo>
                      <a:pt x="2114" y="86"/>
                    </a:lnTo>
                    <a:lnTo>
                      <a:pt x="2209" y="123"/>
                    </a:lnTo>
                    <a:lnTo>
                      <a:pt x="2301" y="165"/>
                    </a:lnTo>
                    <a:lnTo>
                      <a:pt x="2390" y="214"/>
                    </a:lnTo>
                    <a:lnTo>
                      <a:pt x="2475" y="267"/>
                    </a:lnTo>
                    <a:lnTo>
                      <a:pt x="2556" y="326"/>
                    </a:lnTo>
                    <a:lnTo>
                      <a:pt x="2634" y="390"/>
                    </a:lnTo>
                    <a:lnTo>
                      <a:pt x="2706" y="458"/>
                    </a:lnTo>
                    <a:lnTo>
                      <a:pt x="2774" y="530"/>
                    </a:lnTo>
                    <a:lnTo>
                      <a:pt x="2838" y="608"/>
                    </a:lnTo>
                    <a:lnTo>
                      <a:pt x="2897" y="689"/>
                    </a:lnTo>
                    <a:lnTo>
                      <a:pt x="2950" y="774"/>
                    </a:lnTo>
                    <a:lnTo>
                      <a:pt x="2998" y="862"/>
                    </a:lnTo>
                    <a:lnTo>
                      <a:pt x="3041" y="955"/>
                    </a:lnTo>
                    <a:lnTo>
                      <a:pt x="3078" y="1050"/>
                    </a:lnTo>
                    <a:lnTo>
                      <a:pt x="3108" y="1148"/>
                    </a:lnTo>
                    <a:lnTo>
                      <a:pt x="3131" y="1247"/>
                    </a:lnTo>
                    <a:lnTo>
                      <a:pt x="3150" y="1351"/>
                    </a:lnTo>
                    <a:lnTo>
                      <a:pt x="3160" y="1456"/>
                    </a:lnTo>
                    <a:lnTo>
                      <a:pt x="3163" y="1563"/>
                    </a:lnTo>
                    <a:lnTo>
                      <a:pt x="3160" y="1666"/>
                    </a:lnTo>
                    <a:lnTo>
                      <a:pt x="3150" y="1768"/>
                    </a:lnTo>
                    <a:lnTo>
                      <a:pt x="3133" y="1868"/>
                    </a:lnTo>
                    <a:lnTo>
                      <a:pt x="3111" y="1965"/>
                    </a:lnTo>
                    <a:lnTo>
                      <a:pt x="3082" y="2060"/>
                    </a:lnTo>
                    <a:lnTo>
                      <a:pt x="3049" y="2152"/>
                    </a:lnTo>
                    <a:lnTo>
                      <a:pt x="3008" y="2243"/>
                    </a:lnTo>
                    <a:lnTo>
                      <a:pt x="2963" y="2328"/>
                    </a:lnTo>
                    <a:lnTo>
                      <a:pt x="2913" y="2412"/>
                    </a:lnTo>
                    <a:lnTo>
                      <a:pt x="2857" y="2492"/>
                    </a:lnTo>
                    <a:lnTo>
                      <a:pt x="2797" y="2567"/>
                    </a:lnTo>
                    <a:lnTo>
                      <a:pt x="2733" y="2639"/>
                    </a:lnTo>
                    <a:lnTo>
                      <a:pt x="2664" y="2708"/>
                    </a:lnTo>
                    <a:lnTo>
                      <a:pt x="2592" y="2772"/>
                    </a:lnTo>
                    <a:lnTo>
                      <a:pt x="2515" y="2831"/>
                    </a:lnTo>
                    <a:lnTo>
                      <a:pt x="2434" y="2884"/>
                    </a:lnTo>
                    <a:lnTo>
                      <a:pt x="2481" y="2949"/>
                    </a:lnTo>
                    <a:lnTo>
                      <a:pt x="2527" y="3019"/>
                    </a:lnTo>
                    <a:lnTo>
                      <a:pt x="2571" y="3092"/>
                    </a:lnTo>
                    <a:lnTo>
                      <a:pt x="2615" y="3168"/>
                    </a:lnTo>
                    <a:lnTo>
                      <a:pt x="2656" y="3249"/>
                    </a:lnTo>
                    <a:lnTo>
                      <a:pt x="2693" y="3333"/>
                    </a:lnTo>
                    <a:lnTo>
                      <a:pt x="2968" y="3333"/>
                    </a:lnTo>
                    <a:lnTo>
                      <a:pt x="3006" y="3335"/>
                    </a:lnTo>
                    <a:lnTo>
                      <a:pt x="3043" y="3345"/>
                    </a:lnTo>
                    <a:lnTo>
                      <a:pt x="3076" y="3358"/>
                    </a:lnTo>
                    <a:lnTo>
                      <a:pt x="3108" y="3378"/>
                    </a:lnTo>
                    <a:lnTo>
                      <a:pt x="3136" y="3401"/>
                    </a:lnTo>
                    <a:lnTo>
                      <a:pt x="3159" y="3429"/>
                    </a:lnTo>
                    <a:lnTo>
                      <a:pt x="3178" y="3461"/>
                    </a:lnTo>
                    <a:lnTo>
                      <a:pt x="3192" y="3494"/>
                    </a:lnTo>
                    <a:lnTo>
                      <a:pt x="3202" y="3531"/>
                    </a:lnTo>
                    <a:lnTo>
                      <a:pt x="3204" y="3570"/>
                    </a:lnTo>
                    <a:lnTo>
                      <a:pt x="3202" y="3608"/>
                    </a:lnTo>
                    <a:lnTo>
                      <a:pt x="3192" y="3644"/>
                    </a:lnTo>
                    <a:lnTo>
                      <a:pt x="3178" y="3679"/>
                    </a:lnTo>
                    <a:lnTo>
                      <a:pt x="3159" y="3709"/>
                    </a:lnTo>
                    <a:lnTo>
                      <a:pt x="3136" y="3737"/>
                    </a:lnTo>
                    <a:lnTo>
                      <a:pt x="3108" y="3760"/>
                    </a:lnTo>
                    <a:lnTo>
                      <a:pt x="3076" y="3780"/>
                    </a:lnTo>
                    <a:lnTo>
                      <a:pt x="3043" y="3793"/>
                    </a:lnTo>
                    <a:lnTo>
                      <a:pt x="3006" y="3803"/>
                    </a:lnTo>
                    <a:lnTo>
                      <a:pt x="2968" y="3806"/>
                    </a:lnTo>
                    <a:lnTo>
                      <a:pt x="236" y="3806"/>
                    </a:lnTo>
                    <a:lnTo>
                      <a:pt x="198" y="3803"/>
                    </a:lnTo>
                    <a:lnTo>
                      <a:pt x="161" y="3793"/>
                    </a:lnTo>
                    <a:lnTo>
                      <a:pt x="128" y="3780"/>
                    </a:lnTo>
                    <a:lnTo>
                      <a:pt x="96" y="3760"/>
                    </a:lnTo>
                    <a:lnTo>
                      <a:pt x="68" y="3737"/>
                    </a:lnTo>
                    <a:lnTo>
                      <a:pt x="45" y="3709"/>
                    </a:lnTo>
                    <a:lnTo>
                      <a:pt x="26" y="3679"/>
                    </a:lnTo>
                    <a:lnTo>
                      <a:pt x="12" y="3644"/>
                    </a:lnTo>
                    <a:lnTo>
                      <a:pt x="2" y="3608"/>
                    </a:lnTo>
                    <a:lnTo>
                      <a:pt x="0" y="3570"/>
                    </a:lnTo>
                    <a:lnTo>
                      <a:pt x="2" y="3531"/>
                    </a:lnTo>
                    <a:lnTo>
                      <a:pt x="12" y="3494"/>
                    </a:lnTo>
                    <a:lnTo>
                      <a:pt x="26" y="3461"/>
                    </a:lnTo>
                    <a:lnTo>
                      <a:pt x="45" y="3429"/>
                    </a:lnTo>
                    <a:lnTo>
                      <a:pt x="68" y="3401"/>
                    </a:lnTo>
                    <a:lnTo>
                      <a:pt x="96" y="3378"/>
                    </a:lnTo>
                    <a:lnTo>
                      <a:pt x="128" y="3358"/>
                    </a:lnTo>
                    <a:lnTo>
                      <a:pt x="161" y="3345"/>
                    </a:lnTo>
                    <a:lnTo>
                      <a:pt x="198" y="3335"/>
                    </a:lnTo>
                    <a:lnTo>
                      <a:pt x="236" y="3333"/>
                    </a:lnTo>
                    <a:lnTo>
                      <a:pt x="511" y="3333"/>
                    </a:lnTo>
                    <a:lnTo>
                      <a:pt x="548" y="3249"/>
                    </a:lnTo>
                    <a:lnTo>
                      <a:pt x="589" y="3168"/>
                    </a:lnTo>
                    <a:lnTo>
                      <a:pt x="633" y="3092"/>
                    </a:lnTo>
                    <a:lnTo>
                      <a:pt x="677" y="3019"/>
                    </a:lnTo>
                    <a:lnTo>
                      <a:pt x="723" y="2949"/>
                    </a:lnTo>
                    <a:lnTo>
                      <a:pt x="770" y="2884"/>
                    </a:lnTo>
                    <a:lnTo>
                      <a:pt x="689" y="2831"/>
                    </a:lnTo>
                    <a:lnTo>
                      <a:pt x="612" y="2772"/>
                    </a:lnTo>
                    <a:lnTo>
                      <a:pt x="540" y="2708"/>
                    </a:lnTo>
                    <a:lnTo>
                      <a:pt x="471" y="2639"/>
                    </a:lnTo>
                    <a:lnTo>
                      <a:pt x="407" y="2567"/>
                    </a:lnTo>
                    <a:lnTo>
                      <a:pt x="347" y="2492"/>
                    </a:lnTo>
                    <a:lnTo>
                      <a:pt x="291" y="2412"/>
                    </a:lnTo>
                    <a:lnTo>
                      <a:pt x="241" y="2328"/>
                    </a:lnTo>
                    <a:lnTo>
                      <a:pt x="196" y="2243"/>
                    </a:lnTo>
                    <a:lnTo>
                      <a:pt x="155" y="2152"/>
                    </a:lnTo>
                    <a:lnTo>
                      <a:pt x="122" y="2060"/>
                    </a:lnTo>
                    <a:lnTo>
                      <a:pt x="93" y="1965"/>
                    </a:lnTo>
                    <a:lnTo>
                      <a:pt x="71" y="1868"/>
                    </a:lnTo>
                    <a:lnTo>
                      <a:pt x="54" y="1768"/>
                    </a:lnTo>
                    <a:lnTo>
                      <a:pt x="44" y="1666"/>
                    </a:lnTo>
                    <a:lnTo>
                      <a:pt x="41" y="1563"/>
                    </a:lnTo>
                    <a:lnTo>
                      <a:pt x="44" y="1456"/>
                    </a:lnTo>
                    <a:lnTo>
                      <a:pt x="54" y="1351"/>
                    </a:lnTo>
                    <a:lnTo>
                      <a:pt x="73" y="1247"/>
                    </a:lnTo>
                    <a:lnTo>
                      <a:pt x="96" y="1148"/>
                    </a:lnTo>
                    <a:lnTo>
                      <a:pt x="126" y="1050"/>
                    </a:lnTo>
                    <a:lnTo>
                      <a:pt x="163" y="955"/>
                    </a:lnTo>
                    <a:lnTo>
                      <a:pt x="206" y="862"/>
                    </a:lnTo>
                    <a:lnTo>
                      <a:pt x="254" y="774"/>
                    </a:lnTo>
                    <a:lnTo>
                      <a:pt x="307" y="689"/>
                    </a:lnTo>
                    <a:lnTo>
                      <a:pt x="366" y="608"/>
                    </a:lnTo>
                    <a:lnTo>
                      <a:pt x="430" y="530"/>
                    </a:lnTo>
                    <a:lnTo>
                      <a:pt x="498" y="458"/>
                    </a:lnTo>
                    <a:lnTo>
                      <a:pt x="570" y="390"/>
                    </a:lnTo>
                    <a:lnTo>
                      <a:pt x="648" y="326"/>
                    </a:lnTo>
                    <a:lnTo>
                      <a:pt x="729" y="267"/>
                    </a:lnTo>
                    <a:lnTo>
                      <a:pt x="814" y="214"/>
                    </a:lnTo>
                    <a:lnTo>
                      <a:pt x="903" y="165"/>
                    </a:lnTo>
                    <a:lnTo>
                      <a:pt x="995" y="123"/>
                    </a:lnTo>
                    <a:lnTo>
                      <a:pt x="1090" y="86"/>
                    </a:lnTo>
                    <a:lnTo>
                      <a:pt x="1187" y="56"/>
                    </a:lnTo>
                    <a:lnTo>
                      <a:pt x="1288" y="32"/>
                    </a:lnTo>
                    <a:lnTo>
                      <a:pt x="1390" y="14"/>
                    </a:lnTo>
                    <a:lnTo>
                      <a:pt x="1495" y="4"/>
                    </a:lnTo>
                    <a:lnTo>
                      <a:pt x="160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4C4DB6F-DE27-2248-8F4B-7D7C2B0081CC}"/>
                </a:ext>
              </a:extLst>
            </p:cNvPr>
            <p:cNvGrpSpPr/>
            <p:nvPr/>
          </p:nvGrpSpPr>
          <p:grpSpPr>
            <a:xfrm>
              <a:off x="7809406" y="2719456"/>
              <a:ext cx="968436" cy="591289"/>
              <a:chOff x="7521575" y="2154238"/>
              <a:chExt cx="2405063" cy="1468437"/>
            </a:xfrm>
            <a:solidFill>
              <a:srgbClr val="0070C0">
                <a:lumMod val="75000"/>
              </a:srgbClr>
            </a:solidFill>
          </p:grpSpPr>
          <p:sp>
            <p:nvSpPr>
              <p:cNvPr id="89" name="Freeform 6">
                <a:extLst>
                  <a:ext uri="{FF2B5EF4-FFF2-40B4-BE49-F238E27FC236}">
                    <a16:creationId xmlns:a16="http://schemas.microsoft.com/office/drawing/2014/main" id="{EAE2F436-465E-3441-A30E-BE6B8A9E21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91550" y="2179638"/>
                <a:ext cx="654050" cy="138113"/>
              </a:xfrm>
              <a:custGeom>
                <a:avLst/>
                <a:gdLst>
                  <a:gd name="T0" fmla="*/ 1106 w 1236"/>
                  <a:gd name="T1" fmla="*/ 0 h 260"/>
                  <a:gd name="T2" fmla="*/ 1135 w 1236"/>
                  <a:gd name="T3" fmla="*/ 4 h 260"/>
                  <a:gd name="T4" fmla="*/ 1162 w 1236"/>
                  <a:gd name="T5" fmla="*/ 14 h 260"/>
                  <a:gd name="T6" fmla="*/ 1187 w 1236"/>
                  <a:gd name="T7" fmla="*/ 29 h 260"/>
                  <a:gd name="T8" fmla="*/ 1207 w 1236"/>
                  <a:gd name="T9" fmla="*/ 48 h 260"/>
                  <a:gd name="T10" fmla="*/ 1222 w 1236"/>
                  <a:gd name="T11" fmla="*/ 73 h 260"/>
                  <a:gd name="T12" fmla="*/ 1231 w 1236"/>
                  <a:gd name="T13" fmla="*/ 99 h 260"/>
                  <a:gd name="T14" fmla="*/ 1236 w 1236"/>
                  <a:gd name="T15" fmla="*/ 130 h 260"/>
                  <a:gd name="T16" fmla="*/ 1231 w 1236"/>
                  <a:gd name="T17" fmla="*/ 159 h 260"/>
                  <a:gd name="T18" fmla="*/ 1222 w 1236"/>
                  <a:gd name="T19" fmla="*/ 187 h 260"/>
                  <a:gd name="T20" fmla="*/ 1207 w 1236"/>
                  <a:gd name="T21" fmla="*/ 210 h 260"/>
                  <a:gd name="T22" fmla="*/ 1187 w 1236"/>
                  <a:gd name="T23" fmla="*/ 231 h 260"/>
                  <a:gd name="T24" fmla="*/ 1162 w 1236"/>
                  <a:gd name="T25" fmla="*/ 246 h 260"/>
                  <a:gd name="T26" fmla="*/ 1135 w 1236"/>
                  <a:gd name="T27" fmla="*/ 256 h 260"/>
                  <a:gd name="T28" fmla="*/ 1106 w 1236"/>
                  <a:gd name="T29" fmla="*/ 260 h 260"/>
                  <a:gd name="T30" fmla="*/ 94 w 1236"/>
                  <a:gd name="T31" fmla="*/ 222 h 260"/>
                  <a:gd name="T32" fmla="*/ 73 w 1236"/>
                  <a:gd name="T33" fmla="*/ 221 h 260"/>
                  <a:gd name="T34" fmla="*/ 54 w 1236"/>
                  <a:gd name="T35" fmla="*/ 218 h 260"/>
                  <a:gd name="T36" fmla="*/ 36 w 1236"/>
                  <a:gd name="T37" fmla="*/ 214 h 260"/>
                  <a:gd name="T38" fmla="*/ 20 w 1236"/>
                  <a:gd name="T39" fmla="*/ 204 h 260"/>
                  <a:gd name="T40" fmla="*/ 9 w 1236"/>
                  <a:gd name="T41" fmla="*/ 192 h 260"/>
                  <a:gd name="T42" fmla="*/ 4 w 1236"/>
                  <a:gd name="T43" fmla="*/ 175 h 260"/>
                  <a:gd name="T44" fmla="*/ 0 w 1236"/>
                  <a:gd name="T45" fmla="*/ 153 h 260"/>
                  <a:gd name="T46" fmla="*/ 0 w 1236"/>
                  <a:gd name="T47" fmla="*/ 130 h 260"/>
                  <a:gd name="T48" fmla="*/ 1 w 1236"/>
                  <a:gd name="T49" fmla="*/ 106 h 260"/>
                  <a:gd name="T50" fmla="*/ 4 w 1236"/>
                  <a:gd name="T51" fmla="*/ 84 h 260"/>
                  <a:gd name="T52" fmla="*/ 9 w 1236"/>
                  <a:gd name="T53" fmla="*/ 68 h 260"/>
                  <a:gd name="T54" fmla="*/ 18 w 1236"/>
                  <a:gd name="T55" fmla="*/ 56 h 260"/>
                  <a:gd name="T56" fmla="*/ 30 w 1236"/>
                  <a:gd name="T57" fmla="*/ 48 h 260"/>
                  <a:gd name="T58" fmla="*/ 44 w 1236"/>
                  <a:gd name="T59" fmla="*/ 43 h 260"/>
                  <a:gd name="T60" fmla="*/ 60 w 1236"/>
                  <a:gd name="T61" fmla="*/ 38 h 260"/>
                  <a:gd name="T62" fmla="*/ 77 w 1236"/>
                  <a:gd name="T63" fmla="*/ 37 h 260"/>
                  <a:gd name="T64" fmla="*/ 94 w 1236"/>
                  <a:gd name="T65" fmla="*/ 37 h 260"/>
                  <a:gd name="T66" fmla="*/ 1106 w 1236"/>
                  <a:gd name="T67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36" h="260">
                    <a:moveTo>
                      <a:pt x="1106" y="0"/>
                    </a:moveTo>
                    <a:lnTo>
                      <a:pt x="1135" y="4"/>
                    </a:lnTo>
                    <a:lnTo>
                      <a:pt x="1162" y="14"/>
                    </a:lnTo>
                    <a:lnTo>
                      <a:pt x="1187" y="29"/>
                    </a:lnTo>
                    <a:lnTo>
                      <a:pt x="1207" y="48"/>
                    </a:lnTo>
                    <a:lnTo>
                      <a:pt x="1222" y="73"/>
                    </a:lnTo>
                    <a:lnTo>
                      <a:pt x="1231" y="99"/>
                    </a:lnTo>
                    <a:lnTo>
                      <a:pt x="1236" y="130"/>
                    </a:lnTo>
                    <a:lnTo>
                      <a:pt x="1231" y="159"/>
                    </a:lnTo>
                    <a:lnTo>
                      <a:pt x="1222" y="187"/>
                    </a:lnTo>
                    <a:lnTo>
                      <a:pt x="1207" y="210"/>
                    </a:lnTo>
                    <a:lnTo>
                      <a:pt x="1187" y="231"/>
                    </a:lnTo>
                    <a:lnTo>
                      <a:pt x="1162" y="246"/>
                    </a:lnTo>
                    <a:lnTo>
                      <a:pt x="1135" y="256"/>
                    </a:lnTo>
                    <a:lnTo>
                      <a:pt x="1106" y="260"/>
                    </a:lnTo>
                    <a:lnTo>
                      <a:pt x="94" y="222"/>
                    </a:lnTo>
                    <a:lnTo>
                      <a:pt x="73" y="221"/>
                    </a:lnTo>
                    <a:lnTo>
                      <a:pt x="54" y="218"/>
                    </a:lnTo>
                    <a:lnTo>
                      <a:pt x="36" y="214"/>
                    </a:lnTo>
                    <a:lnTo>
                      <a:pt x="20" y="204"/>
                    </a:lnTo>
                    <a:lnTo>
                      <a:pt x="9" y="192"/>
                    </a:lnTo>
                    <a:lnTo>
                      <a:pt x="4" y="175"/>
                    </a:lnTo>
                    <a:lnTo>
                      <a:pt x="0" y="153"/>
                    </a:lnTo>
                    <a:lnTo>
                      <a:pt x="0" y="130"/>
                    </a:lnTo>
                    <a:lnTo>
                      <a:pt x="1" y="106"/>
                    </a:lnTo>
                    <a:lnTo>
                      <a:pt x="4" y="84"/>
                    </a:lnTo>
                    <a:lnTo>
                      <a:pt x="9" y="68"/>
                    </a:lnTo>
                    <a:lnTo>
                      <a:pt x="18" y="56"/>
                    </a:lnTo>
                    <a:lnTo>
                      <a:pt x="30" y="48"/>
                    </a:lnTo>
                    <a:lnTo>
                      <a:pt x="44" y="43"/>
                    </a:lnTo>
                    <a:lnTo>
                      <a:pt x="60" y="38"/>
                    </a:lnTo>
                    <a:lnTo>
                      <a:pt x="77" y="37"/>
                    </a:lnTo>
                    <a:lnTo>
                      <a:pt x="94" y="37"/>
                    </a:lnTo>
                    <a:lnTo>
                      <a:pt x="110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Freeform 7">
                <a:extLst>
                  <a:ext uri="{FF2B5EF4-FFF2-40B4-BE49-F238E27FC236}">
                    <a16:creationId xmlns:a16="http://schemas.microsoft.com/office/drawing/2014/main" id="{EF3E40B2-4809-E940-A70E-D1B7EE94E3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66050" y="2179638"/>
                <a:ext cx="654050" cy="138113"/>
              </a:xfrm>
              <a:custGeom>
                <a:avLst/>
                <a:gdLst>
                  <a:gd name="T0" fmla="*/ 128 w 1236"/>
                  <a:gd name="T1" fmla="*/ 0 h 260"/>
                  <a:gd name="T2" fmla="*/ 1142 w 1236"/>
                  <a:gd name="T3" fmla="*/ 37 h 260"/>
                  <a:gd name="T4" fmla="*/ 1158 w 1236"/>
                  <a:gd name="T5" fmla="*/ 37 h 260"/>
                  <a:gd name="T6" fmla="*/ 1175 w 1236"/>
                  <a:gd name="T7" fmla="*/ 38 h 260"/>
                  <a:gd name="T8" fmla="*/ 1190 w 1236"/>
                  <a:gd name="T9" fmla="*/ 43 h 260"/>
                  <a:gd name="T10" fmla="*/ 1205 w 1236"/>
                  <a:gd name="T11" fmla="*/ 48 h 260"/>
                  <a:gd name="T12" fmla="*/ 1216 w 1236"/>
                  <a:gd name="T13" fmla="*/ 56 h 260"/>
                  <a:gd name="T14" fmla="*/ 1224 w 1236"/>
                  <a:gd name="T15" fmla="*/ 68 h 260"/>
                  <a:gd name="T16" fmla="*/ 1230 w 1236"/>
                  <a:gd name="T17" fmla="*/ 84 h 260"/>
                  <a:gd name="T18" fmla="*/ 1234 w 1236"/>
                  <a:gd name="T19" fmla="*/ 106 h 260"/>
                  <a:gd name="T20" fmla="*/ 1236 w 1236"/>
                  <a:gd name="T21" fmla="*/ 130 h 260"/>
                  <a:gd name="T22" fmla="*/ 1234 w 1236"/>
                  <a:gd name="T23" fmla="*/ 153 h 260"/>
                  <a:gd name="T24" fmla="*/ 1231 w 1236"/>
                  <a:gd name="T25" fmla="*/ 175 h 260"/>
                  <a:gd name="T26" fmla="*/ 1224 w 1236"/>
                  <a:gd name="T27" fmla="*/ 192 h 260"/>
                  <a:gd name="T28" fmla="*/ 1213 w 1236"/>
                  <a:gd name="T29" fmla="*/ 204 h 260"/>
                  <a:gd name="T30" fmla="*/ 1198 w 1236"/>
                  <a:gd name="T31" fmla="*/ 214 h 260"/>
                  <a:gd name="T32" fmla="*/ 1180 w 1236"/>
                  <a:gd name="T33" fmla="*/ 218 h 260"/>
                  <a:gd name="T34" fmla="*/ 1161 w 1236"/>
                  <a:gd name="T35" fmla="*/ 221 h 260"/>
                  <a:gd name="T36" fmla="*/ 1142 w 1236"/>
                  <a:gd name="T37" fmla="*/ 222 h 260"/>
                  <a:gd name="T38" fmla="*/ 128 w 1236"/>
                  <a:gd name="T39" fmla="*/ 260 h 260"/>
                  <a:gd name="T40" fmla="*/ 99 w 1236"/>
                  <a:gd name="T41" fmla="*/ 256 h 260"/>
                  <a:gd name="T42" fmla="*/ 71 w 1236"/>
                  <a:gd name="T43" fmla="*/ 246 h 260"/>
                  <a:gd name="T44" fmla="*/ 48 w 1236"/>
                  <a:gd name="T45" fmla="*/ 231 h 260"/>
                  <a:gd name="T46" fmla="*/ 27 w 1236"/>
                  <a:gd name="T47" fmla="*/ 210 h 260"/>
                  <a:gd name="T48" fmla="*/ 12 w 1236"/>
                  <a:gd name="T49" fmla="*/ 187 h 260"/>
                  <a:gd name="T50" fmla="*/ 2 w 1236"/>
                  <a:gd name="T51" fmla="*/ 159 h 260"/>
                  <a:gd name="T52" fmla="*/ 0 w 1236"/>
                  <a:gd name="T53" fmla="*/ 130 h 260"/>
                  <a:gd name="T54" fmla="*/ 2 w 1236"/>
                  <a:gd name="T55" fmla="*/ 99 h 260"/>
                  <a:gd name="T56" fmla="*/ 12 w 1236"/>
                  <a:gd name="T57" fmla="*/ 73 h 260"/>
                  <a:gd name="T58" fmla="*/ 27 w 1236"/>
                  <a:gd name="T59" fmla="*/ 48 h 260"/>
                  <a:gd name="T60" fmla="*/ 48 w 1236"/>
                  <a:gd name="T61" fmla="*/ 29 h 260"/>
                  <a:gd name="T62" fmla="*/ 71 w 1236"/>
                  <a:gd name="T63" fmla="*/ 14 h 260"/>
                  <a:gd name="T64" fmla="*/ 99 w 1236"/>
                  <a:gd name="T65" fmla="*/ 4 h 260"/>
                  <a:gd name="T66" fmla="*/ 128 w 1236"/>
                  <a:gd name="T67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36" h="260">
                    <a:moveTo>
                      <a:pt x="128" y="0"/>
                    </a:moveTo>
                    <a:lnTo>
                      <a:pt x="1142" y="37"/>
                    </a:lnTo>
                    <a:lnTo>
                      <a:pt x="1158" y="37"/>
                    </a:lnTo>
                    <a:lnTo>
                      <a:pt x="1175" y="38"/>
                    </a:lnTo>
                    <a:lnTo>
                      <a:pt x="1190" y="43"/>
                    </a:lnTo>
                    <a:lnTo>
                      <a:pt x="1205" y="48"/>
                    </a:lnTo>
                    <a:lnTo>
                      <a:pt x="1216" y="56"/>
                    </a:lnTo>
                    <a:lnTo>
                      <a:pt x="1224" y="68"/>
                    </a:lnTo>
                    <a:lnTo>
                      <a:pt x="1230" y="84"/>
                    </a:lnTo>
                    <a:lnTo>
                      <a:pt x="1234" y="106"/>
                    </a:lnTo>
                    <a:lnTo>
                      <a:pt x="1236" y="130"/>
                    </a:lnTo>
                    <a:lnTo>
                      <a:pt x="1234" y="153"/>
                    </a:lnTo>
                    <a:lnTo>
                      <a:pt x="1231" y="175"/>
                    </a:lnTo>
                    <a:lnTo>
                      <a:pt x="1224" y="192"/>
                    </a:lnTo>
                    <a:lnTo>
                      <a:pt x="1213" y="204"/>
                    </a:lnTo>
                    <a:lnTo>
                      <a:pt x="1198" y="214"/>
                    </a:lnTo>
                    <a:lnTo>
                      <a:pt x="1180" y="218"/>
                    </a:lnTo>
                    <a:lnTo>
                      <a:pt x="1161" y="221"/>
                    </a:lnTo>
                    <a:lnTo>
                      <a:pt x="1142" y="222"/>
                    </a:lnTo>
                    <a:lnTo>
                      <a:pt x="128" y="260"/>
                    </a:lnTo>
                    <a:lnTo>
                      <a:pt x="99" y="256"/>
                    </a:lnTo>
                    <a:lnTo>
                      <a:pt x="71" y="246"/>
                    </a:lnTo>
                    <a:lnTo>
                      <a:pt x="48" y="231"/>
                    </a:lnTo>
                    <a:lnTo>
                      <a:pt x="27" y="210"/>
                    </a:lnTo>
                    <a:lnTo>
                      <a:pt x="12" y="187"/>
                    </a:lnTo>
                    <a:lnTo>
                      <a:pt x="2" y="159"/>
                    </a:lnTo>
                    <a:lnTo>
                      <a:pt x="0" y="130"/>
                    </a:lnTo>
                    <a:lnTo>
                      <a:pt x="2" y="99"/>
                    </a:lnTo>
                    <a:lnTo>
                      <a:pt x="12" y="73"/>
                    </a:lnTo>
                    <a:lnTo>
                      <a:pt x="27" y="48"/>
                    </a:lnTo>
                    <a:lnTo>
                      <a:pt x="48" y="29"/>
                    </a:lnTo>
                    <a:lnTo>
                      <a:pt x="71" y="14"/>
                    </a:lnTo>
                    <a:lnTo>
                      <a:pt x="99" y="4"/>
                    </a:lnTo>
                    <a:lnTo>
                      <a:pt x="12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" name="Freeform 8">
                <a:extLst>
                  <a:ext uri="{FF2B5EF4-FFF2-40B4-BE49-F238E27FC236}">
                    <a16:creationId xmlns:a16="http://schemas.microsoft.com/office/drawing/2014/main" id="{BD2047B8-91AE-F340-868D-4C2F9E9C0E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547225" y="2498725"/>
                <a:ext cx="379413" cy="377825"/>
              </a:xfrm>
              <a:custGeom>
                <a:avLst/>
                <a:gdLst>
                  <a:gd name="T0" fmla="*/ 322 w 716"/>
                  <a:gd name="T1" fmla="*/ 206 h 716"/>
                  <a:gd name="T2" fmla="*/ 261 w 716"/>
                  <a:gd name="T3" fmla="*/ 236 h 716"/>
                  <a:gd name="T4" fmla="*/ 218 w 716"/>
                  <a:gd name="T5" fmla="*/ 289 h 716"/>
                  <a:gd name="T6" fmla="*/ 202 w 716"/>
                  <a:gd name="T7" fmla="*/ 358 h 716"/>
                  <a:gd name="T8" fmla="*/ 218 w 716"/>
                  <a:gd name="T9" fmla="*/ 427 h 716"/>
                  <a:gd name="T10" fmla="*/ 261 w 716"/>
                  <a:gd name="T11" fmla="*/ 480 h 716"/>
                  <a:gd name="T12" fmla="*/ 322 w 716"/>
                  <a:gd name="T13" fmla="*/ 510 h 716"/>
                  <a:gd name="T14" fmla="*/ 394 w 716"/>
                  <a:gd name="T15" fmla="*/ 510 h 716"/>
                  <a:gd name="T16" fmla="*/ 455 w 716"/>
                  <a:gd name="T17" fmla="*/ 480 h 716"/>
                  <a:gd name="T18" fmla="*/ 497 w 716"/>
                  <a:gd name="T19" fmla="*/ 427 h 716"/>
                  <a:gd name="T20" fmla="*/ 514 w 716"/>
                  <a:gd name="T21" fmla="*/ 358 h 716"/>
                  <a:gd name="T22" fmla="*/ 497 w 716"/>
                  <a:gd name="T23" fmla="*/ 289 h 716"/>
                  <a:gd name="T24" fmla="*/ 455 w 716"/>
                  <a:gd name="T25" fmla="*/ 236 h 716"/>
                  <a:gd name="T26" fmla="*/ 394 w 716"/>
                  <a:gd name="T27" fmla="*/ 206 h 716"/>
                  <a:gd name="T28" fmla="*/ 358 w 716"/>
                  <a:gd name="T29" fmla="*/ 0 h 716"/>
                  <a:gd name="T30" fmla="*/ 461 w 716"/>
                  <a:gd name="T31" fmla="*/ 15 h 716"/>
                  <a:gd name="T32" fmla="*/ 553 w 716"/>
                  <a:gd name="T33" fmla="*/ 58 h 716"/>
                  <a:gd name="T34" fmla="*/ 629 w 716"/>
                  <a:gd name="T35" fmla="*/ 123 h 716"/>
                  <a:gd name="T36" fmla="*/ 682 w 716"/>
                  <a:gd name="T37" fmla="*/ 207 h 716"/>
                  <a:gd name="T38" fmla="*/ 711 w 716"/>
                  <a:gd name="T39" fmla="*/ 305 h 716"/>
                  <a:gd name="T40" fmla="*/ 711 w 716"/>
                  <a:gd name="T41" fmla="*/ 411 h 716"/>
                  <a:gd name="T42" fmla="*/ 682 w 716"/>
                  <a:gd name="T43" fmla="*/ 509 h 716"/>
                  <a:gd name="T44" fmla="*/ 629 w 716"/>
                  <a:gd name="T45" fmla="*/ 593 h 716"/>
                  <a:gd name="T46" fmla="*/ 553 w 716"/>
                  <a:gd name="T47" fmla="*/ 658 h 716"/>
                  <a:gd name="T48" fmla="*/ 461 w 716"/>
                  <a:gd name="T49" fmla="*/ 701 h 716"/>
                  <a:gd name="T50" fmla="*/ 358 w 716"/>
                  <a:gd name="T51" fmla="*/ 716 h 716"/>
                  <a:gd name="T52" fmla="*/ 254 w 716"/>
                  <a:gd name="T53" fmla="*/ 701 h 716"/>
                  <a:gd name="T54" fmla="*/ 163 w 716"/>
                  <a:gd name="T55" fmla="*/ 658 h 716"/>
                  <a:gd name="T56" fmla="*/ 87 w 716"/>
                  <a:gd name="T57" fmla="*/ 593 h 716"/>
                  <a:gd name="T58" fmla="*/ 33 w 716"/>
                  <a:gd name="T59" fmla="*/ 509 h 716"/>
                  <a:gd name="T60" fmla="*/ 4 w 716"/>
                  <a:gd name="T61" fmla="*/ 411 h 716"/>
                  <a:gd name="T62" fmla="*/ 4 w 716"/>
                  <a:gd name="T63" fmla="*/ 305 h 716"/>
                  <a:gd name="T64" fmla="*/ 33 w 716"/>
                  <a:gd name="T65" fmla="*/ 207 h 716"/>
                  <a:gd name="T66" fmla="*/ 87 w 716"/>
                  <a:gd name="T67" fmla="*/ 123 h 716"/>
                  <a:gd name="T68" fmla="*/ 163 w 716"/>
                  <a:gd name="T69" fmla="*/ 58 h 716"/>
                  <a:gd name="T70" fmla="*/ 254 w 716"/>
                  <a:gd name="T71" fmla="*/ 15 h 716"/>
                  <a:gd name="T72" fmla="*/ 358 w 716"/>
                  <a:gd name="T73" fmla="*/ 0 h 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16" h="716">
                    <a:moveTo>
                      <a:pt x="358" y="202"/>
                    </a:moveTo>
                    <a:lnTo>
                      <a:pt x="322" y="206"/>
                    </a:lnTo>
                    <a:lnTo>
                      <a:pt x="289" y="218"/>
                    </a:lnTo>
                    <a:lnTo>
                      <a:pt x="261" y="236"/>
                    </a:lnTo>
                    <a:lnTo>
                      <a:pt x="236" y="261"/>
                    </a:lnTo>
                    <a:lnTo>
                      <a:pt x="218" y="289"/>
                    </a:lnTo>
                    <a:lnTo>
                      <a:pt x="206" y="322"/>
                    </a:lnTo>
                    <a:lnTo>
                      <a:pt x="202" y="358"/>
                    </a:lnTo>
                    <a:lnTo>
                      <a:pt x="206" y="394"/>
                    </a:lnTo>
                    <a:lnTo>
                      <a:pt x="218" y="427"/>
                    </a:lnTo>
                    <a:lnTo>
                      <a:pt x="236" y="455"/>
                    </a:lnTo>
                    <a:lnTo>
                      <a:pt x="261" y="480"/>
                    </a:lnTo>
                    <a:lnTo>
                      <a:pt x="289" y="498"/>
                    </a:lnTo>
                    <a:lnTo>
                      <a:pt x="322" y="510"/>
                    </a:lnTo>
                    <a:lnTo>
                      <a:pt x="358" y="514"/>
                    </a:lnTo>
                    <a:lnTo>
                      <a:pt x="394" y="510"/>
                    </a:lnTo>
                    <a:lnTo>
                      <a:pt x="427" y="498"/>
                    </a:lnTo>
                    <a:lnTo>
                      <a:pt x="455" y="480"/>
                    </a:lnTo>
                    <a:lnTo>
                      <a:pt x="479" y="455"/>
                    </a:lnTo>
                    <a:lnTo>
                      <a:pt x="497" y="427"/>
                    </a:lnTo>
                    <a:lnTo>
                      <a:pt x="510" y="394"/>
                    </a:lnTo>
                    <a:lnTo>
                      <a:pt x="514" y="358"/>
                    </a:lnTo>
                    <a:lnTo>
                      <a:pt x="510" y="322"/>
                    </a:lnTo>
                    <a:lnTo>
                      <a:pt x="497" y="289"/>
                    </a:lnTo>
                    <a:lnTo>
                      <a:pt x="479" y="261"/>
                    </a:lnTo>
                    <a:lnTo>
                      <a:pt x="455" y="236"/>
                    </a:lnTo>
                    <a:lnTo>
                      <a:pt x="427" y="218"/>
                    </a:lnTo>
                    <a:lnTo>
                      <a:pt x="394" y="206"/>
                    </a:lnTo>
                    <a:lnTo>
                      <a:pt x="358" y="202"/>
                    </a:lnTo>
                    <a:close/>
                    <a:moveTo>
                      <a:pt x="358" y="0"/>
                    </a:moveTo>
                    <a:lnTo>
                      <a:pt x="410" y="4"/>
                    </a:lnTo>
                    <a:lnTo>
                      <a:pt x="461" y="15"/>
                    </a:lnTo>
                    <a:lnTo>
                      <a:pt x="508" y="33"/>
                    </a:lnTo>
                    <a:lnTo>
                      <a:pt x="553" y="58"/>
                    </a:lnTo>
                    <a:lnTo>
                      <a:pt x="593" y="87"/>
                    </a:lnTo>
                    <a:lnTo>
                      <a:pt x="629" y="123"/>
                    </a:lnTo>
                    <a:lnTo>
                      <a:pt x="658" y="163"/>
                    </a:lnTo>
                    <a:lnTo>
                      <a:pt x="682" y="207"/>
                    </a:lnTo>
                    <a:lnTo>
                      <a:pt x="700" y="254"/>
                    </a:lnTo>
                    <a:lnTo>
                      <a:pt x="711" y="305"/>
                    </a:lnTo>
                    <a:lnTo>
                      <a:pt x="716" y="358"/>
                    </a:lnTo>
                    <a:lnTo>
                      <a:pt x="711" y="411"/>
                    </a:lnTo>
                    <a:lnTo>
                      <a:pt x="700" y="462"/>
                    </a:lnTo>
                    <a:lnTo>
                      <a:pt x="682" y="509"/>
                    </a:lnTo>
                    <a:lnTo>
                      <a:pt x="658" y="553"/>
                    </a:lnTo>
                    <a:lnTo>
                      <a:pt x="629" y="593"/>
                    </a:lnTo>
                    <a:lnTo>
                      <a:pt x="593" y="629"/>
                    </a:lnTo>
                    <a:lnTo>
                      <a:pt x="553" y="658"/>
                    </a:lnTo>
                    <a:lnTo>
                      <a:pt x="508" y="683"/>
                    </a:lnTo>
                    <a:lnTo>
                      <a:pt x="461" y="701"/>
                    </a:lnTo>
                    <a:lnTo>
                      <a:pt x="410" y="712"/>
                    </a:lnTo>
                    <a:lnTo>
                      <a:pt x="358" y="716"/>
                    </a:lnTo>
                    <a:lnTo>
                      <a:pt x="305" y="712"/>
                    </a:lnTo>
                    <a:lnTo>
                      <a:pt x="254" y="701"/>
                    </a:lnTo>
                    <a:lnTo>
                      <a:pt x="207" y="683"/>
                    </a:lnTo>
                    <a:lnTo>
                      <a:pt x="163" y="658"/>
                    </a:lnTo>
                    <a:lnTo>
                      <a:pt x="123" y="629"/>
                    </a:lnTo>
                    <a:lnTo>
                      <a:pt x="87" y="593"/>
                    </a:lnTo>
                    <a:lnTo>
                      <a:pt x="58" y="553"/>
                    </a:lnTo>
                    <a:lnTo>
                      <a:pt x="33" y="509"/>
                    </a:lnTo>
                    <a:lnTo>
                      <a:pt x="15" y="462"/>
                    </a:lnTo>
                    <a:lnTo>
                      <a:pt x="4" y="411"/>
                    </a:lnTo>
                    <a:lnTo>
                      <a:pt x="0" y="358"/>
                    </a:lnTo>
                    <a:lnTo>
                      <a:pt x="4" y="305"/>
                    </a:lnTo>
                    <a:lnTo>
                      <a:pt x="15" y="254"/>
                    </a:lnTo>
                    <a:lnTo>
                      <a:pt x="33" y="207"/>
                    </a:lnTo>
                    <a:lnTo>
                      <a:pt x="58" y="163"/>
                    </a:lnTo>
                    <a:lnTo>
                      <a:pt x="87" y="123"/>
                    </a:lnTo>
                    <a:lnTo>
                      <a:pt x="123" y="87"/>
                    </a:lnTo>
                    <a:lnTo>
                      <a:pt x="163" y="58"/>
                    </a:lnTo>
                    <a:lnTo>
                      <a:pt x="207" y="33"/>
                    </a:lnTo>
                    <a:lnTo>
                      <a:pt x="254" y="15"/>
                    </a:lnTo>
                    <a:lnTo>
                      <a:pt x="305" y="4"/>
                    </a:lnTo>
                    <a:lnTo>
                      <a:pt x="35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" name="Freeform 9">
                <a:extLst>
                  <a:ext uri="{FF2B5EF4-FFF2-40B4-BE49-F238E27FC236}">
                    <a16:creationId xmlns:a16="http://schemas.microsoft.com/office/drawing/2014/main" id="{D7CB050D-E1C4-2D47-B363-6757E10771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48575" y="2154238"/>
                <a:ext cx="1900238" cy="1239838"/>
              </a:xfrm>
              <a:custGeom>
                <a:avLst/>
                <a:gdLst>
                  <a:gd name="T0" fmla="*/ 861 w 3591"/>
                  <a:gd name="T1" fmla="*/ 862 h 2343"/>
                  <a:gd name="T2" fmla="*/ 670 w 3591"/>
                  <a:gd name="T3" fmla="*/ 940 h 2343"/>
                  <a:gd name="T4" fmla="*/ 500 w 3591"/>
                  <a:gd name="T5" fmla="*/ 1067 h 2343"/>
                  <a:gd name="T6" fmla="*/ 375 w 3591"/>
                  <a:gd name="T7" fmla="*/ 1229 h 2343"/>
                  <a:gd name="T8" fmla="*/ 308 w 3591"/>
                  <a:gd name="T9" fmla="*/ 1400 h 2343"/>
                  <a:gd name="T10" fmla="*/ 310 w 3591"/>
                  <a:gd name="T11" fmla="*/ 1553 h 2343"/>
                  <a:gd name="T12" fmla="*/ 366 w 3591"/>
                  <a:gd name="T13" fmla="*/ 1676 h 2343"/>
                  <a:gd name="T14" fmla="*/ 474 w 3591"/>
                  <a:gd name="T15" fmla="*/ 1757 h 2343"/>
                  <a:gd name="T16" fmla="*/ 623 w 3591"/>
                  <a:gd name="T17" fmla="*/ 1787 h 2343"/>
                  <a:gd name="T18" fmla="*/ 1272 w 3591"/>
                  <a:gd name="T19" fmla="*/ 1770 h 2343"/>
                  <a:gd name="T20" fmla="*/ 1436 w 3591"/>
                  <a:gd name="T21" fmla="*/ 1688 h 2343"/>
                  <a:gd name="T22" fmla="*/ 1557 w 3591"/>
                  <a:gd name="T23" fmla="*/ 1554 h 2343"/>
                  <a:gd name="T24" fmla="*/ 1617 w 3591"/>
                  <a:gd name="T25" fmla="*/ 1380 h 2343"/>
                  <a:gd name="T26" fmla="*/ 1604 w 3591"/>
                  <a:gd name="T27" fmla="*/ 1192 h 2343"/>
                  <a:gd name="T28" fmla="*/ 1522 w 3591"/>
                  <a:gd name="T29" fmla="*/ 1030 h 2343"/>
                  <a:gd name="T30" fmla="*/ 1385 w 3591"/>
                  <a:gd name="T31" fmla="*/ 911 h 2343"/>
                  <a:gd name="T32" fmla="*/ 1211 w 3591"/>
                  <a:gd name="T33" fmla="*/ 850 h 2343"/>
                  <a:gd name="T34" fmla="*/ 1624 w 3591"/>
                  <a:gd name="T35" fmla="*/ 0 h 2343"/>
                  <a:gd name="T36" fmla="*/ 1689 w 3591"/>
                  <a:gd name="T37" fmla="*/ 34 h 2343"/>
                  <a:gd name="T38" fmla="*/ 1706 w 3591"/>
                  <a:gd name="T39" fmla="*/ 476 h 2343"/>
                  <a:gd name="T40" fmla="*/ 1808 w 3591"/>
                  <a:gd name="T41" fmla="*/ 489 h 2343"/>
                  <a:gd name="T42" fmla="*/ 1851 w 3591"/>
                  <a:gd name="T43" fmla="*/ 545 h 2343"/>
                  <a:gd name="T44" fmla="*/ 1845 w 3591"/>
                  <a:gd name="T45" fmla="*/ 612 h 2343"/>
                  <a:gd name="T46" fmla="*/ 1992 w 3591"/>
                  <a:gd name="T47" fmla="*/ 615 h 2343"/>
                  <a:gd name="T48" fmla="*/ 2177 w 3591"/>
                  <a:gd name="T49" fmla="*/ 631 h 2343"/>
                  <a:gd name="T50" fmla="*/ 2345 w 3591"/>
                  <a:gd name="T51" fmla="*/ 677 h 2343"/>
                  <a:gd name="T52" fmla="*/ 2490 w 3591"/>
                  <a:gd name="T53" fmla="*/ 761 h 2343"/>
                  <a:gd name="T54" fmla="*/ 3591 w 3591"/>
                  <a:gd name="T55" fmla="*/ 785 h 2343"/>
                  <a:gd name="T56" fmla="*/ 3533 w 3591"/>
                  <a:gd name="T57" fmla="*/ 948 h 2343"/>
                  <a:gd name="T58" fmla="*/ 3544 w 3591"/>
                  <a:gd name="T59" fmla="*/ 1121 h 2343"/>
                  <a:gd name="T60" fmla="*/ 3537 w 3591"/>
                  <a:gd name="T61" fmla="*/ 1230 h 2343"/>
                  <a:gd name="T62" fmla="*/ 3372 w 3591"/>
                  <a:gd name="T63" fmla="*/ 1287 h 2343"/>
                  <a:gd name="T64" fmla="*/ 3196 w 3591"/>
                  <a:gd name="T65" fmla="*/ 1376 h 2343"/>
                  <a:gd name="T66" fmla="*/ 3023 w 3591"/>
                  <a:gd name="T67" fmla="*/ 1479 h 2343"/>
                  <a:gd name="T68" fmla="*/ 2873 w 3591"/>
                  <a:gd name="T69" fmla="*/ 1583 h 2343"/>
                  <a:gd name="T70" fmla="*/ 2761 w 3591"/>
                  <a:gd name="T71" fmla="*/ 1673 h 2343"/>
                  <a:gd name="T72" fmla="*/ 2647 w 3591"/>
                  <a:gd name="T73" fmla="*/ 1787 h 2343"/>
                  <a:gd name="T74" fmla="*/ 2526 w 3591"/>
                  <a:gd name="T75" fmla="*/ 1926 h 2343"/>
                  <a:gd name="T76" fmla="*/ 2409 w 3591"/>
                  <a:gd name="T77" fmla="*/ 2062 h 2343"/>
                  <a:gd name="T78" fmla="*/ 2284 w 3591"/>
                  <a:gd name="T79" fmla="*/ 2182 h 2343"/>
                  <a:gd name="T80" fmla="*/ 2146 w 3591"/>
                  <a:gd name="T81" fmla="*/ 2275 h 2343"/>
                  <a:gd name="T82" fmla="*/ 1985 w 3591"/>
                  <a:gd name="T83" fmla="*/ 2332 h 2343"/>
                  <a:gd name="T84" fmla="*/ 515 w 3591"/>
                  <a:gd name="T85" fmla="*/ 2343 h 2343"/>
                  <a:gd name="T86" fmla="*/ 333 w 3591"/>
                  <a:gd name="T87" fmla="*/ 2318 h 2343"/>
                  <a:gd name="T88" fmla="*/ 192 w 3591"/>
                  <a:gd name="T89" fmla="*/ 2246 h 2343"/>
                  <a:gd name="T90" fmla="*/ 91 w 3591"/>
                  <a:gd name="T91" fmla="*/ 2137 h 2343"/>
                  <a:gd name="T92" fmla="*/ 28 w 3591"/>
                  <a:gd name="T93" fmla="*/ 1993 h 2343"/>
                  <a:gd name="T94" fmla="*/ 0 w 3591"/>
                  <a:gd name="T95" fmla="*/ 1824 h 2343"/>
                  <a:gd name="T96" fmla="*/ 10 w 3591"/>
                  <a:gd name="T97" fmla="*/ 1636 h 2343"/>
                  <a:gd name="T98" fmla="*/ 53 w 3591"/>
                  <a:gd name="T99" fmla="*/ 1435 h 2343"/>
                  <a:gd name="T100" fmla="*/ 141 w 3591"/>
                  <a:gd name="T101" fmla="*/ 1210 h 2343"/>
                  <a:gd name="T102" fmla="*/ 283 w 3591"/>
                  <a:gd name="T103" fmla="*/ 1003 h 2343"/>
                  <a:gd name="T104" fmla="*/ 467 w 3591"/>
                  <a:gd name="T105" fmla="*/ 837 h 2343"/>
                  <a:gd name="T106" fmla="*/ 682 w 3591"/>
                  <a:gd name="T107" fmla="*/ 714 h 2343"/>
                  <a:gd name="T108" fmla="*/ 924 w 3591"/>
                  <a:gd name="T109" fmla="*/ 638 h 2343"/>
                  <a:gd name="T110" fmla="*/ 1181 w 3591"/>
                  <a:gd name="T111" fmla="*/ 612 h 2343"/>
                  <a:gd name="T112" fmla="*/ 1384 w 3591"/>
                  <a:gd name="T113" fmla="*/ 572 h 2343"/>
                  <a:gd name="T114" fmla="*/ 1412 w 3591"/>
                  <a:gd name="T115" fmla="*/ 504 h 2343"/>
                  <a:gd name="T116" fmla="*/ 1478 w 3591"/>
                  <a:gd name="T117" fmla="*/ 476 h 2343"/>
                  <a:gd name="T118" fmla="*/ 1547 w 3591"/>
                  <a:gd name="T119" fmla="*/ 56 h 2343"/>
                  <a:gd name="T120" fmla="*/ 1598 w 3591"/>
                  <a:gd name="T121" fmla="*/ 4 h 2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591" h="2343">
                    <a:moveTo>
                      <a:pt x="992" y="846"/>
                    </a:moveTo>
                    <a:lnTo>
                      <a:pt x="927" y="850"/>
                    </a:lnTo>
                    <a:lnTo>
                      <a:pt x="861" y="862"/>
                    </a:lnTo>
                    <a:lnTo>
                      <a:pt x="796" y="882"/>
                    </a:lnTo>
                    <a:lnTo>
                      <a:pt x="732" y="908"/>
                    </a:lnTo>
                    <a:lnTo>
                      <a:pt x="670" y="940"/>
                    </a:lnTo>
                    <a:lnTo>
                      <a:pt x="609" y="977"/>
                    </a:lnTo>
                    <a:lnTo>
                      <a:pt x="553" y="1020"/>
                    </a:lnTo>
                    <a:lnTo>
                      <a:pt x="500" y="1067"/>
                    </a:lnTo>
                    <a:lnTo>
                      <a:pt x="453" y="1118"/>
                    </a:lnTo>
                    <a:lnTo>
                      <a:pt x="410" y="1172"/>
                    </a:lnTo>
                    <a:lnTo>
                      <a:pt x="375" y="1229"/>
                    </a:lnTo>
                    <a:lnTo>
                      <a:pt x="344" y="1288"/>
                    </a:lnTo>
                    <a:lnTo>
                      <a:pt x="322" y="1345"/>
                    </a:lnTo>
                    <a:lnTo>
                      <a:pt x="308" y="1400"/>
                    </a:lnTo>
                    <a:lnTo>
                      <a:pt x="303" y="1454"/>
                    </a:lnTo>
                    <a:lnTo>
                      <a:pt x="303" y="1506"/>
                    </a:lnTo>
                    <a:lnTo>
                      <a:pt x="310" y="1553"/>
                    </a:lnTo>
                    <a:lnTo>
                      <a:pt x="322" y="1598"/>
                    </a:lnTo>
                    <a:lnTo>
                      <a:pt x="341" y="1638"/>
                    </a:lnTo>
                    <a:lnTo>
                      <a:pt x="366" y="1676"/>
                    </a:lnTo>
                    <a:lnTo>
                      <a:pt x="397" y="1708"/>
                    </a:lnTo>
                    <a:lnTo>
                      <a:pt x="433" y="1735"/>
                    </a:lnTo>
                    <a:lnTo>
                      <a:pt x="474" y="1757"/>
                    </a:lnTo>
                    <a:lnTo>
                      <a:pt x="518" y="1774"/>
                    </a:lnTo>
                    <a:lnTo>
                      <a:pt x="568" y="1784"/>
                    </a:lnTo>
                    <a:lnTo>
                      <a:pt x="623" y="1787"/>
                    </a:lnTo>
                    <a:lnTo>
                      <a:pt x="1146" y="1787"/>
                    </a:lnTo>
                    <a:lnTo>
                      <a:pt x="1211" y="1782"/>
                    </a:lnTo>
                    <a:lnTo>
                      <a:pt x="1272" y="1770"/>
                    </a:lnTo>
                    <a:lnTo>
                      <a:pt x="1331" y="1751"/>
                    </a:lnTo>
                    <a:lnTo>
                      <a:pt x="1385" y="1723"/>
                    </a:lnTo>
                    <a:lnTo>
                      <a:pt x="1436" y="1688"/>
                    </a:lnTo>
                    <a:lnTo>
                      <a:pt x="1482" y="1650"/>
                    </a:lnTo>
                    <a:lnTo>
                      <a:pt x="1522" y="1604"/>
                    </a:lnTo>
                    <a:lnTo>
                      <a:pt x="1557" y="1554"/>
                    </a:lnTo>
                    <a:lnTo>
                      <a:pt x="1584" y="1499"/>
                    </a:lnTo>
                    <a:lnTo>
                      <a:pt x="1604" y="1442"/>
                    </a:lnTo>
                    <a:lnTo>
                      <a:pt x="1617" y="1380"/>
                    </a:lnTo>
                    <a:lnTo>
                      <a:pt x="1621" y="1316"/>
                    </a:lnTo>
                    <a:lnTo>
                      <a:pt x="1617" y="1252"/>
                    </a:lnTo>
                    <a:lnTo>
                      <a:pt x="1604" y="1192"/>
                    </a:lnTo>
                    <a:lnTo>
                      <a:pt x="1584" y="1133"/>
                    </a:lnTo>
                    <a:lnTo>
                      <a:pt x="1557" y="1080"/>
                    </a:lnTo>
                    <a:lnTo>
                      <a:pt x="1522" y="1030"/>
                    </a:lnTo>
                    <a:lnTo>
                      <a:pt x="1482" y="984"/>
                    </a:lnTo>
                    <a:lnTo>
                      <a:pt x="1436" y="944"/>
                    </a:lnTo>
                    <a:lnTo>
                      <a:pt x="1385" y="911"/>
                    </a:lnTo>
                    <a:lnTo>
                      <a:pt x="1331" y="883"/>
                    </a:lnTo>
                    <a:lnTo>
                      <a:pt x="1272" y="864"/>
                    </a:lnTo>
                    <a:lnTo>
                      <a:pt x="1211" y="850"/>
                    </a:lnTo>
                    <a:lnTo>
                      <a:pt x="1146" y="846"/>
                    </a:lnTo>
                    <a:lnTo>
                      <a:pt x="992" y="846"/>
                    </a:lnTo>
                    <a:close/>
                    <a:moveTo>
                      <a:pt x="1624" y="0"/>
                    </a:moveTo>
                    <a:lnTo>
                      <a:pt x="1649" y="4"/>
                    </a:lnTo>
                    <a:lnTo>
                      <a:pt x="1673" y="16"/>
                    </a:lnTo>
                    <a:lnTo>
                      <a:pt x="1689" y="34"/>
                    </a:lnTo>
                    <a:lnTo>
                      <a:pt x="1702" y="56"/>
                    </a:lnTo>
                    <a:lnTo>
                      <a:pt x="1706" y="82"/>
                    </a:lnTo>
                    <a:lnTo>
                      <a:pt x="1706" y="476"/>
                    </a:lnTo>
                    <a:lnTo>
                      <a:pt x="1760" y="476"/>
                    </a:lnTo>
                    <a:lnTo>
                      <a:pt x="1784" y="479"/>
                    </a:lnTo>
                    <a:lnTo>
                      <a:pt x="1808" y="489"/>
                    </a:lnTo>
                    <a:lnTo>
                      <a:pt x="1827" y="504"/>
                    </a:lnTo>
                    <a:lnTo>
                      <a:pt x="1841" y="523"/>
                    </a:lnTo>
                    <a:lnTo>
                      <a:pt x="1851" y="545"/>
                    </a:lnTo>
                    <a:lnTo>
                      <a:pt x="1855" y="572"/>
                    </a:lnTo>
                    <a:lnTo>
                      <a:pt x="1852" y="592"/>
                    </a:lnTo>
                    <a:lnTo>
                      <a:pt x="1845" y="612"/>
                    </a:lnTo>
                    <a:lnTo>
                      <a:pt x="1860" y="612"/>
                    </a:lnTo>
                    <a:lnTo>
                      <a:pt x="1927" y="613"/>
                    </a:lnTo>
                    <a:lnTo>
                      <a:pt x="1992" y="615"/>
                    </a:lnTo>
                    <a:lnTo>
                      <a:pt x="2055" y="617"/>
                    </a:lnTo>
                    <a:lnTo>
                      <a:pt x="2116" y="623"/>
                    </a:lnTo>
                    <a:lnTo>
                      <a:pt x="2177" y="631"/>
                    </a:lnTo>
                    <a:lnTo>
                      <a:pt x="2235" y="642"/>
                    </a:lnTo>
                    <a:lnTo>
                      <a:pt x="2291" y="658"/>
                    </a:lnTo>
                    <a:lnTo>
                      <a:pt x="2345" y="677"/>
                    </a:lnTo>
                    <a:lnTo>
                      <a:pt x="2396" y="699"/>
                    </a:lnTo>
                    <a:lnTo>
                      <a:pt x="2444" y="728"/>
                    </a:lnTo>
                    <a:lnTo>
                      <a:pt x="2490" y="761"/>
                    </a:lnTo>
                    <a:lnTo>
                      <a:pt x="2533" y="800"/>
                    </a:lnTo>
                    <a:lnTo>
                      <a:pt x="2573" y="846"/>
                    </a:lnTo>
                    <a:lnTo>
                      <a:pt x="3591" y="785"/>
                    </a:lnTo>
                    <a:lnTo>
                      <a:pt x="3564" y="836"/>
                    </a:lnTo>
                    <a:lnTo>
                      <a:pt x="3545" y="891"/>
                    </a:lnTo>
                    <a:lnTo>
                      <a:pt x="3533" y="948"/>
                    </a:lnTo>
                    <a:lnTo>
                      <a:pt x="3529" y="1009"/>
                    </a:lnTo>
                    <a:lnTo>
                      <a:pt x="3533" y="1066"/>
                    </a:lnTo>
                    <a:lnTo>
                      <a:pt x="3544" y="1121"/>
                    </a:lnTo>
                    <a:lnTo>
                      <a:pt x="3562" y="1172"/>
                    </a:lnTo>
                    <a:lnTo>
                      <a:pt x="3585" y="1222"/>
                    </a:lnTo>
                    <a:lnTo>
                      <a:pt x="3537" y="1230"/>
                    </a:lnTo>
                    <a:lnTo>
                      <a:pt x="3484" y="1246"/>
                    </a:lnTo>
                    <a:lnTo>
                      <a:pt x="3430" y="1265"/>
                    </a:lnTo>
                    <a:lnTo>
                      <a:pt x="3372" y="1287"/>
                    </a:lnTo>
                    <a:lnTo>
                      <a:pt x="3314" y="1315"/>
                    </a:lnTo>
                    <a:lnTo>
                      <a:pt x="3255" y="1344"/>
                    </a:lnTo>
                    <a:lnTo>
                      <a:pt x="3196" y="1376"/>
                    </a:lnTo>
                    <a:lnTo>
                      <a:pt x="3138" y="1409"/>
                    </a:lnTo>
                    <a:lnTo>
                      <a:pt x="3080" y="1445"/>
                    </a:lnTo>
                    <a:lnTo>
                      <a:pt x="3023" y="1479"/>
                    </a:lnTo>
                    <a:lnTo>
                      <a:pt x="2969" y="1515"/>
                    </a:lnTo>
                    <a:lnTo>
                      <a:pt x="2920" y="1550"/>
                    </a:lnTo>
                    <a:lnTo>
                      <a:pt x="2873" y="1583"/>
                    </a:lnTo>
                    <a:lnTo>
                      <a:pt x="2830" y="1616"/>
                    </a:lnTo>
                    <a:lnTo>
                      <a:pt x="2792" y="1645"/>
                    </a:lnTo>
                    <a:lnTo>
                      <a:pt x="2761" y="1673"/>
                    </a:lnTo>
                    <a:lnTo>
                      <a:pt x="2734" y="1695"/>
                    </a:lnTo>
                    <a:lnTo>
                      <a:pt x="2690" y="1741"/>
                    </a:lnTo>
                    <a:lnTo>
                      <a:pt x="2647" y="1787"/>
                    </a:lnTo>
                    <a:lnTo>
                      <a:pt x="2606" y="1834"/>
                    </a:lnTo>
                    <a:lnTo>
                      <a:pt x="2566" y="1881"/>
                    </a:lnTo>
                    <a:lnTo>
                      <a:pt x="2526" y="1926"/>
                    </a:lnTo>
                    <a:lnTo>
                      <a:pt x="2487" y="1973"/>
                    </a:lnTo>
                    <a:lnTo>
                      <a:pt x="2447" y="2019"/>
                    </a:lnTo>
                    <a:lnTo>
                      <a:pt x="2409" y="2062"/>
                    </a:lnTo>
                    <a:lnTo>
                      <a:pt x="2369" y="2105"/>
                    </a:lnTo>
                    <a:lnTo>
                      <a:pt x="2327" y="2145"/>
                    </a:lnTo>
                    <a:lnTo>
                      <a:pt x="2284" y="2182"/>
                    </a:lnTo>
                    <a:lnTo>
                      <a:pt x="2241" y="2217"/>
                    </a:lnTo>
                    <a:lnTo>
                      <a:pt x="2195" y="2247"/>
                    </a:lnTo>
                    <a:lnTo>
                      <a:pt x="2146" y="2275"/>
                    </a:lnTo>
                    <a:lnTo>
                      <a:pt x="2096" y="2298"/>
                    </a:lnTo>
                    <a:lnTo>
                      <a:pt x="2043" y="2318"/>
                    </a:lnTo>
                    <a:lnTo>
                      <a:pt x="1985" y="2332"/>
                    </a:lnTo>
                    <a:lnTo>
                      <a:pt x="1924" y="2340"/>
                    </a:lnTo>
                    <a:lnTo>
                      <a:pt x="1860" y="2343"/>
                    </a:lnTo>
                    <a:lnTo>
                      <a:pt x="515" y="2343"/>
                    </a:lnTo>
                    <a:lnTo>
                      <a:pt x="450" y="2340"/>
                    </a:lnTo>
                    <a:lnTo>
                      <a:pt x="390" y="2332"/>
                    </a:lnTo>
                    <a:lnTo>
                      <a:pt x="333" y="2318"/>
                    </a:lnTo>
                    <a:lnTo>
                      <a:pt x="282" y="2298"/>
                    </a:lnTo>
                    <a:lnTo>
                      <a:pt x="235" y="2275"/>
                    </a:lnTo>
                    <a:lnTo>
                      <a:pt x="192" y="2246"/>
                    </a:lnTo>
                    <a:lnTo>
                      <a:pt x="154" y="2214"/>
                    </a:lnTo>
                    <a:lnTo>
                      <a:pt x="120" y="2177"/>
                    </a:lnTo>
                    <a:lnTo>
                      <a:pt x="91" y="2137"/>
                    </a:lnTo>
                    <a:lnTo>
                      <a:pt x="65" y="2091"/>
                    </a:lnTo>
                    <a:lnTo>
                      <a:pt x="44" y="2044"/>
                    </a:lnTo>
                    <a:lnTo>
                      <a:pt x="28" y="1993"/>
                    </a:lnTo>
                    <a:lnTo>
                      <a:pt x="14" y="1939"/>
                    </a:lnTo>
                    <a:lnTo>
                      <a:pt x="6" y="1883"/>
                    </a:lnTo>
                    <a:lnTo>
                      <a:pt x="0" y="1824"/>
                    </a:lnTo>
                    <a:lnTo>
                      <a:pt x="0" y="1763"/>
                    </a:lnTo>
                    <a:lnTo>
                      <a:pt x="3" y="1701"/>
                    </a:lnTo>
                    <a:lnTo>
                      <a:pt x="10" y="1636"/>
                    </a:lnTo>
                    <a:lnTo>
                      <a:pt x="20" y="1571"/>
                    </a:lnTo>
                    <a:lnTo>
                      <a:pt x="35" y="1503"/>
                    </a:lnTo>
                    <a:lnTo>
                      <a:pt x="53" y="1435"/>
                    </a:lnTo>
                    <a:lnTo>
                      <a:pt x="73" y="1367"/>
                    </a:lnTo>
                    <a:lnTo>
                      <a:pt x="105" y="1287"/>
                    </a:lnTo>
                    <a:lnTo>
                      <a:pt x="141" y="1210"/>
                    </a:lnTo>
                    <a:lnTo>
                      <a:pt x="184" y="1136"/>
                    </a:lnTo>
                    <a:lnTo>
                      <a:pt x="232" y="1067"/>
                    </a:lnTo>
                    <a:lnTo>
                      <a:pt x="283" y="1003"/>
                    </a:lnTo>
                    <a:lnTo>
                      <a:pt x="341" y="944"/>
                    </a:lnTo>
                    <a:lnTo>
                      <a:pt x="402" y="889"/>
                    </a:lnTo>
                    <a:lnTo>
                      <a:pt x="467" y="837"/>
                    </a:lnTo>
                    <a:lnTo>
                      <a:pt x="536" y="792"/>
                    </a:lnTo>
                    <a:lnTo>
                      <a:pt x="608" y="750"/>
                    </a:lnTo>
                    <a:lnTo>
                      <a:pt x="682" y="714"/>
                    </a:lnTo>
                    <a:lnTo>
                      <a:pt x="761" y="684"/>
                    </a:lnTo>
                    <a:lnTo>
                      <a:pt x="841" y="659"/>
                    </a:lnTo>
                    <a:lnTo>
                      <a:pt x="924" y="638"/>
                    </a:lnTo>
                    <a:lnTo>
                      <a:pt x="1008" y="624"/>
                    </a:lnTo>
                    <a:lnTo>
                      <a:pt x="1094" y="615"/>
                    </a:lnTo>
                    <a:lnTo>
                      <a:pt x="1181" y="612"/>
                    </a:lnTo>
                    <a:lnTo>
                      <a:pt x="1394" y="612"/>
                    </a:lnTo>
                    <a:lnTo>
                      <a:pt x="1387" y="592"/>
                    </a:lnTo>
                    <a:lnTo>
                      <a:pt x="1384" y="572"/>
                    </a:lnTo>
                    <a:lnTo>
                      <a:pt x="1387" y="545"/>
                    </a:lnTo>
                    <a:lnTo>
                      <a:pt x="1396" y="523"/>
                    </a:lnTo>
                    <a:lnTo>
                      <a:pt x="1412" y="504"/>
                    </a:lnTo>
                    <a:lnTo>
                      <a:pt x="1431" y="489"/>
                    </a:lnTo>
                    <a:lnTo>
                      <a:pt x="1453" y="479"/>
                    </a:lnTo>
                    <a:lnTo>
                      <a:pt x="1478" y="476"/>
                    </a:lnTo>
                    <a:lnTo>
                      <a:pt x="1543" y="476"/>
                    </a:lnTo>
                    <a:lnTo>
                      <a:pt x="1543" y="82"/>
                    </a:lnTo>
                    <a:lnTo>
                      <a:pt x="1547" y="56"/>
                    </a:lnTo>
                    <a:lnTo>
                      <a:pt x="1558" y="34"/>
                    </a:lnTo>
                    <a:lnTo>
                      <a:pt x="1576" y="16"/>
                    </a:lnTo>
                    <a:lnTo>
                      <a:pt x="1598" y="4"/>
                    </a:lnTo>
                    <a:lnTo>
                      <a:pt x="162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" name="Freeform 10">
                <a:extLst>
                  <a:ext uri="{FF2B5EF4-FFF2-40B4-BE49-F238E27FC236}">
                    <a16:creationId xmlns:a16="http://schemas.microsoft.com/office/drawing/2014/main" id="{20C8EBC1-AC97-4F41-A74C-8DDBF98ADE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21575" y="3308350"/>
                <a:ext cx="1546225" cy="314325"/>
              </a:xfrm>
              <a:custGeom>
                <a:avLst/>
                <a:gdLst>
                  <a:gd name="T0" fmla="*/ 156 w 2921"/>
                  <a:gd name="T1" fmla="*/ 1 h 596"/>
                  <a:gd name="T2" fmla="*/ 203 w 2921"/>
                  <a:gd name="T3" fmla="*/ 18 h 596"/>
                  <a:gd name="T4" fmla="*/ 239 w 2921"/>
                  <a:gd name="T5" fmla="*/ 51 h 596"/>
                  <a:gd name="T6" fmla="*/ 261 w 2921"/>
                  <a:gd name="T7" fmla="*/ 101 h 596"/>
                  <a:gd name="T8" fmla="*/ 264 w 2921"/>
                  <a:gd name="T9" fmla="*/ 151 h 596"/>
                  <a:gd name="T10" fmla="*/ 264 w 2921"/>
                  <a:gd name="T11" fmla="*/ 199 h 596"/>
                  <a:gd name="T12" fmla="*/ 267 w 2921"/>
                  <a:gd name="T13" fmla="*/ 250 h 596"/>
                  <a:gd name="T14" fmla="*/ 276 w 2921"/>
                  <a:gd name="T15" fmla="*/ 286 h 596"/>
                  <a:gd name="T16" fmla="*/ 302 w 2921"/>
                  <a:gd name="T17" fmla="*/ 304 h 596"/>
                  <a:gd name="T18" fmla="*/ 344 w 2921"/>
                  <a:gd name="T19" fmla="*/ 313 h 596"/>
                  <a:gd name="T20" fmla="*/ 384 w 2921"/>
                  <a:gd name="T21" fmla="*/ 317 h 596"/>
                  <a:gd name="T22" fmla="*/ 626 w 2921"/>
                  <a:gd name="T23" fmla="*/ 318 h 596"/>
                  <a:gd name="T24" fmla="*/ 2818 w 2921"/>
                  <a:gd name="T25" fmla="*/ 321 h 596"/>
                  <a:gd name="T26" fmla="*/ 2868 w 2921"/>
                  <a:gd name="T27" fmla="*/ 344 h 596"/>
                  <a:gd name="T28" fmla="*/ 2901 w 2921"/>
                  <a:gd name="T29" fmla="*/ 383 h 596"/>
                  <a:gd name="T30" fmla="*/ 2919 w 2921"/>
                  <a:gd name="T31" fmla="*/ 432 h 596"/>
                  <a:gd name="T32" fmla="*/ 2919 w 2921"/>
                  <a:gd name="T33" fmla="*/ 483 h 596"/>
                  <a:gd name="T34" fmla="*/ 2901 w 2921"/>
                  <a:gd name="T35" fmla="*/ 531 h 596"/>
                  <a:gd name="T36" fmla="*/ 2868 w 2921"/>
                  <a:gd name="T37" fmla="*/ 570 h 596"/>
                  <a:gd name="T38" fmla="*/ 2818 w 2921"/>
                  <a:gd name="T39" fmla="*/ 593 h 596"/>
                  <a:gd name="T40" fmla="*/ 518 w 2921"/>
                  <a:gd name="T41" fmla="*/ 596 h 596"/>
                  <a:gd name="T42" fmla="*/ 418 w 2921"/>
                  <a:gd name="T43" fmla="*/ 595 h 596"/>
                  <a:gd name="T44" fmla="*/ 319 w 2921"/>
                  <a:gd name="T45" fmla="*/ 589 h 596"/>
                  <a:gd name="T46" fmla="*/ 222 w 2921"/>
                  <a:gd name="T47" fmla="*/ 568 h 596"/>
                  <a:gd name="T48" fmla="*/ 133 w 2921"/>
                  <a:gd name="T49" fmla="*/ 527 h 596"/>
                  <a:gd name="T50" fmla="*/ 69 w 2921"/>
                  <a:gd name="T51" fmla="*/ 473 h 596"/>
                  <a:gd name="T52" fmla="*/ 30 w 2921"/>
                  <a:gd name="T53" fmla="*/ 408 h 596"/>
                  <a:gd name="T54" fmla="*/ 10 w 2921"/>
                  <a:gd name="T55" fmla="*/ 335 h 596"/>
                  <a:gd name="T56" fmla="*/ 1 w 2921"/>
                  <a:gd name="T57" fmla="*/ 256 h 596"/>
                  <a:gd name="T58" fmla="*/ 0 w 2921"/>
                  <a:gd name="T59" fmla="*/ 176 h 596"/>
                  <a:gd name="T60" fmla="*/ 3 w 2921"/>
                  <a:gd name="T61" fmla="*/ 105 h 596"/>
                  <a:gd name="T62" fmla="*/ 25 w 2921"/>
                  <a:gd name="T63" fmla="*/ 54 h 596"/>
                  <a:gd name="T64" fmla="*/ 61 w 2921"/>
                  <a:gd name="T65" fmla="*/ 19 h 596"/>
                  <a:gd name="T66" fmla="*/ 108 w 2921"/>
                  <a:gd name="T67" fmla="*/ 3 h 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921" h="596">
                    <a:moveTo>
                      <a:pt x="131" y="0"/>
                    </a:moveTo>
                    <a:lnTo>
                      <a:pt x="156" y="1"/>
                    </a:lnTo>
                    <a:lnTo>
                      <a:pt x="180" y="8"/>
                    </a:lnTo>
                    <a:lnTo>
                      <a:pt x="203" y="18"/>
                    </a:lnTo>
                    <a:lnTo>
                      <a:pt x="222" y="32"/>
                    </a:lnTo>
                    <a:lnTo>
                      <a:pt x="239" y="51"/>
                    </a:lnTo>
                    <a:lnTo>
                      <a:pt x="253" y="75"/>
                    </a:lnTo>
                    <a:lnTo>
                      <a:pt x="261" y="101"/>
                    </a:lnTo>
                    <a:lnTo>
                      <a:pt x="264" y="133"/>
                    </a:lnTo>
                    <a:lnTo>
                      <a:pt x="264" y="151"/>
                    </a:lnTo>
                    <a:lnTo>
                      <a:pt x="264" y="173"/>
                    </a:lnTo>
                    <a:lnTo>
                      <a:pt x="264" y="199"/>
                    </a:lnTo>
                    <a:lnTo>
                      <a:pt x="265" y="225"/>
                    </a:lnTo>
                    <a:lnTo>
                      <a:pt x="267" y="250"/>
                    </a:lnTo>
                    <a:lnTo>
                      <a:pt x="271" y="271"/>
                    </a:lnTo>
                    <a:lnTo>
                      <a:pt x="276" y="286"/>
                    </a:lnTo>
                    <a:lnTo>
                      <a:pt x="287" y="297"/>
                    </a:lnTo>
                    <a:lnTo>
                      <a:pt x="302" y="304"/>
                    </a:lnTo>
                    <a:lnTo>
                      <a:pt x="323" y="310"/>
                    </a:lnTo>
                    <a:lnTo>
                      <a:pt x="344" y="313"/>
                    </a:lnTo>
                    <a:lnTo>
                      <a:pt x="365" y="315"/>
                    </a:lnTo>
                    <a:lnTo>
                      <a:pt x="384" y="317"/>
                    </a:lnTo>
                    <a:lnTo>
                      <a:pt x="504" y="318"/>
                    </a:lnTo>
                    <a:lnTo>
                      <a:pt x="626" y="318"/>
                    </a:lnTo>
                    <a:lnTo>
                      <a:pt x="2787" y="318"/>
                    </a:lnTo>
                    <a:lnTo>
                      <a:pt x="2818" y="321"/>
                    </a:lnTo>
                    <a:lnTo>
                      <a:pt x="2845" y="331"/>
                    </a:lnTo>
                    <a:lnTo>
                      <a:pt x="2868" y="344"/>
                    </a:lnTo>
                    <a:lnTo>
                      <a:pt x="2887" y="361"/>
                    </a:lnTo>
                    <a:lnTo>
                      <a:pt x="2901" y="383"/>
                    </a:lnTo>
                    <a:lnTo>
                      <a:pt x="2912" y="407"/>
                    </a:lnTo>
                    <a:lnTo>
                      <a:pt x="2919" y="432"/>
                    </a:lnTo>
                    <a:lnTo>
                      <a:pt x="2921" y="458"/>
                    </a:lnTo>
                    <a:lnTo>
                      <a:pt x="2919" y="483"/>
                    </a:lnTo>
                    <a:lnTo>
                      <a:pt x="2912" y="508"/>
                    </a:lnTo>
                    <a:lnTo>
                      <a:pt x="2901" y="531"/>
                    </a:lnTo>
                    <a:lnTo>
                      <a:pt x="2887" y="553"/>
                    </a:lnTo>
                    <a:lnTo>
                      <a:pt x="2868" y="570"/>
                    </a:lnTo>
                    <a:lnTo>
                      <a:pt x="2845" y="584"/>
                    </a:lnTo>
                    <a:lnTo>
                      <a:pt x="2818" y="593"/>
                    </a:lnTo>
                    <a:lnTo>
                      <a:pt x="2787" y="596"/>
                    </a:lnTo>
                    <a:lnTo>
                      <a:pt x="518" y="596"/>
                    </a:lnTo>
                    <a:lnTo>
                      <a:pt x="468" y="596"/>
                    </a:lnTo>
                    <a:lnTo>
                      <a:pt x="418" y="595"/>
                    </a:lnTo>
                    <a:lnTo>
                      <a:pt x="369" y="593"/>
                    </a:lnTo>
                    <a:lnTo>
                      <a:pt x="319" y="589"/>
                    </a:lnTo>
                    <a:lnTo>
                      <a:pt x="269" y="581"/>
                    </a:lnTo>
                    <a:lnTo>
                      <a:pt x="222" y="568"/>
                    </a:lnTo>
                    <a:lnTo>
                      <a:pt x="177" y="551"/>
                    </a:lnTo>
                    <a:lnTo>
                      <a:pt x="133" y="527"/>
                    </a:lnTo>
                    <a:lnTo>
                      <a:pt x="97" y="502"/>
                    </a:lnTo>
                    <a:lnTo>
                      <a:pt x="69" y="473"/>
                    </a:lnTo>
                    <a:lnTo>
                      <a:pt x="47" y="441"/>
                    </a:lnTo>
                    <a:lnTo>
                      <a:pt x="30" y="408"/>
                    </a:lnTo>
                    <a:lnTo>
                      <a:pt x="18" y="372"/>
                    </a:lnTo>
                    <a:lnTo>
                      <a:pt x="10" y="335"/>
                    </a:lnTo>
                    <a:lnTo>
                      <a:pt x="4" y="296"/>
                    </a:lnTo>
                    <a:lnTo>
                      <a:pt x="1" y="256"/>
                    </a:lnTo>
                    <a:lnTo>
                      <a:pt x="0" y="216"/>
                    </a:lnTo>
                    <a:lnTo>
                      <a:pt x="0" y="176"/>
                    </a:lnTo>
                    <a:lnTo>
                      <a:pt x="0" y="135"/>
                    </a:lnTo>
                    <a:lnTo>
                      <a:pt x="3" y="105"/>
                    </a:lnTo>
                    <a:lnTo>
                      <a:pt x="11" y="77"/>
                    </a:lnTo>
                    <a:lnTo>
                      <a:pt x="25" y="54"/>
                    </a:lnTo>
                    <a:lnTo>
                      <a:pt x="41" y="34"/>
                    </a:lnTo>
                    <a:lnTo>
                      <a:pt x="61" y="19"/>
                    </a:lnTo>
                    <a:lnTo>
                      <a:pt x="83" y="10"/>
                    </a:lnTo>
                    <a:lnTo>
                      <a:pt x="108" y="3"/>
                    </a:lnTo>
                    <a:lnTo>
                      <a:pt x="1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6AE77A9-A2B9-5345-9757-5F0146F528DD}"/>
                </a:ext>
              </a:extLst>
            </p:cNvPr>
            <p:cNvGrpSpPr/>
            <p:nvPr/>
          </p:nvGrpSpPr>
          <p:grpSpPr>
            <a:xfrm>
              <a:off x="5985657" y="4748300"/>
              <a:ext cx="779030" cy="769376"/>
              <a:chOff x="8494713" y="4310063"/>
              <a:chExt cx="1665288" cy="1644651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85" name="Freeform 15">
                <a:extLst>
                  <a:ext uri="{FF2B5EF4-FFF2-40B4-BE49-F238E27FC236}">
                    <a16:creationId xmlns:a16="http://schemas.microsoft.com/office/drawing/2014/main" id="{86CC2614-E11E-2244-802F-830D2003FF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94713" y="5232401"/>
                <a:ext cx="1598613" cy="722313"/>
              </a:xfrm>
              <a:custGeom>
                <a:avLst/>
                <a:gdLst>
                  <a:gd name="T0" fmla="*/ 2727 w 4027"/>
                  <a:gd name="T1" fmla="*/ 23 h 1823"/>
                  <a:gd name="T2" fmla="*/ 2781 w 4027"/>
                  <a:gd name="T3" fmla="*/ 115 h 1823"/>
                  <a:gd name="T4" fmla="*/ 2768 w 4027"/>
                  <a:gd name="T5" fmla="*/ 249 h 1823"/>
                  <a:gd name="T6" fmla="*/ 2674 w 4027"/>
                  <a:gd name="T7" fmla="*/ 395 h 1823"/>
                  <a:gd name="T8" fmla="*/ 2483 w 4027"/>
                  <a:gd name="T9" fmla="*/ 521 h 1823"/>
                  <a:gd name="T10" fmla="*/ 2374 w 4027"/>
                  <a:gd name="T11" fmla="*/ 557 h 1823"/>
                  <a:gd name="T12" fmla="*/ 2206 w 4027"/>
                  <a:gd name="T13" fmla="*/ 604 h 1823"/>
                  <a:gd name="T14" fmla="*/ 2041 w 4027"/>
                  <a:gd name="T15" fmla="*/ 652 h 1823"/>
                  <a:gd name="T16" fmla="*/ 1964 w 4027"/>
                  <a:gd name="T17" fmla="*/ 683 h 1823"/>
                  <a:gd name="T18" fmla="*/ 2048 w 4027"/>
                  <a:gd name="T19" fmla="*/ 698 h 1823"/>
                  <a:gd name="T20" fmla="*/ 2216 w 4027"/>
                  <a:gd name="T21" fmla="*/ 721 h 1823"/>
                  <a:gd name="T22" fmla="*/ 2437 w 4027"/>
                  <a:gd name="T23" fmla="*/ 733 h 1823"/>
                  <a:gd name="T24" fmla="*/ 2678 w 4027"/>
                  <a:gd name="T25" fmla="*/ 715 h 1823"/>
                  <a:gd name="T26" fmla="*/ 2907 w 4027"/>
                  <a:gd name="T27" fmla="*/ 649 h 1823"/>
                  <a:gd name="T28" fmla="*/ 3167 w 4027"/>
                  <a:gd name="T29" fmla="*/ 515 h 1823"/>
                  <a:gd name="T30" fmla="*/ 3420 w 4027"/>
                  <a:gd name="T31" fmla="*/ 376 h 1823"/>
                  <a:gd name="T32" fmla="*/ 3654 w 4027"/>
                  <a:gd name="T33" fmla="*/ 278 h 1823"/>
                  <a:gd name="T34" fmla="*/ 3819 w 4027"/>
                  <a:gd name="T35" fmla="*/ 261 h 1823"/>
                  <a:gd name="T36" fmla="*/ 3937 w 4027"/>
                  <a:gd name="T37" fmla="*/ 297 h 1823"/>
                  <a:gd name="T38" fmla="*/ 4015 w 4027"/>
                  <a:gd name="T39" fmla="*/ 377 h 1823"/>
                  <a:gd name="T40" fmla="*/ 4021 w 4027"/>
                  <a:gd name="T41" fmla="*/ 479 h 1823"/>
                  <a:gd name="T42" fmla="*/ 3952 w 4027"/>
                  <a:gd name="T43" fmla="*/ 554 h 1823"/>
                  <a:gd name="T44" fmla="*/ 3811 w 4027"/>
                  <a:gd name="T45" fmla="*/ 677 h 1823"/>
                  <a:gd name="T46" fmla="*/ 3613 w 4027"/>
                  <a:gd name="T47" fmla="*/ 826 h 1823"/>
                  <a:gd name="T48" fmla="*/ 3373 w 4027"/>
                  <a:gd name="T49" fmla="*/ 985 h 1823"/>
                  <a:gd name="T50" fmla="*/ 3105 w 4027"/>
                  <a:gd name="T51" fmla="*/ 1136 h 1823"/>
                  <a:gd name="T52" fmla="*/ 2825 w 4027"/>
                  <a:gd name="T53" fmla="*/ 1261 h 1823"/>
                  <a:gd name="T54" fmla="*/ 2666 w 4027"/>
                  <a:gd name="T55" fmla="*/ 1313 h 1823"/>
                  <a:gd name="T56" fmla="*/ 2544 w 4027"/>
                  <a:gd name="T57" fmla="*/ 1334 h 1823"/>
                  <a:gd name="T58" fmla="*/ 2323 w 4027"/>
                  <a:gd name="T59" fmla="*/ 1348 h 1823"/>
                  <a:gd name="T60" fmla="*/ 2081 w 4027"/>
                  <a:gd name="T61" fmla="*/ 1362 h 1823"/>
                  <a:gd name="T62" fmla="*/ 1896 w 4027"/>
                  <a:gd name="T63" fmla="*/ 1370 h 1823"/>
                  <a:gd name="T64" fmla="*/ 1697 w 4027"/>
                  <a:gd name="T65" fmla="*/ 1375 h 1823"/>
                  <a:gd name="T66" fmla="*/ 1409 w 4027"/>
                  <a:gd name="T67" fmla="*/ 1376 h 1823"/>
                  <a:gd name="T68" fmla="*/ 1283 w 4027"/>
                  <a:gd name="T69" fmla="*/ 1409 h 1823"/>
                  <a:gd name="T70" fmla="*/ 1137 w 4027"/>
                  <a:gd name="T71" fmla="*/ 1492 h 1823"/>
                  <a:gd name="T72" fmla="*/ 989 w 4027"/>
                  <a:gd name="T73" fmla="*/ 1600 h 1823"/>
                  <a:gd name="T74" fmla="*/ 860 w 4027"/>
                  <a:gd name="T75" fmla="*/ 1707 h 1823"/>
                  <a:gd name="T76" fmla="*/ 769 w 4027"/>
                  <a:gd name="T77" fmla="*/ 1790 h 1823"/>
                  <a:gd name="T78" fmla="*/ 734 w 4027"/>
                  <a:gd name="T79" fmla="*/ 1823 h 1823"/>
                  <a:gd name="T80" fmla="*/ 17 w 4027"/>
                  <a:gd name="T81" fmla="*/ 1085 h 1823"/>
                  <a:gd name="T82" fmla="*/ 84 w 4027"/>
                  <a:gd name="T83" fmla="*/ 984 h 1823"/>
                  <a:gd name="T84" fmla="*/ 192 w 4027"/>
                  <a:gd name="T85" fmla="*/ 829 h 1823"/>
                  <a:gd name="T86" fmla="*/ 327 w 4027"/>
                  <a:gd name="T87" fmla="*/ 651 h 1823"/>
                  <a:gd name="T88" fmla="*/ 477 w 4027"/>
                  <a:gd name="T89" fmla="*/ 475 h 1823"/>
                  <a:gd name="T90" fmla="*/ 629 w 4027"/>
                  <a:gd name="T91" fmla="*/ 329 h 1823"/>
                  <a:gd name="T92" fmla="*/ 770 w 4027"/>
                  <a:gd name="T93" fmla="*/ 241 h 1823"/>
                  <a:gd name="T94" fmla="*/ 997 w 4027"/>
                  <a:gd name="T95" fmla="*/ 193 h 1823"/>
                  <a:gd name="T96" fmla="*/ 1294 w 4027"/>
                  <a:gd name="T97" fmla="*/ 170 h 1823"/>
                  <a:gd name="T98" fmla="*/ 1620 w 4027"/>
                  <a:gd name="T99" fmla="*/ 148 h 1823"/>
                  <a:gd name="T100" fmla="*/ 1959 w 4027"/>
                  <a:gd name="T101" fmla="*/ 103 h 1823"/>
                  <a:gd name="T102" fmla="*/ 2227 w 4027"/>
                  <a:gd name="T103" fmla="*/ 56 h 1823"/>
                  <a:gd name="T104" fmla="*/ 2427 w 4027"/>
                  <a:gd name="T105" fmla="*/ 21 h 1823"/>
                  <a:gd name="T106" fmla="*/ 2605 w 4027"/>
                  <a:gd name="T107" fmla="*/ 2 h 18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027" h="1823">
                    <a:moveTo>
                      <a:pt x="2654" y="0"/>
                    </a:moveTo>
                    <a:lnTo>
                      <a:pt x="2680" y="2"/>
                    </a:lnTo>
                    <a:lnTo>
                      <a:pt x="2706" y="10"/>
                    </a:lnTo>
                    <a:lnTo>
                      <a:pt x="2727" y="23"/>
                    </a:lnTo>
                    <a:lnTo>
                      <a:pt x="2747" y="40"/>
                    </a:lnTo>
                    <a:lnTo>
                      <a:pt x="2762" y="61"/>
                    </a:lnTo>
                    <a:lnTo>
                      <a:pt x="2773" y="87"/>
                    </a:lnTo>
                    <a:lnTo>
                      <a:pt x="2781" y="115"/>
                    </a:lnTo>
                    <a:lnTo>
                      <a:pt x="2785" y="145"/>
                    </a:lnTo>
                    <a:lnTo>
                      <a:pt x="2785" y="179"/>
                    </a:lnTo>
                    <a:lnTo>
                      <a:pt x="2778" y="213"/>
                    </a:lnTo>
                    <a:lnTo>
                      <a:pt x="2768" y="249"/>
                    </a:lnTo>
                    <a:lnTo>
                      <a:pt x="2753" y="286"/>
                    </a:lnTo>
                    <a:lnTo>
                      <a:pt x="2733" y="323"/>
                    </a:lnTo>
                    <a:lnTo>
                      <a:pt x="2706" y="359"/>
                    </a:lnTo>
                    <a:lnTo>
                      <a:pt x="2674" y="395"/>
                    </a:lnTo>
                    <a:lnTo>
                      <a:pt x="2636" y="430"/>
                    </a:lnTo>
                    <a:lnTo>
                      <a:pt x="2591" y="463"/>
                    </a:lnTo>
                    <a:lnTo>
                      <a:pt x="2540" y="493"/>
                    </a:lnTo>
                    <a:lnTo>
                      <a:pt x="2483" y="521"/>
                    </a:lnTo>
                    <a:lnTo>
                      <a:pt x="2465" y="529"/>
                    </a:lnTo>
                    <a:lnTo>
                      <a:pt x="2440" y="538"/>
                    </a:lnTo>
                    <a:lnTo>
                      <a:pt x="2409" y="547"/>
                    </a:lnTo>
                    <a:lnTo>
                      <a:pt x="2374" y="557"/>
                    </a:lnTo>
                    <a:lnTo>
                      <a:pt x="2335" y="568"/>
                    </a:lnTo>
                    <a:lnTo>
                      <a:pt x="2293" y="580"/>
                    </a:lnTo>
                    <a:lnTo>
                      <a:pt x="2250" y="593"/>
                    </a:lnTo>
                    <a:lnTo>
                      <a:pt x="2206" y="604"/>
                    </a:lnTo>
                    <a:lnTo>
                      <a:pt x="2162" y="617"/>
                    </a:lnTo>
                    <a:lnTo>
                      <a:pt x="2119" y="630"/>
                    </a:lnTo>
                    <a:lnTo>
                      <a:pt x="2078" y="641"/>
                    </a:lnTo>
                    <a:lnTo>
                      <a:pt x="2041" y="652"/>
                    </a:lnTo>
                    <a:lnTo>
                      <a:pt x="2010" y="663"/>
                    </a:lnTo>
                    <a:lnTo>
                      <a:pt x="1982" y="673"/>
                    </a:lnTo>
                    <a:lnTo>
                      <a:pt x="1960" y="682"/>
                    </a:lnTo>
                    <a:lnTo>
                      <a:pt x="1964" y="683"/>
                    </a:lnTo>
                    <a:lnTo>
                      <a:pt x="1975" y="686"/>
                    </a:lnTo>
                    <a:lnTo>
                      <a:pt x="1993" y="688"/>
                    </a:lnTo>
                    <a:lnTo>
                      <a:pt x="2017" y="693"/>
                    </a:lnTo>
                    <a:lnTo>
                      <a:pt x="2048" y="698"/>
                    </a:lnTo>
                    <a:lnTo>
                      <a:pt x="2083" y="705"/>
                    </a:lnTo>
                    <a:lnTo>
                      <a:pt x="2124" y="711"/>
                    </a:lnTo>
                    <a:lnTo>
                      <a:pt x="2169" y="716"/>
                    </a:lnTo>
                    <a:lnTo>
                      <a:pt x="2216" y="721"/>
                    </a:lnTo>
                    <a:lnTo>
                      <a:pt x="2268" y="726"/>
                    </a:lnTo>
                    <a:lnTo>
                      <a:pt x="2323" y="730"/>
                    </a:lnTo>
                    <a:lnTo>
                      <a:pt x="2379" y="733"/>
                    </a:lnTo>
                    <a:lnTo>
                      <a:pt x="2437" y="733"/>
                    </a:lnTo>
                    <a:lnTo>
                      <a:pt x="2497" y="731"/>
                    </a:lnTo>
                    <a:lnTo>
                      <a:pt x="2557" y="729"/>
                    </a:lnTo>
                    <a:lnTo>
                      <a:pt x="2618" y="722"/>
                    </a:lnTo>
                    <a:lnTo>
                      <a:pt x="2678" y="715"/>
                    </a:lnTo>
                    <a:lnTo>
                      <a:pt x="2738" y="703"/>
                    </a:lnTo>
                    <a:lnTo>
                      <a:pt x="2796" y="689"/>
                    </a:lnTo>
                    <a:lnTo>
                      <a:pt x="2852" y="670"/>
                    </a:lnTo>
                    <a:lnTo>
                      <a:pt x="2907" y="649"/>
                    </a:lnTo>
                    <a:lnTo>
                      <a:pt x="2972" y="618"/>
                    </a:lnTo>
                    <a:lnTo>
                      <a:pt x="3037" y="585"/>
                    </a:lnTo>
                    <a:lnTo>
                      <a:pt x="3102" y="551"/>
                    </a:lnTo>
                    <a:lnTo>
                      <a:pt x="3167" y="515"/>
                    </a:lnTo>
                    <a:lnTo>
                      <a:pt x="3230" y="478"/>
                    </a:lnTo>
                    <a:lnTo>
                      <a:pt x="3294" y="442"/>
                    </a:lnTo>
                    <a:lnTo>
                      <a:pt x="3357" y="408"/>
                    </a:lnTo>
                    <a:lnTo>
                      <a:pt x="3420" y="376"/>
                    </a:lnTo>
                    <a:lnTo>
                      <a:pt x="3480" y="345"/>
                    </a:lnTo>
                    <a:lnTo>
                      <a:pt x="3539" y="319"/>
                    </a:lnTo>
                    <a:lnTo>
                      <a:pt x="3598" y="296"/>
                    </a:lnTo>
                    <a:lnTo>
                      <a:pt x="3654" y="278"/>
                    </a:lnTo>
                    <a:lnTo>
                      <a:pt x="3707" y="265"/>
                    </a:lnTo>
                    <a:lnTo>
                      <a:pt x="3760" y="259"/>
                    </a:lnTo>
                    <a:lnTo>
                      <a:pt x="3790" y="259"/>
                    </a:lnTo>
                    <a:lnTo>
                      <a:pt x="3819" y="261"/>
                    </a:lnTo>
                    <a:lnTo>
                      <a:pt x="3851" y="265"/>
                    </a:lnTo>
                    <a:lnTo>
                      <a:pt x="3881" y="273"/>
                    </a:lnTo>
                    <a:lnTo>
                      <a:pt x="3910" y="283"/>
                    </a:lnTo>
                    <a:lnTo>
                      <a:pt x="3937" y="297"/>
                    </a:lnTo>
                    <a:lnTo>
                      <a:pt x="3962" y="312"/>
                    </a:lnTo>
                    <a:lnTo>
                      <a:pt x="3984" y="331"/>
                    </a:lnTo>
                    <a:lnTo>
                      <a:pt x="4001" y="353"/>
                    </a:lnTo>
                    <a:lnTo>
                      <a:pt x="4015" y="377"/>
                    </a:lnTo>
                    <a:lnTo>
                      <a:pt x="4024" y="405"/>
                    </a:lnTo>
                    <a:lnTo>
                      <a:pt x="4027" y="436"/>
                    </a:lnTo>
                    <a:lnTo>
                      <a:pt x="4024" y="469"/>
                    </a:lnTo>
                    <a:lnTo>
                      <a:pt x="4021" y="479"/>
                    </a:lnTo>
                    <a:lnTo>
                      <a:pt x="4010" y="492"/>
                    </a:lnTo>
                    <a:lnTo>
                      <a:pt x="3996" y="510"/>
                    </a:lnTo>
                    <a:lnTo>
                      <a:pt x="3976" y="530"/>
                    </a:lnTo>
                    <a:lnTo>
                      <a:pt x="3952" y="554"/>
                    </a:lnTo>
                    <a:lnTo>
                      <a:pt x="3923" y="581"/>
                    </a:lnTo>
                    <a:lnTo>
                      <a:pt x="3889" y="610"/>
                    </a:lnTo>
                    <a:lnTo>
                      <a:pt x="3851" y="642"/>
                    </a:lnTo>
                    <a:lnTo>
                      <a:pt x="3811" y="677"/>
                    </a:lnTo>
                    <a:lnTo>
                      <a:pt x="3766" y="711"/>
                    </a:lnTo>
                    <a:lnTo>
                      <a:pt x="3718" y="748"/>
                    </a:lnTo>
                    <a:lnTo>
                      <a:pt x="3667" y="786"/>
                    </a:lnTo>
                    <a:lnTo>
                      <a:pt x="3613" y="826"/>
                    </a:lnTo>
                    <a:lnTo>
                      <a:pt x="3556" y="865"/>
                    </a:lnTo>
                    <a:lnTo>
                      <a:pt x="3497" y="905"/>
                    </a:lnTo>
                    <a:lnTo>
                      <a:pt x="3435" y="945"/>
                    </a:lnTo>
                    <a:lnTo>
                      <a:pt x="3373" y="985"/>
                    </a:lnTo>
                    <a:lnTo>
                      <a:pt x="3308" y="1024"/>
                    </a:lnTo>
                    <a:lnTo>
                      <a:pt x="3242" y="1063"/>
                    </a:lnTo>
                    <a:lnTo>
                      <a:pt x="3174" y="1100"/>
                    </a:lnTo>
                    <a:lnTo>
                      <a:pt x="3105" y="1136"/>
                    </a:lnTo>
                    <a:lnTo>
                      <a:pt x="3035" y="1171"/>
                    </a:lnTo>
                    <a:lnTo>
                      <a:pt x="2965" y="1203"/>
                    </a:lnTo>
                    <a:lnTo>
                      <a:pt x="2895" y="1233"/>
                    </a:lnTo>
                    <a:lnTo>
                      <a:pt x="2825" y="1261"/>
                    </a:lnTo>
                    <a:lnTo>
                      <a:pt x="2755" y="1287"/>
                    </a:lnTo>
                    <a:lnTo>
                      <a:pt x="2724" y="1297"/>
                    </a:lnTo>
                    <a:lnTo>
                      <a:pt x="2694" y="1306"/>
                    </a:lnTo>
                    <a:lnTo>
                      <a:pt x="2666" y="1313"/>
                    </a:lnTo>
                    <a:lnTo>
                      <a:pt x="2638" y="1320"/>
                    </a:lnTo>
                    <a:lnTo>
                      <a:pt x="2610" y="1325"/>
                    </a:lnTo>
                    <a:lnTo>
                      <a:pt x="2579" y="1330"/>
                    </a:lnTo>
                    <a:lnTo>
                      <a:pt x="2544" y="1334"/>
                    </a:lnTo>
                    <a:lnTo>
                      <a:pt x="2503" y="1338"/>
                    </a:lnTo>
                    <a:lnTo>
                      <a:pt x="2456" y="1340"/>
                    </a:lnTo>
                    <a:lnTo>
                      <a:pt x="2402" y="1344"/>
                    </a:lnTo>
                    <a:lnTo>
                      <a:pt x="2323" y="1348"/>
                    </a:lnTo>
                    <a:lnTo>
                      <a:pt x="2253" y="1352"/>
                    </a:lnTo>
                    <a:lnTo>
                      <a:pt x="2190" y="1356"/>
                    </a:lnTo>
                    <a:lnTo>
                      <a:pt x="2133" y="1358"/>
                    </a:lnTo>
                    <a:lnTo>
                      <a:pt x="2081" y="1362"/>
                    </a:lnTo>
                    <a:lnTo>
                      <a:pt x="2033" y="1364"/>
                    </a:lnTo>
                    <a:lnTo>
                      <a:pt x="1985" y="1366"/>
                    </a:lnTo>
                    <a:lnTo>
                      <a:pt x="1941" y="1368"/>
                    </a:lnTo>
                    <a:lnTo>
                      <a:pt x="1896" y="1370"/>
                    </a:lnTo>
                    <a:lnTo>
                      <a:pt x="1851" y="1372"/>
                    </a:lnTo>
                    <a:lnTo>
                      <a:pt x="1803" y="1373"/>
                    </a:lnTo>
                    <a:lnTo>
                      <a:pt x="1751" y="1373"/>
                    </a:lnTo>
                    <a:lnTo>
                      <a:pt x="1697" y="1375"/>
                    </a:lnTo>
                    <a:lnTo>
                      <a:pt x="1635" y="1375"/>
                    </a:lnTo>
                    <a:lnTo>
                      <a:pt x="1568" y="1376"/>
                    </a:lnTo>
                    <a:lnTo>
                      <a:pt x="1493" y="1376"/>
                    </a:lnTo>
                    <a:lnTo>
                      <a:pt x="1409" y="1376"/>
                    </a:lnTo>
                    <a:lnTo>
                      <a:pt x="1381" y="1378"/>
                    </a:lnTo>
                    <a:lnTo>
                      <a:pt x="1349" y="1385"/>
                    </a:lnTo>
                    <a:lnTo>
                      <a:pt x="1317" y="1395"/>
                    </a:lnTo>
                    <a:lnTo>
                      <a:pt x="1283" y="1409"/>
                    </a:lnTo>
                    <a:lnTo>
                      <a:pt x="1247" y="1426"/>
                    </a:lnTo>
                    <a:lnTo>
                      <a:pt x="1210" y="1446"/>
                    </a:lnTo>
                    <a:lnTo>
                      <a:pt x="1173" y="1468"/>
                    </a:lnTo>
                    <a:lnTo>
                      <a:pt x="1137" y="1492"/>
                    </a:lnTo>
                    <a:lnTo>
                      <a:pt x="1098" y="1517"/>
                    </a:lnTo>
                    <a:lnTo>
                      <a:pt x="1061" y="1544"/>
                    </a:lnTo>
                    <a:lnTo>
                      <a:pt x="1025" y="1572"/>
                    </a:lnTo>
                    <a:lnTo>
                      <a:pt x="989" y="1600"/>
                    </a:lnTo>
                    <a:lnTo>
                      <a:pt x="955" y="1628"/>
                    </a:lnTo>
                    <a:lnTo>
                      <a:pt x="920" y="1655"/>
                    </a:lnTo>
                    <a:lnTo>
                      <a:pt x="890" y="1682"/>
                    </a:lnTo>
                    <a:lnTo>
                      <a:pt x="860" y="1707"/>
                    </a:lnTo>
                    <a:lnTo>
                      <a:pt x="832" y="1731"/>
                    </a:lnTo>
                    <a:lnTo>
                      <a:pt x="808" y="1753"/>
                    </a:lnTo>
                    <a:lnTo>
                      <a:pt x="787" y="1773"/>
                    </a:lnTo>
                    <a:lnTo>
                      <a:pt x="769" y="1790"/>
                    </a:lnTo>
                    <a:lnTo>
                      <a:pt x="753" y="1804"/>
                    </a:lnTo>
                    <a:lnTo>
                      <a:pt x="743" y="1814"/>
                    </a:lnTo>
                    <a:lnTo>
                      <a:pt x="736" y="1822"/>
                    </a:lnTo>
                    <a:lnTo>
                      <a:pt x="734" y="1823"/>
                    </a:lnTo>
                    <a:lnTo>
                      <a:pt x="0" y="1112"/>
                    </a:lnTo>
                    <a:lnTo>
                      <a:pt x="3" y="1108"/>
                    </a:lnTo>
                    <a:lnTo>
                      <a:pt x="8" y="1100"/>
                    </a:lnTo>
                    <a:lnTo>
                      <a:pt x="17" y="1085"/>
                    </a:lnTo>
                    <a:lnTo>
                      <a:pt x="29" y="1066"/>
                    </a:lnTo>
                    <a:lnTo>
                      <a:pt x="45" y="1043"/>
                    </a:lnTo>
                    <a:lnTo>
                      <a:pt x="64" y="1015"/>
                    </a:lnTo>
                    <a:lnTo>
                      <a:pt x="84" y="984"/>
                    </a:lnTo>
                    <a:lnTo>
                      <a:pt x="108" y="949"/>
                    </a:lnTo>
                    <a:lnTo>
                      <a:pt x="134" y="911"/>
                    </a:lnTo>
                    <a:lnTo>
                      <a:pt x="162" y="872"/>
                    </a:lnTo>
                    <a:lnTo>
                      <a:pt x="192" y="829"/>
                    </a:lnTo>
                    <a:lnTo>
                      <a:pt x="224" y="786"/>
                    </a:lnTo>
                    <a:lnTo>
                      <a:pt x="257" y="742"/>
                    </a:lnTo>
                    <a:lnTo>
                      <a:pt x="291" y="696"/>
                    </a:lnTo>
                    <a:lnTo>
                      <a:pt x="327" y="651"/>
                    </a:lnTo>
                    <a:lnTo>
                      <a:pt x="364" y="605"/>
                    </a:lnTo>
                    <a:lnTo>
                      <a:pt x="401" y="561"/>
                    </a:lnTo>
                    <a:lnTo>
                      <a:pt x="439" y="517"/>
                    </a:lnTo>
                    <a:lnTo>
                      <a:pt x="477" y="475"/>
                    </a:lnTo>
                    <a:lnTo>
                      <a:pt x="515" y="435"/>
                    </a:lnTo>
                    <a:lnTo>
                      <a:pt x="554" y="396"/>
                    </a:lnTo>
                    <a:lnTo>
                      <a:pt x="592" y="362"/>
                    </a:lnTo>
                    <a:lnTo>
                      <a:pt x="629" y="329"/>
                    </a:lnTo>
                    <a:lnTo>
                      <a:pt x="666" y="301"/>
                    </a:lnTo>
                    <a:lnTo>
                      <a:pt x="701" y="277"/>
                    </a:lnTo>
                    <a:lnTo>
                      <a:pt x="736" y="256"/>
                    </a:lnTo>
                    <a:lnTo>
                      <a:pt x="770" y="241"/>
                    </a:lnTo>
                    <a:lnTo>
                      <a:pt x="817" y="226"/>
                    </a:lnTo>
                    <a:lnTo>
                      <a:pt x="872" y="213"/>
                    </a:lnTo>
                    <a:lnTo>
                      <a:pt x="932" y="202"/>
                    </a:lnTo>
                    <a:lnTo>
                      <a:pt x="997" y="193"/>
                    </a:lnTo>
                    <a:lnTo>
                      <a:pt x="1067" y="186"/>
                    </a:lnTo>
                    <a:lnTo>
                      <a:pt x="1139" y="180"/>
                    </a:lnTo>
                    <a:lnTo>
                      <a:pt x="1215" y="175"/>
                    </a:lnTo>
                    <a:lnTo>
                      <a:pt x="1294" y="170"/>
                    </a:lnTo>
                    <a:lnTo>
                      <a:pt x="1375" y="165"/>
                    </a:lnTo>
                    <a:lnTo>
                      <a:pt x="1456" y="159"/>
                    </a:lnTo>
                    <a:lnTo>
                      <a:pt x="1539" y="154"/>
                    </a:lnTo>
                    <a:lnTo>
                      <a:pt x="1620" y="148"/>
                    </a:lnTo>
                    <a:lnTo>
                      <a:pt x="1702" y="139"/>
                    </a:lnTo>
                    <a:lnTo>
                      <a:pt x="1782" y="130"/>
                    </a:lnTo>
                    <a:lnTo>
                      <a:pt x="1873" y="116"/>
                    </a:lnTo>
                    <a:lnTo>
                      <a:pt x="1959" y="103"/>
                    </a:lnTo>
                    <a:lnTo>
                      <a:pt x="2035" y="91"/>
                    </a:lnTo>
                    <a:lnTo>
                      <a:pt x="2105" y="79"/>
                    </a:lnTo>
                    <a:lnTo>
                      <a:pt x="2169" y="68"/>
                    </a:lnTo>
                    <a:lnTo>
                      <a:pt x="2227" y="56"/>
                    </a:lnTo>
                    <a:lnTo>
                      <a:pt x="2282" y="46"/>
                    </a:lnTo>
                    <a:lnTo>
                      <a:pt x="2333" y="37"/>
                    </a:lnTo>
                    <a:lnTo>
                      <a:pt x="2381" y="28"/>
                    </a:lnTo>
                    <a:lnTo>
                      <a:pt x="2427" y="21"/>
                    </a:lnTo>
                    <a:lnTo>
                      <a:pt x="2472" y="14"/>
                    </a:lnTo>
                    <a:lnTo>
                      <a:pt x="2515" y="8"/>
                    </a:lnTo>
                    <a:lnTo>
                      <a:pt x="2559" y="4"/>
                    </a:lnTo>
                    <a:lnTo>
                      <a:pt x="2605" y="2"/>
                    </a:lnTo>
                    <a:lnTo>
                      <a:pt x="26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Freeform 16">
                <a:extLst>
                  <a:ext uri="{FF2B5EF4-FFF2-40B4-BE49-F238E27FC236}">
                    <a16:creationId xmlns:a16="http://schemas.microsoft.com/office/drawing/2014/main" id="{96A7CCA8-E627-2445-B94F-8897819937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71038" y="4351338"/>
                <a:ext cx="588963" cy="592138"/>
              </a:xfrm>
              <a:custGeom>
                <a:avLst/>
                <a:gdLst>
                  <a:gd name="T0" fmla="*/ 1462 w 1482"/>
                  <a:gd name="T1" fmla="*/ 2 h 1492"/>
                  <a:gd name="T2" fmla="*/ 1479 w 1482"/>
                  <a:gd name="T3" fmla="*/ 20 h 1492"/>
                  <a:gd name="T4" fmla="*/ 1470 w 1482"/>
                  <a:gd name="T5" fmla="*/ 138 h 1492"/>
                  <a:gd name="T6" fmla="*/ 1430 w 1482"/>
                  <a:gd name="T7" fmla="*/ 344 h 1492"/>
                  <a:gd name="T8" fmla="*/ 1365 w 1482"/>
                  <a:gd name="T9" fmla="*/ 543 h 1492"/>
                  <a:gd name="T10" fmla="*/ 1277 w 1482"/>
                  <a:gd name="T11" fmla="*/ 729 h 1492"/>
                  <a:gd name="T12" fmla="*/ 1180 w 1482"/>
                  <a:gd name="T13" fmla="*/ 881 h 1492"/>
                  <a:gd name="T14" fmla="*/ 1073 w 1482"/>
                  <a:gd name="T15" fmla="*/ 1012 h 1492"/>
                  <a:gd name="T16" fmla="*/ 949 w 1482"/>
                  <a:gd name="T17" fmla="*/ 1139 h 1492"/>
                  <a:gd name="T18" fmla="*/ 815 w 1482"/>
                  <a:gd name="T19" fmla="*/ 1254 h 1492"/>
                  <a:gd name="T20" fmla="*/ 712 w 1482"/>
                  <a:gd name="T21" fmla="*/ 1328 h 1492"/>
                  <a:gd name="T22" fmla="*/ 592 w 1482"/>
                  <a:gd name="T23" fmla="*/ 1398 h 1492"/>
                  <a:gd name="T24" fmla="*/ 461 w 1482"/>
                  <a:gd name="T25" fmla="*/ 1454 h 1492"/>
                  <a:gd name="T26" fmla="*/ 322 w 1482"/>
                  <a:gd name="T27" fmla="*/ 1487 h 1492"/>
                  <a:gd name="T28" fmla="*/ 218 w 1482"/>
                  <a:gd name="T29" fmla="*/ 1491 h 1492"/>
                  <a:gd name="T30" fmla="*/ 172 w 1482"/>
                  <a:gd name="T31" fmla="*/ 1482 h 1492"/>
                  <a:gd name="T32" fmla="*/ 158 w 1482"/>
                  <a:gd name="T33" fmla="*/ 1458 h 1492"/>
                  <a:gd name="T34" fmla="*/ 216 w 1482"/>
                  <a:gd name="T35" fmla="*/ 1333 h 1492"/>
                  <a:gd name="T36" fmla="*/ 347 w 1482"/>
                  <a:gd name="T37" fmla="*/ 1106 h 1492"/>
                  <a:gd name="T38" fmla="*/ 512 w 1482"/>
                  <a:gd name="T39" fmla="*/ 878 h 1492"/>
                  <a:gd name="T40" fmla="*/ 709 w 1482"/>
                  <a:gd name="T41" fmla="*/ 651 h 1492"/>
                  <a:gd name="T42" fmla="*/ 734 w 1482"/>
                  <a:gd name="T43" fmla="*/ 602 h 1492"/>
                  <a:gd name="T44" fmla="*/ 567 w 1482"/>
                  <a:gd name="T45" fmla="*/ 742 h 1492"/>
                  <a:gd name="T46" fmla="*/ 418 w 1482"/>
                  <a:gd name="T47" fmla="*/ 893 h 1492"/>
                  <a:gd name="T48" fmla="*/ 284 w 1482"/>
                  <a:gd name="T49" fmla="*/ 1051 h 1492"/>
                  <a:gd name="T50" fmla="*/ 167 w 1482"/>
                  <a:gd name="T51" fmla="*/ 1210 h 1492"/>
                  <a:gd name="T52" fmla="*/ 67 w 1482"/>
                  <a:gd name="T53" fmla="*/ 1363 h 1492"/>
                  <a:gd name="T54" fmla="*/ 46 w 1482"/>
                  <a:gd name="T55" fmla="*/ 1377 h 1492"/>
                  <a:gd name="T56" fmla="*/ 22 w 1482"/>
                  <a:gd name="T57" fmla="*/ 1372 h 1492"/>
                  <a:gd name="T58" fmla="*/ 9 w 1482"/>
                  <a:gd name="T59" fmla="*/ 1352 h 1492"/>
                  <a:gd name="T60" fmla="*/ 0 w 1482"/>
                  <a:gd name="T61" fmla="*/ 1203 h 1492"/>
                  <a:gd name="T62" fmla="*/ 20 w 1482"/>
                  <a:gd name="T63" fmla="*/ 1051 h 1492"/>
                  <a:gd name="T64" fmla="*/ 63 w 1482"/>
                  <a:gd name="T65" fmla="*/ 898 h 1492"/>
                  <a:gd name="T66" fmla="*/ 134 w 1482"/>
                  <a:gd name="T67" fmla="*/ 746 h 1492"/>
                  <a:gd name="T68" fmla="*/ 207 w 1482"/>
                  <a:gd name="T69" fmla="*/ 625 h 1492"/>
                  <a:gd name="T70" fmla="*/ 264 w 1482"/>
                  <a:gd name="T71" fmla="*/ 548 h 1492"/>
                  <a:gd name="T72" fmla="*/ 316 w 1482"/>
                  <a:gd name="T73" fmla="*/ 484 h 1492"/>
                  <a:gd name="T74" fmla="*/ 361 w 1482"/>
                  <a:gd name="T75" fmla="*/ 436 h 1492"/>
                  <a:gd name="T76" fmla="*/ 391 w 1482"/>
                  <a:gd name="T77" fmla="*/ 404 h 1492"/>
                  <a:gd name="T78" fmla="*/ 406 w 1482"/>
                  <a:gd name="T79" fmla="*/ 389 h 1492"/>
                  <a:gd name="T80" fmla="*/ 524 w 1482"/>
                  <a:gd name="T81" fmla="*/ 291 h 1492"/>
                  <a:gd name="T82" fmla="*/ 652 w 1482"/>
                  <a:gd name="T83" fmla="*/ 211 h 1492"/>
                  <a:gd name="T84" fmla="*/ 790 w 1482"/>
                  <a:gd name="T85" fmla="*/ 146 h 1492"/>
                  <a:gd name="T86" fmla="*/ 930 w 1482"/>
                  <a:gd name="T87" fmla="*/ 96 h 1492"/>
                  <a:gd name="T88" fmla="*/ 1066 w 1482"/>
                  <a:gd name="T89" fmla="*/ 59 h 1492"/>
                  <a:gd name="T90" fmla="*/ 1194 w 1482"/>
                  <a:gd name="T91" fmla="*/ 32 h 1492"/>
                  <a:gd name="T92" fmla="*/ 1311 w 1482"/>
                  <a:gd name="T93" fmla="*/ 14 h 1492"/>
                  <a:gd name="T94" fmla="*/ 1408 w 1482"/>
                  <a:gd name="T95" fmla="*/ 3 h 1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482" h="1492">
                    <a:moveTo>
                      <a:pt x="1449" y="0"/>
                    </a:moveTo>
                    <a:lnTo>
                      <a:pt x="1462" y="2"/>
                    </a:lnTo>
                    <a:lnTo>
                      <a:pt x="1473" y="9"/>
                    </a:lnTo>
                    <a:lnTo>
                      <a:pt x="1479" y="20"/>
                    </a:lnTo>
                    <a:lnTo>
                      <a:pt x="1482" y="34"/>
                    </a:lnTo>
                    <a:lnTo>
                      <a:pt x="1470" y="138"/>
                    </a:lnTo>
                    <a:lnTo>
                      <a:pt x="1454" y="241"/>
                    </a:lnTo>
                    <a:lnTo>
                      <a:pt x="1430" y="344"/>
                    </a:lnTo>
                    <a:lnTo>
                      <a:pt x="1400" y="445"/>
                    </a:lnTo>
                    <a:lnTo>
                      <a:pt x="1365" y="543"/>
                    </a:lnTo>
                    <a:lnTo>
                      <a:pt x="1324" y="637"/>
                    </a:lnTo>
                    <a:lnTo>
                      <a:pt x="1277" y="729"/>
                    </a:lnTo>
                    <a:lnTo>
                      <a:pt x="1225" y="816"/>
                    </a:lnTo>
                    <a:lnTo>
                      <a:pt x="1180" y="881"/>
                    </a:lnTo>
                    <a:lnTo>
                      <a:pt x="1129" y="947"/>
                    </a:lnTo>
                    <a:lnTo>
                      <a:pt x="1073" y="1012"/>
                    </a:lnTo>
                    <a:lnTo>
                      <a:pt x="1012" y="1077"/>
                    </a:lnTo>
                    <a:lnTo>
                      <a:pt x="949" y="1139"/>
                    </a:lnTo>
                    <a:lnTo>
                      <a:pt x="882" y="1198"/>
                    </a:lnTo>
                    <a:lnTo>
                      <a:pt x="815" y="1254"/>
                    </a:lnTo>
                    <a:lnTo>
                      <a:pt x="765" y="1291"/>
                    </a:lnTo>
                    <a:lnTo>
                      <a:pt x="712" y="1328"/>
                    </a:lnTo>
                    <a:lnTo>
                      <a:pt x="653" y="1363"/>
                    </a:lnTo>
                    <a:lnTo>
                      <a:pt x="592" y="1398"/>
                    </a:lnTo>
                    <a:lnTo>
                      <a:pt x="527" y="1428"/>
                    </a:lnTo>
                    <a:lnTo>
                      <a:pt x="461" y="1454"/>
                    </a:lnTo>
                    <a:lnTo>
                      <a:pt x="392" y="1474"/>
                    </a:lnTo>
                    <a:lnTo>
                      <a:pt x="322" y="1487"/>
                    </a:lnTo>
                    <a:lnTo>
                      <a:pt x="251" y="1492"/>
                    </a:lnTo>
                    <a:lnTo>
                      <a:pt x="218" y="1491"/>
                    </a:lnTo>
                    <a:lnTo>
                      <a:pt x="185" y="1487"/>
                    </a:lnTo>
                    <a:lnTo>
                      <a:pt x="172" y="1482"/>
                    </a:lnTo>
                    <a:lnTo>
                      <a:pt x="162" y="1472"/>
                    </a:lnTo>
                    <a:lnTo>
                      <a:pt x="158" y="1458"/>
                    </a:lnTo>
                    <a:lnTo>
                      <a:pt x="161" y="1444"/>
                    </a:lnTo>
                    <a:lnTo>
                      <a:pt x="216" y="1333"/>
                    </a:lnTo>
                    <a:lnTo>
                      <a:pt x="277" y="1219"/>
                    </a:lnTo>
                    <a:lnTo>
                      <a:pt x="347" y="1106"/>
                    </a:lnTo>
                    <a:lnTo>
                      <a:pt x="426" y="993"/>
                    </a:lnTo>
                    <a:lnTo>
                      <a:pt x="512" y="878"/>
                    </a:lnTo>
                    <a:lnTo>
                      <a:pt x="606" y="765"/>
                    </a:lnTo>
                    <a:lnTo>
                      <a:pt x="709" y="651"/>
                    </a:lnTo>
                    <a:lnTo>
                      <a:pt x="821" y="539"/>
                    </a:lnTo>
                    <a:lnTo>
                      <a:pt x="734" y="602"/>
                    </a:lnTo>
                    <a:lnTo>
                      <a:pt x="648" y="670"/>
                    </a:lnTo>
                    <a:lnTo>
                      <a:pt x="567" y="742"/>
                    </a:lnTo>
                    <a:lnTo>
                      <a:pt x="490" y="817"/>
                    </a:lnTo>
                    <a:lnTo>
                      <a:pt x="418" y="893"/>
                    </a:lnTo>
                    <a:lnTo>
                      <a:pt x="349" y="972"/>
                    </a:lnTo>
                    <a:lnTo>
                      <a:pt x="284" y="1051"/>
                    </a:lnTo>
                    <a:lnTo>
                      <a:pt x="223" y="1132"/>
                    </a:lnTo>
                    <a:lnTo>
                      <a:pt x="167" y="1210"/>
                    </a:lnTo>
                    <a:lnTo>
                      <a:pt x="115" y="1288"/>
                    </a:lnTo>
                    <a:lnTo>
                      <a:pt x="67" y="1363"/>
                    </a:lnTo>
                    <a:lnTo>
                      <a:pt x="58" y="1372"/>
                    </a:lnTo>
                    <a:lnTo>
                      <a:pt x="46" y="1377"/>
                    </a:lnTo>
                    <a:lnTo>
                      <a:pt x="34" y="1377"/>
                    </a:lnTo>
                    <a:lnTo>
                      <a:pt x="22" y="1372"/>
                    </a:lnTo>
                    <a:lnTo>
                      <a:pt x="14" y="1363"/>
                    </a:lnTo>
                    <a:lnTo>
                      <a:pt x="9" y="1352"/>
                    </a:lnTo>
                    <a:lnTo>
                      <a:pt x="2" y="1278"/>
                    </a:lnTo>
                    <a:lnTo>
                      <a:pt x="0" y="1203"/>
                    </a:lnTo>
                    <a:lnTo>
                      <a:pt x="7" y="1128"/>
                    </a:lnTo>
                    <a:lnTo>
                      <a:pt x="20" y="1051"/>
                    </a:lnTo>
                    <a:lnTo>
                      <a:pt x="37" y="975"/>
                    </a:lnTo>
                    <a:lnTo>
                      <a:pt x="63" y="898"/>
                    </a:lnTo>
                    <a:lnTo>
                      <a:pt x="96" y="822"/>
                    </a:lnTo>
                    <a:lnTo>
                      <a:pt x="134" y="746"/>
                    </a:lnTo>
                    <a:lnTo>
                      <a:pt x="179" y="669"/>
                    </a:lnTo>
                    <a:lnTo>
                      <a:pt x="207" y="625"/>
                    </a:lnTo>
                    <a:lnTo>
                      <a:pt x="236" y="585"/>
                    </a:lnTo>
                    <a:lnTo>
                      <a:pt x="264" y="548"/>
                    </a:lnTo>
                    <a:lnTo>
                      <a:pt x="291" y="514"/>
                    </a:lnTo>
                    <a:lnTo>
                      <a:pt x="316" y="484"/>
                    </a:lnTo>
                    <a:lnTo>
                      <a:pt x="339" y="458"/>
                    </a:lnTo>
                    <a:lnTo>
                      <a:pt x="361" y="436"/>
                    </a:lnTo>
                    <a:lnTo>
                      <a:pt x="377" y="417"/>
                    </a:lnTo>
                    <a:lnTo>
                      <a:pt x="391" y="404"/>
                    </a:lnTo>
                    <a:lnTo>
                      <a:pt x="401" y="394"/>
                    </a:lnTo>
                    <a:lnTo>
                      <a:pt x="406" y="389"/>
                    </a:lnTo>
                    <a:lnTo>
                      <a:pt x="464" y="338"/>
                    </a:lnTo>
                    <a:lnTo>
                      <a:pt x="524" y="291"/>
                    </a:lnTo>
                    <a:lnTo>
                      <a:pt x="587" y="249"/>
                    </a:lnTo>
                    <a:lnTo>
                      <a:pt x="652" y="211"/>
                    </a:lnTo>
                    <a:lnTo>
                      <a:pt x="721" y="176"/>
                    </a:lnTo>
                    <a:lnTo>
                      <a:pt x="790" y="146"/>
                    </a:lnTo>
                    <a:lnTo>
                      <a:pt x="860" y="119"/>
                    </a:lnTo>
                    <a:lnTo>
                      <a:pt x="930" y="96"/>
                    </a:lnTo>
                    <a:lnTo>
                      <a:pt x="998" y="76"/>
                    </a:lnTo>
                    <a:lnTo>
                      <a:pt x="1066" y="59"/>
                    </a:lnTo>
                    <a:lnTo>
                      <a:pt x="1132" y="44"/>
                    </a:lnTo>
                    <a:lnTo>
                      <a:pt x="1194" y="32"/>
                    </a:lnTo>
                    <a:lnTo>
                      <a:pt x="1255" y="22"/>
                    </a:lnTo>
                    <a:lnTo>
                      <a:pt x="1311" y="14"/>
                    </a:lnTo>
                    <a:lnTo>
                      <a:pt x="1362" y="8"/>
                    </a:lnTo>
                    <a:lnTo>
                      <a:pt x="1408" y="3"/>
                    </a:lnTo>
                    <a:lnTo>
                      <a:pt x="1449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Freeform 17">
                <a:extLst>
                  <a:ext uri="{FF2B5EF4-FFF2-40B4-BE49-F238E27FC236}">
                    <a16:creationId xmlns:a16="http://schemas.microsoft.com/office/drawing/2014/main" id="{976B9AEF-4FA5-5F4B-AC62-704FB533A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99538" y="4552951"/>
                <a:ext cx="560388" cy="565150"/>
              </a:xfrm>
              <a:custGeom>
                <a:avLst/>
                <a:gdLst>
                  <a:gd name="T0" fmla="*/ 72 w 1411"/>
                  <a:gd name="T1" fmla="*/ 3 h 1421"/>
                  <a:gd name="T2" fmla="*/ 173 w 1411"/>
                  <a:gd name="T3" fmla="*/ 14 h 1421"/>
                  <a:gd name="T4" fmla="*/ 292 w 1411"/>
                  <a:gd name="T5" fmla="*/ 33 h 1421"/>
                  <a:gd name="T6" fmla="*/ 425 w 1411"/>
                  <a:gd name="T7" fmla="*/ 62 h 1421"/>
                  <a:gd name="T8" fmla="*/ 565 w 1411"/>
                  <a:gd name="T9" fmla="*/ 103 h 1421"/>
                  <a:gd name="T10" fmla="*/ 705 w 1411"/>
                  <a:gd name="T11" fmla="*/ 158 h 1421"/>
                  <a:gd name="T12" fmla="*/ 842 w 1411"/>
                  <a:gd name="T13" fmla="*/ 229 h 1421"/>
                  <a:gd name="T14" fmla="*/ 967 w 1411"/>
                  <a:gd name="T15" fmla="*/ 318 h 1421"/>
                  <a:gd name="T16" fmla="*/ 1029 w 1411"/>
                  <a:gd name="T17" fmla="*/ 375 h 1421"/>
                  <a:gd name="T18" fmla="*/ 1052 w 1411"/>
                  <a:gd name="T19" fmla="*/ 397 h 1421"/>
                  <a:gd name="T20" fmla="*/ 1089 w 1411"/>
                  <a:gd name="T21" fmla="*/ 435 h 1421"/>
                  <a:gd name="T22" fmla="*/ 1135 w 1411"/>
                  <a:gd name="T23" fmla="*/ 489 h 1421"/>
                  <a:gd name="T24" fmla="*/ 1187 w 1411"/>
                  <a:gd name="T25" fmla="*/ 556 h 1421"/>
                  <a:gd name="T26" fmla="*/ 1242 w 1411"/>
                  <a:gd name="T27" fmla="*/ 637 h 1421"/>
                  <a:gd name="T28" fmla="*/ 1330 w 1411"/>
                  <a:gd name="T29" fmla="*/ 801 h 1421"/>
                  <a:gd name="T30" fmla="*/ 1386 w 1411"/>
                  <a:gd name="T31" fmla="*/ 965 h 1421"/>
                  <a:gd name="T32" fmla="*/ 1411 w 1411"/>
                  <a:gd name="T33" fmla="*/ 1128 h 1421"/>
                  <a:gd name="T34" fmla="*/ 1404 w 1411"/>
                  <a:gd name="T35" fmla="*/ 1287 h 1421"/>
                  <a:gd name="T36" fmla="*/ 1391 w 1411"/>
                  <a:gd name="T37" fmla="*/ 1307 h 1421"/>
                  <a:gd name="T38" fmla="*/ 1368 w 1411"/>
                  <a:gd name="T39" fmla="*/ 1312 h 1421"/>
                  <a:gd name="T40" fmla="*/ 1349 w 1411"/>
                  <a:gd name="T41" fmla="*/ 1299 h 1421"/>
                  <a:gd name="T42" fmla="*/ 1253 w 1411"/>
                  <a:gd name="T43" fmla="*/ 1152 h 1421"/>
                  <a:gd name="T44" fmla="*/ 1141 w 1411"/>
                  <a:gd name="T45" fmla="*/ 1002 h 1421"/>
                  <a:gd name="T46" fmla="*/ 1014 w 1411"/>
                  <a:gd name="T47" fmla="*/ 851 h 1421"/>
                  <a:gd name="T48" fmla="*/ 872 w 1411"/>
                  <a:gd name="T49" fmla="*/ 707 h 1421"/>
                  <a:gd name="T50" fmla="*/ 714 w 1411"/>
                  <a:gd name="T51" fmla="*/ 573 h 1421"/>
                  <a:gd name="T52" fmla="*/ 735 w 1411"/>
                  <a:gd name="T53" fmla="*/ 620 h 1421"/>
                  <a:gd name="T54" fmla="*/ 925 w 1411"/>
                  <a:gd name="T55" fmla="*/ 837 h 1421"/>
                  <a:gd name="T56" fmla="*/ 1082 w 1411"/>
                  <a:gd name="T57" fmla="*/ 1054 h 1421"/>
                  <a:gd name="T58" fmla="*/ 1208 w 1411"/>
                  <a:gd name="T59" fmla="*/ 1270 h 1421"/>
                  <a:gd name="T60" fmla="*/ 1261 w 1411"/>
                  <a:gd name="T61" fmla="*/ 1388 h 1421"/>
                  <a:gd name="T62" fmla="*/ 1248 w 1411"/>
                  <a:gd name="T63" fmla="*/ 1412 h 1421"/>
                  <a:gd name="T64" fmla="*/ 1205 w 1411"/>
                  <a:gd name="T65" fmla="*/ 1420 h 1421"/>
                  <a:gd name="T66" fmla="*/ 1106 w 1411"/>
                  <a:gd name="T67" fmla="*/ 1416 h 1421"/>
                  <a:gd name="T68" fmla="*/ 973 w 1411"/>
                  <a:gd name="T69" fmla="*/ 1385 h 1421"/>
                  <a:gd name="T70" fmla="*/ 847 w 1411"/>
                  <a:gd name="T71" fmla="*/ 1331 h 1421"/>
                  <a:gd name="T72" fmla="*/ 734 w 1411"/>
                  <a:gd name="T73" fmla="*/ 1264 h 1421"/>
                  <a:gd name="T74" fmla="*/ 636 w 1411"/>
                  <a:gd name="T75" fmla="*/ 1194 h 1421"/>
                  <a:gd name="T76" fmla="*/ 508 w 1411"/>
                  <a:gd name="T77" fmla="*/ 1085 h 1421"/>
                  <a:gd name="T78" fmla="*/ 389 w 1411"/>
                  <a:gd name="T79" fmla="*/ 964 h 1421"/>
                  <a:gd name="T80" fmla="*/ 287 w 1411"/>
                  <a:gd name="T81" fmla="*/ 839 h 1421"/>
                  <a:gd name="T82" fmla="*/ 196 w 1411"/>
                  <a:gd name="T83" fmla="*/ 694 h 1421"/>
                  <a:gd name="T84" fmla="*/ 112 w 1411"/>
                  <a:gd name="T85" fmla="*/ 517 h 1421"/>
                  <a:gd name="T86" fmla="*/ 49 w 1411"/>
                  <a:gd name="T87" fmla="*/ 327 h 1421"/>
                  <a:gd name="T88" fmla="*/ 10 w 1411"/>
                  <a:gd name="T89" fmla="*/ 131 h 1421"/>
                  <a:gd name="T90" fmla="*/ 2 w 1411"/>
                  <a:gd name="T91" fmla="*/ 19 h 1421"/>
                  <a:gd name="T92" fmla="*/ 19 w 1411"/>
                  <a:gd name="T93" fmla="*/ 1 h 1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411" h="1421">
                    <a:moveTo>
                      <a:pt x="32" y="0"/>
                    </a:moveTo>
                    <a:lnTo>
                      <a:pt x="72" y="3"/>
                    </a:lnTo>
                    <a:lnTo>
                      <a:pt x="119" y="7"/>
                    </a:lnTo>
                    <a:lnTo>
                      <a:pt x="173" y="14"/>
                    </a:lnTo>
                    <a:lnTo>
                      <a:pt x="230" y="23"/>
                    </a:lnTo>
                    <a:lnTo>
                      <a:pt x="292" y="33"/>
                    </a:lnTo>
                    <a:lnTo>
                      <a:pt x="357" y="47"/>
                    </a:lnTo>
                    <a:lnTo>
                      <a:pt x="425" y="62"/>
                    </a:lnTo>
                    <a:lnTo>
                      <a:pt x="494" y="81"/>
                    </a:lnTo>
                    <a:lnTo>
                      <a:pt x="565" y="103"/>
                    </a:lnTo>
                    <a:lnTo>
                      <a:pt x="635" y="128"/>
                    </a:lnTo>
                    <a:lnTo>
                      <a:pt x="705" y="158"/>
                    </a:lnTo>
                    <a:lnTo>
                      <a:pt x="775" y="191"/>
                    </a:lnTo>
                    <a:lnTo>
                      <a:pt x="842" y="229"/>
                    </a:lnTo>
                    <a:lnTo>
                      <a:pt x="906" y="271"/>
                    </a:lnTo>
                    <a:lnTo>
                      <a:pt x="967" y="318"/>
                    </a:lnTo>
                    <a:lnTo>
                      <a:pt x="1024" y="370"/>
                    </a:lnTo>
                    <a:lnTo>
                      <a:pt x="1029" y="375"/>
                    </a:lnTo>
                    <a:lnTo>
                      <a:pt x="1040" y="384"/>
                    </a:lnTo>
                    <a:lnTo>
                      <a:pt x="1052" y="397"/>
                    </a:lnTo>
                    <a:lnTo>
                      <a:pt x="1069" y="415"/>
                    </a:lnTo>
                    <a:lnTo>
                      <a:pt x="1089" y="435"/>
                    </a:lnTo>
                    <a:lnTo>
                      <a:pt x="1111" y="461"/>
                    </a:lnTo>
                    <a:lnTo>
                      <a:pt x="1135" y="489"/>
                    </a:lnTo>
                    <a:lnTo>
                      <a:pt x="1160" y="521"/>
                    </a:lnTo>
                    <a:lnTo>
                      <a:pt x="1187" y="556"/>
                    </a:lnTo>
                    <a:lnTo>
                      <a:pt x="1215" y="596"/>
                    </a:lnTo>
                    <a:lnTo>
                      <a:pt x="1242" y="637"/>
                    </a:lnTo>
                    <a:lnTo>
                      <a:pt x="1290" y="718"/>
                    </a:lnTo>
                    <a:lnTo>
                      <a:pt x="1330" y="801"/>
                    </a:lnTo>
                    <a:lnTo>
                      <a:pt x="1362" y="884"/>
                    </a:lnTo>
                    <a:lnTo>
                      <a:pt x="1386" y="965"/>
                    </a:lnTo>
                    <a:lnTo>
                      <a:pt x="1402" y="1047"/>
                    </a:lnTo>
                    <a:lnTo>
                      <a:pt x="1411" y="1128"/>
                    </a:lnTo>
                    <a:lnTo>
                      <a:pt x="1411" y="1208"/>
                    </a:lnTo>
                    <a:lnTo>
                      <a:pt x="1404" y="1287"/>
                    </a:lnTo>
                    <a:lnTo>
                      <a:pt x="1398" y="1299"/>
                    </a:lnTo>
                    <a:lnTo>
                      <a:pt x="1391" y="1307"/>
                    </a:lnTo>
                    <a:lnTo>
                      <a:pt x="1379" y="1312"/>
                    </a:lnTo>
                    <a:lnTo>
                      <a:pt x="1368" y="1312"/>
                    </a:lnTo>
                    <a:lnTo>
                      <a:pt x="1358" y="1307"/>
                    </a:lnTo>
                    <a:lnTo>
                      <a:pt x="1349" y="1299"/>
                    </a:lnTo>
                    <a:lnTo>
                      <a:pt x="1303" y="1226"/>
                    </a:lnTo>
                    <a:lnTo>
                      <a:pt x="1253" y="1152"/>
                    </a:lnTo>
                    <a:lnTo>
                      <a:pt x="1200" y="1077"/>
                    </a:lnTo>
                    <a:lnTo>
                      <a:pt x="1141" y="1002"/>
                    </a:lnTo>
                    <a:lnTo>
                      <a:pt x="1080" y="926"/>
                    </a:lnTo>
                    <a:lnTo>
                      <a:pt x="1014" y="851"/>
                    </a:lnTo>
                    <a:lnTo>
                      <a:pt x="945" y="778"/>
                    </a:lnTo>
                    <a:lnTo>
                      <a:pt x="872" y="707"/>
                    </a:lnTo>
                    <a:lnTo>
                      <a:pt x="795" y="638"/>
                    </a:lnTo>
                    <a:lnTo>
                      <a:pt x="714" y="573"/>
                    </a:lnTo>
                    <a:lnTo>
                      <a:pt x="630" y="513"/>
                    </a:lnTo>
                    <a:lnTo>
                      <a:pt x="735" y="620"/>
                    </a:lnTo>
                    <a:lnTo>
                      <a:pt x="835" y="728"/>
                    </a:lnTo>
                    <a:lnTo>
                      <a:pt x="925" y="837"/>
                    </a:lnTo>
                    <a:lnTo>
                      <a:pt x="1008" y="945"/>
                    </a:lnTo>
                    <a:lnTo>
                      <a:pt x="1082" y="1054"/>
                    </a:lnTo>
                    <a:lnTo>
                      <a:pt x="1149" y="1163"/>
                    </a:lnTo>
                    <a:lnTo>
                      <a:pt x="1208" y="1270"/>
                    </a:lnTo>
                    <a:lnTo>
                      <a:pt x="1258" y="1375"/>
                    </a:lnTo>
                    <a:lnTo>
                      <a:pt x="1261" y="1388"/>
                    </a:lnTo>
                    <a:lnTo>
                      <a:pt x="1257" y="1402"/>
                    </a:lnTo>
                    <a:lnTo>
                      <a:pt x="1248" y="1412"/>
                    </a:lnTo>
                    <a:lnTo>
                      <a:pt x="1236" y="1416"/>
                    </a:lnTo>
                    <a:lnTo>
                      <a:pt x="1205" y="1420"/>
                    </a:lnTo>
                    <a:lnTo>
                      <a:pt x="1172" y="1421"/>
                    </a:lnTo>
                    <a:lnTo>
                      <a:pt x="1106" y="1416"/>
                    </a:lnTo>
                    <a:lnTo>
                      <a:pt x="1038" y="1405"/>
                    </a:lnTo>
                    <a:lnTo>
                      <a:pt x="973" y="1385"/>
                    </a:lnTo>
                    <a:lnTo>
                      <a:pt x="910" y="1360"/>
                    </a:lnTo>
                    <a:lnTo>
                      <a:pt x="847" y="1331"/>
                    </a:lnTo>
                    <a:lnTo>
                      <a:pt x="789" y="1299"/>
                    </a:lnTo>
                    <a:lnTo>
                      <a:pt x="734" y="1264"/>
                    </a:lnTo>
                    <a:lnTo>
                      <a:pt x="683" y="1229"/>
                    </a:lnTo>
                    <a:lnTo>
                      <a:pt x="636" y="1194"/>
                    </a:lnTo>
                    <a:lnTo>
                      <a:pt x="571" y="1141"/>
                    </a:lnTo>
                    <a:lnTo>
                      <a:pt x="508" y="1085"/>
                    </a:lnTo>
                    <a:lnTo>
                      <a:pt x="448" y="1025"/>
                    </a:lnTo>
                    <a:lnTo>
                      <a:pt x="389" y="964"/>
                    </a:lnTo>
                    <a:lnTo>
                      <a:pt x="336" y="901"/>
                    </a:lnTo>
                    <a:lnTo>
                      <a:pt x="287" y="839"/>
                    </a:lnTo>
                    <a:lnTo>
                      <a:pt x="245" y="777"/>
                    </a:lnTo>
                    <a:lnTo>
                      <a:pt x="196" y="694"/>
                    </a:lnTo>
                    <a:lnTo>
                      <a:pt x="151" y="607"/>
                    </a:lnTo>
                    <a:lnTo>
                      <a:pt x="112" y="517"/>
                    </a:lnTo>
                    <a:lnTo>
                      <a:pt x="77" y="423"/>
                    </a:lnTo>
                    <a:lnTo>
                      <a:pt x="49" y="327"/>
                    </a:lnTo>
                    <a:lnTo>
                      <a:pt x="26" y="229"/>
                    </a:lnTo>
                    <a:lnTo>
                      <a:pt x="10" y="131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9" y="9"/>
                    </a:lnTo>
                    <a:lnTo>
                      <a:pt x="19" y="1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Freeform 18">
                <a:extLst>
                  <a:ext uri="{FF2B5EF4-FFF2-40B4-BE49-F238E27FC236}">
                    <a16:creationId xmlns:a16="http://schemas.microsoft.com/office/drawing/2014/main" id="{15D68DE6-B78F-F744-ACBC-D7BBEE708B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97976" y="4310063"/>
                <a:ext cx="373063" cy="376238"/>
              </a:xfrm>
              <a:custGeom>
                <a:avLst/>
                <a:gdLst>
                  <a:gd name="T0" fmla="*/ 53 w 940"/>
                  <a:gd name="T1" fmla="*/ 3 h 947"/>
                  <a:gd name="T2" fmla="*/ 131 w 940"/>
                  <a:gd name="T3" fmla="*/ 13 h 947"/>
                  <a:gd name="T4" fmla="*/ 225 w 940"/>
                  <a:gd name="T5" fmla="*/ 30 h 947"/>
                  <a:gd name="T6" fmla="*/ 330 w 940"/>
                  <a:gd name="T7" fmla="*/ 55 h 947"/>
                  <a:gd name="T8" fmla="*/ 436 w 940"/>
                  <a:gd name="T9" fmla="*/ 92 h 947"/>
                  <a:gd name="T10" fmla="*/ 542 w 940"/>
                  <a:gd name="T11" fmla="*/ 142 h 947"/>
                  <a:gd name="T12" fmla="*/ 639 w 940"/>
                  <a:gd name="T13" fmla="*/ 208 h 947"/>
                  <a:gd name="T14" fmla="*/ 687 w 940"/>
                  <a:gd name="T15" fmla="*/ 251 h 947"/>
                  <a:gd name="T16" fmla="*/ 709 w 940"/>
                  <a:gd name="T17" fmla="*/ 273 h 947"/>
                  <a:gd name="T18" fmla="*/ 742 w 940"/>
                  <a:gd name="T19" fmla="*/ 310 h 947"/>
                  <a:gd name="T20" fmla="*/ 784 w 940"/>
                  <a:gd name="T21" fmla="*/ 361 h 947"/>
                  <a:gd name="T22" fmla="*/ 827 w 940"/>
                  <a:gd name="T23" fmla="*/ 426 h 947"/>
                  <a:gd name="T24" fmla="*/ 892 w 940"/>
                  <a:gd name="T25" fmla="*/ 551 h 947"/>
                  <a:gd name="T26" fmla="*/ 930 w 940"/>
                  <a:gd name="T27" fmla="*/ 675 h 947"/>
                  <a:gd name="T28" fmla="*/ 940 w 940"/>
                  <a:gd name="T29" fmla="*/ 798 h 947"/>
                  <a:gd name="T30" fmla="*/ 933 w 940"/>
                  <a:gd name="T31" fmla="*/ 864 h 947"/>
                  <a:gd name="T32" fmla="*/ 925 w 940"/>
                  <a:gd name="T33" fmla="*/ 873 h 947"/>
                  <a:gd name="T34" fmla="*/ 911 w 940"/>
                  <a:gd name="T35" fmla="*/ 874 h 947"/>
                  <a:gd name="T36" fmla="*/ 898 w 940"/>
                  <a:gd name="T37" fmla="*/ 865 h 947"/>
                  <a:gd name="T38" fmla="*/ 820 w 940"/>
                  <a:gd name="T39" fmla="*/ 747 h 947"/>
                  <a:gd name="T40" fmla="*/ 724 w 940"/>
                  <a:gd name="T41" fmla="*/ 623 h 947"/>
                  <a:gd name="T42" fmla="*/ 613 w 940"/>
                  <a:gd name="T43" fmla="*/ 503 h 947"/>
                  <a:gd name="T44" fmla="*/ 487 w 940"/>
                  <a:gd name="T45" fmla="*/ 393 h 947"/>
                  <a:gd name="T46" fmla="*/ 500 w 940"/>
                  <a:gd name="T47" fmla="*/ 424 h 947"/>
                  <a:gd name="T48" fmla="*/ 640 w 940"/>
                  <a:gd name="T49" fmla="*/ 589 h 947"/>
                  <a:gd name="T50" fmla="*/ 753 w 940"/>
                  <a:gd name="T51" fmla="*/ 754 h 947"/>
                  <a:gd name="T52" fmla="*/ 839 w 940"/>
                  <a:gd name="T53" fmla="*/ 917 h 947"/>
                  <a:gd name="T54" fmla="*/ 840 w 940"/>
                  <a:gd name="T55" fmla="*/ 929 h 947"/>
                  <a:gd name="T56" fmla="*/ 835 w 940"/>
                  <a:gd name="T57" fmla="*/ 938 h 947"/>
                  <a:gd name="T58" fmla="*/ 828 w 940"/>
                  <a:gd name="T59" fmla="*/ 943 h 947"/>
                  <a:gd name="T60" fmla="*/ 781 w 940"/>
                  <a:gd name="T61" fmla="*/ 947 h 947"/>
                  <a:gd name="T62" fmla="*/ 667 w 940"/>
                  <a:gd name="T63" fmla="*/ 929 h 947"/>
                  <a:gd name="T64" fmla="*/ 560 w 940"/>
                  <a:gd name="T65" fmla="*/ 884 h 947"/>
                  <a:gd name="T66" fmla="*/ 464 w 940"/>
                  <a:gd name="T67" fmla="*/ 826 h 947"/>
                  <a:gd name="T68" fmla="*/ 374 w 940"/>
                  <a:gd name="T69" fmla="*/ 756 h 947"/>
                  <a:gd name="T70" fmla="*/ 279 w 940"/>
                  <a:gd name="T71" fmla="*/ 664 h 947"/>
                  <a:gd name="T72" fmla="*/ 197 w 940"/>
                  <a:gd name="T73" fmla="*/ 567 h 947"/>
                  <a:gd name="T74" fmla="*/ 126 w 940"/>
                  <a:gd name="T75" fmla="*/ 455 h 947"/>
                  <a:gd name="T76" fmla="*/ 65 w 940"/>
                  <a:gd name="T77" fmla="*/ 319 h 947"/>
                  <a:gd name="T78" fmla="*/ 22 w 940"/>
                  <a:gd name="T79" fmla="*/ 172 h 947"/>
                  <a:gd name="T80" fmla="*/ 0 w 940"/>
                  <a:gd name="T81" fmla="*/ 22 h 947"/>
                  <a:gd name="T82" fmla="*/ 2 w 940"/>
                  <a:gd name="T83" fmla="*/ 10 h 947"/>
                  <a:gd name="T84" fmla="*/ 10 w 940"/>
                  <a:gd name="T85" fmla="*/ 3 h 947"/>
                  <a:gd name="T86" fmla="*/ 22 w 940"/>
                  <a:gd name="T87" fmla="*/ 0 h 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40" h="947">
                    <a:moveTo>
                      <a:pt x="22" y="0"/>
                    </a:moveTo>
                    <a:lnTo>
                      <a:pt x="53" y="3"/>
                    </a:lnTo>
                    <a:lnTo>
                      <a:pt x="90" y="7"/>
                    </a:lnTo>
                    <a:lnTo>
                      <a:pt x="131" y="13"/>
                    </a:lnTo>
                    <a:lnTo>
                      <a:pt x="177" y="19"/>
                    </a:lnTo>
                    <a:lnTo>
                      <a:pt x="225" y="30"/>
                    </a:lnTo>
                    <a:lnTo>
                      <a:pt x="276" y="41"/>
                    </a:lnTo>
                    <a:lnTo>
                      <a:pt x="330" y="55"/>
                    </a:lnTo>
                    <a:lnTo>
                      <a:pt x="383" y="72"/>
                    </a:lnTo>
                    <a:lnTo>
                      <a:pt x="436" y="92"/>
                    </a:lnTo>
                    <a:lnTo>
                      <a:pt x="490" y="115"/>
                    </a:lnTo>
                    <a:lnTo>
                      <a:pt x="542" y="142"/>
                    </a:lnTo>
                    <a:lnTo>
                      <a:pt x="592" y="174"/>
                    </a:lnTo>
                    <a:lnTo>
                      <a:pt x="639" y="208"/>
                    </a:lnTo>
                    <a:lnTo>
                      <a:pt x="682" y="247"/>
                    </a:lnTo>
                    <a:lnTo>
                      <a:pt x="687" y="251"/>
                    </a:lnTo>
                    <a:lnTo>
                      <a:pt x="696" y="260"/>
                    </a:lnTo>
                    <a:lnTo>
                      <a:pt x="709" y="273"/>
                    </a:lnTo>
                    <a:lnTo>
                      <a:pt x="724" y="289"/>
                    </a:lnTo>
                    <a:lnTo>
                      <a:pt x="742" y="310"/>
                    </a:lnTo>
                    <a:lnTo>
                      <a:pt x="762" y="334"/>
                    </a:lnTo>
                    <a:lnTo>
                      <a:pt x="784" y="361"/>
                    </a:lnTo>
                    <a:lnTo>
                      <a:pt x="806" y="391"/>
                    </a:lnTo>
                    <a:lnTo>
                      <a:pt x="827" y="426"/>
                    </a:lnTo>
                    <a:lnTo>
                      <a:pt x="864" y="487"/>
                    </a:lnTo>
                    <a:lnTo>
                      <a:pt x="892" y="551"/>
                    </a:lnTo>
                    <a:lnTo>
                      <a:pt x="915" y="613"/>
                    </a:lnTo>
                    <a:lnTo>
                      <a:pt x="930" y="675"/>
                    </a:lnTo>
                    <a:lnTo>
                      <a:pt x="939" y="736"/>
                    </a:lnTo>
                    <a:lnTo>
                      <a:pt x="940" y="798"/>
                    </a:lnTo>
                    <a:lnTo>
                      <a:pt x="935" y="859"/>
                    </a:lnTo>
                    <a:lnTo>
                      <a:pt x="933" y="864"/>
                    </a:lnTo>
                    <a:lnTo>
                      <a:pt x="929" y="869"/>
                    </a:lnTo>
                    <a:lnTo>
                      <a:pt x="925" y="873"/>
                    </a:lnTo>
                    <a:lnTo>
                      <a:pt x="919" y="874"/>
                    </a:lnTo>
                    <a:lnTo>
                      <a:pt x="911" y="874"/>
                    </a:lnTo>
                    <a:lnTo>
                      <a:pt x="905" y="872"/>
                    </a:lnTo>
                    <a:lnTo>
                      <a:pt x="898" y="865"/>
                    </a:lnTo>
                    <a:lnTo>
                      <a:pt x="862" y="807"/>
                    </a:lnTo>
                    <a:lnTo>
                      <a:pt x="820" y="747"/>
                    </a:lnTo>
                    <a:lnTo>
                      <a:pt x="774" y="686"/>
                    </a:lnTo>
                    <a:lnTo>
                      <a:pt x="724" y="623"/>
                    </a:lnTo>
                    <a:lnTo>
                      <a:pt x="671" y="562"/>
                    </a:lnTo>
                    <a:lnTo>
                      <a:pt x="613" y="503"/>
                    </a:lnTo>
                    <a:lnTo>
                      <a:pt x="552" y="446"/>
                    </a:lnTo>
                    <a:lnTo>
                      <a:pt x="487" y="393"/>
                    </a:lnTo>
                    <a:lnTo>
                      <a:pt x="420" y="343"/>
                    </a:lnTo>
                    <a:lnTo>
                      <a:pt x="500" y="424"/>
                    </a:lnTo>
                    <a:lnTo>
                      <a:pt x="574" y="506"/>
                    </a:lnTo>
                    <a:lnTo>
                      <a:pt x="640" y="589"/>
                    </a:lnTo>
                    <a:lnTo>
                      <a:pt x="700" y="672"/>
                    </a:lnTo>
                    <a:lnTo>
                      <a:pt x="753" y="754"/>
                    </a:lnTo>
                    <a:lnTo>
                      <a:pt x="799" y="836"/>
                    </a:lnTo>
                    <a:lnTo>
                      <a:pt x="839" y="917"/>
                    </a:lnTo>
                    <a:lnTo>
                      <a:pt x="840" y="922"/>
                    </a:lnTo>
                    <a:lnTo>
                      <a:pt x="840" y="929"/>
                    </a:lnTo>
                    <a:lnTo>
                      <a:pt x="837" y="934"/>
                    </a:lnTo>
                    <a:lnTo>
                      <a:pt x="835" y="938"/>
                    </a:lnTo>
                    <a:lnTo>
                      <a:pt x="832" y="942"/>
                    </a:lnTo>
                    <a:lnTo>
                      <a:pt x="828" y="943"/>
                    </a:lnTo>
                    <a:lnTo>
                      <a:pt x="823" y="944"/>
                    </a:lnTo>
                    <a:lnTo>
                      <a:pt x="781" y="947"/>
                    </a:lnTo>
                    <a:lnTo>
                      <a:pt x="724" y="943"/>
                    </a:lnTo>
                    <a:lnTo>
                      <a:pt x="667" y="929"/>
                    </a:lnTo>
                    <a:lnTo>
                      <a:pt x="612" y="910"/>
                    </a:lnTo>
                    <a:lnTo>
                      <a:pt x="560" y="884"/>
                    </a:lnTo>
                    <a:lnTo>
                      <a:pt x="510" y="856"/>
                    </a:lnTo>
                    <a:lnTo>
                      <a:pt x="464" y="826"/>
                    </a:lnTo>
                    <a:lnTo>
                      <a:pt x="424" y="796"/>
                    </a:lnTo>
                    <a:lnTo>
                      <a:pt x="374" y="756"/>
                    </a:lnTo>
                    <a:lnTo>
                      <a:pt x="324" y="711"/>
                    </a:lnTo>
                    <a:lnTo>
                      <a:pt x="279" y="664"/>
                    </a:lnTo>
                    <a:lnTo>
                      <a:pt x="235" y="615"/>
                    </a:lnTo>
                    <a:lnTo>
                      <a:pt x="197" y="567"/>
                    </a:lnTo>
                    <a:lnTo>
                      <a:pt x="163" y="519"/>
                    </a:lnTo>
                    <a:lnTo>
                      <a:pt x="126" y="455"/>
                    </a:lnTo>
                    <a:lnTo>
                      <a:pt x="93" y="389"/>
                    </a:lnTo>
                    <a:lnTo>
                      <a:pt x="65" y="319"/>
                    </a:lnTo>
                    <a:lnTo>
                      <a:pt x="41" y="246"/>
                    </a:lnTo>
                    <a:lnTo>
                      <a:pt x="22" y="172"/>
                    </a:lnTo>
                    <a:lnTo>
                      <a:pt x="9" y="97"/>
                    </a:lnTo>
                    <a:lnTo>
                      <a:pt x="0" y="22"/>
                    </a:lnTo>
                    <a:lnTo>
                      <a:pt x="1" y="16"/>
                    </a:lnTo>
                    <a:lnTo>
                      <a:pt x="2" y="10"/>
                    </a:lnTo>
                    <a:lnTo>
                      <a:pt x="6" y="7"/>
                    </a:lnTo>
                    <a:lnTo>
                      <a:pt x="10" y="3"/>
                    </a:lnTo>
                    <a:lnTo>
                      <a:pt x="15" y="2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222A89B-BD89-5E4F-8513-FB7CE93B3B5F}"/>
                </a:ext>
              </a:extLst>
            </p:cNvPr>
            <p:cNvGrpSpPr/>
            <p:nvPr/>
          </p:nvGrpSpPr>
          <p:grpSpPr>
            <a:xfrm>
              <a:off x="6951990" y="4578927"/>
              <a:ext cx="617629" cy="678679"/>
              <a:chOff x="6502400" y="4597401"/>
              <a:chExt cx="963613" cy="1058862"/>
            </a:xfrm>
            <a:solidFill>
              <a:srgbClr val="0070C0">
                <a:lumMod val="75000"/>
              </a:srgbClr>
            </a:solidFill>
          </p:grpSpPr>
          <p:sp>
            <p:nvSpPr>
              <p:cNvPr id="73" name="Freeform 23">
                <a:extLst>
                  <a:ext uri="{FF2B5EF4-FFF2-40B4-BE49-F238E27FC236}">
                    <a16:creationId xmlns:a16="http://schemas.microsoft.com/office/drawing/2014/main" id="{A72F4BB4-B849-554A-9266-88A17AF4D7E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59563" y="4760913"/>
                <a:ext cx="649288" cy="895350"/>
              </a:xfrm>
              <a:custGeom>
                <a:avLst/>
                <a:gdLst>
                  <a:gd name="T0" fmla="*/ 756 w 2043"/>
                  <a:gd name="T1" fmla="*/ 302 h 2823"/>
                  <a:gd name="T2" fmla="*/ 482 w 2043"/>
                  <a:gd name="T3" fmla="*/ 470 h 2823"/>
                  <a:gd name="T4" fmla="*/ 306 w 2043"/>
                  <a:gd name="T5" fmla="*/ 729 h 2823"/>
                  <a:gd name="T6" fmla="*/ 261 w 2043"/>
                  <a:gd name="T7" fmla="*/ 1043 h 2823"/>
                  <a:gd name="T8" fmla="*/ 316 w 2043"/>
                  <a:gd name="T9" fmla="*/ 1294 h 2823"/>
                  <a:gd name="T10" fmla="*/ 417 w 2043"/>
                  <a:gd name="T11" fmla="*/ 1484 h 2823"/>
                  <a:gd name="T12" fmla="*/ 534 w 2043"/>
                  <a:gd name="T13" fmla="*/ 1660 h 2823"/>
                  <a:gd name="T14" fmla="*/ 607 w 2043"/>
                  <a:gd name="T15" fmla="*/ 1858 h 2823"/>
                  <a:gd name="T16" fmla="*/ 651 w 2043"/>
                  <a:gd name="T17" fmla="*/ 1995 h 2823"/>
                  <a:gd name="T18" fmla="*/ 1355 w 2043"/>
                  <a:gd name="T19" fmla="*/ 2028 h 2823"/>
                  <a:gd name="T20" fmla="*/ 1431 w 2043"/>
                  <a:gd name="T21" fmla="*/ 1929 h 2823"/>
                  <a:gd name="T22" fmla="*/ 1470 w 2043"/>
                  <a:gd name="T23" fmla="*/ 1736 h 2823"/>
                  <a:gd name="T24" fmla="*/ 1581 w 2043"/>
                  <a:gd name="T25" fmla="*/ 1551 h 2823"/>
                  <a:gd name="T26" fmla="*/ 1690 w 2043"/>
                  <a:gd name="T27" fmla="*/ 1376 h 2823"/>
                  <a:gd name="T28" fmla="*/ 1769 w 2043"/>
                  <a:gd name="T29" fmla="*/ 1153 h 2823"/>
                  <a:gd name="T30" fmla="*/ 1773 w 2043"/>
                  <a:gd name="T31" fmla="*/ 852 h 2823"/>
                  <a:gd name="T32" fmla="*/ 1645 w 2043"/>
                  <a:gd name="T33" fmla="*/ 564 h 2823"/>
                  <a:gd name="T34" fmla="*/ 1407 w 2043"/>
                  <a:gd name="T35" fmla="*/ 356 h 2823"/>
                  <a:gd name="T36" fmla="*/ 1091 w 2043"/>
                  <a:gd name="T37" fmla="*/ 260 h 2823"/>
                  <a:gd name="T38" fmla="*/ 1266 w 2043"/>
                  <a:gd name="T39" fmla="*/ 30 h 2823"/>
                  <a:gd name="T40" fmla="*/ 1624 w 2043"/>
                  <a:gd name="T41" fmla="*/ 190 h 2823"/>
                  <a:gd name="T42" fmla="*/ 1890 w 2043"/>
                  <a:gd name="T43" fmla="*/ 465 h 2823"/>
                  <a:gd name="T44" fmla="*/ 2030 w 2043"/>
                  <a:gd name="T45" fmla="*/ 822 h 2823"/>
                  <a:gd name="T46" fmla="*/ 2027 w 2043"/>
                  <a:gd name="T47" fmla="*/ 1176 h 2823"/>
                  <a:gd name="T48" fmla="*/ 1948 w 2043"/>
                  <a:gd name="T49" fmla="*/ 1436 h 2823"/>
                  <a:gd name="T50" fmla="*/ 1839 w 2043"/>
                  <a:gd name="T51" fmla="*/ 1631 h 2823"/>
                  <a:gd name="T52" fmla="*/ 1727 w 2043"/>
                  <a:gd name="T53" fmla="*/ 1800 h 2823"/>
                  <a:gd name="T54" fmla="*/ 1689 w 2043"/>
                  <a:gd name="T55" fmla="*/ 1951 h 2823"/>
                  <a:gd name="T56" fmla="*/ 1583 w 2043"/>
                  <a:gd name="T57" fmla="*/ 2168 h 2823"/>
                  <a:gd name="T58" fmla="*/ 1498 w 2043"/>
                  <a:gd name="T59" fmla="*/ 2313 h 2823"/>
                  <a:gd name="T60" fmla="*/ 1490 w 2043"/>
                  <a:gd name="T61" fmla="*/ 2450 h 2823"/>
                  <a:gd name="T62" fmla="*/ 1487 w 2043"/>
                  <a:gd name="T63" fmla="*/ 2513 h 2823"/>
                  <a:gd name="T64" fmla="*/ 1456 w 2043"/>
                  <a:gd name="T65" fmla="*/ 2596 h 2823"/>
                  <a:gd name="T66" fmla="*/ 1350 w 2043"/>
                  <a:gd name="T67" fmla="*/ 2689 h 2823"/>
                  <a:gd name="T68" fmla="*/ 1193 w 2043"/>
                  <a:gd name="T69" fmla="*/ 2802 h 2823"/>
                  <a:gd name="T70" fmla="*/ 897 w 2043"/>
                  <a:gd name="T71" fmla="*/ 2821 h 2823"/>
                  <a:gd name="T72" fmla="*/ 767 w 2043"/>
                  <a:gd name="T73" fmla="*/ 2720 h 2823"/>
                  <a:gd name="T74" fmla="*/ 611 w 2043"/>
                  <a:gd name="T75" fmla="*/ 2628 h 2823"/>
                  <a:gd name="T76" fmla="*/ 559 w 2043"/>
                  <a:gd name="T77" fmla="*/ 2530 h 2823"/>
                  <a:gd name="T78" fmla="*/ 555 w 2043"/>
                  <a:gd name="T79" fmla="*/ 2486 h 2823"/>
                  <a:gd name="T80" fmla="*/ 549 w 2043"/>
                  <a:gd name="T81" fmla="*/ 2370 h 2823"/>
                  <a:gd name="T82" fmla="*/ 541 w 2043"/>
                  <a:gd name="T83" fmla="*/ 2240 h 2823"/>
                  <a:gd name="T84" fmla="*/ 379 w 2043"/>
                  <a:gd name="T85" fmla="*/ 2042 h 2823"/>
                  <a:gd name="T86" fmla="*/ 342 w 2043"/>
                  <a:gd name="T87" fmla="*/ 1854 h 2823"/>
                  <a:gd name="T88" fmla="*/ 249 w 2043"/>
                  <a:gd name="T89" fmla="*/ 1696 h 2823"/>
                  <a:gd name="T90" fmla="*/ 138 w 2043"/>
                  <a:gd name="T91" fmla="*/ 1521 h 2823"/>
                  <a:gd name="T92" fmla="*/ 41 w 2043"/>
                  <a:gd name="T93" fmla="*/ 1289 h 2823"/>
                  <a:gd name="T94" fmla="*/ 0 w 2043"/>
                  <a:gd name="T95" fmla="*/ 982 h 2823"/>
                  <a:gd name="T96" fmla="*/ 80 w 2043"/>
                  <a:gd name="T97" fmla="*/ 600 h 2823"/>
                  <a:gd name="T98" fmla="*/ 300 w 2043"/>
                  <a:gd name="T99" fmla="*/ 289 h 2823"/>
                  <a:gd name="T100" fmla="*/ 625 w 2043"/>
                  <a:gd name="T101" fmla="*/ 78 h 2823"/>
                  <a:gd name="T102" fmla="*/ 1022 w 2043"/>
                  <a:gd name="T103" fmla="*/ 0 h 28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043" h="2823">
                    <a:moveTo>
                      <a:pt x="1022" y="257"/>
                    </a:moveTo>
                    <a:lnTo>
                      <a:pt x="952" y="260"/>
                    </a:lnTo>
                    <a:lnTo>
                      <a:pt x="884" y="269"/>
                    </a:lnTo>
                    <a:lnTo>
                      <a:pt x="819" y="283"/>
                    </a:lnTo>
                    <a:lnTo>
                      <a:pt x="756" y="302"/>
                    </a:lnTo>
                    <a:lnTo>
                      <a:pt x="694" y="327"/>
                    </a:lnTo>
                    <a:lnTo>
                      <a:pt x="636" y="357"/>
                    </a:lnTo>
                    <a:lnTo>
                      <a:pt x="582" y="390"/>
                    </a:lnTo>
                    <a:lnTo>
                      <a:pt x="531" y="428"/>
                    </a:lnTo>
                    <a:lnTo>
                      <a:pt x="482" y="470"/>
                    </a:lnTo>
                    <a:lnTo>
                      <a:pt x="438" y="515"/>
                    </a:lnTo>
                    <a:lnTo>
                      <a:pt x="399" y="564"/>
                    </a:lnTo>
                    <a:lnTo>
                      <a:pt x="363" y="617"/>
                    </a:lnTo>
                    <a:lnTo>
                      <a:pt x="332" y="671"/>
                    </a:lnTo>
                    <a:lnTo>
                      <a:pt x="306" y="729"/>
                    </a:lnTo>
                    <a:lnTo>
                      <a:pt x="286" y="790"/>
                    </a:lnTo>
                    <a:lnTo>
                      <a:pt x="271" y="852"/>
                    </a:lnTo>
                    <a:lnTo>
                      <a:pt x="262" y="916"/>
                    </a:lnTo>
                    <a:lnTo>
                      <a:pt x="259" y="982"/>
                    </a:lnTo>
                    <a:lnTo>
                      <a:pt x="261" y="1043"/>
                    </a:lnTo>
                    <a:lnTo>
                      <a:pt x="266" y="1099"/>
                    </a:lnTo>
                    <a:lnTo>
                      <a:pt x="274" y="1153"/>
                    </a:lnTo>
                    <a:lnTo>
                      <a:pt x="286" y="1203"/>
                    </a:lnTo>
                    <a:lnTo>
                      <a:pt x="300" y="1250"/>
                    </a:lnTo>
                    <a:lnTo>
                      <a:pt x="316" y="1294"/>
                    </a:lnTo>
                    <a:lnTo>
                      <a:pt x="334" y="1336"/>
                    </a:lnTo>
                    <a:lnTo>
                      <a:pt x="354" y="1376"/>
                    </a:lnTo>
                    <a:lnTo>
                      <a:pt x="374" y="1414"/>
                    </a:lnTo>
                    <a:lnTo>
                      <a:pt x="396" y="1449"/>
                    </a:lnTo>
                    <a:lnTo>
                      <a:pt x="417" y="1484"/>
                    </a:lnTo>
                    <a:lnTo>
                      <a:pt x="440" y="1518"/>
                    </a:lnTo>
                    <a:lnTo>
                      <a:pt x="461" y="1550"/>
                    </a:lnTo>
                    <a:lnTo>
                      <a:pt x="487" y="1587"/>
                    </a:lnTo>
                    <a:lnTo>
                      <a:pt x="511" y="1623"/>
                    </a:lnTo>
                    <a:lnTo>
                      <a:pt x="534" y="1660"/>
                    </a:lnTo>
                    <a:lnTo>
                      <a:pt x="555" y="1697"/>
                    </a:lnTo>
                    <a:lnTo>
                      <a:pt x="573" y="1736"/>
                    </a:lnTo>
                    <a:lnTo>
                      <a:pt x="588" y="1774"/>
                    </a:lnTo>
                    <a:lnTo>
                      <a:pt x="599" y="1815"/>
                    </a:lnTo>
                    <a:lnTo>
                      <a:pt x="607" y="1858"/>
                    </a:lnTo>
                    <a:lnTo>
                      <a:pt x="609" y="1903"/>
                    </a:lnTo>
                    <a:lnTo>
                      <a:pt x="612" y="1929"/>
                    </a:lnTo>
                    <a:lnTo>
                      <a:pt x="622" y="1953"/>
                    </a:lnTo>
                    <a:lnTo>
                      <a:pt x="634" y="1975"/>
                    </a:lnTo>
                    <a:lnTo>
                      <a:pt x="651" y="1995"/>
                    </a:lnTo>
                    <a:lnTo>
                      <a:pt x="669" y="2012"/>
                    </a:lnTo>
                    <a:lnTo>
                      <a:pt x="688" y="2028"/>
                    </a:lnTo>
                    <a:lnTo>
                      <a:pt x="706" y="2042"/>
                    </a:lnTo>
                    <a:lnTo>
                      <a:pt x="1337" y="2042"/>
                    </a:lnTo>
                    <a:lnTo>
                      <a:pt x="1355" y="2028"/>
                    </a:lnTo>
                    <a:lnTo>
                      <a:pt x="1374" y="2012"/>
                    </a:lnTo>
                    <a:lnTo>
                      <a:pt x="1393" y="1995"/>
                    </a:lnTo>
                    <a:lnTo>
                      <a:pt x="1409" y="1975"/>
                    </a:lnTo>
                    <a:lnTo>
                      <a:pt x="1422" y="1953"/>
                    </a:lnTo>
                    <a:lnTo>
                      <a:pt x="1431" y="1929"/>
                    </a:lnTo>
                    <a:lnTo>
                      <a:pt x="1434" y="1903"/>
                    </a:lnTo>
                    <a:lnTo>
                      <a:pt x="1436" y="1858"/>
                    </a:lnTo>
                    <a:lnTo>
                      <a:pt x="1444" y="1815"/>
                    </a:lnTo>
                    <a:lnTo>
                      <a:pt x="1455" y="1774"/>
                    </a:lnTo>
                    <a:lnTo>
                      <a:pt x="1470" y="1736"/>
                    </a:lnTo>
                    <a:lnTo>
                      <a:pt x="1488" y="1698"/>
                    </a:lnTo>
                    <a:lnTo>
                      <a:pt x="1509" y="1660"/>
                    </a:lnTo>
                    <a:lnTo>
                      <a:pt x="1531" y="1623"/>
                    </a:lnTo>
                    <a:lnTo>
                      <a:pt x="1556" y="1588"/>
                    </a:lnTo>
                    <a:lnTo>
                      <a:pt x="1581" y="1551"/>
                    </a:lnTo>
                    <a:lnTo>
                      <a:pt x="1603" y="1519"/>
                    </a:lnTo>
                    <a:lnTo>
                      <a:pt x="1625" y="1485"/>
                    </a:lnTo>
                    <a:lnTo>
                      <a:pt x="1647" y="1450"/>
                    </a:lnTo>
                    <a:lnTo>
                      <a:pt x="1670" y="1414"/>
                    </a:lnTo>
                    <a:lnTo>
                      <a:pt x="1690" y="1376"/>
                    </a:lnTo>
                    <a:lnTo>
                      <a:pt x="1710" y="1336"/>
                    </a:lnTo>
                    <a:lnTo>
                      <a:pt x="1728" y="1294"/>
                    </a:lnTo>
                    <a:lnTo>
                      <a:pt x="1744" y="1250"/>
                    </a:lnTo>
                    <a:lnTo>
                      <a:pt x="1757" y="1203"/>
                    </a:lnTo>
                    <a:lnTo>
                      <a:pt x="1769" y="1153"/>
                    </a:lnTo>
                    <a:lnTo>
                      <a:pt x="1777" y="1099"/>
                    </a:lnTo>
                    <a:lnTo>
                      <a:pt x="1783" y="1043"/>
                    </a:lnTo>
                    <a:lnTo>
                      <a:pt x="1785" y="982"/>
                    </a:lnTo>
                    <a:lnTo>
                      <a:pt x="1782" y="916"/>
                    </a:lnTo>
                    <a:lnTo>
                      <a:pt x="1773" y="852"/>
                    </a:lnTo>
                    <a:lnTo>
                      <a:pt x="1757" y="789"/>
                    </a:lnTo>
                    <a:lnTo>
                      <a:pt x="1737" y="729"/>
                    </a:lnTo>
                    <a:lnTo>
                      <a:pt x="1712" y="671"/>
                    </a:lnTo>
                    <a:lnTo>
                      <a:pt x="1680" y="616"/>
                    </a:lnTo>
                    <a:lnTo>
                      <a:pt x="1645" y="564"/>
                    </a:lnTo>
                    <a:lnTo>
                      <a:pt x="1605" y="515"/>
                    </a:lnTo>
                    <a:lnTo>
                      <a:pt x="1561" y="470"/>
                    </a:lnTo>
                    <a:lnTo>
                      <a:pt x="1513" y="428"/>
                    </a:lnTo>
                    <a:lnTo>
                      <a:pt x="1462" y="389"/>
                    </a:lnTo>
                    <a:lnTo>
                      <a:pt x="1407" y="356"/>
                    </a:lnTo>
                    <a:lnTo>
                      <a:pt x="1349" y="327"/>
                    </a:lnTo>
                    <a:lnTo>
                      <a:pt x="1288" y="302"/>
                    </a:lnTo>
                    <a:lnTo>
                      <a:pt x="1224" y="283"/>
                    </a:lnTo>
                    <a:lnTo>
                      <a:pt x="1159" y="269"/>
                    </a:lnTo>
                    <a:lnTo>
                      <a:pt x="1091" y="260"/>
                    </a:lnTo>
                    <a:lnTo>
                      <a:pt x="1022" y="257"/>
                    </a:lnTo>
                    <a:close/>
                    <a:moveTo>
                      <a:pt x="1022" y="0"/>
                    </a:moveTo>
                    <a:lnTo>
                      <a:pt x="1105" y="4"/>
                    </a:lnTo>
                    <a:lnTo>
                      <a:pt x="1187" y="14"/>
                    </a:lnTo>
                    <a:lnTo>
                      <a:pt x="1266" y="30"/>
                    </a:lnTo>
                    <a:lnTo>
                      <a:pt x="1345" y="51"/>
                    </a:lnTo>
                    <a:lnTo>
                      <a:pt x="1418" y="78"/>
                    </a:lnTo>
                    <a:lnTo>
                      <a:pt x="1490" y="110"/>
                    </a:lnTo>
                    <a:lnTo>
                      <a:pt x="1559" y="148"/>
                    </a:lnTo>
                    <a:lnTo>
                      <a:pt x="1624" y="190"/>
                    </a:lnTo>
                    <a:lnTo>
                      <a:pt x="1685" y="237"/>
                    </a:lnTo>
                    <a:lnTo>
                      <a:pt x="1744" y="289"/>
                    </a:lnTo>
                    <a:lnTo>
                      <a:pt x="1796" y="343"/>
                    </a:lnTo>
                    <a:lnTo>
                      <a:pt x="1846" y="403"/>
                    </a:lnTo>
                    <a:lnTo>
                      <a:pt x="1890" y="465"/>
                    </a:lnTo>
                    <a:lnTo>
                      <a:pt x="1929" y="531"/>
                    </a:lnTo>
                    <a:lnTo>
                      <a:pt x="1963" y="600"/>
                    </a:lnTo>
                    <a:lnTo>
                      <a:pt x="1990" y="672"/>
                    </a:lnTo>
                    <a:lnTo>
                      <a:pt x="2014" y="746"/>
                    </a:lnTo>
                    <a:lnTo>
                      <a:pt x="2030" y="822"/>
                    </a:lnTo>
                    <a:lnTo>
                      <a:pt x="2040" y="901"/>
                    </a:lnTo>
                    <a:lnTo>
                      <a:pt x="2043" y="982"/>
                    </a:lnTo>
                    <a:lnTo>
                      <a:pt x="2041" y="1050"/>
                    </a:lnTo>
                    <a:lnTo>
                      <a:pt x="2036" y="1115"/>
                    </a:lnTo>
                    <a:lnTo>
                      <a:pt x="2027" y="1176"/>
                    </a:lnTo>
                    <a:lnTo>
                      <a:pt x="2016" y="1234"/>
                    </a:lnTo>
                    <a:lnTo>
                      <a:pt x="2002" y="1289"/>
                    </a:lnTo>
                    <a:lnTo>
                      <a:pt x="1986" y="1340"/>
                    </a:lnTo>
                    <a:lnTo>
                      <a:pt x="1967" y="1390"/>
                    </a:lnTo>
                    <a:lnTo>
                      <a:pt x="1948" y="1436"/>
                    </a:lnTo>
                    <a:lnTo>
                      <a:pt x="1927" y="1479"/>
                    </a:lnTo>
                    <a:lnTo>
                      <a:pt x="1906" y="1520"/>
                    </a:lnTo>
                    <a:lnTo>
                      <a:pt x="1883" y="1559"/>
                    </a:lnTo>
                    <a:lnTo>
                      <a:pt x="1861" y="1596"/>
                    </a:lnTo>
                    <a:lnTo>
                      <a:pt x="1839" y="1631"/>
                    </a:lnTo>
                    <a:lnTo>
                      <a:pt x="1816" y="1663"/>
                    </a:lnTo>
                    <a:lnTo>
                      <a:pt x="1794" y="1695"/>
                    </a:lnTo>
                    <a:lnTo>
                      <a:pt x="1769" y="1734"/>
                    </a:lnTo>
                    <a:lnTo>
                      <a:pt x="1746" y="1768"/>
                    </a:lnTo>
                    <a:lnTo>
                      <a:pt x="1727" y="1800"/>
                    </a:lnTo>
                    <a:lnTo>
                      <a:pt x="1712" y="1828"/>
                    </a:lnTo>
                    <a:lnTo>
                      <a:pt x="1701" y="1854"/>
                    </a:lnTo>
                    <a:lnTo>
                      <a:pt x="1694" y="1879"/>
                    </a:lnTo>
                    <a:lnTo>
                      <a:pt x="1692" y="1903"/>
                    </a:lnTo>
                    <a:lnTo>
                      <a:pt x="1689" y="1951"/>
                    </a:lnTo>
                    <a:lnTo>
                      <a:pt x="1679" y="1997"/>
                    </a:lnTo>
                    <a:lnTo>
                      <a:pt x="1664" y="2042"/>
                    </a:lnTo>
                    <a:lnTo>
                      <a:pt x="1642" y="2086"/>
                    </a:lnTo>
                    <a:lnTo>
                      <a:pt x="1616" y="2128"/>
                    </a:lnTo>
                    <a:lnTo>
                      <a:pt x="1583" y="2168"/>
                    </a:lnTo>
                    <a:lnTo>
                      <a:pt x="1545" y="2205"/>
                    </a:lnTo>
                    <a:lnTo>
                      <a:pt x="1502" y="2240"/>
                    </a:lnTo>
                    <a:lnTo>
                      <a:pt x="1501" y="2261"/>
                    </a:lnTo>
                    <a:lnTo>
                      <a:pt x="1500" y="2286"/>
                    </a:lnTo>
                    <a:lnTo>
                      <a:pt x="1498" y="2313"/>
                    </a:lnTo>
                    <a:lnTo>
                      <a:pt x="1497" y="2342"/>
                    </a:lnTo>
                    <a:lnTo>
                      <a:pt x="1494" y="2370"/>
                    </a:lnTo>
                    <a:lnTo>
                      <a:pt x="1493" y="2398"/>
                    </a:lnTo>
                    <a:lnTo>
                      <a:pt x="1491" y="2426"/>
                    </a:lnTo>
                    <a:lnTo>
                      <a:pt x="1490" y="2450"/>
                    </a:lnTo>
                    <a:lnTo>
                      <a:pt x="1489" y="2470"/>
                    </a:lnTo>
                    <a:lnTo>
                      <a:pt x="1488" y="2486"/>
                    </a:lnTo>
                    <a:lnTo>
                      <a:pt x="1488" y="2497"/>
                    </a:lnTo>
                    <a:lnTo>
                      <a:pt x="1487" y="2500"/>
                    </a:lnTo>
                    <a:lnTo>
                      <a:pt x="1487" y="2513"/>
                    </a:lnTo>
                    <a:lnTo>
                      <a:pt x="1485" y="2527"/>
                    </a:lnTo>
                    <a:lnTo>
                      <a:pt x="1481" y="2543"/>
                    </a:lnTo>
                    <a:lnTo>
                      <a:pt x="1475" y="2560"/>
                    </a:lnTo>
                    <a:lnTo>
                      <a:pt x="1467" y="2579"/>
                    </a:lnTo>
                    <a:lnTo>
                      <a:pt x="1456" y="2596"/>
                    </a:lnTo>
                    <a:lnTo>
                      <a:pt x="1443" y="2615"/>
                    </a:lnTo>
                    <a:lnTo>
                      <a:pt x="1426" y="2635"/>
                    </a:lnTo>
                    <a:lnTo>
                      <a:pt x="1405" y="2653"/>
                    </a:lnTo>
                    <a:lnTo>
                      <a:pt x="1379" y="2672"/>
                    </a:lnTo>
                    <a:lnTo>
                      <a:pt x="1350" y="2689"/>
                    </a:lnTo>
                    <a:lnTo>
                      <a:pt x="1316" y="2705"/>
                    </a:lnTo>
                    <a:lnTo>
                      <a:pt x="1276" y="2720"/>
                    </a:lnTo>
                    <a:lnTo>
                      <a:pt x="1253" y="2749"/>
                    </a:lnTo>
                    <a:lnTo>
                      <a:pt x="1224" y="2777"/>
                    </a:lnTo>
                    <a:lnTo>
                      <a:pt x="1193" y="2802"/>
                    </a:lnTo>
                    <a:lnTo>
                      <a:pt x="1170" y="2813"/>
                    </a:lnTo>
                    <a:lnTo>
                      <a:pt x="1146" y="2821"/>
                    </a:lnTo>
                    <a:lnTo>
                      <a:pt x="1121" y="2823"/>
                    </a:lnTo>
                    <a:lnTo>
                      <a:pt x="922" y="2823"/>
                    </a:lnTo>
                    <a:lnTo>
                      <a:pt x="897" y="2821"/>
                    </a:lnTo>
                    <a:lnTo>
                      <a:pt x="873" y="2813"/>
                    </a:lnTo>
                    <a:lnTo>
                      <a:pt x="851" y="2802"/>
                    </a:lnTo>
                    <a:lnTo>
                      <a:pt x="819" y="2777"/>
                    </a:lnTo>
                    <a:lnTo>
                      <a:pt x="791" y="2749"/>
                    </a:lnTo>
                    <a:lnTo>
                      <a:pt x="767" y="2720"/>
                    </a:lnTo>
                    <a:lnTo>
                      <a:pt x="725" y="2703"/>
                    </a:lnTo>
                    <a:lnTo>
                      <a:pt x="689" y="2687"/>
                    </a:lnTo>
                    <a:lnTo>
                      <a:pt x="658" y="2668"/>
                    </a:lnTo>
                    <a:lnTo>
                      <a:pt x="632" y="2648"/>
                    </a:lnTo>
                    <a:lnTo>
                      <a:pt x="611" y="2628"/>
                    </a:lnTo>
                    <a:lnTo>
                      <a:pt x="594" y="2607"/>
                    </a:lnTo>
                    <a:lnTo>
                      <a:pt x="582" y="2587"/>
                    </a:lnTo>
                    <a:lnTo>
                      <a:pt x="571" y="2567"/>
                    </a:lnTo>
                    <a:lnTo>
                      <a:pt x="565" y="2548"/>
                    </a:lnTo>
                    <a:lnTo>
                      <a:pt x="559" y="2530"/>
                    </a:lnTo>
                    <a:lnTo>
                      <a:pt x="557" y="2515"/>
                    </a:lnTo>
                    <a:lnTo>
                      <a:pt x="556" y="2500"/>
                    </a:lnTo>
                    <a:lnTo>
                      <a:pt x="556" y="2500"/>
                    </a:lnTo>
                    <a:lnTo>
                      <a:pt x="556" y="2497"/>
                    </a:lnTo>
                    <a:lnTo>
                      <a:pt x="555" y="2486"/>
                    </a:lnTo>
                    <a:lnTo>
                      <a:pt x="554" y="2470"/>
                    </a:lnTo>
                    <a:lnTo>
                      <a:pt x="553" y="2450"/>
                    </a:lnTo>
                    <a:lnTo>
                      <a:pt x="552" y="2426"/>
                    </a:lnTo>
                    <a:lnTo>
                      <a:pt x="550" y="2398"/>
                    </a:lnTo>
                    <a:lnTo>
                      <a:pt x="549" y="2370"/>
                    </a:lnTo>
                    <a:lnTo>
                      <a:pt x="547" y="2342"/>
                    </a:lnTo>
                    <a:lnTo>
                      <a:pt x="546" y="2313"/>
                    </a:lnTo>
                    <a:lnTo>
                      <a:pt x="544" y="2286"/>
                    </a:lnTo>
                    <a:lnTo>
                      <a:pt x="543" y="2261"/>
                    </a:lnTo>
                    <a:lnTo>
                      <a:pt x="541" y="2240"/>
                    </a:lnTo>
                    <a:lnTo>
                      <a:pt x="498" y="2205"/>
                    </a:lnTo>
                    <a:lnTo>
                      <a:pt x="460" y="2168"/>
                    </a:lnTo>
                    <a:lnTo>
                      <a:pt x="427" y="2128"/>
                    </a:lnTo>
                    <a:lnTo>
                      <a:pt x="401" y="2086"/>
                    </a:lnTo>
                    <a:lnTo>
                      <a:pt x="379" y="2042"/>
                    </a:lnTo>
                    <a:lnTo>
                      <a:pt x="364" y="1997"/>
                    </a:lnTo>
                    <a:lnTo>
                      <a:pt x="355" y="1951"/>
                    </a:lnTo>
                    <a:lnTo>
                      <a:pt x="351" y="1903"/>
                    </a:lnTo>
                    <a:lnTo>
                      <a:pt x="349" y="1879"/>
                    </a:lnTo>
                    <a:lnTo>
                      <a:pt x="342" y="1854"/>
                    </a:lnTo>
                    <a:lnTo>
                      <a:pt x="331" y="1828"/>
                    </a:lnTo>
                    <a:lnTo>
                      <a:pt x="317" y="1800"/>
                    </a:lnTo>
                    <a:lnTo>
                      <a:pt x="298" y="1768"/>
                    </a:lnTo>
                    <a:lnTo>
                      <a:pt x="275" y="1734"/>
                    </a:lnTo>
                    <a:lnTo>
                      <a:pt x="249" y="1696"/>
                    </a:lnTo>
                    <a:lnTo>
                      <a:pt x="228" y="1664"/>
                    </a:lnTo>
                    <a:lnTo>
                      <a:pt x="206" y="1631"/>
                    </a:lnTo>
                    <a:lnTo>
                      <a:pt x="183" y="1596"/>
                    </a:lnTo>
                    <a:lnTo>
                      <a:pt x="160" y="1559"/>
                    </a:lnTo>
                    <a:lnTo>
                      <a:pt x="138" y="1521"/>
                    </a:lnTo>
                    <a:lnTo>
                      <a:pt x="116" y="1479"/>
                    </a:lnTo>
                    <a:lnTo>
                      <a:pt x="95" y="1436"/>
                    </a:lnTo>
                    <a:lnTo>
                      <a:pt x="76" y="1390"/>
                    </a:lnTo>
                    <a:lnTo>
                      <a:pt x="57" y="1340"/>
                    </a:lnTo>
                    <a:lnTo>
                      <a:pt x="41" y="1289"/>
                    </a:lnTo>
                    <a:lnTo>
                      <a:pt x="27" y="1234"/>
                    </a:lnTo>
                    <a:lnTo>
                      <a:pt x="16" y="1176"/>
                    </a:lnTo>
                    <a:lnTo>
                      <a:pt x="7" y="1115"/>
                    </a:lnTo>
                    <a:lnTo>
                      <a:pt x="2" y="1050"/>
                    </a:lnTo>
                    <a:lnTo>
                      <a:pt x="0" y="982"/>
                    </a:lnTo>
                    <a:lnTo>
                      <a:pt x="3" y="901"/>
                    </a:lnTo>
                    <a:lnTo>
                      <a:pt x="14" y="822"/>
                    </a:lnTo>
                    <a:lnTo>
                      <a:pt x="30" y="746"/>
                    </a:lnTo>
                    <a:lnTo>
                      <a:pt x="53" y="672"/>
                    </a:lnTo>
                    <a:lnTo>
                      <a:pt x="80" y="600"/>
                    </a:lnTo>
                    <a:lnTo>
                      <a:pt x="114" y="531"/>
                    </a:lnTo>
                    <a:lnTo>
                      <a:pt x="153" y="465"/>
                    </a:lnTo>
                    <a:lnTo>
                      <a:pt x="197" y="403"/>
                    </a:lnTo>
                    <a:lnTo>
                      <a:pt x="247" y="343"/>
                    </a:lnTo>
                    <a:lnTo>
                      <a:pt x="300" y="289"/>
                    </a:lnTo>
                    <a:lnTo>
                      <a:pt x="358" y="237"/>
                    </a:lnTo>
                    <a:lnTo>
                      <a:pt x="419" y="190"/>
                    </a:lnTo>
                    <a:lnTo>
                      <a:pt x="484" y="148"/>
                    </a:lnTo>
                    <a:lnTo>
                      <a:pt x="553" y="110"/>
                    </a:lnTo>
                    <a:lnTo>
                      <a:pt x="625" y="78"/>
                    </a:lnTo>
                    <a:lnTo>
                      <a:pt x="700" y="51"/>
                    </a:lnTo>
                    <a:lnTo>
                      <a:pt x="777" y="30"/>
                    </a:lnTo>
                    <a:lnTo>
                      <a:pt x="856" y="14"/>
                    </a:lnTo>
                    <a:lnTo>
                      <a:pt x="938" y="4"/>
                    </a:lnTo>
                    <a:lnTo>
                      <a:pt x="102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Freeform 24">
                <a:extLst>
                  <a:ext uri="{FF2B5EF4-FFF2-40B4-BE49-F238E27FC236}">
                    <a16:creationId xmlns:a16="http://schemas.microsoft.com/office/drawing/2014/main" id="{0D04E813-EB21-8445-9190-B1F8FCEF06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4363" y="4597401"/>
                <a:ext cx="39688" cy="101600"/>
              </a:xfrm>
              <a:custGeom>
                <a:avLst/>
                <a:gdLst>
                  <a:gd name="T0" fmla="*/ 65 w 129"/>
                  <a:gd name="T1" fmla="*/ 0 h 319"/>
                  <a:gd name="T2" fmla="*/ 65 w 129"/>
                  <a:gd name="T3" fmla="*/ 0 h 319"/>
                  <a:gd name="T4" fmla="*/ 82 w 129"/>
                  <a:gd name="T5" fmla="*/ 2 h 319"/>
                  <a:gd name="T6" fmla="*/ 97 w 129"/>
                  <a:gd name="T7" fmla="*/ 8 h 319"/>
                  <a:gd name="T8" fmla="*/ 110 w 129"/>
                  <a:gd name="T9" fmla="*/ 19 h 319"/>
                  <a:gd name="T10" fmla="*/ 121 w 129"/>
                  <a:gd name="T11" fmla="*/ 31 h 319"/>
                  <a:gd name="T12" fmla="*/ 127 w 129"/>
                  <a:gd name="T13" fmla="*/ 47 h 319"/>
                  <a:gd name="T14" fmla="*/ 129 w 129"/>
                  <a:gd name="T15" fmla="*/ 64 h 319"/>
                  <a:gd name="T16" fmla="*/ 129 w 129"/>
                  <a:gd name="T17" fmla="*/ 255 h 319"/>
                  <a:gd name="T18" fmla="*/ 127 w 129"/>
                  <a:gd name="T19" fmla="*/ 273 h 319"/>
                  <a:gd name="T20" fmla="*/ 121 w 129"/>
                  <a:gd name="T21" fmla="*/ 288 h 319"/>
                  <a:gd name="T22" fmla="*/ 110 w 129"/>
                  <a:gd name="T23" fmla="*/ 302 h 319"/>
                  <a:gd name="T24" fmla="*/ 97 w 129"/>
                  <a:gd name="T25" fmla="*/ 311 h 319"/>
                  <a:gd name="T26" fmla="*/ 82 w 129"/>
                  <a:gd name="T27" fmla="*/ 317 h 319"/>
                  <a:gd name="T28" fmla="*/ 65 w 129"/>
                  <a:gd name="T29" fmla="*/ 319 h 319"/>
                  <a:gd name="T30" fmla="*/ 48 w 129"/>
                  <a:gd name="T31" fmla="*/ 317 h 319"/>
                  <a:gd name="T32" fmla="*/ 32 w 129"/>
                  <a:gd name="T33" fmla="*/ 311 h 319"/>
                  <a:gd name="T34" fmla="*/ 19 w 129"/>
                  <a:gd name="T35" fmla="*/ 302 h 319"/>
                  <a:gd name="T36" fmla="*/ 9 w 129"/>
                  <a:gd name="T37" fmla="*/ 288 h 319"/>
                  <a:gd name="T38" fmla="*/ 2 w 129"/>
                  <a:gd name="T39" fmla="*/ 273 h 319"/>
                  <a:gd name="T40" fmla="*/ 0 w 129"/>
                  <a:gd name="T41" fmla="*/ 255 h 319"/>
                  <a:gd name="T42" fmla="*/ 0 w 129"/>
                  <a:gd name="T43" fmla="*/ 64 h 319"/>
                  <a:gd name="T44" fmla="*/ 2 w 129"/>
                  <a:gd name="T45" fmla="*/ 47 h 319"/>
                  <a:gd name="T46" fmla="*/ 9 w 129"/>
                  <a:gd name="T47" fmla="*/ 31 h 319"/>
                  <a:gd name="T48" fmla="*/ 19 w 129"/>
                  <a:gd name="T49" fmla="*/ 19 h 319"/>
                  <a:gd name="T50" fmla="*/ 32 w 129"/>
                  <a:gd name="T51" fmla="*/ 8 h 319"/>
                  <a:gd name="T52" fmla="*/ 48 w 129"/>
                  <a:gd name="T53" fmla="*/ 2 h 319"/>
                  <a:gd name="T54" fmla="*/ 65 w 129"/>
                  <a:gd name="T55" fmla="*/ 0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9" h="319">
                    <a:moveTo>
                      <a:pt x="65" y="0"/>
                    </a:moveTo>
                    <a:lnTo>
                      <a:pt x="65" y="0"/>
                    </a:lnTo>
                    <a:lnTo>
                      <a:pt x="82" y="2"/>
                    </a:lnTo>
                    <a:lnTo>
                      <a:pt x="97" y="8"/>
                    </a:lnTo>
                    <a:lnTo>
                      <a:pt x="110" y="19"/>
                    </a:lnTo>
                    <a:lnTo>
                      <a:pt x="121" y="31"/>
                    </a:lnTo>
                    <a:lnTo>
                      <a:pt x="127" y="47"/>
                    </a:lnTo>
                    <a:lnTo>
                      <a:pt x="129" y="64"/>
                    </a:lnTo>
                    <a:lnTo>
                      <a:pt x="129" y="255"/>
                    </a:lnTo>
                    <a:lnTo>
                      <a:pt x="127" y="273"/>
                    </a:lnTo>
                    <a:lnTo>
                      <a:pt x="121" y="288"/>
                    </a:lnTo>
                    <a:lnTo>
                      <a:pt x="110" y="302"/>
                    </a:lnTo>
                    <a:lnTo>
                      <a:pt x="97" y="311"/>
                    </a:lnTo>
                    <a:lnTo>
                      <a:pt x="82" y="317"/>
                    </a:lnTo>
                    <a:lnTo>
                      <a:pt x="65" y="319"/>
                    </a:lnTo>
                    <a:lnTo>
                      <a:pt x="48" y="317"/>
                    </a:lnTo>
                    <a:lnTo>
                      <a:pt x="32" y="311"/>
                    </a:lnTo>
                    <a:lnTo>
                      <a:pt x="19" y="302"/>
                    </a:lnTo>
                    <a:lnTo>
                      <a:pt x="9" y="288"/>
                    </a:lnTo>
                    <a:lnTo>
                      <a:pt x="2" y="273"/>
                    </a:lnTo>
                    <a:lnTo>
                      <a:pt x="0" y="255"/>
                    </a:lnTo>
                    <a:lnTo>
                      <a:pt x="0" y="64"/>
                    </a:lnTo>
                    <a:lnTo>
                      <a:pt x="2" y="47"/>
                    </a:lnTo>
                    <a:lnTo>
                      <a:pt x="9" y="31"/>
                    </a:lnTo>
                    <a:lnTo>
                      <a:pt x="19" y="19"/>
                    </a:lnTo>
                    <a:lnTo>
                      <a:pt x="32" y="8"/>
                    </a:lnTo>
                    <a:lnTo>
                      <a:pt x="48" y="2"/>
                    </a:lnTo>
                    <a:lnTo>
                      <a:pt x="6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Freeform 25">
                <a:extLst>
                  <a:ext uri="{FF2B5EF4-FFF2-40B4-BE49-F238E27FC236}">
                    <a16:creationId xmlns:a16="http://schemas.microsoft.com/office/drawing/2014/main" id="{DC63EB29-3228-3D49-8606-13EF0D8C7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32588" y="4659313"/>
                <a:ext cx="71438" cy="93663"/>
              </a:xfrm>
              <a:custGeom>
                <a:avLst/>
                <a:gdLst>
                  <a:gd name="T0" fmla="*/ 64 w 226"/>
                  <a:gd name="T1" fmla="*/ 0 h 295"/>
                  <a:gd name="T2" fmla="*/ 81 w 226"/>
                  <a:gd name="T3" fmla="*/ 2 h 295"/>
                  <a:gd name="T4" fmla="*/ 96 w 226"/>
                  <a:gd name="T5" fmla="*/ 8 h 295"/>
                  <a:gd name="T6" fmla="*/ 110 w 226"/>
                  <a:gd name="T7" fmla="*/ 18 h 295"/>
                  <a:gd name="T8" fmla="*/ 120 w 226"/>
                  <a:gd name="T9" fmla="*/ 32 h 295"/>
                  <a:gd name="T10" fmla="*/ 218 w 226"/>
                  <a:gd name="T11" fmla="*/ 199 h 295"/>
                  <a:gd name="T12" fmla="*/ 224 w 226"/>
                  <a:gd name="T13" fmla="*/ 215 h 295"/>
                  <a:gd name="T14" fmla="*/ 226 w 226"/>
                  <a:gd name="T15" fmla="*/ 231 h 295"/>
                  <a:gd name="T16" fmla="*/ 224 w 226"/>
                  <a:gd name="T17" fmla="*/ 247 h 295"/>
                  <a:gd name="T18" fmla="*/ 218 w 226"/>
                  <a:gd name="T19" fmla="*/ 263 h 295"/>
                  <a:gd name="T20" fmla="*/ 208 w 226"/>
                  <a:gd name="T21" fmla="*/ 276 h 295"/>
                  <a:gd name="T22" fmla="*/ 194 w 226"/>
                  <a:gd name="T23" fmla="*/ 287 h 295"/>
                  <a:gd name="T24" fmla="*/ 178 w 226"/>
                  <a:gd name="T25" fmla="*/ 293 h 295"/>
                  <a:gd name="T26" fmla="*/ 162 w 226"/>
                  <a:gd name="T27" fmla="*/ 295 h 295"/>
                  <a:gd name="T28" fmla="*/ 145 w 226"/>
                  <a:gd name="T29" fmla="*/ 293 h 295"/>
                  <a:gd name="T30" fmla="*/ 130 w 226"/>
                  <a:gd name="T31" fmla="*/ 287 h 295"/>
                  <a:gd name="T32" fmla="*/ 116 w 226"/>
                  <a:gd name="T33" fmla="*/ 276 h 295"/>
                  <a:gd name="T34" fmla="*/ 106 w 226"/>
                  <a:gd name="T35" fmla="*/ 263 h 295"/>
                  <a:gd name="T36" fmla="*/ 9 w 226"/>
                  <a:gd name="T37" fmla="*/ 96 h 295"/>
                  <a:gd name="T38" fmla="*/ 2 w 226"/>
                  <a:gd name="T39" fmla="*/ 80 h 295"/>
                  <a:gd name="T40" fmla="*/ 0 w 226"/>
                  <a:gd name="T41" fmla="*/ 64 h 295"/>
                  <a:gd name="T42" fmla="*/ 2 w 226"/>
                  <a:gd name="T43" fmla="*/ 48 h 295"/>
                  <a:gd name="T44" fmla="*/ 9 w 226"/>
                  <a:gd name="T45" fmla="*/ 32 h 295"/>
                  <a:gd name="T46" fmla="*/ 19 w 226"/>
                  <a:gd name="T47" fmla="*/ 19 h 295"/>
                  <a:gd name="T48" fmla="*/ 32 w 226"/>
                  <a:gd name="T49" fmla="*/ 9 h 295"/>
                  <a:gd name="T50" fmla="*/ 49 w 226"/>
                  <a:gd name="T51" fmla="*/ 2 h 295"/>
                  <a:gd name="T52" fmla="*/ 64 w 226"/>
                  <a:gd name="T53" fmla="*/ 0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6" h="295">
                    <a:moveTo>
                      <a:pt x="64" y="0"/>
                    </a:moveTo>
                    <a:lnTo>
                      <a:pt x="81" y="2"/>
                    </a:lnTo>
                    <a:lnTo>
                      <a:pt x="96" y="8"/>
                    </a:lnTo>
                    <a:lnTo>
                      <a:pt x="110" y="18"/>
                    </a:lnTo>
                    <a:lnTo>
                      <a:pt x="120" y="32"/>
                    </a:lnTo>
                    <a:lnTo>
                      <a:pt x="218" y="199"/>
                    </a:lnTo>
                    <a:lnTo>
                      <a:pt x="224" y="215"/>
                    </a:lnTo>
                    <a:lnTo>
                      <a:pt x="226" y="231"/>
                    </a:lnTo>
                    <a:lnTo>
                      <a:pt x="224" y="247"/>
                    </a:lnTo>
                    <a:lnTo>
                      <a:pt x="218" y="263"/>
                    </a:lnTo>
                    <a:lnTo>
                      <a:pt x="208" y="276"/>
                    </a:lnTo>
                    <a:lnTo>
                      <a:pt x="194" y="287"/>
                    </a:lnTo>
                    <a:lnTo>
                      <a:pt x="178" y="293"/>
                    </a:lnTo>
                    <a:lnTo>
                      <a:pt x="162" y="295"/>
                    </a:lnTo>
                    <a:lnTo>
                      <a:pt x="145" y="293"/>
                    </a:lnTo>
                    <a:lnTo>
                      <a:pt x="130" y="287"/>
                    </a:lnTo>
                    <a:lnTo>
                      <a:pt x="116" y="276"/>
                    </a:lnTo>
                    <a:lnTo>
                      <a:pt x="106" y="263"/>
                    </a:lnTo>
                    <a:lnTo>
                      <a:pt x="9" y="96"/>
                    </a:lnTo>
                    <a:lnTo>
                      <a:pt x="2" y="80"/>
                    </a:lnTo>
                    <a:lnTo>
                      <a:pt x="0" y="64"/>
                    </a:lnTo>
                    <a:lnTo>
                      <a:pt x="2" y="48"/>
                    </a:lnTo>
                    <a:lnTo>
                      <a:pt x="9" y="32"/>
                    </a:lnTo>
                    <a:lnTo>
                      <a:pt x="19" y="19"/>
                    </a:lnTo>
                    <a:lnTo>
                      <a:pt x="32" y="9"/>
                    </a:lnTo>
                    <a:lnTo>
                      <a:pt x="49" y="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Freeform 26">
                <a:extLst>
                  <a:ext uri="{FF2B5EF4-FFF2-40B4-BE49-F238E27FC236}">
                    <a16:creationId xmlns:a16="http://schemas.microsoft.com/office/drawing/2014/main" id="{E495BD49-AEAC-014F-BF0E-173B01137A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64313" y="4827588"/>
                <a:ext cx="93663" cy="69850"/>
              </a:xfrm>
              <a:custGeom>
                <a:avLst/>
                <a:gdLst>
                  <a:gd name="T0" fmla="*/ 65 w 297"/>
                  <a:gd name="T1" fmla="*/ 0 h 224"/>
                  <a:gd name="T2" fmla="*/ 80 w 297"/>
                  <a:gd name="T3" fmla="*/ 2 h 224"/>
                  <a:gd name="T4" fmla="*/ 97 w 297"/>
                  <a:gd name="T5" fmla="*/ 8 h 224"/>
                  <a:gd name="T6" fmla="*/ 265 w 297"/>
                  <a:gd name="T7" fmla="*/ 104 h 224"/>
                  <a:gd name="T8" fmla="*/ 279 w 297"/>
                  <a:gd name="T9" fmla="*/ 115 h 224"/>
                  <a:gd name="T10" fmla="*/ 288 w 297"/>
                  <a:gd name="T11" fmla="*/ 128 h 224"/>
                  <a:gd name="T12" fmla="*/ 295 w 297"/>
                  <a:gd name="T13" fmla="*/ 144 h 224"/>
                  <a:gd name="T14" fmla="*/ 297 w 297"/>
                  <a:gd name="T15" fmla="*/ 159 h 224"/>
                  <a:gd name="T16" fmla="*/ 295 w 297"/>
                  <a:gd name="T17" fmla="*/ 176 h 224"/>
                  <a:gd name="T18" fmla="*/ 288 w 297"/>
                  <a:gd name="T19" fmla="*/ 192 h 224"/>
                  <a:gd name="T20" fmla="*/ 278 w 297"/>
                  <a:gd name="T21" fmla="*/ 206 h 224"/>
                  <a:gd name="T22" fmla="*/ 264 w 297"/>
                  <a:gd name="T23" fmla="*/ 216 h 224"/>
                  <a:gd name="T24" fmla="*/ 248 w 297"/>
                  <a:gd name="T25" fmla="*/ 222 h 224"/>
                  <a:gd name="T26" fmla="*/ 232 w 297"/>
                  <a:gd name="T27" fmla="*/ 224 h 224"/>
                  <a:gd name="T28" fmla="*/ 215 w 297"/>
                  <a:gd name="T29" fmla="*/ 222 h 224"/>
                  <a:gd name="T30" fmla="*/ 200 w 297"/>
                  <a:gd name="T31" fmla="*/ 215 h 224"/>
                  <a:gd name="T32" fmla="*/ 32 w 297"/>
                  <a:gd name="T33" fmla="*/ 120 h 224"/>
                  <a:gd name="T34" fmla="*/ 18 w 297"/>
                  <a:gd name="T35" fmla="*/ 109 h 224"/>
                  <a:gd name="T36" fmla="*/ 9 w 297"/>
                  <a:gd name="T37" fmla="*/ 95 h 224"/>
                  <a:gd name="T38" fmla="*/ 2 w 297"/>
                  <a:gd name="T39" fmla="*/ 81 h 224"/>
                  <a:gd name="T40" fmla="*/ 0 w 297"/>
                  <a:gd name="T41" fmla="*/ 64 h 224"/>
                  <a:gd name="T42" fmla="*/ 2 w 297"/>
                  <a:gd name="T43" fmla="*/ 47 h 224"/>
                  <a:gd name="T44" fmla="*/ 9 w 297"/>
                  <a:gd name="T45" fmla="*/ 32 h 224"/>
                  <a:gd name="T46" fmla="*/ 19 w 297"/>
                  <a:gd name="T47" fmla="*/ 18 h 224"/>
                  <a:gd name="T48" fmla="*/ 33 w 297"/>
                  <a:gd name="T49" fmla="*/ 8 h 224"/>
                  <a:gd name="T50" fmla="*/ 48 w 297"/>
                  <a:gd name="T51" fmla="*/ 2 h 224"/>
                  <a:gd name="T52" fmla="*/ 65 w 297"/>
                  <a:gd name="T53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7" h="224">
                    <a:moveTo>
                      <a:pt x="65" y="0"/>
                    </a:moveTo>
                    <a:lnTo>
                      <a:pt x="80" y="2"/>
                    </a:lnTo>
                    <a:lnTo>
                      <a:pt x="97" y="8"/>
                    </a:lnTo>
                    <a:lnTo>
                      <a:pt x="265" y="104"/>
                    </a:lnTo>
                    <a:lnTo>
                      <a:pt x="279" y="115"/>
                    </a:lnTo>
                    <a:lnTo>
                      <a:pt x="288" y="128"/>
                    </a:lnTo>
                    <a:lnTo>
                      <a:pt x="295" y="144"/>
                    </a:lnTo>
                    <a:lnTo>
                      <a:pt x="297" y="159"/>
                    </a:lnTo>
                    <a:lnTo>
                      <a:pt x="295" y="176"/>
                    </a:lnTo>
                    <a:lnTo>
                      <a:pt x="288" y="192"/>
                    </a:lnTo>
                    <a:lnTo>
                      <a:pt x="278" y="206"/>
                    </a:lnTo>
                    <a:lnTo>
                      <a:pt x="264" y="216"/>
                    </a:lnTo>
                    <a:lnTo>
                      <a:pt x="248" y="222"/>
                    </a:lnTo>
                    <a:lnTo>
                      <a:pt x="232" y="224"/>
                    </a:lnTo>
                    <a:lnTo>
                      <a:pt x="215" y="222"/>
                    </a:lnTo>
                    <a:lnTo>
                      <a:pt x="200" y="215"/>
                    </a:lnTo>
                    <a:lnTo>
                      <a:pt x="32" y="120"/>
                    </a:lnTo>
                    <a:lnTo>
                      <a:pt x="18" y="109"/>
                    </a:lnTo>
                    <a:lnTo>
                      <a:pt x="9" y="95"/>
                    </a:lnTo>
                    <a:lnTo>
                      <a:pt x="2" y="81"/>
                    </a:lnTo>
                    <a:lnTo>
                      <a:pt x="0" y="64"/>
                    </a:lnTo>
                    <a:lnTo>
                      <a:pt x="2" y="47"/>
                    </a:lnTo>
                    <a:lnTo>
                      <a:pt x="9" y="32"/>
                    </a:lnTo>
                    <a:lnTo>
                      <a:pt x="19" y="18"/>
                    </a:lnTo>
                    <a:lnTo>
                      <a:pt x="33" y="8"/>
                    </a:lnTo>
                    <a:lnTo>
                      <a:pt x="48" y="2"/>
                    </a:lnTo>
                    <a:lnTo>
                      <a:pt x="6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" name="Freeform 27">
                <a:extLst>
                  <a:ext uri="{FF2B5EF4-FFF2-40B4-BE49-F238E27FC236}">
                    <a16:creationId xmlns:a16="http://schemas.microsoft.com/office/drawing/2014/main" id="{2B19658C-0EBF-7E41-8718-6B293493AC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2400" y="5056188"/>
                <a:ext cx="101600" cy="41275"/>
              </a:xfrm>
              <a:custGeom>
                <a:avLst/>
                <a:gdLst>
                  <a:gd name="T0" fmla="*/ 64 w 323"/>
                  <a:gd name="T1" fmla="*/ 0 h 129"/>
                  <a:gd name="T2" fmla="*/ 259 w 323"/>
                  <a:gd name="T3" fmla="*/ 0 h 129"/>
                  <a:gd name="T4" fmla="*/ 275 w 323"/>
                  <a:gd name="T5" fmla="*/ 4 h 129"/>
                  <a:gd name="T6" fmla="*/ 291 w 323"/>
                  <a:gd name="T7" fmla="*/ 10 h 129"/>
                  <a:gd name="T8" fmla="*/ 304 w 323"/>
                  <a:gd name="T9" fmla="*/ 19 h 129"/>
                  <a:gd name="T10" fmla="*/ 314 w 323"/>
                  <a:gd name="T11" fmla="*/ 33 h 129"/>
                  <a:gd name="T12" fmla="*/ 321 w 323"/>
                  <a:gd name="T13" fmla="*/ 48 h 129"/>
                  <a:gd name="T14" fmla="*/ 323 w 323"/>
                  <a:gd name="T15" fmla="*/ 65 h 129"/>
                  <a:gd name="T16" fmla="*/ 321 w 323"/>
                  <a:gd name="T17" fmla="*/ 82 h 129"/>
                  <a:gd name="T18" fmla="*/ 314 w 323"/>
                  <a:gd name="T19" fmla="*/ 97 h 129"/>
                  <a:gd name="T20" fmla="*/ 304 w 323"/>
                  <a:gd name="T21" fmla="*/ 111 h 129"/>
                  <a:gd name="T22" fmla="*/ 291 w 323"/>
                  <a:gd name="T23" fmla="*/ 120 h 129"/>
                  <a:gd name="T24" fmla="*/ 275 w 323"/>
                  <a:gd name="T25" fmla="*/ 127 h 129"/>
                  <a:gd name="T26" fmla="*/ 259 w 323"/>
                  <a:gd name="T27" fmla="*/ 129 h 129"/>
                  <a:gd name="T28" fmla="*/ 64 w 323"/>
                  <a:gd name="T29" fmla="*/ 129 h 129"/>
                  <a:gd name="T30" fmla="*/ 47 w 323"/>
                  <a:gd name="T31" fmla="*/ 127 h 129"/>
                  <a:gd name="T32" fmla="*/ 33 w 323"/>
                  <a:gd name="T33" fmla="*/ 120 h 129"/>
                  <a:gd name="T34" fmla="*/ 19 w 323"/>
                  <a:gd name="T35" fmla="*/ 111 h 129"/>
                  <a:gd name="T36" fmla="*/ 9 w 323"/>
                  <a:gd name="T37" fmla="*/ 97 h 129"/>
                  <a:gd name="T38" fmla="*/ 2 w 323"/>
                  <a:gd name="T39" fmla="*/ 82 h 129"/>
                  <a:gd name="T40" fmla="*/ 0 w 323"/>
                  <a:gd name="T41" fmla="*/ 65 h 129"/>
                  <a:gd name="T42" fmla="*/ 2 w 323"/>
                  <a:gd name="T43" fmla="*/ 48 h 129"/>
                  <a:gd name="T44" fmla="*/ 9 w 323"/>
                  <a:gd name="T45" fmla="*/ 33 h 129"/>
                  <a:gd name="T46" fmla="*/ 19 w 323"/>
                  <a:gd name="T47" fmla="*/ 19 h 129"/>
                  <a:gd name="T48" fmla="*/ 33 w 323"/>
                  <a:gd name="T49" fmla="*/ 10 h 129"/>
                  <a:gd name="T50" fmla="*/ 47 w 323"/>
                  <a:gd name="T51" fmla="*/ 4 h 129"/>
                  <a:gd name="T52" fmla="*/ 64 w 323"/>
                  <a:gd name="T53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3" h="129">
                    <a:moveTo>
                      <a:pt x="64" y="0"/>
                    </a:moveTo>
                    <a:lnTo>
                      <a:pt x="259" y="0"/>
                    </a:lnTo>
                    <a:lnTo>
                      <a:pt x="275" y="4"/>
                    </a:lnTo>
                    <a:lnTo>
                      <a:pt x="291" y="10"/>
                    </a:lnTo>
                    <a:lnTo>
                      <a:pt x="304" y="19"/>
                    </a:lnTo>
                    <a:lnTo>
                      <a:pt x="314" y="33"/>
                    </a:lnTo>
                    <a:lnTo>
                      <a:pt x="321" y="48"/>
                    </a:lnTo>
                    <a:lnTo>
                      <a:pt x="323" y="65"/>
                    </a:lnTo>
                    <a:lnTo>
                      <a:pt x="321" y="82"/>
                    </a:lnTo>
                    <a:lnTo>
                      <a:pt x="314" y="97"/>
                    </a:lnTo>
                    <a:lnTo>
                      <a:pt x="304" y="111"/>
                    </a:lnTo>
                    <a:lnTo>
                      <a:pt x="291" y="120"/>
                    </a:lnTo>
                    <a:lnTo>
                      <a:pt x="275" y="127"/>
                    </a:lnTo>
                    <a:lnTo>
                      <a:pt x="259" y="129"/>
                    </a:lnTo>
                    <a:lnTo>
                      <a:pt x="64" y="129"/>
                    </a:lnTo>
                    <a:lnTo>
                      <a:pt x="47" y="127"/>
                    </a:lnTo>
                    <a:lnTo>
                      <a:pt x="33" y="120"/>
                    </a:lnTo>
                    <a:lnTo>
                      <a:pt x="19" y="111"/>
                    </a:lnTo>
                    <a:lnTo>
                      <a:pt x="9" y="97"/>
                    </a:lnTo>
                    <a:lnTo>
                      <a:pt x="2" y="82"/>
                    </a:lnTo>
                    <a:lnTo>
                      <a:pt x="0" y="65"/>
                    </a:lnTo>
                    <a:lnTo>
                      <a:pt x="2" y="48"/>
                    </a:lnTo>
                    <a:lnTo>
                      <a:pt x="9" y="33"/>
                    </a:lnTo>
                    <a:lnTo>
                      <a:pt x="19" y="19"/>
                    </a:lnTo>
                    <a:lnTo>
                      <a:pt x="33" y="10"/>
                    </a:lnTo>
                    <a:lnTo>
                      <a:pt x="47" y="4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Freeform 28">
                <a:extLst>
                  <a:ext uri="{FF2B5EF4-FFF2-40B4-BE49-F238E27FC236}">
                    <a16:creationId xmlns:a16="http://schemas.microsoft.com/office/drawing/2014/main" id="{0300D3F3-DEC8-E046-8432-F6FACEDF35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64313" y="5254626"/>
                <a:ext cx="93663" cy="71438"/>
              </a:xfrm>
              <a:custGeom>
                <a:avLst/>
                <a:gdLst>
                  <a:gd name="T0" fmla="*/ 232 w 297"/>
                  <a:gd name="T1" fmla="*/ 0 h 226"/>
                  <a:gd name="T2" fmla="*/ 249 w 297"/>
                  <a:gd name="T3" fmla="*/ 4 h 226"/>
                  <a:gd name="T4" fmla="*/ 264 w 297"/>
                  <a:gd name="T5" fmla="*/ 9 h 226"/>
                  <a:gd name="T6" fmla="*/ 278 w 297"/>
                  <a:gd name="T7" fmla="*/ 19 h 226"/>
                  <a:gd name="T8" fmla="*/ 288 w 297"/>
                  <a:gd name="T9" fmla="*/ 33 h 226"/>
                  <a:gd name="T10" fmla="*/ 295 w 297"/>
                  <a:gd name="T11" fmla="*/ 49 h 226"/>
                  <a:gd name="T12" fmla="*/ 297 w 297"/>
                  <a:gd name="T13" fmla="*/ 65 h 226"/>
                  <a:gd name="T14" fmla="*/ 295 w 297"/>
                  <a:gd name="T15" fmla="*/ 81 h 226"/>
                  <a:gd name="T16" fmla="*/ 288 w 297"/>
                  <a:gd name="T17" fmla="*/ 97 h 226"/>
                  <a:gd name="T18" fmla="*/ 278 w 297"/>
                  <a:gd name="T19" fmla="*/ 110 h 226"/>
                  <a:gd name="T20" fmla="*/ 265 w 297"/>
                  <a:gd name="T21" fmla="*/ 121 h 226"/>
                  <a:gd name="T22" fmla="*/ 97 w 297"/>
                  <a:gd name="T23" fmla="*/ 216 h 226"/>
                  <a:gd name="T24" fmla="*/ 81 w 297"/>
                  <a:gd name="T25" fmla="*/ 223 h 226"/>
                  <a:gd name="T26" fmla="*/ 65 w 297"/>
                  <a:gd name="T27" fmla="*/ 226 h 226"/>
                  <a:gd name="T28" fmla="*/ 48 w 297"/>
                  <a:gd name="T29" fmla="*/ 223 h 226"/>
                  <a:gd name="T30" fmla="*/ 33 w 297"/>
                  <a:gd name="T31" fmla="*/ 217 h 226"/>
                  <a:gd name="T32" fmla="*/ 19 w 297"/>
                  <a:gd name="T33" fmla="*/ 207 h 226"/>
                  <a:gd name="T34" fmla="*/ 9 w 297"/>
                  <a:gd name="T35" fmla="*/ 193 h 226"/>
                  <a:gd name="T36" fmla="*/ 2 w 297"/>
                  <a:gd name="T37" fmla="*/ 178 h 226"/>
                  <a:gd name="T38" fmla="*/ 0 w 297"/>
                  <a:gd name="T39" fmla="*/ 161 h 226"/>
                  <a:gd name="T40" fmla="*/ 2 w 297"/>
                  <a:gd name="T41" fmla="*/ 145 h 226"/>
                  <a:gd name="T42" fmla="*/ 9 w 297"/>
                  <a:gd name="T43" fmla="*/ 129 h 226"/>
                  <a:gd name="T44" fmla="*/ 18 w 297"/>
                  <a:gd name="T45" fmla="*/ 117 h 226"/>
                  <a:gd name="T46" fmla="*/ 32 w 297"/>
                  <a:gd name="T47" fmla="*/ 106 h 226"/>
                  <a:gd name="T48" fmla="*/ 200 w 297"/>
                  <a:gd name="T49" fmla="*/ 10 h 226"/>
                  <a:gd name="T50" fmla="*/ 217 w 297"/>
                  <a:gd name="T51" fmla="*/ 2 h 226"/>
                  <a:gd name="T52" fmla="*/ 232 w 297"/>
                  <a:gd name="T53" fmla="*/ 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7" h="226">
                    <a:moveTo>
                      <a:pt x="232" y="0"/>
                    </a:moveTo>
                    <a:lnTo>
                      <a:pt x="249" y="4"/>
                    </a:lnTo>
                    <a:lnTo>
                      <a:pt x="264" y="9"/>
                    </a:lnTo>
                    <a:lnTo>
                      <a:pt x="278" y="19"/>
                    </a:lnTo>
                    <a:lnTo>
                      <a:pt x="288" y="33"/>
                    </a:lnTo>
                    <a:lnTo>
                      <a:pt x="295" y="49"/>
                    </a:lnTo>
                    <a:lnTo>
                      <a:pt x="297" y="65"/>
                    </a:lnTo>
                    <a:lnTo>
                      <a:pt x="295" y="81"/>
                    </a:lnTo>
                    <a:lnTo>
                      <a:pt x="288" y="97"/>
                    </a:lnTo>
                    <a:lnTo>
                      <a:pt x="278" y="110"/>
                    </a:lnTo>
                    <a:lnTo>
                      <a:pt x="265" y="121"/>
                    </a:lnTo>
                    <a:lnTo>
                      <a:pt x="97" y="216"/>
                    </a:lnTo>
                    <a:lnTo>
                      <a:pt x="81" y="223"/>
                    </a:lnTo>
                    <a:lnTo>
                      <a:pt x="65" y="226"/>
                    </a:lnTo>
                    <a:lnTo>
                      <a:pt x="48" y="223"/>
                    </a:lnTo>
                    <a:lnTo>
                      <a:pt x="33" y="217"/>
                    </a:lnTo>
                    <a:lnTo>
                      <a:pt x="19" y="207"/>
                    </a:lnTo>
                    <a:lnTo>
                      <a:pt x="9" y="193"/>
                    </a:lnTo>
                    <a:lnTo>
                      <a:pt x="2" y="178"/>
                    </a:lnTo>
                    <a:lnTo>
                      <a:pt x="0" y="161"/>
                    </a:lnTo>
                    <a:lnTo>
                      <a:pt x="2" y="145"/>
                    </a:lnTo>
                    <a:lnTo>
                      <a:pt x="9" y="129"/>
                    </a:lnTo>
                    <a:lnTo>
                      <a:pt x="18" y="117"/>
                    </a:lnTo>
                    <a:lnTo>
                      <a:pt x="32" y="106"/>
                    </a:lnTo>
                    <a:lnTo>
                      <a:pt x="200" y="10"/>
                    </a:lnTo>
                    <a:lnTo>
                      <a:pt x="217" y="2"/>
                    </a:lnTo>
                    <a:lnTo>
                      <a:pt x="23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" name="Freeform 29">
                <a:extLst>
                  <a:ext uri="{FF2B5EF4-FFF2-40B4-BE49-F238E27FC236}">
                    <a16:creationId xmlns:a16="http://schemas.microsoft.com/office/drawing/2014/main" id="{378B7EF5-E6D8-B34E-A8FF-726F7A205E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10438" y="5254626"/>
                <a:ext cx="93663" cy="71438"/>
              </a:xfrm>
              <a:custGeom>
                <a:avLst/>
                <a:gdLst>
                  <a:gd name="T0" fmla="*/ 64 w 296"/>
                  <a:gd name="T1" fmla="*/ 0 h 226"/>
                  <a:gd name="T2" fmla="*/ 81 w 296"/>
                  <a:gd name="T3" fmla="*/ 2 h 226"/>
                  <a:gd name="T4" fmla="*/ 97 w 296"/>
                  <a:gd name="T5" fmla="*/ 10 h 226"/>
                  <a:gd name="T6" fmla="*/ 264 w 296"/>
                  <a:gd name="T7" fmla="*/ 106 h 226"/>
                  <a:gd name="T8" fmla="*/ 278 w 296"/>
                  <a:gd name="T9" fmla="*/ 117 h 226"/>
                  <a:gd name="T10" fmla="*/ 288 w 296"/>
                  <a:gd name="T11" fmla="*/ 129 h 226"/>
                  <a:gd name="T12" fmla="*/ 294 w 296"/>
                  <a:gd name="T13" fmla="*/ 145 h 226"/>
                  <a:gd name="T14" fmla="*/ 296 w 296"/>
                  <a:gd name="T15" fmla="*/ 161 h 226"/>
                  <a:gd name="T16" fmla="*/ 294 w 296"/>
                  <a:gd name="T17" fmla="*/ 178 h 226"/>
                  <a:gd name="T18" fmla="*/ 288 w 296"/>
                  <a:gd name="T19" fmla="*/ 193 h 226"/>
                  <a:gd name="T20" fmla="*/ 277 w 296"/>
                  <a:gd name="T21" fmla="*/ 207 h 226"/>
                  <a:gd name="T22" fmla="*/ 263 w 296"/>
                  <a:gd name="T23" fmla="*/ 217 h 226"/>
                  <a:gd name="T24" fmla="*/ 249 w 296"/>
                  <a:gd name="T25" fmla="*/ 223 h 226"/>
                  <a:gd name="T26" fmla="*/ 232 w 296"/>
                  <a:gd name="T27" fmla="*/ 226 h 226"/>
                  <a:gd name="T28" fmla="*/ 215 w 296"/>
                  <a:gd name="T29" fmla="*/ 223 h 226"/>
                  <a:gd name="T30" fmla="*/ 199 w 296"/>
                  <a:gd name="T31" fmla="*/ 216 h 226"/>
                  <a:gd name="T32" fmla="*/ 31 w 296"/>
                  <a:gd name="T33" fmla="*/ 121 h 226"/>
                  <a:gd name="T34" fmla="*/ 19 w 296"/>
                  <a:gd name="T35" fmla="*/ 110 h 226"/>
                  <a:gd name="T36" fmla="*/ 8 w 296"/>
                  <a:gd name="T37" fmla="*/ 97 h 226"/>
                  <a:gd name="T38" fmla="*/ 2 w 296"/>
                  <a:gd name="T39" fmla="*/ 81 h 226"/>
                  <a:gd name="T40" fmla="*/ 0 w 296"/>
                  <a:gd name="T41" fmla="*/ 65 h 226"/>
                  <a:gd name="T42" fmla="*/ 2 w 296"/>
                  <a:gd name="T43" fmla="*/ 49 h 226"/>
                  <a:gd name="T44" fmla="*/ 8 w 296"/>
                  <a:gd name="T45" fmla="*/ 33 h 226"/>
                  <a:gd name="T46" fmla="*/ 19 w 296"/>
                  <a:gd name="T47" fmla="*/ 19 h 226"/>
                  <a:gd name="T48" fmla="*/ 32 w 296"/>
                  <a:gd name="T49" fmla="*/ 9 h 226"/>
                  <a:gd name="T50" fmla="*/ 47 w 296"/>
                  <a:gd name="T51" fmla="*/ 4 h 226"/>
                  <a:gd name="T52" fmla="*/ 64 w 296"/>
                  <a:gd name="T53" fmla="*/ 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6" h="226">
                    <a:moveTo>
                      <a:pt x="64" y="0"/>
                    </a:moveTo>
                    <a:lnTo>
                      <a:pt x="81" y="2"/>
                    </a:lnTo>
                    <a:lnTo>
                      <a:pt x="97" y="10"/>
                    </a:lnTo>
                    <a:lnTo>
                      <a:pt x="264" y="106"/>
                    </a:lnTo>
                    <a:lnTo>
                      <a:pt x="278" y="117"/>
                    </a:lnTo>
                    <a:lnTo>
                      <a:pt x="288" y="129"/>
                    </a:lnTo>
                    <a:lnTo>
                      <a:pt x="294" y="145"/>
                    </a:lnTo>
                    <a:lnTo>
                      <a:pt x="296" y="161"/>
                    </a:lnTo>
                    <a:lnTo>
                      <a:pt x="294" y="178"/>
                    </a:lnTo>
                    <a:lnTo>
                      <a:pt x="288" y="193"/>
                    </a:lnTo>
                    <a:lnTo>
                      <a:pt x="277" y="207"/>
                    </a:lnTo>
                    <a:lnTo>
                      <a:pt x="263" y="217"/>
                    </a:lnTo>
                    <a:lnTo>
                      <a:pt x="249" y="223"/>
                    </a:lnTo>
                    <a:lnTo>
                      <a:pt x="232" y="226"/>
                    </a:lnTo>
                    <a:lnTo>
                      <a:pt x="215" y="223"/>
                    </a:lnTo>
                    <a:lnTo>
                      <a:pt x="199" y="216"/>
                    </a:lnTo>
                    <a:lnTo>
                      <a:pt x="31" y="121"/>
                    </a:lnTo>
                    <a:lnTo>
                      <a:pt x="19" y="110"/>
                    </a:lnTo>
                    <a:lnTo>
                      <a:pt x="8" y="97"/>
                    </a:lnTo>
                    <a:lnTo>
                      <a:pt x="2" y="81"/>
                    </a:lnTo>
                    <a:lnTo>
                      <a:pt x="0" y="65"/>
                    </a:lnTo>
                    <a:lnTo>
                      <a:pt x="2" y="49"/>
                    </a:lnTo>
                    <a:lnTo>
                      <a:pt x="8" y="33"/>
                    </a:lnTo>
                    <a:lnTo>
                      <a:pt x="19" y="19"/>
                    </a:lnTo>
                    <a:lnTo>
                      <a:pt x="32" y="9"/>
                    </a:lnTo>
                    <a:lnTo>
                      <a:pt x="47" y="4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Freeform 30">
                <a:extLst>
                  <a:ext uri="{FF2B5EF4-FFF2-40B4-BE49-F238E27FC236}">
                    <a16:creationId xmlns:a16="http://schemas.microsoft.com/office/drawing/2014/main" id="{74B89485-C508-A344-86FB-9C69AD66E3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64413" y="5056188"/>
                <a:ext cx="101600" cy="41275"/>
              </a:xfrm>
              <a:custGeom>
                <a:avLst/>
                <a:gdLst>
                  <a:gd name="T0" fmla="*/ 65 w 323"/>
                  <a:gd name="T1" fmla="*/ 0 h 129"/>
                  <a:gd name="T2" fmla="*/ 259 w 323"/>
                  <a:gd name="T3" fmla="*/ 0 h 129"/>
                  <a:gd name="T4" fmla="*/ 276 w 323"/>
                  <a:gd name="T5" fmla="*/ 4 h 129"/>
                  <a:gd name="T6" fmla="*/ 292 w 323"/>
                  <a:gd name="T7" fmla="*/ 10 h 129"/>
                  <a:gd name="T8" fmla="*/ 304 w 323"/>
                  <a:gd name="T9" fmla="*/ 19 h 129"/>
                  <a:gd name="T10" fmla="*/ 314 w 323"/>
                  <a:gd name="T11" fmla="*/ 33 h 129"/>
                  <a:gd name="T12" fmla="*/ 321 w 323"/>
                  <a:gd name="T13" fmla="*/ 48 h 129"/>
                  <a:gd name="T14" fmla="*/ 323 w 323"/>
                  <a:gd name="T15" fmla="*/ 65 h 129"/>
                  <a:gd name="T16" fmla="*/ 321 w 323"/>
                  <a:gd name="T17" fmla="*/ 82 h 129"/>
                  <a:gd name="T18" fmla="*/ 314 w 323"/>
                  <a:gd name="T19" fmla="*/ 97 h 129"/>
                  <a:gd name="T20" fmla="*/ 304 w 323"/>
                  <a:gd name="T21" fmla="*/ 111 h 129"/>
                  <a:gd name="T22" fmla="*/ 292 w 323"/>
                  <a:gd name="T23" fmla="*/ 120 h 129"/>
                  <a:gd name="T24" fmla="*/ 276 w 323"/>
                  <a:gd name="T25" fmla="*/ 127 h 129"/>
                  <a:gd name="T26" fmla="*/ 259 w 323"/>
                  <a:gd name="T27" fmla="*/ 129 h 129"/>
                  <a:gd name="T28" fmla="*/ 65 w 323"/>
                  <a:gd name="T29" fmla="*/ 129 h 129"/>
                  <a:gd name="T30" fmla="*/ 48 w 323"/>
                  <a:gd name="T31" fmla="*/ 127 h 129"/>
                  <a:gd name="T32" fmla="*/ 32 w 323"/>
                  <a:gd name="T33" fmla="*/ 120 h 129"/>
                  <a:gd name="T34" fmla="*/ 19 w 323"/>
                  <a:gd name="T35" fmla="*/ 111 h 129"/>
                  <a:gd name="T36" fmla="*/ 9 w 323"/>
                  <a:gd name="T37" fmla="*/ 97 h 129"/>
                  <a:gd name="T38" fmla="*/ 3 w 323"/>
                  <a:gd name="T39" fmla="*/ 82 h 129"/>
                  <a:gd name="T40" fmla="*/ 0 w 323"/>
                  <a:gd name="T41" fmla="*/ 65 h 129"/>
                  <a:gd name="T42" fmla="*/ 3 w 323"/>
                  <a:gd name="T43" fmla="*/ 48 h 129"/>
                  <a:gd name="T44" fmla="*/ 9 w 323"/>
                  <a:gd name="T45" fmla="*/ 33 h 129"/>
                  <a:gd name="T46" fmla="*/ 19 w 323"/>
                  <a:gd name="T47" fmla="*/ 19 h 129"/>
                  <a:gd name="T48" fmla="*/ 32 w 323"/>
                  <a:gd name="T49" fmla="*/ 10 h 129"/>
                  <a:gd name="T50" fmla="*/ 48 w 323"/>
                  <a:gd name="T51" fmla="*/ 4 h 129"/>
                  <a:gd name="T52" fmla="*/ 65 w 323"/>
                  <a:gd name="T53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3" h="129">
                    <a:moveTo>
                      <a:pt x="65" y="0"/>
                    </a:moveTo>
                    <a:lnTo>
                      <a:pt x="259" y="0"/>
                    </a:lnTo>
                    <a:lnTo>
                      <a:pt x="276" y="4"/>
                    </a:lnTo>
                    <a:lnTo>
                      <a:pt x="292" y="10"/>
                    </a:lnTo>
                    <a:lnTo>
                      <a:pt x="304" y="19"/>
                    </a:lnTo>
                    <a:lnTo>
                      <a:pt x="314" y="33"/>
                    </a:lnTo>
                    <a:lnTo>
                      <a:pt x="321" y="48"/>
                    </a:lnTo>
                    <a:lnTo>
                      <a:pt x="323" y="65"/>
                    </a:lnTo>
                    <a:lnTo>
                      <a:pt x="321" y="82"/>
                    </a:lnTo>
                    <a:lnTo>
                      <a:pt x="314" y="97"/>
                    </a:lnTo>
                    <a:lnTo>
                      <a:pt x="304" y="111"/>
                    </a:lnTo>
                    <a:lnTo>
                      <a:pt x="292" y="120"/>
                    </a:lnTo>
                    <a:lnTo>
                      <a:pt x="276" y="127"/>
                    </a:lnTo>
                    <a:lnTo>
                      <a:pt x="259" y="129"/>
                    </a:lnTo>
                    <a:lnTo>
                      <a:pt x="65" y="129"/>
                    </a:lnTo>
                    <a:lnTo>
                      <a:pt x="48" y="127"/>
                    </a:lnTo>
                    <a:lnTo>
                      <a:pt x="32" y="120"/>
                    </a:lnTo>
                    <a:lnTo>
                      <a:pt x="19" y="111"/>
                    </a:lnTo>
                    <a:lnTo>
                      <a:pt x="9" y="97"/>
                    </a:lnTo>
                    <a:lnTo>
                      <a:pt x="3" y="82"/>
                    </a:lnTo>
                    <a:lnTo>
                      <a:pt x="0" y="65"/>
                    </a:lnTo>
                    <a:lnTo>
                      <a:pt x="3" y="48"/>
                    </a:lnTo>
                    <a:lnTo>
                      <a:pt x="9" y="33"/>
                    </a:lnTo>
                    <a:lnTo>
                      <a:pt x="19" y="19"/>
                    </a:lnTo>
                    <a:lnTo>
                      <a:pt x="32" y="10"/>
                    </a:lnTo>
                    <a:lnTo>
                      <a:pt x="48" y="4"/>
                    </a:lnTo>
                    <a:lnTo>
                      <a:pt x="6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" name="Freeform 31">
                <a:extLst>
                  <a:ext uri="{FF2B5EF4-FFF2-40B4-BE49-F238E27FC236}">
                    <a16:creationId xmlns:a16="http://schemas.microsoft.com/office/drawing/2014/main" id="{3889E014-D5CF-3047-A209-A749174638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10438" y="4827588"/>
                <a:ext cx="93663" cy="69850"/>
              </a:xfrm>
              <a:custGeom>
                <a:avLst/>
                <a:gdLst>
                  <a:gd name="T0" fmla="*/ 232 w 296"/>
                  <a:gd name="T1" fmla="*/ 0 h 224"/>
                  <a:gd name="T2" fmla="*/ 249 w 296"/>
                  <a:gd name="T3" fmla="*/ 2 h 224"/>
                  <a:gd name="T4" fmla="*/ 263 w 296"/>
                  <a:gd name="T5" fmla="*/ 8 h 224"/>
                  <a:gd name="T6" fmla="*/ 277 w 296"/>
                  <a:gd name="T7" fmla="*/ 18 h 224"/>
                  <a:gd name="T8" fmla="*/ 288 w 296"/>
                  <a:gd name="T9" fmla="*/ 32 h 224"/>
                  <a:gd name="T10" fmla="*/ 294 w 296"/>
                  <a:gd name="T11" fmla="*/ 47 h 224"/>
                  <a:gd name="T12" fmla="*/ 296 w 296"/>
                  <a:gd name="T13" fmla="*/ 64 h 224"/>
                  <a:gd name="T14" fmla="*/ 294 w 296"/>
                  <a:gd name="T15" fmla="*/ 81 h 224"/>
                  <a:gd name="T16" fmla="*/ 288 w 296"/>
                  <a:gd name="T17" fmla="*/ 95 h 224"/>
                  <a:gd name="T18" fmla="*/ 278 w 296"/>
                  <a:gd name="T19" fmla="*/ 109 h 224"/>
                  <a:gd name="T20" fmla="*/ 264 w 296"/>
                  <a:gd name="T21" fmla="*/ 120 h 224"/>
                  <a:gd name="T22" fmla="*/ 97 w 296"/>
                  <a:gd name="T23" fmla="*/ 215 h 224"/>
                  <a:gd name="T24" fmla="*/ 81 w 296"/>
                  <a:gd name="T25" fmla="*/ 222 h 224"/>
                  <a:gd name="T26" fmla="*/ 64 w 296"/>
                  <a:gd name="T27" fmla="*/ 224 h 224"/>
                  <a:gd name="T28" fmla="*/ 48 w 296"/>
                  <a:gd name="T29" fmla="*/ 222 h 224"/>
                  <a:gd name="T30" fmla="*/ 32 w 296"/>
                  <a:gd name="T31" fmla="*/ 216 h 224"/>
                  <a:gd name="T32" fmla="*/ 19 w 296"/>
                  <a:gd name="T33" fmla="*/ 206 h 224"/>
                  <a:gd name="T34" fmla="*/ 8 w 296"/>
                  <a:gd name="T35" fmla="*/ 192 h 224"/>
                  <a:gd name="T36" fmla="*/ 2 w 296"/>
                  <a:gd name="T37" fmla="*/ 176 h 224"/>
                  <a:gd name="T38" fmla="*/ 0 w 296"/>
                  <a:gd name="T39" fmla="*/ 159 h 224"/>
                  <a:gd name="T40" fmla="*/ 2 w 296"/>
                  <a:gd name="T41" fmla="*/ 144 h 224"/>
                  <a:gd name="T42" fmla="*/ 8 w 296"/>
                  <a:gd name="T43" fmla="*/ 128 h 224"/>
                  <a:gd name="T44" fmla="*/ 19 w 296"/>
                  <a:gd name="T45" fmla="*/ 115 h 224"/>
                  <a:gd name="T46" fmla="*/ 31 w 296"/>
                  <a:gd name="T47" fmla="*/ 104 h 224"/>
                  <a:gd name="T48" fmla="*/ 199 w 296"/>
                  <a:gd name="T49" fmla="*/ 8 h 224"/>
                  <a:gd name="T50" fmla="*/ 216 w 296"/>
                  <a:gd name="T51" fmla="*/ 2 h 224"/>
                  <a:gd name="T52" fmla="*/ 232 w 296"/>
                  <a:gd name="T53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6" h="224">
                    <a:moveTo>
                      <a:pt x="232" y="0"/>
                    </a:moveTo>
                    <a:lnTo>
                      <a:pt x="249" y="2"/>
                    </a:lnTo>
                    <a:lnTo>
                      <a:pt x="263" y="8"/>
                    </a:lnTo>
                    <a:lnTo>
                      <a:pt x="277" y="18"/>
                    </a:lnTo>
                    <a:lnTo>
                      <a:pt x="288" y="32"/>
                    </a:lnTo>
                    <a:lnTo>
                      <a:pt x="294" y="47"/>
                    </a:lnTo>
                    <a:lnTo>
                      <a:pt x="296" y="64"/>
                    </a:lnTo>
                    <a:lnTo>
                      <a:pt x="294" y="81"/>
                    </a:lnTo>
                    <a:lnTo>
                      <a:pt x="288" y="95"/>
                    </a:lnTo>
                    <a:lnTo>
                      <a:pt x="278" y="109"/>
                    </a:lnTo>
                    <a:lnTo>
                      <a:pt x="264" y="120"/>
                    </a:lnTo>
                    <a:lnTo>
                      <a:pt x="97" y="215"/>
                    </a:lnTo>
                    <a:lnTo>
                      <a:pt x="81" y="222"/>
                    </a:lnTo>
                    <a:lnTo>
                      <a:pt x="64" y="224"/>
                    </a:lnTo>
                    <a:lnTo>
                      <a:pt x="48" y="222"/>
                    </a:lnTo>
                    <a:lnTo>
                      <a:pt x="32" y="216"/>
                    </a:lnTo>
                    <a:lnTo>
                      <a:pt x="19" y="206"/>
                    </a:lnTo>
                    <a:lnTo>
                      <a:pt x="8" y="192"/>
                    </a:lnTo>
                    <a:lnTo>
                      <a:pt x="2" y="176"/>
                    </a:lnTo>
                    <a:lnTo>
                      <a:pt x="0" y="159"/>
                    </a:lnTo>
                    <a:lnTo>
                      <a:pt x="2" y="144"/>
                    </a:lnTo>
                    <a:lnTo>
                      <a:pt x="8" y="128"/>
                    </a:lnTo>
                    <a:lnTo>
                      <a:pt x="19" y="115"/>
                    </a:lnTo>
                    <a:lnTo>
                      <a:pt x="31" y="104"/>
                    </a:lnTo>
                    <a:lnTo>
                      <a:pt x="199" y="8"/>
                    </a:lnTo>
                    <a:lnTo>
                      <a:pt x="216" y="2"/>
                    </a:lnTo>
                    <a:lnTo>
                      <a:pt x="23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" name="Freeform 32">
                <a:extLst>
                  <a:ext uri="{FF2B5EF4-FFF2-40B4-BE49-F238E27FC236}">
                    <a16:creationId xmlns:a16="http://schemas.microsoft.com/office/drawing/2014/main" id="{8A8E46E0-B2A2-EE45-9537-D6D9FE39DF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64388" y="4659313"/>
                <a:ext cx="71438" cy="93663"/>
              </a:xfrm>
              <a:custGeom>
                <a:avLst/>
                <a:gdLst>
                  <a:gd name="T0" fmla="*/ 161 w 226"/>
                  <a:gd name="T1" fmla="*/ 0 h 294"/>
                  <a:gd name="T2" fmla="*/ 178 w 226"/>
                  <a:gd name="T3" fmla="*/ 2 h 294"/>
                  <a:gd name="T4" fmla="*/ 193 w 226"/>
                  <a:gd name="T5" fmla="*/ 9 h 294"/>
                  <a:gd name="T6" fmla="*/ 207 w 226"/>
                  <a:gd name="T7" fmla="*/ 19 h 294"/>
                  <a:gd name="T8" fmla="*/ 218 w 226"/>
                  <a:gd name="T9" fmla="*/ 32 h 294"/>
                  <a:gd name="T10" fmla="*/ 224 w 226"/>
                  <a:gd name="T11" fmla="*/ 48 h 294"/>
                  <a:gd name="T12" fmla="*/ 226 w 226"/>
                  <a:gd name="T13" fmla="*/ 64 h 294"/>
                  <a:gd name="T14" fmla="*/ 224 w 226"/>
                  <a:gd name="T15" fmla="*/ 80 h 294"/>
                  <a:gd name="T16" fmla="*/ 218 w 226"/>
                  <a:gd name="T17" fmla="*/ 96 h 294"/>
                  <a:gd name="T18" fmla="*/ 121 w 226"/>
                  <a:gd name="T19" fmla="*/ 263 h 294"/>
                  <a:gd name="T20" fmla="*/ 110 w 226"/>
                  <a:gd name="T21" fmla="*/ 276 h 294"/>
                  <a:gd name="T22" fmla="*/ 96 w 226"/>
                  <a:gd name="T23" fmla="*/ 287 h 294"/>
                  <a:gd name="T24" fmla="*/ 82 w 226"/>
                  <a:gd name="T25" fmla="*/ 292 h 294"/>
                  <a:gd name="T26" fmla="*/ 65 w 226"/>
                  <a:gd name="T27" fmla="*/ 294 h 294"/>
                  <a:gd name="T28" fmla="*/ 49 w 226"/>
                  <a:gd name="T29" fmla="*/ 292 h 294"/>
                  <a:gd name="T30" fmla="*/ 33 w 226"/>
                  <a:gd name="T31" fmla="*/ 286 h 294"/>
                  <a:gd name="T32" fmla="*/ 18 w 226"/>
                  <a:gd name="T33" fmla="*/ 275 h 294"/>
                  <a:gd name="T34" fmla="*/ 9 w 226"/>
                  <a:gd name="T35" fmla="*/ 263 h 294"/>
                  <a:gd name="T36" fmla="*/ 2 w 226"/>
                  <a:gd name="T37" fmla="*/ 247 h 294"/>
                  <a:gd name="T38" fmla="*/ 0 w 226"/>
                  <a:gd name="T39" fmla="*/ 231 h 294"/>
                  <a:gd name="T40" fmla="*/ 2 w 226"/>
                  <a:gd name="T41" fmla="*/ 215 h 294"/>
                  <a:gd name="T42" fmla="*/ 9 w 226"/>
                  <a:gd name="T43" fmla="*/ 199 h 294"/>
                  <a:gd name="T44" fmla="*/ 106 w 226"/>
                  <a:gd name="T45" fmla="*/ 32 h 294"/>
                  <a:gd name="T46" fmla="*/ 116 w 226"/>
                  <a:gd name="T47" fmla="*/ 18 h 294"/>
                  <a:gd name="T48" fmla="*/ 130 w 226"/>
                  <a:gd name="T49" fmla="*/ 8 h 294"/>
                  <a:gd name="T50" fmla="*/ 145 w 226"/>
                  <a:gd name="T51" fmla="*/ 2 h 294"/>
                  <a:gd name="T52" fmla="*/ 161 w 226"/>
                  <a:gd name="T53" fmla="*/ 0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6" h="294">
                    <a:moveTo>
                      <a:pt x="161" y="0"/>
                    </a:moveTo>
                    <a:lnTo>
                      <a:pt x="178" y="2"/>
                    </a:lnTo>
                    <a:lnTo>
                      <a:pt x="193" y="9"/>
                    </a:lnTo>
                    <a:lnTo>
                      <a:pt x="207" y="19"/>
                    </a:lnTo>
                    <a:lnTo>
                      <a:pt x="218" y="32"/>
                    </a:lnTo>
                    <a:lnTo>
                      <a:pt x="224" y="48"/>
                    </a:lnTo>
                    <a:lnTo>
                      <a:pt x="226" y="64"/>
                    </a:lnTo>
                    <a:lnTo>
                      <a:pt x="224" y="80"/>
                    </a:lnTo>
                    <a:lnTo>
                      <a:pt x="218" y="96"/>
                    </a:lnTo>
                    <a:lnTo>
                      <a:pt x="121" y="263"/>
                    </a:lnTo>
                    <a:lnTo>
                      <a:pt x="110" y="276"/>
                    </a:lnTo>
                    <a:lnTo>
                      <a:pt x="96" y="287"/>
                    </a:lnTo>
                    <a:lnTo>
                      <a:pt x="82" y="292"/>
                    </a:lnTo>
                    <a:lnTo>
                      <a:pt x="65" y="294"/>
                    </a:lnTo>
                    <a:lnTo>
                      <a:pt x="49" y="292"/>
                    </a:lnTo>
                    <a:lnTo>
                      <a:pt x="33" y="286"/>
                    </a:lnTo>
                    <a:lnTo>
                      <a:pt x="18" y="275"/>
                    </a:lnTo>
                    <a:lnTo>
                      <a:pt x="9" y="263"/>
                    </a:lnTo>
                    <a:lnTo>
                      <a:pt x="2" y="247"/>
                    </a:lnTo>
                    <a:lnTo>
                      <a:pt x="0" y="231"/>
                    </a:lnTo>
                    <a:lnTo>
                      <a:pt x="2" y="215"/>
                    </a:lnTo>
                    <a:lnTo>
                      <a:pt x="9" y="199"/>
                    </a:lnTo>
                    <a:lnTo>
                      <a:pt x="106" y="32"/>
                    </a:lnTo>
                    <a:lnTo>
                      <a:pt x="116" y="18"/>
                    </a:lnTo>
                    <a:lnTo>
                      <a:pt x="130" y="8"/>
                    </a:lnTo>
                    <a:lnTo>
                      <a:pt x="145" y="2"/>
                    </a:lnTo>
                    <a:lnTo>
                      <a:pt x="16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" name="Freeform 33">
                <a:extLst>
                  <a:ext uri="{FF2B5EF4-FFF2-40B4-BE49-F238E27FC236}">
                    <a16:creationId xmlns:a16="http://schemas.microsoft.com/office/drawing/2014/main" id="{EC2A9C58-1E86-4D45-8F3B-7E24F62EDF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5788" y="4905376"/>
                <a:ext cx="98425" cy="317500"/>
              </a:xfrm>
              <a:custGeom>
                <a:avLst/>
                <a:gdLst>
                  <a:gd name="T0" fmla="*/ 155 w 310"/>
                  <a:gd name="T1" fmla="*/ 0 h 1000"/>
                  <a:gd name="T2" fmla="*/ 186 w 310"/>
                  <a:gd name="T3" fmla="*/ 3 h 1000"/>
                  <a:gd name="T4" fmla="*/ 214 w 310"/>
                  <a:gd name="T5" fmla="*/ 8 h 1000"/>
                  <a:gd name="T6" fmla="*/ 239 w 310"/>
                  <a:gd name="T7" fmla="*/ 17 h 1000"/>
                  <a:gd name="T8" fmla="*/ 260 w 310"/>
                  <a:gd name="T9" fmla="*/ 31 h 1000"/>
                  <a:gd name="T10" fmla="*/ 278 w 310"/>
                  <a:gd name="T11" fmla="*/ 48 h 1000"/>
                  <a:gd name="T12" fmla="*/ 292 w 310"/>
                  <a:gd name="T13" fmla="*/ 68 h 1000"/>
                  <a:gd name="T14" fmla="*/ 302 w 310"/>
                  <a:gd name="T15" fmla="*/ 92 h 1000"/>
                  <a:gd name="T16" fmla="*/ 308 w 310"/>
                  <a:gd name="T17" fmla="*/ 120 h 1000"/>
                  <a:gd name="T18" fmla="*/ 310 w 310"/>
                  <a:gd name="T19" fmla="*/ 151 h 1000"/>
                  <a:gd name="T20" fmla="*/ 310 w 310"/>
                  <a:gd name="T21" fmla="*/ 378 h 1000"/>
                  <a:gd name="T22" fmla="*/ 309 w 310"/>
                  <a:gd name="T23" fmla="*/ 408 h 1000"/>
                  <a:gd name="T24" fmla="*/ 306 w 310"/>
                  <a:gd name="T25" fmla="*/ 439 h 1000"/>
                  <a:gd name="T26" fmla="*/ 302 w 310"/>
                  <a:gd name="T27" fmla="*/ 470 h 1000"/>
                  <a:gd name="T28" fmla="*/ 241 w 310"/>
                  <a:gd name="T29" fmla="*/ 927 h 1000"/>
                  <a:gd name="T30" fmla="*/ 237 w 310"/>
                  <a:gd name="T31" fmla="*/ 949 h 1000"/>
                  <a:gd name="T32" fmla="*/ 230 w 310"/>
                  <a:gd name="T33" fmla="*/ 967 h 1000"/>
                  <a:gd name="T34" fmla="*/ 220 w 310"/>
                  <a:gd name="T35" fmla="*/ 980 h 1000"/>
                  <a:gd name="T36" fmla="*/ 207 w 310"/>
                  <a:gd name="T37" fmla="*/ 989 h 1000"/>
                  <a:gd name="T38" fmla="*/ 193 w 310"/>
                  <a:gd name="T39" fmla="*/ 995 h 1000"/>
                  <a:gd name="T40" fmla="*/ 175 w 310"/>
                  <a:gd name="T41" fmla="*/ 999 h 1000"/>
                  <a:gd name="T42" fmla="*/ 155 w 310"/>
                  <a:gd name="T43" fmla="*/ 1000 h 1000"/>
                  <a:gd name="T44" fmla="*/ 135 w 310"/>
                  <a:gd name="T45" fmla="*/ 999 h 1000"/>
                  <a:gd name="T46" fmla="*/ 117 w 310"/>
                  <a:gd name="T47" fmla="*/ 995 h 1000"/>
                  <a:gd name="T48" fmla="*/ 102 w 310"/>
                  <a:gd name="T49" fmla="*/ 989 h 1000"/>
                  <a:gd name="T50" fmla="*/ 89 w 310"/>
                  <a:gd name="T51" fmla="*/ 980 h 1000"/>
                  <a:gd name="T52" fmla="*/ 80 w 310"/>
                  <a:gd name="T53" fmla="*/ 967 h 1000"/>
                  <a:gd name="T54" fmla="*/ 72 w 310"/>
                  <a:gd name="T55" fmla="*/ 949 h 1000"/>
                  <a:gd name="T56" fmla="*/ 68 w 310"/>
                  <a:gd name="T57" fmla="*/ 927 h 1000"/>
                  <a:gd name="T58" fmla="*/ 7 w 310"/>
                  <a:gd name="T59" fmla="*/ 470 h 1000"/>
                  <a:gd name="T60" fmla="*/ 4 w 310"/>
                  <a:gd name="T61" fmla="*/ 439 h 1000"/>
                  <a:gd name="T62" fmla="*/ 1 w 310"/>
                  <a:gd name="T63" fmla="*/ 408 h 1000"/>
                  <a:gd name="T64" fmla="*/ 0 w 310"/>
                  <a:gd name="T65" fmla="*/ 378 h 1000"/>
                  <a:gd name="T66" fmla="*/ 0 w 310"/>
                  <a:gd name="T67" fmla="*/ 151 h 1000"/>
                  <a:gd name="T68" fmla="*/ 2 w 310"/>
                  <a:gd name="T69" fmla="*/ 120 h 1000"/>
                  <a:gd name="T70" fmla="*/ 7 w 310"/>
                  <a:gd name="T71" fmla="*/ 92 h 1000"/>
                  <a:gd name="T72" fmla="*/ 17 w 310"/>
                  <a:gd name="T73" fmla="*/ 68 h 1000"/>
                  <a:gd name="T74" fmla="*/ 31 w 310"/>
                  <a:gd name="T75" fmla="*/ 48 h 1000"/>
                  <a:gd name="T76" fmla="*/ 49 w 310"/>
                  <a:gd name="T77" fmla="*/ 31 h 1000"/>
                  <a:gd name="T78" fmla="*/ 70 w 310"/>
                  <a:gd name="T79" fmla="*/ 17 h 1000"/>
                  <a:gd name="T80" fmla="*/ 96 w 310"/>
                  <a:gd name="T81" fmla="*/ 8 h 1000"/>
                  <a:gd name="T82" fmla="*/ 123 w 310"/>
                  <a:gd name="T83" fmla="*/ 3 h 1000"/>
                  <a:gd name="T84" fmla="*/ 155 w 310"/>
                  <a:gd name="T85" fmla="*/ 0 h 1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10" h="1000">
                    <a:moveTo>
                      <a:pt x="155" y="0"/>
                    </a:moveTo>
                    <a:lnTo>
                      <a:pt x="186" y="3"/>
                    </a:lnTo>
                    <a:lnTo>
                      <a:pt x="214" y="8"/>
                    </a:lnTo>
                    <a:lnTo>
                      <a:pt x="239" y="17"/>
                    </a:lnTo>
                    <a:lnTo>
                      <a:pt x="260" y="31"/>
                    </a:lnTo>
                    <a:lnTo>
                      <a:pt x="278" y="48"/>
                    </a:lnTo>
                    <a:lnTo>
                      <a:pt x="292" y="68"/>
                    </a:lnTo>
                    <a:lnTo>
                      <a:pt x="302" y="92"/>
                    </a:lnTo>
                    <a:lnTo>
                      <a:pt x="308" y="120"/>
                    </a:lnTo>
                    <a:lnTo>
                      <a:pt x="310" y="151"/>
                    </a:lnTo>
                    <a:lnTo>
                      <a:pt x="310" y="378"/>
                    </a:lnTo>
                    <a:lnTo>
                      <a:pt x="309" y="408"/>
                    </a:lnTo>
                    <a:lnTo>
                      <a:pt x="306" y="439"/>
                    </a:lnTo>
                    <a:lnTo>
                      <a:pt x="302" y="470"/>
                    </a:lnTo>
                    <a:lnTo>
                      <a:pt x="241" y="927"/>
                    </a:lnTo>
                    <a:lnTo>
                      <a:pt x="237" y="949"/>
                    </a:lnTo>
                    <a:lnTo>
                      <a:pt x="230" y="967"/>
                    </a:lnTo>
                    <a:lnTo>
                      <a:pt x="220" y="980"/>
                    </a:lnTo>
                    <a:lnTo>
                      <a:pt x="207" y="989"/>
                    </a:lnTo>
                    <a:lnTo>
                      <a:pt x="193" y="995"/>
                    </a:lnTo>
                    <a:lnTo>
                      <a:pt x="175" y="999"/>
                    </a:lnTo>
                    <a:lnTo>
                      <a:pt x="155" y="1000"/>
                    </a:lnTo>
                    <a:lnTo>
                      <a:pt x="135" y="999"/>
                    </a:lnTo>
                    <a:lnTo>
                      <a:pt x="117" y="995"/>
                    </a:lnTo>
                    <a:lnTo>
                      <a:pt x="102" y="989"/>
                    </a:lnTo>
                    <a:lnTo>
                      <a:pt x="89" y="980"/>
                    </a:lnTo>
                    <a:lnTo>
                      <a:pt x="80" y="967"/>
                    </a:lnTo>
                    <a:lnTo>
                      <a:pt x="72" y="949"/>
                    </a:lnTo>
                    <a:lnTo>
                      <a:pt x="68" y="927"/>
                    </a:lnTo>
                    <a:lnTo>
                      <a:pt x="7" y="470"/>
                    </a:lnTo>
                    <a:lnTo>
                      <a:pt x="4" y="439"/>
                    </a:lnTo>
                    <a:lnTo>
                      <a:pt x="1" y="408"/>
                    </a:lnTo>
                    <a:lnTo>
                      <a:pt x="0" y="378"/>
                    </a:lnTo>
                    <a:lnTo>
                      <a:pt x="0" y="151"/>
                    </a:lnTo>
                    <a:lnTo>
                      <a:pt x="2" y="120"/>
                    </a:lnTo>
                    <a:lnTo>
                      <a:pt x="7" y="92"/>
                    </a:lnTo>
                    <a:lnTo>
                      <a:pt x="17" y="68"/>
                    </a:lnTo>
                    <a:lnTo>
                      <a:pt x="31" y="48"/>
                    </a:lnTo>
                    <a:lnTo>
                      <a:pt x="49" y="31"/>
                    </a:lnTo>
                    <a:lnTo>
                      <a:pt x="70" y="17"/>
                    </a:lnTo>
                    <a:lnTo>
                      <a:pt x="96" y="8"/>
                    </a:lnTo>
                    <a:lnTo>
                      <a:pt x="123" y="3"/>
                    </a:lnTo>
                    <a:lnTo>
                      <a:pt x="15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Freeform 34">
                <a:extLst>
                  <a:ext uri="{FF2B5EF4-FFF2-40B4-BE49-F238E27FC236}">
                    <a16:creationId xmlns:a16="http://schemas.microsoft.com/office/drawing/2014/main" id="{2E5A9D64-7FA1-7442-9FAC-238C0E7FAF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2613" y="5262563"/>
                <a:ext cx="103188" cy="101600"/>
              </a:xfrm>
              <a:custGeom>
                <a:avLst/>
                <a:gdLst>
                  <a:gd name="T0" fmla="*/ 162 w 323"/>
                  <a:gd name="T1" fmla="*/ 0 h 320"/>
                  <a:gd name="T2" fmla="*/ 194 w 323"/>
                  <a:gd name="T3" fmla="*/ 4 h 320"/>
                  <a:gd name="T4" fmla="*/ 224 w 323"/>
                  <a:gd name="T5" fmla="*/ 13 h 320"/>
                  <a:gd name="T6" fmla="*/ 251 w 323"/>
                  <a:gd name="T7" fmla="*/ 28 h 320"/>
                  <a:gd name="T8" fmla="*/ 276 w 323"/>
                  <a:gd name="T9" fmla="*/ 47 h 320"/>
                  <a:gd name="T10" fmla="*/ 296 w 323"/>
                  <a:gd name="T11" fmla="*/ 71 h 320"/>
                  <a:gd name="T12" fmla="*/ 310 w 323"/>
                  <a:gd name="T13" fmla="*/ 98 h 320"/>
                  <a:gd name="T14" fmla="*/ 320 w 323"/>
                  <a:gd name="T15" fmla="*/ 128 h 320"/>
                  <a:gd name="T16" fmla="*/ 323 w 323"/>
                  <a:gd name="T17" fmla="*/ 160 h 320"/>
                  <a:gd name="T18" fmla="*/ 320 w 323"/>
                  <a:gd name="T19" fmla="*/ 192 h 320"/>
                  <a:gd name="T20" fmla="*/ 310 w 323"/>
                  <a:gd name="T21" fmla="*/ 223 h 320"/>
                  <a:gd name="T22" fmla="*/ 296 w 323"/>
                  <a:gd name="T23" fmla="*/ 250 h 320"/>
                  <a:gd name="T24" fmla="*/ 276 w 323"/>
                  <a:gd name="T25" fmla="*/ 273 h 320"/>
                  <a:gd name="T26" fmla="*/ 251 w 323"/>
                  <a:gd name="T27" fmla="*/ 293 h 320"/>
                  <a:gd name="T28" fmla="*/ 224 w 323"/>
                  <a:gd name="T29" fmla="*/ 308 h 320"/>
                  <a:gd name="T30" fmla="*/ 194 w 323"/>
                  <a:gd name="T31" fmla="*/ 317 h 320"/>
                  <a:gd name="T32" fmla="*/ 162 w 323"/>
                  <a:gd name="T33" fmla="*/ 320 h 320"/>
                  <a:gd name="T34" fmla="*/ 129 w 323"/>
                  <a:gd name="T35" fmla="*/ 317 h 320"/>
                  <a:gd name="T36" fmla="*/ 99 w 323"/>
                  <a:gd name="T37" fmla="*/ 308 h 320"/>
                  <a:gd name="T38" fmla="*/ 72 w 323"/>
                  <a:gd name="T39" fmla="*/ 293 h 320"/>
                  <a:gd name="T40" fmla="*/ 48 w 323"/>
                  <a:gd name="T41" fmla="*/ 273 h 320"/>
                  <a:gd name="T42" fmla="*/ 28 w 323"/>
                  <a:gd name="T43" fmla="*/ 250 h 320"/>
                  <a:gd name="T44" fmla="*/ 13 w 323"/>
                  <a:gd name="T45" fmla="*/ 223 h 320"/>
                  <a:gd name="T46" fmla="*/ 3 w 323"/>
                  <a:gd name="T47" fmla="*/ 192 h 320"/>
                  <a:gd name="T48" fmla="*/ 0 w 323"/>
                  <a:gd name="T49" fmla="*/ 160 h 320"/>
                  <a:gd name="T50" fmla="*/ 3 w 323"/>
                  <a:gd name="T51" fmla="*/ 128 h 320"/>
                  <a:gd name="T52" fmla="*/ 13 w 323"/>
                  <a:gd name="T53" fmla="*/ 98 h 320"/>
                  <a:gd name="T54" fmla="*/ 28 w 323"/>
                  <a:gd name="T55" fmla="*/ 71 h 320"/>
                  <a:gd name="T56" fmla="*/ 48 w 323"/>
                  <a:gd name="T57" fmla="*/ 47 h 320"/>
                  <a:gd name="T58" fmla="*/ 72 w 323"/>
                  <a:gd name="T59" fmla="*/ 28 h 320"/>
                  <a:gd name="T60" fmla="*/ 99 w 323"/>
                  <a:gd name="T61" fmla="*/ 13 h 320"/>
                  <a:gd name="T62" fmla="*/ 129 w 323"/>
                  <a:gd name="T63" fmla="*/ 4 h 320"/>
                  <a:gd name="T64" fmla="*/ 162 w 323"/>
                  <a:gd name="T65" fmla="*/ 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3" h="320">
                    <a:moveTo>
                      <a:pt x="162" y="0"/>
                    </a:moveTo>
                    <a:lnTo>
                      <a:pt x="194" y="4"/>
                    </a:lnTo>
                    <a:lnTo>
                      <a:pt x="224" y="13"/>
                    </a:lnTo>
                    <a:lnTo>
                      <a:pt x="251" y="28"/>
                    </a:lnTo>
                    <a:lnTo>
                      <a:pt x="276" y="47"/>
                    </a:lnTo>
                    <a:lnTo>
                      <a:pt x="296" y="71"/>
                    </a:lnTo>
                    <a:lnTo>
                      <a:pt x="310" y="98"/>
                    </a:lnTo>
                    <a:lnTo>
                      <a:pt x="320" y="128"/>
                    </a:lnTo>
                    <a:lnTo>
                      <a:pt x="323" y="160"/>
                    </a:lnTo>
                    <a:lnTo>
                      <a:pt x="320" y="192"/>
                    </a:lnTo>
                    <a:lnTo>
                      <a:pt x="310" y="223"/>
                    </a:lnTo>
                    <a:lnTo>
                      <a:pt x="296" y="250"/>
                    </a:lnTo>
                    <a:lnTo>
                      <a:pt x="276" y="273"/>
                    </a:lnTo>
                    <a:lnTo>
                      <a:pt x="251" y="293"/>
                    </a:lnTo>
                    <a:lnTo>
                      <a:pt x="224" y="308"/>
                    </a:lnTo>
                    <a:lnTo>
                      <a:pt x="194" y="317"/>
                    </a:lnTo>
                    <a:lnTo>
                      <a:pt x="162" y="320"/>
                    </a:lnTo>
                    <a:lnTo>
                      <a:pt x="129" y="317"/>
                    </a:lnTo>
                    <a:lnTo>
                      <a:pt x="99" y="308"/>
                    </a:lnTo>
                    <a:lnTo>
                      <a:pt x="72" y="293"/>
                    </a:lnTo>
                    <a:lnTo>
                      <a:pt x="48" y="273"/>
                    </a:lnTo>
                    <a:lnTo>
                      <a:pt x="28" y="250"/>
                    </a:lnTo>
                    <a:lnTo>
                      <a:pt x="13" y="223"/>
                    </a:lnTo>
                    <a:lnTo>
                      <a:pt x="3" y="192"/>
                    </a:lnTo>
                    <a:lnTo>
                      <a:pt x="0" y="160"/>
                    </a:lnTo>
                    <a:lnTo>
                      <a:pt x="3" y="128"/>
                    </a:lnTo>
                    <a:lnTo>
                      <a:pt x="13" y="98"/>
                    </a:lnTo>
                    <a:lnTo>
                      <a:pt x="28" y="71"/>
                    </a:lnTo>
                    <a:lnTo>
                      <a:pt x="48" y="47"/>
                    </a:lnTo>
                    <a:lnTo>
                      <a:pt x="72" y="28"/>
                    </a:lnTo>
                    <a:lnTo>
                      <a:pt x="99" y="13"/>
                    </a:lnTo>
                    <a:lnTo>
                      <a:pt x="129" y="4"/>
                    </a:lnTo>
                    <a:lnTo>
                      <a:pt x="16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C79298C-2F6E-334B-B485-47975B059C72}"/>
                </a:ext>
              </a:extLst>
            </p:cNvPr>
            <p:cNvGrpSpPr/>
            <p:nvPr/>
          </p:nvGrpSpPr>
          <p:grpSpPr>
            <a:xfrm>
              <a:off x="2323110" y="3949597"/>
              <a:ext cx="978845" cy="968670"/>
              <a:chOff x="4348163" y="4635500"/>
              <a:chExt cx="1527175" cy="1511300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71" name="Freeform 39">
                <a:extLst>
                  <a:ext uri="{FF2B5EF4-FFF2-40B4-BE49-F238E27FC236}">
                    <a16:creationId xmlns:a16="http://schemas.microsoft.com/office/drawing/2014/main" id="{9FFC65B9-F470-5341-8F44-20C55B4D13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48163" y="4635500"/>
                <a:ext cx="930275" cy="920750"/>
              </a:xfrm>
              <a:custGeom>
                <a:avLst/>
                <a:gdLst>
                  <a:gd name="T0" fmla="*/ 692 w 2343"/>
                  <a:gd name="T1" fmla="*/ 415 h 2318"/>
                  <a:gd name="T2" fmla="*/ 557 w 2343"/>
                  <a:gd name="T3" fmla="*/ 482 h 2318"/>
                  <a:gd name="T4" fmla="*/ 460 w 2343"/>
                  <a:gd name="T5" fmla="*/ 592 h 2318"/>
                  <a:gd name="T6" fmla="*/ 410 w 2343"/>
                  <a:gd name="T7" fmla="*/ 734 h 2318"/>
                  <a:gd name="T8" fmla="*/ 420 w 2343"/>
                  <a:gd name="T9" fmla="*/ 890 h 2318"/>
                  <a:gd name="T10" fmla="*/ 487 w 2343"/>
                  <a:gd name="T11" fmla="*/ 1023 h 2318"/>
                  <a:gd name="T12" fmla="*/ 598 w 2343"/>
                  <a:gd name="T13" fmla="*/ 1120 h 2318"/>
                  <a:gd name="T14" fmla="*/ 742 w 2343"/>
                  <a:gd name="T15" fmla="*/ 1169 h 2318"/>
                  <a:gd name="T16" fmla="*/ 899 w 2343"/>
                  <a:gd name="T17" fmla="*/ 1159 h 2318"/>
                  <a:gd name="T18" fmla="*/ 1034 w 2343"/>
                  <a:gd name="T19" fmla="*/ 1092 h 2318"/>
                  <a:gd name="T20" fmla="*/ 1132 w 2343"/>
                  <a:gd name="T21" fmla="*/ 982 h 2318"/>
                  <a:gd name="T22" fmla="*/ 1182 w 2343"/>
                  <a:gd name="T23" fmla="*/ 839 h 2318"/>
                  <a:gd name="T24" fmla="*/ 1172 w 2343"/>
                  <a:gd name="T25" fmla="*/ 684 h 2318"/>
                  <a:gd name="T26" fmla="*/ 1104 w 2343"/>
                  <a:gd name="T27" fmla="*/ 551 h 2318"/>
                  <a:gd name="T28" fmla="*/ 993 w 2343"/>
                  <a:gd name="T29" fmla="*/ 455 h 2318"/>
                  <a:gd name="T30" fmla="*/ 848 w 2343"/>
                  <a:gd name="T31" fmla="*/ 405 h 2318"/>
                  <a:gd name="T32" fmla="*/ 1267 w 2343"/>
                  <a:gd name="T33" fmla="*/ 3 h 2318"/>
                  <a:gd name="T34" fmla="*/ 1540 w 2343"/>
                  <a:gd name="T35" fmla="*/ 59 h 2318"/>
                  <a:gd name="T36" fmla="*/ 1788 w 2343"/>
                  <a:gd name="T37" fmla="*/ 173 h 2318"/>
                  <a:gd name="T38" fmla="*/ 1999 w 2343"/>
                  <a:gd name="T39" fmla="*/ 338 h 2318"/>
                  <a:gd name="T40" fmla="*/ 2166 w 2343"/>
                  <a:gd name="T41" fmla="*/ 547 h 2318"/>
                  <a:gd name="T42" fmla="*/ 2283 w 2343"/>
                  <a:gd name="T43" fmla="*/ 792 h 2318"/>
                  <a:gd name="T44" fmla="*/ 2339 w 2343"/>
                  <a:gd name="T45" fmla="*/ 1063 h 2318"/>
                  <a:gd name="T46" fmla="*/ 2328 w 2343"/>
                  <a:gd name="T47" fmla="*/ 1346 h 2318"/>
                  <a:gd name="T48" fmla="*/ 2250 w 2343"/>
                  <a:gd name="T49" fmla="*/ 1609 h 2318"/>
                  <a:gd name="T50" fmla="*/ 2116 w 2343"/>
                  <a:gd name="T51" fmla="*/ 1843 h 2318"/>
                  <a:gd name="T52" fmla="*/ 1933 w 2343"/>
                  <a:gd name="T53" fmla="*/ 2038 h 2318"/>
                  <a:gd name="T54" fmla="*/ 1709 w 2343"/>
                  <a:gd name="T55" fmla="*/ 2188 h 2318"/>
                  <a:gd name="T56" fmla="*/ 1453 w 2343"/>
                  <a:gd name="T57" fmla="*/ 2284 h 2318"/>
                  <a:gd name="T58" fmla="*/ 1171 w 2343"/>
                  <a:gd name="T59" fmla="*/ 2318 h 2318"/>
                  <a:gd name="T60" fmla="*/ 889 w 2343"/>
                  <a:gd name="T61" fmla="*/ 2284 h 2318"/>
                  <a:gd name="T62" fmla="*/ 632 w 2343"/>
                  <a:gd name="T63" fmla="*/ 2188 h 2318"/>
                  <a:gd name="T64" fmla="*/ 408 w 2343"/>
                  <a:gd name="T65" fmla="*/ 2038 h 2318"/>
                  <a:gd name="T66" fmla="*/ 226 w 2343"/>
                  <a:gd name="T67" fmla="*/ 1843 h 2318"/>
                  <a:gd name="T68" fmla="*/ 91 w 2343"/>
                  <a:gd name="T69" fmla="*/ 1609 h 2318"/>
                  <a:gd name="T70" fmla="*/ 15 w 2343"/>
                  <a:gd name="T71" fmla="*/ 1346 h 2318"/>
                  <a:gd name="T72" fmla="*/ 3 w 2343"/>
                  <a:gd name="T73" fmla="*/ 1063 h 2318"/>
                  <a:gd name="T74" fmla="*/ 60 w 2343"/>
                  <a:gd name="T75" fmla="*/ 792 h 2318"/>
                  <a:gd name="T76" fmla="*/ 175 w 2343"/>
                  <a:gd name="T77" fmla="*/ 547 h 2318"/>
                  <a:gd name="T78" fmla="*/ 342 w 2343"/>
                  <a:gd name="T79" fmla="*/ 338 h 2318"/>
                  <a:gd name="T80" fmla="*/ 553 w 2343"/>
                  <a:gd name="T81" fmla="*/ 173 h 2318"/>
                  <a:gd name="T82" fmla="*/ 801 w 2343"/>
                  <a:gd name="T83" fmla="*/ 59 h 2318"/>
                  <a:gd name="T84" fmla="*/ 1074 w 2343"/>
                  <a:gd name="T85" fmla="*/ 3 h 2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343" h="2318">
                    <a:moveTo>
                      <a:pt x="796" y="401"/>
                    </a:moveTo>
                    <a:lnTo>
                      <a:pt x="742" y="405"/>
                    </a:lnTo>
                    <a:lnTo>
                      <a:pt x="692" y="415"/>
                    </a:lnTo>
                    <a:lnTo>
                      <a:pt x="643" y="431"/>
                    </a:lnTo>
                    <a:lnTo>
                      <a:pt x="598" y="455"/>
                    </a:lnTo>
                    <a:lnTo>
                      <a:pt x="557" y="482"/>
                    </a:lnTo>
                    <a:lnTo>
                      <a:pt x="520" y="514"/>
                    </a:lnTo>
                    <a:lnTo>
                      <a:pt x="487" y="551"/>
                    </a:lnTo>
                    <a:lnTo>
                      <a:pt x="460" y="592"/>
                    </a:lnTo>
                    <a:lnTo>
                      <a:pt x="436" y="636"/>
                    </a:lnTo>
                    <a:lnTo>
                      <a:pt x="420" y="684"/>
                    </a:lnTo>
                    <a:lnTo>
                      <a:pt x="410" y="734"/>
                    </a:lnTo>
                    <a:lnTo>
                      <a:pt x="406" y="787"/>
                    </a:lnTo>
                    <a:lnTo>
                      <a:pt x="410" y="839"/>
                    </a:lnTo>
                    <a:lnTo>
                      <a:pt x="420" y="890"/>
                    </a:lnTo>
                    <a:lnTo>
                      <a:pt x="436" y="937"/>
                    </a:lnTo>
                    <a:lnTo>
                      <a:pt x="460" y="982"/>
                    </a:lnTo>
                    <a:lnTo>
                      <a:pt x="487" y="1023"/>
                    </a:lnTo>
                    <a:lnTo>
                      <a:pt x="520" y="1060"/>
                    </a:lnTo>
                    <a:lnTo>
                      <a:pt x="557" y="1092"/>
                    </a:lnTo>
                    <a:lnTo>
                      <a:pt x="598" y="1120"/>
                    </a:lnTo>
                    <a:lnTo>
                      <a:pt x="643" y="1143"/>
                    </a:lnTo>
                    <a:lnTo>
                      <a:pt x="692" y="1159"/>
                    </a:lnTo>
                    <a:lnTo>
                      <a:pt x="742" y="1169"/>
                    </a:lnTo>
                    <a:lnTo>
                      <a:pt x="796" y="1173"/>
                    </a:lnTo>
                    <a:lnTo>
                      <a:pt x="848" y="1169"/>
                    </a:lnTo>
                    <a:lnTo>
                      <a:pt x="899" y="1159"/>
                    </a:lnTo>
                    <a:lnTo>
                      <a:pt x="947" y="1143"/>
                    </a:lnTo>
                    <a:lnTo>
                      <a:pt x="993" y="1120"/>
                    </a:lnTo>
                    <a:lnTo>
                      <a:pt x="1034" y="1092"/>
                    </a:lnTo>
                    <a:lnTo>
                      <a:pt x="1072" y="1060"/>
                    </a:lnTo>
                    <a:lnTo>
                      <a:pt x="1104" y="1023"/>
                    </a:lnTo>
                    <a:lnTo>
                      <a:pt x="1132" y="982"/>
                    </a:lnTo>
                    <a:lnTo>
                      <a:pt x="1156" y="937"/>
                    </a:lnTo>
                    <a:lnTo>
                      <a:pt x="1172" y="890"/>
                    </a:lnTo>
                    <a:lnTo>
                      <a:pt x="1182" y="839"/>
                    </a:lnTo>
                    <a:lnTo>
                      <a:pt x="1186" y="787"/>
                    </a:lnTo>
                    <a:lnTo>
                      <a:pt x="1182" y="734"/>
                    </a:lnTo>
                    <a:lnTo>
                      <a:pt x="1172" y="684"/>
                    </a:lnTo>
                    <a:lnTo>
                      <a:pt x="1156" y="636"/>
                    </a:lnTo>
                    <a:lnTo>
                      <a:pt x="1132" y="592"/>
                    </a:lnTo>
                    <a:lnTo>
                      <a:pt x="1104" y="551"/>
                    </a:lnTo>
                    <a:lnTo>
                      <a:pt x="1072" y="514"/>
                    </a:lnTo>
                    <a:lnTo>
                      <a:pt x="1034" y="482"/>
                    </a:lnTo>
                    <a:lnTo>
                      <a:pt x="993" y="455"/>
                    </a:lnTo>
                    <a:lnTo>
                      <a:pt x="947" y="431"/>
                    </a:lnTo>
                    <a:lnTo>
                      <a:pt x="899" y="415"/>
                    </a:lnTo>
                    <a:lnTo>
                      <a:pt x="848" y="405"/>
                    </a:lnTo>
                    <a:lnTo>
                      <a:pt x="796" y="401"/>
                    </a:lnTo>
                    <a:close/>
                    <a:moveTo>
                      <a:pt x="1171" y="0"/>
                    </a:moveTo>
                    <a:lnTo>
                      <a:pt x="1267" y="3"/>
                    </a:lnTo>
                    <a:lnTo>
                      <a:pt x="1360" y="14"/>
                    </a:lnTo>
                    <a:lnTo>
                      <a:pt x="1452" y="33"/>
                    </a:lnTo>
                    <a:lnTo>
                      <a:pt x="1540" y="59"/>
                    </a:lnTo>
                    <a:lnTo>
                      <a:pt x="1627" y="90"/>
                    </a:lnTo>
                    <a:lnTo>
                      <a:pt x="1709" y="128"/>
                    </a:lnTo>
                    <a:lnTo>
                      <a:pt x="1788" y="173"/>
                    </a:lnTo>
                    <a:lnTo>
                      <a:pt x="1863" y="223"/>
                    </a:lnTo>
                    <a:lnTo>
                      <a:pt x="1933" y="278"/>
                    </a:lnTo>
                    <a:lnTo>
                      <a:pt x="1999" y="338"/>
                    </a:lnTo>
                    <a:lnTo>
                      <a:pt x="2060" y="404"/>
                    </a:lnTo>
                    <a:lnTo>
                      <a:pt x="2116" y="473"/>
                    </a:lnTo>
                    <a:lnTo>
                      <a:pt x="2166" y="547"/>
                    </a:lnTo>
                    <a:lnTo>
                      <a:pt x="2211" y="625"/>
                    </a:lnTo>
                    <a:lnTo>
                      <a:pt x="2250" y="707"/>
                    </a:lnTo>
                    <a:lnTo>
                      <a:pt x="2283" y="792"/>
                    </a:lnTo>
                    <a:lnTo>
                      <a:pt x="2309" y="880"/>
                    </a:lnTo>
                    <a:lnTo>
                      <a:pt x="2328" y="970"/>
                    </a:lnTo>
                    <a:lnTo>
                      <a:pt x="2339" y="1063"/>
                    </a:lnTo>
                    <a:lnTo>
                      <a:pt x="2343" y="1158"/>
                    </a:lnTo>
                    <a:lnTo>
                      <a:pt x="2339" y="1253"/>
                    </a:lnTo>
                    <a:lnTo>
                      <a:pt x="2328" y="1346"/>
                    </a:lnTo>
                    <a:lnTo>
                      <a:pt x="2309" y="1436"/>
                    </a:lnTo>
                    <a:lnTo>
                      <a:pt x="2283" y="1524"/>
                    </a:lnTo>
                    <a:lnTo>
                      <a:pt x="2250" y="1609"/>
                    </a:lnTo>
                    <a:lnTo>
                      <a:pt x="2211" y="1691"/>
                    </a:lnTo>
                    <a:lnTo>
                      <a:pt x="2166" y="1769"/>
                    </a:lnTo>
                    <a:lnTo>
                      <a:pt x="2116" y="1843"/>
                    </a:lnTo>
                    <a:lnTo>
                      <a:pt x="2060" y="1912"/>
                    </a:lnTo>
                    <a:lnTo>
                      <a:pt x="1999" y="1978"/>
                    </a:lnTo>
                    <a:lnTo>
                      <a:pt x="1933" y="2038"/>
                    </a:lnTo>
                    <a:lnTo>
                      <a:pt x="1863" y="2094"/>
                    </a:lnTo>
                    <a:lnTo>
                      <a:pt x="1788" y="2143"/>
                    </a:lnTo>
                    <a:lnTo>
                      <a:pt x="1709" y="2188"/>
                    </a:lnTo>
                    <a:lnTo>
                      <a:pt x="1627" y="2226"/>
                    </a:lnTo>
                    <a:lnTo>
                      <a:pt x="1542" y="2258"/>
                    </a:lnTo>
                    <a:lnTo>
                      <a:pt x="1453" y="2284"/>
                    </a:lnTo>
                    <a:lnTo>
                      <a:pt x="1360" y="2303"/>
                    </a:lnTo>
                    <a:lnTo>
                      <a:pt x="1267" y="2314"/>
                    </a:lnTo>
                    <a:lnTo>
                      <a:pt x="1171" y="2318"/>
                    </a:lnTo>
                    <a:lnTo>
                      <a:pt x="1074" y="2314"/>
                    </a:lnTo>
                    <a:lnTo>
                      <a:pt x="981" y="2303"/>
                    </a:lnTo>
                    <a:lnTo>
                      <a:pt x="889" y="2284"/>
                    </a:lnTo>
                    <a:lnTo>
                      <a:pt x="801" y="2258"/>
                    </a:lnTo>
                    <a:lnTo>
                      <a:pt x="714" y="2226"/>
                    </a:lnTo>
                    <a:lnTo>
                      <a:pt x="632" y="2188"/>
                    </a:lnTo>
                    <a:lnTo>
                      <a:pt x="553" y="2143"/>
                    </a:lnTo>
                    <a:lnTo>
                      <a:pt x="480" y="2094"/>
                    </a:lnTo>
                    <a:lnTo>
                      <a:pt x="408" y="2038"/>
                    </a:lnTo>
                    <a:lnTo>
                      <a:pt x="342" y="1978"/>
                    </a:lnTo>
                    <a:lnTo>
                      <a:pt x="281" y="1912"/>
                    </a:lnTo>
                    <a:lnTo>
                      <a:pt x="226" y="1843"/>
                    </a:lnTo>
                    <a:lnTo>
                      <a:pt x="175" y="1769"/>
                    </a:lnTo>
                    <a:lnTo>
                      <a:pt x="130" y="1691"/>
                    </a:lnTo>
                    <a:lnTo>
                      <a:pt x="91" y="1609"/>
                    </a:lnTo>
                    <a:lnTo>
                      <a:pt x="60" y="1524"/>
                    </a:lnTo>
                    <a:lnTo>
                      <a:pt x="33" y="1436"/>
                    </a:lnTo>
                    <a:lnTo>
                      <a:pt x="15" y="1346"/>
                    </a:lnTo>
                    <a:lnTo>
                      <a:pt x="3" y="1253"/>
                    </a:lnTo>
                    <a:lnTo>
                      <a:pt x="0" y="1158"/>
                    </a:lnTo>
                    <a:lnTo>
                      <a:pt x="3" y="1063"/>
                    </a:lnTo>
                    <a:lnTo>
                      <a:pt x="15" y="970"/>
                    </a:lnTo>
                    <a:lnTo>
                      <a:pt x="33" y="880"/>
                    </a:lnTo>
                    <a:lnTo>
                      <a:pt x="60" y="792"/>
                    </a:lnTo>
                    <a:lnTo>
                      <a:pt x="91" y="707"/>
                    </a:lnTo>
                    <a:lnTo>
                      <a:pt x="130" y="625"/>
                    </a:lnTo>
                    <a:lnTo>
                      <a:pt x="175" y="547"/>
                    </a:lnTo>
                    <a:lnTo>
                      <a:pt x="226" y="473"/>
                    </a:lnTo>
                    <a:lnTo>
                      <a:pt x="281" y="404"/>
                    </a:lnTo>
                    <a:lnTo>
                      <a:pt x="342" y="338"/>
                    </a:lnTo>
                    <a:lnTo>
                      <a:pt x="408" y="278"/>
                    </a:lnTo>
                    <a:lnTo>
                      <a:pt x="478" y="223"/>
                    </a:lnTo>
                    <a:lnTo>
                      <a:pt x="553" y="173"/>
                    </a:lnTo>
                    <a:lnTo>
                      <a:pt x="632" y="128"/>
                    </a:lnTo>
                    <a:lnTo>
                      <a:pt x="714" y="90"/>
                    </a:lnTo>
                    <a:lnTo>
                      <a:pt x="801" y="59"/>
                    </a:lnTo>
                    <a:lnTo>
                      <a:pt x="889" y="33"/>
                    </a:lnTo>
                    <a:lnTo>
                      <a:pt x="981" y="14"/>
                    </a:lnTo>
                    <a:lnTo>
                      <a:pt x="1074" y="3"/>
                    </a:lnTo>
                    <a:lnTo>
                      <a:pt x="1171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Freeform 40">
                <a:extLst>
                  <a:ext uri="{FF2B5EF4-FFF2-40B4-BE49-F238E27FC236}">
                    <a16:creationId xmlns:a16="http://schemas.microsoft.com/office/drawing/2014/main" id="{8BA2FEAD-5FA5-D04C-9C73-C023273523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1100" y="5308600"/>
                <a:ext cx="884238" cy="838200"/>
              </a:xfrm>
              <a:custGeom>
                <a:avLst/>
                <a:gdLst>
                  <a:gd name="T0" fmla="*/ 2183 w 2226"/>
                  <a:gd name="T1" fmla="*/ 1331 h 2109"/>
                  <a:gd name="T2" fmla="*/ 2200 w 2226"/>
                  <a:gd name="T3" fmla="*/ 1364 h 2109"/>
                  <a:gd name="T4" fmla="*/ 2212 w 2226"/>
                  <a:gd name="T5" fmla="*/ 1424 h 2109"/>
                  <a:gd name="T6" fmla="*/ 2221 w 2226"/>
                  <a:gd name="T7" fmla="*/ 1503 h 2109"/>
                  <a:gd name="T8" fmla="*/ 2226 w 2226"/>
                  <a:gd name="T9" fmla="*/ 1596 h 2109"/>
                  <a:gd name="T10" fmla="*/ 2223 w 2226"/>
                  <a:gd name="T11" fmla="*/ 1696 h 2109"/>
                  <a:gd name="T12" fmla="*/ 2215 w 2226"/>
                  <a:gd name="T13" fmla="*/ 1794 h 2109"/>
                  <a:gd name="T14" fmla="*/ 2197 w 2226"/>
                  <a:gd name="T15" fmla="*/ 1885 h 2109"/>
                  <a:gd name="T16" fmla="*/ 2171 w 2226"/>
                  <a:gd name="T17" fmla="*/ 1962 h 2109"/>
                  <a:gd name="T18" fmla="*/ 2133 w 2226"/>
                  <a:gd name="T19" fmla="*/ 2018 h 2109"/>
                  <a:gd name="T20" fmla="*/ 2077 w 2226"/>
                  <a:gd name="T21" fmla="*/ 2055 h 2109"/>
                  <a:gd name="T22" fmla="*/ 2000 w 2226"/>
                  <a:gd name="T23" fmla="*/ 2081 h 2109"/>
                  <a:gd name="T24" fmla="*/ 1907 w 2226"/>
                  <a:gd name="T25" fmla="*/ 2098 h 2109"/>
                  <a:gd name="T26" fmla="*/ 1808 w 2226"/>
                  <a:gd name="T27" fmla="*/ 2107 h 2109"/>
                  <a:gd name="T28" fmla="*/ 1707 w 2226"/>
                  <a:gd name="T29" fmla="*/ 2109 h 2109"/>
                  <a:gd name="T30" fmla="*/ 1614 w 2226"/>
                  <a:gd name="T31" fmla="*/ 2105 h 2109"/>
                  <a:gd name="T32" fmla="*/ 1534 w 2226"/>
                  <a:gd name="T33" fmla="*/ 2095 h 2109"/>
                  <a:gd name="T34" fmla="*/ 1472 w 2226"/>
                  <a:gd name="T35" fmla="*/ 2083 h 2109"/>
                  <a:gd name="T36" fmla="*/ 1440 w 2226"/>
                  <a:gd name="T37" fmla="*/ 2067 h 2109"/>
                  <a:gd name="T38" fmla="*/ 1020 w 2226"/>
                  <a:gd name="T39" fmla="*/ 1984 h 2109"/>
                  <a:gd name="T40" fmla="*/ 968 w 2226"/>
                  <a:gd name="T41" fmla="*/ 1972 h 2109"/>
                  <a:gd name="T42" fmla="*/ 926 w 2226"/>
                  <a:gd name="T43" fmla="*/ 1940 h 2109"/>
                  <a:gd name="T44" fmla="*/ 904 w 2226"/>
                  <a:gd name="T45" fmla="*/ 1893 h 2109"/>
                  <a:gd name="T46" fmla="*/ 900 w 2226"/>
                  <a:gd name="T47" fmla="*/ 1539 h 2109"/>
                  <a:gd name="T48" fmla="*/ 543 w 2226"/>
                  <a:gd name="T49" fmla="*/ 1537 h 2109"/>
                  <a:gd name="T50" fmla="*/ 495 w 2226"/>
                  <a:gd name="T51" fmla="*/ 1513 h 2109"/>
                  <a:gd name="T52" fmla="*/ 463 w 2226"/>
                  <a:gd name="T53" fmla="*/ 1472 h 2109"/>
                  <a:gd name="T54" fmla="*/ 450 w 2226"/>
                  <a:gd name="T55" fmla="*/ 1420 h 2109"/>
                  <a:gd name="T56" fmla="*/ 120 w 2226"/>
                  <a:gd name="T57" fmla="*/ 1094 h 2109"/>
                  <a:gd name="T58" fmla="*/ 68 w 2226"/>
                  <a:gd name="T59" fmla="*/ 1082 h 2109"/>
                  <a:gd name="T60" fmla="*/ 27 w 2226"/>
                  <a:gd name="T61" fmla="*/ 1049 h 2109"/>
                  <a:gd name="T62" fmla="*/ 4 w 2226"/>
                  <a:gd name="T63" fmla="*/ 1003 h 2109"/>
                  <a:gd name="T64" fmla="*/ 0 w 2226"/>
                  <a:gd name="T65" fmla="*/ 769 h 2109"/>
                  <a:gd name="T66" fmla="*/ 185 w 2226"/>
                  <a:gd name="T67" fmla="*/ 691 h 2109"/>
                  <a:gd name="T68" fmla="*/ 356 w 2226"/>
                  <a:gd name="T69" fmla="*/ 590 h 2109"/>
                  <a:gd name="T70" fmla="*/ 509 w 2226"/>
                  <a:gd name="T71" fmla="*/ 465 h 2109"/>
                  <a:gd name="T72" fmla="*/ 1690 w 2226"/>
                  <a:gd name="T73" fmla="*/ 1629 h 2109"/>
                  <a:gd name="T74" fmla="*/ 1737 w 2226"/>
                  <a:gd name="T75" fmla="*/ 1648 h 2109"/>
                  <a:gd name="T76" fmla="*/ 1787 w 2226"/>
                  <a:gd name="T77" fmla="*/ 1648 h 2109"/>
                  <a:gd name="T78" fmla="*/ 1835 w 2226"/>
                  <a:gd name="T79" fmla="*/ 1629 h 2109"/>
                  <a:gd name="T80" fmla="*/ 1872 w 2226"/>
                  <a:gd name="T81" fmla="*/ 1592 h 2109"/>
                  <a:gd name="T82" fmla="*/ 1891 w 2226"/>
                  <a:gd name="T83" fmla="*/ 1545 h 2109"/>
                  <a:gd name="T84" fmla="*/ 1891 w 2226"/>
                  <a:gd name="T85" fmla="*/ 1496 h 2109"/>
                  <a:gd name="T86" fmla="*/ 1872 w 2226"/>
                  <a:gd name="T87" fmla="*/ 1449 h 2109"/>
                  <a:gd name="T88" fmla="*/ 683 w 2226"/>
                  <a:gd name="T89" fmla="*/ 268 h 2109"/>
                  <a:gd name="T90" fmla="*/ 768 w 2226"/>
                  <a:gd name="T91" fmla="*/ 138 h 2109"/>
                  <a:gd name="T92" fmla="*/ 838 w 2226"/>
                  <a:gd name="T93" fmla="*/ 0 h 2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226" h="2109">
                    <a:moveTo>
                      <a:pt x="838" y="0"/>
                    </a:moveTo>
                    <a:lnTo>
                      <a:pt x="2183" y="1331"/>
                    </a:lnTo>
                    <a:lnTo>
                      <a:pt x="2191" y="1344"/>
                    </a:lnTo>
                    <a:lnTo>
                      <a:pt x="2200" y="1364"/>
                    </a:lnTo>
                    <a:lnTo>
                      <a:pt x="2206" y="1391"/>
                    </a:lnTo>
                    <a:lnTo>
                      <a:pt x="2212" y="1424"/>
                    </a:lnTo>
                    <a:lnTo>
                      <a:pt x="2217" y="1461"/>
                    </a:lnTo>
                    <a:lnTo>
                      <a:pt x="2221" y="1503"/>
                    </a:lnTo>
                    <a:lnTo>
                      <a:pt x="2225" y="1549"/>
                    </a:lnTo>
                    <a:lnTo>
                      <a:pt x="2226" y="1596"/>
                    </a:lnTo>
                    <a:lnTo>
                      <a:pt x="2226" y="1645"/>
                    </a:lnTo>
                    <a:lnTo>
                      <a:pt x="2223" y="1696"/>
                    </a:lnTo>
                    <a:lnTo>
                      <a:pt x="2220" y="1746"/>
                    </a:lnTo>
                    <a:lnTo>
                      <a:pt x="2215" y="1794"/>
                    </a:lnTo>
                    <a:lnTo>
                      <a:pt x="2207" y="1841"/>
                    </a:lnTo>
                    <a:lnTo>
                      <a:pt x="2197" y="1885"/>
                    </a:lnTo>
                    <a:lnTo>
                      <a:pt x="2185" y="1926"/>
                    </a:lnTo>
                    <a:lnTo>
                      <a:pt x="2171" y="1962"/>
                    </a:lnTo>
                    <a:lnTo>
                      <a:pt x="2153" y="1993"/>
                    </a:lnTo>
                    <a:lnTo>
                      <a:pt x="2133" y="2018"/>
                    </a:lnTo>
                    <a:lnTo>
                      <a:pt x="2108" y="2037"/>
                    </a:lnTo>
                    <a:lnTo>
                      <a:pt x="2077" y="2055"/>
                    </a:lnTo>
                    <a:lnTo>
                      <a:pt x="2041" y="2068"/>
                    </a:lnTo>
                    <a:lnTo>
                      <a:pt x="2000" y="2081"/>
                    </a:lnTo>
                    <a:lnTo>
                      <a:pt x="1955" y="2091"/>
                    </a:lnTo>
                    <a:lnTo>
                      <a:pt x="1907" y="2098"/>
                    </a:lnTo>
                    <a:lnTo>
                      <a:pt x="1858" y="2104"/>
                    </a:lnTo>
                    <a:lnTo>
                      <a:pt x="1808" y="2107"/>
                    </a:lnTo>
                    <a:lnTo>
                      <a:pt x="1757" y="2109"/>
                    </a:lnTo>
                    <a:lnTo>
                      <a:pt x="1707" y="2109"/>
                    </a:lnTo>
                    <a:lnTo>
                      <a:pt x="1660" y="2108"/>
                    </a:lnTo>
                    <a:lnTo>
                      <a:pt x="1614" y="2105"/>
                    </a:lnTo>
                    <a:lnTo>
                      <a:pt x="1571" y="2102"/>
                    </a:lnTo>
                    <a:lnTo>
                      <a:pt x="1534" y="2095"/>
                    </a:lnTo>
                    <a:lnTo>
                      <a:pt x="1500" y="2089"/>
                    </a:lnTo>
                    <a:lnTo>
                      <a:pt x="1472" y="2083"/>
                    </a:lnTo>
                    <a:lnTo>
                      <a:pt x="1452" y="2074"/>
                    </a:lnTo>
                    <a:lnTo>
                      <a:pt x="1440" y="2067"/>
                    </a:lnTo>
                    <a:lnTo>
                      <a:pt x="1356" y="1984"/>
                    </a:lnTo>
                    <a:lnTo>
                      <a:pt x="1020" y="1984"/>
                    </a:lnTo>
                    <a:lnTo>
                      <a:pt x="992" y="1980"/>
                    </a:lnTo>
                    <a:lnTo>
                      <a:pt x="968" y="1972"/>
                    </a:lnTo>
                    <a:lnTo>
                      <a:pt x="945" y="1958"/>
                    </a:lnTo>
                    <a:lnTo>
                      <a:pt x="926" y="1940"/>
                    </a:lnTo>
                    <a:lnTo>
                      <a:pt x="913" y="1917"/>
                    </a:lnTo>
                    <a:lnTo>
                      <a:pt x="904" y="1893"/>
                    </a:lnTo>
                    <a:lnTo>
                      <a:pt x="900" y="1865"/>
                    </a:lnTo>
                    <a:lnTo>
                      <a:pt x="900" y="1539"/>
                    </a:lnTo>
                    <a:lnTo>
                      <a:pt x="570" y="1539"/>
                    </a:lnTo>
                    <a:lnTo>
                      <a:pt x="543" y="1537"/>
                    </a:lnTo>
                    <a:lnTo>
                      <a:pt x="518" y="1527"/>
                    </a:lnTo>
                    <a:lnTo>
                      <a:pt x="495" y="1513"/>
                    </a:lnTo>
                    <a:lnTo>
                      <a:pt x="476" y="1495"/>
                    </a:lnTo>
                    <a:lnTo>
                      <a:pt x="463" y="1472"/>
                    </a:lnTo>
                    <a:lnTo>
                      <a:pt x="453" y="1448"/>
                    </a:lnTo>
                    <a:lnTo>
                      <a:pt x="450" y="1420"/>
                    </a:lnTo>
                    <a:lnTo>
                      <a:pt x="450" y="1094"/>
                    </a:lnTo>
                    <a:lnTo>
                      <a:pt x="120" y="1094"/>
                    </a:lnTo>
                    <a:lnTo>
                      <a:pt x="93" y="1090"/>
                    </a:lnTo>
                    <a:lnTo>
                      <a:pt x="68" y="1082"/>
                    </a:lnTo>
                    <a:lnTo>
                      <a:pt x="45" y="1068"/>
                    </a:lnTo>
                    <a:lnTo>
                      <a:pt x="27" y="1049"/>
                    </a:lnTo>
                    <a:lnTo>
                      <a:pt x="13" y="1027"/>
                    </a:lnTo>
                    <a:lnTo>
                      <a:pt x="4" y="1003"/>
                    </a:lnTo>
                    <a:lnTo>
                      <a:pt x="0" y="975"/>
                    </a:lnTo>
                    <a:lnTo>
                      <a:pt x="0" y="769"/>
                    </a:lnTo>
                    <a:lnTo>
                      <a:pt x="95" y="733"/>
                    </a:lnTo>
                    <a:lnTo>
                      <a:pt x="185" y="691"/>
                    </a:lnTo>
                    <a:lnTo>
                      <a:pt x="273" y="643"/>
                    </a:lnTo>
                    <a:lnTo>
                      <a:pt x="356" y="590"/>
                    </a:lnTo>
                    <a:lnTo>
                      <a:pt x="435" y="529"/>
                    </a:lnTo>
                    <a:lnTo>
                      <a:pt x="509" y="465"/>
                    </a:lnTo>
                    <a:lnTo>
                      <a:pt x="1670" y="1612"/>
                    </a:lnTo>
                    <a:lnTo>
                      <a:pt x="1690" y="1629"/>
                    </a:lnTo>
                    <a:lnTo>
                      <a:pt x="1713" y="1642"/>
                    </a:lnTo>
                    <a:lnTo>
                      <a:pt x="1737" y="1648"/>
                    </a:lnTo>
                    <a:lnTo>
                      <a:pt x="1762" y="1650"/>
                    </a:lnTo>
                    <a:lnTo>
                      <a:pt x="1787" y="1648"/>
                    </a:lnTo>
                    <a:lnTo>
                      <a:pt x="1812" y="1642"/>
                    </a:lnTo>
                    <a:lnTo>
                      <a:pt x="1835" y="1629"/>
                    </a:lnTo>
                    <a:lnTo>
                      <a:pt x="1855" y="1612"/>
                    </a:lnTo>
                    <a:lnTo>
                      <a:pt x="1872" y="1592"/>
                    </a:lnTo>
                    <a:lnTo>
                      <a:pt x="1883" y="1570"/>
                    </a:lnTo>
                    <a:lnTo>
                      <a:pt x="1891" y="1545"/>
                    </a:lnTo>
                    <a:lnTo>
                      <a:pt x="1893" y="1521"/>
                    </a:lnTo>
                    <a:lnTo>
                      <a:pt x="1891" y="1496"/>
                    </a:lnTo>
                    <a:lnTo>
                      <a:pt x="1885" y="1471"/>
                    </a:lnTo>
                    <a:lnTo>
                      <a:pt x="1872" y="1449"/>
                    </a:lnTo>
                    <a:lnTo>
                      <a:pt x="1856" y="1429"/>
                    </a:lnTo>
                    <a:lnTo>
                      <a:pt x="683" y="268"/>
                    </a:lnTo>
                    <a:lnTo>
                      <a:pt x="726" y="204"/>
                    </a:lnTo>
                    <a:lnTo>
                      <a:pt x="768" y="138"/>
                    </a:lnTo>
                    <a:lnTo>
                      <a:pt x="805" y="70"/>
                    </a:lnTo>
                    <a:lnTo>
                      <a:pt x="83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1" name="Freeform 45">
              <a:extLst>
                <a:ext uri="{FF2B5EF4-FFF2-40B4-BE49-F238E27FC236}">
                  <a16:creationId xmlns:a16="http://schemas.microsoft.com/office/drawing/2014/main" id="{AA559311-395D-EE4F-9EFE-999EF90D23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84077" y="992530"/>
              <a:ext cx="1219996" cy="818079"/>
            </a:xfrm>
            <a:custGeom>
              <a:avLst/>
              <a:gdLst>
                <a:gd name="T0" fmla="*/ 1294 w 3598"/>
                <a:gd name="T1" fmla="*/ 1287 h 2410"/>
                <a:gd name="T2" fmla="*/ 2916 w 3598"/>
                <a:gd name="T3" fmla="*/ 1579 h 2410"/>
                <a:gd name="T4" fmla="*/ 2839 w 3598"/>
                <a:gd name="T5" fmla="*/ 1688 h 2410"/>
                <a:gd name="T6" fmla="*/ 2707 w 3598"/>
                <a:gd name="T7" fmla="*/ 1660 h 2410"/>
                <a:gd name="T8" fmla="*/ 2482 w 3598"/>
                <a:gd name="T9" fmla="*/ 1084 h 2410"/>
                <a:gd name="T10" fmla="*/ 2278 w 3598"/>
                <a:gd name="T11" fmla="*/ 1344 h 2410"/>
                <a:gd name="T12" fmla="*/ 2247 w 3598"/>
                <a:gd name="T13" fmla="*/ 1701 h 2410"/>
                <a:gd name="T14" fmla="*/ 2419 w 3598"/>
                <a:gd name="T15" fmla="*/ 2014 h 2410"/>
                <a:gd name="T16" fmla="*/ 2734 w 3598"/>
                <a:gd name="T17" fmla="*/ 2163 h 2410"/>
                <a:gd name="T18" fmla="*/ 3077 w 3598"/>
                <a:gd name="T19" fmla="*/ 2086 h 2410"/>
                <a:gd name="T20" fmla="*/ 3304 w 3598"/>
                <a:gd name="T21" fmla="*/ 1819 h 2410"/>
                <a:gd name="T22" fmla="*/ 3342 w 3598"/>
                <a:gd name="T23" fmla="*/ 1451 h 2410"/>
                <a:gd name="T24" fmla="*/ 3177 w 3598"/>
                <a:gd name="T25" fmla="*/ 1145 h 2410"/>
                <a:gd name="T26" fmla="*/ 2876 w 3598"/>
                <a:gd name="T27" fmla="*/ 991 h 2410"/>
                <a:gd name="T28" fmla="*/ 573 w 3598"/>
                <a:gd name="T29" fmla="*/ 1036 h 2410"/>
                <a:gd name="T30" fmla="*/ 320 w 3598"/>
                <a:gd name="T31" fmla="*/ 1276 h 2410"/>
                <a:gd name="T32" fmla="*/ 247 w 3598"/>
                <a:gd name="T33" fmla="*/ 1639 h 2410"/>
                <a:gd name="T34" fmla="*/ 388 w 3598"/>
                <a:gd name="T35" fmla="*/ 1971 h 2410"/>
                <a:gd name="T36" fmla="*/ 684 w 3598"/>
                <a:gd name="T37" fmla="*/ 2153 h 2410"/>
                <a:gd name="T38" fmla="*/ 1037 w 3598"/>
                <a:gd name="T39" fmla="*/ 2113 h 2410"/>
                <a:gd name="T40" fmla="*/ 1290 w 3598"/>
                <a:gd name="T41" fmla="*/ 1871 h 2410"/>
                <a:gd name="T42" fmla="*/ 754 w 3598"/>
                <a:gd name="T43" fmla="*/ 1686 h 2410"/>
                <a:gd name="T44" fmla="*/ 683 w 3598"/>
                <a:gd name="T45" fmla="*/ 1561 h 2410"/>
                <a:gd name="T46" fmla="*/ 852 w 3598"/>
                <a:gd name="T47" fmla="*/ 986 h 2410"/>
                <a:gd name="T48" fmla="*/ 1451 w 3598"/>
                <a:gd name="T49" fmla="*/ 1079 h 2410"/>
                <a:gd name="T50" fmla="*/ 1599 w 3598"/>
                <a:gd name="T51" fmla="*/ 1453 h 2410"/>
                <a:gd name="T52" fmla="*/ 2586 w 3598"/>
                <a:gd name="T53" fmla="*/ 7 h 2410"/>
                <a:gd name="T54" fmla="*/ 2775 w 3598"/>
                <a:gd name="T55" fmla="*/ 740 h 2410"/>
                <a:gd name="T56" fmla="*/ 3139 w 3598"/>
                <a:gd name="T57" fmla="*/ 820 h 2410"/>
                <a:gd name="T58" fmla="*/ 3452 w 3598"/>
                <a:gd name="T59" fmla="*/ 1093 h 2410"/>
                <a:gd name="T60" fmla="*/ 3595 w 3598"/>
                <a:gd name="T61" fmla="*/ 1499 h 2410"/>
                <a:gd name="T62" fmla="*/ 3521 w 3598"/>
                <a:gd name="T63" fmla="*/ 1933 h 2410"/>
                <a:gd name="T64" fmla="*/ 3258 w 3598"/>
                <a:gd name="T65" fmla="*/ 2257 h 2410"/>
                <a:gd name="T66" fmla="*/ 2867 w 3598"/>
                <a:gd name="T67" fmla="*/ 2407 h 2410"/>
                <a:gd name="T68" fmla="*/ 2449 w 3598"/>
                <a:gd name="T69" fmla="*/ 2330 h 2410"/>
                <a:gd name="T70" fmla="*/ 2137 w 3598"/>
                <a:gd name="T71" fmla="*/ 2056 h 2410"/>
                <a:gd name="T72" fmla="*/ 1994 w 3598"/>
                <a:gd name="T73" fmla="*/ 1651 h 2410"/>
                <a:gd name="T74" fmla="*/ 1779 w 3598"/>
                <a:gd name="T75" fmla="*/ 1686 h 2410"/>
                <a:gd name="T76" fmla="*/ 1544 w 3598"/>
                <a:gd name="T77" fmla="*/ 1900 h 2410"/>
                <a:gd name="T78" fmla="*/ 1306 w 3598"/>
                <a:gd name="T79" fmla="*/ 2227 h 2410"/>
                <a:gd name="T80" fmla="*/ 943 w 3598"/>
                <a:gd name="T81" fmla="*/ 2398 h 2410"/>
                <a:gd name="T82" fmla="*/ 525 w 3598"/>
                <a:gd name="T83" fmla="*/ 2358 h 2410"/>
                <a:gd name="T84" fmla="*/ 189 w 3598"/>
                <a:gd name="T85" fmla="*/ 2113 h 2410"/>
                <a:gd name="T86" fmla="*/ 13 w 3598"/>
                <a:gd name="T87" fmla="*/ 1725 h 2410"/>
                <a:gd name="T88" fmla="*/ 50 w 3598"/>
                <a:gd name="T89" fmla="*/ 1284 h 2410"/>
                <a:gd name="T90" fmla="*/ 286 w 3598"/>
                <a:gd name="T91" fmla="*/ 935 h 2410"/>
                <a:gd name="T92" fmla="*/ 660 w 3598"/>
                <a:gd name="T93" fmla="*/ 753 h 2410"/>
                <a:gd name="T94" fmla="*/ 1055 w 3598"/>
                <a:gd name="T95" fmla="*/ 780 h 2410"/>
                <a:gd name="T96" fmla="*/ 1071 w 3598"/>
                <a:gd name="T97" fmla="*/ 577 h 2410"/>
                <a:gd name="T98" fmla="*/ 946 w 3598"/>
                <a:gd name="T99" fmla="*/ 486 h 2410"/>
                <a:gd name="T100" fmla="*/ 962 w 3598"/>
                <a:gd name="T101" fmla="*/ 330 h 2410"/>
                <a:gd name="T102" fmla="*/ 1080 w 3598"/>
                <a:gd name="T103" fmla="*/ 266 h 2410"/>
                <a:gd name="T104" fmla="*/ 1654 w 3598"/>
                <a:gd name="T105" fmla="*/ 295 h 2410"/>
                <a:gd name="T106" fmla="*/ 1629 w 3598"/>
                <a:gd name="T107" fmla="*/ 434 h 2410"/>
                <a:gd name="T108" fmla="*/ 2448 w 3598"/>
                <a:gd name="T109" fmla="*/ 278 h 2410"/>
                <a:gd name="T110" fmla="*/ 2139 w 3598"/>
                <a:gd name="T111" fmla="*/ 316 h 2410"/>
                <a:gd name="T112" fmla="*/ 2100 w 3598"/>
                <a:gd name="T113" fmla="*/ 185 h 2410"/>
                <a:gd name="T114" fmla="*/ 2511 w 3598"/>
                <a:gd name="T115" fmla="*/ 5 h 2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598" h="2410">
                  <a:moveTo>
                    <a:pt x="1192" y="1150"/>
                  </a:moveTo>
                  <a:lnTo>
                    <a:pt x="1016" y="1453"/>
                  </a:lnTo>
                  <a:lnTo>
                    <a:pt x="1352" y="1453"/>
                  </a:lnTo>
                  <a:lnTo>
                    <a:pt x="1338" y="1395"/>
                  </a:lnTo>
                  <a:lnTo>
                    <a:pt x="1318" y="1340"/>
                  </a:lnTo>
                  <a:lnTo>
                    <a:pt x="1294" y="1287"/>
                  </a:lnTo>
                  <a:lnTo>
                    <a:pt x="1265" y="1238"/>
                  </a:lnTo>
                  <a:lnTo>
                    <a:pt x="1231" y="1192"/>
                  </a:lnTo>
                  <a:lnTo>
                    <a:pt x="1192" y="1150"/>
                  </a:lnTo>
                  <a:close/>
                  <a:moveTo>
                    <a:pt x="2817" y="986"/>
                  </a:moveTo>
                  <a:lnTo>
                    <a:pt x="2915" y="1554"/>
                  </a:lnTo>
                  <a:lnTo>
                    <a:pt x="2916" y="1579"/>
                  </a:lnTo>
                  <a:lnTo>
                    <a:pt x="2913" y="1603"/>
                  </a:lnTo>
                  <a:lnTo>
                    <a:pt x="2905" y="1625"/>
                  </a:lnTo>
                  <a:lnTo>
                    <a:pt x="2894" y="1645"/>
                  </a:lnTo>
                  <a:lnTo>
                    <a:pt x="2879" y="1663"/>
                  </a:lnTo>
                  <a:lnTo>
                    <a:pt x="2860" y="1677"/>
                  </a:lnTo>
                  <a:lnTo>
                    <a:pt x="2839" y="1688"/>
                  </a:lnTo>
                  <a:lnTo>
                    <a:pt x="2815" y="1695"/>
                  </a:lnTo>
                  <a:lnTo>
                    <a:pt x="2794" y="1697"/>
                  </a:lnTo>
                  <a:lnTo>
                    <a:pt x="2770" y="1695"/>
                  </a:lnTo>
                  <a:lnTo>
                    <a:pt x="2747" y="1687"/>
                  </a:lnTo>
                  <a:lnTo>
                    <a:pt x="2726" y="1676"/>
                  </a:lnTo>
                  <a:lnTo>
                    <a:pt x="2707" y="1660"/>
                  </a:lnTo>
                  <a:lnTo>
                    <a:pt x="2692" y="1641"/>
                  </a:lnTo>
                  <a:lnTo>
                    <a:pt x="2681" y="1619"/>
                  </a:lnTo>
                  <a:lnTo>
                    <a:pt x="2675" y="1595"/>
                  </a:lnTo>
                  <a:lnTo>
                    <a:pt x="2577" y="1029"/>
                  </a:lnTo>
                  <a:lnTo>
                    <a:pt x="2528" y="1055"/>
                  </a:lnTo>
                  <a:lnTo>
                    <a:pt x="2482" y="1084"/>
                  </a:lnTo>
                  <a:lnTo>
                    <a:pt x="2439" y="1118"/>
                  </a:lnTo>
                  <a:lnTo>
                    <a:pt x="2398" y="1156"/>
                  </a:lnTo>
                  <a:lnTo>
                    <a:pt x="2362" y="1199"/>
                  </a:lnTo>
                  <a:lnTo>
                    <a:pt x="2330" y="1244"/>
                  </a:lnTo>
                  <a:lnTo>
                    <a:pt x="2302" y="1293"/>
                  </a:lnTo>
                  <a:lnTo>
                    <a:pt x="2278" y="1344"/>
                  </a:lnTo>
                  <a:lnTo>
                    <a:pt x="2259" y="1399"/>
                  </a:lnTo>
                  <a:lnTo>
                    <a:pt x="2245" y="1455"/>
                  </a:lnTo>
                  <a:lnTo>
                    <a:pt x="2236" y="1514"/>
                  </a:lnTo>
                  <a:lnTo>
                    <a:pt x="2234" y="1574"/>
                  </a:lnTo>
                  <a:lnTo>
                    <a:pt x="2237" y="1639"/>
                  </a:lnTo>
                  <a:lnTo>
                    <a:pt x="2247" y="1701"/>
                  </a:lnTo>
                  <a:lnTo>
                    <a:pt x="2263" y="1761"/>
                  </a:lnTo>
                  <a:lnTo>
                    <a:pt x="2283" y="1819"/>
                  </a:lnTo>
                  <a:lnTo>
                    <a:pt x="2311" y="1874"/>
                  </a:lnTo>
                  <a:lnTo>
                    <a:pt x="2342" y="1924"/>
                  </a:lnTo>
                  <a:lnTo>
                    <a:pt x="2378" y="1971"/>
                  </a:lnTo>
                  <a:lnTo>
                    <a:pt x="2419" y="2014"/>
                  </a:lnTo>
                  <a:lnTo>
                    <a:pt x="2464" y="2052"/>
                  </a:lnTo>
                  <a:lnTo>
                    <a:pt x="2512" y="2086"/>
                  </a:lnTo>
                  <a:lnTo>
                    <a:pt x="2563" y="2114"/>
                  </a:lnTo>
                  <a:lnTo>
                    <a:pt x="2618" y="2136"/>
                  </a:lnTo>
                  <a:lnTo>
                    <a:pt x="2675" y="2153"/>
                  </a:lnTo>
                  <a:lnTo>
                    <a:pt x="2734" y="2163"/>
                  </a:lnTo>
                  <a:lnTo>
                    <a:pt x="2795" y="2167"/>
                  </a:lnTo>
                  <a:lnTo>
                    <a:pt x="2855" y="2163"/>
                  </a:lnTo>
                  <a:lnTo>
                    <a:pt x="2914" y="2153"/>
                  </a:lnTo>
                  <a:lnTo>
                    <a:pt x="2971" y="2136"/>
                  </a:lnTo>
                  <a:lnTo>
                    <a:pt x="3025" y="2114"/>
                  </a:lnTo>
                  <a:lnTo>
                    <a:pt x="3077" y="2086"/>
                  </a:lnTo>
                  <a:lnTo>
                    <a:pt x="3125" y="2052"/>
                  </a:lnTo>
                  <a:lnTo>
                    <a:pt x="3170" y="2014"/>
                  </a:lnTo>
                  <a:lnTo>
                    <a:pt x="3210" y="1971"/>
                  </a:lnTo>
                  <a:lnTo>
                    <a:pt x="3246" y="1924"/>
                  </a:lnTo>
                  <a:lnTo>
                    <a:pt x="3278" y="1874"/>
                  </a:lnTo>
                  <a:lnTo>
                    <a:pt x="3304" y="1819"/>
                  </a:lnTo>
                  <a:lnTo>
                    <a:pt x="3326" y="1761"/>
                  </a:lnTo>
                  <a:lnTo>
                    <a:pt x="3341" y="1701"/>
                  </a:lnTo>
                  <a:lnTo>
                    <a:pt x="3351" y="1639"/>
                  </a:lnTo>
                  <a:lnTo>
                    <a:pt x="3355" y="1574"/>
                  </a:lnTo>
                  <a:lnTo>
                    <a:pt x="3351" y="1512"/>
                  </a:lnTo>
                  <a:lnTo>
                    <a:pt x="3342" y="1451"/>
                  </a:lnTo>
                  <a:lnTo>
                    <a:pt x="3327" y="1392"/>
                  </a:lnTo>
                  <a:lnTo>
                    <a:pt x="3308" y="1336"/>
                  </a:lnTo>
                  <a:lnTo>
                    <a:pt x="3281" y="1284"/>
                  </a:lnTo>
                  <a:lnTo>
                    <a:pt x="3252" y="1234"/>
                  </a:lnTo>
                  <a:lnTo>
                    <a:pt x="3217" y="1188"/>
                  </a:lnTo>
                  <a:lnTo>
                    <a:pt x="3177" y="1145"/>
                  </a:lnTo>
                  <a:lnTo>
                    <a:pt x="3135" y="1107"/>
                  </a:lnTo>
                  <a:lnTo>
                    <a:pt x="3089" y="1073"/>
                  </a:lnTo>
                  <a:lnTo>
                    <a:pt x="3040" y="1045"/>
                  </a:lnTo>
                  <a:lnTo>
                    <a:pt x="2987" y="1021"/>
                  </a:lnTo>
                  <a:lnTo>
                    <a:pt x="2933" y="1003"/>
                  </a:lnTo>
                  <a:lnTo>
                    <a:pt x="2876" y="991"/>
                  </a:lnTo>
                  <a:lnTo>
                    <a:pt x="2817" y="986"/>
                  </a:lnTo>
                  <a:close/>
                  <a:moveTo>
                    <a:pt x="804" y="982"/>
                  </a:moveTo>
                  <a:lnTo>
                    <a:pt x="743" y="987"/>
                  </a:lnTo>
                  <a:lnTo>
                    <a:pt x="684" y="997"/>
                  </a:lnTo>
                  <a:lnTo>
                    <a:pt x="627" y="1013"/>
                  </a:lnTo>
                  <a:lnTo>
                    <a:pt x="573" y="1036"/>
                  </a:lnTo>
                  <a:lnTo>
                    <a:pt x="521" y="1064"/>
                  </a:lnTo>
                  <a:lnTo>
                    <a:pt x="473" y="1097"/>
                  </a:lnTo>
                  <a:lnTo>
                    <a:pt x="429" y="1135"/>
                  </a:lnTo>
                  <a:lnTo>
                    <a:pt x="388" y="1178"/>
                  </a:lnTo>
                  <a:lnTo>
                    <a:pt x="352" y="1225"/>
                  </a:lnTo>
                  <a:lnTo>
                    <a:pt x="320" y="1276"/>
                  </a:lnTo>
                  <a:lnTo>
                    <a:pt x="294" y="1331"/>
                  </a:lnTo>
                  <a:lnTo>
                    <a:pt x="272" y="1388"/>
                  </a:lnTo>
                  <a:lnTo>
                    <a:pt x="257" y="1448"/>
                  </a:lnTo>
                  <a:lnTo>
                    <a:pt x="247" y="1510"/>
                  </a:lnTo>
                  <a:lnTo>
                    <a:pt x="244" y="1574"/>
                  </a:lnTo>
                  <a:lnTo>
                    <a:pt x="247" y="1639"/>
                  </a:lnTo>
                  <a:lnTo>
                    <a:pt x="257" y="1701"/>
                  </a:lnTo>
                  <a:lnTo>
                    <a:pt x="272" y="1761"/>
                  </a:lnTo>
                  <a:lnTo>
                    <a:pt x="294" y="1819"/>
                  </a:lnTo>
                  <a:lnTo>
                    <a:pt x="320" y="1874"/>
                  </a:lnTo>
                  <a:lnTo>
                    <a:pt x="352" y="1924"/>
                  </a:lnTo>
                  <a:lnTo>
                    <a:pt x="388" y="1971"/>
                  </a:lnTo>
                  <a:lnTo>
                    <a:pt x="429" y="2014"/>
                  </a:lnTo>
                  <a:lnTo>
                    <a:pt x="473" y="2052"/>
                  </a:lnTo>
                  <a:lnTo>
                    <a:pt x="521" y="2086"/>
                  </a:lnTo>
                  <a:lnTo>
                    <a:pt x="573" y="2114"/>
                  </a:lnTo>
                  <a:lnTo>
                    <a:pt x="627" y="2136"/>
                  </a:lnTo>
                  <a:lnTo>
                    <a:pt x="684" y="2153"/>
                  </a:lnTo>
                  <a:lnTo>
                    <a:pt x="743" y="2163"/>
                  </a:lnTo>
                  <a:lnTo>
                    <a:pt x="804" y="2167"/>
                  </a:lnTo>
                  <a:lnTo>
                    <a:pt x="866" y="2163"/>
                  </a:lnTo>
                  <a:lnTo>
                    <a:pt x="925" y="2152"/>
                  </a:lnTo>
                  <a:lnTo>
                    <a:pt x="983" y="2136"/>
                  </a:lnTo>
                  <a:lnTo>
                    <a:pt x="1037" y="2113"/>
                  </a:lnTo>
                  <a:lnTo>
                    <a:pt x="1089" y="2085"/>
                  </a:lnTo>
                  <a:lnTo>
                    <a:pt x="1137" y="2051"/>
                  </a:lnTo>
                  <a:lnTo>
                    <a:pt x="1182" y="2013"/>
                  </a:lnTo>
                  <a:lnTo>
                    <a:pt x="1222" y="1969"/>
                  </a:lnTo>
                  <a:lnTo>
                    <a:pt x="1258" y="1922"/>
                  </a:lnTo>
                  <a:lnTo>
                    <a:pt x="1290" y="1871"/>
                  </a:lnTo>
                  <a:lnTo>
                    <a:pt x="1316" y="1815"/>
                  </a:lnTo>
                  <a:lnTo>
                    <a:pt x="1337" y="1757"/>
                  </a:lnTo>
                  <a:lnTo>
                    <a:pt x="1352" y="1697"/>
                  </a:lnTo>
                  <a:lnTo>
                    <a:pt x="804" y="1697"/>
                  </a:lnTo>
                  <a:lnTo>
                    <a:pt x="779" y="1694"/>
                  </a:lnTo>
                  <a:lnTo>
                    <a:pt x="754" y="1686"/>
                  </a:lnTo>
                  <a:lnTo>
                    <a:pt x="732" y="1674"/>
                  </a:lnTo>
                  <a:lnTo>
                    <a:pt x="714" y="1656"/>
                  </a:lnTo>
                  <a:lnTo>
                    <a:pt x="698" y="1636"/>
                  </a:lnTo>
                  <a:lnTo>
                    <a:pt x="689" y="1612"/>
                  </a:lnTo>
                  <a:lnTo>
                    <a:pt x="683" y="1588"/>
                  </a:lnTo>
                  <a:lnTo>
                    <a:pt x="683" y="1561"/>
                  </a:lnTo>
                  <a:lnTo>
                    <a:pt x="689" y="1537"/>
                  </a:lnTo>
                  <a:lnTo>
                    <a:pt x="699" y="1513"/>
                  </a:lnTo>
                  <a:lnTo>
                    <a:pt x="987" y="1018"/>
                  </a:lnTo>
                  <a:lnTo>
                    <a:pt x="943" y="1003"/>
                  </a:lnTo>
                  <a:lnTo>
                    <a:pt x="898" y="992"/>
                  </a:lnTo>
                  <a:lnTo>
                    <a:pt x="852" y="986"/>
                  </a:lnTo>
                  <a:lnTo>
                    <a:pt x="804" y="982"/>
                  </a:lnTo>
                  <a:close/>
                  <a:moveTo>
                    <a:pt x="1404" y="785"/>
                  </a:moveTo>
                  <a:lnTo>
                    <a:pt x="1319" y="933"/>
                  </a:lnTo>
                  <a:lnTo>
                    <a:pt x="1366" y="978"/>
                  </a:lnTo>
                  <a:lnTo>
                    <a:pt x="1411" y="1026"/>
                  </a:lnTo>
                  <a:lnTo>
                    <a:pt x="1451" y="1079"/>
                  </a:lnTo>
                  <a:lnTo>
                    <a:pt x="1488" y="1134"/>
                  </a:lnTo>
                  <a:lnTo>
                    <a:pt x="1519" y="1193"/>
                  </a:lnTo>
                  <a:lnTo>
                    <a:pt x="1547" y="1254"/>
                  </a:lnTo>
                  <a:lnTo>
                    <a:pt x="1570" y="1319"/>
                  </a:lnTo>
                  <a:lnTo>
                    <a:pt x="1587" y="1384"/>
                  </a:lnTo>
                  <a:lnTo>
                    <a:pt x="1599" y="1453"/>
                  </a:lnTo>
                  <a:lnTo>
                    <a:pt x="1674" y="1453"/>
                  </a:lnTo>
                  <a:lnTo>
                    <a:pt x="2272" y="785"/>
                  </a:lnTo>
                  <a:lnTo>
                    <a:pt x="1404" y="785"/>
                  </a:lnTo>
                  <a:close/>
                  <a:moveTo>
                    <a:pt x="2536" y="0"/>
                  </a:moveTo>
                  <a:lnTo>
                    <a:pt x="2561" y="0"/>
                  </a:lnTo>
                  <a:lnTo>
                    <a:pt x="2586" y="7"/>
                  </a:lnTo>
                  <a:lnTo>
                    <a:pt x="2610" y="18"/>
                  </a:lnTo>
                  <a:lnTo>
                    <a:pt x="2630" y="34"/>
                  </a:lnTo>
                  <a:lnTo>
                    <a:pt x="2646" y="54"/>
                  </a:lnTo>
                  <a:lnTo>
                    <a:pt x="2658" y="76"/>
                  </a:lnTo>
                  <a:lnTo>
                    <a:pt x="2666" y="101"/>
                  </a:lnTo>
                  <a:lnTo>
                    <a:pt x="2775" y="740"/>
                  </a:lnTo>
                  <a:lnTo>
                    <a:pt x="2795" y="739"/>
                  </a:lnTo>
                  <a:lnTo>
                    <a:pt x="2867" y="742"/>
                  </a:lnTo>
                  <a:lnTo>
                    <a:pt x="2939" y="753"/>
                  </a:lnTo>
                  <a:lnTo>
                    <a:pt x="3008" y="769"/>
                  </a:lnTo>
                  <a:lnTo>
                    <a:pt x="3075" y="791"/>
                  </a:lnTo>
                  <a:lnTo>
                    <a:pt x="3139" y="820"/>
                  </a:lnTo>
                  <a:lnTo>
                    <a:pt x="3200" y="854"/>
                  </a:lnTo>
                  <a:lnTo>
                    <a:pt x="3258" y="892"/>
                  </a:lnTo>
                  <a:lnTo>
                    <a:pt x="3312" y="935"/>
                  </a:lnTo>
                  <a:lnTo>
                    <a:pt x="3363" y="985"/>
                  </a:lnTo>
                  <a:lnTo>
                    <a:pt x="3409" y="1037"/>
                  </a:lnTo>
                  <a:lnTo>
                    <a:pt x="3452" y="1093"/>
                  </a:lnTo>
                  <a:lnTo>
                    <a:pt x="3489" y="1153"/>
                  </a:lnTo>
                  <a:lnTo>
                    <a:pt x="3521" y="1217"/>
                  </a:lnTo>
                  <a:lnTo>
                    <a:pt x="3548" y="1284"/>
                  </a:lnTo>
                  <a:lnTo>
                    <a:pt x="3570" y="1353"/>
                  </a:lnTo>
                  <a:lnTo>
                    <a:pt x="3585" y="1425"/>
                  </a:lnTo>
                  <a:lnTo>
                    <a:pt x="3595" y="1499"/>
                  </a:lnTo>
                  <a:lnTo>
                    <a:pt x="3598" y="1574"/>
                  </a:lnTo>
                  <a:lnTo>
                    <a:pt x="3595" y="1651"/>
                  </a:lnTo>
                  <a:lnTo>
                    <a:pt x="3585" y="1725"/>
                  </a:lnTo>
                  <a:lnTo>
                    <a:pt x="3570" y="1796"/>
                  </a:lnTo>
                  <a:lnTo>
                    <a:pt x="3548" y="1866"/>
                  </a:lnTo>
                  <a:lnTo>
                    <a:pt x="3521" y="1933"/>
                  </a:lnTo>
                  <a:lnTo>
                    <a:pt x="3489" y="1996"/>
                  </a:lnTo>
                  <a:lnTo>
                    <a:pt x="3452" y="2056"/>
                  </a:lnTo>
                  <a:lnTo>
                    <a:pt x="3409" y="2113"/>
                  </a:lnTo>
                  <a:lnTo>
                    <a:pt x="3363" y="2165"/>
                  </a:lnTo>
                  <a:lnTo>
                    <a:pt x="3312" y="2214"/>
                  </a:lnTo>
                  <a:lnTo>
                    <a:pt x="3258" y="2257"/>
                  </a:lnTo>
                  <a:lnTo>
                    <a:pt x="3200" y="2297"/>
                  </a:lnTo>
                  <a:lnTo>
                    <a:pt x="3139" y="2330"/>
                  </a:lnTo>
                  <a:lnTo>
                    <a:pt x="3075" y="2358"/>
                  </a:lnTo>
                  <a:lnTo>
                    <a:pt x="3008" y="2381"/>
                  </a:lnTo>
                  <a:lnTo>
                    <a:pt x="2939" y="2397"/>
                  </a:lnTo>
                  <a:lnTo>
                    <a:pt x="2867" y="2407"/>
                  </a:lnTo>
                  <a:lnTo>
                    <a:pt x="2795" y="2410"/>
                  </a:lnTo>
                  <a:lnTo>
                    <a:pt x="2722" y="2407"/>
                  </a:lnTo>
                  <a:lnTo>
                    <a:pt x="2651" y="2397"/>
                  </a:lnTo>
                  <a:lnTo>
                    <a:pt x="2581" y="2381"/>
                  </a:lnTo>
                  <a:lnTo>
                    <a:pt x="2514" y="2358"/>
                  </a:lnTo>
                  <a:lnTo>
                    <a:pt x="2449" y="2330"/>
                  </a:lnTo>
                  <a:lnTo>
                    <a:pt x="2388" y="2297"/>
                  </a:lnTo>
                  <a:lnTo>
                    <a:pt x="2330" y="2257"/>
                  </a:lnTo>
                  <a:lnTo>
                    <a:pt x="2277" y="2214"/>
                  </a:lnTo>
                  <a:lnTo>
                    <a:pt x="2225" y="2165"/>
                  </a:lnTo>
                  <a:lnTo>
                    <a:pt x="2179" y="2113"/>
                  </a:lnTo>
                  <a:lnTo>
                    <a:pt x="2137" y="2056"/>
                  </a:lnTo>
                  <a:lnTo>
                    <a:pt x="2100" y="1996"/>
                  </a:lnTo>
                  <a:lnTo>
                    <a:pt x="2068" y="1933"/>
                  </a:lnTo>
                  <a:lnTo>
                    <a:pt x="2041" y="1866"/>
                  </a:lnTo>
                  <a:lnTo>
                    <a:pt x="2019" y="1796"/>
                  </a:lnTo>
                  <a:lnTo>
                    <a:pt x="2002" y="1725"/>
                  </a:lnTo>
                  <a:lnTo>
                    <a:pt x="1994" y="1651"/>
                  </a:lnTo>
                  <a:lnTo>
                    <a:pt x="1990" y="1574"/>
                  </a:lnTo>
                  <a:lnTo>
                    <a:pt x="1993" y="1516"/>
                  </a:lnTo>
                  <a:lnTo>
                    <a:pt x="1999" y="1457"/>
                  </a:lnTo>
                  <a:lnTo>
                    <a:pt x="1820" y="1656"/>
                  </a:lnTo>
                  <a:lnTo>
                    <a:pt x="1801" y="1674"/>
                  </a:lnTo>
                  <a:lnTo>
                    <a:pt x="1779" y="1686"/>
                  </a:lnTo>
                  <a:lnTo>
                    <a:pt x="1754" y="1694"/>
                  </a:lnTo>
                  <a:lnTo>
                    <a:pt x="1729" y="1697"/>
                  </a:lnTo>
                  <a:lnTo>
                    <a:pt x="1599" y="1697"/>
                  </a:lnTo>
                  <a:lnTo>
                    <a:pt x="1586" y="1767"/>
                  </a:lnTo>
                  <a:lnTo>
                    <a:pt x="1567" y="1834"/>
                  </a:lnTo>
                  <a:lnTo>
                    <a:pt x="1544" y="1900"/>
                  </a:lnTo>
                  <a:lnTo>
                    <a:pt x="1516" y="1963"/>
                  </a:lnTo>
                  <a:lnTo>
                    <a:pt x="1482" y="2022"/>
                  </a:lnTo>
                  <a:lnTo>
                    <a:pt x="1444" y="2079"/>
                  </a:lnTo>
                  <a:lnTo>
                    <a:pt x="1402" y="2133"/>
                  </a:lnTo>
                  <a:lnTo>
                    <a:pt x="1356" y="2182"/>
                  </a:lnTo>
                  <a:lnTo>
                    <a:pt x="1306" y="2227"/>
                  </a:lnTo>
                  <a:lnTo>
                    <a:pt x="1253" y="2268"/>
                  </a:lnTo>
                  <a:lnTo>
                    <a:pt x="1197" y="2304"/>
                  </a:lnTo>
                  <a:lnTo>
                    <a:pt x="1137" y="2336"/>
                  </a:lnTo>
                  <a:lnTo>
                    <a:pt x="1075" y="2362"/>
                  </a:lnTo>
                  <a:lnTo>
                    <a:pt x="1010" y="2383"/>
                  </a:lnTo>
                  <a:lnTo>
                    <a:pt x="943" y="2398"/>
                  </a:lnTo>
                  <a:lnTo>
                    <a:pt x="875" y="2407"/>
                  </a:lnTo>
                  <a:lnTo>
                    <a:pt x="804" y="2410"/>
                  </a:lnTo>
                  <a:lnTo>
                    <a:pt x="731" y="2407"/>
                  </a:lnTo>
                  <a:lnTo>
                    <a:pt x="660" y="2397"/>
                  </a:lnTo>
                  <a:lnTo>
                    <a:pt x="591" y="2381"/>
                  </a:lnTo>
                  <a:lnTo>
                    <a:pt x="525" y="2358"/>
                  </a:lnTo>
                  <a:lnTo>
                    <a:pt x="460" y="2330"/>
                  </a:lnTo>
                  <a:lnTo>
                    <a:pt x="399" y="2297"/>
                  </a:lnTo>
                  <a:lnTo>
                    <a:pt x="341" y="2257"/>
                  </a:lnTo>
                  <a:lnTo>
                    <a:pt x="286" y="2214"/>
                  </a:lnTo>
                  <a:lnTo>
                    <a:pt x="236" y="2165"/>
                  </a:lnTo>
                  <a:lnTo>
                    <a:pt x="189" y="2113"/>
                  </a:lnTo>
                  <a:lnTo>
                    <a:pt x="147" y="2056"/>
                  </a:lnTo>
                  <a:lnTo>
                    <a:pt x="110" y="1996"/>
                  </a:lnTo>
                  <a:lnTo>
                    <a:pt x="78" y="1933"/>
                  </a:lnTo>
                  <a:lnTo>
                    <a:pt x="50" y="1866"/>
                  </a:lnTo>
                  <a:lnTo>
                    <a:pt x="28" y="1796"/>
                  </a:lnTo>
                  <a:lnTo>
                    <a:pt x="13" y="1725"/>
                  </a:lnTo>
                  <a:lnTo>
                    <a:pt x="3" y="1651"/>
                  </a:lnTo>
                  <a:lnTo>
                    <a:pt x="0" y="1574"/>
                  </a:lnTo>
                  <a:lnTo>
                    <a:pt x="3" y="1499"/>
                  </a:lnTo>
                  <a:lnTo>
                    <a:pt x="13" y="1425"/>
                  </a:lnTo>
                  <a:lnTo>
                    <a:pt x="28" y="1353"/>
                  </a:lnTo>
                  <a:lnTo>
                    <a:pt x="50" y="1284"/>
                  </a:lnTo>
                  <a:lnTo>
                    <a:pt x="78" y="1217"/>
                  </a:lnTo>
                  <a:lnTo>
                    <a:pt x="110" y="1153"/>
                  </a:lnTo>
                  <a:lnTo>
                    <a:pt x="147" y="1093"/>
                  </a:lnTo>
                  <a:lnTo>
                    <a:pt x="189" y="1037"/>
                  </a:lnTo>
                  <a:lnTo>
                    <a:pt x="236" y="985"/>
                  </a:lnTo>
                  <a:lnTo>
                    <a:pt x="286" y="935"/>
                  </a:lnTo>
                  <a:lnTo>
                    <a:pt x="341" y="892"/>
                  </a:lnTo>
                  <a:lnTo>
                    <a:pt x="399" y="854"/>
                  </a:lnTo>
                  <a:lnTo>
                    <a:pt x="460" y="820"/>
                  </a:lnTo>
                  <a:lnTo>
                    <a:pt x="525" y="791"/>
                  </a:lnTo>
                  <a:lnTo>
                    <a:pt x="591" y="769"/>
                  </a:lnTo>
                  <a:lnTo>
                    <a:pt x="660" y="753"/>
                  </a:lnTo>
                  <a:lnTo>
                    <a:pt x="731" y="742"/>
                  </a:lnTo>
                  <a:lnTo>
                    <a:pt x="804" y="739"/>
                  </a:lnTo>
                  <a:lnTo>
                    <a:pt x="869" y="742"/>
                  </a:lnTo>
                  <a:lnTo>
                    <a:pt x="932" y="750"/>
                  </a:lnTo>
                  <a:lnTo>
                    <a:pt x="995" y="763"/>
                  </a:lnTo>
                  <a:lnTo>
                    <a:pt x="1055" y="780"/>
                  </a:lnTo>
                  <a:lnTo>
                    <a:pt x="1113" y="803"/>
                  </a:lnTo>
                  <a:lnTo>
                    <a:pt x="1212" y="631"/>
                  </a:lnTo>
                  <a:lnTo>
                    <a:pt x="1212" y="551"/>
                  </a:lnTo>
                  <a:lnTo>
                    <a:pt x="1127" y="573"/>
                  </a:lnTo>
                  <a:lnTo>
                    <a:pt x="1100" y="577"/>
                  </a:lnTo>
                  <a:lnTo>
                    <a:pt x="1071" y="577"/>
                  </a:lnTo>
                  <a:lnTo>
                    <a:pt x="1045" y="572"/>
                  </a:lnTo>
                  <a:lnTo>
                    <a:pt x="1020" y="562"/>
                  </a:lnTo>
                  <a:lnTo>
                    <a:pt x="998" y="549"/>
                  </a:lnTo>
                  <a:lnTo>
                    <a:pt x="977" y="531"/>
                  </a:lnTo>
                  <a:lnTo>
                    <a:pt x="960" y="511"/>
                  </a:lnTo>
                  <a:lnTo>
                    <a:pt x="946" y="486"/>
                  </a:lnTo>
                  <a:lnTo>
                    <a:pt x="937" y="459"/>
                  </a:lnTo>
                  <a:lnTo>
                    <a:pt x="932" y="432"/>
                  </a:lnTo>
                  <a:lnTo>
                    <a:pt x="933" y="405"/>
                  </a:lnTo>
                  <a:lnTo>
                    <a:pt x="939" y="378"/>
                  </a:lnTo>
                  <a:lnTo>
                    <a:pt x="948" y="353"/>
                  </a:lnTo>
                  <a:lnTo>
                    <a:pt x="962" y="330"/>
                  </a:lnTo>
                  <a:lnTo>
                    <a:pt x="979" y="311"/>
                  </a:lnTo>
                  <a:lnTo>
                    <a:pt x="1000" y="293"/>
                  </a:lnTo>
                  <a:lnTo>
                    <a:pt x="1024" y="279"/>
                  </a:lnTo>
                  <a:lnTo>
                    <a:pt x="1050" y="270"/>
                  </a:lnTo>
                  <a:lnTo>
                    <a:pt x="1065" y="267"/>
                  </a:lnTo>
                  <a:lnTo>
                    <a:pt x="1080" y="266"/>
                  </a:lnTo>
                  <a:lnTo>
                    <a:pt x="1551" y="239"/>
                  </a:lnTo>
                  <a:lnTo>
                    <a:pt x="1576" y="241"/>
                  </a:lnTo>
                  <a:lnTo>
                    <a:pt x="1600" y="247"/>
                  </a:lnTo>
                  <a:lnTo>
                    <a:pt x="1621" y="259"/>
                  </a:lnTo>
                  <a:lnTo>
                    <a:pt x="1639" y="276"/>
                  </a:lnTo>
                  <a:lnTo>
                    <a:pt x="1654" y="295"/>
                  </a:lnTo>
                  <a:lnTo>
                    <a:pt x="1664" y="318"/>
                  </a:lnTo>
                  <a:lnTo>
                    <a:pt x="1668" y="343"/>
                  </a:lnTo>
                  <a:lnTo>
                    <a:pt x="1666" y="370"/>
                  </a:lnTo>
                  <a:lnTo>
                    <a:pt x="1659" y="395"/>
                  </a:lnTo>
                  <a:lnTo>
                    <a:pt x="1646" y="415"/>
                  </a:lnTo>
                  <a:lnTo>
                    <a:pt x="1629" y="434"/>
                  </a:lnTo>
                  <a:lnTo>
                    <a:pt x="1608" y="448"/>
                  </a:lnTo>
                  <a:lnTo>
                    <a:pt x="1584" y="457"/>
                  </a:lnTo>
                  <a:lnTo>
                    <a:pt x="1457" y="490"/>
                  </a:lnTo>
                  <a:lnTo>
                    <a:pt x="1457" y="541"/>
                  </a:lnTo>
                  <a:lnTo>
                    <a:pt x="2493" y="541"/>
                  </a:lnTo>
                  <a:lnTo>
                    <a:pt x="2448" y="278"/>
                  </a:lnTo>
                  <a:lnTo>
                    <a:pt x="2252" y="338"/>
                  </a:lnTo>
                  <a:lnTo>
                    <a:pt x="2228" y="342"/>
                  </a:lnTo>
                  <a:lnTo>
                    <a:pt x="2204" y="342"/>
                  </a:lnTo>
                  <a:lnTo>
                    <a:pt x="2181" y="338"/>
                  </a:lnTo>
                  <a:lnTo>
                    <a:pt x="2159" y="329"/>
                  </a:lnTo>
                  <a:lnTo>
                    <a:pt x="2139" y="316"/>
                  </a:lnTo>
                  <a:lnTo>
                    <a:pt x="2123" y="300"/>
                  </a:lnTo>
                  <a:lnTo>
                    <a:pt x="2108" y="279"/>
                  </a:lnTo>
                  <a:lnTo>
                    <a:pt x="2100" y="257"/>
                  </a:lnTo>
                  <a:lnTo>
                    <a:pt x="2094" y="232"/>
                  </a:lnTo>
                  <a:lnTo>
                    <a:pt x="2095" y="208"/>
                  </a:lnTo>
                  <a:lnTo>
                    <a:pt x="2100" y="185"/>
                  </a:lnTo>
                  <a:lnTo>
                    <a:pt x="2108" y="164"/>
                  </a:lnTo>
                  <a:lnTo>
                    <a:pt x="2122" y="145"/>
                  </a:lnTo>
                  <a:lnTo>
                    <a:pt x="2138" y="127"/>
                  </a:lnTo>
                  <a:lnTo>
                    <a:pt x="2158" y="114"/>
                  </a:lnTo>
                  <a:lnTo>
                    <a:pt x="2181" y="104"/>
                  </a:lnTo>
                  <a:lnTo>
                    <a:pt x="2511" y="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908794D-6BEC-D445-9FBD-2241159B1884}"/>
                </a:ext>
              </a:extLst>
            </p:cNvPr>
            <p:cNvGrpSpPr/>
            <p:nvPr/>
          </p:nvGrpSpPr>
          <p:grpSpPr>
            <a:xfrm>
              <a:off x="2426661" y="3091760"/>
              <a:ext cx="672574" cy="664434"/>
              <a:chOff x="2786063" y="3660775"/>
              <a:chExt cx="1049337" cy="1036637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68" name="Freeform 50">
                <a:extLst>
                  <a:ext uri="{FF2B5EF4-FFF2-40B4-BE49-F238E27FC236}">
                    <a16:creationId xmlns:a16="http://schemas.microsoft.com/office/drawing/2014/main" id="{FDF89987-A9B4-7340-B93B-4D4015AEA73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86063" y="3660775"/>
                <a:ext cx="622300" cy="620712"/>
              </a:xfrm>
              <a:custGeom>
                <a:avLst/>
                <a:gdLst>
                  <a:gd name="T0" fmla="*/ 857 w 1958"/>
                  <a:gd name="T1" fmla="*/ 644 h 1956"/>
                  <a:gd name="T2" fmla="*/ 722 w 1958"/>
                  <a:gd name="T3" fmla="*/ 738 h 1956"/>
                  <a:gd name="T4" fmla="*/ 644 w 1958"/>
                  <a:gd name="T5" fmla="*/ 885 h 1956"/>
                  <a:gd name="T6" fmla="*/ 644 w 1958"/>
                  <a:gd name="T7" fmla="*/ 1056 h 1956"/>
                  <a:gd name="T8" fmla="*/ 722 w 1958"/>
                  <a:gd name="T9" fmla="*/ 1202 h 1956"/>
                  <a:gd name="T10" fmla="*/ 857 w 1958"/>
                  <a:gd name="T11" fmla="*/ 1296 h 1956"/>
                  <a:gd name="T12" fmla="*/ 1028 w 1958"/>
                  <a:gd name="T13" fmla="*/ 1317 h 1956"/>
                  <a:gd name="T14" fmla="*/ 1183 w 1958"/>
                  <a:gd name="T15" fmla="*/ 1257 h 1956"/>
                  <a:gd name="T16" fmla="*/ 1292 w 1958"/>
                  <a:gd name="T17" fmla="*/ 1135 h 1956"/>
                  <a:gd name="T18" fmla="*/ 1333 w 1958"/>
                  <a:gd name="T19" fmla="*/ 971 h 1956"/>
                  <a:gd name="T20" fmla="*/ 1292 w 1958"/>
                  <a:gd name="T21" fmla="*/ 806 h 1956"/>
                  <a:gd name="T22" fmla="*/ 1183 w 1958"/>
                  <a:gd name="T23" fmla="*/ 683 h 1956"/>
                  <a:gd name="T24" fmla="*/ 1028 w 1958"/>
                  <a:gd name="T25" fmla="*/ 623 h 1956"/>
                  <a:gd name="T26" fmla="*/ 1111 w 1958"/>
                  <a:gd name="T27" fmla="*/ 3 h 1956"/>
                  <a:gd name="T28" fmla="*/ 1173 w 1958"/>
                  <a:gd name="T29" fmla="*/ 58 h 1956"/>
                  <a:gd name="T30" fmla="*/ 1292 w 1958"/>
                  <a:gd name="T31" fmla="*/ 235 h 1956"/>
                  <a:gd name="T32" fmla="*/ 1497 w 1958"/>
                  <a:gd name="T33" fmla="*/ 197 h 1956"/>
                  <a:gd name="T34" fmla="*/ 1568 w 1958"/>
                  <a:gd name="T35" fmla="*/ 194 h 1956"/>
                  <a:gd name="T36" fmla="*/ 1763 w 1958"/>
                  <a:gd name="T37" fmla="*/ 381 h 1956"/>
                  <a:gd name="T38" fmla="*/ 1768 w 1958"/>
                  <a:gd name="T39" fmla="*/ 463 h 1956"/>
                  <a:gd name="T40" fmla="*/ 1735 w 1958"/>
                  <a:gd name="T41" fmla="*/ 700 h 1956"/>
                  <a:gd name="T42" fmla="*/ 1920 w 1958"/>
                  <a:gd name="T43" fmla="*/ 794 h 1956"/>
                  <a:gd name="T44" fmla="*/ 1958 w 1958"/>
                  <a:gd name="T45" fmla="*/ 868 h 1956"/>
                  <a:gd name="T46" fmla="*/ 1936 w 1958"/>
                  <a:gd name="T47" fmla="*/ 1139 h 1956"/>
                  <a:gd name="T48" fmla="*/ 1753 w 1958"/>
                  <a:gd name="T49" fmla="*/ 1183 h 1956"/>
                  <a:gd name="T50" fmla="*/ 1757 w 1958"/>
                  <a:gd name="T51" fmla="*/ 1473 h 1956"/>
                  <a:gd name="T52" fmla="*/ 1775 w 1958"/>
                  <a:gd name="T53" fmla="*/ 1543 h 1956"/>
                  <a:gd name="T54" fmla="*/ 1599 w 1958"/>
                  <a:gd name="T55" fmla="*/ 1741 h 1956"/>
                  <a:gd name="T56" fmla="*/ 1520 w 1958"/>
                  <a:gd name="T57" fmla="*/ 1766 h 1956"/>
                  <a:gd name="T58" fmla="*/ 1314 w 1958"/>
                  <a:gd name="T59" fmla="*/ 1696 h 1956"/>
                  <a:gd name="T60" fmla="*/ 1165 w 1958"/>
                  <a:gd name="T61" fmla="*/ 1898 h 1956"/>
                  <a:gd name="T62" fmla="*/ 1103 w 1958"/>
                  <a:gd name="T63" fmla="*/ 1953 h 1956"/>
                  <a:gd name="T64" fmla="*/ 827 w 1958"/>
                  <a:gd name="T65" fmla="*/ 1945 h 1956"/>
                  <a:gd name="T66" fmla="*/ 780 w 1958"/>
                  <a:gd name="T67" fmla="*/ 1877 h 1956"/>
                  <a:gd name="T68" fmla="*/ 586 w 1958"/>
                  <a:gd name="T69" fmla="*/ 1662 h 1956"/>
                  <a:gd name="T70" fmla="*/ 426 w 1958"/>
                  <a:gd name="T71" fmla="*/ 1767 h 1956"/>
                  <a:gd name="T72" fmla="*/ 359 w 1958"/>
                  <a:gd name="T73" fmla="*/ 1741 h 1956"/>
                  <a:gd name="T74" fmla="*/ 183 w 1958"/>
                  <a:gd name="T75" fmla="*/ 1534 h 1956"/>
                  <a:gd name="T76" fmla="*/ 288 w 1958"/>
                  <a:gd name="T77" fmla="*/ 1363 h 1956"/>
                  <a:gd name="T78" fmla="*/ 79 w 1958"/>
                  <a:gd name="T79" fmla="*/ 1177 h 1956"/>
                  <a:gd name="T80" fmla="*/ 10 w 1958"/>
                  <a:gd name="T81" fmla="*/ 1130 h 1956"/>
                  <a:gd name="T82" fmla="*/ 3 w 1958"/>
                  <a:gd name="T83" fmla="*/ 855 h 1956"/>
                  <a:gd name="T84" fmla="*/ 58 w 1958"/>
                  <a:gd name="T85" fmla="*/ 792 h 1956"/>
                  <a:gd name="T86" fmla="*/ 253 w 1958"/>
                  <a:gd name="T87" fmla="*/ 646 h 1956"/>
                  <a:gd name="T88" fmla="*/ 185 w 1958"/>
                  <a:gd name="T89" fmla="*/ 449 h 1956"/>
                  <a:gd name="T90" fmla="*/ 196 w 1958"/>
                  <a:gd name="T91" fmla="*/ 379 h 1956"/>
                  <a:gd name="T92" fmla="*/ 396 w 1958"/>
                  <a:gd name="T93" fmla="*/ 192 h 1956"/>
                  <a:gd name="T94" fmla="*/ 478 w 1958"/>
                  <a:gd name="T95" fmla="*/ 208 h 1956"/>
                  <a:gd name="T96" fmla="*/ 722 w 1958"/>
                  <a:gd name="T97" fmla="*/ 216 h 1956"/>
                  <a:gd name="T98" fmla="*/ 804 w 1958"/>
                  <a:gd name="T99" fmla="*/ 39 h 1956"/>
                  <a:gd name="T100" fmla="*/ 877 w 1958"/>
                  <a:gd name="T101" fmla="*/ 0 h 19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958" h="1956">
                    <a:moveTo>
                      <a:pt x="983" y="620"/>
                    </a:moveTo>
                    <a:lnTo>
                      <a:pt x="939" y="623"/>
                    </a:lnTo>
                    <a:lnTo>
                      <a:pt x="897" y="631"/>
                    </a:lnTo>
                    <a:lnTo>
                      <a:pt x="857" y="644"/>
                    </a:lnTo>
                    <a:lnTo>
                      <a:pt x="819" y="661"/>
                    </a:lnTo>
                    <a:lnTo>
                      <a:pt x="784" y="683"/>
                    </a:lnTo>
                    <a:lnTo>
                      <a:pt x="751" y="709"/>
                    </a:lnTo>
                    <a:lnTo>
                      <a:pt x="722" y="738"/>
                    </a:lnTo>
                    <a:lnTo>
                      <a:pt x="696" y="770"/>
                    </a:lnTo>
                    <a:lnTo>
                      <a:pt x="675" y="806"/>
                    </a:lnTo>
                    <a:lnTo>
                      <a:pt x="657" y="845"/>
                    </a:lnTo>
                    <a:lnTo>
                      <a:pt x="644" y="885"/>
                    </a:lnTo>
                    <a:lnTo>
                      <a:pt x="636" y="927"/>
                    </a:lnTo>
                    <a:lnTo>
                      <a:pt x="634" y="971"/>
                    </a:lnTo>
                    <a:lnTo>
                      <a:pt x="636" y="1014"/>
                    </a:lnTo>
                    <a:lnTo>
                      <a:pt x="644" y="1056"/>
                    </a:lnTo>
                    <a:lnTo>
                      <a:pt x="657" y="1097"/>
                    </a:lnTo>
                    <a:lnTo>
                      <a:pt x="675" y="1135"/>
                    </a:lnTo>
                    <a:lnTo>
                      <a:pt x="696" y="1170"/>
                    </a:lnTo>
                    <a:lnTo>
                      <a:pt x="722" y="1202"/>
                    </a:lnTo>
                    <a:lnTo>
                      <a:pt x="751" y="1232"/>
                    </a:lnTo>
                    <a:lnTo>
                      <a:pt x="784" y="1257"/>
                    </a:lnTo>
                    <a:lnTo>
                      <a:pt x="819" y="1279"/>
                    </a:lnTo>
                    <a:lnTo>
                      <a:pt x="857" y="1296"/>
                    </a:lnTo>
                    <a:lnTo>
                      <a:pt x="897" y="1309"/>
                    </a:lnTo>
                    <a:lnTo>
                      <a:pt x="939" y="1317"/>
                    </a:lnTo>
                    <a:lnTo>
                      <a:pt x="983" y="1320"/>
                    </a:lnTo>
                    <a:lnTo>
                      <a:pt x="1028" y="1317"/>
                    </a:lnTo>
                    <a:lnTo>
                      <a:pt x="1070" y="1309"/>
                    </a:lnTo>
                    <a:lnTo>
                      <a:pt x="1110" y="1296"/>
                    </a:lnTo>
                    <a:lnTo>
                      <a:pt x="1148" y="1279"/>
                    </a:lnTo>
                    <a:lnTo>
                      <a:pt x="1183" y="1257"/>
                    </a:lnTo>
                    <a:lnTo>
                      <a:pt x="1216" y="1232"/>
                    </a:lnTo>
                    <a:lnTo>
                      <a:pt x="1245" y="1202"/>
                    </a:lnTo>
                    <a:lnTo>
                      <a:pt x="1271" y="1170"/>
                    </a:lnTo>
                    <a:lnTo>
                      <a:pt x="1292" y="1135"/>
                    </a:lnTo>
                    <a:lnTo>
                      <a:pt x="1310" y="1097"/>
                    </a:lnTo>
                    <a:lnTo>
                      <a:pt x="1323" y="1056"/>
                    </a:lnTo>
                    <a:lnTo>
                      <a:pt x="1331" y="1014"/>
                    </a:lnTo>
                    <a:lnTo>
                      <a:pt x="1333" y="971"/>
                    </a:lnTo>
                    <a:lnTo>
                      <a:pt x="1331" y="927"/>
                    </a:lnTo>
                    <a:lnTo>
                      <a:pt x="1323" y="885"/>
                    </a:lnTo>
                    <a:lnTo>
                      <a:pt x="1310" y="845"/>
                    </a:lnTo>
                    <a:lnTo>
                      <a:pt x="1292" y="806"/>
                    </a:lnTo>
                    <a:lnTo>
                      <a:pt x="1271" y="770"/>
                    </a:lnTo>
                    <a:lnTo>
                      <a:pt x="1245" y="738"/>
                    </a:lnTo>
                    <a:lnTo>
                      <a:pt x="1216" y="709"/>
                    </a:lnTo>
                    <a:lnTo>
                      <a:pt x="1183" y="683"/>
                    </a:lnTo>
                    <a:lnTo>
                      <a:pt x="1148" y="661"/>
                    </a:lnTo>
                    <a:lnTo>
                      <a:pt x="1110" y="644"/>
                    </a:lnTo>
                    <a:lnTo>
                      <a:pt x="1070" y="631"/>
                    </a:lnTo>
                    <a:lnTo>
                      <a:pt x="1028" y="623"/>
                    </a:lnTo>
                    <a:lnTo>
                      <a:pt x="983" y="620"/>
                    </a:lnTo>
                    <a:close/>
                    <a:moveTo>
                      <a:pt x="877" y="0"/>
                    </a:moveTo>
                    <a:lnTo>
                      <a:pt x="1089" y="0"/>
                    </a:lnTo>
                    <a:lnTo>
                      <a:pt x="1111" y="3"/>
                    </a:lnTo>
                    <a:lnTo>
                      <a:pt x="1131" y="10"/>
                    </a:lnTo>
                    <a:lnTo>
                      <a:pt x="1149" y="23"/>
                    </a:lnTo>
                    <a:lnTo>
                      <a:pt x="1163" y="39"/>
                    </a:lnTo>
                    <a:lnTo>
                      <a:pt x="1173" y="58"/>
                    </a:lnTo>
                    <a:lnTo>
                      <a:pt x="1178" y="79"/>
                    </a:lnTo>
                    <a:lnTo>
                      <a:pt x="1192" y="201"/>
                    </a:lnTo>
                    <a:lnTo>
                      <a:pt x="1243" y="216"/>
                    </a:lnTo>
                    <a:lnTo>
                      <a:pt x="1292" y="235"/>
                    </a:lnTo>
                    <a:lnTo>
                      <a:pt x="1340" y="257"/>
                    </a:lnTo>
                    <a:lnTo>
                      <a:pt x="1387" y="282"/>
                    </a:lnTo>
                    <a:lnTo>
                      <a:pt x="1481" y="208"/>
                    </a:lnTo>
                    <a:lnTo>
                      <a:pt x="1497" y="197"/>
                    </a:lnTo>
                    <a:lnTo>
                      <a:pt x="1514" y="191"/>
                    </a:lnTo>
                    <a:lnTo>
                      <a:pt x="1532" y="188"/>
                    </a:lnTo>
                    <a:lnTo>
                      <a:pt x="1550" y="189"/>
                    </a:lnTo>
                    <a:lnTo>
                      <a:pt x="1568" y="194"/>
                    </a:lnTo>
                    <a:lnTo>
                      <a:pt x="1585" y="202"/>
                    </a:lnTo>
                    <a:lnTo>
                      <a:pt x="1599" y="214"/>
                    </a:lnTo>
                    <a:lnTo>
                      <a:pt x="1749" y="363"/>
                    </a:lnTo>
                    <a:lnTo>
                      <a:pt x="1763" y="381"/>
                    </a:lnTo>
                    <a:lnTo>
                      <a:pt x="1772" y="401"/>
                    </a:lnTo>
                    <a:lnTo>
                      <a:pt x="1775" y="422"/>
                    </a:lnTo>
                    <a:lnTo>
                      <a:pt x="1774" y="443"/>
                    </a:lnTo>
                    <a:lnTo>
                      <a:pt x="1768" y="463"/>
                    </a:lnTo>
                    <a:lnTo>
                      <a:pt x="1756" y="482"/>
                    </a:lnTo>
                    <a:lnTo>
                      <a:pt x="1680" y="579"/>
                    </a:lnTo>
                    <a:lnTo>
                      <a:pt x="1710" y="638"/>
                    </a:lnTo>
                    <a:lnTo>
                      <a:pt x="1735" y="700"/>
                    </a:lnTo>
                    <a:lnTo>
                      <a:pt x="1755" y="764"/>
                    </a:lnTo>
                    <a:lnTo>
                      <a:pt x="1879" y="778"/>
                    </a:lnTo>
                    <a:lnTo>
                      <a:pt x="1901" y="783"/>
                    </a:lnTo>
                    <a:lnTo>
                      <a:pt x="1920" y="794"/>
                    </a:lnTo>
                    <a:lnTo>
                      <a:pt x="1936" y="808"/>
                    </a:lnTo>
                    <a:lnTo>
                      <a:pt x="1948" y="826"/>
                    </a:lnTo>
                    <a:lnTo>
                      <a:pt x="1956" y="846"/>
                    </a:lnTo>
                    <a:lnTo>
                      <a:pt x="1958" y="868"/>
                    </a:lnTo>
                    <a:lnTo>
                      <a:pt x="1958" y="1079"/>
                    </a:lnTo>
                    <a:lnTo>
                      <a:pt x="1956" y="1101"/>
                    </a:lnTo>
                    <a:lnTo>
                      <a:pt x="1948" y="1121"/>
                    </a:lnTo>
                    <a:lnTo>
                      <a:pt x="1936" y="1139"/>
                    </a:lnTo>
                    <a:lnTo>
                      <a:pt x="1920" y="1153"/>
                    </a:lnTo>
                    <a:lnTo>
                      <a:pt x="1901" y="1163"/>
                    </a:lnTo>
                    <a:lnTo>
                      <a:pt x="1879" y="1168"/>
                    </a:lnTo>
                    <a:lnTo>
                      <a:pt x="1753" y="1183"/>
                    </a:lnTo>
                    <a:lnTo>
                      <a:pt x="1732" y="1247"/>
                    </a:lnTo>
                    <a:lnTo>
                      <a:pt x="1706" y="1309"/>
                    </a:lnTo>
                    <a:lnTo>
                      <a:pt x="1675" y="1369"/>
                    </a:lnTo>
                    <a:lnTo>
                      <a:pt x="1757" y="1473"/>
                    </a:lnTo>
                    <a:lnTo>
                      <a:pt x="1767" y="1489"/>
                    </a:lnTo>
                    <a:lnTo>
                      <a:pt x="1773" y="1507"/>
                    </a:lnTo>
                    <a:lnTo>
                      <a:pt x="1776" y="1525"/>
                    </a:lnTo>
                    <a:lnTo>
                      <a:pt x="1775" y="1543"/>
                    </a:lnTo>
                    <a:lnTo>
                      <a:pt x="1770" y="1561"/>
                    </a:lnTo>
                    <a:lnTo>
                      <a:pt x="1762" y="1577"/>
                    </a:lnTo>
                    <a:lnTo>
                      <a:pt x="1750" y="1592"/>
                    </a:lnTo>
                    <a:lnTo>
                      <a:pt x="1599" y="1741"/>
                    </a:lnTo>
                    <a:lnTo>
                      <a:pt x="1582" y="1755"/>
                    </a:lnTo>
                    <a:lnTo>
                      <a:pt x="1562" y="1764"/>
                    </a:lnTo>
                    <a:lnTo>
                      <a:pt x="1541" y="1767"/>
                    </a:lnTo>
                    <a:lnTo>
                      <a:pt x="1520" y="1766"/>
                    </a:lnTo>
                    <a:lnTo>
                      <a:pt x="1500" y="1760"/>
                    </a:lnTo>
                    <a:lnTo>
                      <a:pt x="1481" y="1748"/>
                    </a:lnTo>
                    <a:lnTo>
                      <a:pt x="1375" y="1665"/>
                    </a:lnTo>
                    <a:lnTo>
                      <a:pt x="1314" y="1696"/>
                    </a:lnTo>
                    <a:lnTo>
                      <a:pt x="1251" y="1722"/>
                    </a:lnTo>
                    <a:lnTo>
                      <a:pt x="1185" y="1742"/>
                    </a:lnTo>
                    <a:lnTo>
                      <a:pt x="1170" y="1877"/>
                    </a:lnTo>
                    <a:lnTo>
                      <a:pt x="1165" y="1898"/>
                    </a:lnTo>
                    <a:lnTo>
                      <a:pt x="1155" y="1917"/>
                    </a:lnTo>
                    <a:lnTo>
                      <a:pt x="1140" y="1933"/>
                    </a:lnTo>
                    <a:lnTo>
                      <a:pt x="1123" y="1945"/>
                    </a:lnTo>
                    <a:lnTo>
                      <a:pt x="1103" y="1953"/>
                    </a:lnTo>
                    <a:lnTo>
                      <a:pt x="1081" y="1956"/>
                    </a:lnTo>
                    <a:lnTo>
                      <a:pt x="869" y="1956"/>
                    </a:lnTo>
                    <a:lnTo>
                      <a:pt x="847" y="1953"/>
                    </a:lnTo>
                    <a:lnTo>
                      <a:pt x="827" y="1945"/>
                    </a:lnTo>
                    <a:lnTo>
                      <a:pt x="809" y="1933"/>
                    </a:lnTo>
                    <a:lnTo>
                      <a:pt x="795" y="1917"/>
                    </a:lnTo>
                    <a:lnTo>
                      <a:pt x="785" y="1898"/>
                    </a:lnTo>
                    <a:lnTo>
                      <a:pt x="780" y="1877"/>
                    </a:lnTo>
                    <a:lnTo>
                      <a:pt x="764" y="1737"/>
                    </a:lnTo>
                    <a:lnTo>
                      <a:pt x="703" y="1717"/>
                    </a:lnTo>
                    <a:lnTo>
                      <a:pt x="643" y="1692"/>
                    </a:lnTo>
                    <a:lnTo>
                      <a:pt x="586" y="1662"/>
                    </a:lnTo>
                    <a:lnTo>
                      <a:pt x="478" y="1748"/>
                    </a:lnTo>
                    <a:lnTo>
                      <a:pt x="462" y="1758"/>
                    </a:lnTo>
                    <a:lnTo>
                      <a:pt x="444" y="1764"/>
                    </a:lnTo>
                    <a:lnTo>
                      <a:pt x="426" y="1767"/>
                    </a:lnTo>
                    <a:lnTo>
                      <a:pt x="408" y="1766"/>
                    </a:lnTo>
                    <a:lnTo>
                      <a:pt x="390" y="1761"/>
                    </a:lnTo>
                    <a:lnTo>
                      <a:pt x="374" y="1753"/>
                    </a:lnTo>
                    <a:lnTo>
                      <a:pt x="359" y="1741"/>
                    </a:lnTo>
                    <a:lnTo>
                      <a:pt x="208" y="1592"/>
                    </a:lnTo>
                    <a:lnTo>
                      <a:pt x="195" y="1574"/>
                    </a:lnTo>
                    <a:lnTo>
                      <a:pt x="186" y="1555"/>
                    </a:lnTo>
                    <a:lnTo>
                      <a:pt x="183" y="1534"/>
                    </a:lnTo>
                    <a:lnTo>
                      <a:pt x="184" y="1512"/>
                    </a:lnTo>
                    <a:lnTo>
                      <a:pt x="190" y="1492"/>
                    </a:lnTo>
                    <a:lnTo>
                      <a:pt x="202" y="1473"/>
                    </a:lnTo>
                    <a:lnTo>
                      <a:pt x="288" y="1363"/>
                    </a:lnTo>
                    <a:lnTo>
                      <a:pt x="260" y="1309"/>
                    </a:lnTo>
                    <a:lnTo>
                      <a:pt x="236" y="1252"/>
                    </a:lnTo>
                    <a:lnTo>
                      <a:pt x="217" y="1193"/>
                    </a:lnTo>
                    <a:lnTo>
                      <a:pt x="79" y="1177"/>
                    </a:lnTo>
                    <a:lnTo>
                      <a:pt x="58" y="1172"/>
                    </a:lnTo>
                    <a:lnTo>
                      <a:pt x="39" y="1162"/>
                    </a:lnTo>
                    <a:lnTo>
                      <a:pt x="23" y="1148"/>
                    </a:lnTo>
                    <a:lnTo>
                      <a:pt x="10" y="1130"/>
                    </a:lnTo>
                    <a:lnTo>
                      <a:pt x="3" y="1110"/>
                    </a:lnTo>
                    <a:lnTo>
                      <a:pt x="0" y="1088"/>
                    </a:lnTo>
                    <a:lnTo>
                      <a:pt x="0" y="877"/>
                    </a:lnTo>
                    <a:lnTo>
                      <a:pt x="3" y="855"/>
                    </a:lnTo>
                    <a:lnTo>
                      <a:pt x="10" y="835"/>
                    </a:lnTo>
                    <a:lnTo>
                      <a:pt x="23" y="817"/>
                    </a:lnTo>
                    <a:lnTo>
                      <a:pt x="39" y="802"/>
                    </a:lnTo>
                    <a:lnTo>
                      <a:pt x="58" y="792"/>
                    </a:lnTo>
                    <a:lnTo>
                      <a:pt x="79" y="787"/>
                    </a:lnTo>
                    <a:lnTo>
                      <a:pt x="209" y="772"/>
                    </a:lnTo>
                    <a:lnTo>
                      <a:pt x="229" y="708"/>
                    </a:lnTo>
                    <a:lnTo>
                      <a:pt x="253" y="646"/>
                    </a:lnTo>
                    <a:lnTo>
                      <a:pt x="283" y="586"/>
                    </a:lnTo>
                    <a:lnTo>
                      <a:pt x="202" y="483"/>
                    </a:lnTo>
                    <a:lnTo>
                      <a:pt x="191" y="467"/>
                    </a:lnTo>
                    <a:lnTo>
                      <a:pt x="185" y="449"/>
                    </a:lnTo>
                    <a:lnTo>
                      <a:pt x="182" y="431"/>
                    </a:lnTo>
                    <a:lnTo>
                      <a:pt x="183" y="413"/>
                    </a:lnTo>
                    <a:lnTo>
                      <a:pt x="188" y="395"/>
                    </a:lnTo>
                    <a:lnTo>
                      <a:pt x="196" y="379"/>
                    </a:lnTo>
                    <a:lnTo>
                      <a:pt x="208" y="364"/>
                    </a:lnTo>
                    <a:lnTo>
                      <a:pt x="359" y="214"/>
                    </a:lnTo>
                    <a:lnTo>
                      <a:pt x="376" y="201"/>
                    </a:lnTo>
                    <a:lnTo>
                      <a:pt x="396" y="192"/>
                    </a:lnTo>
                    <a:lnTo>
                      <a:pt x="417" y="189"/>
                    </a:lnTo>
                    <a:lnTo>
                      <a:pt x="438" y="190"/>
                    </a:lnTo>
                    <a:lnTo>
                      <a:pt x="459" y="196"/>
                    </a:lnTo>
                    <a:lnTo>
                      <a:pt x="478" y="208"/>
                    </a:lnTo>
                    <a:lnTo>
                      <a:pt x="575" y="285"/>
                    </a:lnTo>
                    <a:lnTo>
                      <a:pt x="623" y="259"/>
                    </a:lnTo>
                    <a:lnTo>
                      <a:pt x="672" y="236"/>
                    </a:lnTo>
                    <a:lnTo>
                      <a:pt x="722" y="216"/>
                    </a:lnTo>
                    <a:lnTo>
                      <a:pt x="774" y="201"/>
                    </a:lnTo>
                    <a:lnTo>
                      <a:pt x="788" y="79"/>
                    </a:lnTo>
                    <a:lnTo>
                      <a:pt x="794" y="58"/>
                    </a:lnTo>
                    <a:lnTo>
                      <a:pt x="804" y="39"/>
                    </a:lnTo>
                    <a:lnTo>
                      <a:pt x="818" y="23"/>
                    </a:lnTo>
                    <a:lnTo>
                      <a:pt x="835" y="10"/>
                    </a:lnTo>
                    <a:lnTo>
                      <a:pt x="855" y="3"/>
                    </a:lnTo>
                    <a:lnTo>
                      <a:pt x="87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" name="Freeform 51">
                <a:extLst>
                  <a:ext uri="{FF2B5EF4-FFF2-40B4-BE49-F238E27FC236}">
                    <a16:creationId xmlns:a16="http://schemas.microsoft.com/office/drawing/2014/main" id="{0656CFF2-06A9-9246-94C1-35171890163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324225" y="3978275"/>
                <a:ext cx="511175" cy="511175"/>
              </a:xfrm>
              <a:custGeom>
                <a:avLst/>
                <a:gdLst>
                  <a:gd name="T0" fmla="*/ 709 w 1609"/>
                  <a:gd name="T1" fmla="*/ 529 h 1610"/>
                  <a:gd name="T2" fmla="*/ 588 w 1609"/>
                  <a:gd name="T3" fmla="*/ 613 h 1610"/>
                  <a:gd name="T4" fmla="*/ 525 w 1609"/>
                  <a:gd name="T5" fmla="*/ 745 h 1610"/>
                  <a:gd name="T6" fmla="*/ 538 w 1609"/>
                  <a:gd name="T7" fmla="*/ 897 h 1610"/>
                  <a:gd name="T8" fmla="*/ 623 w 1609"/>
                  <a:gd name="T9" fmla="*/ 1016 h 1610"/>
                  <a:gd name="T10" fmla="*/ 755 w 1609"/>
                  <a:gd name="T11" fmla="*/ 1079 h 1610"/>
                  <a:gd name="T12" fmla="*/ 906 w 1609"/>
                  <a:gd name="T13" fmla="*/ 1066 h 1610"/>
                  <a:gd name="T14" fmla="*/ 1026 w 1609"/>
                  <a:gd name="T15" fmla="*/ 982 h 1610"/>
                  <a:gd name="T16" fmla="*/ 1089 w 1609"/>
                  <a:gd name="T17" fmla="*/ 850 h 1610"/>
                  <a:gd name="T18" fmla="*/ 1076 w 1609"/>
                  <a:gd name="T19" fmla="*/ 699 h 1610"/>
                  <a:gd name="T20" fmla="*/ 992 w 1609"/>
                  <a:gd name="T21" fmla="*/ 579 h 1610"/>
                  <a:gd name="T22" fmla="*/ 860 w 1609"/>
                  <a:gd name="T23" fmla="*/ 517 h 1610"/>
                  <a:gd name="T24" fmla="*/ 856 w 1609"/>
                  <a:gd name="T25" fmla="*/ 7 h 1610"/>
                  <a:gd name="T26" fmla="*/ 908 w 1609"/>
                  <a:gd name="T27" fmla="*/ 71 h 1610"/>
                  <a:gd name="T28" fmla="*/ 1089 w 1609"/>
                  <a:gd name="T29" fmla="*/ 209 h 1610"/>
                  <a:gd name="T30" fmla="*/ 1209 w 1609"/>
                  <a:gd name="T31" fmla="*/ 127 h 1610"/>
                  <a:gd name="T32" fmla="*/ 1381 w 1609"/>
                  <a:gd name="T33" fmla="*/ 242 h 1610"/>
                  <a:gd name="T34" fmla="*/ 1412 w 1609"/>
                  <a:gd name="T35" fmla="*/ 306 h 1610"/>
                  <a:gd name="T36" fmla="*/ 1348 w 1609"/>
                  <a:gd name="T37" fmla="*/ 432 h 1610"/>
                  <a:gd name="T38" fmla="*/ 1511 w 1609"/>
                  <a:gd name="T39" fmla="*/ 580 h 1610"/>
                  <a:gd name="T40" fmla="*/ 1582 w 1609"/>
                  <a:gd name="T41" fmla="*/ 621 h 1610"/>
                  <a:gd name="T42" fmla="*/ 1608 w 1609"/>
                  <a:gd name="T43" fmla="*/ 829 h 1610"/>
                  <a:gd name="T44" fmla="*/ 1559 w 1609"/>
                  <a:gd name="T45" fmla="*/ 894 h 1610"/>
                  <a:gd name="T46" fmla="*/ 1420 w 1609"/>
                  <a:gd name="T47" fmla="*/ 1026 h 1610"/>
                  <a:gd name="T48" fmla="*/ 1484 w 1609"/>
                  <a:gd name="T49" fmla="*/ 1183 h 1610"/>
                  <a:gd name="T50" fmla="*/ 1466 w 1609"/>
                  <a:gd name="T51" fmla="*/ 1263 h 1610"/>
                  <a:gd name="T52" fmla="*/ 1326 w 1609"/>
                  <a:gd name="T53" fmla="*/ 1403 h 1610"/>
                  <a:gd name="T54" fmla="*/ 1255 w 1609"/>
                  <a:gd name="T55" fmla="*/ 1391 h 1610"/>
                  <a:gd name="T56" fmla="*/ 1025 w 1609"/>
                  <a:gd name="T57" fmla="*/ 1414 h 1610"/>
                  <a:gd name="T58" fmla="*/ 997 w 1609"/>
                  <a:gd name="T59" fmla="*/ 1570 h 1610"/>
                  <a:gd name="T60" fmla="*/ 795 w 1609"/>
                  <a:gd name="T61" fmla="*/ 1610 h 1610"/>
                  <a:gd name="T62" fmla="*/ 719 w 1609"/>
                  <a:gd name="T63" fmla="*/ 1578 h 1610"/>
                  <a:gd name="T64" fmla="*/ 630 w 1609"/>
                  <a:gd name="T65" fmla="*/ 1426 h 1610"/>
                  <a:gd name="T66" fmla="*/ 440 w 1609"/>
                  <a:gd name="T67" fmla="*/ 1472 h 1610"/>
                  <a:gd name="T68" fmla="*/ 358 w 1609"/>
                  <a:gd name="T69" fmla="*/ 1474 h 1610"/>
                  <a:gd name="T70" fmla="*/ 206 w 1609"/>
                  <a:gd name="T71" fmla="*/ 1338 h 1610"/>
                  <a:gd name="T72" fmla="*/ 203 w 1609"/>
                  <a:gd name="T73" fmla="*/ 1267 h 1610"/>
                  <a:gd name="T74" fmla="*/ 217 w 1609"/>
                  <a:gd name="T75" fmla="*/ 1079 h 1610"/>
                  <a:gd name="T76" fmla="*/ 56 w 1609"/>
                  <a:gd name="T77" fmla="*/ 1017 h 1610"/>
                  <a:gd name="T78" fmla="*/ 12 w 1609"/>
                  <a:gd name="T79" fmla="*/ 948 h 1610"/>
                  <a:gd name="T80" fmla="*/ 17 w 1609"/>
                  <a:gd name="T81" fmla="*/ 742 h 1610"/>
                  <a:gd name="T82" fmla="*/ 162 w 1609"/>
                  <a:gd name="T83" fmla="*/ 690 h 1610"/>
                  <a:gd name="T84" fmla="*/ 145 w 1609"/>
                  <a:gd name="T85" fmla="*/ 464 h 1610"/>
                  <a:gd name="T86" fmla="*/ 123 w 1609"/>
                  <a:gd name="T87" fmla="*/ 385 h 1610"/>
                  <a:gd name="T88" fmla="*/ 250 w 1609"/>
                  <a:gd name="T89" fmla="*/ 221 h 1610"/>
                  <a:gd name="T90" fmla="*/ 318 w 1609"/>
                  <a:gd name="T91" fmla="*/ 204 h 1610"/>
                  <a:gd name="T92" fmla="*/ 476 w 1609"/>
                  <a:gd name="T93" fmla="*/ 234 h 1610"/>
                  <a:gd name="T94" fmla="*/ 589 w 1609"/>
                  <a:gd name="T95" fmla="*/ 76 h 1610"/>
                  <a:gd name="T96" fmla="*/ 647 w 1609"/>
                  <a:gd name="T97" fmla="*/ 17 h 16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609" h="1610">
                    <a:moveTo>
                      <a:pt x="822" y="512"/>
                    </a:moveTo>
                    <a:lnTo>
                      <a:pt x="783" y="513"/>
                    </a:lnTo>
                    <a:lnTo>
                      <a:pt x="745" y="519"/>
                    </a:lnTo>
                    <a:lnTo>
                      <a:pt x="709" y="529"/>
                    </a:lnTo>
                    <a:lnTo>
                      <a:pt x="674" y="545"/>
                    </a:lnTo>
                    <a:lnTo>
                      <a:pt x="643" y="564"/>
                    </a:lnTo>
                    <a:lnTo>
                      <a:pt x="613" y="587"/>
                    </a:lnTo>
                    <a:lnTo>
                      <a:pt x="588" y="613"/>
                    </a:lnTo>
                    <a:lnTo>
                      <a:pt x="566" y="643"/>
                    </a:lnTo>
                    <a:lnTo>
                      <a:pt x="548" y="675"/>
                    </a:lnTo>
                    <a:lnTo>
                      <a:pt x="535" y="709"/>
                    </a:lnTo>
                    <a:lnTo>
                      <a:pt x="525" y="745"/>
                    </a:lnTo>
                    <a:lnTo>
                      <a:pt x="521" y="783"/>
                    </a:lnTo>
                    <a:lnTo>
                      <a:pt x="522" y="822"/>
                    </a:lnTo>
                    <a:lnTo>
                      <a:pt x="527" y="860"/>
                    </a:lnTo>
                    <a:lnTo>
                      <a:pt x="538" y="897"/>
                    </a:lnTo>
                    <a:lnTo>
                      <a:pt x="553" y="931"/>
                    </a:lnTo>
                    <a:lnTo>
                      <a:pt x="573" y="962"/>
                    </a:lnTo>
                    <a:lnTo>
                      <a:pt x="596" y="991"/>
                    </a:lnTo>
                    <a:lnTo>
                      <a:pt x="623" y="1016"/>
                    </a:lnTo>
                    <a:lnTo>
                      <a:pt x="652" y="1038"/>
                    </a:lnTo>
                    <a:lnTo>
                      <a:pt x="684" y="1056"/>
                    </a:lnTo>
                    <a:lnTo>
                      <a:pt x="719" y="1070"/>
                    </a:lnTo>
                    <a:lnTo>
                      <a:pt x="755" y="1079"/>
                    </a:lnTo>
                    <a:lnTo>
                      <a:pt x="793" y="1083"/>
                    </a:lnTo>
                    <a:lnTo>
                      <a:pt x="832" y="1083"/>
                    </a:lnTo>
                    <a:lnTo>
                      <a:pt x="870" y="1077"/>
                    </a:lnTo>
                    <a:lnTo>
                      <a:pt x="906" y="1066"/>
                    </a:lnTo>
                    <a:lnTo>
                      <a:pt x="940" y="1051"/>
                    </a:lnTo>
                    <a:lnTo>
                      <a:pt x="972" y="1032"/>
                    </a:lnTo>
                    <a:lnTo>
                      <a:pt x="1001" y="1009"/>
                    </a:lnTo>
                    <a:lnTo>
                      <a:pt x="1026" y="982"/>
                    </a:lnTo>
                    <a:lnTo>
                      <a:pt x="1048" y="953"/>
                    </a:lnTo>
                    <a:lnTo>
                      <a:pt x="1066" y="921"/>
                    </a:lnTo>
                    <a:lnTo>
                      <a:pt x="1079" y="887"/>
                    </a:lnTo>
                    <a:lnTo>
                      <a:pt x="1089" y="850"/>
                    </a:lnTo>
                    <a:lnTo>
                      <a:pt x="1093" y="813"/>
                    </a:lnTo>
                    <a:lnTo>
                      <a:pt x="1092" y="774"/>
                    </a:lnTo>
                    <a:lnTo>
                      <a:pt x="1086" y="735"/>
                    </a:lnTo>
                    <a:lnTo>
                      <a:pt x="1076" y="699"/>
                    </a:lnTo>
                    <a:lnTo>
                      <a:pt x="1061" y="665"/>
                    </a:lnTo>
                    <a:lnTo>
                      <a:pt x="1041" y="633"/>
                    </a:lnTo>
                    <a:lnTo>
                      <a:pt x="1018" y="605"/>
                    </a:lnTo>
                    <a:lnTo>
                      <a:pt x="992" y="579"/>
                    </a:lnTo>
                    <a:lnTo>
                      <a:pt x="962" y="558"/>
                    </a:lnTo>
                    <a:lnTo>
                      <a:pt x="930" y="540"/>
                    </a:lnTo>
                    <a:lnTo>
                      <a:pt x="896" y="526"/>
                    </a:lnTo>
                    <a:lnTo>
                      <a:pt x="860" y="517"/>
                    </a:lnTo>
                    <a:lnTo>
                      <a:pt x="822" y="512"/>
                    </a:lnTo>
                    <a:close/>
                    <a:moveTo>
                      <a:pt x="813" y="0"/>
                    </a:moveTo>
                    <a:lnTo>
                      <a:pt x="835" y="1"/>
                    </a:lnTo>
                    <a:lnTo>
                      <a:pt x="856" y="7"/>
                    </a:lnTo>
                    <a:lnTo>
                      <a:pt x="874" y="17"/>
                    </a:lnTo>
                    <a:lnTo>
                      <a:pt x="889" y="32"/>
                    </a:lnTo>
                    <a:lnTo>
                      <a:pt x="901" y="50"/>
                    </a:lnTo>
                    <a:lnTo>
                      <a:pt x="908" y="71"/>
                    </a:lnTo>
                    <a:lnTo>
                      <a:pt x="925" y="156"/>
                    </a:lnTo>
                    <a:lnTo>
                      <a:pt x="981" y="168"/>
                    </a:lnTo>
                    <a:lnTo>
                      <a:pt x="1036" y="186"/>
                    </a:lnTo>
                    <a:lnTo>
                      <a:pt x="1089" y="209"/>
                    </a:lnTo>
                    <a:lnTo>
                      <a:pt x="1151" y="151"/>
                    </a:lnTo>
                    <a:lnTo>
                      <a:pt x="1168" y="138"/>
                    </a:lnTo>
                    <a:lnTo>
                      <a:pt x="1188" y="130"/>
                    </a:lnTo>
                    <a:lnTo>
                      <a:pt x="1209" y="127"/>
                    </a:lnTo>
                    <a:lnTo>
                      <a:pt x="1230" y="129"/>
                    </a:lnTo>
                    <a:lnTo>
                      <a:pt x="1250" y="136"/>
                    </a:lnTo>
                    <a:lnTo>
                      <a:pt x="1268" y="148"/>
                    </a:lnTo>
                    <a:lnTo>
                      <a:pt x="1381" y="242"/>
                    </a:lnTo>
                    <a:lnTo>
                      <a:pt x="1394" y="256"/>
                    </a:lnTo>
                    <a:lnTo>
                      <a:pt x="1403" y="271"/>
                    </a:lnTo>
                    <a:lnTo>
                      <a:pt x="1409" y="288"/>
                    </a:lnTo>
                    <a:lnTo>
                      <a:pt x="1412" y="306"/>
                    </a:lnTo>
                    <a:lnTo>
                      <a:pt x="1411" y="324"/>
                    </a:lnTo>
                    <a:lnTo>
                      <a:pt x="1406" y="342"/>
                    </a:lnTo>
                    <a:lnTo>
                      <a:pt x="1397" y="359"/>
                    </a:lnTo>
                    <a:lnTo>
                      <a:pt x="1348" y="432"/>
                    </a:lnTo>
                    <a:lnTo>
                      <a:pt x="1377" y="478"/>
                    </a:lnTo>
                    <a:lnTo>
                      <a:pt x="1402" y="527"/>
                    </a:lnTo>
                    <a:lnTo>
                      <a:pt x="1422" y="577"/>
                    </a:lnTo>
                    <a:lnTo>
                      <a:pt x="1511" y="580"/>
                    </a:lnTo>
                    <a:lnTo>
                      <a:pt x="1533" y="584"/>
                    </a:lnTo>
                    <a:lnTo>
                      <a:pt x="1552" y="592"/>
                    </a:lnTo>
                    <a:lnTo>
                      <a:pt x="1569" y="605"/>
                    </a:lnTo>
                    <a:lnTo>
                      <a:pt x="1582" y="621"/>
                    </a:lnTo>
                    <a:lnTo>
                      <a:pt x="1592" y="640"/>
                    </a:lnTo>
                    <a:lnTo>
                      <a:pt x="1596" y="661"/>
                    </a:lnTo>
                    <a:lnTo>
                      <a:pt x="1609" y="807"/>
                    </a:lnTo>
                    <a:lnTo>
                      <a:pt x="1608" y="829"/>
                    </a:lnTo>
                    <a:lnTo>
                      <a:pt x="1602" y="849"/>
                    </a:lnTo>
                    <a:lnTo>
                      <a:pt x="1591" y="867"/>
                    </a:lnTo>
                    <a:lnTo>
                      <a:pt x="1576" y="882"/>
                    </a:lnTo>
                    <a:lnTo>
                      <a:pt x="1559" y="894"/>
                    </a:lnTo>
                    <a:lnTo>
                      <a:pt x="1538" y="901"/>
                    </a:lnTo>
                    <a:lnTo>
                      <a:pt x="1449" y="919"/>
                    </a:lnTo>
                    <a:lnTo>
                      <a:pt x="1437" y="973"/>
                    </a:lnTo>
                    <a:lnTo>
                      <a:pt x="1420" y="1026"/>
                    </a:lnTo>
                    <a:lnTo>
                      <a:pt x="1398" y="1077"/>
                    </a:lnTo>
                    <a:lnTo>
                      <a:pt x="1463" y="1145"/>
                    </a:lnTo>
                    <a:lnTo>
                      <a:pt x="1476" y="1163"/>
                    </a:lnTo>
                    <a:lnTo>
                      <a:pt x="1484" y="1183"/>
                    </a:lnTo>
                    <a:lnTo>
                      <a:pt x="1487" y="1203"/>
                    </a:lnTo>
                    <a:lnTo>
                      <a:pt x="1485" y="1224"/>
                    </a:lnTo>
                    <a:lnTo>
                      <a:pt x="1478" y="1244"/>
                    </a:lnTo>
                    <a:lnTo>
                      <a:pt x="1466" y="1263"/>
                    </a:lnTo>
                    <a:lnTo>
                      <a:pt x="1372" y="1374"/>
                    </a:lnTo>
                    <a:lnTo>
                      <a:pt x="1359" y="1387"/>
                    </a:lnTo>
                    <a:lnTo>
                      <a:pt x="1343" y="1397"/>
                    </a:lnTo>
                    <a:lnTo>
                      <a:pt x="1326" y="1403"/>
                    </a:lnTo>
                    <a:lnTo>
                      <a:pt x="1308" y="1406"/>
                    </a:lnTo>
                    <a:lnTo>
                      <a:pt x="1290" y="1405"/>
                    </a:lnTo>
                    <a:lnTo>
                      <a:pt x="1271" y="1400"/>
                    </a:lnTo>
                    <a:lnTo>
                      <a:pt x="1255" y="1391"/>
                    </a:lnTo>
                    <a:lnTo>
                      <a:pt x="1174" y="1338"/>
                    </a:lnTo>
                    <a:lnTo>
                      <a:pt x="1127" y="1367"/>
                    </a:lnTo>
                    <a:lnTo>
                      <a:pt x="1077" y="1393"/>
                    </a:lnTo>
                    <a:lnTo>
                      <a:pt x="1025" y="1414"/>
                    </a:lnTo>
                    <a:lnTo>
                      <a:pt x="1022" y="1512"/>
                    </a:lnTo>
                    <a:lnTo>
                      <a:pt x="1018" y="1534"/>
                    </a:lnTo>
                    <a:lnTo>
                      <a:pt x="1010" y="1554"/>
                    </a:lnTo>
                    <a:lnTo>
                      <a:pt x="997" y="1570"/>
                    </a:lnTo>
                    <a:lnTo>
                      <a:pt x="981" y="1584"/>
                    </a:lnTo>
                    <a:lnTo>
                      <a:pt x="962" y="1593"/>
                    </a:lnTo>
                    <a:lnTo>
                      <a:pt x="941" y="1598"/>
                    </a:lnTo>
                    <a:lnTo>
                      <a:pt x="795" y="1610"/>
                    </a:lnTo>
                    <a:lnTo>
                      <a:pt x="773" y="1609"/>
                    </a:lnTo>
                    <a:lnTo>
                      <a:pt x="753" y="1603"/>
                    </a:lnTo>
                    <a:lnTo>
                      <a:pt x="735" y="1592"/>
                    </a:lnTo>
                    <a:lnTo>
                      <a:pt x="719" y="1578"/>
                    </a:lnTo>
                    <a:lnTo>
                      <a:pt x="708" y="1560"/>
                    </a:lnTo>
                    <a:lnTo>
                      <a:pt x="701" y="1539"/>
                    </a:lnTo>
                    <a:lnTo>
                      <a:pt x="681" y="1438"/>
                    </a:lnTo>
                    <a:lnTo>
                      <a:pt x="630" y="1426"/>
                    </a:lnTo>
                    <a:lnTo>
                      <a:pt x="579" y="1410"/>
                    </a:lnTo>
                    <a:lnTo>
                      <a:pt x="530" y="1390"/>
                    </a:lnTo>
                    <a:lnTo>
                      <a:pt x="457" y="1459"/>
                    </a:lnTo>
                    <a:lnTo>
                      <a:pt x="440" y="1472"/>
                    </a:lnTo>
                    <a:lnTo>
                      <a:pt x="420" y="1480"/>
                    </a:lnTo>
                    <a:lnTo>
                      <a:pt x="399" y="1483"/>
                    </a:lnTo>
                    <a:lnTo>
                      <a:pt x="378" y="1481"/>
                    </a:lnTo>
                    <a:lnTo>
                      <a:pt x="358" y="1474"/>
                    </a:lnTo>
                    <a:lnTo>
                      <a:pt x="340" y="1462"/>
                    </a:lnTo>
                    <a:lnTo>
                      <a:pt x="228" y="1367"/>
                    </a:lnTo>
                    <a:lnTo>
                      <a:pt x="215" y="1353"/>
                    </a:lnTo>
                    <a:lnTo>
                      <a:pt x="206" y="1338"/>
                    </a:lnTo>
                    <a:lnTo>
                      <a:pt x="199" y="1321"/>
                    </a:lnTo>
                    <a:lnTo>
                      <a:pt x="197" y="1303"/>
                    </a:lnTo>
                    <a:lnTo>
                      <a:pt x="198" y="1285"/>
                    </a:lnTo>
                    <a:lnTo>
                      <a:pt x="203" y="1267"/>
                    </a:lnTo>
                    <a:lnTo>
                      <a:pt x="212" y="1250"/>
                    </a:lnTo>
                    <a:lnTo>
                      <a:pt x="267" y="1167"/>
                    </a:lnTo>
                    <a:lnTo>
                      <a:pt x="240" y="1124"/>
                    </a:lnTo>
                    <a:lnTo>
                      <a:pt x="217" y="1079"/>
                    </a:lnTo>
                    <a:lnTo>
                      <a:pt x="197" y="1032"/>
                    </a:lnTo>
                    <a:lnTo>
                      <a:pt x="97" y="1029"/>
                    </a:lnTo>
                    <a:lnTo>
                      <a:pt x="76" y="1026"/>
                    </a:lnTo>
                    <a:lnTo>
                      <a:pt x="56" y="1017"/>
                    </a:lnTo>
                    <a:lnTo>
                      <a:pt x="39" y="1005"/>
                    </a:lnTo>
                    <a:lnTo>
                      <a:pt x="26" y="988"/>
                    </a:lnTo>
                    <a:lnTo>
                      <a:pt x="17" y="969"/>
                    </a:lnTo>
                    <a:lnTo>
                      <a:pt x="12" y="948"/>
                    </a:lnTo>
                    <a:lnTo>
                      <a:pt x="0" y="802"/>
                    </a:lnTo>
                    <a:lnTo>
                      <a:pt x="1" y="781"/>
                    </a:lnTo>
                    <a:lnTo>
                      <a:pt x="7" y="760"/>
                    </a:lnTo>
                    <a:lnTo>
                      <a:pt x="17" y="742"/>
                    </a:lnTo>
                    <a:lnTo>
                      <a:pt x="32" y="727"/>
                    </a:lnTo>
                    <a:lnTo>
                      <a:pt x="50" y="715"/>
                    </a:lnTo>
                    <a:lnTo>
                      <a:pt x="70" y="708"/>
                    </a:lnTo>
                    <a:lnTo>
                      <a:pt x="162" y="690"/>
                    </a:lnTo>
                    <a:lnTo>
                      <a:pt x="174" y="636"/>
                    </a:lnTo>
                    <a:lnTo>
                      <a:pt x="190" y="583"/>
                    </a:lnTo>
                    <a:lnTo>
                      <a:pt x="210" y="532"/>
                    </a:lnTo>
                    <a:lnTo>
                      <a:pt x="145" y="464"/>
                    </a:lnTo>
                    <a:lnTo>
                      <a:pt x="132" y="446"/>
                    </a:lnTo>
                    <a:lnTo>
                      <a:pt x="124" y="426"/>
                    </a:lnTo>
                    <a:lnTo>
                      <a:pt x="121" y="406"/>
                    </a:lnTo>
                    <a:lnTo>
                      <a:pt x="123" y="385"/>
                    </a:lnTo>
                    <a:lnTo>
                      <a:pt x="130" y="365"/>
                    </a:lnTo>
                    <a:lnTo>
                      <a:pt x="142" y="346"/>
                    </a:lnTo>
                    <a:lnTo>
                      <a:pt x="236" y="234"/>
                    </a:lnTo>
                    <a:lnTo>
                      <a:pt x="250" y="221"/>
                    </a:lnTo>
                    <a:lnTo>
                      <a:pt x="266" y="211"/>
                    </a:lnTo>
                    <a:lnTo>
                      <a:pt x="283" y="205"/>
                    </a:lnTo>
                    <a:lnTo>
                      <a:pt x="300" y="203"/>
                    </a:lnTo>
                    <a:lnTo>
                      <a:pt x="318" y="204"/>
                    </a:lnTo>
                    <a:lnTo>
                      <a:pt x="336" y="209"/>
                    </a:lnTo>
                    <a:lnTo>
                      <a:pt x="353" y="217"/>
                    </a:lnTo>
                    <a:lnTo>
                      <a:pt x="426" y="266"/>
                    </a:lnTo>
                    <a:lnTo>
                      <a:pt x="476" y="234"/>
                    </a:lnTo>
                    <a:lnTo>
                      <a:pt x="528" y="206"/>
                    </a:lnTo>
                    <a:lnTo>
                      <a:pt x="583" y="184"/>
                    </a:lnTo>
                    <a:lnTo>
                      <a:pt x="586" y="97"/>
                    </a:lnTo>
                    <a:lnTo>
                      <a:pt x="589" y="76"/>
                    </a:lnTo>
                    <a:lnTo>
                      <a:pt x="598" y="56"/>
                    </a:lnTo>
                    <a:lnTo>
                      <a:pt x="610" y="39"/>
                    </a:lnTo>
                    <a:lnTo>
                      <a:pt x="628" y="26"/>
                    </a:lnTo>
                    <a:lnTo>
                      <a:pt x="647" y="17"/>
                    </a:lnTo>
                    <a:lnTo>
                      <a:pt x="668" y="12"/>
                    </a:lnTo>
                    <a:lnTo>
                      <a:pt x="813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Freeform 52">
                <a:extLst>
                  <a:ext uri="{FF2B5EF4-FFF2-40B4-BE49-F238E27FC236}">
                    <a16:creationId xmlns:a16="http://schemas.microsoft.com/office/drawing/2014/main" id="{BE35F16B-3539-7047-B57E-7FA4B4AA74F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90850" y="4283075"/>
                <a:ext cx="415925" cy="414337"/>
              </a:xfrm>
              <a:custGeom>
                <a:avLst/>
                <a:gdLst>
                  <a:gd name="T0" fmla="*/ 586 w 1307"/>
                  <a:gd name="T1" fmla="*/ 425 h 1305"/>
                  <a:gd name="T2" fmla="*/ 494 w 1307"/>
                  <a:gd name="T3" fmla="*/ 480 h 1305"/>
                  <a:gd name="T4" fmla="*/ 436 w 1307"/>
                  <a:gd name="T5" fmla="*/ 572 h 1305"/>
                  <a:gd name="T6" fmla="*/ 426 w 1307"/>
                  <a:gd name="T7" fmla="*/ 683 h 1305"/>
                  <a:gd name="T8" fmla="*/ 467 w 1307"/>
                  <a:gd name="T9" fmla="*/ 783 h 1305"/>
                  <a:gd name="T10" fmla="*/ 547 w 1307"/>
                  <a:gd name="T11" fmla="*/ 853 h 1305"/>
                  <a:gd name="T12" fmla="*/ 654 w 1307"/>
                  <a:gd name="T13" fmla="*/ 881 h 1305"/>
                  <a:gd name="T14" fmla="*/ 761 w 1307"/>
                  <a:gd name="T15" fmla="*/ 856 h 1305"/>
                  <a:gd name="T16" fmla="*/ 843 w 1307"/>
                  <a:gd name="T17" fmla="*/ 787 h 1305"/>
                  <a:gd name="T18" fmla="*/ 886 w 1307"/>
                  <a:gd name="T19" fmla="*/ 688 h 1305"/>
                  <a:gd name="T20" fmla="*/ 878 w 1307"/>
                  <a:gd name="T21" fmla="*/ 577 h 1305"/>
                  <a:gd name="T22" fmla="*/ 823 w 1307"/>
                  <a:gd name="T23" fmla="*/ 484 h 1305"/>
                  <a:gd name="T24" fmla="*/ 733 w 1307"/>
                  <a:gd name="T25" fmla="*/ 427 h 1305"/>
                  <a:gd name="T26" fmla="*/ 620 w 1307"/>
                  <a:gd name="T27" fmla="*/ 0 h 1305"/>
                  <a:gd name="T28" fmla="*/ 751 w 1307"/>
                  <a:gd name="T29" fmla="*/ 11 h 1305"/>
                  <a:gd name="T30" fmla="*/ 791 w 1307"/>
                  <a:gd name="T31" fmla="*/ 59 h 1305"/>
                  <a:gd name="T32" fmla="*/ 847 w 1307"/>
                  <a:gd name="T33" fmla="*/ 150 h 1305"/>
                  <a:gd name="T34" fmla="*/ 974 w 1307"/>
                  <a:gd name="T35" fmla="*/ 158 h 1305"/>
                  <a:gd name="T36" fmla="*/ 1035 w 1307"/>
                  <a:gd name="T37" fmla="*/ 140 h 1305"/>
                  <a:gd name="T38" fmla="*/ 1092 w 1307"/>
                  <a:gd name="T39" fmla="*/ 167 h 1305"/>
                  <a:gd name="T40" fmla="*/ 1176 w 1307"/>
                  <a:gd name="T41" fmla="*/ 268 h 1305"/>
                  <a:gd name="T42" fmla="*/ 1172 w 1307"/>
                  <a:gd name="T43" fmla="*/ 329 h 1305"/>
                  <a:gd name="T44" fmla="*/ 1144 w 1307"/>
                  <a:gd name="T45" fmla="*/ 432 h 1305"/>
                  <a:gd name="T46" fmla="*/ 1230 w 1307"/>
                  <a:gd name="T47" fmla="*/ 524 h 1305"/>
                  <a:gd name="T48" fmla="*/ 1286 w 1307"/>
                  <a:gd name="T49" fmla="*/ 554 h 1305"/>
                  <a:gd name="T50" fmla="*/ 1307 w 1307"/>
                  <a:gd name="T51" fmla="*/ 613 h 1305"/>
                  <a:gd name="T52" fmla="*/ 1295 w 1307"/>
                  <a:gd name="T53" fmla="*/ 744 h 1305"/>
                  <a:gd name="T54" fmla="*/ 1248 w 1307"/>
                  <a:gd name="T55" fmla="*/ 785 h 1305"/>
                  <a:gd name="T56" fmla="*/ 1154 w 1307"/>
                  <a:gd name="T57" fmla="*/ 839 h 1305"/>
                  <a:gd name="T58" fmla="*/ 1152 w 1307"/>
                  <a:gd name="T59" fmla="*/ 969 h 1305"/>
                  <a:gd name="T60" fmla="*/ 1171 w 1307"/>
                  <a:gd name="T61" fmla="*/ 1029 h 1305"/>
                  <a:gd name="T62" fmla="*/ 1144 w 1307"/>
                  <a:gd name="T63" fmla="*/ 1086 h 1305"/>
                  <a:gd name="T64" fmla="*/ 1043 w 1307"/>
                  <a:gd name="T65" fmla="*/ 1171 h 1305"/>
                  <a:gd name="T66" fmla="*/ 980 w 1307"/>
                  <a:gd name="T67" fmla="*/ 1166 h 1305"/>
                  <a:gd name="T68" fmla="*/ 871 w 1307"/>
                  <a:gd name="T69" fmla="*/ 1134 h 1305"/>
                  <a:gd name="T70" fmla="*/ 777 w 1307"/>
                  <a:gd name="T71" fmla="*/ 1228 h 1305"/>
                  <a:gd name="T72" fmla="*/ 747 w 1307"/>
                  <a:gd name="T73" fmla="*/ 1284 h 1305"/>
                  <a:gd name="T74" fmla="*/ 688 w 1307"/>
                  <a:gd name="T75" fmla="*/ 1305 h 1305"/>
                  <a:gd name="T76" fmla="*/ 557 w 1307"/>
                  <a:gd name="T77" fmla="*/ 1293 h 1305"/>
                  <a:gd name="T78" fmla="*/ 516 w 1307"/>
                  <a:gd name="T79" fmla="*/ 1246 h 1305"/>
                  <a:gd name="T80" fmla="*/ 464 w 1307"/>
                  <a:gd name="T81" fmla="*/ 1143 h 1305"/>
                  <a:gd name="T82" fmla="*/ 333 w 1307"/>
                  <a:gd name="T83" fmla="*/ 1146 h 1305"/>
                  <a:gd name="T84" fmla="*/ 272 w 1307"/>
                  <a:gd name="T85" fmla="*/ 1165 h 1305"/>
                  <a:gd name="T86" fmla="*/ 215 w 1307"/>
                  <a:gd name="T87" fmla="*/ 1138 h 1305"/>
                  <a:gd name="T88" fmla="*/ 131 w 1307"/>
                  <a:gd name="T89" fmla="*/ 1037 h 1305"/>
                  <a:gd name="T90" fmla="*/ 136 w 1307"/>
                  <a:gd name="T91" fmla="*/ 975 h 1305"/>
                  <a:gd name="T92" fmla="*/ 171 w 1307"/>
                  <a:gd name="T93" fmla="*/ 868 h 1305"/>
                  <a:gd name="T94" fmla="*/ 77 w 1307"/>
                  <a:gd name="T95" fmla="*/ 782 h 1305"/>
                  <a:gd name="T96" fmla="*/ 22 w 1307"/>
                  <a:gd name="T97" fmla="*/ 752 h 1305"/>
                  <a:gd name="T98" fmla="*/ 0 w 1307"/>
                  <a:gd name="T99" fmla="*/ 693 h 1305"/>
                  <a:gd name="T100" fmla="*/ 12 w 1307"/>
                  <a:gd name="T101" fmla="*/ 562 h 1305"/>
                  <a:gd name="T102" fmla="*/ 59 w 1307"/>
                  <a:gd name="T103" fmla="*/ 521 h 1305"/>
                  <a:gd name="T104" fmla="*/ 156 w 1307"/>
                  <a:gd name="T105" fmla="*/ 466 h 1305"/>
                  <a:gd name="T106" fmla="*/ 155 w 1307"/>
                  <a:gd name="T107" fmla="*/ 336 h 1305"/>
                  <a:gd name="T108" fmla="*/ 137 w 1307"/>
                  <a:gd name="T109" fmla="*/ 276 h 1305"/>
                  <a:gd name="T110" fmla="*/ 163 w 1307"/>
                  <a:gd name="T111" fmla="*/ 219 h 1305"/>
                  <a:gd name="T112" fmla="*/ 265 w 1307"/>
                  <a:gd name="T113" fmla="*/ 134 h 1305"/>
                  <a:gd name="T114" fmla="*/ 327 w 1307"/>
                  <a:gd name="T115" fmla="*/ 139 h 1305"/>
                  <a:gd name="T116" fmla="*/ 433 w 1307"/>
                  <a:gd name="T117" fmla="*/ 164 h 1305"/>
                  <a:gd name="T118" fmla="*/ 531 w 1307"/>
                  <a:gd name="T119" fmla="*/ 77 h 1305"/>
                  <a:gd name="T120" fmla="*/ 561 w 1307"/>
                  <a:gd name="T121" fmla="*/ 21 h 1305"/>
                  <a:gd name="T122" fmla="*/ 620 w 1307"/>
                  <a:gd name="T123" fmla="*/ 0 h 1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307" h="1305">
                    <a:moveTo>
                      <a:pt x="659" y="414"/>
                    </a:moveTo>
                    <a:lnTo>
                      <a:pt x="622" y="417"/>
                    </a:lnTo>
                    <a:lnTo>
                      <a:pt x="586" y="425"/>
                    </a:lnTo>
                    <a:lnTo>
                      <a:pt x="552" y="439"/>
                    </a:lnTo>
                    <a:lnTo>
                      <a:pt x="521" y="457"/>
                    </a:lnTo>
                    <a:lnTo>
                      <a:pt x="494" y="480"/>
                    </a:lnTo>
                    <a:lnTo>
                      <a:pt x="470" y="508"/>
                    </a:lnTo>
                    <a:lnTo>
                      <a:pt x="451" y="538"/>
                    </a:lnTo>
                    <a:lnTo>
                      <a:pt x="436" y="572"/>
                    </a:lnTo>
                    <a:lnTo>
                      <a:pt x="427" y="607"/>
                    </a:lnTo>
                    <a:lnTo>
                      <a:pt x="424" y="645"/>
                    </a:lnTo>
                    <a:lnTo>
                      <a:pt x="426" y="683"/>
                    </a:lnTo>
                    <a:lnTo>
                      <a:pt x="435" y="719"/>
                    </a:lnTo>
                    <a:lnTo>
                      <a:pt x="448" y="752"/>
                    </a:lnTo>
                    <a:lnTo>
                      <a:pt x="467" y="783"/>
                    </a:lnTo>
                    <a:lnTo>
                      <a:pt x="490" y="810"/>
                    </a:lnTo>
                    <a:lnTo>
                      <a:pt x="517" y="834"/>
                    </a:lnTo>
                    <a:lnTo>
                      <a:pt x="547" y="853"/>
                    </a:lnTo>
                    <a:lnTo>
                      <a:pt x="580" y="868"/>
                    </a:lnTo>
                    <a:lnTo>
                      <a:pt x="616" y="877"/>
                    </a:lnTo>
                    <a:lnTo>
                      <a:pt x="654" y="881"/>
                    </a:lnTo>
                    <a:lnTo>
                      <a:pt x="691" y="878"/>
                    </a:lnTo>
                    <a:lnTo>
                      <a:pt x="727" y="870"/>
                    </a:lnTo>
                    <a:lnTo>
                      <a:pt x="761" y="856"/>
                    </a:lnTo>
                    <a:lnTo>
                      <a:pt x="792" y="837"/>
                    </a:lnTo>
                    <a:lnTo>
                      <a:pt x="819" y="814"/>
                    </a:lnTo>
                    <a:lnTo>
                      <a:pt x="843" y="787"/>
                    </a:lnTo>
                    <a:lnTo>
                      <a:pt x="862" y="757"/>
                    </a:lnTo>
                    <a:lnTo>
                      <a:pt x="877" y="724"/>
                    </a:lnTo>
                    <a:lnTo>
                      <a:pt x="886" y="688"/>
                    </a:lnTo>
                    <a:lnTo>
                      <a:pt x="889" y="651"/>
                    </a:lnTo>
                    <a:lnTo>
                      <a:pt x="887" y="613"/>
                    </a:lnTo>
                    <a:lnTo>
                      <a:pt x="878" y="577"/>
                    </a:lnTo>
                    <a:lnTo>
                      <a:pt x="865" y="543"/>
                    </a:lnTo>
                    <a:lnTo>
                      <a:pt x="846" y="513"/>
                    </a:lnTo>
                    <a:lnTo>
                      <a:pt x="823" y="484"/>
                    </a:lnTo>
                    <a:lnTo>
                      <a:pt x="796" y="460"/>
                    </a:lnTo>
                    <a:lnTo>
                      <a:pt x="766" y="441"/>
                    </a:lnTo>
                    <a:lnTo>
                      <a:pt x="733" y="427"/>
                    </a:lnTo>
                    <a:lnTo>
                      <a:pt x="697" y="417"/>
                    </a:lnTo>
                    <a:lnTo>
                      <a:pt x="659" y="414"/>
                    </a:lnTo>
                    <a:close/>
                    <a:moveTo>
                      <a:pt x="620" y="0"/>
                    </a:moveTo>
                    <a:lnTo>
                      <a:pt x="709" y="1"/>
                    </a:lnTo>
                    <a:lnTo>
                      <a:pt x="731" y="3"/>
                    </a:lnTo>
                    <a:lnTo>
                      <a:pt x="751" y="11"/>
                    </a:lnTo>
                    <a:lnTo>
                      <a:pt x="768" y="24"/>
                    </a:lnTo>
                    <a:lnTo>
                      <a:pt x="782" y="40"/>
                    </a:lnTo>
                    <a:lnTo>
                      <a:pt x="791" y="59"/>
                    </a:lnTo>
                    <a:lnTo>
                      <a:pt x="796" y="80"/>
                    </a:lnTo>
                    <a:lnTo>
                      <a:pt x="802" y="135"/>
                    </a:lnTo>
                    <a:lnTo>
                      <a:pt x="847" y="150"/>
                    </a:lnTo>
                    <a:lnTo>
                      <a:pt x="890" y="169"/>
                    </a:lnTo>
                    <a:lnTo>
                      <a:pt x="931" y="191"/>
                    </a:lnTo>
                    <a:lnTo>
                      <a:pt x="974" y="158"/>
                    </a:lnTo>
                    <a:lnTo>
                      <a:pt x="993" y="147"/>
                    </a:lnTo>
                    <a:lnTo>
                      <a:pt x="1014" y="141"/>
                    </a:lnTo>
                    <a:lnTo>
                      <a:pt x="1035" y="140"/>
                    </a:lnTo>
                    <a:lnTo>
                      <a:pt x="1056" y="144"/>
                    </a:lnTo>
                    <a:lnTo>
                      <a:pt x="1075" y="153"/>
                    </a:lnTo>
                    <a:lnTo>
                      <a:pt x="1092" y="167"/>
                    </a:lnTo>
                    <a:lnTo>
                      <a:pt x="1155" y="231"/>
                    </a:lnTo>
                    <a:lnTo>
                      <a:pt x="1168" y="248"/>
                    </a:lnTo>
                    <a:lnTo>
                      <a:pt x="1176" y="268"/>
                    </a:lnTo>
                    <a:lnTo>
                      <a:pt x="1180" y="288"/>
                    </a:lnTo>
                    <a:lnTo>
                      <a:pt x="1178" y="309"/>
                    </a:lnTo>
                    <a:lnTo>
                      <a:pt x="1172" y="329"/>
                    </a:lnTo>
                    <a:lnTo>
                      <a:pt x="1160" y="348"/>
                    </a:lnTo>
                    <a:lnTo>
                      <a:pt x="1124" y="392"/>
                    </a:lnTo>
                    <a:lnTo>
                      <a:pt x="1144" y="432"/>
                    </a:lnTo>
                    <a:lnTo>
                      <a:pt x="1160" y="473"/>
                    </a:lnTo>
                    <a:lnTo>
                      <a:pt x="1173" y="517"/>
                    </a:lnTo>
                    <a:lnTo>
                      <a:pt x="1230" y="524"/>
                    </a:lnTo>
                    <a:lnTo>
                      <a:pt x="1251" y="530"/>
                    </a:lnTo>
                    <a:lnTo>
                      <a:pt x="1270" y="540"/>
                    </a:lnTo>
                    <a:lnTo>
                      <a:pt x="1286" y="554"/>
                    </a:lnTo>
                    <a:lnTo>
                      <a:pt x="1297" y="571"/>
                    </a:lnTo>
                    <a:lnTo>
                      <a:pt x="1305" y="591"/>
                    </a:lnTo>
                    <a:lnTo>
                      <a:pt x="1307" y="613"/>
                    </a:lnTo>
                    <a:lnTo>
                      <a:pt x="1306" y="703"/>
                    </a:lnTo>
                    <a:lnTo>
                      <a:pt x="1303" y="724"/>
                    </a:lnTo>
                    <a:lnTo>
                      <a:pt x="1295" y="744"/>
                    </a:lnTo>
                    <a:lnTo>
                      <a:pt x="1283" y="761"/>
                    </a:lnTo>
                    <a:lnTo>
                      <a:pt x="1267" y="775"/>
                    </a:lnTo>
                    <a:lnTo>
                      <a:pt x="1248" y="785"/>
                    </a:lnTo>
                    <a:lnTo>
                      <a:pt x="1227" y="790"/>
                    </a:lnTo>
                    <a:lnTo>
                      <a:pt x="1168" y="796"/>
                    </a:lnTo>
                    <a:lnTo>
                      <a:pt x="1154" y="839"/>
                    </a:lnTo>
                    <a:lnTo>
                      <a:pt x="1136" y="880"/>
                    </a:lnTo>
                    <a:lnTo>
                      <a:pt x="1114" y="920"/>
                    </a:lnTo>
                    <a:lnTo>
                      <a:pt x="1152" y="969"/>
                    </a:lnTo>
                    <a:lnTo>
                      <a:pt x="1163" y="988"/>
                    </a:lnTo>
                    <a:lnTo>
                      <a:pt x="1170" y="1008"/>
                    </a:lnTo>
                    <a:lnTo>
                      <a:pt x="1171" y="1029"/>
                    </a:lnTo>
                    <a:lnTo>
                      <a:pt x="1167" y="1050"/>
                    </a:lnTo>
                    <a:lnTo>
                      <a:pt x="1158" y="1069"/>
                    </a:lnTo>
                    <a:lnTo>
                      <a:pt x="1144" y="1086"/>
                    </a:lnTo>
                    <a:lnTo>
                      <a:pt x="1080" y="1149"/>
                    </a:lnTo>
                    <a:lnTo>
                      <a:pt x="1063" y="1162"/>
                    </a:lnTo>
                    <a:lnTo>
                      <a:pt x="1043" y="1171"/>
                    </a:lnTo>
                    <a:lnTo>
                      <a:pt x="1022" y="1174"/>
                    </a:lnTo>
                    <a:lnTo>
                      <a:pt x="1000" y="1172"/>
                    </a:lnTo>
                    <a:lnTo>
                      <a:pt x="980" y="1166"/>
                    </a:lnTo>
                    <a:lnTo>
                      <a:pt x="962" y="1154"/>
                    </a:lnTo>
                    <a:lnTo>
                      <a:pt x="912" y="1114"/>
                    </a:lnTo>
                    <a:lnTo>
                      <a:pt x="871" y="1134"/>
                    </a:lnTo>
                    <a:lnTo>
                      <a:pt x="829" y="1151"/>
                    </a:lnTo>
                    <a:lnTo>
                      <a:pt x="785" y="1164"/>
                    </a:lnTo>
                    <a:lnTo>
                      <a:pt x="777" y="1228"/>
                    </a:lnTo>
                    <a:lnTo>
                      <a:pt x="771" y="1249"/>
                    </a:lnTo>
                    <a:lnTo>
                      <a:pt x="761" y="1268"/>
                    </a:lnTo>
                    <a:lnTo>
                      <a:pt x="747" y="1284"/>
                    </a:lnTo>
                    <a:lnTo>
                      <a:pt x="729" y="1296"/>
                    </a:lnTo>
                    <a:lnTo>
                      <a:pt x="709" y="1303"/>
                    </a:lnTo>
                    <a:lnTo>
                      <a:pt x="688" y="1305"/>
                    </a:lnTo>
                    <a:lnTo>
                      <a:pt x="598" y="1304"/>
                    </a:lnTo>
                    <a:lnTo>
                      <a:pt x="576" y="1301"/>
                    </a:lnTo>
                    <a:lnTo>
                      <a:pt x="557" y="1293"/>
                    </a:lnTo>
                    <a:lnTo>
                      <a:pt x="539" y="1281"/>
                    </a:lnTo>
                    <a:lnTo>
                      <a:pt x="526" y="1265"/>
                    </a:lnTo>
                    <a:lnTo>
                      <a:pt x="516" y="1246"/>
                    </a:lnTo>
                    <a:lnTo>
                      <a:pt x="511" y="1225"/>
                    </a:lnTo>
                    <a:lnTo>
                      <a:pt x="504" y="1157"/>
                    </a:lnTo>
                    <a:lnTo>
                      <a:pt x="464" y="1143"/>
                    </a:lnTo>
                    <a:lnTo>
                      <a:pt x="424" y="1126"/>
                    </a:lnTo>
                    <a:lnTo>
                      <a:pt x="387" y="1106"/>
                    </a:lnTo>
                    <a:lnTo>
                      <a:pt x="333" y="1146"/>
                    </a:lnTo>
                    <a:lnTo>
                      <a:pt x="314" y="1158"/>
                    </a:lnTo>
                    <a:lnTo>
                      <a:pt x="293" y="1164"/>
                    </a:lnTo>
                    <a:lnTo>
                      <a:pt x="272" y="1165"/>
                    </a:lnTo>
                    <a:lnTo>
                      <a:pt x="252" y="1161"/>
                    </a:lnTo>
                    <a:lnTo>
                      <a:pt x="232" y="1152"/>
                    </a:lnTo>
                    <a:lnTo>
                      <a:pt x="215" y="1138"/>
                    </a:lnTo>
                    <a:lnTo>
                      <a:pt x="153" y="1074"/>
                    </a:lnTo>
                    <a:lnTo>
                      <a:pt x="139" y="1057"/>
                    </a:lnTo>
                    <a:lnTo>
                      <a:pt x="131" y="1037"/>
                    </a:lnTo>
                    <a:lnTo>
                      <a:pt x="128" y="1017"/>
                    </a:lnTo>
                    <a:lnTo>
                      <a:pt x="129" y="996"/>
                    </a:lnTo>
                    <a:lnTo>
                      <a:pt x="136" y="975"/>
                    </a:lnTo>
                    <a:lnTo>
                      <a:pt x="147" y="957"/>
                    </a:lnTo>
                    <a:lnTo>
                      <a:pt x="190" y="904"/>
                    </a:lnTo>
                    <a:lnTo>
                      <a:pt x="171" y="868"/>
                    </a:lnTo>
                    <a:lnTo>
                      <a:pt x="156" y="829"/>
                    </a:lnTo>
                    <a:lnTo>
                      <a:pt x="143" y="790"/>
                    </a:lnTo>
                    <a:lnTo>
                      <a:pt x="77" y="782"/>
                    </a:lnTo>
                    <a:lnTo>
                      <a:pt x="56" y="776"/>
                    </a:lnTo>
                    <a:lnTo>
                      <a:pt x="37" y="766"/>
                    </a:lnTo>
                    <a:lnTo>
                      <a:pt x="22" y="752"/>
                    </a:lnTo>
                    <a:lnTo>
                      <a:pt x="10" y="734"/>
                    </a:lnTo>
                    <a:lnTo>
                      <a:pt x="3" y="715"/>
                    </a:lnTo>
                    <a:lnTo>
                      <a:pt x="0" y="693"/>
                    </a:lnTo>
                    <a:lnTo>
                      <a:pt x="1" y="603"/>
                    </a:lnTo>
                    <a:lnTo>
                      <a:pt x="4" y="581"/>
                    </a:lnTo>
                    <a:lnTo>
                      <a:pt x="12" y="562"/>
                    </a:lnTo>
                    <a:lnTo>
                      <a:pt x="24" y="545"/>
                    </a:lnTo>
                    <a:lnTo>
                      <a:pt x="40" y="531"/>
                    </a:lnTo>
                    <a:lnTo>
                      <a:pt x="59" y="521"/>
                    </a:lnTo>
                    <a:lnTo>
                      <a:pt x="80" y="516"/>
                    </a:lnTo>
                    <a:lnTo>
                      <a:pt x="142" y="510"/>
                    </a:lnTo>
                    <a:lnTo>
                      <a:pt x="156" y="466"/>
                    </a:lnTo>
                    <a:lnTo>
                      <a:pt x="173" y="425"/>
                    </a:lnTo>
                    <a:lnTo>
                      <a:pt x="193" y="385"/>
                    </a:lnTo>
                    <a:lnTo>
                      <a:pt x="155" y="336"/>
                    </a:lnTo>
                    <a:lnTo>
                      <a:pt x="144" y="317"/>
                    </a:lnTo>
                    <a:lnTo>
                      <a:pt x="138" y="297"/>
                    </a:lnTo>
                    <a:lnTo>
                      <a:pt x="137" y="276"/>
                    </a:lnTo>
                    <a:lnTo>
                      <a:pt x="141" y="255"/>
                    </a:lnTo>
                    <a:lnTo>
                      <a:pt x="150" y="236"/>
                    </a:lnTo>
                    <a:lnTo>
                      <a:pt x="163" y="219"/>
                    </a:lnTo>
                    <a:lnTo>
                      <a:pt x="228" y="156"/>
                    </a:lnTo>
                    <a:lnTo>
                      <a:pt x="245" y="142"/>
                    </a:lnTo>
                    <a:lnTo>
                      <a:pt x="265" y="134"/>
                    </a:lnTo>
                    <a:lnTo>
                      <a:pt x="285" y="130"/>
                    </a:lnTo>
                    <a:lnTo>
                      <a:pt x="306" y="132"/>
                    </a:lnTo>
                    <a:lnTo>
                      <a:pt x="327" y="139"/>
                    </a:lnTo>
                    <a:lnTo>
                      <a:pt x="346" y="150"/>
                    </a:lnTo>
                    <a:lnTo>
                      <a:pt x="390" y="186"/>
                    </a:lnTo>
                    <a:lnTo>
                      <a:pt x="433" y="164"/>
                    </a:lnTo>
                    <a:lnTo>
                      <a:pt x="478" y="146"/>
                    </a:lnTo>
                    <a:lnTo>
                      <a:pt x="524" y="132"/>
                    </a:lnTo>
                    <a:lnTo>
                      <a:pt x="531" y="77"/>
                    </a:lnTo>
                    <a:lnTo>
                      <a:pt x="536" y="55"/>
                    </a:lnTo>
                    <a:lnTo>
                      <a:pt x="546" y="37"/>
                    </a:lnTo>
                    <a:lnTo>
                      <a:pt x="561" y="21"/>
                    </a:lnTo>
                    <a:lnTo>
                      <a:pt x="578" y="9"/>
                    </a:lnTo>
                    <a:lnTo>
                      <a:pt x="598" y="2"/>
                    </a:lnTo>
                    <a:lnTo>
                      <a:pt x="62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1F06580-719F-474A-B95E-5DB6588DB2D1}"/>
                </a:ext>
              </a:extLst>
            </p:cNvPr>
            <p:cNvGrpSpPr/>
            <p:nvPr/>
          </p:nvGrpSpPr>
          <p:grpSpPr>
            <a:xfrm>
              <a:off x="5183313" y="4655358"/>
              <a:ext cx="595700" cy="598077"/>
              <a:chOff x="4776788" y="2286000"/>
              <a:chExt cx="1193800" cy="1198563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60" name="Freeform 57">
                <a:extLst>
                  <a:ext uri="{FF2B5EF4-FFF2-40B4-BE49-F238E27FC236}">
                    <a16:creationId xmlns:a16="http://schemas.microsoft.com/office/drawing/2014/main" id="{F3F398AB-6551-F14C-A210-AE5AFAF3E1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7138" y="2913063"/>
                <a:ext cx="39687" cy="34925"/>
              </a:xfrm>
              <a:custGeom>
                <a:avLst/>
                <a:gdLst>
                  <a:gd name="T0" fmla="*/ 0 w 104"/>
                  <a:gd name="T1" fmla="*/ 0 h 112"/>
                  <a:gd name="T2" fmla="*/ 104 w 104"/>
                  <a:gd name="T3" fmla="*/ 0 h 112"/>
                  <a:gd name="T4" fmla="*/ 103 w 104"/>
                  <a:gd name="T5" fmla="*/ 28 h 112"/>
                  <a:gd name="T6" fmla="*/ 102 w 104"/>
                  <a:gd name="T7" fmla="*/ 56 h 112"/>
                  <a:gd name="T8" fmla="*/ 102 w 104"/>
                  <a:gd name="T9" fmla="*/ 84 h 112"/>
                  <a:gd name="T10" fmla="*/ 104 w 104"/>
                  <a:gd name="T11" fmla="*/ 112 h 112"/>
                  <a:gd name="T12" fmla="*/ 0 w 104"/>
                  <a:gd name="T13" fmla="*/ 112 h 112"/>
                  <a:gd name="T14" fmla="*/ 0 w 104"/>
                  <a:gd name="T15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4" h="112">
                    <a:moveTo>
                      <a:pt x="0" y="0"/>
                    </a:moveTo>
                    <a:lnTo>
                      <a:pt x="104" y="0"/>
                    </a:lnTo>
                    <a:lnTo>
                      <a:pt x="103" y="28"/>
                    </a:lnTo>
                    <a:lnTo>
                      <a:pt x="102" y="56"/>
                    </a:lnTo>
                    <a:lnTo>
                      <a:pt x="102" y="84"/>
                    </a:lnTo>
                    <a:lnTo>
                      <a:pt x="104" y="112"/>
                    </a:lnTo>
                    <a:lnTo>
                      <a:pt x="0" y="11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Freeform 58">
                <a:extLst>
                  <a:ext uri="{FF2B5EF4-FFF2-40B4-BE49-F238E27FC236}">
                    <a16:creationId xmlns:a16="http://schemas.microsoft.com/office/drawing/2014/main" id="{E9D39DFF-98F1-5441-A755-E69FAD3F79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6225" y="2598738"/>
                <a:ext cx="36512" cy="41275"/>
              </a:xfrm>
              <a:custGeom>
                <a:avLst/>
                <a:gdLst>
                  <a:gd name="T0" fmla="*/ 0 w 92"/>
                  <a:gd name="T1" fmla="*/ 0 h 127"/>
                  <a:gd name="T2" fmla="*/ 92 w 92"/>
                  <a:gd name="T3" fmla="*/ 0 h 127"/>
                  <a:gd name="T4" fmla="*/ 92 w 92"/>
                  <a:gd name="T5" fmla="*/ 127 h 127"/>
                  <a:gd name="T6" fmla="*/ 47 w 92"/>
                  <a:gd name="T7" fmla="*/ 125 h 127"/>
                  <a:gd name="T8" fmla="*/ 24 w 92"/>
                  <a:gd name="T9" fmla="*/ 126 h 127"/>
                  <a:gd name="T10" fmla="*/ 0 w 92"/>
                  <a:gd name="T11" fmla="*/ 127 h 127"/>
                  <a:gd name="T12" fmla="*/ 0 w 92"/>
                  <a:gd name="T13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2" h="127">
                    <a:moveTo>
                      <a:pt x="0" y="0"/>
                    </a:moveTo>
                    <a:lnTo>
                      <a:pt x="92" y="0"/>
                    </a:lnTo>
                    <a:lnTo>
                      <a:pt x="92" y="127"/>
                    </a:lnTo>
                    <a:lnTo>
                      <a:pt x="47" y="125"/>
                    </a:lnTo>
                    <a:lnTo>
                      <a:pt x="24" y="126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" name="Freeform 59">
                <a:extLst>
                  <a:ext uri="{FF2B5EF4-FFF2-40B4-BE49-F238E27FC236}">
                    <a16:creationId xmlns:a16="http://schemas.microsoft.com/office/drawing/2014/main" id="{415941B0-97B1-8849-B997-B16A0D90FE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0550" y="2913063"/>
                <a:ext cx="41275" cy="34925"/>
              </a:xfrm>
              <a:custGeom>
                <a:avLst/>
                <a:gdLst>
                  <a:gd name="T0" fmla="*/ 0 w 103"/>
                  <a:gd name="T1" fmla="*/ 0 h 112"/>
                  <a:gd name="T2" fmla="*/ 103 w 103"/>
                  <a:gd name="T3" fmla="*/ 0 h 112"/>
                  <a:gd name="T4" fmla="*/ 103 w 103"/>
                  <a:gd name="T5" fmla="*/ 112 h 112"/>
                  <a:gd name="T6" fmla="*/ 0 w 103"/>
                  <a:gd name="T7" fmla="*/ 112 h 112"/>
                  <a:gd name="T8" fmla="*/ 1 w 103"/>
                  <a:gd name="T9" fmla="*/ 84 h 112"/>
                  <a:gd name="T10" fmla="*/ 2 w 103"/>
                  <a:gd name="T11" fmla="*/ 56 h 112"/>
                  <a:gd name="T12" fmla="*/ 0 w 103"/>
                  <a:gd name="T13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3" h="112">
                    <a:moveTo>
                      <a:pt x="0" y="0"/>
                    </a:moveTo>
                    <a:lnTo>
                      <a:pt x="103" y="0"/>
                    </a:lnTo>
                    <a:lnTo>
                      <a:pt x="103" y="112"/>
                    </a:lnTo>
                    <a:lnTo>
                      <a:pt x="0" y="112"/>
                    </a:lnTo>
                    <a:lnTo>
                      <a:pt x="1" y="84"/>
                    </a:lnTo>
                    <a:lnTo>
                      <a:pt x="2" y="5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" name="Freeform 60">
                <a:extLst>
                  <a:ext uri="{FF2B5EF4-FFF2-40B4-BE49-F238E27FC236}">
                    <a16:creationId xmlns:a16="http://schemas.microsoft.com/office/drawing/2014/main" id="{E6890923-F297-404A-8488-9AD152B5CC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6225" y="3221038"/>
                <a:ext cx="36512" cy="39688"/>
              </a:xfrm>
              <a:custGeom>
                <a:avLst/>
                <a:gdLst>
                  <a:gd name="T0" fmla="*/ 0 w 92"/>
                  <a:gd name="T1" fmla="*/ 0 h 127"/>
                  <a:gd name="T2" fmla="*/ 24 w 92"/>
                  <a:gd name="T3" fmla="*/ 2 h 127"/>
                  <a:gd name="T4" fmla="*/ 47 w 92"/>
                  <a:gd name="T5" fmla="*/ 3 h 127"/>
                  <a:gd name="T6" fmla="*/ 69 w 92"/>
                  <a:gd name="T7" fmla="*/ 2 h 127"/>
                  <a:gd name="T8" fmla="*/ 92 w 92"/>
                  <a:gd name="T9" fmla="*/ 0 h 127"/>
                  <a:gd name="T10" fmla="*/ 92 w 92"/>
                  <a:gd name="T11" fmla="*/ 127 h 127"/>
                  <a:gd name="T12" fmla="*/ 0 w 92"/>
                  <a:gd name="T13" fmla="*/ 127 h 127"/>
                  <a:gd name="T14" fmla="*/ 0 w 92"/>
                  <a:gd name="T15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27">
                    <a:moveTo>
                      <a:pt x="0" y="0"/>
                    </a:moveTo>
                    <a:lnTo>
                      <a:pt x="24" y="2"/>
                    </a:lnTo>
                    <a:lnTo>
                      <a:pt x="47" y="3"/>
                    </a:lnTo>
                    <a:lnTo>
                      <a:pt x="69" y="2"/>
                    </a:lnTo>
                    <a:lnTo>
                      <a:pt x="92" y="0"/>
                    </a:lnTo>
                    <a:lnTo>
                      <a:pt x="92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" name="Freeform 61">
                <a:extLst>
                  <a:ext uri="{FF2B5EF4-FFF2-40B4-BE49-F238E27FC236}">
                    <a16:creationId xmlns:a16="http://schemas.microsoft.com/office/drawing/2014/main" id="{6F69B1E0-7B5A-B549-9A36-B23689B331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60988" y="2670175"/>
                <a:ext cx="193675" cy="277813"/>
              </a:xfrm>
              <a:custGeom>
                <a:avLst/>
                <a:gdLst>
                  <a:gd name="T0" fmla="*/ 0 w 486"/>
                  <a:gd name="T1" fmla="*/ 0 h 873"/>
                  <a:gd name="T2" fmla="*/ 63 w 486"/>
                  <a:gd name="T3" fmla="*/ 0 h 873"/>
                  <a:gd name="T4" fmla="*/ 63 w 486"/>
                  <a:gd name="T5" fmla="*/ 763 h 873"/>
                  <a:gd name="T6" fmla="*/ 486 w 486"/>
                  <a:gd name="T7" fmla="*/ 763 h 873"/>
                  <a:gd name="T8" fmla="*/ 486 w 486"/>
                  <a:gd name="T9" fmla="*/ 873 h 873"/>
                  <a:gd name="T10" fmla="*/ 0 w 486"/>
                  <a:gd name="T11" fmla="*/ 873 h 873"/>
                  <a:gd name="T12" fmla="*/ 0 w 486"/>
                  <a:gd name="T13" fmla="*/ 0 h 8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6" h="873">
                    <a:moveTo>
                      <a:pt x="0" y="0"/>
                    </a:moveTo>
                    <a:lnTo>
                      <a:pt x="63" y="0"/>
                    </a:lnTo>
                    <a:lnTo>
                      <a:pt x="63" y="763"/>
                    </a:lnTo>
                    <a:lnTo>
                      <a:pt x="486" y="763"/>
                    </a:lnTo>
                    <a:lnTo>
                      <a:pt x="486" y="873"/>
                    </a:lnTo>
                    <a:lnTo>
                      <a:pt x="0" y="87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" name="Freeform 62">
                <a:extLst>
                  <a:ext uri="{FF2B5EF4-FFF2-40B4-BE49-F238E27FC236}">
                    <a16:creationId xmlns:a16="http://schemas.microsoft.com/office/drawing/2014/main" id="{ADD7254E-11B7-A64C-922C-3887B3BAE2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91163" y="2286000"/>
                <a:ext cx="479425" cy="452438"/>
              </a:xfrm>
              <a:custGeom>
                <a:avLst/>
                <a:gdLst>
                  <a:gd name="T0" fmla="*/ 580 w 1207"/>
                  <a:gd name="T1" fmla="*/ 0 h 1421"/>
                  <a:gd name="T2" fmla="*/ 580 w 1207"/>
                  <a:gd name="T3" fmla="*/ 0 h 1421"/>
                  <a:gd name="T4" fmla="*/ 639 w 1207"/>
                  <a:gd name="T5" fmla="*/ 4 h 1421"/>
                  <a:gd name="T6" fmla="*/ 699 w 1207"/>
                  <a:gd name="T7" fmla="*/ 15 h 1421"/>
                  <a:gd name="T8" fmla="*/ 755 w 1207"/>
                  <a:gd name="T9" fmla="*/ 31 h 1421"/>
                  <a:gd name="T10" fmla="*/ 809 w 1207"/>
                  <a:gd name="T11" fmla="*/ 54 h 1421"/>
                  <a:gd name="T12" fmla="*/ 862 w 1207"/>
                  <a:gd name="T13" fmla="*/ 83 h 1421"/>
                  <a:gd name="T14" fmla="*/ 912 w 1207"/>
                  <a:gd name="T15" fmla="*/ 117 h 1421"/>
                  <a:gd name="T16" fmla="*/ 959 w 1207"/>
                  <a:gd name="T17" fmla="*/ 157 h 1421"/>
                  <a:gd name="T18" fmla="*/ 1002 w 1207"/>
                  <a:gd name="T19" fmla="*/ 201 h 1421"/>
                  <a:gd name="T20" fmla="*/ 1042 w 1207"/>
                  <a:gd name="T21" fmla="*/ 250 h 1421"/>
                  <a:gd name="T22" fmla="*/ 1079 w 1207"/>
                  <a:gd name="T23" fmla="*/ 303 h 1421"/>
                  <a:gd name="T24" fmla="*/ 1111 w 1207"/>
                  <a:gd name="T25" fmla="*/ 361 h 1421"/>
                  <a:gd name="T26" fmla="*/ 1139 w 1207"/>
                  <a:gd name="T27" fmla="*/ 422 h 1421"/>
                  <a:gd name="T28" fmla="*/ 1162 w 1207"/>
                  <a:gd name="T29" fmla="*/ 486 h 1421"/>
                  <a:gd name="T30" fmla="*/ 1181 w 1207"/>
                  <a:gd name="T31" fmla="*/ 553 h 1421"/>
                  <a:gd name="T32" fmla="*/ 1196 w 1207"/>
                  <a:gd name="T33" fmla="*/ 623 h 1421"/>
                  <a:gd name="T34" fmla="*/ 1204 w 1207"/>
                  <a:gd name="T35" fmla="*/ 694 h 1421"/>
                  <a:gd name="T36" fmla="*/ 1207 w 1207"/>
                  <a:gd name="T37" fmla="*/ 768 h 1421"/>
                  <a:gd name="T38" fmla="*/ 1204 w 1207"/>
                  <a:gd name="T39" fmla="*/ 842 h 1421"/>
                  <a:gd name="T40" fmla="*/ 1194 w 1207"/>
                  <a:gd name="T41" fmla="*/ 915 h 1421"/>
                  <a:gd name="T42" fmla="*/ 1181 w 1207"/>
                  <a:gd name="T43" fmla="*/ 985 h 1421"/>
                  <a:gd name="T44" fmla="*/ 1162 w 1207"/>
                  <a:gd name="T45" fmla="*/ 1052 h 1421"/>
                  <a:gd name="T46" fmla="*/ 1138 w 1207"/>
                  <a:gd name="T47" fmla="*/ 1116 h 1421"/>
                  <a:gd name="T48" fmla="*/ 1110 w 1207"/>
                  <a:gd name="T49" fmla="*/ 1178 h 1421"/>
                  <a:gd name="T50" fmla="*/ 1077 w 1207"/>
                  <a:gd name="T51" fmla="*/ 1235 h 1421"/>
                  <a:gd name="T52" fmla="*/ 1040 w 1207"/>
                  <a:gd name="T53" fmla="*/ 1288 h 1421"/>
                  <a:gd name="T54" fmla="*/ 999 w 1207"/>
                  <a:gd name="T55" fmla="*/ 1337 h 1421"/>
                  <a:gd name="T56" fmla="*/ 955 w 1207"/>
                  <a:gd name="T57" fmla="*/ 1381 h 1421"/>
                  <a:gd name="T58" fmla="*/ 907 w 1207"/>
                  <a:gd name="T59" fmla="*/ 1421 h 1421"/>
                  <a:gd name="T60" fmla="*/ 875 w 1207"/>
                  <a:gd name="T61" fmla="*/ 1327 h 1421"/>
                  <a:gd name="T62" fmla="*/ 839 w 1207"/>
                  <a:gd name="T63" fmla="*/ 1236 h 1421"/>
                  <a:gd name="T64" fmla="*/ 796 w 1207"/>
                  <a:gd name="T65" fmla="*/ 1148 h 1421"/>
                  <a:gd name="T66" fmla="*/ 750 w 1207"/>
                  <a:gd name="T67" fmla="*/ 1064 h 1421"/>
                  <a:gd name="T68" fmla="*/ 700 w 1207"/>
                  <a:gd name="T69" fmla="*/ 985 h 1421"/>
                  <a:gd name="T70" fmla="*/ 644 w 1207"/>
                  <a:gd name="T71" fmla="*/ 910 h 1421"/>
                  <a:gd name="T72" fmla="*/ 586 w 1207"/>
                  <a:gd name="T73" fmla="*/ 840 h 1421"/>
                  <a:gd name="T74" fmla="*/ 523 w 1207"/>
                  <a:gd name="T75" fmla="*/ 775 h 1421"/>
                  <a:gd name="T76" fmla="*/ 458 w 1207"/>
                  <a:gd name="T77" fmla="*/ 713 h 1421"/>
                  <a:gd name="T78" fmla="*/ 388 w 1207"/>
                  <a:gd name="T79" fmla="*/ 659 h 1421"/>
                  <a:gd name="T80" fmla="*/ 316 w 1207"/>
                  <a:gd name="T81" fmla="*/ 609 h 1421"/>
                  <a:gd name="T82" fmla="*/ 241 w 1207"/>
                  <a:gd name="T83" fmla="*/ 565 h 1421"/>
                  <a:gd name="T84" fmla="*/ 163 w 1207"/>
                  <a:gd name="T85" fmla="*/ 528 h 1421"/>
                  <a:gd name="T86" fmla="*/ 83 w 1207"/>
                  <a:gd name="T87" fmla="*/ 497 h 1421"/>
                  <a:gd name="T88" fmla="*/ 0 w 1207"/>
                  <a:gd name="T89" fmla="*/ 472 h 1421"/>
                  <a:gd name="T90" fmla="*/ 24 w 1207"/>
                  <a:gd name="T91" fmla="*/ 409 h 1421"/>
                  <a:gd name="T92" fmla="*/ 53 w 1207"/>
                  <a:gd name="T93" fmla="*/ 350 h 1421"/>
                  <a:gd name="T94" fmla="*/ 85 w 1207"/>
                  <a:gd name="T95" fmla="*/ 295 h 1421"/>
                  <a:gd name="T96" fmla="*/ 121 w 1207"/>
                  <a:gd name="T97" fmla="*/ 243 h 1421"/>
                  <a:gd name="T98" fmla="*/ 161 w 1207"/>
                  <a:gd name="T99" fmla="*/ 195 h 1421"/>
                  <a:gd name="T100" fmla="*/ 205 w 1207"/>
                  <a:gd name="T101" fmla="*/ 152 h 1421"/>
                  <a:gd name="T102" fmla="*/ 251 w 1207"/>
                  <a:gd name="T103" fmla="*/ 113 h 1421"/>
                  <a:gd name="T104" fmla="*/ 300 w 1207"/>
                  <a:gd name="T105" fmla="*/ 80 h 1421"/>
                  <a:gd name="T106" fmla="*/ 352 w 1207"/>
                  <a:gd name="T107" fmla="*/ 52 h 1421"/>
                  <a:gd name="T108" fmla="*/ 405 w 1207"/>
                  <a:gd name="T109" fmla="*/ 30 h 1421"/>
                  <a:gd name="T110" fmla="*/ 462 w 1207"/>
                  <a:gd name="T111" fmla="*/ 14 h 1421"/>
                  <a:gd name="T112" fmla="*/ 520 w 1207"/>
                  <a:gd name="T113" fmla="*/ 4 h 1421"/>
                  <a:gd name="T114" fmla="*/ 580 w 1207"/>
                  <a:gd name="T115" fmla="*/ 0 h 1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207" h="1421">
                    <a:moveTo>
                      <a:pt x="580" y="0"/>
                    </a:moveTo>
                    <a:lnTo>
                      <a:pt x="580" y="0"/>
                    </a:lnTo>
                    <a:lnTo>
                      <a:pt x="639" y="4"/>
                    </a:lnTo>
                    <a:lnTo>
                      <a:pt x="699" y="15"/>
                    </a:lnTo>
                    <a:lnTo>
                      <a:pt x="755" y="31"/>
                    </a:lnTo>
                    <a:lnTo>
                      <a:pt x="809" y="54"/>
                    </a:lnTo>
                    <a:lnTo>
                      <a:pt x="862" y="83"/>
                    </a:lnTo>
                    <a:lnTo>
                      <a:pt x="912" y="117"/>
                    </a:lnTo>
                    <a:lnTo>
                      <a:pt x="959" y="157"/>
                    </a:lnTo>
                    <a:lnTo>
                      <a:pt x="1002" y="201"/>
                    </a:lnTo>
                    <a:lnTo>
                      <a:pt x="1042" y="250"/>
                    </a:lnTo>
                    <a:lnTo>
                      <a:pt x="1079" y="303"/>
                    </a:lnTo>
                    <a:lnTo>
                      <a:pt x="1111" y="361"/>
                    </a:lnTo>
                    <a:lnTo>
                      <a:pt x="1139" y="422"/>
                    </a:lnTo>
                    <a:lnTo>
                      <a:pt x="1162" y="486"/>
                    </a:lnTo>
                    <a:lnTo>
                      <a:pt x="1181" y="553"/>
                    </a:lnTo>
                    <a:lnTo>
                      <a:pt x="1196" y="623"/>
                    </a:lnTo>
                    <a:lnTo>
                      <a:pt x="1204" y="694"/>
                    </a:lnTo>
                    <a:lnTo>
                      <a:pt x="1207" y="768"/>
                    </a:lnTo>
                    <a:lnTo>
                      <a:pt x="1204" y="842"/>
                    </a:lnTo>
                    <a:lnTo>
                      <a:pt x="1194" y="915"/>
                    </a:lnTo>
                    <a:lnTo>
                      <a:pt x="1181" y="985"/>
                    </a:lnTo>
                    <a:lnTo>
                      <a:pt x="1162" y="1052"/>
                    </a:lnTo>
                    <a:lnTo>
                      <a:pt x="1138" y="1116"/>
                    </a:lnTo>
                    <a:lnTo>
                      <a:pt x="1110" y="1178"/>
                    </a:lnTo>
                    <a:lnTo>
                      <a:pt x="1077" y="1235"/>
                    </a:lnTo>
                    <a:lnTo>
                      <a:pt x="1040" y="1288"/>
                    </a:lnTo>
                    <a:lnTo>
                      <a:pt x="999" y="1337"/>
                    </a:lnTo>
                    <a:lnTo>
                      <a:pt x="955" y="1381"/>
                    </a:lnTo>
                    <a:lnTo>
                      <a:pt x="907" y="1421"/>
                    </a:lnTo>
                    <a:lnTo>
                      <a:pt x="875" y="1327"/>
                    </a:lnTo>
                    <a:lnTo>
                      <a:pt x="839" y="1236"/>
                    </a:lnTo>
                    <a:lnTo>
                      <a:pt x="796" y="1148"/>
                    </a:lnTo>
                    <a:lnTo>
                      <a:pt x="750" y="1064"/>
                    </a:lnTo>
                    <a:lnTo>
                      <a:pt x="700" y="985"/>
                    </a:lnTo>
                    <a:lnTo>
                      <a:pt x="644" y="910"/>
                    </a:lnTo>
                    <a:lnTo>
                      <a:pt x="586" y="840"/>
                    </a:lnTo>
                    <a:lnTo>
                      <a:pt x="523" y="775"/>
                    </a:lnTo>
                    <a:lnTo>
                      <a:pt x="458" y="713"/>
                    </a:lnTo>
                    <a:lnTo>
                      <a:pt x="388" y="659"/>
                    </a:lnTo>
                    <a:lnTo>
                      <a:pt x="316" y="609"/>
                    </a:lnTo>
                    <a:lnTo>
                      <a:pt x="241" y="565"/>
                    </a:lnTo>
                    <a:lnTo>
                      <a:pt x="163" y="528"/>
                    </a:lnTo>
                    <a:lnTo>
                      <a:pt x="83" y="497"/>
                    </a:lnTo>
                    <a:lnTo>
                      <a:pt x="0" y="472"/>
                    </a:lnTo>
                    <a:lnTo>
                      <a:pt x="24" y="409"/>
                    </a:lnTo>
                    <a:lnTo>
                      <a:pt x="53" y="350"/>
                    </a:lnTo>
                    <a:lnTo>
                      <a:pt x="85" y="295"/>
                    </a:lnTo>
                    <a:lnTo>
                      <a:pt x="121" y="243"/>
                    </a:lnTo>
                    <a:lnTo>
                      <a:pt x="161" y="195"/>
                    </a:lnTo>
                    <a:lnTo>
                      <a:pt x="205" y="152"/>
                    </a:lnTo>
                    <a:lnTo>
                      <a:pt x="251" y="113"/>
                    </a:lnTo>
                    <a:lnTo>
                      <a:pt x="300" y="80"/>
                    </a:lnTo>
                    <a:lnTo>
                      <a:pt x="352" y="52"/>
                    </a:lnTo>
                    <a:lnTo>
                      <a:pt x="405" y="30"/>
                    </a:lnTo>
                    <a:lnTo>
                      <a:pt x="462" y="14"/>
                    </a:lnTo>
                    <a:lnTo>
                      <a:pt x="520" y="4"/>
                    </a:lnTo>
                    <a:lnTo>
                      <a:pt x="580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Freeform 63">
                <a:extLst>
                  <a:ext uri="{FF2B5EF4-FFF2-40B4-BE49-F238E27FC236}">
                    <a16:creationId xmlns:a16="http://schemas.microsoft.com/office/drawing/2014/main" id="{11871B0C-5CD5-BC44-A0DE-6DDE53B22D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6788" y="2286000"/>
                <a:ext cx="479425" cy="452438"/>
              </a:xfrm>
              <a:custGeom>
                <a:avLst/>
                <a:gdLst>
                  <a:gd name="T0" fmla="*/ 627 w 1206"/>
                  <a:gd name="T1" fmla="*/ 0 h 1421"/>
                  <a:gd name="T2" fmla="*/ 627 w 1206"/>
                  <a:gd name="T3" fmla="*/ 0 h 1421"/>
                  <a:gd name="T4" fmla="*/ 686 w 1206"/>
                  <a:gd name="T5" fmla="*/ 4 h 1421"/>
                  <a:gd name="T6" fmla="*/ 745 w 1206"/>
                  <a:gd name="T7" fmla="*/ 14 h 1421"/>
                  <a:gd name="T8" fmla="*/ 801 w 1206"/>
                  <a:gd name="T9" fmla="*/ 30 h 1421"/>
                  <a:gd name="T10" fmla="*/ 855 w 1206"/>
                  <a:gd name="T11" fmla="*/ 52 h 1421"/>
                  <a:gd name="T12" fmla="*/ 906 w 1206"/>
                  <a:gd name="T13" fmla="*/ 80 h 1421"/>
                  <a:gd name="T14" fmla="*/ 955 w 1206"/>
                  <a:gd name="T15" fmla="*/ 113 h 1421"/>
                  <a:gd name="T16" fmla="*/ 1002 w 1206"/>
                  <a:gd name="T17" fmla="*/ 152 h 1421"/>
                  <a:gd name="T18" fmla="*/ 1045 w 1206"/>
                  <a:gd name="T19" fmla="*/ 195 h 1421"/>
                  <a:gd name="T20" fmla="*/ 1085 w 1206"/>
                  <a:gd name="T21" fmla="*/ 243 h 1421"/>
                  <a:gd name="T22" fmla="*/ 1121 w 1206"/>
                  <a:gd name="T23" fmla="*/ 295 h 1421"/>
                  <a:gd name="T24" fmla="*/ 1154 w 1206"/>
                  <a:gd name="T25" fmla="*/ 350 h 1421"/>
                  <a:gd name="T26" fmla="*/ 1182 w 1206"/>
                  <a:gd name="T27" fmla="*/ 409 h 1421"/>
                  <a:gd name="T28" fmla="*/ 1206 w 1206"/>
                  <a:gd name="T29" fmla="*/ 472 h 1421"/>
                  <a:gd name="T30" fmla="*/ 1124 w 1206"/>
                  <a:gd name="T31" fmla="*/ 497 h 1421"/>
                  <a:gd name="T32" fmla="*/ 1043 w 1206"/>
                  <a:gd name="T33" fmla="*/ 528 h 1421"/>
                  <a:gd name="T34" fmla="*/ 966 w 1206"/>
                  <a:gd name="T35" fmla="*/ 565 h 1421"/>
                  <a:gd name="T36" fmla="*/ 890 w 1206"/>
                  <a:gd name="T37" fmla="*/ 609 h 1421"/>
                  <a:gd name="T38" fmla="*/ 818 w 1206"/>
                  <a:gd name="T39" fmla="*/ 659 h 1421"/>
                  <a:gd name="T40" fmla="*/ 749 w 1206"/>
                  <a:gd name="T41" fmla="*/ 713 h 1421"/>
                  <a:gd name="T42" fmla="*/ 682 w 1206"/>
                  <a:gd name="T43" fmla="*/ 775 h 1421"/>
                  <a:gd name="T44" fmla="*/ 620 w 1206"/>
                  <a:gd name="T45" fmla="*/ 840 h 1421"/>
                  <a:gd name="T46" fmla="*/ 561 w 1206"/>
                  <a:gd name="T47" fmla="*/ 910 h 1421"/>
                  <a:gd name="T48" fmla="*/ 507 w 1206"/>
                  <a:gd name="T49" fmla="*/ 985 h 1421"/>
                  <a:gd name="T50" fmla="*/ 456 w 1206"/>
                  <a:gd name="T51" fmla="*/ 1064 h 1421"/>
                  <a:gd name="T52" fmla="*/ 409 w 1206"/>
                  <a:gd name="T53" fmla="*/ 1148 h 1421"/>
                  <a:gd name="T54" fmla="*/ 368 w 1206"/>
                  <a:gd name="T55" fmla="*/ 1236 h 1421"/>
                  <a:gd name="T56" fmla="*/ 331 w 1206"/>
                  <a:gd name="T57" fmla="*/ 1327 h 1421"/>
                  <a:gd name="T58" fmla="*/ 298 w 1206"/>
                  <a:gd name="T59" fmla="*/ 1421 h 1421"/>
                  <a:gd name="T60" fmla="*/ 251 w 1206"/>
                  <a:gd name="T61" fmla="*/ 1381 h 1421"/>
                  <a:gd name="T62" fmla="*/ 207 w 1206"/>
                  <a:gd name="T63" fmla="*/ 1337 h 1421"/>
                  <a:gd name="T64" fmla="*/ 166 w 1206"/>
                  <a:gd name="T65" fmla="*/ 1289 h 1421"/>
                  <a:gd name="T66" fmla="*/ 130 w 1206"/>
                  <a:gd name="T67" fmla="*/ 1235 h 1421"/>
                  <a:gd name="T68" fmla="*/ 97 w 1206"/>
                  <a:gd name="T69" fmla="*/ 1178 h 1421"/>
                  <a:gd name="T70" fmla="*/ 69 w 1206"/>
                  <a:gd name="T71" fmla="*/ 1117 h 1421"/>
                  <a:gd name="T72" fmla="*/ 44 w 1206"/>
                  <a:gd name="T73" fmla="*/ 1052 h 1421"/>
                  <a:gd name="T74" fmla="*/ 25 w 1206"/>
                  <a:gd name="T75" fmla="*/ 985 h 1421"/>
                  <a:gd name="T76" fmla="*/ 11 w 1206"/>
                  <a:gd name="T77" fmla="*/ 915 h 1421"/>
                  <a:gd name="T78" fmla="*/ 3 w 1206"/>
                  <a:gd name="T79" fmla="*/ 844 h 1421"/>
                  <a:gd name="T80" fmla="*/ 0 w 1206"/>
                  <a:gd name="T81" fmla="*/ 768 h 1421"/>
                  <a:gd name="T82" fmla="*/ 3 w 1206"/>
                  <a:gd name="T83" fmla="*/ 694 h 1421"/>
                  <a:gd name="T84" fmla="*/ 11 w 1206"/>
                  <a:gd name="T85" fmla="*/ 623 h 1421"/>
                  <a:gd name="T86" fmla="*/ 25 w 1206"/>
                  <a:gd name="T87" fmla="*/ 553 h 1421"/>
                  <a:gd name="T88" fmla="*/ 43 w 1206"/>
                  <a:gd name="T89" fmla="*/ 486 h 1421"/>
                  <a:gd name="T90" fmla="*/ 68 w 1206"/>
                  <a:gd name="T91" fmla="*/ 422 h 1421"/>
                  <a:gd name="T92" fmla="*/ 96 w 1206"/>
                  <a:gd name="T93" fmla="*/ 361 h 1421"/>
                  <a:gd name="T94" fmla="*/ 128 w 1206"/>
                  <a:gd name="T95" fmla="*/ 303 h 1421"/>
                  <a:gd name="T96" fmla="*/ 164 w 1206"/>
                  <a:gd name="T97" fmla="*/ 250 h 1421"/>
                  <a:gd name="T98" fmla="*/ 205 w 1206"/>
                  <a:gd name="T99" fmla="*/ 201 h 1421"/>
                  <a:gd name="T100" fmla="*/ 248 w 1206"/>
                  <a:gd name="T101" fmla="*/ 157 h 1421"/>
                  <a:gd name="T102" fmla="*/ 294 w 1206"/>
                  <a:gd name="T103" fmla="*/ 117 h 1421"/>
                  <a:gd name="T104" fmla="*/ 344 w 1206"/>
                  <a:gd name="T105" fmla="*/ 83 h 1421"/>
                  <a:gd name="T106" fmla="*/ 396 w 1206"/>
                  <a:gd name="T107" fmla="*/ 54 h 1421"/>
                  <a:gd name="T108" fmla="*/ 452 w 1206"/>
                  <a:gd name="T109" fmla="*/ 31 h 1421"/>
                  <a:gd name="T110" fmla="*/ 508 w 1206"/>
                  <a:gd name="T111" fmla="*/ 15 h 1421"/>
                  <a:gd name="T112" fmla="*/ 566 w 1206"/>
                  <a:gd name="T113" fmla="*/ 4 h 1421"/>
                  <a:gd name="T114" fmla="*/ 627 w 1206"/>
                  <a:gd name="T115" fmla="*/ 0 h 1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206" h="1421">
                    <a:moveTo>
                      <a:pt x="627" y="0"/>
                    </a:moveTo>
                    <a:lnTo>
                      <a:pt x="627" y="0"/>
                    </a:lnTo>
                    <a:lnTo>
                      <a:pt x="686" y="4"/>
                    </a:lnTo>
                    <a:lnTo>
                      <a:pt x="745" y="14"/>
                    </a:lnTo>
                    <a:lnTo>
                      <a:pt x="801" y="30"/>
                    </a:lnTo>
                    <a:lnTo>
                      <a:pt x="855" y="52"/>
                    </a:lnTo>
                    <a:lnTo>
                      <a:pt x="906" y="80"/>
                    </a:lnTo>
                    <a:lnTo>
                      <a:pt x="955" y="113"/>
                    </a:lnTo>
                    <a:lnTo>
                      <a:pt x="1002" y="152"/>
                    </a:lnTo>
                    <a:lnTo>
                      <a:pt x="1045" y="195"/>
                    </a:lnTo>
                    <a:lnTo>
                      <a:pt x="1085" y="243"/>
                    </a:lnTo>
                    <a:lnTo>
                      <a:pt x="1121" y="295"/>
                    </a:lnTo>
                    <a:lnTo>
                      <a:pt x="1154" y="350"/>
                    </a:lnTo>
                    <a:lnTo>
                      <a:pt x="1182" y="409"/>
                    </a:lnTo>
                    <a:lnTo>
                      <a:pt x="1206" y="472"/>
                    </a:lnTo>
                    <a:lnTo>
                      <a:pt x="1124" y="497"/>
                    </a:lnTo>
                    <a:lnTo>
                      <a:pt x="1043" y="528"/>
                    </a:lnTo>
                    <a:lnTo>
                      <a:pt x="966" y="565"/>
                    </a:lnTo>
                    <a:lnTo>
                      <a:pt x="890" y="609"/>
                    </a:lnTo>
                    <a:lnTo>
                      <a:pt x="818" y="659"/>
                    </a:lnTo>
                    <a:lnTo>
                      <a:pt x="749" y="713"/>
                    </a:lnTo>
                    <a:lnTo>
                      <a:pt x="682" y="775"/>
                    </a:lnTo>
                    <a:lnTo>
                      <a:pt x="620" y="840"/>
                    </a:lnTo>
                    <a:lnTo>
                      <a:pt x="561" y="910"/>
                    </a:lnTo>
                    <a:lnTo>
                      <a:pt x="507" y="985"/>
                    </a:lnTo>
                    <a:lnTo>
                      <a:pt x="456" y="1064"/>
                    </a:lnTo>
                    <a:lnTo>
                      <a:pt x="409" y="1148"/>
                    </a:lnTo>
                    <a:lnTo>
                      <a:pt x="368" y="1236"/>
                    </a:lnTo>
                    <a:lnTo>
                      <a:pt x="331" y="1327"/>
                    </a:lnTo>
                    <a:lnTo>
                      <a:pt x="298" y="1421"/>
                    </a:lnTo>
                    <a:lnTo>
                      <a:pt x="251" y="1381"/>
                    </a:lnTo>
                    <a:lnTo>
                      <a:pt x="207" y="1337"/>
                    </a:lnTo>
                    <a:lnTo>
                      <a:pt x="166" y="1289"/>
                    </a:lnTo>
                    <a:lnTo>
                      <a:pt x="130" y="1235"/>
                    </a:lnTo>
                    <a:lnTo>
                      <a:pt x="97" y="1178"/>
                    </a:lnTo>
                    <a:lnTo>
                      <a:pt x="69" y="1117"/>
                    </a:lnTo>
                    <a:lnTo>
                      <a:pt x="44" y="1052"/>
                    </a:lnTo>
                    <a:lnTo>
                      <a:pt x="25" y="985"/>
                    </a:lnTo>
                    <a:lnTo>
                      <a:pt x="11" y="915"/>
                    </a:lnTo>
                    <a:lnTo>
                      <a:pt x="3" y="844"/>
                    </a:lnTo>
                    <a:lnTo>
                      <a:pt x="0" y="768"/>
                    </a:lnTo>
                    <a:lnTo>
                      <a:pt x="3" y="694"/>
                    </a:lnTo>
                    <a:lnTo>
                      <a:pt x="11" y="623"/>
                    </a:lnTo>
                    <a:lnTo>
                      <a:pt x="25" y="553"/>
                    </a:lnTo>
                    <a:lnTo>
                      <a:pt x="43" y="486"/>
                    </a:lnTo>
                    <a:lnTo>
                      <a:pt x="68" y="422"/>
                    </a:lnTo>
                    <a:lnTo>
                      <a:pt x="96" y="361"/>
                    </a:lnTo>
                    <a:lnTo>
                      <a:pt x="128" y="303"/>
                    </a:lnTo>
                    <a:lnTo>
                      <a:pt x="164" y="250"/>
                    </a:lnTo>
                    <a:lnTo>
                      <a:pt x="205" y="201"/>
                    </a:lnTo>
                    <a:lnTo>
                      <a:pt x="248" y="157"/>
                    </a:lnTo>
                    <a:lnTo>
                      <a:pt x="294" y="117"/>
                    </a:lnTo>
                    <a:lnTo>
                      <a:pt x="344" y="83"/>
                    </a:lnTo>
                    <a:lnTo>
                      <a:pt x="396" y="54"/>
                    </a:lnTo>
                    <a:lnTo>
                      <a:pt x="452" y="31"/>
                    </a:lnTo>
                    <a:lnTo>
                      <a:pt x="508" y="15"/>
                    </a:lnTo>
                    <a:lnTo>
                      <a:pt x="566" y="4"/>
                    </a:lnTo>
                    <a:lnTo>
                      <a:pt x="627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Freeform 64">
                <a:extLst>
                  <a:ext uri="{FF2B5EF4-FFF2-40B4-BE49-F238E27FC236}">
                    <a16:creationId xmlns:a16="http://schemas.microsoft.com/office/drawing/2014/main" id="{A8AA6BB6-1374-EA46-BC7B-BD1A3BD503F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83150" y="2449513"/>
                <a:ext cx="982662" cy="1035050"/>
              </a:xfrm>
              <a:custGeom>
                <a:avLst/>
                <a:gdLst>
                  <a:gd name="T0" fmla="*/ 1091 w 2474"/>
                  <a:gd name="T1" fmla="*/ 426 h 3261"/>
                  <a:gd name="T2" fmla="*/ 886 w 2474"/>
                  <a:gd name="T3" fmla="*/ 497 h 3261"/>
                  <a:gd name="T4" fmla="*/ 705 w 2474"/>
                  <a:gd name="T5" fmla="*/ 624 h 3261"/>
                  <a:gd name="T6" fmla="*/ 552 w 2474"/>
                  <a:gd name="T7" fmla="*/ 797 h 3261"/>
                  <a:gd name="T8" fmla="*/ 437 w 2474"/>
                  <a:gd name="T9" fmla="*/ 1008 h 3261"/>
                  <a:gd name="T10" fmla="*/ 362 w 2474"/>
                  <a:gd name="T11" fmla="*/ 1250 h 3261"/>
                  <a:gd name="T12" fmla="*/ 336 w 2474"/>
                  <a:gd name="T13" fmla="*/ 1514 h 3261"/>
                  <a:gd name="T14" fmla="*/ 362 w 2474"/>
                  <a:gd name="T15" fmla="*/ 1782 h 3261"/>
                  <a:gd name="T16" fmla="*/ 439 w 2474"/>
                  <a:gd name="T17" fmla="*/ 2027 h 3261"/>
                  <a:gd name="T18" fmla="*/ 558 w 2474"/>
                  <a:gd name="T19" fmla="*/ 2239 h 3261"/>
                  <a:gd name="T20" fmla="*/ 715 w 2474"/>
                  <a:gd name="T21" fmla="*/ 2413 h 3261"/>
                  <a:gd name="T22" fmla="*/ 900 w 2474"/>
                  <a:gd name="T23" fmla="*/ 2537 h 3261"/>
                  <a:gd name="T24" fmla="*/ 1090 w 2474"/>
                  <a:gd name="T25" fmla="*/ 2599 h 3261"/>
                  <a:gd name="T26" fmla="*/ 1292 w 2474"/>
                  <a:gd name="T27" fmla="*/ 2606 h 3261"/>
                  <a:gd name="T28" fmla="*/ 1506 w 2474"/>
                  <a:gd name="T29" fmla="*/ 2553 h 3261"/>
                  <a:gd name="T30" fmla="*/ 1697 w 2474"/>
                  <a:gd name="T31" fmla="*/ 2442 h 3261"/>
                  <a:gd name="T32" fmla="*/ 1862 w 2474"/>
                  <a:gd name="T33" fmla="*/ 2283 h 3261"/>
                  <a:gd name="T34" fmla="*/ 1993 w 2474"/>
                  <a:gd name="T35" fmla="*/ 2082 h 3261"/>
                  <a:gd name="T36" fmla="*/ 2082 w 2474"/>
                  <a:gd name="T37" fmla="*/ 1848 h 3261"/>
                  <a:gd name="T38" fmla="*/ 2127 w 2474"/>
                  <a:gd name="T39" fmla="*/ 1586 h 3261"/>
                  <a:gd name="T40" fmla="*/ 2118 w 2474"/>
                  <a:gd name="T41" fmla="*/ 1316 h 3261"/>
                  <a:gd name="T42" fmla="*/ 2058 w 2474"/>
                  <a:gd name="T43" fmla="*/ 1065 h 3261"/>
                  <a:gd name="T44" fmla="*/ 1954 w 2474"/>
                  <a:gd name="T45" fmla="*/ 848 h 3261"/>
                  <a:gd name="T46" fmla="*/ 1813 w 2474"/>
                  <a:gd name="T47" fmla="*/ 668 h 3261"/>
                  <a:gd name="T48" fmla="*/ 1643 w 2474"/>
                  <a:gd name="T49" fmla="*/ 529 h 3261"/>
                  <a:gd name="T50" fmla="*/ 1448 w 2474"/>
                  <a:gd name="T51" fmla="*/ 442 h 3261"/>
                  <a:gd name="T52" fmla="*/ 1237 w 2474"/>
                  <a:gd name="T53" fmla="*/ 411 h 3261"/>
                  <a:gd name="T54" fmla="*/ 1411 w 2474"/>
                  <a:gd name="T55" fmla="*/ 15 h 3261"/>
                  <a:gd name="T56" fmla="*/ 1659 w 2474"/>
                  <a:gd name="T57" fmla="*/ 92 h 3261"/>
                  <a:gd name="T58" fmla="*/ 1884 w 2474"/>
                  <a:gd name="T59" fmla="*/ 225 h 3261"/>
                  <a:gd name="T60" fmla="*/ 2081 w 2474"/>
                  <a:gd name="T61" fmla="*/ 409 h 3261"/>
                  <a:gd name="T62" fmla="*/ 2244 w 2474"/>
                  <a:gd name="T63" fmla="*/ 637 h 3261"/>
                  <a:gd name="T64" fmla="*/ 2368 w 2474"/>
                  <a:gd name="T65" fmla="*/ 902 h 3261"/>
                  <a:gd name="T66" fmla="*/ 2446 w 2474"/>
                  <a:gd name="T67" fmla="*/ 1197 h 3261"/>
                  <a:gd name="T68" fmla="*/ 2474 w 2474"/>
                  <a:gd name="T69" fmla="*/ 1514 h 3261"/>
                  <a:gd name="T70" fmla="*/ 2445 w 2474"/>
                  <a:gd name="T71" fmla="*/ 1833 h 3261"/>
                  <a:gd name="T72" fmla="*/ 2366 w 2474"/>
                  <a:gd name="T73" fmla="*/ 2130 h 3261"/>
                  <a:gd name="T74" fmla="*/ 2241 w 2474"/>
                  <a:gd name="T75" fmla="*/ 2397 h 3261"/>
                  <a:gd name="T76" fmla="*/ 2074 w 2474"/>
                  <a:gd name="T77" fmla="*/ 2625 h 3261"/>
                  <a:gd name="T78" fmla="*/ 2135 w 2474"/>
                  <a:gd name="T79" fmla="*/ 3261 h 3261"/>
                  <a:gd name="T80" fmla="*/ 1732 w 2474"/>
                  <a:gd name="T81" fmla="*/ 2901 h 3261"/>
                  <a:gd name="T82" fmla="*/ 1493 w 2474"/>
                  <a:gd name="T83" fmla="*/ 2995 h 3261"/>
                  <a:gd name="T84" fmla="*/ 1237 w 2474"/>
                  <a:gd name="T85" fmla="*/ 3027 h 3261"/>
                  <a:gd name="T86" fmla="*/ 999 w 2474"/>
                  <a:gd name="T87" fmla="*/ 2999 h 3261"/>
                  <a:gd name="T88" fmla="*/ 776 w 2474"/>
                  <a:gd name="T89" fmla="*/ 2918 h 3261"/>
                  <a:gd name="T90" fmla="*/ 486 w 2474"/>
                  <a:gd name="T91" fmla="*/ 3261 h 3261"/>
                  <a:gd name="T92" fmla="*/ 438 w 2474"/>
                  <a:gd name="T93" fmla="*/ 2667 h 3261"/>
                  <a:gd name="T94" fmla="*/ 268 w 2474"/>
                  <a:gd name="T95" fmla="*/ 2455 h 3261"/>
                  <a:gd name="T96" fmla="*/ 136 w 2474"/>
                  <a:gd name="T97" fmla="*/ 2204 h 3261"/>
                  <a:gd name="T98" fmla="*/ 45 w 2474"/>
                  <a:gd name="T99" fmla="*/ 1924 h 3261"/>
                  <a:gd name="T100" fmla="*/ 3 w 2474"/>
                  <a:gd name="T101" fmla="*/ 1620 h 3261"/>
                  <a:gd name="T102" fmla="*/ 12 w 2474"/>
                  <a:gd name="T103" fmla="*/ 1300 h 3261"/>
                  <a:gd name="T104" fmla="*/ 74 w 2474"/>
                  <a:gd name="T105" fmla="*/ 997 h 3261"/>
                  <a:gd name="T106" fmla="*/ 184 w 2474"/>
                  <a:gd name="T107" fmla="*/ 722 h 3261"/>
                  <a:gd name="T108" fmla="*/ 334 w 2474"/>
                  <a:gd name="T109" fmla="*/ 480 h 3261"/>
                  <a:gd name="T110" fmla="*/ 520 w 2474"/>
                  <a:gd name="T111" fmla="*/ 280 h 3261"/>
                  <a:gd name="T112" fmla="*/ 737 w 2474"/>
                  <a:gd name="T113" fmla="*/ 130 h 3261"/>
                  <a:gd name="T114" fmla="*/ 977 w 2474"/>
                  <a:gd name="T115" fmla="*/ 34 h 3261"/>
                  <a:gd name="T116" fmla="*/ 1237 w 2474"/>
                  <a:gd name="T117" fmla="*/ 0 h 3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474" h="3261">
                    <a:moveTo>
                      <a:pt x="1237" y="411"/>
                    </a:moveTo>
                    <a:lnTo>
                      <a:pt x="1163" y="415"/>
                    </a:lnTo>
                    <a:lnTo>
                      <a:pt x="1091" y="426"/>
                    </a:lnTo>
                    <a:lnTo>
                      <a:pt x="1020" y="443"/>
                    </a:lnTo>
                    <a:lnTo>
                      <a:pt x="952" y="468"/>
                    </a:lnTo>
                    <a:lnTo>
                      <a:pt x="886" y="497"/>
                    </a:lnTo>
                    <a:lnTo>
                      <a:pt x="823" y="534"/>
                    </a:lnTo>
                    <a:lnTo>
                      <a:pt x="762" y="576"/>
                    </a:lnTo>
                    <a:lnTo>
                      <a:pt x="705" y="624"/>
                    </a:lnTo>
                    <a:lnTo>
                      <a:pt x="650" y="677"/>
                    </a:lnTo>
                    <a:lnTo>
                      <a:pt x="600" y="734"/>
                    </a:lnTo>
                    <a:lnTo>
                      <a:pt x="552" y="797"/>
                    </a:lnTo>
                    <a:lnTo>
                      <a:pt x="509" y="862"/>
                    </a:lnTo>
                    <a:lnTo>
                      <a:pt x="471" y="934"/>
                    </a:lnTo>
                    <a:lnTo>
                      <a:pt x="437" y="1008"/>
                    </a:lnTo>
                    <a:lnTo>
                      <a:pt x="406" y="1084"/>
                    </a:lnTo>
                    <a:lnTo>
                      <a:pt x="381" y="1166"/>
                    </a:lnTo>
                    <a:lnTo>
                      <a:pt x="362" y="1250"/>
                    </a:lnTo>
                    <a:lnTo>
                      <a:pt x="347" y="1335"/>
                    </a:lnTo>
                    <a:lnTo>
                      <a:pt x="339" y="1424"/>
                    </a:lnTo>
                    <a:lnTo>
                      <a:pt x="336" y="1514"/>
                    </a:lnTo>
                    <a:lnTo>
                      <a:pt x="339" y="1605"/>
                    </a:lnTo>
                    <a:lnTo>
                      <a:pt x="348" y="1695"/>
                    </a:lnTo>
                    <a:lnTo>
                      <a:pt x="362" y="1782"/>
                    </a:lnTo>
                    <a:lnTo>
                      <a:pt x="383" y="1866"/>
                    </a:lnTo>
                    <a:lnTo>
                      <a:pt x="408" y="1948"/>
                    </a:lnTo>
                    <a:lnTo>
                      <a:pt x="439" y="2027"/>
                    </a:lnTo>
                    <a:lnTo>
                      <a:pt x="474" y="2102"/>
                    </a:lnTo>
                    <a:lnTo>
                      <a:pt x="514" y="2172"/>
                    </a:lnTo>
                    <a:lnTo>
                      <a:pt x="558" y="2239"/>
                    </a:lnTo>
                    <a:lnTo>
                      <a:pt x="607" y="2302"/>
                    </a:lnTo>
                    <a:lnTo>
                      <a:pt x="658" y="2360"/>
                    </a:lnTo>
                    <a:lnTo>
                      <a:pt x="715" y="2413"/>
                    </a:lnTo>
                    <a:lnTo>
                      <a:pt x="773" y="2460"/>
                    </a:lnTo>
                    <a:lnTo>
                      <a:pt x="836" y="2501"/>
                    </a:lnTo>
                    <a:lnTo>
                      <a:pt x="900" y="2537"/>
                    </a:lnTo>
                    <a:lnTo>
                      <a:pt x="968" y="2566"/>
                    </a:lnTo>
                    <a:lnTo>
                      <a:pt x="1028" y="2585"/>
                    </a:lnTo>
                    <a:lnTo>
                      <a:pt x="1090" y="2599"/>
                    </a:lnTo>
                    <a:lnTo>
                      <a:pt x="1153" y="2608"/>
                    </a:lnTo>
                    <a:lnTo>
                      <a:pt x="1218" y="2610"/>
                    </a:lnTo>
                    <a:lnTo>
                      <a:pt x="1292" y="2606"/>
                    </a:lnTo>
                    <a:lnTo>
                      <a:pt x="1366" y="2595"/>
                    </a:lnTo>
                    <a:lnTo>
                      <a:pt x="1436" y="2578"/>
                    </a:lnTo>
                    <a:lnTo>
                      <a:pt x="1506" y="2553"/>
                    </a:lnTo>
                    <a:lnTo>
                      <a:pt x="1572" y="2522"/>
                    </a:lnTo>
                    <a:lnTo>
                      <a:pt x="1636" y="2485"/>
                    </a:lnTo>
                    <a:lnTo>
                      <a:pt x="1697" y="2442"/>
                    </a:lnTo>
                    <a:lnTo>
                      <a:pt x="1756" y="2394"/>
                    </a:lnTo>
                    <a:lnTo>
                      <a:pt x="1810" y="2341"/>
                    </a:lnTo>
                    <a:lnTo>
                      <a:pt x="1862" y="2283"/>
                    </a:lnTo>
                    <a:lnTo>
                      <a:pt x="1910" y="2220"/>
                    </a:lnTo>
                    <a:lnTo>
                      <a:pt x="1953" y="2154"/>
                    </a:lnTo>
                    <a:lnTo>
                      <a:pt x="1993" y="2082"/>
                    </a:lnTo>
                    <a:lnTo>
                      <a:pt x="2027" y="2007"/>
                    </a:lnTo>
                    <a:lnTo>
                      <a:pt x="2057" y="1929"/>
                    </a:lnTo>
                    <a:lnTo>
                      <a:pt x="2082" y="1848"/>
                    </a:lnTo>
                    <a:lnTo>
                      <a:pt x="2103" y="1763"/>
                    </a:lnTo>
                    <a:lnTo>
                      <a:pt x="2118" y="1676"/>
                    </a:lnTo>
                    <a:lnTo>
                      <a:pt x="2127" y="1586"/>
                    </a:lnTo>
                    <a:lnTo>
                      <a:pt x="2130" y="1495"/>
                    </a:lnTo>
                    <a:lnTo>
                      <a:pt x="2127" y="1405"/>
                    </a:lnTo>
                    <a:lnTo>
                      <a:pt x="2118" y="1316"/>
                    </a:lnTo>
                    <a:lnTo>
                      <a:pt x="2103" y="1230"/>
                    </a:lnTo>
                    <a:lnTo>
                      <a:pt x="2083" y="1146"/>
                    </a:lnTo>
                    <a:lnTo>
                      <a:pt x="2058" y="1065"/>
                    </a:lnTo>
                    <a:lnTo>
                      <a:pt x="2028" y="987"/>
                    </a:lnTo>
                    <a:lnTo>
                      <a:pt x="1993" y="915"/>
                    </a:lnTo>
                    <a:lnTo>
                      <a:pt x="1954" y="848"/>
                    </a:lnTo>
                    <a:lnTo>
                      <a:pt x="1911" y="783"/>
                    </a:lnTo>
                    <a:lnTo>
                      <a:pt x="1864" y="723"/>
                    </a:lnTo>
                    <a:lnTo>
                      <a:pt x="1813" y="668"/>
                    </a:lnTo>
                    <a:lnTo>
                      <a:pt x="1760" y="617"/>
                    </a:lnTo>
                    <a:lnTo>
                      <a:pt x="1702" y="570"/>
                    </a:lnTo>
                    <a:lnTo>
                      <a:pt x="1643" y="529"/>
                    </a:lnTo>
                    <a:lnTo>
                      <a:pt x="1581" y="495"/>
                    </a:lnTo>
                    <a:lnTo>
                      <a:pt x="1516" y="465"/>
                    </a:lnTo>
                    <a:lnTo>
                      <a:pt x="1448" y="442"/>
                    </a:lnTo>
                    <a:lnTo>
                      <a:pt x="1380" y="425"/>
                    </a:lnTo>
                    <a:lnTo>
                      <a:pt x="1309" y="415"/>
                    </a:lnTo>
                    <a:lnTo>
                      <a:pt x="1237" y="411"/>
                    </a:lnTo>
                    <a:close/>
                    <a:moveTo>
                      <a:pt x="1237" y="0"/>
                    </a:moveTo>
                    <a:lnTo>
                      <a:pt x="1324" y="4"/>
                    </a:lnTo>
                    <a:lnTo>
                      <a:pt x="1411" y="15"/>
                    </a:lnTo>
                    <a:lnTo>
                      <a:pt x="1496" y="34"/>
                    </a:lnTo>
                    <a:lnTo>
                      <a:pt x="1578" y="59"/>
                    </a:lnTo>
                    <a:lnTo>
                      <a:pt x="1659" y="92"/>
                    </a:lnTo>
                    <a:lnTo>
                      <a:pt x="1737" y="130"/>
                    </a:lnTo>
                    <a:lnTo>
                      <a:pt x="1811" y="174"/>
                    </a:lnTo>
                    <a:lnTo>
                      <a:pt x="1884" y="225"/>
                    </a:lnTo>
                    <a:lnTo>
                      <a:pt x="1953" y="280"/>
                    </a:lnTo>
                    <a:lnTo>
                      <a:pt x="2019" y="342"/>
                    </a:lnTo>
                    <a:lnTo>
                      <a:pt x="2081" y="409"/>
                    </a:lnTo>
                    <a:lnTo>
                      <a:pt x="2140" y="480"/>
                    </a:lnTo>
                    <a:lnTo>
                      <a:pt x="2194" y="557"/>
                    </a:lnTo>
                    <a:lnTo>
                      <a:pt x="2244" y="637"/>
                    </a:lnTo>
                    <a:lnTo>
                      <a:pt x="2290" y="722"/>
                    </a:lnTo>
                    <a:lnTo>
                      <a:pt x="2331" y="809"/>
                    </a:lnTo>
                    <a:lnTo>
                      <a:pt x="2368" y="902"/>
                    </a:lnTo>
                    <a:lnTo>
                      <a:pt x="2399" y="997"/>
                    </a:lnTo>
                    <a:lnTo>
                      <a:pt x="2425" y="1095"/>
                    </a:lnTo>
                    <a:lnTo>
                      <a:pt x="2446" y="1197"/>
                    </a:lnTo>
                    <a:lnTo>
                      <a:pt x="2461" y="1300"/>
                    </a:lnTo>
                    <a:lnTo>
                      <a:pt x="2470" y="1406"/>
                    </a:lnTo>
                    <a:lnTo>
                      <a:pt x="2474" y="1514"/>
                    </a:lnTo>
                    <a:lnTo>
                      <a:pt x="2470" y="1622"/>
                    </a:lnTo>
                    <a:lnTo>
                      <a:pt x="2460" y="1729"/>
                    </a:lnTo>
                    <a:lnTo>
                      <a:pt x="2445" y="1833"/>
                    </a:lnTo>
                    <a:lnTo>
                      <a:pt x="2424" y="1935"/>
                    </a:lnTo>
                    <a:lnTo>
                      <a:pt x="2398" y="2034"/>
                    </a:lnTo>
                    <a:lnTo>
                      <a:pt x="2366" y="2130"/>
                    </a:lnTo>
                    <a:lnTo>
                      <a:pt x="2328" y="2223"/>
                    </a:lnTo>
                    <a:lnTo>
                      <a:pt x="2287" y="2312"/>
                    </a:lnTo>
                    <a:lnTo>
                      <a:pt x="2241" y="2397"/>
                    </a:lnTo>
                    <a:lnTo>
                      <a:pt x="2189" y="2477"/>
                    </a:lnTo>
                    <a:lnTo>
                      <a:pt x="2134" y="2553"/>
                    </a:lnTo>
                    <a:lnTo>
                      <a:pt x="2074" y="2625"/>
                    </a:lnTo>
                    <a:lnTo>
                      <a:pt x="2012" y="2691"/>
                    </a:lnTo>
                    <a:lnTo>
                      <a:pt x="1945" y="2753"/>
                    </a:lnTo>
                    <a:lnTo>
                      <a:pt x="2135" y="3261"/>
                    </a:lnTo>
                    <a:lnTo>
                      <a:pt x="1951" y="3261"/>
                    </a:lnTo>
                    <a:lnTo>
                      <a:pt x="1805" y="2857"/>
                    </a:lnTo>
                    <a:lnTo>
                      <a:pt x="1732" y="2901"/>
                    </a:lnTo>
                    <a:lnTo>
                      <a:pt x="1654" y="2938"/>
                    </a:lnTo>
                    <a:lnTo>
                      <a:pt x="1574" y="2970"/>
                    </a:lnTo>
                    <a:lnTo>
                      <a:pt x="1493" y="2995"/>
                    </a:lnTo>
                    <a:lnTo>
                      <a:pt x="1409" y="3012"/>
                    </a:lnTo>
                    <a:lnTo>
                      <a:pt x="1323" y="3023"/>
                    </a:lnTo>
                    <a:lnTo>
                      <a:pt x="1237" y="3027"/>
                    </a:lnTo>
                    <a:lnTo>
                      <a:pt x="1156" y="3024"/>
                    </a:lnTo>
                    <a:lnTo>
                      <a:pt x="1077" y="3015"/>
                    </a:lnTo>
                    <a:lnTo>
                      <a:pt x="999" y="2999"/>
                    </a:lnTo>
                    <a:lnTo>
                      <a:pt x="922" y="2978"/>
                    </a:lnTo>
                    <a:lnTo>
                      <a:pt x="848" y="2950"/>
                    </a:lnTo>
                    <a:lnTo>
                      <a:pt x="776" y="2918"/>
                    </a:lnTo>
                    <a:lnTo>
                      <a:pt x="706" y="2880"/>
                    </a:lnTo>
                    <a:lnTo>
                      <a:pt x="638" y="2838"/>
                    </a:lnTo>
                    <a:lnTo>
                      <a:pt x="486" y="3261"/>
                    </a:lnTo>
                    <a:lnTo>
                      <a:pt x="301" y="3261"/>
                    </a:lnTo>
                    <a:lnTo>
                      <a:pt x="501" y="2728"/>
                    </a:lnTo>
                    <a:lnTo>
                      <a:pt x="438" y="2667"/>
                    </a:lnTo>
                    <a:lnTo>
                      <a:pt x="377" y="2601"/>
                    </a:lnTo>
                    <a:lnTo>
                      <a:pt x="321" y="2530"/>
                    </a:lnTo>
                    <a:lnTo>
                      <a:pt x="268" y="2455"/>
                    </a:lnTo>
                    <a:lnTo>
                      <a:pt x="220" y="2374"/>
                    </a:lnTo>
                    <a:lnTo>
                      <a:pt x="175" y="2292"/>
                    </a:lnTo>
                    <a:lnTo>
                      <a:pt x="136" y="2204"/>
                    </a:lnTo>
                    <a:lnTo>
                      <a:pt x="101" y="2114"/>
                    </a:lnTo>
                    <a:lnTo>
                      <a:pt x="71" y="2020"/>
                    </a:lnTo>
                    <a:lnTo>
                      <a:pt x="45" y="1924"/>
                    </a:lnTo>
                    <a:lnTo>
                      <a:pt x="26" y="1824"/>
                    </a:lnTo>
                    <a:lnTo>
                      <a:pt x="11" y="1723"/>
                    </a:lnTo>
                    <a:lnTo>
                      <a:pt x="3" y="1620"/>
                    </a:lnTo>
                    <a:lnTo>
                      <a:pt x="0" y="1514"/>
                    </a:lnTo>
                    <a:lnTo>
                      <a:pt x="3" y="1406"/>
                    </a:lnTo>
                    <a:lnTo>
                      <a:pt x="12" y="1300"/>
                    </a:lnTo>
                    <a:lnTo>
                      <a:pt x="27" y="1197"/>
                    </a:lnTo>
                    <a:lnTo>
                      <a:pt x="47" y="1095"/>
                    </a:lnTo>
                    <a:lnTo>
                      <a:pt x="74" y="997"/>
                    </a:lnTo>
                    <a:lnTo>
                      <a:pt x="106" y="902"/>
                    </a:lnTo>
                    <a:lnTo>
                      <a:pt x="142" y="809"/>
                    </a:lnTo>
                    <a:lnTo>
                      <a:pt x="184" y="722"/>
                    </a:lnTo>
                    <a:lnTo>
                      <a:pt x="229" y="637"/>
                    </a:lnTo>
                    <a:lnTo>
                      <a:pt x="279" y="557"/>
                    </a:lnTo>
                    <a:lnTo>
                      <a:pt x="334" y="480"/>
                    </a:lnTo>
                    <a:lnTo>
                      <a:pt x="392" y="409"/>
                    </a:lnTo>
                    <a:lnTo>
                      <a:pt x="455" y="342"/>
                    </a:lnTo>
                    <a:lnTo>
                      <a:pt x="520" y="280"/>
                    </a:lnTo>
                    <a:lnTo>
                      <a:pt x="589" y="225"/>
                    </a:lnTo>
                    <a:lnTo>
                      <a:pt x="661" y="174"/>
                    </a:lnTo>
                    <a:lnTo>
                      <a:pt x="737" y="130"/>
                    </a:lnTo>
                    <a:lnTo>
                      <a:pt x="814" y="92"/>
                    </a:lnTo>
                    <a:lnTo>
                      <a:pt x="894" y="59"/>
                    </a:lnTo>
                    <a:lnTo>
                      <a:pt x="977" y="34"/>
                    </a:lnTo>
                    <a:lnTo>
                      <a:pt x="1061" y="15"/>
                    </a:lnTo>
                    <a:lnTo>
                      <a:pt x="1148" y="4"/>
                    </a:lnTo>
                    <a:lnTo>
                      <a:pt x="12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9AD96FA-F063-FF4C-B4E5-DFF9DE31DC8B}"/>
                </a:ext>
              </a:extLst>
            </p:cNvPr>
            <p:cNvGrpSpPr/>
            <p:nvPr/>
          </p:nvGrpSpPr>
          <p:grpSpPr>
            <a:xfrm>
              <a:off x="2103327" y="1735604"/>
              <a:ext cx="1035826" cy="972740"/>
              <a:chOff x="1693863" y="1717675"/>
              <a:chExt cx="1616075" cy="1517650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53" name="Freeform 69">
                <a:extLst>
                  <a:ext uri="{FF2B5EF4-FFF2-40B4-BE49-F238E27FC236}">
                    <a16:creationId xmlns:a16="http://schemas.microsoft.com/office/drawing/2014/main" id="{68A6C5F7-12AB-1447-A4F2-0D8A6D641D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2225" y="1717675"/>
                <a:ext cx="417512" cy="685800"/>
              </a:xfrm>
              <a:custGeom>
                <a:avLst/>
                <a:gdLst>
                  <a:gd name="T0" fmla="*/ 1020 w 1052"/>
                  <a:gd name="T1" fmla="*/ 4 h 1727"/>
                  <a:gd name="T2" fmla="*/ 1040 w 1052"/>
                  <a:gd name="T3" fmla="*/ 30 h 1727"/>
                  <a:gd name="T4" fmla="*/ 1051 w 1052"/>
                  <a:gd name="T5" fmla="*/ 78 h 1727"/>
                  <a:gd name="T6" fmla="*/ 1052 w 1052"/>
                  <a:gd name="T7" fmla="*/ 148 h 1727"/>
                  <a:gd name="T8" fmla="*/ 1046 w 1052"/>
                  <a:gd name="T9" fmla="*/ 236 h 1727"/>
                  <a:gd name="T10" fmla="*/ 1032 w 1052"/>
                  <a:gd name="T11" fmla="*/ 337 h 1727"/>
                  <a:gd name="T12" fmla="*/ 1013 w 1052"/>
                  <a:gd name="T13" fmla="*/ 450 h 1727"/>
                  <a:gd name="T14" fmla="*/ 990 w 1052"/>
                  <a:gd name="T15" fmla="*/ 571 h 1727"/>
                  <a:gd name="T16" fmla="*/ 962 w 1052"/>
                  <a:gd name="T17" fmla="*/ 697 h 1727"/>
                  <a:gd name="T18" fmla="*/ 932 w 1052"/>
                  <a:gd name="T19" fmla="*/ 825 h 1727"/>
                  <a:gd name="T20" fmla="*/ 901 w 1052"/>
                  <a:gd name="T21" fmla="*/ 951 h 1727"/>
                  <a:gd name="T22" fmla="*/ 869 w 1052"/>
                  <a:gd name="T23" fmla="*/ 1071 h 1727"/>
                  <a:gd name="T24" fmla="*/ 839 w 1052"/>
                  <a:gd name="T25" fmla="*/ 1185 h 1727"/>
                  <a:gd name="T26" fmla="*/ 812 w 1052"/>
                  <a:gd name="T27" fmla="*/ 1288 h 1727"/>
                  <a:gd name="T28" fmla="*/ 787 w 1052"/>
                  <a:gd name="T29" fmla="*/ 1375 h 1727"/>
                  <a:gd name="T30" fmla="*/ 767 w 1052"/>
                  <a:gd name="T31" fmla="*/ 1446 h 1727"/>
                  <a:gd name="T32" fmla="*/ 752 w 1052"/>
                  <a:gd name="T33" fmla="*/ 1497 h 1727"/>
                  <a:gd name="T34" fmla="*/ 744 w 1052"/>
                  <a:gd name="T35" fmla="*/ 1523 h 1727"/>
                  <a:gd name="T36" fmla="*/ 740 w 1052"/>
                  <a:gd name="T37" fmla="*/ 1529 h 1727"/>
                  <a:gd name="T38" fmla="*/ 723 w 1052"/>
                  <a:gd name="T39" fmla="*/ 1543 h 1727"/>
                  <a:gd name="T40" fmla="*/ 689 w 1052"/>
                  <a:gd name="T41" fmla="*/ 1569 h 1727"/>
                  <a:gd name="T42" fmla="*/ 642 w 1052"/>
                  <a:gd name="T43" fmla="*/ 1602 h 1727"/>
                  <a:gd name="T44" fmla="*/ 585 w 1052"/>
                  <a:gd name="T45" fmla="*/ 1638 h 1727"/>
                  <a:gd name="T46" fmla="*/ 520 w 1052"/>
                  <a:gd name="T47" fmla="*/ 1673 h 1727"/>
                  <a:gd name="T48" fmla="*/ 450 w 1052"/>
                  <a:gd name="T49" fmla="*/ 1704 h 1727"/>
                  <a:gd name="T50" fmla="*/ 379 w 1052"/>
                  <a:gd name="T51" fmla="*/ 1727 h 1727"/>
                  <a:gd name="T52" fmla="*/ 324 w 1052"/>
                  <a:gd name="T53" fmla="*/ 1658 h 1727"/>
                  <a:gd name="T54" fmla="*/ 253 w 1052"/>
                  <a:gd name="T55" fmla="*/ 1602 h 1727"/>
                  <a:gd name="T56" fmla="*/ 162 w 1052"/>
                  <a:gd name="T57" fmla="*/ 1559 h 1727"/>
                  <a:gd name="T58" fmla="*/ 56 w 1052"/>
                  <a:gd name="T59" fmla="*/ 1541 h 1727"/>
                  <a:gd name="T60" fmla="*/ 31 w 1052"/>
                  <a:gd name="T61" fmla="*/ 1457 h 1727"/>
                  <a:gd name="T62" fmla="*/ 15 w 1052"/>
                  <a:gd name="T63" fmla="*/ 1374 h 1727"/>
                  <a:gd name="T64" fmla="*/ 5 w 1052"/>
                  <a:gd name="T65" fmla="*/ 1297 h 1727"/>
                  <a:gd name="T66" fmla="*/ 2 w 1052"/>
                  <a:gd name="T67" fmla="*/ 1233 h 1727"/>
                  <a:gd name="T68" fmla="*/ 0 w 1052"/>
                  <a:gd name="T69" fmla="*/ 1191 h 1727"/>
                  <a:gd name="T70" fmla="*/ 0 w 1052"/>
                  <a:gd name="T71" fmla="*/ 1175 h 1727"/>
                  <a:gd name="T72" fmla="*/ 9 w 1052"/>
                  <a:gd name="T73" fmla="*/ 1164 h 1727"/>
                  <a:gd name="T74" fmla="*/ 31 w 1052"/>
                  <a:gd name="T75" fmla="*/ 1132 h 1727"/>
                  <a:gd name="T76" fmla="*/ 66 w 1052"/>
                  <a:gd name="T77" fmla="*/ 1083 h 1727"/>
                  <a:gd name="T78" fmla="*/ 112 w 1052"/>
                  <a:gd name="T79" fmla="*/ 1018 h 1727"/>
                  <a:gd name="T80" fmla="*/ 167 w 1052"/>
                  <a:gd name="T81" fmla="*/ 942 h 1727"/>
                  <a:gd name="T82" fmla="*/ 231 w 1052"/>
                  <a:gd name="T83" fmla="*/ 855 h 1727"/>
                  <a:gd name="T84" fmla="*/ 300 w 1052"/>
                  <a:gd name="T85" fmla="*/ 760 h 1727"/>
                  <a:gd name="T86" fmla="*/ 375 w 1052"/>
                  <a:gd name="T87" fmla="*/ 662 h 1727"/>
                  <a:gd name="T88" fmla="*/ 452 w 1052"/>
                  <a:gd name="T89" fmla="*/ 561 h 1727"/>
                  <a:gd name="T90" fmla="*/ 531 w 1052"/>
                  <a:gd name="T91" fmla="*/ 462 h 1727"/>
                  <a:gd name="T92" fmla="*/ 609 w 1052"/>
                  <a:gd name="T93" fmla="*/ 366 h 1727"/>
                  <a:gd name="T94" fmla="*/ 687 w 1052"/>
                  <a:gd name="T95" fmla="*/ 275 h 1727"/>
                  <a:gd name="T96" fmla="*/ 759 w 1052"/>
                  <a:gd name="T97" fmla="*/ 193 h 1727"/>
                  <a:gd name="T98" fmla="*/ 828 w 1052"/>
                  <a:gd name="T99" fmla="*/ 122 h 1727"/>
                  <a:gd name="T100" fmla="*/ 889 w 1052"/>
                  <a:gd name="T101" fmla="*/ 65 h 1727"/>
                  <a:gd name="T102" fmla="*/ 943 w 1052"/>
                  <a:gd name="T103" fmla="*/ 25 h 1727"/>
                  <a:gd name="T104" fmla="*/ 987 w 1052"/>
                  <a:gd name="T105" fmla="*/ 4 h 17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52" h="1727">
                    <a:moveTo>
                      <a:pt x="1005" y="0"/>
                    </a:moveTo>
                    <a:lnTo>
                      <a:pt x="1020" y="4"/>
                    </a:lnTo>
                    <a:lnTo>
                      <a:pt x="1031" y="14"/>
                    </a:lnTo>
                    <a:lnTo>
                      <a:pt x="1040" y="30"/>
                    </a:lnTo>
                    <a:lnTo>
                      <a:pt x="1047" y="51"/>
                    </a:lnTo>
                    <a:lnTo>
                      <a:pt x="1051" y="78"/>
                    </a:lnTo>
                    <a:lnTo>
                      <a:pt x="1052" y="111"/>
                    </a:lnTo>
                    <a:lnTo>
                      <a:pt x="1052" y="148"/>
                    </a:lnTo>
                    <a:lnTo>
                      <a:pt x="1050" y="190"/>
                    </a:lnTo>
                    <a:lnTo>
                      <a:pt x="1046" y="236"/>
                    </a:lnTo>
                    <a:lnTo>
                      <a:pt x="1040" y="285"/>
                    </a:lnTo>
                    <a:lnTo>
                      <a:pt x="1032" y="337"/>
                    </a:lnTo>
                    <a:lnTo>
                      <a:pt x="1023" y="393"/>
                    </a:lnTo>
                    <a:lnTo>
                      <a:pt x="1013" y="450"/>
                    </a:lnTo>
                    <a:lnTo>
                      <a:pt x="1002" y="510"/>
                    </a:lnTo>
                    <a:lnTo>
                      <a:pt x="990" y="571"/>
                    </a:lnTo>
                    <a:lnTo>
                      <a:pt x="976" y="635"/>
                    </a:lnTo>
                    <a:lnTo>
                      <a:pt x="962" y="697"/>
                    </a:lnTo>
                    <a:lnTo>
                      <a:pt x="947" y="762"/>
                    </a:lnTo>
                    <a:lnTo>
                      <a:pt x="932" y="825"/>
                    </a:lnTo>
                    <a:lnTo>
                      <a:pt x="916" y="889"/>
                    </a:lnTo>
                    <a:lnTo>
                      <a:pt x="901" y="951"/>
                    </a:lnTo>
                    <a:lnTo>
                      <a:pt x="886" y="1012"/>
                    </a:lnTo>
                    <a:lnTo>
                      <a:pt x="869" y="1071"/>
                    </a:lnTo>
                    <a:lnTo>
                      <a:pt x="854" y="1130"/>
                    </a:lnTo>
                    <a:lnTo>
                      <a:pt x="839" y="1185"/>
                    </a:lnTo>
                    <a:lnTo>
                      <a:pt x="826" y="1238"/>
                    </a:lnTo>
                    <a:lnTo>
                      <a:pt x="812" y="1288"/>
                    </a:lnTo>
                    <a:lnTo>
                      <a:pt x="799" y="1334"/>
                    </a:lnTo>
                    <a:lnTo>
                      <a:pt x="787" y="1375"/>
                    </a:lnTo>
                    <a:lnTo>
                      <a:pt x="777" y="1414"/>
                    </a:lnTo>
                    <a:lnTo>
                      <a:pt x="767" y="1446"/>
                    </a:lnTo>
                    <a:lnTo>
                      <a:pt x="759" y="1475"/>
                    </a:lnTo>
                    <a:lnTo>
                      <a:pt x="752" y="1497"/>
                    </a:lnTo>
                    <a:lnTo>
                      <a:pt x="748" y="1513"/>
                    </a:lnTo>
                    <a:lnTo>
                      <a:pt x="744" y="1523"/>
                    </a:lnTo>
                    <a:lnTo>
                      <a:pt x="743" y="1527"/>
                    </a:lnTo>
                    <a:lnTo>
                      <a:pt x="740" y="1529"/>
                    </a:lnTo>
                    <a:lnTo>
                      <a:pt x="734" y="1534"/>
                    </a:lnTo>
                    <a:lnTo>
                      <a:pt x="723" y="1543"/>
                    </a:lnTo>
                    <a:lnTo>
                      <a:pt x="708" y="1556"/>
                    </a:lnTo>
                    <a:lnTo>
                      <a:pt x="689" y="1569"/>
                    </a:lnTo>
                    <a:lnTo>
                      <a:pt x="667" y="1584"/>
                    </a:lnTo>
                    <a:lnTo>
                      <a:pt x="642" y="1602"/>
                    </a:lnTo>
                    <a:lnTo>
                      <a:pt x="614" y="1619"/>
                    </a:lnTo>
                    <a:lnTo>
                      <a:pt x="585" y="1638"/>
                    </a:lnTo>
                    <a:lnTo>
                      <a:pt x="553" y="1655"/>
                    </a:lnTo>
                    <a:lnTo>
                      <a:pt x="520" y="1673"/>
                    </a:lnTo>
                    <a:lnTo>
                      <a:pt x="485" y="1690"/>
                    </a:lnTo>
                    <a:lnTo>
                      <a:pt x="450" y="1704"/>
                    </a:lnTo>
                    <a:lnTo>
                      <a:pt x="415" y="1717"/>
                    </a:lnTo>
                    <a:lnTo>
                      <a:pt x="379" y="1727"/>
                    </a:lnTo>
                    <a:lnTo>
                      <a:pt x="354" y="1691"/>
                    </a:lnTo>
                    <a:lnTo>
                      <a:pt x="324" y="1658"/>
                    </a:lnTo>
                    <a:lnTo>
                      <a:pt x="290" y="1628"/>
                    </a:lnTo>
                    <a:lnTo>
                      <a:pt x="253" y="1602"/>
                    </a:lnTo>
                    <a:lnTo>
                      <a:pt x="212" y="1579"/>
                    </a:lnTo>
                    <a:lnTo>
                      <a:pt x="162" y="1559"/>
                    </a:lnTo>
                    <a:lnTo>
                      <a:pt x="109" y="1547"/>
                    </a:lnTo>
                    <a:lnTo>
                      <a:pt x="56" y="1541"/>
                    </a:lnTo>
                    <a:lnTo>
                      <a:pt x="42" y="1500"/>
                    </a:lnTo>
                    <a:lnTo>
                      <a:pt x="31" y="1457"/>
                    </a:lnTo>
                    <a:lnTo>
                      <a:pt x="22" y="1415"/>
                    </a:lnTo>
                    <a:lnTo>
                      <a:pt x="15" y="1374"/>
                    </a:lnTo>
                    <a:lnTo>
                      <a:pt x="9" y="1334"/>
                    </a:lnTo>
                    <a:lnTo>
                      <a:pt x="5" y="1297"/>
                    </a:lnTo>
                    <a:lnTo>
                      <a:pt x="3" y="1263"/>
                    </a:lnTo>
                    <a:lnTo>
                      <a:pt x="2" y="1233"/>
                    </a:lnTo>
                    <a:lnTo>
                      <a:pt x="2" y="1210"/>
                    </a:lnTo>
                    <a:lnTo>
                      <a:pt x="0" y="1191"/>
                    </a:lnTo>
                    <a:lnTo>
                      <a:pt x="0" y="1179"/>
                    </a:lnTo>
                    <a:lnTo>
                      <a:pt x="0" y="1175"/>
                    </a:lnTo>
                    <a:lnTo>
                      <a:pt x="3" y="1172"/>
                    </a:lnTo>
                    <a:lnTo>
                      <a:pt x="9" y="1164"/>
                    </a:lnTo>
                    <a:lnTo>
                      <a:pt x="18" y="1150"/>
                    </a:lnTo>
                    <a:lnTo>
                      <a:pt x="31" y="1132"/>
                    </a:lnTo>
                    <a:lnTo>
                      <a:pt x="47" y="1110"/>
                    </a:lnTo>
                    <a:lnTo>
                      <a:pt x="66" y="1083"/>
                    </a:lnTo>
                    <a:lnTo>
                      <a:pt x="87" y="1053"/>
                    </a:lnTo>
                    <a:lnTo>
                      <a:pt x="112" y="1018"/>
                    </a:lnTo>
                    <a:lnTo>
                      <a:pt x="138" y="982"/>
                    </a:lnTo>
                    <a:lnTo>
                      <a:pt x="167" y="942"/>
                    </a:lnTo>
                    <a:lnTo>
                      <a:pt x="198" y="900"/>
                    </a:lnTo>
                    <a:lnTo>
                      <a:pt x="231" y="855"/>
                    </a:lnTo>
                    <a:lnTo>
                      <a:pt x="265" y="809"/>
                    </a:lnTo>
                    <a:lnTo>
                      <a:pt x="300" y="760"/>
                    </a:lnTo>
                    <a:lnTo>
                      <a:pt x="337" y="712"/>
                    </a:lnTo>
                    <a:lnTo>
                      <a:pt x="375" y="662"/>
                    </a:lnTo>
                    <a:lnTo>
                      <a:pt x="412" y="612"/>
                    </a:lnTo>
                    <a:lnTo>
                      <a:pt x="452" y="561"/>
                    </a:lnTo>
                    <a:lnTo>
                      <a:pt x="491" y="511"/>
                    </a:lnTo>
                    <a:lnTo>
                      <a:pt x="531" y="462"/>
                    </a:lnTo>
                    <a:lnTo>
                      <a:pt x="570" y="413"/>
                    </a:lnTo>
                    <a:lnTo>
                      <a:pt x="609" y="366"/>
                    </a:lnTo>
                    <a:lnTo>
                      <a:pt x="648" y="319"/>
                    </a:lnTo>
                    <a:lnTo>
                      <a:pt x="687" y="275"/>
                    </a:lnTo>
                    <a:lnTo>
                      <a:pt x="724" y="233"/>
                    </a:lnTo>
                    <a:lnTo>
                      <a:pt x="759" y="193"/>
                    </a:lnTo>
                    <a:lnTo>
                      <a:pt x="794" y="156"/>
                    </a:lnTo>
                    <a:lnTo>
                      <a:pt x="828" y="122"/>
                    </a:lnTo>
                    <a:lnTo>
                      <a:pt x="861" y="92"/>
                    </a:lnTo>
                    <a:lnTo>
                      <a:pt x="889" y="65"/>
                    </a:lnTo>
                    <a:lnTo>
                      <a:pt x="918" y="42"/>
                    </a:lnTo>
                    <a:lnTo>
                      <a:pt x="943" y="25"/>
                    </a:lnTo>
                    <a:lnTo>
                      <a:pt x="967" y="11"/>
                    </a:lnTo>
                    <a:lnTo>
                      <a:pt x="987" y="4"/>
                    </a:lnTo>
                    <a:lnTo>
                      <a:pt x="1005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Freeform 70">
                <a:extLst>
                  <a:ext uri="{FF2B5EF4-FFF2-40B4-BE49-F238E27FC236}">
                    <a16:creationId xmlns:a16="http://schemas.microsoft.com/office/drawing/2014/main" id="{34ED78AA-F768-0347-93A0-A298A35BDC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9850" y="2555875"/>
                <a:ext cx="431800" cy="679450"/>
              </a:xfrm>
              <a:custGeom>
                <a:avLst/>
                <a:gdLst>
                  <a:gd name="T0" fmla="*/ 318 w 1088"/>
                  <a:gd name="T1" fmla="*/ 1 h 1714"/>
                  <a:gd name="T2" fmla="*/ 392 w 1088"/>
                  <a:gd name="T3" fmla="*/ 16 h 1714"/>
                  <a:gd name="T4" fmla="*/ 464 w 1088"/>
                  <a:gd name="T5" fmla="*/ 41 h 1714"/>
                  <a:gd name="T6" fmla="*/ 533 w 1088"/>
                  <a:gd name="T7" fmla="*/ 72 h 1714"/>
                  <a:gd name="T8" fmla="*/ 597 w 1088"/>
                  <a:gd name="T9" fmla="*/ 107 h 1714"/>
                  <a:gd name="T10" fmla="*/ 651 w 1088"/>
                  <a:gd name="T11" fmla="*/ 141 h 1714"/>
                  <a:gd name="T12" fmla="*/ 693 w 1088"/>
                  <a:gd name="T13" fmla="*/ 169 h 1714"/>
                  <a:gd name="T14" fmla="*/ 722 w 1088"/>
                  <a:gd name="T15" fmla="*/ 189 h 1714"/>
                  <a:gd name="T16" fmla="*/ 731 w 1088"/>
                  <a:gd name="T17" fmla="*/ 197 h 1714"/>
                  <a:gd name="T18" fmla="*/ 736 w 1088"/>
                  <a:gd name="T19" fmla="*/ 211 h 1714"/>
                  <a:gd name="T20" fmla="*/ 748 w 1088"/>
                  <a:gd name="T21" fmla="*/ 249 h 1714"/>
                  <a:gd name="T22" fmla="*/ 768 w 1088"/>
                  <a:gd name="T23" fmla="*/ 309 h 1714"/>
                  <a:gd name="T24" fmla="*/ 794 w 1088"/>
                  <a:gd name="T25" fmla="*/ 388 h 1714"/>
                  <a:gd name="T26" fmla="*/ 822 w 1088"/>
                  <a:gd name="T27" fmla="*/ 483 h 1714"/>
                  <a:gd name="T28" fmla="*/ 856 w 1088"/>
                  <a:gd name="T29" fmla="*/ 590 h 1714"/>
                  <a:gd name="T30" fmla="*/ 890 w 1088"/>
                  <a:gd name="T31" fmla="*/ 707 h 1714"/>
                  <a:gd name="T32" fmla="*/ 925 w 1088"/>
                  <a:gd name="T33" fmla="*/ 830 h 1714"/>
                  <a:gd name="T34" fmla="*/ 960 w 1088"/>
                  <a:gd name="T35" fmla="*/ 956 h 1714"/>
                  <a:gd name="T36" fmla="*/ 994 w 1088"/>
                  <a:gd name="T37" fmla="*/ 1082 h 1714"/>
                  <a:gd name="T38" fmla="*/ 1023 w 1088"/>
                  <a:gd name="T39" fmla="*/ 1205 h 1714"/>
                  <a:gd name="T40" fmla="*/ 1049 w 1088"/>
                  <a:gd name="T41" fmla="*/ 1322 h 1714"/>
                  <a:gd name="T42" fmla="*/ 1069 w 1088"/>
                  <a:gd name="T43" fmla="*/ 1429 h 1714"/>
                  <a:gd name="T44" fmla="*/ 1083 w 1088"/>
                  <a:gd name="T45" fmla="*/ 1523 h 1714"/>
                  <a:gd name="T46" fmla="*/ 1088 w 1088"/>
                  <a:gd name="T47" fmla="*/ 1602 h 1714"/>
                  <a:gd name="T48" fmla="*/ 1084 w 1088"/>
                  <a:gd name="T49" fmla="*/ 1663 h 1714"/>
                  <a:gd name="T50" fmla="*/ 1069 w 1088"/>
                  <a:gd name="T51" fmla="*/ 1700 h 1714"/>
                  <a:gd name="T52" fmla="*/ 1044 w 1088"/>
                  <a:gd name="T53" fmla="*/ 1714 h 1714"/>
                  <a:gd name="T54" fmla="*/ 1005 w 1088"/>
                  <a:gd name="T55" fmla="*/ 1705 h 1714"/>
                  <a:gd name="T56" fmla="*/ 955 w 1088"/>
                  <a:gd name="T57" fmla="*/ 1675 h 1714"/>
                  <a:gd name="T58" fmla="*/ 896 w 1088"/>
                  <a:gd name="T59" fmla="*/ 1628 h 1714"/>
                  <a:gd name="T60" fmla="*/ 829 w 1088"/>
                  <a:gd name="T61" fmla="*/ 1566 h 1714"/>
                  <a:gd name="T62" fmla="*/ 755 w 1088"/>
                  <a:gd name="T63" fmla="*/ 1491 h 1714"/>
                  <a:gd name="T64" fmla="*/ 677 w 1088"/>
                  <a:gd name="T65" fmla="*/ 1408 h 1714"/>
                  <a:gd name="T66" fmla="*/ 596 w 1088"/>
                  <a:gd name="T67" fmla="*/ 1316 h 1714"/>
                  <a:gd name="T68" fmla="*/ 513 w 1088"/>
                  <a:gd name="T69" fmla="*/ 1220 h 1714"/>
                  <a:gd name="T70" fmla="*/ 432 w 1088"/>
                  <a:gd name="T71" fmla="*/ 1123 h 1714"/>
                  <a:gd name="T72" fmla="*/ 353 w 1088"/>
                  <a:gd name="T73" fmla="*/ 1024 h 1714"/>
                  <a:gd name="T74" fmla="*/ 276 w 1088"/>
                  <a:gd name="T75" fmla="*/ 931 h 1714"/>
                  <a:gd name="T76" fmla="*/ 208 w 1088"/>
                  <a:gd name="T77" fmla="*/ 843 h 1714"/>
                  <a:gd name="T78" fmla="*/ 145 w 1088"/>
                  <a:gd name="T79" fmla="*/ 762 h 1714"/>
                  <a:gd name="T80" fmla="*/ 91 w 1088"/>
                  <a:gd name="T81" fmla="*/ 693 h 1714"/>
                  <a:gd name="T82" fmla="*/ 48 w 1088"/>
                  <a:gd name="T83" fmla="*/ 637 h 1714"/>
                  <a:gd name="T84" fmla="*/ 18 w 1088"/>
                  <a:gd name="T85" fmla="*/ 598 h 1714"/>
                  <a:gd name="T86" fmla="*/ 3 w 1088"/>
                  <a:gd name="T87" fmla="*/ 576 h 1714"/>
                  <a:gd name="T88" fmla="*/ 1 w 1088"/>
                  <a:gd name="T89" fmla="*/ 569 h 1714"/>
                  <a:gd name="T90" fmla="*/ 0 w 1088"/>
                  <a:gd name="T91" fmla="*/ 540 h 1714"/>
                  <a:gd name="T92" fmla="*/ 1 w 1088"/>
                  <a:gd name="T93" fmla="*/ 487 h 1714"/>
                  <a:gd name="T94" fmla="*/ 5 w 1088"/>
                  <a:gd name="T95" fmla="*/ 417 h 1714"/>
                  <a:gd name="T96" fmla="*/ 13 w 1088"/>
                  <a:gd name="T97" fmla="*/ 336 h 1714"/>
                  <a:gd name="T98" fmla="*/ 31 w 1088"/>
                  <a:gd name="T99" fmla="*/ 253 h 1714"/>
                  <a:gd name="T100" fmla="*/ 85 w 1088"/>
                  <a:gd name="T101" fmla="*/ 194 h 1714"/>
                  <a:gd name="T102" fmla="*/ 164 w 1088"/>
                  <a:gd name="T103" fmla="*/ 147 h 1714"/>
                  <a:gd name="T104" fmla="*/ 230 w 1088"/>
                  <a:gd name="T105" fmla="*/ 84 h 1714"/>
                  <a:gd name="T106" fmla="*/ 280 w 1088"/>
                  <a:gd name="T107" fmla="*/ 4 h 1714"/>
                  <a:gd name="T108" fmla="*/ 283 w 1088"/>
                  <a:gd name="T109" fmla="*/ 0 h 17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088" h="1714">
                    <a:moveTo>
                      <a:pt x="283" y="0"/>
                    </a:moveTo>
                    <a:lnTo>
                      <a:pt x="318" y="1"/>
                    </a:lnTo>
                    <a:lnTo>
                      <a:pt x="354" y="8"/>
                    </a:lnTo>
                    <a:lnTo>
                      <a:pt x="392" y="16"/>
                    </a:lnTo>
                    <a:lnTo>
                      <a:pt x="428" y="28"/>
                    </a:lnTo>
                    <a:lnTo>
                      <a:pt x="464" y="41"/>
                    </a:lnTo>
                    <a:lnTo>
                      <a:pt x="499" y="56"/>
                    </a:lnTo>
                    <a:lnTo>
                      <a:pt x="533" y="72"/>
                    </a:lnTo>
                    <a:lnTo>
                      <a:pt x="566" y="90"/>
                    </a:lnTo>
                    <a:lnTo>
                      <a:pt x="597" y="107"/>
                    </a:lnTo>
                    <a:lnTo>
                      <a:pt x="626" y="125"/>
                    </a:lnTo>
                    <a:lnTo>
                      <a:pt x="651" y="141"/>
                    </a:lnTo>
                    <a:lnTo>
                      <a:pt x="675" y="156"/>
                    </a:lnTo>
                    <a:lnTo>
                      <a:pt x="693" y="169"/>
                    </a:lnTo>
                    <a:lnTo>
                      <a:pt x="710" y="181"/>
                    </a:lnTo>
                    <a:lnTo>
                      <a:pt x="722" y="189"/>
                    </a:lnTo>
                    <a:lnTo>
                      <a:pt x="728" y="196"/>
                    </a:lnTo>
                    <a:lnTo>
                      <a:pt x="731" y="197"/>
                    </a:lnTo>
                    <a:lnTo>
                      <a:pt x="732" y="201"/>
                    </a:lnTo>
                    <a:lnTo>
                      <a:pt x="736" y="211"/>
                    </a:lnTo>
                    <a:lnTo>
                      <a:pt x="741" y="227"/>
                    </a:lnTo>
                    <a:lnTo>
                      <a:pt x="748" y="249"/>
                    </a:lnTo>
                    <a:lnTo>
                      <a:pt x="757" y="276"/>
                    </a:lnTo>
                    <a:lnTo>
                      <a:pt x="768" y="309"/>
                    </a:lnTo>
                    <a:lnTo>
                      <a:pt x="780" y="347"/>
                    </a:lnTo>
                    <a:lnTo>
                      <a:pt x="794" y="388"/>
                    </a:lnTo>
                    <a:lnTo>
                      <a:pt x="807" y="435"/>
                    </a:lnTo>
                    <a:lnTo>
                      <a:pt x="822" y="483"/>
                    </a:lnTo>
                    <a:lnTo>
                      <a:pt x="839" y="535"/>
                    </a:lnTo>
                    <a:lnTo>
                      <a:pt x="856" y="590"/>
                    </a:lnTo>
                    <a:lnTo>
                      <a:pt x="872" y="647"/>
                    </a:lnTo>
                    <a:lnTo>
                      <a:pt x="890" y="707"/>
                    </a:lnTo>
                    <a:lnTo>
                      <a:pt x="907" y="768"/>
                    </a:lnTo>
                    <a:lnTo>
                      <a:pt x="925" y="830"/>
                    </a:lnTo>
                    <a:lnTo>
                      <a:pt x="943" y="893"/>
                    </a:lnTo>
                    <a:lnTo>
                      <a:pt x="960" y="956"/>
                    </a:lnTo>
                    <a:lnTo>
                      <a:pt x="978" y="1019"/>
                    </a:lnTo>
                    <a:lnTo>
                      <a:pt x="994" y="1082"/>
                    </a:lnTo>
                    <a:lnTo>
                      <a:pt x="1009" y="1144"/>
                    </a:lnTo>
                    <a:lnTo>
                      <a:pt x="1023" y="1205"/>
                    </a:lnTo>
                    <a:lnTo>
                      <a:pt x="1036" y="1265"/>
                    </a:lnTo>
                    <a:lnTo>
                      <a:pt x="1049" y="1322"/>
                    </a:lnTo>
                    <a:lnTo>
                      <a:pt x="1060" y="1377"/>
                    </a:lnTo>
                    <a:lnTo>
                      <a:pt x="1069" y="1429"/>
                    </a:lnTo>
                    <a:lnTo>
                      <a:pt x="1076" y="1477"/>
                    </a:lnTo>
                    <a:lnTo>
                      <a:pt x="1083" y="1523"/>
                    </a:lnTo>
                    <a:lnTo>
                      <a:pt x="1087" y="1565"/>
                    </a:lnTo>
                    <a:lnTo>
                      <a:pt x="1088" y="1602"/>
                    </a:lnTo>
                    <a:lnTo>
                      <a:pt x="1087" y="1634"/>
                    </a:lnTo>
                    <a:lnTo>
                      <a:pt x="1084" y="1663"/>
                    </a:lnTo>
                    <a:lnTo>
                      <a:pt x="1078" y="1684"/>
                    </a:lnTo>
                    <a:lnTo>
                      <a:pt x="1069" y="1700"/>
                    </a:lnTo>
                    <a:lnTo>
                      <a:pt x="1058" y="1710"/>
                    </a:lnTo>
                    <a:lnTo>
                      <a:pt x="1044" y="1714"/>
                    </a:lnTo>
                    <a:lnTo>
                      <a:pt x="1025" y="1713"/>
                    </a:lnTo>
                    <a:lnTo>
                      <a:pt x="1005" y="1705"/>
                    </a:lnTo>
                    <a:lnTo>
                      <a:pt x="981" y="1693"/>
                    </a:lnTo>
                    <a:lnTo>
                      <a:pt x="955" y="1675"/>
                    </a:lnTo>
                    <a:lnTo>
                      <a:pt x="926" y="1654"/>
                    </a:lnTo>
                    <a:lnTo>
                      <a:pt x="896" y="1628"/>
                    </a:lnTo>
                    <a:lnTo>
                      <a:pt x="864" y="1598"/>
                    </a:lnTo>
                    <a:lnTo>
                      <a:pt x="829" y="1566"/>
                    </a:lnTo>
                    <a:lnTo>
                      <a:pt x="792" y="1530"/>
                    </a:lnTo>
                    <a:lnTo>
                      <a:pt x="755" y="1491"/>
                    </a:lnTo>
                    <a:lnTo>
                      <a:pt x="716" y="1450"/>
                    </a:lnTo>
                    <a:lnTo>
                      <a:pt x="677" y="1408"/>
                    </a:lnTo>
                    <a:lnTo>
                      <a:pt x="636" y="1363"/>
                    </a:lnTo>
                    <a:lnTo>
                      <a:pt x="596" y="1316"/>
                    </a:lnTo>
                    <a:lnTo>
                      <a:pt x="554" y="1268"/>
                    </a:lnTo>
                    <a:lnTo>
                      <a:pt x="513" y="1220"/>
                    </a:lnTo>
                    <a:lnTo>
                      <a:pt x="472" y="1171"/>
                    </a:lnTo>
                    <a:lnTo>
                      <a:pt x="432" y="1123"/>
                    </a:lnTo>
                    <a:lnTo>
                      <a:pt x="392" y="1073"/>
                    </a:lnTo>
                    <a:lnTo>
                      <a:pt x="353" y="1024"/>
                    </a:lnTo>
                    <a:lnTo>
                      <a:pt x="314" y="977"/>
                    </a:lnTo>
                    <a:lnTo>
                      <a:pt x="276" y="931"/>
                    </a:lnTo>
                    <a:lnTo>
                      <a:pt x="241" y="886"/>
                    </a:lnTo>
                    <a:lnTo>
                      <a:pt x="208" y="843"/>
                    </a:lnTo>
                    <a:lnTo>
                      <a:pt x="175" y="800"/>
                    </a:lnTo>
                    <a:lnTo>
                      <a:pt x="145" y="762"/>
                    </a:lnTo>
                    <a:lnTo>
                      <a:pt x="117" y="726"/>
                    </a:lnTo>
                    <a:lnTo>
                      <a:pt x="91" y="693"/>
                    </a:lnTo>
                    <a:lnTo>
                      <a:pt x="69" y="664"/>
                    </a:lnTo>
                    <a:lnTo>
                      <a:pt x="48" y="637"/>
                    </a:lnTo>
                    <a:lnTo>
                      <a:pt x="32" y="615"/>
                    </a:lnTo>
                    <a:lnTo>
                      <a:pt x="18" y="598"/>
                    </a:lnTo>
                    <a:lnTo>
                      <a:pt x="10" y="584"/>
                    </a:lnTo>
                    <a:lnTo>
                      <a:pt x="3" y="576"/>
                    </a:lnTo>
                    <a:lnTo>
                      <a:pt x="1" y="574"/>
                    </a:lnTo>
                    <a:lnTo>
                      <a:pt x="1" y="569"/>
                    </a:lnTo>
                    <a:lnTo>
                      <a:pt x="1" y="558"/>
                    </a:lnTo>
                    <a:lnTo>
                      <a:pt x="0" y="540"/>
                    </a:lnTo>
                    <a:lnTo>
                      <a:pt x="0" y="515"/>
                    </a:lnTo>
                    <a:lnTo>
                      <a:pt x="1" y="487"/>
                    </a:lnTo>
                    <a:lnTo>
                      <a:pt x="2" y="453"/>
                    </a:lnTo>
                    <a:lnTo>
                      <a:pt x="5" y="417"/>
                    </a:lnTo>
                    <a:lnTo>
                      <a:pt x="8" y="377"/>
                    </a:lnTo>
                    <a:lnTo>
                      <a:pt x="13" y="336"/>
                    </a:lnTo>
                    <a:lnTo>
                      <a:pt x="21" y="295"/>
                    </a:lnTo>
                    <a:lnTo>
                      <a:pt x="31" y="253"/>
                    </a:lnTo>
                    <a:lnTo>
                      <a:pt x="42" y="212"/>
                    </a:lnTo>
                    <a:lnTo>
                      <a:pt x="85" y="194"/>
                    </a:lnTo>
                    <a:lnTo>
                      <a:pt x="126" y="173"/>
                    </a:lnTo>
                    <a:lnTo>
                      <a:pt x="164" y="147"/>
                    </a:lnTo>
                    <a:lnTo>
                      <a:pt x="199" y="117"/>
                    </a:lnTo>
                    <a:lnTo>
                      <a:pt x="230" y="84"/>
                    </a:lnTo>
                    <a:lnTo>
                      <a:pt x="258" y="45"/>
                    </a:lnTo>
                    <a:lnTo>
                      <a:pt x="280" y="4"/>
                    </a:lnTo>
                    <a:lnTo>
                      <a:pt x="281" y="1"/>
                    </a:lnTo>
                    <a:lnTo>
                      <a:pt x="283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Freeform 71">
                <a:extLst>
                  <a:ext uri="{FF2B5EF4-FFF2-40B4-BE49-F238E27FC236}">
                    <a16:creationId xmlns:a16="http://schemas.microsoft.com/office/drawing/2014/main" id="{A3168893-5736-5043-BEC1-B14CD0B8FD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3863" y="2330450"/>
                <a:ext cx="738187" cy="325438"/>
              </a:xfrm>
              <a:custGeom>
                <a:avLst/>
                <a:gdLst>
                  <a:gd name="T0" fmla="*/ 1523 w 1858"/>
                  <a:gd name="T1" fmla="*/ 3 h 818"/>
                  <a:gd name="T2" fmla="*/ 1544 w 1858"/>
                  <a:gd name="T3" fmla="*/ 14 h 818"/>
                  <a:gd name="T4" fmla="*/ 1580 w 1858"/>
                  <a:gd name="T5" fmla="*/ 35 h 818"/>
                  <a:gd name="T6" fmla="*/ 1629 w 1858"/>
                  <a:gd name="T7" fmla="*/ 65 h 818"/>
                  <a:gd name="T8" fmla="*/ 1685 w 1858"/>
                  <a:gd name="T9" fmla="*/ 103 h 818"/>
                  <a:gd name="T10" fmla="*/ 1743 w 1858"/>
                  <a:gd name="T11" fmla="*/ 150 h 818"/>
                  <a:gd name="T12" fmla="*/ 1799 w 1858"/>
                  <a:gd name="T13" fmla="*/ 202 h 818"/>
                  <a:gd name="T14" fmla="*/ 1848 w 1858"/>
                  <a:gd name="T15" fmla="*/ 259 h 818"/>
                  <a:gd name="T16" fmla="*/ 1824 w 1858"/>
                  <a:gd name="T17" fmla="*/ 361 h 818"/>
                  <a:gd name="T18" fmla="*/ 1829 w 1858"/>
                  <a:gd name="T19" fmla="*/ 463 h 818"/>
                  <a:gd name="T20" fmla="*/ 1858 w 1858"/>
                  <a:gd name="T21" fmla="*/ 560 h 818"/>
                  <a:gd name="T22" fmla="*/ 1806 w 1858"/>
                  <a:gd name="T23" fmla="*/ 619 h 818"/>
                  <a:gd name="T24" fmla="*/ 1743 w 1858"/>
                  <a:gd name="T25" fmla="*/ 672 h 818"/>
                  <a:gd name="T26" fmla="*/ 1675 w 1858"/>
                  <a:gd name="T27" fmla="*/ 717 h 818"/>
                  <a:gd name="T28" fmla="*/ 1610 w 1858"/>
                  <a:gd name="T29" fmla="*/ 756 h 818"/>
                  <a:gd name="T30" fmla="*/ 1553 w 1858"/>
                  <a:gd name="T31" fmla="*/ 785 h 818"/>
                  <a:gd name="T32" fmla="*/ 1509 w 1858"/>
                  <a:gd name="T33" fmla="*/ 805 h 818"/>
                  <a:gd name="T34" fmla="*/ 1484 w 1858"/>
                  <a:gd name="T35" fmla="*/ 817 h 818"/>
                  <a:gd name="T36" fmla="*/ 1476 w 1858"/>
                  <a:gd name="T37" fmla="*/ 817 h 818"/>
                  <a:gd name="T38" fmla="*/ 1446 w 1858"/>
                  <a:gd name="T39" fmla="*/ 810 h 818"/>
                  <a:gd name="T40" fmla="*/ 1389 w 1858"/>
                  <a:gd name="T41" fmla="*/ 798 h 818"/>
                  <a:gd name="T42" fmla="*/ 1307 w 1858"/>
                  <a:gd name="T43" fmla="*/ 780 h 818"/>
                  <a:gd name="T44" fmla="*/ 1208 w 1858"/>
                  <a:gd name="T45" fmla="*/ 758 h 818"/>
                  <a:gd name="T46" fmla="*/ 1094 w 1858"/>
                  <a:gd name="T47" fmla="*/ 731 h 818"/>
                  <a:gd name="T48" fmla="*/ 969 w 1858"/>
                  <a:gd name="T49" fmla="*/ 701 h 818"/>
                  <a:gd name="T50" fmla="*/ 838 w 1858"/>
                  <a:gd name="T51" fmla="*/ 667 h 818"/>
                  <a:gd name="T52" fmla="*/ 704 w 1858"/>
                  <a:gd name="T53" fmla="*/ 632 h 818"/>
                  <a:gd name="T54" fmla="*/ 570 w 1858"/>
                  <a:gd name="T55" fmla="*/ 595 h 818"/>
                  <a:gd name="T56" fmla="*/ 441 w 1858"/>
                  <a:gd name="T57" fmla="*/ 556 h 818"/>
                  <a:gd name="T58" fmla="*/ 322 w 1858"/>
                  <a:gd name="T59" fmla="*/ 518 h 818"/>
                  <a:gd name="T60" fmla="*/ 215 w 1858"/>
                  <a:gd name="T61" fmla="*/ 479 h 818"/>
                  <a:gd name="T62" fmla="*/ 126 w 1858"/>
                  <a:gd name="T63" fmla="*/ 441 h 818"/>
                  <a:gd name="T64" fmla="*/ 58 w 1858"/>
                  <a:gd name="T65" fmla="*/ 405 h 818"/>
                  <a:gd name="T66" fmla="*/ 14 w 1858"/>
                  <a:gd name="T67" fmla="*/ 370 h 818"/>
                  <a:gd name="T68" fmla="*/ 0 w 1858"/>
                  <a:gd name="T69" fmla="*/ 337 h 818"/>
                  <a:gd name="T70" fmla="*/ 19 w 1858"/>
                  <a:gd name="T71" fmla="*/ 305 h 818"/>
                  <a:gd name="T72" fmla="*/ 68 w 1858"/>
                  <a:gd name="T73" fmla="*/ 274 h 818"/>
                  <a:gd name="T74" fmla="*/ 143 w 1858"/>
                  <a:gd name="T75" fmla="*/ 243 h 818"/>
                  <a:gd name="T76" fmla="*/ 240 w 1858"/>
                  <a:gd name="T77" fmla="*/ 213 h 818"/>
                  <a:gd name="T78" fmla="*/ 356 w 1858"/>
                  <a:gd name="T79" fmla="*/ 183 h 818"/>
                  <a:gd name="T80" fmla="*/ 485 w 1858"/>
                  <a:gd name="T81" fmla="*/ 156 h 818"/>
                  <a:gd name="T82" fmla="*/ 622 w 1858"/>
                  <a:gd name="T83" fmla="*/ 130 h 818"/>
                  <a:gd name="T84" fmla="*/ 763 w 1858"/>
                  <a:gd name="T85" fmla="*/ 105 h 818"/>
                  <a:gd name="T86" fmla="*/ 904 w 1858"/>
                  <a:gd name="T87" fmla="*/ 82 h 818"/>
                  <a:gd name="T88" fmla="*/ 1042 w 1858"/>
                  <a:gd name="T89" fmla="*/ 62 h 818"/>
                  <a:gd name="T90" fmla="*/ 1169 w 1858"/>
                  <a:gd name="T91" fmla="*/ 45 h 818"/>
                  <a:gd name="T92" fmla="*/ 1283 w 1858"/>
                  <a:gd name="T93" fmla="*/ 29 h 818"/>
                  <a:gd name="T94" fmla="*/ 1381 w 1858"/>
                  <a:gd name="T95" fmla="*/ 18 h 818"/>
                  <a:gd name="T96" fmla="*/ 1455 w 1858"/>
                  <a:gd name="T97" fmla="*/ 8 h 818"/>
                  <a:gd name="T98" fmla="*/ 1503 w 1858"/>
                  <a:gd name="T99" fmla="*/ 3 h 818"/>
                  <a:gd name="T100" fmla="*/ 1520 w 1858"/>
                  <a:gd name="T101" fmla="*/ 0 h 8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858" h="818">
                    <a:moveTo>
                      <a:pt x="1520" y="0"/>
                    </a:moveTo>
                    <a:lnTo>
                      <a:pt x="1523" y="3"/>
                    </a:lnTo>
                    <a:lnTo>
                      <a:pt x="1531" y="6"/>
                    </a:lnTo>
                    <a:lnTo>
                      <a:pt x="1544" y="14"/>
                    </a:lnTo>
                    <a:lnTo>
                      <a:pt x="1560" y="23"/>
                    </a:lnTo>
                    <a:lnTo>
                      <a:pt x="1580" y="35"/>
                    </a:lnTo>
                    <a:lnTo>
                      <a:pt x="1604" y="49"/>
                    </a:lnTo>
                    <a:lnTo>
                      <a:pt x="1629" y="65"/>
                    </a:lnTo>
                    <a:lnTo>
                      <a:pt x="1657" y="84"/>
                    </a:lnTo>
                    <a:lnTo>
                      <a:pt x="1685" y="103"/>
                    </a:lnTo>
                    <a:lnTo>
                      <a:pt x="1714" y="126"/>
                    </a:lnTo>
                    <a:lnTo>
                      <a:pt x="1743" y="150"/>
                    </a:lnTo>
                    <a:lnTo>
                      <a:pt x="1772" y="174"/>
                    </a:lnTo>
                    <a:lnTo>
                      <a:pt x="1799" y="202"/>
                    </a:lnTo>
                    <a:lnTo>
                      <a:pt x="1824" y="229"/>
                    </a:lnTo>
                    <a:lnTo>
                      <a:pt x="1848" y="259"/>
                    </a:lnTo>
                    <a:lnTo>
                      <a:pt x="1833" y="309"/>
                    </a:lnTo>
                    <a:lnTo>
                      <a:pt x="1824" y="361"/>
                    </a:lnTo>
                    <a:lnTo>
                      <a:pt x="1823" y="412"/>
                    </a:lnTo>
                    <a:lnTo>
                      <a:pt x="1829" y="463"/>
                    </a:lnTo>
                    <a:lnTo>
                      <a:pt x="1841" y="512"/>
                    </a:lnTo>
                    <a:lnTo>
                      <a:pt x="1858" y="560"/>
                    </a:lnTo>
                    <a:lnTo>
                      <a:pt x="1834" y="590"/>
                    </a:lnTo>
                    <a:lnTo>
                      <a:pt x="1806" y="619"/>
                    </a:lnTo>
                    <a:lnTo>
                      <a:pt x="1776" y="646"/>
                    </a:lnTo>
                    <a:lnTo>
                      <a:pt x="1743" y="672"/>
                    </a:lnTo>
                    <a:lnTo>
                      <a:pt x="1709" y="696"/>
                    </a:lnTo>
                    <a:lnTo>
                      <a:pt x="1675" y="717"/>
                    </a:lnTo>
                    <a:lnTo>
                      <a:pt x="1643" y="738"/>
                    </a:lnTo>
                    <a:lnTo>
                      <a:pt x="1610" y="756"/>
                    </a:lnTo>
                    <a:lnTo>
                      <a:pt x="1580" y="772"/>
                    </a:lnTo>
                    <a:lnTo>
                      <a:pt x="1553" y="785"/>
                    </a:lnTo>
                    <a:lnTo>
                      <a:pt x="1529" y="797"/>
                    </a:lnTo>
                    <a:lnTo>
                      <a:pt x="1509" y="805"/>
                    </a:lnTo>
                    <a:lnTo>
                      <a:pt x="1494" y="813"/>
                    </a:lnTo>
                    <a:lnTo>
                      <a:pt x="1484" y="817"/>
                    </a:lnTo>
                    <a:lnTo>
                      <a:pt x="1480" y="818"/>
                    </a:lnTo>
                    <a:lnTo>
                      <a:pt x="1476" y="817"/>
                    </a:lnTo>
                    <a:lnTo>
                      <a:pt x="1465" y="814"/>
                    </a:lnTo>
                    <a:lnTo>
                      <a:pt x="1446" y="810"/>
                    </a:lnTo>
                    <a:lnTo>
                      <a:pt x="1420" y="804"/>
                    </a:lnTo>
                    <a:lnTo>
                      <a:pt x="1389" y="798"/>
                    </a:lnTo>
                    <a:lnTo>
                      <a:pt x="1351" y="789"/>
                    </a:lnTo>
                    <a:lnTo>
                      <a:pt x="1307" y="780"/>
                    </a:lnTo>
                    <a:lnTo>
                      <a:pt x="1261" y="769"/>
                    </a:lnTo>
                    <a:lnTo>
                      <a:pt x="1208" y="758"/>
                    </a:lnTo>
                    <a:lnTo>
                      <a:pt x="1153" y="744"/>
                    </a:lnTo>
                    <a:lnTo>
                      <a:pt x="1094" y="731"/>
                    </a:lnTo>
                    <a:lnTo>
                      <a:pt x="1033" y="716"/>
                    </a:lnTo>
                    <a:lnTo>
                      <a:pt x="969" y="701"/>
                    </a:lnTo>
                    <a:lnTo>
                      <a:pt x="904" y="685"/>
                    </a:lnTo>
                    <a:lnTo>
                      <a:pt x="838" y="667"/>
                    </a:lnTo>
                    <a:lnTo>
                      <a:pt x="771" y="650"/>
                    </a:lnTo>
                    <a:lnTo>
                      <a:pt x="704" y="632"/>
                    </a:lnTo>
                    <a:lnTo>
                      <a:pt x="636" y="614"/>
                    </a:lnTo>
                    <a:lnTo>
                      <a:pt x="570" y="595"/>
                    </a:lnTo>
                    <a:lnTo>
                      <a:pt x="505" y="576"/>
                    </a:lnTo>
                    <a:lnTo>
                      <a:pt x="441" y="556"/>
                    </a:lnTo>
                    <a:lnTo>
                      <a:pt x="381" y="538"/>
                    </a:lnTo>
                    <a:lnTo>
                      <a:pt x="322" y="518"/>
                    </a:lnTo>
                    <a:lnTo>
                      <a:pt x="267" y="498"/>
                    </a:lnTo>
                    <a:lnTo>
                      <a:pt x="215" y="479"/>
                    </a:lnTo>
                    <a:lnTo>
                      <a:pt x="168" y="459"/>
                    </a:lnTo>
                    <a:lnTo>
                      <a:pt x="126" y="441"/>
                    </a:lnTo>
                    <a:lnTo>
                      <a:pt x="89" y="422"/>
                    </a:lnTo>
                    <a:lnTo>
                      <a:pt x="58" y="405"/>
                    </a:lnTo>
                    <a:lnTo>
                      <a:pt x="33" y="387"/>
                    </a:lnTo>
                    <a:lnTo>
                      <a:pt x="14" y="370"/>
                    </a:lnTo>
                    <a:lnTo>
                      <a:pt x="4" y="352"/>
                    </a:lnTo>
                    <a:lnTo>
                      <a:pt x="0" y="337"/>
                    </a:lnTo>
                    <a:lnTo>
                      <a:pt x="5" y="321"/>
                    </a:lnTo>
                    <a:lnTo>
                      <a:pt x="19" y="305"/>
                    </a:lnTo>
                    <a:lnTo>
                      <a:pt x="40" y="289"/>
                    </a:lnTo>
                    <a:lnTo>
                      <a:pt x="68" y="274"/>
                    </a:lnTo>
                    <a:lnTo>
                      <a:pt x="103" y="258"/>
                    </a:lnTo>
                    <a:lnTo>
                      <a:pt x="143" y="243"/>
                    </a:lnTo>
                    <a:lnTo>
                      <a:pt x="190" y="228"/>
                    </a:lnTo>
                    <a:lnTo>
                      <a:pt x="240" y="213"/>
                    </a:lnTo>
                    <a:lnTo>
                      <a:pt x="297" y="198"/>
                    </a:lnTo>
                    <a:lnTo>
                      <a:pt x="356" y="183"/>
                    </a:lnTo>
                    <a:lnTo>
                      <a:pt x="419" y="169"/>
                    </a:lnTo>
                    <a:lnTo>
                      <a:pt x="485" y="156"/>
                    </a:lnTo>
                    <a:lnTo>
                      <a:pt x="552" y="142"/>
                    </a:lnTo>
                    <a:lnTo>
                      <a:pt x="622" y="130"/>
                    </a:lnTo>
                    <a:lnTo>
                      <a:pt x="692" y="117"/>
                    </a:lnTo>
                    <a:lnTo>
                      <a:pt x="763" y="105"/>
                    </a:lnTo>
                    <a:lnTo>
                      <a:pt x="834" y="94"/>
                    </a:lnTo>
                    <a:lnTo>
                      <a:pt x="904" y="82"/>
                    </a:lnTo>
                    <a:lnTo>
                      <a:pt x="974" y="72"/>
                    </a:lnTo>
                    <a:lnTo>
                      <a:pt x="1042" y="62"/>
                    </a:lnTo>
                    <a:lnTo>
                      <a:pt x="1107" y="52"/>
                    </a:lnTo>
                    <a:lnTo>
                      <a:pt x="1169" y="45"/>
                    </a:lnTo>
                    <a:lnTo>
                      <a:pt x="1228" y="36"/>
                    </a:lnTo>
                    <a:lnTo>
                      <a:pt x="1283" y="29"/>
                    </a:lnTo>
                    <a:lnTo>
                      <a:pt x="1335" y="23"/>
                    </a:lnTo>
                    <a:lnTo>
                      <a:pt x="1381" y="18"/>
                    </a:lnTo>
                    <a:lnTo>
                      <a:pt x="1421" y="13"/>
                    </a:lnTo>
                    <a:lnTo>
                      <a:pt x="1455" y="8"/>
                    </a:lnTo>
                    <a:lnTo>
                      <a:pt x="1483" y="5"/>
                    </a:lnTo>
                    <a:lnTo>
                      <a:pt x="1503" y="3"/>
                    </a:lnTo>
                    <a:lnTo>
                      <a:pt x="1516" y="1"/>
                    </a:lnTo>
                    <a:lnTo>
                      <a:pt x="1520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Freeform 72">
                <a:extLst>
                  <a:ext uri="{FF2B5EF4-FFF2-40B4-BE49-F238E27FC236}">
                    <a16:creationId xmlns:a16="http://schemas.microsoft.com/office/drawing/2014/main" id="{A9475DB9-9409-8F40-9A93-3717FECB1E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7925" y="2359025"/>
                <a:ext cx="260350" cy="258763"/>
              </a:xfrm>
              <a:custGeom>
                <a:avLst/>
                <a:gdLst>
                  <a:gd name="T0" fmla="*/ 327 w 656"/>
                  <a:gd name="T1" fmla="*/ 0 h 654"/>
                  <a:gd name="T2" fmla="*/ 355 w 656"/>
                  <a:gd name="T3" fmla="*/ 2 h 654"/>
                  <a:gd name="T4" fmla="*/ 381 w 656"/>
                  <a:gd name="T5" fmla="*/ 6 h 654"/>
                  <a:gd name="T6" fmla="*/ 411 w 656"/>
                  <a:gd name="T7" fmla="*/ 12 h 654"/>
                  <a:gd name="T8" fmla="*/ 441 w 656"/>
                  <a:gd name="T9" fmla="*/ 20 h 654"/>
                  <a:gd name="T10" fmla="*/ 470 w 656"/>
                  <a:gd name="T11" fmla="*/ 32 h 654"/>
                  <a:gd name="T12" fmla="*/ 504 w 656"/>
                  <a:gd name="T13" fmla="*/ 51 h 654"/>
                  <a:gd name="T14" fmla="*/ 534 w 656"/>
                  <a:gd name="T15" fmla="*/ 73 h 654"/>
                  <a:gd name="T16" fmla="*/ 561 w 656"/>
                  <a:gd name="T17" fmla="*/ 98 h 654"/>
                  <a:gd name="T18" fmla="*/ 585 w 656"/>
                  <a:gd name="T19" fmla="*/ 126 h 654"/>
                  <a:gd name="T20" fmla="*/ 610 w 656"/>
                  <a:gd name="T21" fmla="*/ 163 h 654"/>
                  <a:gd name="T22" fmla="*/ 630 w 656"/>
                  <a:gd name="T23" fmla="*/ 203 h 654"/>
                  <a:gd name="T24" fmla="*/ 645 w 656"/>
                  <a:gd name="T25" fmla="*/ 245 h 654"/>
                  <a:gd name="T26" fmla="*/ 654 w 656"/>
                  <a:gd name="T27" fmla="*/ 289 h 654"/>
                  <a:gd name="T28" fmla="*/ 656 w 656"/>
                  <a:gd name="T29" fmla="*/ 333 h 654"/>
                  <a:gd name="T30" fmla="*/ 653 w 656"/>
                  <a:gd name="T31" fmla="*/ 379 h 654"/>
                  <a:gd name="T32" fmla="*/ 641 w 656"/>
                  <a:gd name="T33" fmla="*/ 424 h 654"/>
                  <a:gd name="T34" fmla="*/ 624 w 656"/>
                  <a:gd name="T35" fmla="*/ 468 h 654"/>
                  <a:gd name="T36" fmla="*/ 611 w 656"/>
                  <a:gd name="T37" fmla="*/ 491 h 654"/>
                  <a:gd name="T38" fmla="*/ 597 w 656"/>
                  <a:gd name="T39" fmla="*/ 514 h 654"/>
                  <a:gd name="T40" fmla="*/ 567 w 656"/>
                  <a:gd name="T41" fmla="*/ 550 h 654"/>
                  <a:gd name="T42" fmla="*/ 534 w 656"/>
                  <a:gd name="T43" fmla="*/ 581 h 654"/>
                  <a:gd name="T44" fmla="*/ 496 w 656"/>
                  <a:gd name="T45" fmla="*/ 607 h 654"/>
                  <a:gd name="T46" fmla="*/ 457 w 656"/>
                  <a:gd name="T47" fmla="*/ 627 h 654"/>
                  <a:gd name="T48" fmla="*/ 416 w 656"/>
                  <a:gd name="T49" fmla="*/ 642 h 654"/>
                  <a:gd name="T50" fmla="*/ 372 w 656"/>
                  <a:gd name="T51" fmla="*/ 651 h 654"/>
                  <a:gd name="T52" fmla="*/ 327 w 656"/>
                  <a:gd name="T53" fmla="*/ 654 h 654"/>
                  <a:gd name="T54" fmla="*/ 278 w 656"/>
                  <a:gd name="T55" fmla="*/ 651 h 654"/>
                  <a:gd name="T56" fmla="*/ 232 w 656"/>
                  <a:gd name="T57" fmla="*/ 640 h 654"/>
                  <a:gd name="T58" fmla="*/ 186 w 656"/>
                  <a:gd name="T59" fmla="*/ 622 h 654"/>
                  <a:gd name="T60" fmla="*/ 148 w 656"/>
                  <a:gd name="T61" fmla="*/ 601 h 654"/>
                  <a:gd name="T62" fmla="*/ 113 w 656"/>
                  <a:gd name="T63" fmla="*/ 575 h 654"/>
                  <a:gd name="T64" fmla="*/ 83 w 656"/>
                  <a:gd name="T65" fmla="*/ 546 h 654"/>
                  <a:gd name="T66" fmla="*/ 57 w 656"/>
                  <a:gd name="T67" fmla="*/ 513 h 654"/>
                  <a:gd name="T68" fmla="*/ 34 w 656"/>
                  <a:gd name="T69" fmla="*/ 475 h 654"/>
                  <a:gd name="T70" fmla="*/ 18 w 656"/>
                  <a:gd name="T71" fmla="*/ 435 h 654"/>
                  <a:gd name="T72" fmla="*/ 11 w 656"/>
                  <a:gd name="T73" fmla="*/ 416 h 654"/>
                  <a:gd name="T74" fmla="*/ 8 w 656"/>
                  <a:gd name="T75" fmla="*/ 396 h 654"/>
                  <a:gd name="T76" fmla="*/ 1 w 656"/>
                  <a:gd name="T77" fmla="*/ 360 h 654"/>
                  <a:gd name="T78" fmla="*/ 0 w 656"/>
                  <a:gd name="T79" fmla="*/ 322 h 654"/>
                  <a:gd name="T80" fmla="*/ 3 w 656"/>
                  <a:gd name="T81" fmla="*/ 286 h 654"/>
                  <a:gd name="T82" fmla="*/ 8 w 656"/>
                  <a:gd name="T83" fmla="*/ 253 h 654"/>
                  <a:gd name="T84" fmla="*/ 18 w 656"/>
                  <a:gd name="T85" fmla="*/ 219 h 654"/>
                  <a:gd name="T86" fmla="*/ 30 w 656"/>
                  <a:gd name="T87" fmla="*/ 187 h 654"/>
                  <a:gd name="T88" fmla="*/ 54 w 656"/>
                  <a:gd name="T89" fmla="*/ 145 h 654"/>
                  <a:gd name="T90" fmla="*/ 82 w 656"/>
                  <a:gd name="T91" fmla="*/ 109 h 654"/>
                  <a:gd name="T92" fmla="*/ 115 w 656"/>
                  <a:gd name="T93" fmla="*/ 77 h 654"/>
                  <a:gd name="T94" fmla="*/ 152 w 656"/>
                  <a:gd name="T95" fmla="*/ 51 h 654"/>
                  <a:gd name="T96" fmla="*/ 193 w 656"/>
                  <a:gd name="T97" fmla="*/ 28 h 654"/>
                  <a:gd name="T98" fmla="*/ 236 w 656"/>
                  <a:gd name="T99" fmla="*/ 14 h 654"/>
                  <a:gd name="T100" fmla="*/ 281 w 656"/>
                  <a:gd name="T101" fmla="*/ 4 h 654"/>
                  <a:gd name="T102" fmla="*/ 327 w 656"/>
                  <a:gd name="T10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56" h="654">
                    <a:moveTo>
                      <a:pt x="327" y="0"/>
                    </a:moveTo>
                    <a:lnTo>
                      <a:pt x="355" y="2"/>
                    </a:lnTo>
                    <a:lnTo>
                      <a:pt x="381" y="6"/>
                    </a:lnTo>
                    <a:lnTo>
                      <a:pt x="411" y="12"/>
                    </a:lnTo>
                    <a:lnTo>
                      <a:pt x="441" y="20"/>
                    </a:lnTo>
                    <a:lnTo>
                      <a:pt x="470" y="32"/>
                    </a:lnTo>
                    <a:lnTo>
                      <a:pt x="504" y="51"/>
                    </a:lnTo>
                    <a:lnTo>
                      <a:pt x="534" y="73"/>
                    </a:lnTo>
                    <a:lnTo>
                      <a:pt x="561" y="98"/>
                    </a:lnTo>
                    <a:lnTo>
                      <a:pt x="585" y="126"/>
                    </a:lnTo>
                    <a:lnTo>
                      <a:pt x="610" y="163"/>
                    </a:lnTo>
                    <a:lnTo>
                      <a:pt x="630" y="203"/>
                    </a:lnTo>
                    <a:lnTo>
                      <a:pt x="645" y="245"/>
                    </a:lnTo>
                    <a:lnTo>
                      <a:pt x="654" y="289"/>
                    </a:lnTo>
                    <a:lnTo>
                      <a:pt x="656" y="333"/>
                    </a:lnTo>
                    <a:lnTo>
                      <a:pt x="653" y="379"/>
                    </a:lnTo>
                    <a:lnTo>
                      <a:pt x="641" y="424"/>
                    </a:lnTo>
                    <a:lnTo>
                      <a:pt x="624" y="468"/>
                    </a:lnTo>
                    <a:lnTo>
                      <a:pt x="611" y="491"/>
                    </a:lnTo>
                    <a:lnTo>
                      <a:pt x="597" y="514"/>
                    </a:lnTo>
                    <a:lnTo>
                      <a:pt x="567" y="550"/>
                    </a:lnTo>
                    <a:lnTo>
                      <a:pt x="534" y="581"/>
                    </a:lnTo>
                    <a:lnTo>
                      <a:pt x="496" y="607"/>
                    </a:lnTo>
                    <a:lnTo>
                      <a:pt x="457" y="627"/>
                    </a:lnTo>
                    <a:lnTo>
                      <a:pt x="416" y="642"/>
                    </a:lnTo>
                    <a:lnTo>
                      <a:pt x="372" y="651"/>
                    </a:lnTo>
                    <a:lnTo>
                      <a:pt x="327" y="654"/>
                    </a:lnTo>
                    <a:lnTo>
                      <a:pt x="278" y="651"/>
                    </a:lnTo>
                    <a:lnTo>
                      <a:pt x="232" y="640"/>
                    </a:lnTo>
                    <a:lnTo>
                      <a:pt x="186" y="622"/>
                    </a:lnTo>
                    <a:lnTo>
                      <a:pt x="148" y="601"/>
                    </a:lnTo>
                    <a:lnTo>
                      <a:pt x="113" y="575"/>
                    </a:lnTo>
                    <a:lnTo>
                      <a:pt x="83" y="546"/>
                    </a:lnTo>
                    <a:lnTo>
                      <a:pt x="57" y="513"/>
                    </a:lnTo>
                    <a:lnTo>
                      <a:pt x="34" y="475"/>
                    </a:lnTo>
                    <a:lnTo>
                      <a:pt x="18" y="435"/>
                    </a:lnTo>
                    <a:lnTo>
                      <a:pt x="11" y="416"/>
                    </a:lnTo>
                    <a:lnTo>
                      <a:pt x="8" y="396"/>
                    </a:lnTo>
                    <a:lnTo>
                      <a:pt x="1" y="360"/>
                    </a:lnTo>
                    <a:lnTo>
                      <a:pt x="0" y="322"/>
                    </a:lnTo>
                    <a:lnTo>
                      <a:pt x="3" y="286"/>
                    </a:lnTo>
                    <a:lnTo>
                      <a:pt x="8" y="253"/>
                    </a:lnTo>
                    <a:lnTo>
                      <a:pt x="18" y="219"/>
                    </a:lnTo>
                    <a:lnTo>
                      <a:pt x="30" y="187"/>
                    </a:lnTo>
                    <a:lnTo>
                      <a:pt x="54" y="145"/>
                    </a:lnTo>
                    <a:lnTo>
                      <a:pt x="82" y="109"/>
                    </a:lnTo>
                    <a:lnTo>
                      <a:pt x="115" y="77"/>
                    </a:lnTo>
                    <a:lnTo>
                      <a:pt x="152" y="51"/>
                    </a:lnTo>
                    <a:lnTo>
                      <a:pt x="193" y="28"/>
                    </a:lnTo>
                    <a:lnTo>
                      <a:pt x="236" y="14"/>
                    </a:lnTo>
                    <a:lnTo>
                      <a:pt x="281" y="4"/>
                    </a:lnTo>
                    <a:lnTo>
                      <a:pt x="32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Freeform 73">
                <a:extLst>
                  <a:ext uri="{FF2B5EF4-FFF2-40B4-BE49-F238E27FC236}">
                    <a16:creationId xmlns:a16="http://schemas.microsoft.com/office/drawing/2014/main" id="{A6219121-A585-3742-BE1E-DD80F07B48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5650" y="2795588"/>
                <a:ext cx="619125" cy="404813"/>
              </a:xfrm>
              <a:custGeom>
                <a:avLst/>
                <a:gdLst>
                  <a:gd name="T0" fmla="*/ 64 w 1561"/>
                  <a:gd name="T1" fmla="*/ 0 h 1016"/>
                  <a:gd name="T2" fmla="*/ 118 w 1561"/>
                  <a:gd name="T3" fmla="*/ 85 h 1016"/>
                  <a:gd name="T4" fmla="*/ 178 w 1561"/>
                  <a:gd name="T5" fmla="*/ 166 h 1016"/>
                  <a:gd name="T6" fmla="*/ 243 w 1561"/>
                  <a:gd name="T7" fmla="*/ 243 h 1016"/>
                  <a:gd name="T8" fmla="*/ 313 w 1561"/>
                  <a:gd name="T9" fmla="*/ 316 h 1016"/>
                  <a:gd name="T10" fmla="*/ 387 w 1561"/>
                  <a:gd name="T11" fmla="*/ 384 h 1016"/>
                  <a:gd name="T12" fmla="*/ 466 w 1561"/>
                  <a:gd name="T13" fmla="*/ 446 h 1016"/>
                  <a:gd name="T14" fmla="*/ 549 w 1561"/>
                  <a:gd name="T15" fmla="*/ 505 h 1016"/>
                  <a:gd name="T16" fmla="*/ 636 w 1561"/>
                  <a:gd name="T17" fmla="*/ 557 h 1016"/>
                  <a:gd name="T18" fmla="*/ 727 w 1561"/>
                  <a:gd name="T19" fmla="*/ 603 h 1016"/>
                  <a:gd name="T20" fmla="*/ 812 w 1561"/>
                  <a:gd name="T21" fmla="*/ 640 h 1016"/>
                  <a:gd name="T22" fmla="*/ 899 w 1561"/>
                  <a:gd name="T23" fmla="*/ 673 h 1016"/>
                  <a:gd name="T24" fmla="*/ 988 w 1561"/>
                  <a:gd name="T25" fmla="*/ 699 h 1016"/>
                  <a:gd name="T26" fmla="*/ 857 w 1561"/>
                  <a:gd name="T27" fmla="*/ 425 h 1016"/>
                  <a:gd name="T28" fmla="*/ 1561 w 1561"/>
                  <a:gd name="T29" fmla="*/ 780 h 1016"/>
                  <a:gd name="T30" fmla="*/ 808 w 1561"/>
                  <a:gd name="T31" fmla="*/ 1016 h 1016"/>
                  <a:gd name="T32" fmla="*/ 978 w 1561"/>
                  <a:gd name="T33" fmla="*/ 772 h 1016"/>
                  <a:gd name="T34" fmla="*/ 882 w 1561"/>
                  <a:gd name="T35" fmla="*/ 744 h 1016"/>
                  <a:gd name="T36" fmla="*/ 788 w 1561"/>
                  <a:gd name="T37" fmla="*/ 710 h 1016"/>
                  <a:gd name="T38" fmla="*/ 695 w 1561"/>
                  <a:gd name="T39" fmla="*/ 669 h 1016"/>
                  <a:gd name="T40" fmla="*/ 600 w 1561"/>
                  <a:gd name="T41" fmla="*/ 621 h 1016"/>
                  <a:gd name="T42" fmla="*/ 509 w 1561"/>
                  <a:gd name="T43" fmla="*/ 566 h 1016"/>
                  <a:gd name="T44" fmla="*/ 422 w 1561"/>
                  <a:gd name="T45" fmla="*/ 505 h 1016"/>
                  <a:gd name="T46" fmla="*/ 340 w 1561"/>
                  <a:gd name="T47" fmla="*/ 439 h 1016"/>
                  <a:gd name="T48" fmla="*/ 262 w 1561"/>
                  <a:gd name="T49" fmla="*/ 368 h 1016"/>
                  <a:gd name="T50" fmla="*/ 188 w 1561"/>
                  <a:gd name="T51" fmla="*/ 292 h 1016"/>
                  <a:gd name="T52" fmla="*/ 121 w 1561"/>
                  <a:gd name="T53" fmla="*/ 212 h 1016"/>
                  <a:gd name="T54" fmla="*/ 58 w 1561"/>
                  <a:gd name="T55" fmla="*/ 126 h 1016"/>
                  <a:gd name="T56" fmla="*/ 0 w 1561"/>
                  <a:gd name="T57" fmla="*/ 37 h 1016"/>
                  <a:gd name="T58" fmla="*/ 64 w 1561"/>
                  <a:gd name="T59" fmla="*/ 0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561" h="1016">
                    <a:moveTo>
                      <a:pt x="64" y="0"/>
                    </a:moveTo>
                    <a:lnTo>
                      <a:pt x="118" y="85"/>
                    </a:lnTo>
                    <a:lnTo>
                      <a:pt x="178" y="166"/>
                    </a:lnTo>
                    <a:lnTo>
                      <a:pt x="243" y="243"/>
                    </a:lnTo>
                    <a:lnTo>
                      <a:pt x="313" y="316"/>
                    </a:lnTo>
                    <a:lnTo>
                      <a:pt x="387" y="384"/>
                    </a:lnTo>
                    <a:lnTo>
                      <a:pt x="466" y="446"/>
                    </a:lnTo>
                    <a:lnTo>
                      <a:pt x="549" y="505"/>
                    </a:lnTo>
                    <a:lnTo>
                      <a:pt x="636" y="557"/>
                    </a:lnTo>
                    <a:lnTo>
                      <a:pt x="727" y="603"/>
                    </a:lnTo>
                    <a:lnTo>
                      <a:pt x="812" y="640"/>
                    </a:lnTo>
                    <a:lnTo>
                      <a:pt x="899" y="673"/>
                    </a:lnTo>
                    <a:lnTo>
                      <a:pt x="988" y="699"/>
                    </a:lnTo>
                    <a:lnTo>
                      <a:pt x="857" y="425"/>
                    </a:lnTo>
                    <a:lnTo>
                      <a:pt x="1561" y="780"/>
                    </a:lnTo>
                    <a:lnTo>
                      <a:pt x="808" y="1016"/>
                    </a:lnTo>
                    <a:lnTo>
                      <a:pt x="978" y="772"/>
                    </a:lnTo>
                    <a:lnTo>
                      <a:pt x="882" y="744"/>
                    </a:lnTo>
                    <a:lnTo>
                      <a:pt x="788" y="710"/>
                    </a:lnTo>
                    <a:lnTo>
                      <a:pt x="695" y="669"/>
                    </a:lnTo>
                    <a:lnTo>
                      <a:pt x="600" y="621"/>
                    </a:lnTo>
                    <a:lnTo>
                      <a:pt x="509" y="566"/>
                    </a:lnTo>
                    <a:lnTo>
                      <a:pt x="422" y="505"/>
                    </a:lnTo>
                    <a:lnTo>
                      <a:pt x="340" y="439"/>
                    </a:lnTo>
                    <a:lnTo>
                      <a:pt x="262" y="368"/>
                    </a:lnTo>
                    <a:lnTo>
                      <a:pt x="188" y="292"/>
                    </a:lnTo>
                    <a:lnTo>
                      <a:pt x="121" y="212"/>
                    </a:lnTo>
                    <a:lnTo>
                      <a:pt x="58" y="126"/>
                    </a:lnTo>
                    <a:lnTo>
                      <a:pt x="0" y="37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Freeform 74">
                <a:extLst>
                  <a:ext uri="{FF2B5EF4-FFF2-40B4-BE49-F238E27FC236}">
                    <a16:creationId xmlns:a16="http://schemas.microsoft.com/office/drawing/2014/main" id="{16A52611-E22A-1A41-9ABF-1EC70F7BC0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4988" y="2112963"/>
                <a:ext cx="234950" cy="711200"/>
              </a:xfrm>
              <a:custGeom>
                <a:avLst/>
                <a:gdLst>
                  <a:gd name="T0" fmla="*/ 0 w 592"/>
                  <a:gd name="T1" fmla="*/ 0 h 1792"/>
                  <a:gd name="T2" fmla="*/ 592 w 592"/>
                  <a:gd name="T3" fmla="*/ 519 h 1792"/>
                  <a:gd name="T4" fmla="*/ 291 w 592"/>
                  <a:gd name="T5" fmla="*/ 499 h 1792"/>
                  <a:gd name="T6" fmla="*/ 318 w 592"/>
                  <a:gd name="T7" fmla="*/ 602 h 1792"/>
                  <a:gd name="T8" fmla="*/ 338 w 592"/>
                  <a:gd name="T9" fmla="*/ 707 h 1792"/>
                  <a:gd name="T10" fmla="*/ 350 w 592"/>
                  <a:gd name="T11" fmla="*/ 813 h 1792"/>
                  <a:gd name="T12" fmla="*/ 356 w 592"/>
                  <a:gd name="T13" fmla="*/ 919 h 1792"/>
                  <a:gd name="T14" fmla="*/ 355 w 592"/>
                  <a:gd name="T15" fmla="*/ 1023 h 1792"/>
                  <a:gd name="T16" fmla="*/ 346 w 592"/>
                  <a:gd name="T17" fmla="*/ 1129 h 1792"/>
                  <a:gd name="T18" fmla="*/ 331 w 592"/>
                  <a:gd name="T19" fmla="*/ 1232 h 1792"/>
                  <a:gd name="T20" fmla="*/ 309 w 592"/>
                  <a:gd name="T21" fmla="*/ 1335 h 1792"/>
                  <a:gd name="T22" fmla="*/ 279 w 592"/>
                  <a:gd name="T23" fmla="*/ 1438 h 1792"/>
                  <a:gd name="T24" fmla="*/ 243 w 592"/>
                  <a:gd name="T25" fmla="*/ 1538 h 1792"/>
                  <a:gd name="T26" fmla="*/ 200 w 592"/>
                  <a:gd name="T27" fmla="*/ 1637 h 1792"/>
                  <a:gd name="T28" fmla="*/ 159 w 592"/>
                  <a:gd name="T29" fmla="*/ 1716 h 1792"/>
                  <a:gd name="T30" fmla="*/ 115 w 592"/>
                  <a:gd name="T31" fmla="*/ 1792 h 1792"/>
                  <a:gd name="T32" fmla="*/ 51 w 592"/>
                  <a:gd name="T33" fmla="*/ 1755 h 1792"/>
                  <a:gd name="T34" fmla="*/ 95 w 592"/>
                  <a:gd name="T35" fmla="*/ 1681 h 1792"/>
                  <a:gd name="T36" fmla="*/ 134 w 592"/>
                  <a:gd name="T37" fmla="*/ 1606 h 1792"/>
                  <a:gd name="T38" fmla="*/ 175 w 592"/>
                  <a:gd name="T39" fmla="*/ 1512 h 1792"/>
                  <a:gd name="T40" fmla="*/ 209 w 592"/>
                  <a:gd name="T41" fmla="*/ 1418 h 1792"/>
                  <a:gd name="T42" fmla="*/ 236 w 592"/>
                  <a:gd name="T43" fmla="*/ 1322 h 1792"/>
                  <a:gd name="T44" fmla="*/ 258 w 592"/>
                  <a:gd name="T45" fmla="*/ 1223 h 1792"/>
                  <a:gd name="T46" fmla="*/ 273 w 592"/>
                  <a:gd name="T47" fmla="*/ 1125 h 1792"/>
                  <a:gd name="T48" fmla="*/ 281 w 592"/>
                  <a:gd name="T49" fmla="*/ 1026 h 1792"/>
                  <a:gd name="T50" fmla="*/ 283 w 592"/>
                  <a:gd name="T51" fmla="*/ 927 h 1792"/>
                  <a:gd name="T52" fmla="*/ 278 w 592"/>
                  <a:gd name="T53" fmla="*/ 828 h 1792"/>
                  <a:gd name="T54" fmla="*/ 266 w 592"/>
                  <a:gd name="T55" fmla="*/ 728 h 1792"/>
                  <a:gd name="T56" fmla="*/ 249 w 592"/>
                  <a:gd name="T57" fmla="*/ 629 h 1792"/>
                  <a:gd name="T58" fmla="*/ 224 w 592"/>
                  <a:gd name="T59" fmla="*/ 532 h 1792"/>
                  <a:gd name="T60" fmla="*/ 56 w 592"/>
                  <a:gd name="T61" fmla="*/ 783 h 1792"/>
                  <a:gd name="T62" fmla="*/ 0 w 592"/>
                  <a:gd name="T63" fmla="*/ 0 h 17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92" h="1792">
                    <a:moveTo>
                      <a:pt x="0" y="0"/>
                    </a:moveTo>
                    <a:lnTo>
                      <a:pt x="592" y="519"/>
                    </a:lnTo>
                    <a:lnTo>
                      <a:pt x="291" y="499"/>
                    </a:lnTo>
                    <a:lnTo>
                      <a:pt x="318" y="602"/>
                    </a:lnTo>
                    <a:lnTo>
                      <a:pt x="338" y="707"/>
                    </a:lnTo>
                    <a:lnTo>
                      <a:pt x="350" y="813"/>
                    </a:lnTo>
                    <a:lnTo>
                      <a:pt x="356" y="919"/>
                    </a:lnTo>
                    <a:lnTo>
                      <a:pt x="355" y="1023"/>
                    </a:lnTo>
                    <a:lnTo>
                      <a:pt x="346" y="1129"/>
                    </a:lnTo>
                    <a:lnTo>
                      <a:pt x="331" y="1232"/>
                    </a:lnTo>
                    <a:lnTo>
                      <a:pt x="309" y="1335"/>
                    </a:lnTo>
                    <a:lnTo>
                      <a:pt x="279" y="1438"/>
                    </a:lnTo>
                    <a:lnTo>
                      <a:pt x="243" y="1538"/>
                    </a:lnTo>
                    <a:lnTo>
                      <a:pt x="200" y="1637"/>
                    </a:lnTo>
                    <a:lnTo>
                      <a:pt x="159" y="1716"/>
                    </a:lnTo>
                    <a:lnTo>
                      <a:pt x="115" y="1792"/>
                    </a:lnTo>
                    <a:lnTo>
                      <a:pt x="51" y="1755"/>
                    </a:lnTo>
                    <a:lnTo>
                      <a:pt x="95" y="1681"/>
                    </a:lnTo>
                    <a:lnTo>
                      <a:pt x="134" y="1606"/>
                    </a:lnTo>
                    <a:lnTo>
                      <a:pt x="175" y="1512"/>
                    </a:lnTo>
                    <a:lnTo>
                      <a:pt x="209" y="1418"/>
                    </a:lnTo>
                    <a:lnTo>
                      <a:pt x="236" y="1322"/>
                    </a:lnTo>
                    <a:lnTo>
                      <a:pt x="258" y="1223"/>
                    </a:lnTo>
                    <a:lnTo>
                      <a:pt x="273" y="1125"/>
                    </a:lnTo>
                    <a:lnTo>
                      <a:pt x="281" y="1026"/>
                    </a:lnTo>
                    <a:lnTo>
                      <a:pt x="283" y="927"/>
                    </a:lnTo>
                    <a:lnTo>
                      <a:pt x="278" y="828"/>
                    </a:lnTo>
                    <a:lnTo>
                      <a:pt x="266" y="728"/>
                    </a:lnTo>
                    <a:lnTo>
                      <a:pt x="249" y="629"/>
                    </a:lnTo>
                    <a:lnTo>
                      <a:pt x="224" y="532"/>
                    </a:lnTo>
                    <a:lnTo>
                      <a:pt x="56" y="78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Freeform 75">
                <a:extLst>
                  <a:ext uri="{FF2B5EF4-FFF2-40B4-BE49-F238E27FC236}">
                    <a16:creationId xmlns:a16="http://schemas.microsoft.com/office/drawing/2014/main" id="{9F0FECAE-AAAA-E746-9D67-99E9983107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2950" y="1858963"/>
                <a:ext cx="474662" cy="361950"/>
              </a:xfrm>
              <a:custGeom>
                <a:avLst/>
                <a:gdLst>
                  <a:gd name="T0" fmla="*/ 1183 w 1193"/>
                  <a:gd name="T1" fmla="*/ 0 h 910"/>
                  <a:gd name="T2" fmla="*/ 1193 w 1193"/>
                  <a:gd name="T3" fmla="*/ 72 h 910"/>
                  <a:gd name="T4" fmla="*/ 1092 w 1193"/>
                  <a:gd name="T5" fmla="*/ 91 h 910"/>
                  <a:gd name="T6" fmla="*/ 993 w 1193"/>
                  <a:gd name="T7" fmla="*/ 116 h 910"/>
                  <a:gd name="T8" fmla="*/ 894 w 1193"/>
                  <a:gd name="T9" fmla="*/ 148 h 910"/>
                  <a:gd name="T10" fmla="*/ 799 w 1193"/>
                  <a:gd name="T11" fmla="*/ 187 h 910"/>
                  <a:gd name="T12" fmla="*/ 706 w 1193"/>
                  <a:gd name="T13" fmla="*/ 231 h 910"/>
                  <a:gd name="T14" fmla="*/ 617 w 1193"/>
                  <a:gd name="T15" fmla="*/ 281 h 910"/>
                  <a:gd name="T16" fmla="*/ 531 w 1193"/>
                  <a:gd name="T17" fmla="*/ 337 h 910"/>
                  <a:gd name="T18" fmla="*/ 450 w 1193"/>
                  <a:gd name="T19" fmla="*/ 399 h 910"/>
                  <a:gd name="T20" fmla="*/ 372 w 1193"/>
                  <a:gd name="T21" fmla="*/ 467 h 910"/>
                  <a:gd name="T22" fmla="*/ 671 w 1193"/>
                  <a:gd name="T23" fmla="*/ 498 h 910"/>
                  <a:gd name="T24" fmla="*/ 0 w 1193"/>
                  <a:gd name="T25" fmla="*/ 910 h 910"/>
                  <a:gd name="T26" fmla="*/ 189 w 1193"/>
                  <a:gd name="T27" fmla="*/ 148 h 910"/>
                  <a:gd name="T28" fmla="*/ 311 w 1193"/>
                  <a:gd name="T29" fmla="*/ 423 h 910"/>
                  <a:gd name="T30" fmla="*/ 385 w 1193"/>
                  <a:gd name="T31" fmla="*/ 358 h 910"/>
                  <a:gd name="T32" fmla="*/ 462 w 1193"/>
                  <a:gd name="T33" fmla="*/ 297 h 910"/>
                  <a:gd name="T34" fmla="*/ 542 w 1193"/>
                  <a:gd name="T35" fmla="*/ 241 h 910"/>
                  <a:gd name="T36" fmla="*/ 627 w 1193"/>
                  <a:gd name="T37" fmla="*/ 192 h 910"/>
                  <a:gd name="T38" fmla="*/ 714 w 1193"/>
                  <a:gd name="T39" fmla="*/ 146 h 910"/>
                  <a:gd name="T40" fmla="*/ 804 w 1193"/>
                  <a:gd name="T41" fmla="*/ 104 h 910"/>
                  <a:gd name="T42" fmla="*/ 895 w 1193"/>
                  <a:gd name="T43" fmla="*/ 70 h 910"/>
                  <a:gd name="T44" fmla="*/ 989 w 1193"/>
                  <a:gd name="T45" fmla="*/ 41 h 910"/>
                  <a:gd name="T46" fmla="*/ 1086 w 1193"/>
                  <a:gd name="T47" fmla="*/ 17 h 910"/>
                  <a:gd name="T48" fmla="*/ 1183 w 1193"/>
                  <a:gd name="T49" fmla="*/ 0 h 9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93" h="910">
                    <a:moveTo>
                      <a:pt x="1183" y="0"/>
                    </a:moveTo>
                    <a:lnTo>
                      <a:pt x="1193" y="72"/>
                    </a:lnTo>
                    <a:lnTo>
                      <a:pt x="1092" y="91"/>
                    </a:lnTo>
                    <a:lnTo>
                      <a:pt x="993" y="116"/>
                    </a:lnTo>
                    <a:lnTo>
                      <a:pt x="894" y="148"/>
                    </a:lnTo>
                    <a:lnTo>
                      <a:pt x="799" y="187"/>
                    </a:lnTo>
                    <a:lnTo>
                      <a:pt x="706" y="231"/>
                    </a:lnTo>
                    <a:lnTo>
                      <a:pt x="617" y="281"/>
                    </a:lnTo>
                    <a:lnTo>
                      <a:pt x="531" y="337"/>
                    </a:lnTo>
                    <a:lnTo>
                      <a:pt x="450" y="399"/>
                    </a:lnTo>
                    <a:lnTo>
                      <a:pt x="372" y="467"/>
                    </a:lnTo>
                    <a:lnTo>
                      <a:pt x="671" y="498"/>
                    </a:lnTo>
                    <a:lnTo>
                      <a:pt x="0" y="910"/>
                    </a:lnTo>
                    <a:lnTo>
                      <a:pt x="189" y="148"/>
                    </a:lnTo>
                    <a:lnTo>
                      <a:pt x="311" y="423"/>
                    </a:lnTo>
                    <a:lnTo>
                      <a:pt x="385" y="358"/>
                    </a:lnTo>
                    <a:lnTo>
                      <a:pt x="462" y="297"/>
                    </a:lnTo>
                    <a:lnTo>
                      <a:pt x="542" y="241"/>
                    </a:lnTo>
                    <a:lnTo>
                      <a:pt x="627" y="192"/>
                    </a:lnTo>
                    <a:lnTo>
                      <a:pt x="714" y="146"/>
                    </a:lnTo>
                    <a:lnTo>
                      <a:pt x="804" y="104"/>
                    </a:lnTo>
                    <a:lnTo>
                      <a:pt x="895" y="70"/>
                    </a:lnTo>
                    <a:lnTo>
                      <a:pt x="989" y="41"/>
                    </a:lnTo>
                    <a:lnTo>
                      <a:pt x="1086" y="17"/>
                    </a:lnTo>
                    <a:lnTo>
                      <a:pt x="118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1AC0BED9-520A-BF4D-9806-5222B6F08CF0}"/>
                </a:ext>
              </a:extLst>
            </p:cNvPr>
            <p:cNvGrpSpPr/>
            <p:nvPr/>
          </p:nvGrpSpPr>
          <p:grpSpPr>
            <a:xfrm>
              <a:off x="4151573" y="2997469"/>
              <a:ext cx="3512290" cy="415526"/>
              <a:chOff x="4032250" y="3279775"/>
              <a:chExt cx="2549526" cy="301625"/>
            </a:xfrm>
            <a:solidFill>
              <a:srgbClr val="0070C0">
                <a:lumMod val="40000"/>
                <a:lumOff val="60000"/>
              </a:srgbClr>
            </a:solidFill>
          </p:grpSpPr>
          <p:sp>
            <p:nvSpPr>
              <p:cNvPr id="43" name="Rectangle 122">
                <a:extLst>
                  <a:ext uri="{FF2B5EF4-FFF2-40B4-BE49-F238E27FC236}">
                    <a16:creationId xmlns:a16="http://schemas.microsoft.com/office/drawing/2014/main" id="{5237B38F-5C9D-6840-A12C-6514893838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250" y="3284538"/>
                <a:ext cx="55563" cy="2889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Freeform 123">
                <a:extLst>
                  <a:ext uri="{FF2B5EF4-FFF2-40B4-BE49-F238E27FC236}">
                    <a16:creationId xmlns:a16="http://schemas.microsoft.com/office/drawing/2014/main" id="{6B404B68-240B-F940-88D9-969B2B296C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0200" y="3284538"/>
                <a:ext cx="222250" cy="288925"/>
              </a:xfrm>
              <a:custGeom>
                <a:avLst/>
                <a:gdLst>
                  <a:gd name="T0" fmla="*/ 0 w 140"/>
                  <a:gd name="T1" fmla="*/ 182 h 182"/>
                  <a:gd name="T2" fmla="*/ 0 w 140"/>
                  <a:gd name="T3" fmla="*/ 0 h 182"/>
                  <a:gd name="T4" fmla="*/ 36 w 140"/>
                  <a:gd name="T5" fmla="*/ 0 h 182"/>
                  <a:gd name="T6" fmla="*/ 107 w 140"/>
                  <a:gd name="T7" fmla="*/ 123 h 182"/>
                  <a:gd name="T8" fmla="*/ 107 w 140"/>
                  <a:gd name="T9" fmla="*/ 0 h 182"/>
                  <a:gd name="T10" fmla="*/ 140 w 140"/>
                  <a:gd name="T11" fmla="*/ 0 h 182"/>
                  <a:gd name="T12" fmla="*/ 140 w 140"/>
                  <a:gd name="T13" fmla="*/ 182 h 182"/>
                  <a:gd name="T14" fmla="*/ 105 w 140"/>
                  <a:gd name="T15" fmla="*/ 182 h 182"/>
                  <a:gd name="T16" fmla="*/ 33 w 140"/>
                  <a:gd name="T17" fmla="*/ 64 h 182"/>
                  <a:gd name="T18" fmla="*/ 33 w 140"/>
                  <a:gd name="T19" fmla="*/ 182 h 182"/>
                  <a:gd name="T20" fmla="*/ 0 w 140"/>
                  <a:gd name="T21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0" h="182">
                    <a:moveTo>
                      <a:pt x="0" y="182"/>
                    </a:moveTo>
                    <a:lnTo>
                      <a:pt x="0" y="0"/>
                    </a:lnTo>
                    <a:lnTo>
                      <a:pt x="36" y="0"/>
                    </a:lnTo>
                    <a:lnTo>
                      <a:pt x="107" y="123"/>
                    </a:lnTo>
                    <a:lnTo>
                      <a:pt x="107" y="0"/>
                    </a:lnTo>
                    <a:lnTo>
                      <a:pt x="140" y="0"/>
                    </a:lnTo>
                    <a:lnTo>
                      <a:pt x="140" y="182"/>
                    </a:lnTo>
                    <a:lnTo>
                      <a:pt x="105" y="182"/>
                    </a:lnTo>
                    <a:lnTo>
                      <a:pt x="33" y="64"/>
                    </a:lnTo>
                    <a:lnTo>
                      <a:pt x="33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Freeform 124">
                <a:extLst>
                  <a:ext uri="{FF2B5EF4-FFF2-40B4-BE49-F238E27FC236}">
                    <a16:creationId xmlns:a16="http://schemas.microsoft.com/office/drawing/2014/main" id="{9866148C-753E-B040-93F0-57376C1BA4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3725" y="3284538"/>
                <a:ext cx="219075" cy="288925"/>
              </a:xfrm>
              <a:custGeom>
                <a:avLst/>
                <a:gdLst>
                  <a:gd name="T0" fmla="*/ 52 w 138"/>
                  <a:gd name="T1" fmla="*/ 182 h 182"/>
                  <a:gd name="T2" fmla="*/ 52 w 138"/>
                  <a:gd name="T3" fmla="*/ 32 h 182"/>
                  <a:gd name="T4" fmla="*/ 0 w 138"/>
                  <a:gd name="T5" fmla="*/ 32 h 182"/>
                  <a:gd name="T6" fmla="*/ 0 w 138"/>
                  <a:gd name="T7" fmla="*/ 0 h 182"/>
                  <a:gd name="T8" fmla="*/ 138 w 138"/>
                  <a:gd name="T9" fmla="*/ 0 h 182"/>
                  <a:gd name="T10" fmla="*/ 138 w 138"/>
                  <a:gd name="T11" fmla="*/ 32 h 182"/>
                  <a:gd name="T12" fmla="*/ 88 w 138"/>
                  <a:gd name="T13" fmla="*/ 32 h 182"/>
                  <a:gd name="T14" fmla="*/ 88 w 138"/>
                  <a:gd name="T15" fmla="*/ 182 h 182"/>
                  <a:gd name="T16" fmla="*/ 52 w 138"/>
                  <a:gd name="T17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8" h="182">
                    <a:moveTo>
                      <a:pt x="52" y="182"/>
                    </a:moveTo>
                    <a:lnTo>
                      <a:pt x="52" y="32"/>
                    </a:lnTo>
                    <a:lnTo>
                      <a:pt x="0" y="32"/>
                    </a:lnTo>
                    <a:lnTo>
                      <a:pt x="0" y="0"/>
                    </a:lnTo>
                    <a:lnTo>
                      <a:pt x="138" y="0"/>
                    </a:lnTo>
                    <a:lnTo>
                      <a:pt x="138" y="32"/>
                    </a:lnTo>
                    <a:lnTo>
                      <a:pt x="88" y="32"/>
                    </a:lnTo>
                    <a:lnTo>
                      <a:pt x="88" y="182"/>
                    </a:lnTo>
                    <a:lnTo>
                      <a:pt x="52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Freeform 125">
                <a:extLst>
                  <a:ext uri="{FF2B5EF4-FFF2-40B4-BE49-F238E27FC236}">
                    <a16:creationId xmlns:a16="http://schemas.microsoft.com/office/drawing/2014/main" id="{8299C7F7-4CC4-B745-AF36-A82C2F8FC1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9313" y="3284538"/>
                <a:ext cx="211138" cy="288925"/>
              </a:xfrm>
              <a:custGeom>
                <a:avLst/>
                <a:gdLst>
                  <a:gd name="T0" fmla="*/ 0 w 133"/>
                  <a:gd name="T1" fmla="*/ 182 h 182"/>
                  <a:gd name="T2" fmla="*/ 0 w 133"/>
                  <a:gd name="T3" fmla="*/ 0 h 182"/>
                  <a:gd name="T4" fmla="*/ 131 w 133"/>
                  <a:gd name="T5" fmla="*/ 0 h 182"/>
                  <a:gd name="T6" fmla="*/ 131 w 133"/>
                  <a:gd name="T7" fmla="*/ 32 h 182"/>
                  <a:gd name="T8" fmla="*/ 36 w 133"/>
                  <a:gd name="T9" fmla="*/ 32 h 182"/>
                  <a:gd name="T10" fmla="*/ 36 w 133"/>
                  <a:gd name="T11" fmla="*/ 71 h 182"/>
                  <a:gd name="T12" fmla="*/ 123 w 133"/>
                  <a:gd name="T13" fmla="*/ 71 h 182"/>
                  <a:gd name="T14" fmla="*/ 123 w 133"/>
                  <a:gd name="T15" fmla="*/ 103 h 182"/>
                  <a:gd name="T16" fmla="*/ 36 w 133"/>
                  <a:gd name="T17" fmla="*/ 103 h 182"/>
                  <a:gd name="T18" fmla="*/ 36 w 133"/>
                  <a:gd name="T19" fmla="*/ 153 h 182"/>
                  <a:gd name="T20" fmla="*/ 133 w 133"/>
                  <a:gd name="T21" fmla="*/ 153 h 182"/>
                  <a:gd name="T22" fmla="*/ 133 w 133"/>
                  <a:gd name="T23" fmla="*/ 182 h 182"/>
                  <a:gd name="T24" fmla="*/ 0 w 133"/>
                  <a:gd name="T25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3" h="182">
                    <a:moveTo>
                      <a:pt x="0" y="182"/>
                    </a:moveTo>
                    <a:lnTo>
                      <a:pt x="0" y="0"/>
                    </a:lnTo>
                    <a:lnTo>
                      <a:pt x="131" y="0"/>
                    </a:lnTo>
                    <a:lnTo>
                      <a:pt x="131" y="32"/>
                    </a:lnTo>
                    <a:lnTo>
                      <a:pt x="36" y="32"/>
                    </a:lnTo>
                    <a:lnTo>
                      <a:pt x="36" y="71"/>
                    </a:lnTo>
                    <a:lnTo>
                      <a:pt x="123" y="71"/>
                    </a:lnTo>
                    <a:lnTo>
                      <a:pt x="123" y="103"/>
                    </a:lnTo>
                    <a:lnTo>
                      <a:pt x="36" y="103"/>
                    </a:lnTo>
                    <a:lnTo>
                      <a:pt x="36" y="153"/>
                    </a:lnTo>
                    <a:lnTo>
                      <a:pt x="133" y="153"/>
                    </a:lnTo>
                    <a:lnTo>
                      <a:pt x="133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" name="Freeform 126">
                <a:extLst>
                  <a:ext uri="{FF2B5EF4-FFF2-40B4-BE49-F238E27FC236}">
                    <a16:creationId xmlns:a16="http://schemas.microsoft.com/office/drawing/2014/main" id="{52280D40-AF96-CA4C-8471-DA4EAD7DA6F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19663" y="3284538"/>
                <a:ext cx="250825" cy="288925"/>
              </a:xfrm>
              <a:custGeom>
                <a:avLst/>
                <a:gdLst>
                  <a:gd name="T0" fmla="*/ 0 w 67"/>
                  <a:gd name="T1" fmla="*/ 74 h 74"/>
                  <a:gd name="T2" fmla="*/ 0 w 67"/>
                  <a:gd name="T3" fmla="*/ 0 h 74"/>
                  <a:gd name="T4" fmla="*/ 32 w 67"/>
                  <a:gd name="T5" fmla="*/ 0 h 74"/>
                  <a:gd name="T6" fmla="*/ 49 w 67"/>
                  <a:gd name="T7" fmla="*/ 2 h 74"/>
                  <a:gd name="T8" fmla="*/ 57 w 67"/>
                  <a:gd name="T9" fmla="*/ 9 h 74"/>
                  <a:gd name="T10" fmla="*/ 61 w 67"/>
                  <a:gd name="T11" fmla="*/ 21 h 74"/>
                  <a:gd name="T12" fmla="*/ 56 w 67"/>
                  <a:gd name="T13" fmla="*/ 35 h 74"/>
                  <a:gd name="T14" fmla="*/ 41 w 67"/>
                  <a:gd name="T15" fmla="*/ 42 h 74"/>
                  <a:gd name="T16" fmla="*/ 49 w 67"/>
                  <a:gd name="T17" fmla="*/ 48 h 74"/>
                  <a:gd name="T18" fmla="*/ 58 w 67"/>
                  <a:gd name="T19" fmla="*/ 60 h 74"/>
                  <a:gd name="T20" fmla="*/ 67 w 67"/>
                  <a:gd name="T21" fmla="*/ 74 h 74"/>
                  <a:gd name="T22" fmla="*/ 49 w 67"/>
                  <a:gd name="T23" fmla="*/ 74 h 74"/>
                  <a:gd name="T24" fmla="*/ 38 w 67"/>
                  <a:gd name="T25" fmla="*/ 58 h 74"/>
                  <a:gd name="T26" fmla="*/ 30 w 67"/>
                  <a:gd name="T27" fmla="*/ 47 h 74"/>
                  <a:gd name="T28" fmla="*/ 26 w 67"/>
                  <a:gd name="T29" fmla="*/ 44 h 74"/>
                  <a:gd name="T30" fmla="*/ 18 w 67"/>
                  <a:gd name="T31" fmla="*/ 43 h 74"/>
                  <a:gd name="T32" fmla="*/ 15 w 67"/>
                  <a:gd name="T33" fmla="*/ 43 h 74"/>
                  <a:gd name="T34" fmla="*/ 15 w 67"/>
                  <a:gd name="T35" fmla="*/ 74 h 74"/>
                  <a:gd name="T36" fmla="*/ 0 w 67"/>
                  <a:gd name="T37" fmla="*/ 74 h 74"/>
                  <a:gd name="T38" fmla="*/ 15 w 67"/>
                  <a:gd name="T39" fmla="*/ 32 h 74"/>
                  <a:gd name="T40" fmla="*/ 26 w 67"/>
                  <a:gd name="T41" fmla="*/ 32 h 74"/>
                  <a:gd name="T42" fmla="*/ 40 w 67"/>
                  <a:gd name="T43" fmla="*/ 31 h 74"/>
                  <a:gd name="T44" fmla="*/ 44 w 67"/>
                  <a:gd name="T45" fmla="*/ 28 h 74"/>
                  <a:gd name="T46" fmla="*/ 45 w 67"/>
                  <a:gd name="T47" fmla="*/ 22 h 74"/>
                  <a:gd name="T48" fmla="*/ 43 w 67"/>
                  <a:gd name="T49" fmla="*/ 16 h 74"/>
                  <a:gd name="T50" fmla="*/ 38 w 67"/>
                  <a:gd name="T51" fmla="*/ 13 h 74"/>
                  <a:gd name="T52" fmla="*/ 27 w 67"/>
                  <a:gd name="T53" fmla="*/ 13 h 74"/>
                  <a:gd name="T54" fmla="*/ 15 w 67"/>
                  <a:gd name="T55" fmla="*/ 13 h 74"/>
                  <a:gd name="T56" fmla="*/ 15 w 67"/>
                  <a:gd name="T57" fmla="*/ 32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7" h="74">
                    <a:moveTo>
                      <a:pt x="0" y="7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9" y="0"/>
                      <a:pt x="45" y="1"/>
                      <a:pt x="49" y="2"/>
                    </a:cubicBezTo>
                    <a:cubicBezTo>
                      <a:pt x="52" y="4"/>
                      <a:pt x="55" y="6"/>
                      <a:pt x="57" y="9"/>
                    </a:cubicBezTo>
                    <a:cubicBezTo>
                      <a:pt x="60" y="13"/>
                      <a:pt x="61" y="17"/>
                      <a:pt x="61" y="21"/>
                    </a:cubicBezTo>
                    <a:cubicBezTo>
                      <a:pt x="61" y="27"/>
                      <a:pt x="59" y="31"/>
                      <a:pt x="56" y="35"/>
                    </a:cubicBezTo>
                    <a:cubicBezTo>
                      <a:pt x="53" y="38"/>
                      <a:pt x="48" y="41"/>
                      <a:pt x="41" y="42"/>
                    </a:cubicBezTo>
                    <a:cubicBezTo>
                      <a:pt x="44" y="44"/>
                      <a:pt x="47" y="46"/>
                      <a:pt x="49" y="48"/>
                    </a:cubicBezTo>
                    <a:cubicBezTo>
                      <a:pt x="51" y="50"/>
                      <a:pt x="54" y="54"/>
                      <a:pt x="58" y="60"/>
                    </a:cubicBezTo>
                    <a:cubicBezTo>
                      <a:pt x="67" y="74"/>
                      <a:pt x="67" y="74"/>
                      <a:pt x="67" y="74"/>
                    </a:cubicBezTo>
                    <a:cubicBezTo>
                      <a:pt x="49" y="74"/>
                      <a:pt x="49" y="74"/>
                      <a:pt x="49" y="74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4" y="53"/>
                      <a:pt x="32" y="49"/>
                      <a:pt x="30" y="47"/>
                    </a:cubicBezTo>
                    <a:cubicBezTo>
                      <a:pt x="29" y="46"/>
                      <a:pt x="27" y="45"/>
                      <a:pt x="26" y="44"/>
                    </a:cubicBezTo>
                    <a:cubicBezTo>
                      <a:pt x="24" y="44"/>
                      <a:pt x="22" y="43"/>
                      <a:pt x="18" y="43"/>
                    </a:cubicBezTo>
                    <a:cubicBezTo>
                      <a:pt x="15" y="43"/>
                      <a:pt x="15" y="43"/>
                      <a:pt x="15" y="43"/>
                    </a:cubicBezTo>
                    <a:cubicBezTo>
                      <a:pt x="15" y="74"/>
                      <a:pt x="15" y="74"/>
                      <a:pt x="15" y="74"/>
                    </a:cubicBezTo>
                    <a:lnTo>
                      <a:pt x="0" y="74"/>
                    </a:lnTo>
                    <a:close/>
                    <a:moveTo>
                      <a:pt x="15" y="32"/>
                    </a:moveTo>
                    <a:cubicBezTo>
                      <a:pt x="26" y="32"/>
                      <a:pt x="26" y="32"/>
                      <a:pt x="26" y="32"/>
                    </a:cubicBezTo>
                    <a:cubicBezTo>
                      <a:pt x="33" y="32"/>
                      <a:pt x="38" y="31"/>
                      <a:pt x="40" y="31"/>
                    </a:cubicBezTo>
                    <a:cubicBezTo>
                      <a:pt x="41" y="30"/>
                      <a:pt x="43" y="29"/>
                      <a:pt x="44" y="28"/>
                    </a:cubicBezTo>
                    <a:cubicBezTo>
                      <a:pt x="45" y="26"/>
                      <a:pt x="45" y="24"/>
                      <a:pt x="45" y="22"/>
                    </a:cubicBezTo>
                    <a:cubicBezTo>
                      <a:pt x="45" y="20"/>
                      <a:pt x="45" y="18"/>
                      <a:pt x="43" y="16"/>
                    </a:cubicBezTo>
                    <a:cubicBezTo>
                      <a:pt x="42" y="14"/>
                      <a:pt x="40" y="14"/>
                      <a:pt x="38" y="13"/>
                    </a:cubicBezTo>
                    <a:cubicBezTo>
                      <a:pt x="36" y="13"/>
                      <a:pt x="33" y="13"/>
                      <a:pt x="27" y="13"/>
                    </a:cubicBezTo>
                    <a:cubicBezTo>
                      <a:pt x="15" y="13"/>
                      <a:pt x="15" y="13"/>
                      <a:pt x="15" y="13"/>
                    </a:cubicBezTo>
                    <a:lnTo>
                      <a:pt x="15" y="3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Freeform 127">
                <a:extLst>
                  <a:ext uri="{FF2B5EF4-FFF2-40B4-BE49-F238E27FC236}">
                    <a16:creationId xmlns:a16="http://schemas.microsoft.com/office/drawing/2014/main" id="{B6DEFF07-00F3-A545-A575-B69A767479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00650" y="3284538"/>
                <a:ext cx="222250" cy="288925"/>
              </a:xfrm>
              <a:custGeom>
                <a:avLst/>
                <a:gdLst>
                  <a:gd name="T0" fmla="*/ 0 w 140"/>
                  <a:gd name="T1" fmla="*/ 182 h 182"/>
                  <a:gd name="T2" fmla="*/ 0 w 140"/>
                  <a:gd name="T3" fmla="*/ 0 h 182"/>
                  <a:gd name="T4" fmla="*/ 34 w 140"/>
                  <a:gd name="T5" fmla="*/ 0 h 182"/>
                  <a:gd name="T6" fmla="*/ 107 w 140"/>
                  <a:gd name="T7" fmla="*/ 123 h 182"/>
                  <a:gd name="T8" fmla="*/ 107 w 140"/>
                  <a:gd name="T9" fmla="*/ 0 h 182"/>
                  <a:gd name="T10" fmla="*/ 140 w 140"/>
                  <a:gd name="T11" fmla="*/ 0 h 182"/>
                  <a:gd name="T12" fmla="*/ 140 w 140"/>
                  <a:gd name="T13" fmla="*/ 182 h 182"/>
                  <a:gd name="T14" fmla="*/ 105 w 140"/>
                  <a:gd name="T15" fmla="*/ 182 h 182"/>
                  <a:gd name="T16" fmla="*/ 34 w 140"/>
                  <a:gd name="T17" fmla="*/ 64 h 182"/>
                  <a:gd name="T18" fmla="*/ 34 w 140"/>
                  <a:gd name="T19" fmla="*/ 182 h 182"/>
                  <a:gd name="T20" fmla="*/ 0 w 140"/>
                  <a:gd name="T21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0" h="182">
                    <a:moveTo>
                      <a:pt x="0" y="182"/>
                    </a:moveTo>
                    <a:lnTo>
                      <a:pt x="0" y="0"/>
                    </a:lnTo>
                    <a:lnTo>
                      <a:pt x="34" y="0"/>
                    </a:lnTo>
                    <a:lnTo>
                      <a:pt x="107" y="123"/>
                    </a:lnTo>
                    <a:lnTo>
                      <a:pt x="107" y="0"/>
                    </a:lnTo>
                    <a:lnTo>
                      <a:pt x="140" y="0"/>
                    </a:lnTo>
                    <a:lnTo>
                      <a:pt x="140" y="182"/>
                    </a:lnTo>
                    <a:lnTo>
                      <a:pt x="105" y="182"/>
                    </a:lnTo>
                    <a:lnTo>
                      <a:pt x="34" y="64"/>
                    </a:lnTo>
                    <a:lnTo>
                      <a:pt x="34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Freeform 128">
                <a:extLst>
                  <a:ext uri="{FF2B5EF4-FFF2-40B4-BE49-F238E27FC236}">
                    <a16:creationId xmlns:a16="http://schemas.microsoft.com/office/drawing/2014/main" id="{C809D075-221D-6946-8B60-B745B3A293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0050" y="3284538"/>
                <a:ext cx="214313" cy="288925"/>
              </a:xfrm>
              <a:custGeom>
                <a:avLst/>
                <a:gdLst>
                  <a:gd name="T0" fmla="*/ 0 w 135"/>
                  <a:gd name="T1" fmla="*/ 182 h 182"/>
                  <a:gd name="T2" fmla="*/ 0 w 135"/>
                  <a:gd name="T3" fmla="*/ 0 h 182"/>
                  <a:gd name="T4" fmla="*/ 130 w 135"/>
                  <a:gd name="T5" fmla="*/ 0 h 182"/>
                  <a:gd name="T6" fmla="*/ 130 w 135"/>
                  <a:gd name="T7" fmla="*/ 32 h 182"/>
                  <a:gd name="T8" fmla="*/ 35 w 135"/>
                  <a:gd name="T9" fmla="*/ 32 h 182"/>
                  <a:gd name="T10" fmla="*/ 35 w 135"/>
                  <a:gd name="T11" fmla="*/ 71 h 182"/>
                  <a:gd name="T12" fmla="*/ 125 w 135"/>
                  <a:gd name="T13" fmla="*/ 71 h 182"/>
                  <a:gd name="T14" fmla="*/ 125 w 135"/>
                  <a:gd name="T15" fmla="*/ 103 h 182"/>
                  <a:gd name="T16" fmla="*/ 35 w 135"/>
                  <a:gd name="T17" fmla="*/ 103 h 182"/>
                  <a:gd name="T18" fmla="*/ 35 w 135"/>
                  <a:gd name="T19" fmla="*/ 153 h 182"/>
                  <a:gd name="T20" fmla="*/ 135 w 135"/>
                  <a:gd name="T21" fmla="*/ 153 h 182"/>
                  <a:gd name="T22" fmla="*/ 135 w 135"/>
                  <a:gd name="T23" fmla="*/ 182 h 182"/>
                  <a:gd name="T24" fmla="*/ 0 w 135"/>
                  <a:gd name="T25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5" h="182">
                    <a:moveTo>
                      <a:pt x="0" y="182"/>
                    </a:moveTo>
                    <a:lnTo>
                      <a:pt x="0" y="0"/>
                    </a:lnTo>
                    <a:lnTo>
                      <a:pt x="130" y="0"/>
                    </a:lnTo>
                    <a:lnTo>
                      <a:pt x="130" y="32"/>
                    </a:lnTo>
                    <a:lnTo>
                      <a:pt x="35" y="32"/>
                    </a:lnTo>
                    <a:lnTo>
                      <a:pt x="35" y="71"/>
                    </a:lnTo>
                    <a:lnTo>
                      <a:pt x="125" y="71"/>
                    </a:lnTo>
                    <a:lnTo>
                      <a:pt x="125" y="103"/>
                    </a:lnTo>
                    <a:lnTo>
                      <a:pt x="35" y="103"/>
                    </a:lnTo>
                    <a:lnTo>
                      <a:pt x="35" y="153"/>
                    </a:lnTo>
                    <a:lnTo>
                      <a:pt x="135" y="153"/>
                    </a:lnTo>
                    <a:lnTo>
                      <a:pt x="135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Freeform 129">
                <a:extLst>
                  <a:ext uri="{FF2B5EF4-FFF2-40B4-BE49-F238E27FC236}">
                    <a16:creationId xmlns:a16="http://schemas.microsoft.com/office/drawing/2014/main" id="{55E04D90-0FEA-4247-8876-ABE01D9537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9763" y="3284538"/>
                <a:ext cx="222250" cy="288925"/>
              </a:xfrm>
              <a:custGeom>
                <a:avLst/>
                <a:gdLst>
                  <a:gd name="T0" fmla="*/ 52 w 140"/>
                  <a:gd name="T1" fmla="*/ 182 h 182"/>
                  <a:gd name="T2" fmla="*/ 52 w 140"/>
                  <a:gd name="T3" fmla="*/ 32 h 182"/>
                  <a:gd name="T4" fmla="*/ 0 w 140"/>
                  <a:gd name="T5" fmla="*/ 32 h 182"/>
                  <a:gd name="T6" fmla="*/ 0 w 140"/>
                  <a:gd name="T7" fmla="*/ 0 h 182"/>
                  <a:gd name="T8" fmla="*/ 140 w 140"/>
                  <a:gd name="T9" fmla="*/ 0 h 182"/>
                  <a:gd name="T10" fmla="*/ 140 w 140"/>
                  <a:gd name="T11" fmla="*/ 32 h 182"/>
                  <a:gd name="T12" fmla="*/ 88 w 140"/>
                  <a:gd name="T13" fmla="*/ 32 h 182"/>
                  <a:gd name="T14" fmla="*/ 88 w 140"/>
                  <a:gd name="T15" fmla="*/ 182 h 182"/>
                  <a:gd name="T16" fmla="*/ 52 w 140"/>
                  <a:gd name="T17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0" h="182">
                    <a:moveTo>
                      <a:pt x="52" y="182"/>
                    </a:moveTo>
                    <a:lnTo>
                      <a:pt x="52" y="32"/>
                    </a:lnTo>
                    <a:lnTo>
                      <a:pt x="0" y="32"/>
                    </a:lnTo>
                    <a:lnTo>
                      <a:pt x="0" y="0"/>
                    </a:lnTo>
                    <a:lnTo>
                      <a:pt x="140" y="0"/>
                    </a:lnTo>
                    <a:lnTo>
                      <a:pt x="140" y="32"/>
                    </a:lnTo>
                    <a:lnTo>
                      <a:pt x="88" y="32"/>
                    </a:lnTo>
                    <a:lnTo>
                      <a:pt x="88" y="182"/>
                    </a:lnTo>
                    <a:lnTo>
                      <a:pt x="52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Freeform 130">
                <a:extLst>
                  <a:ext uri="{FF2B5EF4-FFF2-40B4-BE49-F238E27FC236}">
                    <a16:creationId xmlns:a16="http://schemas.microsoft.com/office/drawing/2014/main" id="{CD7F1CF0-DD12-8246-A472-22C33EDC39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73775" y="3279775"/>
                <a:ext cx="271463" cy="301625"/>
              </a:xfrm>
              <a:custGeom>
                <a:avLst/>
                <a:gdLst>
                  <a:gd name="T0" fmla="*/ 0 w 72"/>
                  <a:gd name="T1" fmla="*/ 39 h 77"/>
                  <a:gd name="T2" fmla="*/ 4 w 72"/>
                  <a:gd name="T3" fmla="*/ 20 h 77"/>
                  <a:gd name="T4" fmla="*/ 11 w 72"/>
                  <a:gd name="T5" fmla="*/ 10 h 77"/>
                  <a:gd name="T6" fmla="*/ 20 w 72"/>
                  <a:gd name="T7" fmla="*/ 3 h 77"/>
                  <a:gd name="T8" fmla="*/ 36 w 72"/>
                  <a:gd name="T9" fmla="*/ 0 h 77"/>
                  <a:gd name="T10" fmla="*/ 62 w 72"/>
                  <a:gd name="T11" fmla="*/ 10 h 77"/>
                  <a:gd name="T12" fmla="*/ 72 w 72"/>
                  <a:gd name="T13" fmla="*/ 38 h 77"/>
                  <a:gd name="T14" fmla="*/ 62 w 72"/>
                  <a:gd name="T15" fmla="*/ 67 h 77"/>
                  <a:gd name="T16" fmla="*/ 36 w 72"/>
                  <a:gd name="T17" fmla="*/ 77 h 77"/>
                  <a:gd name="T18" fmla="*/ 10 w 72"/>
                  <a:gd name="T19" fmla="*/ 67 h 77"/>
                  <a:gd name="T20" fmla="*/ 0 w 72"/>
                  <a:gd name="T21" fmla="*/ 39 h 77"/>
                  <a:gd name="T22" fmla="*/ 16 w 72"/>
                  <a:gd name="T23" fmla="*/ 38 h 77"/>
                  <a:gd name="T24" fmla="*/ 21 w 72"/>
                  <a:gd name="T25" fmla="*/ 57 h 77"/>
                  <a:gd name="T26" fmla="*/ 36 w 72"/>
                  <a:gd name="T27" fmla="*/ 64 h 77"/>
                  <a:gd name="T28" fmla="*/ 51 w 72"/>
                  <a:gd name="T29" fmla="*/ 57 h 77"/>
                  <a:gd name="T30" fmla="*/ 57 w 72"/>
                  <a:gd name="T31" fmla="*/ 38 h 77"/>
                  <a:gd name="T32" fmla="*/ 51 w 72"/>
                  <a:gd name="T33" fmla="*/ 19 h 77"/>
                  <a:gd name="T34" fmla="*/ 36 w 72"/>
                  <a:gd name="T35" fmla="*/ 13 h 77"/>
                  <a:gd name="T36" fmla="*/ 21 w 72"/>
                  <a:gd name="T37" fmla="*/ 19 h 77"/>
                  <a:gd name="T38" fmla="*/ 16 w 72"/>
                  <a:gd name="T39" fmla="*/ 3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77">
                    <a:moveTo>
                      <a:pt x="0" y="39"/>
                    </a:moveTo>
                    <a:cubicBezTo>
                      <a:pt x="0" y="31"/>
                      <a:pt x="1" y="25"/>
                      <a:pt x="4" y="20"/>
                    </a:cubicBezTo>
                    <a:cubicBezTo>
                      <a:pt x="5" y="16"/>
                      <a:pt x="8" y="13"/>
                      <a:pt x="11" y="10"/>
                    </a:cubicBezTo>
                    <a:cubicBezTo>
                      <a:pt x="13" y="7"/>
                      <a:pt x="17" y="4"/>
                      <a:pt x="20" y="3"/>
                    </a:cubicBezTo>
                    <a:cubicBezTo>
                      <a:pt x="25" y="1"/>
                      <a:pt x="30" y="0"/>
                      <a:pt x="36" y="0"/>
                    </a:cubicBezTo>
                    <a:cubicBezTo>
                      <a:pt x="47" y="0"/>
                      <a:pt x="56" y="3"/>
                      <a:pt x="62" y="10"/>
                    </a:cubicBezTo>
                    <a:cubicBezTo>
                      <a:pt x="69" y="17"/>
                      <a:pt x="72" y="26"/>
                      <a:pt x="72" y="38"/>
                    </a:cubicBezTo>
                    <a:cubicBezTo>
                      <a:pt x="72" y="50"/>
                      <a:pt x="69" y="60"/>
                      <a:pt x="62" y="67"/>
                    </a:cubicBezTo>
                    <a:cubicBezTo>
                      <a:pt x="56" y="73"/>
                      <a:pt x="47" y="77"/>
                      <a:pt x="36" y="77"/>
                    </a:cubicBezTo>
                    <a:cubicBezTo>
                      <a:pt x="25" y="77"/>
                      <a:pt x="17" y="73"/>
                      <a:pt x="10" y="67"/>
                    </a:cubicBezTo>
                    <a:cubicBezTo>
                      <a:pt x="4" y="60"/>
                      <a:pt x="0" y="51"/>
                      <a:pt x="0" y="39"/>
                    </a:cubicBezTo>
                    <a:close/>
                    <a:moveTo>
                      <a:pt x="16" y="38"/>
                    </a:moveTo>
                    <a:cubicBezTo>
                      <a:pt x="16" y="47"/>
                      <a:pt x="18" y="53"/>
                      <a:pt x="21" y="57"/>
                    </a:cubicBezTo>
                    <a:cubicBezTo>
                      <a:pt x="25" y="62"/>
                      <a:pt x="30" y="64"/>
                      <a:pt x="36" y="64"/>
                    </a:cubicBezTo>
                    <a:cubicBezTo>
                      <a:pt x="42" y="64"/>
                      <a:pt x="47" y="62"/>
                      <a:pt x="51" y="57"/>
                    </a:cubicBezTo>
                    <a:cubicBezTo>
                      <a:pt x="55" y="53"/>
                      <a:pt x="57" y="47"/>
                      <a:pt x="57" y="38"/>
                    </a:cubicBezTo>
                    <a:cubicBezTo>
                      <a:pt x="57" y="30"/>
                      <a:pt x="55" y="23"/>
                      <a:pt x="51" y="19"/>
                    </a:cubicBezTo>
                    <a:cubicBezTo>
                      <a:pt x="47" y="15"/>
                      <a:pt x="42" y="13"/>
                      <a:pt x="36" y="13"/>
                    </a:cubicBezTo>
                    <a:cubicBezTo>
                      <a:pt x="30" y="13"/>
                      <a:pt x="25" y="15"/>
                      <a:pt x="21" y="19"/>
                    </a:cubicBezTo>
                    <a:cubicBezTo>
                      <a:pt x="18" y="23"/>
                      <a:pt x="16" y="30"/>
                      <a:pt x="16" y="3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Freeform 131">
                <a:extLst>
                  <a:ext uri="{FF2B5EF4-FFF2-40B4-BE49-F238E27FC236}">
                    <a16:creationId xmlns:a16="http://schemas.microsoft.com/office/drawing/2014/main" id="{9A58CF7D-2DA6-D84A-A93D-14B50B070F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9688" y="3284538"/>
                <a:ext cx="192088" cy="288925"/>
              </a:xfrm>
              <a:custGeom>
                <a:avLst/>
                <a:gdLst>
                  <a:gd name="T0" fmla="*/ 0 w 121"/>
                  <a:gd name="T1" fmla="*/ 182 h 182"/>
                  <a:gd name="T2" fmla="*/ 0 w 121"/>
                  <a:gd name="T3" fmla="*/ 0 h 182"/>
                  <a:gd name="T4" fmla="*/ 121 w 121"/>
                  <a:gd name="T5" fmla="*/ 0 h 182"/>
                  <a:gd name="T6" fmla="*/ 121 w 121"/>
                  <a:gd name="T7" fmla="*/ 32 h 182"/>
                  <a:gd name="T8" fmla="*/ 36 w 121"/>
                  <a:gd name="T9" fmla="*/ 32 h 182"/>
                  <a:gd name="T10" fmla="*/ 36 w 121"/>
                  <a:gd name="T11" fmla="*/ 74 h 182"/>
                  <a:gd name="T12" fmla="*/ 109 w 121"/>
                  <a:gd name="T13" fmla="*/ 74 h 182"/>
                  <a:gd name="T14" fmla="*/ 109 w 121"/>
                  <a:gd name="T15" fmla="*/ 106 h 182"/>
                  <a:gd name="T16" fmla="*/ 36 w 121"/>
                  <a:gd name="T17" fmla="*/ 106 h 182"/>
                  <a:gd name="T18" fmla="*/ 36 w 121"/>
                  <a:gd name="T19" fmla="*/ 182 h 182"/>
                  <a:gd name="T20" fmla="*/ 0 w 121"/>
                  <a:gd name="T21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1" h="182">
                    <a:moveTo>
                      <a:pt x="0" y="182"/>
                    </a:moveTo>
                    <a:lnTo>
                      <a:pt x="0" y="0"/>
                    </a:lnTo>
                    <a:lnTo>
                      <a:pt x="121" y="0"/>
                    </a:lnTo>
                    <a:lnTo>
                      <a:pt x="121" y="32"/>
                    </a:lnTo>
                    <a:lnTo>
                      <a:pt x="36" y="32"/>
                    </a:lnTo>
                    <a:lnTo>
                      <a:pt x="36" y="74"/>
                    </a:lnTo>
                    <a:lnTo>
                      <a:pt x="109" y="74"/>
                    </a:lnTo>
                    <a:lnTo>
                      <a:pt x="109" y="106"/>
                    </a:lnTo>
                    <a:lnTo>
                      <a:pt x="36" y="106"/>
                    </a:lnTo>
                    <a:lnTo>
                      <a:pt x="36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ABCF7B2-A5AC-0646-B689-D2AE26660DDD}"/>
                </a:ext>
              </a:extLst>
            </p:cNvPr>
            <p:cNvGrpSpPr/>
            <p:nvPr/>
          </p:nvGrpSpPr>
          <p:grpSpPr>
            <a:xfrm>
              <a:off x="4654545" y="3573308"/>
              <a:ext cx="2887830" cy="603617"/>
              <a:chOff x="6713538" y="3279775"/>
              <a:chExt cx="1443037" cy="301625"/>
            </a:xfrm>
            <a:solidFill>
              <a:srgbClr val="0070C0"/>
            </a:solidFill>
          </p:grpSpPr>
          <p:sp>
            <p:nvSpPr>
              <p:cNvPr id="37" name="Freeform 132">
                <a:extLst>
                  <a:ext uri="{FF2B5EF4-FFF2-40B4-BE49-F238E27FC236}">
                    <a16:creationId xmlns:a16="http://schemas.microsoft.com/office/drawing/2014/main" id="{D33271A8-32E9-4547-9D99-C7F26BBEF5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13538" y="3284538"/>
                <a:ext cx="220663" cy="288925"/>
              </a:xfrm>
              <a:custGeom>
                <a:avLst/>
                <a:gdLst>
                  <a:gd name="T0" fmla="*/ 52 w 139"/>
                  <a:gd name="T1" fmla="*/ 182 h 182"/>
                  <a:gd name="T2" fmla="*/ 52 w 139"/>
                  <a:gd name="T3" fmla="*/ 32 h 182"/>
                  <a:gd name="T4" fmla="*/ 0 w 139"/>
                  <a:gd name="T5" fmla="*/ 32 h 182"/>
                  <a:gd name="T6" fmla="*/ 0 w 139"/>
                  <a:gd name="T7" fmla="*/ 0 h 182"/>
                  <a:gd name="T8" fmla="*/ 139 w 139"/>
                  <a:gd name="T9" fmla="*/ 0 h 182"/>
                  <a:gd name="T10" fmla="*/ 139 w 139"/>
                  <a:gd name="T11" fmla="*/ 32 h 182"/>
                  <a:gd name="T12" fmla="*/ 87 w 139"/>
                  <a:gd name="T13" fmla="*/ 32 h 182"/>
                  <a:gd name="T14" fmla="*/ 87 w 139"/>
                  <a:gd name="T15" fmla="*/ 182 h 182"/>
                  <a:gd name="T16" fmla="*/ 52 w 139"/>
                  <a:gd name="T17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9" h="182">
                    <a:moveTo>
                      <a:pt x="52" y="182"/>
                    </a:moveTo>
                    <a:lnTo>
                      <a:pt x="52" y="32"/>
                    </a:lnTo>
                    <a:lnTo>
                      <a:pt x="0" y="32"/>
                    </a:lnTo>
                    <a:lnTo>
                      <a:pt x="0" y="0"/>
                    </a:lnTo>
                    <a:lnTo>
                      <a:pt x="139" y="0"/>
                    </a:lnTo>
                    <a:lnTo>
                      <a:pt x="139" y="32"/>
                    </a:lnTo>
                    <a:lnTo>
                      <a:pt x="87" y="32"/>
                    </a:lnTo>
                    <a:lnTo>
                      <a:pt x="87" y="182"/>
                    </a:lnTo>
                    <a:lnTo>
                      <a:pt x="52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Freeform 133">
                <a:extLst>
                  <a:ext uri="{FF2B5EF4-FFF2-40B4-BE49-F238E27FC236}">
                    <a16:creationId xmlns:a16="http://schemas.microsoft.com/office/drawing/2014/main" id="{D9A4D57C-ED68-EB4D-A1C9-EA7A8B7229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72300" y="3284538"/>
                <a:ext cx="222250" cy="288925"/>
              </a:xfrm>
              <a:custGeom>
                <a:avLst/>
                <a:gdLst>
                  <a:gd name="T0" fmla="*/ 0 w 140"/>
                  <a:gd name="T1" fmla="*/ 182 h 182"/>
                  <a:gd name="T2" fmla="*/ 0 w 140"/>
                  <a:gd name="T3" fmla="*/ 0 h 182"/>
                  <a:gd name="T4" fmla="*/ 36 w 140"/>
                  <a:gd name="T5" fmla="*/ 0 h 182"/>
                  <a:gd name="T6" fmla="*/ 36 w 140"/>
                  <a:gd name="T7" fmla="*/ 71 h 182"/>
                  <a:gd name="T8" fmla="*/ 104 w 140"/>
                  <a:gd name="T9" fmla="*/ 71 h 182"/>
                  <a:gd name="T10" fmla="*/ 104 w 140"/>
                  <a:gd name="T11" fmla="*/ 0 h 182"/>
                  <a:gd name="T12" fmla="*/ 140 w 140"/>
                  <a:gd name="T13" fmla="*/ 0 h 182"/>
                  <a:gd name="T14" fmla="*/ 140 w 140"/>
                  <a:gd name="T15" fmla="*/ 182 h 182"/>
                  <a:gd name="T16" fmla="*/ 104 w 140"/>
                  <a:gd name="T17" fmla="*/ 182 h 182"/>
                  <a:gd name="T18" fmla="*/ 104 w 140"/>
                  <a:gd name="T19" fmla="*/ 103 h 182"/>
                  <a:gd name="T20" fmla="*/ 36 w 140"/>
                  <a:gd name="T21" fmla="*/ 103 h 182"/>
                  <a:gd name="T22" fmla="*/ 36 w 140"/>
                  <a:gd name="T23" fmla="*/ 182 h 182"/>
                  <a:gd name="T24" fmla="*/ 0 w 140"/>
                  <a:gd name="T25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0" h="182">
                    <a:moveTo>
                      <a:pt x="0" y="182"/>
                    </a:moveTo>
                    <a:lnTo>
                      <a:pt x="0" y="0"/>
                    </a:lnTo>
                    <a:lnTo>
                      <a:pt x="36" y="0"/>
                    </a:lnTo>
                    <a:lnTo>
                      <a:pt x="36" y="71"/>
                    </a:lnTo>
                    <a:lnTo>
                      <a:pt x="104" y="71"/>
                    </a:lnTo>
                    <a:lnTo>
                      <a:pt x="104" y="0"/>
                    </a:lnTo>
                    <a:lnTo>
                      <a:pt x="140" y="0"/>
                    </a:lnTo>
                    <a:lnTo>
                      <a:pt x="140" y="182"/>
                    </a:lnTo>
                    <a:lnTo>
                      <a:pt x="104" y="182"/>
                    </a:lnTo>
                    <a:lnTo>
                      <a:pt x="104" y="103"/>
                    </a:lnTo>
                    <a:lnTo>
                      <a:pt x="36" y="103"/>
                    </a:lnTo>
                    <a:lnTo>
                      <a:pt x="36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Rectangle 134">
                <a:extLst>
                  <a:ext uri="{FF2B5EF4-FFF2-40B4-BE49-F238E27FC236}">
                    <a16:creationId xmlns:a16="http://schemas.microsoft.com/office/drawing/2014/main" id="{7F5FC1B7-A4C5-7B4D-9AB9-D65CCCADF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50113" y="3284538"/>
                <a:ext cx="57150" cy="2889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Freeform 135">
                <a:extLst>
                  <a:ext uri="{FF2B5EF4-FFF2-40B4-BE49-F238E27FC236}">
                    <a16:creationId xmlns:a16="http://schemas.microsoft.com/office/drawing/2014/main" id="{3CAA9B8A-5392-BB47-8E0E-FD9290AEAD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59650" y="3284538"/>
                <a:ext cx="222250" cy="288925"/>
              </a:xfrm>
              <a:custGeom>
                <a:avLst/>
                <a:gdLst>
                  <a:gd name="T0" fmla="*/ 0 w 140"/>
                  <a:gd name="T1" fmla="*/ 182 h 182"/>
                  <a:gd name="T2" fmla="*/ 0 w 140"/>
                  <a:gd name="T3" fmla="*/ 0 h 182"/>
                  <a:gd name="T4" fmla="*/ 36 w 140"/>
                  <a:gd name="T5" fmla="*/ 0 h 182"/>
                  <a:gd name="T6" fmla="*/ 107 w 140"/>
                  <a:gd name="T7" fmla="*/ 123 h 182"/>
                  <a:gd name="T8" fmla="*/ 107 w 140"/>
                  <a:gd name="T9" fmla="*/ 0 h 182"/>
                  <a:gd name="T10" fmla="*/ 140 w 140"/>
                  <a:gd name="T11" fmla="*/ 0 h 182"/>
                  <a:gd name="T12" fmla="*/ 140 w 140"/>
                  <a:gd name="T13" fmla="*/ 182 h 182"/>
                  <a:gd name="T14" fmla="*/ 104 w 140"/>
                  <a:gd name="T15" fmla="*/ 182 h 182"/>
                  <a:gd name="T16" fmla="*/ 33 w 140"/>
                  <a:gd name="T17" fmla="*/ 64 h 182"/>
                  <a:gd name="T18" fmla="*/ 33 w 140"/>
                  <a:gd name="T19" fmla="*/ 182 h 182"/>
                  <a:gd name="T20" fmla="*/ 0 w 140"/>
                  <a:gd name="T21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0" h="182">
                    <a:moveTo>
                      <a:pt x="0" y="182"/>
                    </a:moveTo>
                    <a:lnTo>
                      <a:pt x="0" y="0"/>
                    </a:lnTo>
                    <a:lnTo>
                      <a:pt x="36" y="0"/>
                    </a:lnTo>
                    <a:lnTo>
                      <a:pt x="107" y="123"/>
                    </a:lnTo>
                    <a:lnTo>
                      <a:pt x="107" y="0"/>
                    </a:lnTo>
                    <a:lnTo>
                      <a:pt x="140" y="0"/>
                    </a:lnTo>
                    <a:lnTo>
                      <a:pt x="140" y="182"/>
                    </a:lnTo>
                    <a:lnTo>
                      <a:pt x="104" y="182"/>
                    </a:lnTo>
                    <a:lnTo>
                      <a:pt x="33" y="64"/>
                    </a:lnTo>
                    <a:lnTo>
                      <a:pt x="33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Freeform 136">
                <a:extLst>
                  <a:ext uri="{FF2B5EF4-FFF2-40B4-BE49-F238E27FC236}">
                    <a16:creationId xmlns:a16="http://schemas.microsoft.com/office/drawing/2014/main" id="{5A1BCB9D-22B2-3148-BBB8-BBB9895FAB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31113" y="3279775"/>
                <a:ext cx="263525" cy="301625"/>
              </a:xfrm>
              <a:custGeom>
                <a:avLst/>
                <a:gdLst>
                  <a:gd name="T0" fmla="*/ 37 w 70"/>
                  <a:gd name="T1" fmla="*/ 48 h 77"/>
                  <a:gd name="T2" fmla="*/ 37 w 70"/>
                  <a:gd name="T3" fmla="*/ 36 h 77"/>
                  <a:gd name="T4" fmla="*/ 70 w 70"/>
                  <a:gd name="T5" fmla="*/ 36 h 77"/>
                  <a:gd name="T6" fmla="*/ 70 w 70"/>
                  <a:gd name="T7" fmla="*/ 65 h 77"/>
                  <a:gd name="T8" fmla="*/ 56 w 70"/>
                  <a:gd name="T9" fmla="*/ 73 h 77"/>
                  <a:gd name="T10" fmla="*/ 38 w 70"/>
                  <a:gd name="T11" fmla="*/ 77 h 77"/>
                  <a:gd name="T12" fmla="*/ 18 w 70"/>
                  <a:gd name="T13" fmla="*/ 72 h 77"/>
                  <a:gd name="T14" fmla="*/ 5 w 70"/>
                  <a:gd name="T15" fmla="*/ 58 h 77"/>
                  <a:gd name="T16" fmla="*/ 0 w 70"/>
                  <a:gd name="T17" fmla="*/ 38 h 77"/>
                  <a:gd name="T18" fmla="*/ 5 w 70"/>
                  <a:gd name="T19" fmla="*/ 18 h 77"/>
                  <a:gd name="T20" fmla="*/ 19 w 70"/>
                  <a:gd name="T21" fmla="*/ 4 h 77"/>
                  <a:gd name="T22" fmla="*/ 37 w 70"/>
                  <a:gd name="T23" fmla="*/ 0 h 77"/>
                  <a:gd name="T24" fmla="*/ 59 w 70"/>
                  <a:gd name="T25" fmla="*/ 6 h 77"/>
                  <a:gd name="T26" fmla="*/ 69 w 70"/>
                  <a:gd name="T27" fmla="*/ 22 h 77"/>
                  <a:gd name="T28" fmla="*/ 54 w 70"/>
                  <a:gd name="T29" fmla="*/ 25 h 77"/>
                  <a:gd name="T30" fmla="*/ 48 w 70"/>
                  <a:gd name="T31" fmla="*/ 16 h 77"/>
                  <a:gd name="T32" fmla="*/ 37 w 70"/>
                  <a:gd name="T33" fmla="*/ 13 h 77"/>
                  <a:gd name="T34" fmla="*/ 22 w 70"/>
                  <a:gd name="T35" fmla="*/ 19 h 77"/>
                  <a:gd name="T36" fmla="*/ 16 w 70"/>
                  <a:gd name="T37" fmla="*/ 38 h 77"/>
                  <a:gd name="T38" fmla="*/ 22 w 70"/>
                  <a:gd name="T39" fmla="*/ 57 h 77"/>
                  <a:gd name="T40" fmla="*/ 37 w 70"/>
                  <a:gd name="T41" fmla="*/ 64 h 77"/>
                  <a:gd name="T42" fmla="*/ 46 w 70"/>
                  <a:gd name="T43" fmla="*/ 62 h 77"/>
                  <a:gd name="T44" fmla="*/ 54 w 70"/>
                  <a:gd name="T45" fmla="*/ 58 h 77"/>
                  <a:gd name="T46" fmla="*/ 54 w 70"/>
                  <a:gd name="T47" fmla="*/ 48 h 77"/>
                  <a:gd name="T48" fmla="*/ 37 w 70"/>
                  <a:gd name="T49" fmla="*/ 4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0" h="77">
                    <a:moveTo>
                      <a:pt x="37" y="48"/>
                    </a:moveTo>
                    <a:cubicBezTo>
                      <a:pt x="37" y="36"/>
                      <a:pt x="37" y="36"/>
                      <a:pt x="37" y="36"/>
                    </a:cubicBezTo>
                    <a:cubicBezTo>
                      <a:pt x="70" y="36"/>
                      <a:pt x="70" y="36"/>
                      <a:pt x="70" y="36"/>
                    </a:cubicBezTo>
                    <a:cubicBezTo>
                      <a:pt x="70" y="65"/>
                      <a:pt x="70" y="65"/>
                      <a:pt x="70" y="65"/>
                    </a:cubicBezTo>
                    <a:cubicBezTo>
                      <a:pt x="66" y="68"/>
                      <a:pt x="62" y="71"/>
                      <a:pt x="56" y="73"/>
                    </a:cubicBezTo>
                    <a:cubicBezTo>
                      <a:pt x="50" y="75"/>
                      <a:pt x="44" y="77"/>
                      <a:pt x="38" y="77"/>
                    </a:cubicBezTo>
                    <a:cubicBezTo>
                      <a:pt x="30" y="77"/>
                      <a:pt x="23" y="75"/>
                      <a:pt x="18" y="72"/>
                    </a:cubicBezTo>
                    <a:cubicBezTo>
                      <a:pt x="12" y="69"/>
                      <a:pt x="8" y="64"/>
                      <a:pt x="5" y="58"/>
                    </a:cubicBezTo>
                    <a:cubicBezTo>
                      <a:pt x="2" y="52"/>
                      <a:pt x="0" y="45"/>
                      <a:pt x="0" y="38"/>
                    </a:cubicBezTo>
                    <a:cubicBezTo>
                      <a:pt x="0" y="30"/>
                      <a:pt x="2" y="24"/>
                      <a:pt x="5" y="18"/>
                    </a:cubicBezTo>
                    <a:cubicBezTo>
                      <a:pt x="8" y="12"/>
                      <a:pt x="13" y="7"/>
                      <a:pt x="19" y="4"/>
                    </a:cubicBezTo>
                    <a:cubicBezTo>
                      <a:pt x="24" y="1"/>
                      <a:pt x="30" y="0"/>
                      <a:pt x="37" y="0"/>
                    </a:cubicBezTo>
                    <a:cubicBezTo>
                      <a:pt x="46" y="0"/>
                      <a:pt x="53" y="2"/>
                      <a:pt x="59" y="6"/>
                    </a:cubicBezTo>
                    <a:cubicBezTo>
                      <a:pt x="64" y="10"/>
                      <a:pt x="67" y="15"/>
                      <a:pt x="69" y="22"/>
                    </a:cubicBezTo>
                    <a:cubicBezTo>
                      <a:pt x="54" y="25"/>
                      <a:pt x="54" y="25"/>
                      <a:pt x="54" y="25"/>
                    </a:cubicBezTo>
                    <a:cubicBezTo>
                      <a:pt x="53" y="21"/>
                      <a:pt x="51" y="18"/>
                      <a:pt x="48" y="16"/>
                    </a:cubicBezTo>
                    <a:cubicBezTo>
                      <a:pt x="45" y="14"/>
                      <a:pt x="41" y="13"/>
                      <a:pt x="37" y="13"/>
                    </a:cubicBezTo>
                    <a:cubicBezTo>
                      <a:pt x="31" y="13"/>
                      <a:pt x="25" y="15"/>
                      <a:pt x="22" y="19"/>
                    </a:cubicBezTo>
                    <a:cubicBezTo>
                      <a:pt x="18" y="23"/>
                      <a:pt x="16" y="29"/>
                      <a:pt x="16" y="38"/>
                    </a:cubicBezTo>
                    <a:cubicBezTo>
                      <a:pt x="16" y="46"/>
                      <a:pt x="18" y="53"/>
                      <a:pt x="22" y="57"/>
                    </a:cubicBezTo>
                    <a:cubicBezTo>
                      <a:pt x="25" y="62"/>
                      <a:pt x="31" y="64"/>
                      <a:pt x="37" y="64"/>
                    </a:cubicBezTo>
                    <a:cubicBezTo>
                      <a:pt x="40" y="64"/>
                      <a:pt x="43" y="63"/>
                      <a:pt x="46" y="62"/>
                    </a:cubicBezTo>
                    <a:cubicBezTo>
                      <a:pt x="50" y="61"/>
                      <a:pt x="52" y="59"/>
                      <a:pt x="54" y="58"/>
                    </a:cubicBezTo>
                    <a:cubicBezTo>
                      <a:pt x="54" y="48"/>
                      <a:pt x="54" y="48"/>
                      <a:pt x="54" y="48"/>
                    </a:cubicBezTo>
                    <a:lnTo>
                      <a:pt x="37" y="4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Freeform 137">
                <a:extLst>
                  <a:ext uri="{FF2B5EF4-FFF2-40B4-BE49-F238E27FC236}">
                    <a16:creationId xmlns:a16="http://schemas.microsoft.com/office/drawing/2014/main" id="{4FBD3596-4BDF-4A4A-A94E-A54A07046C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31150" y="3279775"/>
                <a:ext cx="225425" cy="301625"/>
              </a:xfrm>
              <a:custGeom>
                <a:avLst/>
                <a:gdLst>
                  <a:gd name="T0" fmla="*/ 0 w 60"/>
                  <a:gd name="T1" fmla="*/ 51 h 77"/>
                  <a:gd name="T2" fmla="*/ 14 w 60"/>
                  <a:gd name="T3" fmla="*/ 50 h 77"/>
                  <a:gd name="T4" fmla="*/ 19 w 60"/>
                  <a:gd name="T5" fmla="*/ 61 h 77"/>
                  <a:gd name="T6" fmla="*/ 30 w 60"/>
                  <a:gd name="T7" fmla="*/ 64 h 77"/>
                  <a:gd name="T8" fmla="*/ 41 w 60"/>
                  <a:gd name="T9" fmla="*/ 61 h 77"/>
                  <a:gd name="T10" fmla="*/ 45 w 60"/>
                  <a:gd name="T11" fmla="*/ 54 h 77"/>
                  <a:gd name="T12" fmla="*/ 43 w 60"/>
                  <a:gd name="T13" fmla="*/ 49 h 77"/>
                  <a:gd name="T14" fmla="*/ 38 w 60"/>
                  <a:gd name="T15" fmla="*/ 46 h 77"/>
                  <a:gd name="T16" fmla="*/ 26 w 60"/>
                  <a:gd name="T17" fmla="*/ 43 h 77"/>
                  <a:gd name="T18" fmla="*/ 9 w 60"/>
                  <a:gd name="T19" fmla="*/ 36 h 77"/>
                  <a:gd name="T20" fmla="*/ 2 w 60"/>
                  <a:gd name="T21" fmla="*/ 21 h 77"/>
                  <a:gd name="T22" fmla="*/ 5 w 60"/>
                  <a:gd name="T23" fmla="*/ 10 h 77"/>
                  <a:gd name="T24" fmla="*/ 15 w 60"/>
                  <a:gd name="T25" fmla="*/ 3 h 77"/>
                  <a:gd name="T26" fmla="*/ 29 w 60"/>
                  <a:gd name="T27" fmla="*/ 0 h 77"/>
                  <a:gd name="T28" fmla="*/ 50 w 60"/>
                  <a:gd name="T29" fmla="*/ 6 h 77"/>
                  <a:gd name="T30" fmla="*/ 58 w 60"/>
                  <a:gd name="T31" fmla="*/ 23 h 77"/>
                  <a:gd name="T32" fmla="*/ 43 w 60"/>
                  <a:gd name="T33" fmla="*/ 23 h 77"/>
                  <a:gd name="T34" fmla="*/ 39 w 60"/>
                  <a:gd name="T35" fmla="*/ 15 h 77"/>
                  <a:gd name="T36" fmla="*/ 29 w 60"/>
                  <a:gd name="T37" fmla="*/ 12 h 77"/>
                  <a:gd name="T38" fmla="*/ 19 w 60"/>
                  <a:gd name="T39" fmla="*/ 15 h 77"/>
                  <a:gd name="T40" fmla="*/ 17 w 60"/>
                  <a:gd name="T41" fmla="*/ 20 h 77"/>
                  <a:gd name="T42" fmla="*/ 19 w 60"/>
                  <a:gd name="T43" fmla="*/ 24 h 77"/>
                  <a:gd name="T44" fmla="*/ 32 w 60"/>
                  <a:gd name="T45" fmla="*/ 29 h 77"/>
                  <a:gd name="T46" fmla="*/ 49 w 60"/>
                  <a:gd name="T47" fmla="*/ 35 h 77"/>
                  <a:gd name="T48" fmla="*/ 57 w 60"/>
                  <a:gd name="T49" fmla="*/ 42 h 77"/>
                  <a:gd name="T50" fmla="*/ 60 w 60"/>
                  <a:gd name="T51" fmla="*/ 54 h 77"/>
                  <a:gd name="T52" fmla="*/ 56 w 60"/>
                  <a:gd name="T53" fmla="*/ 66 h 77"/>
                  <a:gd name="T54" fmla="*/ 46 w 60"/>
                  <a:gd name="T55" fmla="*/ 74 h 77"/>
                  <a:gd name="T56" fmla="*/ 30 w 60"/>
                  <a:gd name="T57" fmla="*/ 77 h 77"/>
                  <a:gd name="T58" fmla="*/ 9 w 60"/>
                  <a:gd name="T59" fmla="*/ 70 h 77"/>
                  <a:gd name="T60" fmla="*/ 0 w 60"/>
                  <a:gd name="T61" fmla="*/ 51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60" h="77">
                    <a:moveTo>
                      <a:pt x="0" y="51"/>
                    </a:moveTo>
                    <a:cubicBezTo>
                      <a:pt x="14" y="50"/>
                      <a:pt x="14" y="50"/>
                      <a:pt x="14" y="50"/>
                    </a:cubicBezTo>
                    <a:cubicBezTo>
                      <a:pt x="15" y="55"/>
                      <a:pt x="17" y="58"/>
                      <a:pt x="19" y="61"/>
                    </a:cubicBezTo>
                    <a:cubicBezTo>
                      <a:pt x="22" y="63"/>
                      <a:pt x="26" y="64"/>
                      <a:pt x="30" y="64"/>
                    </a:cubicBezTo>
                    <a:cubicBezTo>
                      <a:pt x="35" y="64"/>
                      <a:pt x="39" y="63"/>
                      <a:pt x="41" y="61"/>
                    </a:cubicBezTo>
                    <a:cubicBezTo>
                      <a:pt x="44" y="59"/>
                      <a:pt x="45" y="57"/>
                      <a:pt x="45" y="54"/>
                    </a:cubicBezTo>
                    <a:cubicBezTo>
                      <a:pt x="45" y="52"/>
                      <a:pt x="44" y="51"/>
                      <a:pt x="43" y="49"/>
                    </a:cubicBezTo>
                    <a:cubicBezTo>
                      <a:pt x="42" y="48"/>
                      <a:pt x="40" y="47"/>
                      <a:pt x="38" y="46"/>
                    </a:cubicBezTo>
                    <a:cubicBezTo>
                      <a:pt x="36" y="46"/>
                      <a:pt x="32" y="45"/>
                      <a:pt x="26" y="43"/>
                    </a:cubicBezTo>
                    <a:cubicBezTo>
                      <a:pt x="18" y="41"/>
                      <a:pt x="12" y="39"/>
                      <a:pt x="9" y="36"/>
                    </a:cubicBezTo>
                    <a:cubicBezTo>
                      <a:pt x="5" y="32"/>
                      <a:pt x="2" y="27"/>
                      <a:pt x="2" y="21"/>
                    </a:cubicBezTo>
                    <a:cubicBezTo>
                      <a:pt x="2" y="17"/>
                      <a:pt x="3" y="13"/>
                      <a:pt x="5" y="10"/>
                    </a:cubicBezTo>
                    <a:cubicBezTo>
                      <a:pt x="8" y="7"/>
                      <a:pt x="11" y="4"/>
                      <a:pt x="15" y="3"/>
                    </a:cubicBezTo>
                    <a:cubicBezTo>
                      <a:pt x="19" y="1"/>
                      <a:pt x="24" y="0"/>
                      <a:pt x="29" y="0"/>
                    </a:cubicBezTo>
                    <a:cubicBezTo>
                      <a:pt x="39" y="0"/>
                      <a:pt x="46" y="2"/>
                      <a:pt x="50" y="6"/>
                    </a:cubicBezTo>
                    <a:cubicBezTo>
                      <a:pt x="55" y="10"/>
                      <a:pt x="57" y="16"/>
                      <a:pt x="58" y="23"/>
                    </a:cubicBezTo>
                    <a:cubicBezTo>
                      <a:pt x="43" y="23"/>
                      <a:pt x="43" y="23"/>
                      <a:pt x="43" y="23"/>
                    </a:cubicBezTo>
                    <a:cubicBezTo>
                      <a:pt x="42" y="19"/>
                      <a:pt x="41" y="17"/>
                      <a:pt x="39" y="15"/>
                    </a:cubicBezTo>
                    <a:cubicBezTo>
                      <a:pt x="36" y="13"/>
                      <a:pt x="33" y="12"/>
                      <a:pt x="29" y="12"/>
                    </a:cubicBezTo>
                    <a:cubicBezTo>
                      <a:pt x="25" y="12"/>
                      <a:pt x="21" y="13"/>
                      <a:pt x="19" y="15"/>
                    </a:cubicBezTo>
                    <a:cubicBezTo>
                      <a:pt x="17" y="16"/>
                      <a:pt x="17" y="18"/>
                      <a:pt x="17" y="20"/>
                    </a:cubicBezTo>
                    <a:cubicBezTo>
                      <a:pt x="17" y="21"/>
                      <a:pt x="17" y="23"/>
                      <a:pt x="19" y="24"/>
                    </a:cubicBezTo>
                    <a:cubicBezTo>
                      <a:pt x="21" y="26"/>
                      <a:pt x="25" y="27"/>
                      <a:pt x="32" y="29"/>
                    </a:cubicBezTo>
                    <a:cubicBezTo>
                      <a:pt x="40" y="31"/>
                      <a:pt x="45" y="33"/>
                      <a:pt x="49" y="35"/>
                    </a:cubicBezTo>
                    <a:cubicBezTo>
                      <a:pt x="52" y="36"/>
                      <a:pt x="55" y="39"/>
                      <a:pt x="57" y="42"/>
                    </a:cubicBezTo>
                    <a:cubicBezTo>
                      <a:pt x="59" y="45"/>
                      <a:pt x="60" y="49"/>
                      <a:pt x="60" y="54"/>
                    </a:cubicBezTo>
                    <a:cubicBezTo>
                      <a:pt x="60" y="58"/>
                      <a:pt x="59" y="62"/>
                      <a:pt x="56" y="66"/>
                    </a:cubicBezTo>
                    <a:cubicBezTo>
                      <a:pt x="54" y="69"/>
                      <a:pt x="51" y="72"/>
                      <a:pt x="46" y="74"/>
                    </a:cubicBezTo>
                    <a:cubicBezTo>
                      <a:pt x="42" y="76"/>
                      <a:pt x="37" y="77"/>
                      <a:pt x="30" y="77"/>
                    </a:cubicBezTo>
                    <a:cubicBezTo>
                      <a:pt x="21" y="77"/>
                      <a:pt x="14" y="75"/>
                      <a:pt x="9" y="70"/>
                    </a:cubicBezTo>
                    <a:cubicBezTo>
                      <a:pt x="4" y="66"/>
                      <a:pt x="1" y="60"/>
                      <a:pt x="0" y="5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0E91C184-B144-2F46-8092-56E64A8C7493}"/>
              </a:ext>
            </a:extLst>
          </p:cNvPr>
          <p:cNvGrpSpPr/>
          <p:nvPr/>
        </p:nvGrpSpPr>
        <p:grpSpPr>
          <a:xfrm>
            <a:off x="1250787" y="2765127"/>
            <a:ext cx="1495663" cy="3293165"/>
            <a:chOff x="517495" y="3220181"/>
            <a:chExt cx="1495663" cy="3293165"/>
          </a:xfrm>
        </p:grpSpPr>
        <p:sp>
          <p:nvSpPr>
            <p:cNvPr id="119" name="Freeform 128">
              <a:extLst>
                <a:ext uri="{FF2B5EF4-FFF2-40B4-BE49-F238E27FC236}">
                  <a16:creationId xmlns:a16="http://schemas.microsoft.com/office/drawing/2014/main" id="{338AEEBE-023B-4347-8524-2D9629F03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245" y="3270331"/>
              <a:ext cx="163584" cy="347466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65" y="109"/>
                </a:cxn>
                <a:cxn ang="0">
                  <a:pos x="33" y="131"/>
                </a:cxn>
                <a:cxn ang="0">
                  <a:pos x="137" y="157"/>
                </a:cxn>
                <a:cxn ang="0">
                  <a:pos x="59" y="198"/>
                </a:cxn>
                <a:cxn ang="0">
                  <a:pos x="94" y="288"/>
                </a:cxn>
                <a:cxn ang="0">
                  <a:pos x="47" y="291"/>
                </a:cxn>
                <a:cxn ang="0">
                  <a:pos x="29" y="188"/>
                </a:cxn>
                <a:cxn ang="0">
                  <a:pos x="93" y="160"/>
                </a:cxn>
                <a:cxn ang="0">
                  <a:pos x="0" y="138"/>
                </a:cxn>
                <a:cxn ang="0">
                  <a:pos x="44" y="104"/>
                </a:cxn>
                <a:cxn ang="0">
                  <a:pos x="24" y="8"/>
                </a:cxn>
                <a:cxn ang="0">
                  <a:pos x="35" y="0"/>
                </a:cxn>
              </a:cxnLst>
              <a:rect l="0" t="0" r="r" b="b"/>
              <a:pathLst>
                <a:path w="137" h="291">
                  <a:moveTo>
                    <a:pt x="35" y="0"/>
                  </a:moveTo>
                  <a:lnTo>
                    <a:pt x="65" y="109"/>
                  </a:lnTo>
                  <a:lnTo>
                    <a:pt x="33" y="131"/>
                  </a:lnTo>
                  <a:lnTo>
                    <a:pt x="137" y="157"/>
                  </a:lnTo>
                  <a:lnTo>
                    <a:pt x="59" y="198"/>
                  </a:lnTo>
                  <a:lnTo>
                    <a:pt x="94" y="288"/>
                  </a:lnTo>
                  <a:lnTo>
                    <a:pt x="47" y="291"/>
                  </a:lnTo>
                  <a:lnTo>
                    <a:pt x="29" y="188"/>
                  </a:lnTo>
                  <a:lnTo>
                    <a:pt x="93" y="160"/>
                  </a:lnTo>
                  <a:lnTo>
                    <a:pt x="0" y="138"/>
                  </a:lnTo>
                  <a:lnTo>
                    <a:pt x="44" y="104"/>
                  </a:lnTo>
                  <a:lnTo>
                    <a:pt x="24" y="8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29">
              <a:extLst>
                <a:ext uri="{FF2B5EF4-FFF2-40B4-BE49-F238E27FC236}">
                  <a16:creationId xmlns:a16="http://schemas.microsoft.com/office/drawing/2014/main" id="{61205983-0F25-FA44-9E05-E93EE645BB5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886" y="3220181"/>
              <a:ext cx="80001" cy="80001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6" y="2"/>
                </a:cxn>
                <a:cxn ang="0">
                  <a:pos x="55" y="7"/>
                </a:cxn>
                <a:cxn ang="0">
                  <a:pos x="62" y="14"/>
                </a:cxn>
                <a:cxn ang="0">
                  <a:pos x="66" y="23"/>
                </a:cxn>
                <a:cxn ang="0">
                  <a:pos x="67" y="34"/>
                </a:cxn>
                <a:cxn ang="0">
                  <a:pos x="65" y="45"/>
                </a:cxn>
                <a:cxn ang="0">
                  <a:pos x="60" y="54"/>
                </a:cxn>
                <a:cxn ang="0">
                  <a:pos x="53" y="61"/>
                </a:cxn>
                <a:cxn ang="0">
                  <a:pos x="44" y="65"/>
                </a:cxn>
                <a:cxn ang="0">
                  <a:pos x="33" y="67"/>
                </a:cxn>
                <a:cxn ang="0">
                  <a:pos x="22" y="65"/>
                </a:cxn>
                <a:cxn ang="0">
                  <a:pos x="13" y="59"/>
                </a:cxn>
                <a:cxn ang="0">
                  <a:pos x="6" y="52"/>
                </a:cxn>
                <a:cxn ang="0">
                  <a:pos x="1" y="43"/>
                </a:cxn>
                <a:cxn ang="0">
                  <a:pos x="0" y="32"/>
                </a:cxn>
                <a:cxn ang="0">
                  <a:pos x="2" y="22"/>
                </a:cxn>
                <a:cxn ang="0">
                  <a:pos x="7" y="13"/>
                </a:cxn>
                <a:cxn ang="0">
                  <a:pos x="15" y="6"/>
                </a:cxn>
                <a:cxn ang="0">
                  <a:pos x="24" y="1"/>
                </a:cxn>
                <a:cxn ang="0">
                  <a:pos x="35" y="0"/>
                </a:cxn>
              </a:cxnLst>
              <a:rect l="0" t="0" r="r" b="b"/>
              <a:pathLst>
                <a:path w="67" h="67">
                  <a:moveTo>
                    <a:pt x="35" y="0"/>
                  </a:moveTo>
                  <a:lnTo>
                    <a:pt x="46" y="2"/>
                  </a:lnTo>
                  <a:lnTo>
                    <a:pt x="55" y="7"/>
                  </a:lnTo>
                  <a:lnTo>
                    <a:pt x="62" y="14"/>
                  </a:lnTo>
                  <a:lnTo>
                    <a:pt x="66" y="23"/>
                  </a:lnTo>
                  <a:lnTo>
                    <a:pt x="67" y="34"/>
                  </a:lnTo>
                  <a:lnTo>
                    <a:pt x="65" y="45"/>
                  </a:lnTo>
                  <a:lnTo>
                    <a:pt x="60" y="54"/>
                  </a:lnTo>
                  <a:lnTo>
                    <a:pt x="53" y="61"/>
                  </a:lnTo>
                  <a:lnTo>
                    <a:pt x="44" y="65"/>
                  </a:lnTo>
                  <a:lnTo>
                    <a:pt x="33" y="67"/>
                  </a:lnTo>
                  <a:lnTo>
                    <a:pt x="22" y="65"/>
                  </a:lnTo>
                  <a:lnTo>
                    <a:pt x="13" y="59"/>
                  </a:lnTo>
                  <a:lnTo>
                    <a:pt x="6" y="52"/>
                  </a:lnTo>
                  <a:lnTo>
                    <a:pt x="1" y="43"/>
                  </a:lnTo>
                  <a:lnTo>
                    <a:pt x="0" y="32"/>
                  </a:lnTo>
                  <a:lnTo>
                    <a:pt x="2" y="22"/>
                  </a:lnTo>
                  <a:lnTo>
                    <a:pt x="7" y="13"/>
                  </a:lnTo>
                  <a:lnTo>
                    <a:pt x="15" y="6"/>
                  </a:lnTo>
                  <a:lnTo>
                    <a:pt x="24" y="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30">
              <a:extLst>
                <a:ext uri="{FF2B5EF4-FFF2-40B4-BE49-F238E27FC236}">
                  <a16:creationId xmlns:a16="http://schemas.microsoft.com/office/drawing/2014/main" id="{A251892A-652D-8646-BA5F-5460E79C763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886" y="3228539"/>
              <a:ext cx="80001" cy="71643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0" y="6"/>
                </a:cxn>
                <a:cxn ang="0">
                  <a:pos x="9" y="14"/>
                </a:cxn>
                <a:cxn ang="0">
                  <a:pos x="10" y="26"/>
                </a:cxn>
                <a:cxn ang="0">
                  <a:pos x="16" y="36"/>
                </a:cxn>
                <a:cxn ang="0">
                  <a:pos x="26" y="42"/>
                </a:cxn>
                <a:cxn ang="0">
                  <a:pos x="37" y="45"/>
                </a:cxn>
                <a:cxn ang="0">
                  <a:pos x="48" y="43"/>
                </a:cxn>
                <a:cxn ang="0">
                  <a:pos x="57" y="37"/>
                </a:cxn>
                <a:cxn ang="0">
                  <a:pos x="63" y="30"/>
                </a:cxn>
                <a:cxn ang="0">
                  <a:pos x="67" y="20"/>
                </a:cxn>
                <a:cxn ang="0">
                  <a:pos x="67" y="23"/>
                </a:cxn>
                <a:cxn ang="0">
                  <a:pos x="67" y="27"/>
                </a:cxn>
                <a:cxn ang="0">
                  <a:pos x="65" y="38"/>
                </a:cxn>
                <a:cxn ang="0">
                  <a:pos x="60" y="47"/>
                </a:cxn>
                <a:cxn ang="0">
                  <a:pos x="53" y="54"/>
                </a:cxn>
                <a:cxn ang="0">
                  <a:pos x="44" y="58"/>
                </a:cxn>
                <a:cxn ang="0">
                  <a:pos x="33" y="60"/>
                </a:cxn>
                <a:cxn ang="0">
                  <a:pos x="22" y="58"/>
                </a:cxn>
                <a:cxn ang="0">
                  <a:pos x="13" y="52"/>
                </a:cxn>
                <a:cxn ang="0">
                  <a:pos x="6" y="45"/>
                </a:cxn>
                <a:cxn ang="0">
                  <a:pos x="1" y="36"/>
                </a:cxn>
                <a:cxn ang="0">
                  <a:pos x="0" y="25"/>
                </a:cxn>
                <a:cxn ang="0">
                  <a:pos x="2" y="15"/>
                </a:cxn>
                <a:cxn ang="0">
                  <a:pos x="6" y="6"/>
                </a:cxn>
                <a:cxn ang="0">
                  <a:pos x="13" y="0"/>
                </a:cxn>
              </a:cxnLst>
              <a:rect l="0" t="0" r="r" b="b"/>
              <a:pathLst>
                <a:path w="67" h="60">
                  <a:moveTo>
                    <a:pt x="13" y="0"/>
                  </a:moveTo>
                  <a:lnTo>
                    <a:pt x="10" y="6"/>
                  </a:lnTo>
                  <a:lnTo>
                    <a:pt x="9" y="14"/>
                  </a:lnTo>
                  <a:lnTo>
                    <a:pt x="10" y="26"/>
                  </a:lnTo>
                  <a:lnTo>
                    <a:pt x="16" y="36"/>
                  </a:lnTo>
                  <a:lnTo>
                    <a:pt x="26" y="42"/>
                  </a:lnTo>
                  <a:lnTo>
                    <a:pt x="37" y="45"/>
                  </a:lnTo>
                  <a:lnTo>
                    <a:pt x="48" y="43"/>
                  </a:lnTo>
                  <a:lnTo>
                    <a:pt x="57" y="37"/>
                  </a:lnTo>
                  <a:lnTo>
                    <a:pt x="63" y="30"/>
                  </a:lnTo>
                  <a:lnTo>
                    <a:pt x="67" y="20"/>
                  </a:lnTo>
                  <a:lnTo>
                    <a:pt x="67" y="23"/>
                  </a:lnTo>
                  <a:lnTo>
                    <a:pt x="67" y="27"/>
                  </a:lnTo>
                  <a:lnTo>
                    <a:pt x="65" y="38"/>
                  </a:lnTo>
                  <a:lnTo>
                    <a:pt x="60" y="47"/>
                  </a:lnTo>
                  <a:lnTo>
                    <a:pt x="53" y="54"/>
                  </a:lnTo>
                  <a:lnTo>
                    <a:pt x="44" y="58"/>
                  </a:lnTo>
                  <a:lnTo>
                    <a:pt x="33" y="60"/>
                  </a:lnTo>
                  <a:lnTo>
                    <a:pt x="22" y="58"/>
                  </a:lnTo>
                  <a:lnTo>
                    <a:pt x="13" y="52"/>
                  </a:lnTo>
                  <a:lnTo>
                    <a:pt x="6" y="45"/>
                  </a:lnTo>
                  <a:lnTo>
                    <a:pt x="1" y="36"/>
                  </a:lnTo>
                  <a:lnTo>
                    <a:pt x="0" y="25"/>
                  </a:lnTo>
                  <a:lnTo>
                    <a:pt x="2" y="15"/>
                  </a:lnTo>
                  <a:lnTo>
                    <a:pt x="6" y="6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31">
              <a:extLst>
                <a:ext uri="{FF2B5EF4-FFF2-40B4-BE49-F238E27FC236}">
                  <a16:creationId xmlns:a16="http://schemas.microsoft.com/office/drawing/2014/main" id="{F8596911-B6AA-F642-BB09-8EA8843426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2874" y="5839907"/>
              <a:ext cx="219704" cy="574334"/>
            </a:xfrm>
            <a:custGeom>
              <a:avLst/>
              <a:gdLst/>
              <a:ahLst/>
              <a:cxnLst>
                <a:cxn ang="0">
                  <a:pos x="87" y="0"/>
                </a:cxn>
                <a:cxn ang="0">
                  <a:pos x="110" y="45"/>
                </a:cxn>
                <a:cxn ang="0">
                  <a:pos x="128" y="89"/>
                </a:cxn>
                <a:cxn ang="0">
                  <a:pos x="144" y="132"/>
                </a:cxn>
                <a:cxn ang="0">
                  <a:pos x="157" y="174"/>
                </a:cxn>
                <a:cxn ang="0">
                  <a:pos x="166" y="214"/>
                </a:cxn>
                <a:cxn ang="0">
                  <a:pos x="174" y="252"/>
                </a:cxn>
                <a:cxn ang="0">
                  <a:pos x="179" y="288"/>
                </a:cxn>
                <a:cxn ang="0">
                  <a:pos x="181" y="320"/>
                </a:cxn>
                <a:cxn ang="0">
                  <a:pos x="183" y="351"/>
                </a:cxn>
                <a:cxn ang="0">
                  <a:pos x="184" y="376"/>
                </a:cxn>
                <a:cxn ang="0">
                  <a:pos x="183" y="399"/>
                </a:cxn>
                <a:cxn ang="0">
                  <a:pos x="182" y="417"/>
                </a:cxn>
                <a:cxn ang="0">
                  <a:pos x="181" y="430"/>
                </a:cxn>
                <a:cxn ang="0">
                  <a:pos x="179" y="438"/>
                </a:cxn>
                <a:cxn ang="0">
                  <a:pos x="179" y="441"/>
                </a:cxn>
                <a:cxn ang="0">
                  <a:pos x="51" y="481"/>
                </a:cxn>
                <a:cxn ang="0">
                  <a:pos x="59" y="439"/>
                </a:cxn>
                <a:cxn ang="0">
                  <a:pos x="64" y="398"/>
                </a:cxn>
                <a:cxn ang="0">
                  <a:pos x="66" y="359"/>
                </a:cxn>
                <a:cxn ang="0">
                  <a:pos x="66" y="321"/>
                </a:cxn>
                <a:cxn ang="0">
                  <a:pos x="64" y="285"/>
                </a:cxn>
                <a:cxn ang="0">
                  <a:pos x="61" y="251"/>
                </a:cxn>
                <a:cxn ang="0">
                  <a:pos x="56" y="219"/>
                </a:cxn>
                <a:cxn ang="0">
                  <a:pos x="50" y="189"/>
                </a:cxn>
                <a:cxn ang="0">
                  <a:pos x="43" y="161"/>
                </a:cxn>
                <a:cxn ang="0">
                  <a:pos x="35" y="137"/>
                </a:cxn>
                <a:cxn ang="0">
                  <a:pos x="28" y="114"/>
                </a:cxn>
                <a:cxn ang="0">
                  <a:pos x="21" y="95"/>
                </a:cxn>
                <a:cxn ang="0">
                  <a:pos x="15" y="79"/>
                </a:cxn>
                <a:cxn ang="0">
                  <a:pos x="9" y="66"/>
                </a:cxn>
                <a:cxn ang="0">
                  <a:pos x="4" y="57"/>
                </a:cxn>
                <a:cxn ang="0">
                  <a:pos x="1" y="51"/>
                </a:cxn>
                <a:cxn ang="0">
                  <a:pos x="0" y="49"/>
                </a:cxn>
                <a:cxn ang="0">
                  <a:pos x="87" y="0"/>
                </a:cxn>
              </a:cxnLst>
              <a:rect l="0" t="0" r="r" b="b"/>
              <a:pathLst>
                <a:path w="184" h="481">
                  <a:moveTo>
                    <a:pt x="87" y="0"/>
                  </a:moveTo>
                  <a:lnTo>
                    <a:pt x="110" y="45"/>
                  </a:lnTo>
                  <a:lnTo>
                    <a:pt x="128" y="89"/>
                  </a:lnTo>
                  <a:lnTo>
                    <a:pt x="144" y="132"/>
                  </a:lnTo>
                  <a:lnTo>
                    <a:pt x="157" y="174"/>
                  </a:lnTo>
                  <a:lnTo>
                    <a:pt x="166" y="214"/>
                  </a:lnTo>
                  <a:lnTo>
                    <a:pt x="174" y="252"/>
                  </a:lnTo>
                  <a:lnTo>
                    <a:pt x="179" y="288"/>
                  </a:lnTo>
                  <a:lnTo>
                    <a:pt x="181" y="320"/>
                  </a:lnTo>
                  <a:lnTo>
                    <a:pt x="183" y="351"/>
                  </a:lnTo>
                  <a:lnTo>
                    <a:pt x="184" y="376"/>
                  </a:lnTo>
                  <a:lnTo>
                    <a:pt x="183" y="399"/>
                  </a:lnTo>
                  <a:lnTo>
                    <a:pt x="182" y="417"/>
                  </a:lnTo>
                  <a:lnTo>
                    <a:pt x="181" y="430"/>
                  </a:lnTo>
                  <a:lnTo>
                    <a:pt x="179" y="438"/>
                  </a:lnTo>
                  <a:lnTo>
                    <a:pt x="179" y="441"/>
                  </a:lnTo>
                  <a:lnTo>
                    <a:pt x="51" y="481"/>
                  </a:lnTo>
                  <a:lnTo>
                    <a:pt x="59" y="439"/>
                  </a:lnTo>
                  <a:lnTo>
                    <a:pt x="64" y="398"/>
                  </a:lnTo>
                  <a:lnTo>
                    <a:pt x="66" y="359"/>
                  </a:lnTo>
                  <a:lnTo>
                    <a:pt x="66" y="321"/>
                  </a:lnTo>
                  <a:lnTo>
                    <a:pt x="64" y="285"/>
                  </a:lnTo>
                  <a:lnTo>
                    <a:pt x="61" y="251"/>
                  </a:lnTo>
                  <a:lnTo>
                    <a:pt x="56" y="219"/>
                  </a:lnTo>
                  <a:lnTo>
                    <a:pt x="50" y="189"/>
                  </a:lnTo>
                  <a:lnTo>
                    <a:pt x="43" y="161"/>
                  </a:lnTo>
                  <a:lnTo>
                    <a:pt x="35" y="137"/>
                  </a:lnTo>
                  <a:lnTo>
                    <a:pt x="28" y="114"/>
                  </a:lnTo>
                  <a:lnTo>
                    <a:pt x="21" y="95"/>
                  </a:lnTo>
                  <a:lnTo>
                    <a:pt x="15" y="79"/>
                  </a:lnTo>
                  <a:lnTo>
                    <a:pt x="9" y="66"/>
                  </a:lnTo>
                  <a:lnTo>
                    <a:pt x="4" y="57"/>
                  </a:lnTo>
                  <a:lnTo>
                    <a:pt x="1" y="51"/>
                  </a:lnTo>
                  <a:lnTo>
                    <a:pt x="0" y="49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32">
              <a:extLst>
                <a:ext uri="{FF2B5EF4-FFF2-40B4-BE49-F238E27FC236}">
                  <a16:creationId xmlns:a16="http://schemas.microsoft.com/office/drawing/2014/main" id="{0F439A4A-C540-6D43-B632-66318A9453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093" y="5624979"/>
              <a:ext cx="840605" cy="335526"/>
            </a:xfrm>
            <a:custGeom>
              <a:avLst/>
              <a:gdLst/>
              <a:ahLst/>
              <a:cxnLst>
                <a:cxn ang="0">
                  <a:pos x="704" y="0"/>
                </a:cxn>
                <a:cxn ang="0">
                  <a:pos x="703" y="7"/>
                </a:cxn>
                <a:cxn ang="0">
                  <a:pos x="703" y="16"/>
                </a:cxn>
                <a:cxn ang="0">
                  <a:pos x="700" y="28"/>
                </a:cxn>
                <a:cxn ang="0">
                  <a:pos x="697" y="42"/>
                </a:cxn>
                <a:cxn ang="0">
                  <a:pos x="692" y="56"/>
                </a:cxn>
                <a:cxn ang="0">
                  <a:pos x="685" y="73"/>
                </a:cxn>
                <a:cxn ang="0">
                  <a:pos x="678" y="90"/>
                </a:cxn>
                <a:cxn ang="0">
                  <a:pos x="667" y="108"/>
                </a:cxn>
                <a:cxn ang="0">
                  <a:pos x="657" y="127"/>
                </a:cxn>
                <a:cxn ang="0">
                  <a:pos x="643" y="145"/>
                </a:cxn>
                <a:cxn ang="0">
                  <a:pos x="627" y="164"/>
                </a:cxn>
                <a:cxn ang="0">
                  <a:pos x="610" y="181"/>
                </a:cxn>
                <a:cxn ang="0">
                  <a:pos x="590" y="199"/>
                </a:cxn>
                <a:cxn ang="0">
                  <a:pos x="568" y="215"/>
                </a:cxn>
                <a:cxn ang="0">
                  <a:pos x="544" y="230"/>
                </a:cxn>
                <a:cxn ang="0">
                  <a:pos x="516" y="244"/>
                </a:cxn>
                <a:cxn ang="0">
                  <a:pos x="486" y="256"/>
                </a:cxn>
                <a:cxn ang="0">
                  <a:pos x="452" y="266"/>
                </a:cxn>
                <a:cxn ang="0">
                  <a:pos x="416" y="273"/>
                </a:cxn>
                <a:cxn ang="0">
                  <a:pos x="377" y="278"/>
                </a:cxn>
                <a:cxn ang="0">
                  <a:pos x="334" y="281"/>
                </a:cxn>
                <a:cxn ang="0">
                  <a:pos x="294" y="281"/>
                </a:cxn>
                <a:cxn ang="0">
                  <a:pos x="257" y="279"/>
                </a:cxn>
                <a:cxn ang="0">
                  <a:pos x="224" y="274"/>
                </a:cxn>
                <a:cxn ang="0">
                  <a:pos x="194" y="268"/>
                </a:cxn>
                <a:cxn ang="0">
                  <a:pos x="165" y="260"/>
                </a:cxn>
                <a:cxn ang="0">
                  <a:pos x="140" y="251"/>
                </a:cxn>
                <a:cxn ang="0">
                  <a:pos x="118" y="240"/>
                </a:cxn>
                <a:cxn ang="0">
                  <a:pos x="98" y="229"/>
                </a:cxn>
                <a:cxn ang="0">
                  <a:pos x="79" y="216"/>
                </a:cxn>
                <a:cxn ang="0">
                  <a:pos x="64" y="205"/>
                </a:cxn>
                <a:cxn ang="0">
                  <a:pos x="50" y="192"/>
                </a:cxn>
                <a:cxn ang="0">
                  <a:pos x="38" y="180"/>
                </a:cxn>
                <a:cxn ang="0">
                  <a:pos x="29" y="169"/>
                </a:cxn>
                <a:cxn ang="0">
                  <a:pos x="21" y="157"/>
                </a:cxn>
                <a:cxn ang="0">
                  <a:pos x="14" y="147"/>
                </a:cxn>
                <a:cxn ang="0">
                  <a:pos x="9" y="139"/>
                </a:cxn>
                <a:cxn ang="0">
                  <a:pos x="5" y="131"/>
                </a:cxn>
                <a:cxn ang="0">
                  <a:pos x="2" y="126"/>
                </a:cxn>
                <a:cxn ang="0">
                  <a:pos x="1" y="122"/>
                </a:cxn>
                <a:cxn ang="0">
                  <a:pos x="0" y="121"/>
                </a:cxn>
                <a:cxn ang="0">
                  <a:pos x="704" y="0"/>
                </a:cxn>
              </a:cxnLst>
              <a:rect l="0" t="0" r="r" b="b"/>
              <a:pathLst>
                <a:path w="704" h="281">
                  <a:moveTo>
                    <a:pt x="704" y="0"/>
                  </a:moveTo>
                  <a:lnTo>
                    <a:pt x="703" y="7"/>
                  </a:lnTo>
                  <a:lnTo>
                    <a:pt x="703" y="16"/>
                  </a:lnTo>
                  <a:lnTo>
                    <a:pt x="700" y="28"/>
                  </a:lnTo>
                  <a:lnTo>
                    <a:pt x="697" y="42"/>
                  </a:lnTo>
                  <a:lnTo>
                    <a:pt x="692" y="56"/>
                  </a:lnTo>
                  <a:lnTo>
                    <a:pt x="685" y="73"/>
                  </a:lnTo>
                  <a:lnTo>
                    <a:pt x="678" y="90"/>
                  </a:lnTo>
                  <a:lnTo>
                    <a:pt x="667" y="108"/>
                  </a:lnTo>
                  <a:lnTo>
                    <a:pt x="657" y="127"/>
                  </a:lnTo>
                  <a:lnTo>
                    <a:pt x="643" y="145"/>
                  </a:lnTo>
                  <a:lnTo>
                    <a:pt x="627" y="164"/>
                  </a:lnTo>
                  <a:lnTo>
                    <a:pt x="610" y="181"/>
                  </a:lnTo>
                  <a:lnTo>
                    <a:pt x="590" y="199"/>
                  </a:lnTo>
                  <a:lnTo>
                    <a:pt x="568" y="215"/>
                  </a:lnTo>
                  <a:lnTo>
                    <a:pt x="544" y="230"/>
                  </a:lnTo>
                  <a:lnTo>
                    <a:pt x="516" y="244"/>
                  </a:lnTo>
                  <a:lnTo>
                    <a:pt x="486" y="256"/>
                  </a:lnTo>
                  <a:lnTo>
                    <a:pt x="452" y="266"/>
                  </a:lnTo>
                  <a:lnTo>
                    <a:pt x="416" y="273"/>
                  </a:lnTo>
                  <a:lnTo>
                    <a:pt x="377" y="278"/>
                  </a:lnTo>
                  <a:lnTo>
                    <a:pt x="334" y="281"/>
                  </a:lnTo>
                  <a:lnTo>
                    <a:pt x="294" y="281"/>
                  </a:lnTo>
                  <a:lnTo>
                    <a:pt x="257" y="279"/>
                  </a:lnTo>
                  <a:lnTo>
                    <a:pt x="224" y="274"/>
                  </a:lnTo>
                  <a:lnTo>
                    <a:pt x="194" y="268"/>
                  </a:lnTo>
                  <a:lnTo>
                    <a:pt x="165" y="260"/>
                  </a:lnTo>
                  <a:lnTo>
                    <a:pt x="140" y="251"/>
                  </a:lnTo>
                  <a:lnTo>
                    <a:pt x="118" y="240"/>
                  </a:lnTo>
                  <a:lnTo>
                    <a:pt x="98" y="229"/>
                  </a:lnTo>
                  <a:lnTo>
                    <a:pt x="79" y="216"/>
                  </a:lnTo>
                  <a:lnTo>
                    <a:pt x="64" y="205"/>
                  </a:lnTo>
                  <a:lnTo>
                    <a:pt x="50" y="192"/>
                  </a:lnTo>
                  <a:lnTo>
                    <a:pt x="38" y="180"/>
                  </a:lnTo>
                  <a:lnTo>
                    <a:pt x="29" y="169"/>
                  </a:lnTo>
                  <a:lnTo>
                    <a:pt x="21" y="157"/>
                  </a:lnTo>
                  <a:lnTo>
                    <a:pt x="14" y="147"/>
                  </a:lnTo>
                  <a:lnTo>
                    <a:pt x="9" y="139"/>
                  </a:lnTo>
                  <a:lnTo>
                    <a:pt x="5" y="131"/>
                  </a:lnTo>
                  <a:lnTo>
                    <a:pt x="2" y="126"/>
                  </a:lnTo>
                  <a:lnTo>
                    <a:pt x="1" y="122"/>
                  </a:lnTo>
                  <a:lnTo>
                    <a:pt x="0" y="121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33">
              <a:extLst>
                <a:ext uri="{FF2B5EF4-FFF2-40B4-BE49-F238E27FC236}">
                  <a16:creationId xmlns:a16="http://schemas.microsoft.com/office/drawing/2014/main" id="{9C3E812E-0B5F-8245-BB96-A47FB78A44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093" y="5624979"/>
              <a:ext cx="840605" cy="208957"/>
            </a:xfrm>
            <a:custGeom>
              <a:avLst/>
              <a:gdLst/>
              <a:ahLst/>
              <a:cxnLst>
                <a:cxn ang="0">
                  <a:pos x="704" y="0"/>
                </a:cxn>
                <a:cxn ang="0">
                  <a:pos x="703" y="10"/>
                </a:cxn>
                <a:cxn ang="0">
                  <a:pos x="702" y="22"/>
                </a:cxn>
                <a:cxn ang="0">
                  <a:pos x="699" y="36"/>
                </a:cxn>
                <a:cxn ang="0">
                  <a:pos x="693" y="53"/>
                </a:cxn>
                <a:cxn ang="0">
                  <a:pos x="686" y="72"/>
                </a:cxn>
                <a:cxn ang="0">
                  <a:pos x="672" y="82"/>
                </a:cxn>
                <a:cxn ang="0">
                  <a:pos x="653" y="92"/>
                </a:cxn>
                <a:cxn ang="0">
                  <a:pos x="630" y="103"/>
                </a:cxn>
                <a:cxn ang="0">
                  <a:pos x="603" y="113"/>
                </a:cxn>
                <a:cxn ang="0">
                  <a:pos x="572" y="124"/>
                </a:cxn>
                <a:cxn ang="0">
                  <a:pos x="538" y="134"/>
                </a:cxn>
                <a:cxn ang="0">
                  <a:pos x="502" y="144"/>
                </a:cxn>
                <a:cxn ang="0">
                  <a:pos x="462" y="153"/>
                </a:cxn>
                <a:cxn ang="0">
                  <a:pos x="421" y="159"/>
                </a:cxn>
                <a:cxn ang="0">
                  <a:pos x="378" y="165"/>
                </a:cxn>
                <a:cxn ang="0">
                  <a:pos x="323" y="170"/>
                </a:cxn>
                <a:cxn ang="0">
                  <a:pos x="271" y="174"/>
                </a:cxn>
                <a:cxn ang="0">
                  <a:pos x="222" y="175"/>
                </a:cxn>
                <a:cxn ang="0">
                  <a:pos x="178" y="175"/>
                </a:cxn>
                <a:cxn ang="0">
                  <a:pos x="137" y="174"/>
                </a:cxn>
                <a:cxn ang="0">
                  <a:pos x="101" y="171"/>
                </a:cxn>
                <a:cxn ang="0">
                  <a:pos x="71" y="168"/>
                </a:cxn>
                <a:cxn ang="0">
                  <a:pos x="45" y="165"/>
                </a:cxn>
                <a:cxn ang="0">
                  <a:pos x="26" y="161"/>
                </a:cxn>
                <a:cxn ang="0">
                  <a:pos x="15" y="149"/>
                </a:cxn>
                <a:cxn ang="0">
                  <a:pos x="8" y="138"/>
                </a:cxn>
                <a:cxn ang="0">
                  <a:pos x="4" y="128"/>
                </a:cxn>
                <a:cxn ang="0">
                  <a:pos x="1" y="123"/>
                </a:cxn>
                <a:cxn ang="0">
                  <a:pos x="0" y="121"/>
                </a:cxn>
                <a:cxn ang="0">
                  <a:pos x="704" y="0"/>
                </a:cxn>
              </a:cxnLst>
              <a:rect l="0" t="0" r="r" b="b"/>
              <a:pathLst>
                <a:path w="704" h="175">
                  <a:moveTo>
                    <a:pt x="704" y="0"/>
                  </a:moveTo>
                  <a:lnTo>
                    <a:pt x="703" y="10"/>
                  </a:lnTo>
                  <a:lnTo>
                    <a:pt x="702" y="22"/>
                  </a:lnTo>
                  <a:lnTo>
                    <a:pt x="699" y="36"/>
                  </a:lnTo>
                  <a:lnTo>
                    <a:pt x="693" y="53"/>
                  </a:lnTo>
                  <a:lnTo>
                    <a:pt x="686" y="72"/>
                  </a:lnTo>
                  <a:lnTo>
                    <a:pt x="672" y="82"/>
                  </a:lnTo>
                  <a:lnTo>
                    <a:pt x="653" y="92"/>
                  </a:lnTo>
                  <a:lnTo>
                    <a:pt x="630" y="103"/>
                  </a:lnTo>
                  <a:lnTo>
                    <a:pt x="603" y="113"/>
                  </a:lnTo>
                  <a:lnTo>
                    <a:pt x="572" y="124"/>
                  </a:lnTo>
                  <a:lnTo>
                    <a:pt x="538" y="134"/>
                  </a:lnTo>
                  <a:lnTo>
                    <a:pt x="502" y="144"/>
                  </a:lnTo>
                  <a:lnTo>
                    <a:pt x="462" y="153"/>
                  </a:lnTo>
                  <a:lnTo>
                    <a:pt x="421" y="159"/>
                  </a:lnTo>
                  <a:lnTo>
                    <a:pt x="378" y="165"/>
                  </a:lnTo>
                  <a:lnTo>
                    <a:pt x="323" y="170"/>
                  </a:lnTo>
                  <a:lnTo>
                    <a:pt x="271" y="174"/>
                  </a:lnTo>
                  <a:lnTo>
                    <a:pt x="222" y="175"/>
                  </a:lnTo>
                  <a:lnTo>
                    <a:pt x="178" y="175"/>
                  </a:lnTo>
                  <a:lnTo>
                    <a:pt x="137" y="174"/>
                  </a:lnTo>
                  <a:lnTo>
                    <a:pt x="101" y="171"/>
                  </a:lnTo>
                  <a:lnTo>
                    <a:pt x="71" y="168"/>
                  </a:lnTo>
                  <a:lnTo>
                    <a:pt x="45" y="165"/>
                  </a:lnTo>
                  <a:lnTo>
                    <a:pt x="26" y="161"/>
                  </a:lnTo>
                  <a:lnTo>
                    <a:pt x="15" y="149"/>
                  </a:lnTo>
                  <a:lnTo>
                    <a:pt x="8" y="138"/>
                  </a:lnTo>
                  <a:lnTo>
                    <a:pt x="4" y="128"/>
                  </a:lnTo>
                  <a:lnTo>
                    <a:pt x="1" y="123"/>
                  </a:lnTo>
                  <a:lnTo>
                    <a:pt x="0" y="121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6BC7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34">
              <a:extLst>
                <a:ext uri="{FF2B5EF4-FFF2-40B4-BE49-F238E27FC236}">
                  <a16:creationId xmlns:a16="http://schemas.microsoft.com/office/drawing/2014/main" id="{AFD4F470-B22B-B24B-80E1-31E53908ECBC}"/>
                </a:ext>
              </a:extLst>
            </p:cNvPr>
            <p:cNvSpPr>
              <a:spLocks/>
            </p:cNvSpPr>
            <p:nvPr/>
          </p:nvSpPr>
          <p:spPr bwMode="auto">
            <a:xfrm rot="17182202">
              <a:off x="1447652" y="4941988"/>
              <a:ext cx="211346" cy="5731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6"/>
                </a:cxn>
                <a:cxn ang="0">
                  <a:pos x="11" y="13"/>
                </a:cxn>
                <a:cxn ang="0">
                  <a:pos x="20" y="23"/>
                </a:cxn>
                <a:cxn ang="0">
                  <a:pos x="30" y="36"/>
                </a:cxn>
                <a:cxn ang="0">
                  <a:pos x="42" y="53"/>
                </a:cxn>
                <a:cxn ang="0">
                  <a:pos x="56" y="73"/>
                </a:cxn>
                <a:cxn ang="0">
                  <a:pos x="70" y="97"/>
                </a:cxn>
                <a:cxn ang="0">
                  <a:pos x="84" y="123"/>
                </a:cxn>
                <a:cxn ang="0">
                  <a:pos x="99" y="154"/>
                </a:cxn>
                <a:cxn ang="0">
                  <a:pos x="113" y="188"/>
                </a:cxn>
                <a:cxn ang="0">
                  <a:pos x="128" y="226"/>
                </a:cxn>
                <a:cxn ang="0">
                  <a:pos x="142" y="267"/>
                </a:cxn>
                <a:cxn ang="0">
                  <a:pos x="155" y="314"/>
                </a:cxn>
                <a:cxn ang="0">
                  <a:pos x="167" y="364"/>
                </a:cxn>
                <a:cxn ang="0">
                  <a:pos x="177" y="418"/>
                </a:cxn>
                <a:cxn ang="0">
                  <a:pos x="38" y="480"/>
                </a:cxn>
                <a:cxn ang="0">
                  <a:pos x="0" y="0"/>
                </a:cxn>
              </a:cxnLst>
              <a:rect l="0" t="0" r="r" b="b"/>
              <a:pathLst>
                <a:path w="177" h="480">
                  <a:moveTo>
                    <a:pt x="0" y="0"/>
                  </a:moveTo>
                  <a:lnTo>
                    <a:pt x="5" y="6"/>
                  </a:lnTo>
                  <a:lnTo>
                    <a:pt x="11" y="13"/>
                  </a:lnTo>
                  <a:lnTo>
                    <a:pt x="20" y="23"/>
                  </a:lnTo>
                  <a:lnTo>
                    <a:pt x="30" y="36"/>
                  </a:lnTo>
                  <a:lnTo>
                    <a:pt x="42" y="53"/>
                  </a:lnTo>
                  <a:lnTo>
                    <a:pt x="56" y="73"/>
                  </a:lnTo>
                  <a:lnTo>
                    <a:pt x="70" y="97"/>
                  </a:lnTo>
                  <a:lnTo>
                    <a:pt x="84" y="123"/>
                  </a:lnTo>
                  <a:lnTo>
                    <a:pt x="99" y="154"/>
                  </a:lnTo>
                  <a:lnTo>
                    <a:pt x="113" y="188"/>
                  </a:lnTo>
                  <a:lnTo>
                    <a:pt x="128" y="226"/>
                  </a:lnTo>
                  <a:lnTo>
                    <a:pt x="142" y="267"/>
                  </a:lnTo>
                  <a:lnTo>
                    <a:pt x="155" y="314"/>
                  </a:lnTo>
                  <a:lnTo>
                    <a:pt x="167" y="364"/>
                  </a:lnTo>
                  <a:lnTo>
                    <a:pt x="177" y="418"/>
                  </a:lnTo>
                  <a:lnTo>
                    <a:pt x="38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35">
              <a:extLst>
                <a:ext uri="{FF2B5EF4-FFF2-40B4-BE49-F238E27FC236}">
                  <a16:creationId xmlns:a16="http://schemas.microsoft.com/office/drawing/2014/main" id="{FA57646F-EF27-9843-8C1B-305E0C35A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95" y="3549736"/>
              <a:ext cx="979114" cy="1035234"/>
            </a:xfrm>
            <a:custGeom>
              <a:avLst/>
              <a:gdLst/>
              <a:ahLst/>
              <a:cxnLst>
                <a:cxn ang="0">
                  <a:pos x="487" y="0"/>
                </a:cxn>
                <a:cxn ang="0">
                  <a:pos x="563" y="8"/>
                </a:cxn>
                <a:cxn ang="0">
                  <a:pos x="625" y="18"/>
                </a:cxn>
                <a:cxn ang="0">
                  <a:pos x="671" y="30"/>
                </a:cxn>
                <a:cxn ang="0">
                  <a:pos x="699" y="38"/>
                </a:cxn>
                <a:cxn ang="0">
                  <a:pos x="738" y="51"/>
                </a:cxn>
                <a:cxn ang="0">
                  <a:pos x="767" y="65"/>
                </a:cxn>
                <a:cxn ang="0">
                  <a:pos x="788" y="87"/>
                </a:cxn>
                <a:cxn ang="0">
                  <a:pos x="803" y="120"/>
                </a:cxn>
                <a:cxn ang="0">
                  <a:pos x="811" y="158"/>
                </a:cxn>
                <a:cxn ang="0">
                  <a:pos x="816" y="200"/>
                </a:cxn>
                <a:cxn ang="0">
                  <a:pos x="820" y="258"/>
                </a:cxn>
                <a:cxn ang="0">
                  <a:pos x="819" y="365"/>
                </a:cxn>
                <a:cxn ang="0">
                  <a:pos x="813" y="445"/>
                </a:cxn>
                <a:cxn ang="0">
                  <a:pos x="801" y="526"/>
                </a:cxn>
                <a:cxn ang="0">
                  <a:pos x="782" y="607"/>
                </a:cxn>
                <a:cxn ang="0">
                  <a:pos x="754" y="681"/>
                </a:cxn>
                <a:cxn ang="0">
                  <a:pos x="717" y="746"/>
                </a:cxn>
                <a:cxn ang="0">
                  <a:pos x="672" y="793"/>
                </a:cxn>
                <a:cxn ang="0">
                  <a:pos x="617" y="829"/>
                </a:cxn>
                <a:cxn ang="0">
                  <a:pos x="555" y="853"/>
                </a:cxn>
                <a:cxn ang="0">
                  <a:pos x="488" y="865"/>
                </a:cxn>
                <a:cxn ang="0">
                  <a:pos x="419" y="866"/>
                </a:cxn>
                <a:cxn ang="0">
                  <a:pos x="349" y="855"/>
                </a:cxn>
                <a:cxn ang="0">
                  <a:pos x="282" y="832"/>
                </a:cxn>
                <a:cxn ang="0">
                  <a:pos x="220" y="798"/>
                </a:cxn>
                <a:cxn ang="0">
                  <a:pos x="167" y="752"/>
                </a:cxn>
                <a:cxn ang="0">
                  <a:pos x="122" y="694"/>
                </a:cxn>
                <a:cxn ang="0">
                  <a:pos x="82" y="614"/>
                </a:cxn>
                <a:cxn ang="0">
                  <a:pos x="52" y="532"/>
                </a:cxn>
                <a:cxn ang="0">
                  <a:pos x="30" y="450"/>
                </a:cxn>
                <a:cxn ang="0">
                  <a:pos x="15" y="372"/>
                </a:cxn>
                <a:cxn ang="0">
                  <a:pos x="7" y="303"/>
                </a:cxn>
                <a:cxn ang="0">
                  <a:pos x="2" y="245"/>
                </a:cxn>
                <a:cxn ang="0">
                  <a:pos x="0" y="202"/>
                </a:cxn>
                <a:cxn ang="0">
                  <a:pos x="1" y="168"/>
                </a:cxn>
                <a:cxn ang="0">
                  <a:pos x="5" y="155"/>
                </a:cxn>
                <a:cxn ang="0">
                  <a:pos x="16" y="137"/>
                </a:cxn>
                <a:cxn ang="0">
                  <a:pos x="37" y="115"/>
                </a:cxn>
                <a:cxn ang="0">
                  <a:pos x="72" y="91"/>
                </a:cxn>
                <a:cxn ang="0">
                  <a:pos x="122" y="65"/>
                </a:cxn>
                <a:cxn ang="0">
                  <a:pos x="193" y="40"/>
                </a:cxn>
                <a:cxn ang="0">
                  <a:pos x="301" y="14"/>
                </a:cxn>
                <a:cxn ang="0">
                  <a:pos x="399" y="1"/>
                </a:cxn>
              </a:cxnLst>
              <a:rect l="0" t="0" r="r" b="b"/>
              <a:pathLst>
                <a:path w="820" h="867">
                  <a:moveTo>
                    <a:pt x="445" y="0"/>
                  </a:moveTo>
                  <a:lnTo>
                    <a:pt x="487" y="0"/>
                  </a:lnTo>
                  <a:lnTo>
                    <a:pt x="527" y="4"/>
                  </a:lnTo>
                  <a:lnTo>
                    <a:pt x="563" y="8"/>
                  </a:lnTo>
                  <a:lnTo>
                    <a:pt x="596" y="13"/>
                  </a:lnTo>
                  <a:lnTo>
                    <a:pt x="625" y="18"/>
                  </a:lnTo>
                  <a:lnTo>
                    <a:pt x="650" y="24"/>
                  </a:lnTo>
                  <a:lnTo>
                    <a:pt x="671" y="30"/>
                  </a:lnTo>
                  <a:lnTo>
                    <a:pt x="687" y="35"/>
                  </a:lnTo>
                  <a:lnTo>
                    <a:pt x="699" y="38"/>
                  </a:lnTo>
                  <a:lnTo>
                    <a:pt x="720" y="45"/>
                  </a:lnTo>
                  <a:lnTo>
                    <a:pt x="738" y="51"/>
                  </a:lnTo>
                  <a:lnTo>
                    <a:pt x="753" y="57"/>
                  </a:lnTo>
                  <a:lnTo>
                    <a:pt x="767" y="65"/>
                  </a:lnTo>
                  <a:lnTo>
                    <a:pt x="779" y="74"/>
                  </a:lnTo>
                  <a:lnTo>
                    <a:pt x="788" y="87"/>
                  </a:lnTo>
                  <a:lnTo>
                    <a:pt x="796" y="102"/>
                  </a:lnTo>
                  <a:lnTo>
                    <a:pt x="803" y="120"/>
                  </a:lnTo>
                  <a:lnTo>
                    <a:pt x="809" y="144"/>
                  </a:lnTo>
                  <a:lnTo>
                    <a:pt x="811" y="158"/>
                  </a:lnTo>
                  <a:lnTo>
                    <a:pt x="814" y="176"/>
                  </a:lnTo>
                  <a:lnTo>
                    <a:pt x="816" y="200"/>
                  </a:lnTo>
                  <a:lnTo>
                    <a:pt x="818" y="227"/>
                  </a:lnTo>
                  <a:lnTo>
                    <a:pt x="820" y="258"/>
                  </a:lnTo>
                  <a:lnTo>
                    <a:pt x="820" y="327"/>
                  </a:lnTo>
                  <a:lnTo>
                    <a:pt x="819" y="365"/>
                  </a:lnTo>
                  <a:lnTo>
                    <a:pt x="817" y="404"/>
                  </a:lnTo>
                  <a:lnTo>
                    <a:pt x="813" y="445"/>
                  </a:lnTo>
                  <a:lnTo>
                    <a:pt x="808" y="486"/>
                  </a:lnTo>
                  <a:lnTo>
                    <a:pt x="801" y="526"/>
                  </a:lnTo>
                  <a:lnTo>
                    <a:pt x="793" y="567"/>
                  </a:lnTo>
                  <a:lnTo>
                    <a:pt x="782" y="607"/>
                  </a:lnTo>
                  <a:lnTo>
                    <a:pt x="769" y="645"/>
                  </a:lnTo>
                  <a:lnTo>
                    <a:pt x="754" y="681"/>
                  </a:lnTo>
                  <a:lnTo>
                    <a:pt x="737" y="715"/>
                  </a:lnTo>
                  <a:lnTo>
                    <a:pt x="717" y="746"/>
                  </a:lnTo>
                  <a:lnTo>
                    <a:pt x="696" y="771"/>
                  </a:lnTo>
                  <a:lnTo>
                    <a:pt x="672" y="793"/>
                  </a:lnTo>
                  <a:lnTo>
                    <a:pt x="645" y="812"/>
                  </a:lnTo>
                  <a:lnTo>
                    <a:pt x="617" y="829"/>
                  </a:lnTo>
                  <a:lnTo>
                    <a:pt x="587" y="842"/>
                  </a:lnTo>
                  <a:lnTo>
                    <a:pt x="555" y="853"/>
                  </a:lnTo>
                  <a:lnTo>
                    <a:pt x="522" y="861"/>
                  </a:lnTo>
                  <a:lnTo>
                    <a:pt x="488" y="865"/>
                  </a:lnTo>
                  <a:lnTo>
                    <a:pt x="454" y="867"/>
                  </a:lnTo>
                  <a:lnTo>
                    <a:pt x="419" y="866"/>
                  </a:lnTo>
                  <a:lnTo>
                    <a:pt x="383" y="862"/>
                  </a:lnTo>
                  <a:lnTo>
                    <a:pt x="349" y="855"/>
                  </a:lnTo>
                  <a:lnTo>
                    <a:pt x="315" y="846"/>
                  </a:lnTo>
                  <a:lnTo>
                    <a:pt x="282" y="832"/>
                  </a:lnTo>
                  <a:lnTo>
                    <a:pt x="250" y="817"/>
                  </a:lnTo>
                  <a:lnTo>
                    <a:pt x="220" y="798"/>
                  </a:lnTo>
                  <a:lnTo>
                    <a:pt x="193" y="776"/>
                  </a:lnTo>
                  <a:lnTo>
                    <a:pt x="167" y="752"/>
                  </a:lnTo>
                  <a:lnTo>
                    <a:pt x="143" y="724"/>
                  </a:lnTo>
                  <a:lnTo>
                    <a:pt x="122" y="694"/>
                  </a:lnTo>
                  <a:lnTo>
                    <a:pt x="101" y="655"/>
                  </a:lnTo>
                  <a:lnTo>
                    <a:pt x="82" y="614"/>
                  </a:lnTo>
                  <a:lnTo>
                    <a:pt x="65" y="573"/>
                  </a:lnTo>
                  <a:lnTo>
                    <a:pt x="52" y="532"/>
                  </a:lnTo>
                  <a:lnTo>
                    <a:pt x="40" y="491"/>
                  </a:lnTo>
                  <a:lnTo>
                    <a:pt x="30" y="450"/>
                  </a:lnTo>
                  <a:lnTo>
                    <a:pt x="22" y="411"/>
                  </a:lnTo>
                  <a:lnTo>
                    <a:pt x="15" y="372"/>
                  </a:lnTo>
                  <a:lnTo>
                    <a:pt x="10" y="336"/>
                  </a:lnTo>
                  <a:lnTo>
                    <a:pt x="7" y="303"/>
                  </a:lnTo>
                  <a:lnTo>
                    <a:pt x="4" y="272"/>
                  </a:lnTo>
                  <a:lnTo>
                    <a:pt x="2" y="245"/>
                  </a:lnTo>
                  <a:lnTo>
                    <a:pt x="1" y="222"/>
                  </a:lnTo>
                  <a:lnTo>
                    <a:pt x="0" y="202"/>
                  </a:lnTo>
                  <a:lnTo>
                    <a:pt x="0" y="173"/>
                  </a:lnTo>
                  <a:lnTo>
                    <a:pt x="1" y="168"/>
                  </a:lnTo>
                  <a:lnTo>
                    <a:pt x="2" y="162"/>
                  </a:lnTo>
                  <a:lnTo>
                    <a:pt x="5" y="155"/>
                  </a:lnTo>
                  <a:lnTo>
                    <a:pt x="9" y="146"/>
                  </a:lnTo>
                  <a:lnTo>
                    <a:pt x="16" y="137"/>
                  </a:lnTo>
                  <a:lnTo>
                    <a:pt x="25" y="126"/>
                  </a:lnTo>
                  <a:lnTo>
                    <a:pt x="37" y="115"/>
                  </a:lnTo>
                  <a:lnTo>
                    <a:pt x="53" y="103"/>
                  </a:lnTo>
                  <a:lnTo>
                    <a:pt x="72" y="91"/>
                  </a:lnTo>
                  <a:lnTo>
                    <a:pt x="95" y="78"/>
                  </a:lnTo>
                  <a:lnTo>
                    <a:pt x="122" y="65"/>
                  </a:lnTo>
                  <a:lnTo>
                    <a:pt x="155" y="52"/>
                  </a:lnTo>
                  <a:lnTo>
                    <a:pt x="193" y="40"/>
                  </a:lnTo>
                  <a:lnTo>
                    <a:pt x="248" y="25"/>
                  </a:lnTo>
                  <a:lnTo>
                    <a:pt x="301" y="14"/>
                  </a:lnTo>
                  <a:lnTo>
                    <a:pt x="351" y="6"/>
                  </a:lnTo>
                  <a:lnTo>
                    <a:pt x="399" y="1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B2FF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36">
              <a:extLst>
                <a:ext uri="{FF2B5EF4-FFF2-40B4-BE49-F238E27FC236}">
                  <a16:creationId xmlns:a16="http://schemas.microsoft.com/office/drawing/2014/main" id="{94DD9960-E385-9C4F-AB0E-0229F9C4A16A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447652" y="4943181"/>
              <a:ext cx="100299" cy="57194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" y="24"/>
                </a:cxn>
                <a:cxn ang="0">
                  <a:pos x="26" y="28"/>
                </a:cxn>
                <a:cxn ang="0">
                  <a:pos x="30" y="34"/>
                </a:cxn>
                <a:cxn ang="0">
                  <a:pos x="36" y="40"/>
                </a:cxn>
                <a:cxn ang="0">
                  <a:pos x="41" y="50"/>
                </a:cxn>
                <a:cxn ang="0">
                  <a:pos x="49" y="63"/>
                </a:cxn>
                <a:cxn ang="0">
                  <a:pos x="56" y="92"/>
                </a:cxn>
                <a:cxn ang="0">
                  <a:pos x="62" y="127"/>
                </a:cxn>
                <a:cxn ang="0">
                  <a:pos x="68" y="164"/>
                </a:cxn>
                <a:cxn ang="0">
                  <a:pos x="74" y="204"/>
                </a:cxn>
                <a:cxn ang="0">
                  <a:pos x="79" y="247"/>
                </a:cxn>
                <a:cxn ang="0">
                  <a:pos x="82" y="291"/>
                </a:cxn>
                <a:cxn ang="0">
                  <a:pos x="84" y="335"/>
                </a:cxn>
                <a:cxn ang="0">
                  <a:pos x="83" y="379"/>
                </a:cxn>
                <a:cxn ang="0">
                  <a:pos x="81" y="422"/>
                </a:cxn>
                <a:cxn ang="0">
                  <a:pos x="75" y="463"/>
                </a:cxn>
                <a:cxn ang="0">
                  <a:pos x="38" y="479"/>
                </a:cxn>
                <a:cxn ang="0">
                  <a:pos x="0" y="0"/>
                </a:cxn>
              </a:cxnLst>
              <a:rect l="0" t="0" r="r" b="b"/>
              <a:pathLst>
                <a:path w="84" h="479">
                  <a:moveTo>
                    <a:pt x="0" y="0"/>
                  </a:moveTo>
                  <a:lnTo>
                    <a:pt x="23" y="24"/>
                  </a:lnTo>
                  <a:lnTo>
                    <a:pt x="26" y="28"/>
                  </a:lnTo>
                  <a:lnTo>
                    <a:pt x="30" y="34"/>
                  </a:lnTo>
                  <a:lnTo>
                    <a:pt x="36" y="40"/>
                  </a:lnTo>
                  <a:lnTo>
                    <a:pt x="41" y="50"/>
                  </a:lnTo>
                  <a:lnTo>
                    <a:pt x="49" y="63"/>
                  </a:lnTo>
                  <a:lnTo>
                    <a:pt x="56" y="92"/>
                  </a:lnTo>
                  <a:lnTo>
                    <a:pt x="62" y="127"/>
                  </a:lnTo>
                  <a:lnTo>
                    <a:pt x="68" y="164"/>
                  </a:lnTo>
                  <a:lnTo>
                    <a:pt x="74" y="204"/>
                  </a:lnTo>
                  <a:lnTo>
                    <a:pt x="79" y="247"/>
                  </a:lnTo>
                  <a:lnTo>
                    <a:pt x="82" y="291"/>
                  </a:lnTo>
                  <a:lnTo>
                    <a:pt x="84" y="335"/>
                  </a:lnTo>
                  <a:lnTo>
                    <a:pt x="83" y="379"/>
                  </a:lnTo>
                  <a:lnTo>
                    <a:pt x="81" y="422"/>
                  </a:lnTo>
                  <a:lnTo>
                    <a:pt x="75" y="463"/>
                  </a:lnTo>
                  <a:lnTo>
                    <a:pt x="38" y="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37">
              <a:extLst>
                <a:ext uri="{FF2B5EF4-FFF2-40B4-BE49-F238E27FC236}">
                  <a16:creationId xmlns:a16="http://schemas.microsoft.com/office/drawing/2014/main" id="{3C041950-EF44-A242-9073-81D3615532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95" y="3669140"/>
              <a:ext cx="760605" cy="914636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26" y="48"/>
                </a:cxn>
                <a:cxn ang="0">
                  <a:pos x="23" y="90"/>
                </a:cxn>
                <a:cxn ang="0">
                  <a:pos x="26" y="124"/>
                </a:cxn>
                <a:cxn ang="0">
                  <a:pos x="33" y="175"/>
                </a:cxn>
                <a:cxn ang="0">
                  <a:pos x="43" y="239"/>
                </a:cxn>
                <a:cxn ang="0">
                  <a:pos x="57" y="311"/>
                </a:cxn>
                <a:cxn ang="0">
                  <a:pos x="76" y="387"/>
                </a:cxn>
                <a:cxn ang="0">
                  <a:pos x="101" y="464"/>
                </a:cxn>
                <a:cxn ang="0">
                  <a:pos x="132" y="536"/>
                </a:cxn>
                <a:cxn ang="0">
                  <a:pos x="170" y="600"/>
                </a:cxn>
                <a:cxn ang="0">
                  <a:pos x="215" y="651"/>
                </a:cxn>
                <a:cxn ang="0">
                  <a:pos x="280" y="697"/>
                </a:cxn>
                <a:cxn ang="0">
                  <a:pos x="346" y="726"/>
                </a:cxn>
                <a:cxn ang="0">
                  <a:pos x="411" y="741"/>
                </a:cxn>
                <a:cxn ang="0">
                  <a:pos x="474" y="746"/>
                </a:cxn>
                <a:cxn ang="0">
                  <a:pos x="532" y="741"/>
                </a:cxn>
                <a:cxn ang="0">
                  <a:pos x="581" y="733"/>
                </a:cxn>
                <a:cxn ang="0">
                  <a:pos x="621" y="722"/>
                </a:cxn>
                <a:cxn ang="0">
                  <a:pos x="607" y="733"/>
                </a:cxn>
                <a:cxn ang="0">
                  <a:pos x="541" y="756"/>
                </a:cxn>
                <a:cxn ang="0">
                  <a:pos x="471" y="766"/>
                </a:cxn>
                <a:cxn ang="0">
                  <a:pos x="398" y="764"/>
                </a:cxn>
                <a:cxn ang="0">
                  <a:pos x="326" y="748"/>
                </a:cxn>
                <a:cxn ang="0">
                  <a:pos x="257" y="720"/>
                </a:cxn>
                <a:cxn ang="0">
                  <a:pos x="196" y="679"/>
                </a:cxn>
                <a:cxn ang="0">
                  <a:pos x="144" y="626"/>
                </a:cxn>
                <a:cxn ang="0">
                  <a:pos x="101" y="555"/>
                </a:cxn>
                <a:cxn ang="0">
                  <a:pos x="65" y="473"/>
                </a:cxn>
                <a:cxn ang="0">
                  <a:pos x="40" y="391"/>
                </a:cxn>
                <a:cxn ang="0">
                  <a:pos x="22" y="311"/>
                </a:cxn>
                <a:cxn ang="0">
                  <a:pos x="10" y="236"/>
                </a:cxn>
                <a:cxn ang="0">
                  <a:pos x="4" y="172"/>
                </a:cxn>
                <a:cxn ang="0">
                  <a:pos x="1" y="122"/>
                </a:cxn>
                <a:cxn ang="0">
                  <a:pos x="0" y="71"/>
                </a:cxn>
                <a:cxn ang="0">
                  <a:pos x="4" y="59"/>
                </a:cxn>
                <a:cxn ang="0">
                  <a:pos x="14" y="39"/>
                </a:cxn>
                <a:cxn ang="0">
                  <a:pos x="38" y="13"/>
                </a:cxn>
              </a:cxnLst>
              <a:rect l="0" t="0" r="r" b="b"/>
              <a:pathLst>
                <a:path w="637" h="766">
                  <a:moveTo>
                    <a:pt x="56" y="0"/>
                  </a:moveTo>
                  <a:lnTo>
                    <a:pt x="44" y="14"/>
                  </a:lnTo>
                  <a:lnTo>
                    <a:pt x="34" y="30"/>
                  </a:lnTo>
                  <a:lnTo>
                    <a:pt x="26" y="48"/>
                  </a:lnTo>
                  <a:lnTo>
                    <a:pt x="23" y="68"/>
                  </a:lnTo>
                  <a:lnTo>
                    <a:pt x="23" y="90"/>
                  </a:lnTo>
                  <a:lnTo>
                    <a:pt x="24" y="105"/>
                  </a:lnTo>
                  <a:lnTo>
                    <a:pt x="26" y="124"/>
                  </a:lnTo>
                  <a:lnTo>
                    <a:pt x="29" y="147"/>
                  </a:lnTo>
                  <a:lnTo>
                    <a:pt x="33" y="175"/>
                  </a:lnTo>
                  <a:lnTo>
                    <a:pt x="37" y="205"/>
                  </a:lnTo>
                  <a:lnTo>
                    <a:pt x="43" y="239"/>
                  </a:lnTo>
                  <a:lnTo>
                    <a:pt x="50" y="274"/>
                  </a:lnTo>
                  <a:lnTo>
                    <a:pt x="57" y="311"/>
                  </a:lnTo>
                  <a:lnTo>
                    <a:pt x="66" y="349"/>
                  </a:lnTo>
                  <a:lnTo>
                    <a:pt x="76" y="387"/>
                  </a:lnTo>
                  <a:lnTo>
                    <a:pt x="88" y="426"/>
                  </a:lnTo>
                  <a:lnTo>
                    <a:pt x="101" y="464"/>
                  </a:lnTo>
                  <a:lnTo>
                    <a:pt x="116" y="501"/>
                  </a:lnTo>
                  <a:lnTo>
                    <a:pt x="132" y="536"/>
                  </a:lnTo>
                  <a:lnTo>
                    <a:pt x="150" y="570"/>
                  </a:lnTo>
                  <a:lnTo>
                    <a:pt x="170" y="600"/>
                  </a:lnTo>
                  <a:lnTo>
                    <a:pt x="192" y="627"/>
                  </a:lnTo>
                  <a:lnTo>
                    <a:pt x="215" y="651"/>
                  </a:lnTo>
                  <a:lnTo>
                    <a:pt x="247" y="676"/>
                  </a:lnTo>
                  <a:lnTo>
                    <a:pt x="280" y="697"/>
                  </a:lnTo>
                  <a:lnTo>
                    <a:pt x="313" y="714"/>
                  </a:lnTo>
                  <a:lnTo>
                    <a:pt x="346" y="726"/>
                  </a:lnTo>
                  <a:lnTo>
                    <a:pt x="379" y="735"/>
                  </a:lnTo>
                  <a:lnTo>
                    <a:pt x="411" y="741"/>
                  </a:lnTo>
                  <a:lnTo>
                    <a:pt x="443" y="745"/>
                  </a:lnTo>
                  <a:lnTo>
                    <a:pt x="474" y="746"/>
                  </a:lnTo>
                  <a:lnTo>
                    <a:pt x="503" y="745"/>
                  </a:lnTo>
                  <a:lnTo>
                    <a:pt x="532" y="741"/>
                  </a:lnTo>
                  <a:lnTo>
                    <a:pt x="558" y="738"/>
                  </a:lnTo>
                  <a:lnTo>
                    <a:pt x="581" y="733"/>
                  </a:lnTo>
                  <a:lnTo>
                    <a:pt x="603" y="728"/>
                  </a:lnTo>
                  <a:lnTo>
                    <a:pt x="621" y="722"/>
                  </a:lnTo>
                  <a:lnTo>
                    <a:pt x="637" y="717"/>
                  </a:lnTo>
                  <a:lnTo>
                    <a:pt x="607" y="733"/>
                  </a:lnTo>
                  <a:lnTo>
                    <a:pt x="574" y="746"/>
                  </a:lnTo>
                  <a:lnTo>
                    <a:pt x="541" y="756"/>
                  </a:lnTo>
                  <a:lnTo>
                    <a:pt x="506" y="763"/>
                  </a:lnTo>
                  <a:lnTo>
                    <a:pt x="471" y="766"/>
                  </a:lnTo>
                  <a:lnTo>
                    <a:pt x="434" y="766"/>
                  </a:lnTo>
                  <a:lnTo>
                    <a:pt x="398" y="764"/>
                  </a:lnTo>
                  <a:lnTo>
                    <a:pt x="361" y="757"/>
                  </a:lnTo>
                  <a:lnTo>
                    <a:pt x="326" y="748"/>
                  </a:lnTo>
                  <a:lnTo>
                    <a:pt x="291" y="735"/>
                  </a:lnTo>
                  <a:lnTo>
                    <a:pt x="257" y="720"/>
                  </a:lnTo>
                  <a:lnTo>
                    <a:pt x="226" y="701"/>
                  </a:lnTo>
                  <a:lnTo>
                    <a:pt x="196" y="679"/>
                  </a:lnTo>
                  <a:lnTo>
                    <a:pt x="168" y="654"/>
                  </a:lnTo>
                  <a:lnTo>
                    <a:pt x="144" y="626"/>
                  </a:lnTo>
                  <a:lnTo>
                    <a:pt x="122" y="594"/>
                  </a:lnTo>
                  <a:lnTo>
                    <a:pt x="101" y="555"/>
                  </a:lnTo>
                  <a:lnTo>
                    <a:pt x="82" y="514"/>
                  </a:lnTo>
                  <a:lnTo>
                    <a:pt x="65" y="473"/>
                  </a:lnTo>
                  <a:lnTo>
                    <a:pt x="52" y="432"/>
                  </a:lnTo>
                  <a:lnTo>
                    <a:pt x="40" y="391"/>
                  </a:lnTo>
                  <a:lnTo>
                    <a:pt x="30" y="350"/>
                  </a:lnTo>
                  <a:lnTo>
                    <a:pt x="22" y="311"/>
                  </a:lnTo>
                  <a:lnTo>
                    <a:pt x="15" y="272"/>
                  </a:lnTo>
                  <a:lnTo>
                    <a:pt x="10" y="236"/>
                  </a:lnTo>
                  <a:lnTo>
                    <a:pt x="7" y="203"/>
                  </a:lnTo>
                  <a:lnTo>
                    <a:pt x="4" y="172"/>
                  </a:lnTo>
                  <a:lnTo>
                    <a:pt x="2" y="145"/>
                  </a:lnTo>
                  <a:lnTo>
                    <a:pt x="1" y="122"/>
                  </a:lnTo>
                  <a:lnTo>
                    <a:pt x="0" y="102"/>
                  </a:lnTo>
                  <a:lnTo>
                    <a:pt x="0" y="71"/>
                  </a:lnTo>
                  <a:lnTo>
                    <a:pt x="1" y="66"/>
                  </a:lnTo>
                  <a:lnTo>
                    <a:pt x="4" y="59"/>
                  </a:lnTo>
                  <a:lnTo>
                    <a:pt x="8" y="49"/>
                  </a:lnTo>
                  <a:lnTo>
                    <a:pt x="14" y="39"/>
                  </a:lnTo>
                  <a:lnTo>
                    <a:pt x="24" y="27"/>
                  </a:lnTo>
                  <a:lnTo>
                    <a:pt x="38" y="1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7DD5F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38">
              <a:extLst>
                <a:ext uri="{FF2B5EF4-FFF2-40B4-BE49-F238E27FC236}">
                  <a16:creationId xmlns:a16="http://schemas.microsoft.com/office/drawing/2014/main" id="{8987AC01-4796-3C48-AA1D-E071E63BF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256" y="3599886"/>
              <a:ext cx="905083" cy="946874"/>
            </a:xfrm>
            <a:custGeom>
              <a:avLst/>
              <a:gdLst/>
              <a:ahLst/>
              <a:cxnLst>
                <a:cxn ang="0">
                  <a:pos x="446" y="1"/>
                </a:cxn>
                <a:cxn ang="0">
                  <a:pos x="516" y="7"/>
                </a:cxn>
                <a:cxn ang="0">
                  <a:pos x="573" y="17"/>
                </a:cxn>
                <a:cxn ang="0">
                  <a:pos x="615" y="28"/>
                </a:cxn>
                <a:cxn ang="0">
                  <a:pos x="641" y="35"/>
                </a:cxn>
                <a:cxn ang="0">
                  <a:pos x="677" y="47"/>
                </a:cxn>
                <a:cxn ang="0">
                  <a:pos x="703" y="60"/>
                </a:cxn>
                <a:cxn ang="0">
                  <a:pos x="722" y="80"/>
                </a:cxn>
                <a:cxn ang="0">
                  <a:pos x="736" y="111"/>
                </a:cxn>
                <a:cxn ang="0">
                  <a:pos x="744" y="145"/>
                </a:cxn>
                <a:cxn ang="0">
                  <a:pos x="749" y="185"/>
                </a:cxn>
                <a:cxn ang="0">
                  <a:pos x="754" y="240"/>
                </a:cxn>
                <a:cxn ang="0">
                  <a:pos x="758" y="306"/>
                </a:cxn>
                <a:cxn ang="0">
                  <a:pos x="755" y="380"/>
                </a:cxn>
                <a:cxn ang="0">
                  <a:pos x="746" y="458"/>
                </a:cxn>
                <a:cxn ang="0">
                  <a:pos x="728" y="536"/>
                </a:cxn>
                <a:cxn ang="0">
                  <a:pos x="699" y="613"/>
                </a:cxn>
                <a:cxn ang="0">
                  <a:pos x="657" y="684"/>
                </a:cxn>
                <a:cxn ang="0">
                  <a:pos x="613" y="728"/>
                </a:cxn>
                <a:cxn ang="0">
                  <a:pos x="559" y="762"/>
                </a:cxn>
                <a:cxn ang="0">
                  <a:pos x="499" y="783"/>
                </a:cxn>
                <a:cxn ang="0">
                  <a:pos x="434" y="793"/>
                </a:cxn>
                <a:cxn ang="0">
                  <a:pos x="366" y="791"/>
                </a:cxn>
                <a:cxn ang="0">
                  <a:pos x="300" y="778"/>
                </a:cxn>
                <a:cxn ang="0">
                  <a:pos x="237" y="752"/>
                </a:cxn>
                <a:cxn ang="0">
                  <a:pos x="180" y="715"/>
                </a:cxn>
                <a:cxn ang="0">
                  <a:pos x="133" y="665"/>
                </a:cxn>
                <a:cxn ang="0">
                  <a:pos x="92" y="598"/>
                </a:cxn>
                <a:cxn ang="0">
                  <a:pos x="58" y="519"/>
                </a:cxn>
                <a:cxn ang="0">
                  <a:pos x="34" y="438"/>
                </a:cxn>
                <a:cxn ang="0">
                  <a:pos x="18" y="361"/>
                </a:cxn>
                <a:cxn ang="0">
                  <a:pos x="8" y="291"/>
                </a:cxn>
                <a:cxn ang="0">
                  <a:pos x="2" y="232"/>
                </a:cxn>
                <a:cxn ang="0">
                  <a:pos x="0" y="189"/>
                </a:cxn>
                <a:cxn ang="0">
                  <a:pos x="1" y="154"/>
                </a:cxn>
                <a:cxn ang="0">
                  <a:pos x="6" y="139"/>
                </a:cxn>
                <a:cxn ang="0">
                  <a:pos x="19" y="121"/>
                </a:cxn>
                <a:cxn ang="0">
                  <a:pos x="43" y="98"/>
                </a:cxn>
                <a:cxn ang="0">
                  <a:pos x="82" y="74"/>
                </a:cxn>
                <a:cxn ang="0">
                  <a:pos x="140" y="49"/>
                </a:cxn>
                <a:cxn ang="0">
                  <a:pos x="227" y="23"/>
                </a:cxn>
                <a:cxn ang="0">
                  <a:pos x="322" y="5"/>
                </a:cxn>
                <a:cxn ang="0">
                  <a:pos x="407" y="0"/>
                </a:cxn>
              </a:cxnLst>
              <a:rect l="0" t="0" r="r" b="b"/>
              <a:pathLst>
                <a:path w="758" h="793">
                  <a:moveTo>
                    <a:pt x="407" y="0"/>
                  </a:moveTo>
                  <a:lnTo>
                    <a:pt x="446" y="1"/>
                  </a:lnTo>
                  <a:lnTo>
                    <a:pt x="483" y="4"/>
                  </a:lnTo>
                  <a:lnTo>
                    <a:pt x="516" y="7"/>
                  </a:lnTo>
                  <a:lnTo>
                    <a:pt x="546" y="12"/>
                  </a:lnTo>
                  <a:lnTo>
                    <a:pt x="573" y="17"/>
                  </a:lnTo>
                  <a:lnTo>
                    <a:pt x="595" y="23"/>
                  </a:lnTo>
                  <a:lnTo>
                    <a:pt x="615" y="28"/>
                  </a:lnTo>
                  <a:lnTo>
                    <a:pt x="630" y="32"/>
                  </a:lnTo>
                  <a:lnTo>
                    <a:pt x="641" y="35"/>
                  </a:lnTo>
                  <a:lnTo>
                    <a:pt x="660" y="41"/>
                  </a:lnTo>
                  <a:lnTo>
                    <a:pt x="677" y="47"/>
                  </a:lnTo>
                  <a:lnTo>
                    <a:pt x="691" y="53"/>
                  </a:lnTo>
                  <a:lnTo>
                    <a:pt x="703" y="60"/>
                  </a:lnTo>
                  <a:lnTo>
                    <a:pt x="713" y="69"/>
                  </a:lnTo>
                  <a:lnTo>
                    <a:pt x="722" y="80"/>
                  </a:lnTo>
                  <a:lnTo>
                    <a:pt x="729" y="93"/>
                  </a:lnTo>
                  <a:lnTo>
                    <a:pt x="736" y="111"/>
                  </a:lnTo>
                  <a:lnTo>
                    <a:pt x="741" y="132"/>
                  </a:lnTo>
                  <a:lnTo>
                    <a:pt x="744" y="145"/>
                  </a:lnTo>
                  <a:lnTo>
                    <a:pt x="746" y="164"/>
                  </a:lnTo>
                  <a:lnTo>
                    <a:pt x="749" y="185"/>
                  </a:lnTo>
                  <a:lnTo>
                    <a:pt x="753" y="211"/>
                  </a:lnTo>
                  <a:lnTo>
                    <a:pt x="754" y="240"/>
                  </a:lnTo>
                  <a:lnTo>
                    <a:pt x="757" y="272"/>
                  </a:lnTo>
                  <a:lnTo>
                    <a:pt x="758" y="306"/>
                  </a:lnTo>
                  <a:lnTo>
                    <a:pt x="757" y="342"/>
                  </a:lnTo>
                  <a:lnTo>
                    <a:pt x="755" y="380"/>
                  </a:lnTo>
                  <a:lnTo>
                    <a:pt x="752" y="418"/>
                  </a:lnTo>
                  <a:lnTo>
                    <a:pt x="746" y="458"/>
                  </a:lnTo>
                  <a:lnTo>
                    <a:pt x="739" y="497"/>
                  </a:lnTo>
                  <a:lnTo>
                    <a:pt x="728" y="536"/>
                  </a:lnTo>
                  <a:lnTo>
                    <a:pt x="715" y="576"/>
                  </a:lnTo>
                  <a:lnTo>
                    <a:pt x="699" y="613"/>
                  </a:lnTo>
                  <a:lnTo>
                    <a:pt x="680" y="649"/>
                  </a:lnTo>
                  <a:lnTo>
                    <a:pt x="657" y="684"/>
                  </a:lnTo>
                  <a:lnTo>
                    <a:pt x="636" y="707"/>
                  </a:lnTo>
                  <a:lnTo>
                    <a:pt x="613" y="728"/>
                  </a:lnTo>
                  <a:lnTo>
                    <a:pt x="587" y="747"/>
                  </a:lnTo>
                  <a:lnTo>
                    <a:pt x="559" y="762"/>
                  </a:lnTo>
                  <a:lnTo>
                    <a:pt x="530" y="774"/>
                  </a:lnTo>
                  <a:lnTo>
                    <a:pt x="499" y="783"/>
                  </a:lnTo>
                  <a:lnTo>
                    <a:pt x="467" y="789"/>
                  </a:lnTo>
                  <a:lnTo>
                    <a:pt x="434" y="793"/>
                  </a:lnTo>
                  <a:lnTo>
                    <a:pt x="400" y="793"/>
                  </a:lnTo>
                  <a:lnTo>
                    <a:pt x="366" y="791"/>
                  </a:lnTo>
                  <a:lnTo>
                    <a:pt x="333" y="786"/>
                  </a:lnTo>
                  <a:lnTo>
                    <a:pt x="300" y="778"/>
                  </a:lnTo>
                  <a:lnTo>
                    <a:pt x="268" y="766"/>
                  </a:lnTo>
                  <a:lnTo>
                    <a:pt x="237" y="752"/>
                  </a:lnTo>
                  <a:lnTo>
                    <a:pt x="208" y="735"/>
                  </a:lnTo>
                  <a:lnTo>
                    <a:pt x="180" y="715"/>
                  </a:lnTo>
                  <a:lnTo>
                    <a:pt x="155" y="691"/>
                  </a:lnTo>
                  <a:lnTo>
                    <a:pt x="133" y="665"/>
                  </a:lnTo>
                  <a:lnTo>
                    <a:pt x="112" y="636"/>
                  </a:lnTo>
                  <a:lnTo>
                    <a:pt x="92" y="598"/>
                  </a:lnTo>
                  <a:lnTo>
                    <a:pt x="73" y="559"/>
                  </a:lnTo>
                  <a:lnTo>
                    <a:pt x="58" y="519"/>
                  </a:lnTo>
                  <a:lnTo>
                    <a:pt x="45" y="479"/>
                  </a:lnTo>
                  <a:lnTo>
                    <a:pt x="34" y="438"/>
                  </a:lnTo>
                  <a:lnTo>
                    <a:pt x="25" y="399"/>
                  </a:lnTo>
                  <a:lnTo>
                    <a:pt x="18" y="361"/>
                  </a:lnTo>
                  <a:lnTo>
                    <a:pt x="12" y="324"/>
                  </a:lnTo>
                  <a:lnTo>
                    <a:pt x="8" y="291"/>
                  </a:lnTo>
                  <a:lnTo>
                    <a:pt x="5" y="260"/>
                  </a:lnTo>
                  <a:lnTo>
                    <a:pt x="2" y="232"/>
                  </a:lnTo>
                  <a:lnTo>
                    <a:pt x="1" y="208"/>
                  </a:lnTo>
                  <a:lnTo>
                    <a:pt x="0" y="189"/>
                  </a:lnTo>
                  <a:lnTo>
                    <a:pt x="0" y="158"/>
                  </a:lnTo>
                  <a:lnTo>
                    <a:pt x="1" y="154"/>
                  </a:lnTo>
                  <a:lnTo>
                    <a:pt x="3" y="147"/>
                  </a:lnTo>
                  <a:lnTo>
                    <a:pt x="6" y="139"/>
                  </a:lnTo>
                  <a:lnTo>
                    <a:pt x="11" y="131"/>
                  </a:lnTo>
                  <a:lnTo>
                    <a:pt x="19" y="121"/>
                  </a:lnTo>
                  <a:lnTo>
                    <a:pt x="30" y="110"/>
                  </a:lnTo>
                  <a:lnTo>
                    <a:pt x="43" y="98"/>
                  </a:lnTo>
                  <a:lnTo>
                    <a:pt x="61" y="87"/>
                  </a:lnTo>
                  <a:lnTo>
                    <a:pt x="82" y="74"/>
                  </a:lnTo>
                  <a:lnTo>
                    <a:pt x="108" y="61"/>
                  </a:lnTo>
                  <a:lnTo>
                    <a:pt x="140" y="49"/>
                  </a:lnTo>
                  <a:lnTo>
                    <a:pt x="177" y="36"/>
                  </a:lnTo>
                  <a:lnTo>
                    <a:pt x="227" y="23"/>
                  </a:lnTo>
                  <a:lnTo>
                    <a:pt x="276" y="12"/>
                  </a:lnTo>
                  <a:lnTo>
                    <a:pt x="322" y="5"/>
                  </a:lnTo>
                  <a:lnTo>
                    <a:pt x="366" y="2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39">
              <a:extLst>
                <a:ext uri="{FF2B5EF4-FFF2-40B4-BE49-F238E27FC236}">
                  <a16:creationId xmlns:a16="http://schemas.microsoft.com/office/drawing/2014/main" id="{A58D1F8D-C78B-5C44-B21D-194659DC1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95" y="3560482"/>
              <a:ext cx="979114" cy="784485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563" y="6"/>
                </a:cxn>
                <a:cxn ang="0">
                  <a:pos x="626" y="16"/>
                </a:cxn>
                <a:cxn ang="0">
                  <a:pos x="673" y="26"/>
                </a:cxn>
                <a:cxn ang="0">
                  <a:pos x="702" y="34"/>
                </a:cxn>
                <a:cxn ang="0">
                  <a:pos x="743" y="49"/>
                </a:cxn>
                <a:cxn ang="0">
                  <a:pos x="773" y="68"/>
                </a:cxn>
                <a:cxn ang="0">
                  <a:pos x="792" y="98"/>
                </a:cxn>
                <a:cxn ang="0">
                  <a:pos x="805" y="144"/>
                </a:cxn>
                <a:cxn ang="0">
                  <a:pos x="810" y="179"/>
                </a:cxn>
                <a:cxn ang="0">
                  <a:pos x="816" y="233"/>
                </a:cxn>
                <a:cxn ang="0">
                  <a:pos x="820" y="301"/>
                </a:cxn>
                <a:cxn ang="0">
                  <a:pos x="819" y="352"/>
                </a:cxn>
                <a:cxn ang="0">
                  <a:pos x="809" y="316"/>
                </a:cxn>
                <a:cxn ang="0">
                  <a:pos x="794" y="283"/>
                </a:cxn>
                <a:cxn ang="0">
                  <a:pos x="769" y="257"/>
                </a:cxn>
                <a:cxn ang="0">
                  <a:pos x="734" y="238"/>
                </a:cxn>
                <a:cxn ang="0">
                  <a:pos x="692" y="228"/>
                </a:cxn>
                <a:cxn ang="0">
                  <a:pos x="636" y="222"/>
                </a:cxn>
                <a:cxn ang="0">
                  <a:pos x="572" y="218"/>
                </a:cxn>
                <a:cxn ang="0">
                  <a:pos x="471" y="217"/>
                </a:cxn>
                <a:cxn ang="0">
                  <a:pos x="410" y="220"/>
                </a:cxn>
                <a:cxn ang="0">
                  <a:pos x="362" y="226"/>
                </a:cxn>
                <a:cxn ang="0">
                  <a:pos x="317" y="239"/>
                </a:cxn>
                <a:cxn ang="0">
                  <a:pos x="276" y="267"/>
                </a:cxn>
                <a:cxn ang="0">
                  <a:pos x="249" y="304"/>
                </a:cxn>
                <a:cxn ang="0">
                  <a:pos x="235" y="351"/>
                </a:cxn>
                <a:cxn ang="0">
                  <a:pos x="235" y="395"/>
                </a:cxn>
                <a:cxn ang="0">
                  <a:pos x="237" y="439"/>
                </a:cxn>
                <a:cxn ang="0">
                  <a:pos x="236" y="489"/>
                </a:cxn>
                <a:cxn ang="0">
                  <a:pos x="225" y="541"/>
                </a:cxn>
                <a:cxn ang="0">
                  <a:pos x="202" y="586"/>
                </a:cxn>
                <a:cxn ang="0">
                  <a:pos x="171" y="620"/>
                </a:cxn>
                <a:cxn ang="0">
                  <a:pos x="137" y="643"/>
                </a:cxn>
                <a:cxn ang="0">
                  <a:pos x="106" y="657"/>
                </a:cxn>
                <a:cxn ang="0">
                  <a:pos x="106" y="654"/>
                </a:cxn>
                <a:cxn ang="0">
                  <a:pos x="102" y="649"/>
                </a:cxn>
                <a:cxn ang="0">
                  <a:pos x="77" y="571"/>
                </a:cxn>
                <a:cxn ang="0">
                  <a:pos x="56" y="491"/>
                </a:cxn>
                <a:cxn ang="0">
                  <a:pos x="39" y="411"/>
                </a:cxn>
                <a:cxn ang="0">
                  <a:pos x="24" y="336"/>
                </a:cxn>
                <a:cxn ang="0">
                  <a:pos x="14" y="271"/>
                </a:cxn>
                <a:cxn ang="0">
                  <a:pos x="6" y="217"/>
                </a:cxn>
                <a:cxn ang="0">
                  <a:pos x="1" y="178"/>
                </a:cxn>
                <a:cxn ang="0">
                  <a:pos x="0" y="158"/>
                </a:cxn>
                <a:cxn ang="0">
                  <a:pos x="10" y="140"/>
                </a:cxn>
                <a:cxn ang="0">
                  <a:pos x="31" y="118"/>
                </a:cxn>
                <a:cxn ang="0">
                  <a:pos x="65" y="93"/>
                </a:cxn>
                <a:cxn ang="0">
                  <a:pos x="116" y="67"/>
                </a:cxn>
                <a:cxn ang="0">
                  <a:pos x="188" y="40"/>
                </a:cxn>
                <a:cxn ang="0">
                  <a:pos x="296" y="14"/>
                </a:cxn>
                <a:cxn ang="0">
                  <a:pos x="396" y="1"/>
                </a:cxn>
              </a:cxnLst>
              <a:rect l="0" t="0" r="r" b="b"/>
              <a:pathLst>
                <a:path w="820" h="657">
                  <a:moveTo>
                    <a:pt x="442" y="0"/>
                  </a:moveTo>
                  <a:lnTo>
                    <a:pt x="486" y="0"/>
                  </a:lnTo>
                  <a:lnTo>
                    <a:pt x="526" y="1"/>
                  </a:lnTo>
                  <a:lnTo>
                    <a:pt x="563" y="6"/>
                  </a:lnTo>
                  <a:lnTo>
                    <a:pt x="596" y="10"/>
                  </a:lnTo>
                  <a:lnTo>
                    <a:pt x="626" y="16"/>
                  </a:lnTo>
                  <a:lnTo>
                    <a:pt x="651" y="21"/>
                  </a:lnTo>
                  <a:lnTo>
                    <a:pt x="673" y="26"/>
                  </a:lnTo>
                  <a:lnTo>
                    <a:pt x="690" y="31"/>
                  </a:lnTo>
                  <a:lnTo>
                    <a:pt x="702" y="34"/>
                  </a:lnTo>
                  <a:lnTo>
                    <a:pt x="724" y="42"/>
                  </a:lnTo>
                  <a:lnTo>
                    <a:pt x="743" y="49"/>
                  </a:lnTo>
                  <a:lnTo>
                    <a:pt x="759" y="58"/>
                  </a:lnTo>
                  <a:lnTo>
                    <a:pt x="773" y="68"/>
                  </a:lnTo>
                  <a:lnTo>
                    <a:pt x="783" y="81"/>
                  </a:lnTo>
                  <a:lnTo>
                    <a:pt x="792" y="98"/>
                  </a:lnTo>
                  <a:lnTo>
                    <a:pt x="799" y="118"/>
                  </a:lnTo>
                  <a:lnTo>
                    <a:pt x="805" y="144"/>
                  </a:lnTo>
                  <a:lnTo>
                    <a:pt x="808" y="159"/>
                  </a:lnTo>
                  <a:lnTo>
                    <a:pt x="810" y="179"/>
                  </a:lnTo>
                  <a:lnTo>
                    <a:pt x="814" y="203"/>
                  </a:lnTo>
                  <a:lnTo>
                    <a:pt x="816" y="233"/>
                  </a:lnTo>
                  <a:lnTo>
                    <a:pt x="819" y="265"/>
                  </a:lnTo>
                  <a:lnTo>
                    <a:pt x="820" y="301"/>
                  </a:lnTo>
                  <a:lnTo>
                    <a:pt x="820" y="346"/>
                  </a:lnTo>
                  <a:lnTo>
                    <a:pt x="819" y="352"/>
                  </a:lnTo>
                  <a:lnTo>
                    <a:pt x="815" y="334"/>
                  </a:lnTo>
                  <a:lnTo>
                    <a:pt x="809" y="316"/>
                  </a:lnTo>
                  <a:lnTo>
                    <a:pt x="803" y="299"/>
                  </a:lnTo>
                  <a:lnTo>
                    <a:pt x="794" y="283"/>
                  </a:lnTo>
                  <a:lnTo>
                    <a:pt x="783" y="269"/>
                  </a:lnTo>
                  <a:lnTo>
                    <a:pt x="769" y="257"/>
                  </a:lnTo>
                  <a:lnTo>
                    <a:pt x="753" y="246"/>
                  </a:lnTo>
                  <a:lnTo>
                    <a:pt x="734" y="238"/>
                  </a:lnTo>
                  <a:lnTo>
                    <a:pt x="716" y="233"/>
                  </a:lnTo>
                  <a:lnTo>
                    <a:pt x="692" y="228"/>
                  </a:lnTo>
                  <a:lnTo>
                    <a:pt x="666" y="225"/>
                  </a:lnTo>
                  <a:lnTo>
                    <a:pt x="636" y="222"/>
                  </a:lnTo>
                  <a:lnTo>
                    <a:pt x="604" y="219"/>
                  </a:lnTo>
                  <a:lnTo>
                    <a:pt x="572" y="218"/>
                  </a:lnTo>
                  <a:lnTo>
                    <a:pt x="537" y="217"/>
                  </a:lnTo>
                  <a:lnTo>
                    <a:pt x="471" y="217"/>
                  </a:lnTo>
                  <a:lnTo>
                    <a:pt x="440" y="218"/>
                  </a:lnTo>
                  <a:lnTo>
                    <a:pt x="410" y="220"/>
                  </a:lnTo>
                  <a:lnTo>
                    <a:pt x="384" y="223"/>
                  </a:lnTo>
                  <a:lnTo>
                    <a:pt x="362" y="226"/>
                  </a:lnTo>
                  <a:lnTo>
                    <a:pt x="343" y="230"/>
                  </a:lnTo>
                  <a:lnTo>
                    <a:pt x="317" y="239"/>
                  </a:lnTo>
                  <a:lnTo>
                    <a:pt x="296" y="252"/>
                  </a:lnTo>
                  <a:lnTo>
                    <a:pt x="276" y="267"/>
                  </a:lnTo>
                  <a:lnTo>
                    <a:pt x="260" y="285"/>
                  </a:lnTo>
                  <a:lnTo>
                    <a:pt x="249" y="304"/>
                  </a:lnTo>
                  <a:lnTo>
                    <a:pt x="240" y="326"/>
                  </a:lnTo>
                  <a:lnTo>
                    <a:pt x="235" y="351"/>
                  </a:lnTo>
                  <a:lnTo>
                    <a:pt x="234" y="377"/>
                  </a:lnTo>
                  <a:lnTo>
                    <a:pt x="235" y="395"/>
                  </a:lnTo>
                  <a:lnTo>
                    <a:pt x="236" y="416"/>
                  </a:lnTo>
                  <a:lnTo>
                    <a:pt x="237" y="439"/>
                  </a:lnTo>
                  <a:lnTo>
                    <a:pt x="237" y="464"/>
                  </a:lnTo>
                  <a:lnTo>
                    <a:pt x="236" y="489"/>
                  </a:lnTo>
                  <a:lnTo>
                    <a:pt x="232" y="515"/>
                  </a:lnTo>
                  <a:lnTo>
                    <a:pt x="225" y="541"/>
                  </a:lnTo>
                  <a:lnTo>
                    <a:pt x="215" y="565"/>
                  </a:lnTo>
                  <a:lnTo>
                    <a:pt x="202" y="586"/>
                  </a:lnTo>
                  <a:lnTo>
                    <a:pt x="188" y="605"/>
                  </a:lnTo>
                  <a:lnTo>
                    <a:pt x="171" y="620"/>
                  </a:lnTo>
                  <a:lnTo>
                    <a:pt x="154" y="633"/>
                  </a:lnTo>
                  <a:lnTo>
                    <a:pt x="137" y="643"/>
                  </a:lnTo>
                  <a:lnTo>
                    <a:pt x="122" y="651"/>
                  </a:lnTo>
                  <a:lnTo>
                    <a:pt x="106" y="657"/>
                  </a:lnTo>
                  <a:lnTo>
                    <a:pt x="106" y="656"/>
                  </a:lnTo>
                  <a:lnTo>
                    <a:pt x="106" y="654"/>
                  </a:lnTo>
                  <a:lnTo>
                    <a:pt x="104" y="652"/>
                  </a:lnTo>
                  <a:lnTo>
                    <a:pt x="102" y="649"/>
                  </a:lnTo>
                  <a:lnTo>
                    <a:pt x="90" y="610"/>
                  </a:lnTo>
                  <a:lnTo>
                    <a:pt x="77" y="571"/>
                  </a:lnTo>
                  <a:lnTo>
                    <a:pt x="66" y="531"/>
                  </a:lnTo>
                  <a:lnTo>
                    <a:pt x="56" y="491"/>
                  </a:lnTo>
                  <a:lnTo>
                    <a:pt x="47" y="450"/>
                  </a:lnTo>
                  <a:lnTo>
                    <a:pt x="39" y="411"/>
                  </a:lnTo>
                  <a:lnTo>
                    <a:pt x="31" y="373"/>
                  </a:lnTo>
                  <a:lnTo>
                    <a:pt x="24" y="336"/>
                  </a:lnTo>
                  <a:lnTo>
                    <a:pt x="19" y="303"/>
                  </a:lnTo>
                  <a:lnTo>
                    <a:pt x="14" y="271"/>
                  </a:lnTo>
                  <a:lnTo>
                    <a:pt x="9" y="242"/>
                  </a:lnTo>
                  <a:lnTo>
                    <a:pt x="6" y="217"/>
                  </a:lnTo>
                  <a:lnTo>
                    <a:pt x="4" y="195"/>
                  </a:lnTo>
                  <a:lnTo>
                    <a:pt x="1" y="178"/>
                  </a:lnTo>
                  <a:lnTo>
                    <a:pt x="0" y="166"/>
                  </a:lnTo>
                  <a:lnTo>
                    <a:pt x="0" y="158"/>
                  </a:lnTo>
                  <a:lnTo>
                    <a:pt x="4" y="150"/>
                  </a:lnTo>
                  <a:lnTo>
                    <a:pt x="10" y="140"/>
                  </a:lnTo>
                  <a:lnTo>
                    <a:pt x="19" y="130"/>
                  </a:lnTo>
                  <a:lnTo>
                    <a:pt x="31" y="118"/>
                  </a:lnTo>
                  <a:lnTo>
                    <a:pt x="46" y="105"/>
                  </a:lnTo>
                  <a:lnTo>
                    <a:pt x="65" y="93"/>
                  </a:lnTo>
                  <a:lnTo>
                    <a:pt x="89" y="80"/>
                  </a:lnTo>
                  <a:lnTo>
                    <a:pt x="116" y="67"/>
                  </a:lnTo>
                  <a:lnTo>
                    <a:pt x="150" y="53"/>
                  </a:lnTo>
                  <a:lnTo>
                    <a:pt x="188" y="40"/>
                  </a:lnTo>
                  <a:lnTo>
                    <a:pt x="244" y="25"/>
                  </a:lnTo>
                  <a:lnTo>
                    <a:pt x="296" y="14"/>
                  </a:lnTo>
                  <a:lnTo>
                    <a:pt x="347" y="6"/>
                  </a:lnTo>
                  <a:lnTo>
                    <a:pt x="396" y="1"/>
                  </a:lnTo>
                  <a:lnTo>
                    <a:pt x="442" y="0"/>
                  </a:lnTo>
                  <a:close/>
                </a:path>
              </a:pathLst>
            </a:custGeom>
            <a:solidFill>
              <a:srgbClr val="3AA8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40">
              <a:extLst>
                <a:ext uri="{FF2B5EF4-FFF2-40B4-BE49-F238E27FC236}">
                  <a16:creationId xmlns:a16="http://schemas.microsoft.com/office/drawing/2014/main" id="{7595110E-B79C-F343-946C-A520C5355F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95" y="3548542"/>
              <a:ext cx="979114" cy="786873"/>
            </a:xfrm>
            <a:custGeom>
              <a:avLst/>
              <a:gdLst/>
              <a:ahLst/>
              <a:cxnLst>
                <a:cxn ang="0">
                  <a:pos x="490" y="0"/>
                </a:cxn>
                <a:cxn ang="0">
                  <a:pos x="567" y="6"/>
                </a:cxn>
                <a:cxn ang="0">
                  <a:pos x="630" y="16"/>
                </a:cxn>
                <a:cxn ang="0">
                  <a:pos x="676" y="27"/>
                </a:cxn>
                <a:cxn ang="0">
                  <a:pos x="705" y="35"/>
                </a:cxn>
                <a:cxn ang="0">
                  <a:pos x="747" y="50"/>
                </a:cxn>
                <a:cxn ang="0">
                  <a:pos x="776" y="68"/>
                </a:cxn>
                <a:cxn ang="0">
                  <a:pos x="795" y="98"/>
                </a:cxn>
                <a:cxn ang="0">
                  <a:pos x="809" y="145"/>
                </a:cxn>
                <a:cxn ang="0">
                  <a:pos x="814" y="181"/>
                </a:cxn>
                <a:cxn ang="0">
                  <a:pos x="818" y="237"/>
                </a:cxn>
                <a:cxn ang="0">
                  <a:pos x="820" y="309"/>
                </a:cxn>
                <a:cxn ang="0">
                  <a:pos x="816" y="331"/>
                </a:cxn>
                <a:cxn ang="0">
                  <a:pos x="804" y="297"/>
                </a:cxn>
                <a:cxn ang="0">
                  <a:pos x="785" y="269"/>
                </a:cxn>
                <a:cxn ang="0">
                  <a:pos x="756" y="247"/>
                </a:cxn>
                <a:cxn ang="0">
                  <a:pos x="719" y="233"/>
                </a:cxn>
                <a:cxn ang="0">
                  <a:pos x="669" y="225"/>
                </a:cxn>
                <a:cxn ang="0">
                  <a:pos x="608" y="220"/>
                </a:cxn>
                <a:cxn ang="0">
                  <a:pos x="542" y="217"/>
                </a:cxn>
                <a:cxn ang="0">
                  <a:pos x="444" y="219"/>
                </a:cxn>
                <a:cxn ang="0">
                  <a:pos x="388" y="223"/>
                </a:cxn>
                <a:cxn ang="0">
                  <a:pos x="347" y="231"/>
                </a:cxn>
                <a:cxn ang="0">
                  <a:pos x="300" y="252"/>
                </a:cxn>
                <a:cxn ang="0">
                  <a:pos x="265" y="285"/>
                </a:cxn>
                <a:cxn ang="0">
                  <a:pos x="244" y="326"/>
                </a:cxn>
                <a:cxn ang="0">
                  <a:pos x="238" y="377"/>
                </a:cxn>
                <a:cxn ang="0">
                  <a:pos x="240" y="416"/>
                </a:cxn>
                <a:cxn ang="0">
                  <a:pos x="240" y="464"/>
                </a:cxn>
                <a:cxn ang="0">
                  <a:pos x="235" y="516"/>
                </a:cxn>
                <a:cxn ang="0">
                  <a:pos x="219" y="565"/>
                </a:cxn>
                <a:cxn ang="0">
                  <a:pos x="192" y="604"/>
                </a:cxn>
                <a:cxn ang="0">
                  <a:pos x="162" y="631"/>
                </a:cxn>
                <a:cxn ang="0">
                  <a:pos x="130" y="649"/>
                </a:cxn>
                <a:cxn ang="0">
                  <a:pos x="102" y="659"/>
                </a:cxn>
                <a:cxn ang="0">
                  <a:pos x="66" y="578"/>
                </a:cxn>
                <a:cxn ang="0">
                  <a:pos x="40" y="494"/>
                </a:cxn>
                <a:cxn ang="0">
                  <a:pos x="22" y="413"/>
                </a:cxn>
                <a:cxn ang="0">
                  <a:pos x="10" y="339"/>
                </a:cxn>
                <a:cxn ang="0">
                  <a:pos x="4" y="274"/>
                </a:cxn>
                <a:cxn ang="0">
                  <a:pos x="1" y="223"/>
                </a:cxn>
                <a:cxn ang="0">
                  <a:pos x="0" y="174"/>
                </a:cxn>
                <a:cxn ang="0">
                  <a:pos x="2" y="163"/>
                </a:cxn>
                <a:cxn ang="0">
                  <a:pos x="9" y="147"/>
                </a:cxn>
                <a:cxn ang="0">
                  <a:pos x="25" y="127"/>
                </a:cxn>
                <a:cxn ang="0">
                  <a:pos x="53" y="104"/>
                </a:cxn>
                <a:cxn ang="0">
                  <a:pos x="95" y="79"/>
                </a:cxn>
                <a:cxn ang="0">
                  <a:pos x="155" y="53"/>
                </a:cxn>
                <a:cxn ang="0">
                  <a:pos x="248" y="26"/>
                </a:cxn>
                <a:cxn ang="0">
                  <a:pos x="352" y="6"/>
                </a:cxn>
                <a:cxn ang="0">
                  <a:pos x="446" y="0"/>
                </a:cxn>
              </a:cxnLst>
              <a:rect l="0" t="0" r="r" b="b"/>
              <a:pathLst>
                <a:path w="820" h="659">
                  <a:moveTo>
                    <a:pt x="446" y="0"/>
                  </a:moveTo>
                  <a:lnTo>
                    <a:pt x="490" y="0"/>
                  </a:lnTo>
                  <a:lnTo>
                    <a:pt x="530" y="2"/>
                  </a:lnTo>
                  <a:lnTo>
                    <a:pt x="567" y="6"/>
                  </a:lnTo>
                  <a:lnTo>
                    <a:pt x="600" y="11"/>
                  </a:lnTo>
                  <a:lnTo>
                    <a:pt x="630" y="16"/>
                  </a:lnTo>
                  <a:lnTo>
                    <a:pt x="655" y="22"/>
                  </a:lnTo>
                  <a:lnTo>
                    <a:pt x="676" y="27"/>
                  </a:lnTo>
                  <a:lnTo>
                    <a:pt x="693" y="32"/>
                  </a:lnTo>
                  <a:lnTo>
                    <a:pt x="705" y="35"/>
                  </a:lnTo>
                  <a:lnTo>
                    <a:pt x="727" y="42"/>
                  </a:lnTo>
                  <a:lnTo>
                    <a:pt x="747" y="50"/>
                  </a:lnTo>
                  <a:lnTo>
                    <a:pt x="763" y="58"/>
                  </a:lnTo>
                  <a:lnTo>
                    <a:pt x="776" y="68"/>
                  </a:lnTo>
                  <a:lnTo>
                    <a:pt x="786" y="81"/>
                  </a:lnTo>
                  <a:lnTo>
                    <a:pt x="795" y="98"/>
                  </a:lnTo>
                  <a:lnTo>
                    <a:pt x="802" y="119"/>
                  </a:lnTo>
                  <a:lnTo>
                    <a:pt x="809" y="145"/>
                  </a:lnTo>
                  <a:lnTo>
                    <a:pt x="811" y="160"/>
                  </a:lnTo>
                  <a:lnTo>
                    <a:pt x="814" y="181"/>
                  </a:lnTo>
                  <a:lnTo>
                    <a:pt x="816" y="207"/>
                  </a:lnTo>
                  <a:lnTo>
                    <a:pt x="818" y="237"/>
                  </a:lnTo>
                  <a:lnTo>
                    <a:pt x="820" y="271"/>
                  </a:lnTo>
                  <a:lnTo>
                    <a:pt x="820" y="309"/>
                  </a:lnTo>
                  <a:lnTo>
                    <a:pt x="820" y="349"/>
                  </a:lnTo>
                  <a:lnTo>
                    <a:pt x="816" y="331"/>
                  </a:lnTo>
                  <a:lnTo>
                    <a:pt x="811" y="313"/>
                  </a:lnTo>
                  <a:lnTo>
                    <a:pt x="804" y="297"/>
                  </a:lnTo>
                  <a:lnTo>
                    <a:pt x="796" y="282"/>
                  </a:lnTo>
                  <a:lnTo>
                    <a:pt x="785" y="269"/>
                  </a:lnTo>
                  <a:lnTo>
                    <a:pt x="772" y="256"/>
                  </a:lnTo>
                  <a:lnTo>
                    <a:pt x="756" y="247"/>
                  </a:lnTo>
                  <a:lnTo>
                    <a:pt x="738" y="238"/>
                  </a:lnTo>
                  <a:lnTo>
                    <a:pt x="719" y="233"/>
                  </a:lnTo>
                  <a:lnTo>
                    <a:pt x="696" y="229"/>
                  </a:lnTo>
                  <a:lnTo>
                    <a:pt x="669" y="225"/>
                  </a:lnTo>
                  <a:lnTo>
                    <a:pt x="640" y="223"/>
                  </a:lnTo>
                  <a:lnTo>
                    <a:pt x="608" y="220"/>
                  </a:lnTo>
                  <a:lnTo>
                    <a:pt x="575" y="218"/>
                  </a:lnTo>
                  <a:lnTo>
                    <a:pt x="542" y="217"/>
                  </a:lnTo>
                  <a:lnTo>
                    <a:pt x="475" y="217"/>
                  </a:lnTo>
                  <a:lnTo>
                    <a:pt x="444" y="219"/>
                  </a:lnTo>
                  <a:lnTo>
                    <a:pt x="414" y="221"/>
                  </a:lnTo>
                  <a:lnTo>
                    <a:pt x="388" y="223"/>
                  </a:lnTo>
                  <a:lnTo>
                    <a:pt x="366" y="227"/>
                  </a:lnTo>
                  <a:lnTo>
                    <a:pt x="347" y="231"/>
                  </a:lnTo>
                  <a:lnTo>
                    <a:pt x="322" y="240"/>
                  </a:lnTo>
                  <a:lnTo>
                    <a:pt x="300" y="252"/>
                  </a:lnTo>
                  <a:lnTo>
                    <a:pt x="281" y="267"/>
                  </a:lnTo>
                  <a:lnTo>
                    <a:pt x="265" y="285"/>
                  </a:lnTo>
                  <a:lnTo>
                    <a:pt x="253" y="304"/>
                  </a:lnTo>
                  <a:lnTo>
                    <a:pt x="244" y="326"/>
                  </a:lnTo>
                  <a:lnTo>
                    <a:pt x="239" y="351"/>
                  </a:lnTo>
                  <a:lnTo>
                    <a:pt x="238" y="377"/>
                  </a:lnTo>
                  <a:lnTo>
                    <a:pt x="239" y="395"/>
                  </a:lnTo>
                  <a:lnTo>
                    <a:pt x="240" y="416"/>
                  </a:lnTo>
                  <a:lnTo>
                    <a:pt x="240" y="439"/>
                  </a:lnTo>
                  <a:lnTo>
                    <a:pt x="240" y="464"/>
                  </a:lnTo>
                  <a:lnTo>
                    <a:pt x="240" y="490"/>
                  </a:lnTo>
                  <a:lnTo>
                    <a:pt x="235" y="516"/>
                  </a:lnTo>
                  <a:lnTo>
                    <a:pt x="229" y="541"/>
                  </a:lnTo>
                  <a:lnTo>
                    <a:pt x="219" y="565"/>
                  </a:lnTo>
                  <a:lnTo>
                    <a:pt x="206" y="586"/>
                  </a:lnTo>
                  <a:lnTo>
                    <a:pt x="192" y="604"/>
                  </a:lnTo>
                  <a:lnTo>
                    <a:pt x="177" y="619"/>
                  </a:lnTo>
                  <a:lnTo>
                    <a:pt x="162" y="631"/>
                  </a:lnTo>
                  <a:lnTo>
                    <a:pt x="146" y="641"/>
                  </a:lnTo>
                  <a:lnTo>
                    <a:pt x="130" y="649"/>
                  </a:lnTo>
                  <a:lnTo>
                    <a:pt x="116" y="655"/>
                  </a:lnTo>
                  <a:lnTo>
                    <a:pt x="102" y="659"/>
                  </a:lnTo>
                  <a:lnTo>
                    <a:pt x="83" y="619"/>
                  </a:lnTo>
                  <a:lnTo>
                    <a:pt x="66" y="578"/>
                  </a:lnTo>
                  <a:lnTo>
                    <a:pt x="52" y="536"/>
                  </a:lnTo>
                  <a:lnTo>
                    <a:pt x="40" y="494"/>
                  </a:lnTo>
                  <a:lnTo>
                    <a:pt x="30" y="454"/>
                  </a:lnTo>
                  <a:lnTo>
                    <a:pt x="22" y="413"/>
                  </a:lnTo>
                  <a:lnTo>
                    <a:pt x="15" y="375"/>
                  </a:lnTo>
                  <a:lnTo>
                    <a:pt x="10" y="339"/>
                  </a:lnTo>
                  <a:lnTo>
                    <a:pt x="7" y="305"/>
                  </a:lnTo>
                  <a:lnTo>
                    <a:pt x="4" y="274"/>
                  </a:lnTo>
                  <a:lnTo>
                    <a:pt x="2" y="246"/>
                  </a:lnTo>
                  <a:lnTo>
                    <a:pt x="1" y="223"/>
                  </a:lnTo>
                  <a:lnTo>
                    <a:pt x="0" y="203"/>
                  </a:lnTo>
                  <a:lnTo>
                    <a:pt x="0" y="174"/>
                  </a:lnTo>
                  <a:lnTo>
                    <a:pt x="1" y="169"/>
                  </a:lnTo>
                  <a:lnTo>
                    <a:pt x="2" y="163"/>
                  </a:lnTo>
                  <a:lnTo>
                    <a:pt x="5" y="156"/>
                  </a:lnTo>
                  <a:lnTo>
                    <a:pt x="9" y="147"/>
                  </a:lnTo>
                  <a:lnTo>
                    <a:pt x="16" y="138"/>
                  </a:lnTo>
                  <a:lnTo>
                    <a:pt x="25" y="127"/>
                  </a:lnTo>
                  <a:lnTo>
                    <a:pt x="37" y="116"/>
                  </a:lnTo>
                  <a:lnTo>
                    <a:pt x="53" y="104"/>
                  </a:lnTo>
                  <a:lnTo>
                    <a:pt x="72" y="92"/>
                  </a:lnTo>
                  <a:lnTo>
                    <a:pt x="95" y="79"/>
                  </a:lnTo>
                  <a:lnTo>
                    <a:pt x="122" y="66"/>
                  </a:lnTo>
                  <a:lnTo>
                    <a:pt x="155" y="53"/>
                  </a:lnTo>
                  <a:lnTo>
                    <a:pt x="193" y="41"/>
                  </a:lnTo>
                  <a:lnTo>
                    <a:pt x="248" y="26"/>
                  </a:lnTo>
                  <a:lnTo>
                    <a:pt x="301" y="14"/>
                  </a:lnTo>
                  <a:lnTo>
                    <a:pt x="352" y="6"/>
                  </a:lnTo>
                  <a:lnTo>
                    <a:pt x="400" y="1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FDD8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41">
              <a:extLst>
                <a:ext uri="{FF2B5EF4-FFF2-40B4-BE49-F238E27FC236}">
                  <a16:creationId xmlns:a16="http://schemas.microsoft.com/office/drawing/2014/main" id="{A9082481-527E-BE40-9D47-4977C216B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95" y="3548542"/>
              <a:ext cx="980309" cy="752246"/>
            </a:xfrm>
            <a:custGeom>
              <a:avLst/>
              <a:gdLst/>
              <a:ahLst/>
              <a:cxnLst>
                <a:cxn ang="0">
                  <a:pos x="490" y="0"/>
                </a:cxn>
                <a:cxn ang="0">
                  <a:pos x="567" y="6"/>
                </a:cxn>
                <a:cxn ang="0">
                  <a:pos x="630" y="16"/>
                </a:cxn>
                <a:cxn ang="0">
                  <a:pos x="676" y="27"/>
                </a:cxn>
                <a:cxn ang="0">
                  <a:pos x="705" y="35"/>
                </a:cxn>
                <a:cxn ang="0">
                  <a:pos x="740" y="47"/>
                </a:cxn>
                <a:cxn ang="0">
                  <a:pos x="768" y="62"/>
                </a:cxn>
                <a:cxn ang="0">
                  <a:pos x="789" y="85"/>
                </a:cxn>
                <a:cxn ang="0">
                  <a:pos x="804" y="122"/>
                </a:cxn>
                <a:cxn ang="0">
                  <a:pos x="814" y="172"/>
                </a:cxn>
                <a:cxn ang="0">
                  <a:pos x="819" y="222"/>
                </a:cxn>
                <a:cxn ang="0">
                  <a:pos x="820" y="265"/>
                </a:cxn>
                <a:cxn ang="0">
                  <a:pos x="821" y="300"/>
                </a:cxn>
                <a:cxn ang="0">
                  <a:pos x="820" y="321"/>
                </a:cxn>
                <a:cxn ang="0">
                  <a:pos x="807" y="275"/>
                </a:cxn>
                <a:cxn ang="0">
                  <a:pos x="783" y="241"/>
                </a:cxn>
                <a:cxn ang="0">
                  <a:pos x="749" y="218"/>
                </a:cxn>
                <a:cxn ang="0">
                  <a:pos x="711" y="205"/>
                </a:cxn>
                <a:cxn ang="0">
                  <a:pos x="661" y="197"/>
                </a:cxn>
                <a:cxn ang="0">
                  <a:pos x="599" y="191"/>
                </a:cxn>
                <a:cxn ang="0">
                  <a:pos x="533" y="188"/>
                </a:cxn>
                <a:cxn ang="0">
                  <a:pos x="435" y="190"/>
                </a:cxn>
                <a:cxn ang="0">
                  <a:pos x="379" y="194"/>
                </a:cxn>
                <a:cxn ang="0">
                  <a:pos x="339" y="202"/>
                </a:cxn>
                <a:cxn ang="0">
                  <a:pos x="291" y="223"/>
                </a:cxn>
                <a:cxn ang="0">
                  <a:pos x="255" y="256"/>
                </a:cxn>
                <a:cxn ang="0">
                  <a:pos x="235" y="298"/>
                </a:cxn>
                <a:cxn ang="0">
                  <a:pos x="229" y="348"/>
                </a:cxn>
                <a:cxn ang="0">
                  <a:pos x="231" y="388"/>
                </a:cxn>
                <a:cxn ang="0">
                  <a:pos x="232" y="435"/>
                </a:cxn>
                <a:cxn ang="0">
                  <a:pos x="227" y="486"/>
                </a:cxn>
                <a:cxn ang="0">
                  <a:pos x="210" y="537"/>
                </a:cxn>
                <a:cxn ang="0">
                  <a:pos x="183" y="575"/>
                </a:cxn>
                <a:cxn ang="0">
                  <a:pos x="152" y="602"/>
                </a:cxn>
                <a:cxn ang="0">
                  <a:pos x="122" y="620"/>
                </a:cxn>
                <a:cxn ang="0">
                  <a:pos x="94" y="630"/>
                </a:cxn>
                <a:cxn ang="0">
                  <a:pos x="59" y="550"/>
                </a:cxn>
                <a:cxn ang="0">
                  <a:pos x="34" y="470"/>
                </a:cxn>
                <a:cxn ang="0">
                  <a:pos x="19" y="394"/>
                </a:cxn>
                <a:cxn ang="0">
                  <a:pos x="9" y="325"/>
                </a:cxn>
                <a:cxn ang="0">
                  <a:pos x="3" y="265"/>
                </a:cxn>
                <a:cxn ang="0">
                  <a:pos x="1" y="218"/>
                </a:cxn>
                <a:cxn ang="0">
                  <a:pos x="0" y="174"/>
                </a:cxn>
                <a:cxn ang="0">
                  <a:pos x="2" y="163"/>
                </a:cxn>
                <a:cxn ang="0">
                  <a:pos x="9" y="147"/>
                </a:cxn>
                <a:cxn ang="0">
                  <a:pos x="25" y="127"/>
                </a:cxn>
                <a:cxn ang="0">
                  <a:pos x="53" y="104"/>
                </a:cxn>
                <a:cxn ang="0">
                  <a:pos x="95" y="79"/>
                </a:cxn>
                <a:cxn ang="0">
                  <a:pos x="155" y="53"/>
                </a:cxn>
                <a:cxn ang="0">
                  <a:pos x="248" y="26"/>
                </a:cxn>
                <a:cxn ang="0">
                  <a:pos x="352" y="6"/>
                </a:cxn>
                <a:cxn ang="0">
                  <a:pos x="446" y="0"/>
                </a:cxn>
              </a:cxnLst>
              <a:rect l="0" t="0" r="r" b="b"/>
              <a:pathLst>
                <a:path w="821" h="630">
                  <a:moveTo>
                    <a:pt x="446" y="0"/>
                  </a:moveTo>
                  <a:lnTo>
                    <a:pt x="490" y="0"/>
                  </a:lnTo>
                  <a:lnTo>
                    <a:pt x="530" y="2"/>
                  </a:lnTo>
                  <a:lnTo>
                    <a:pt x="567" y="6"/>
                  </a:lnTo>
                  <a:lnTo>
                    <a:pt x="600" y="11"/>
                  </a:lnTo>
                  <a:lnTo>
                    <a:pt x="630" y="16"/>
                  </a:lnTo>
                  <a:lnTo>
                    <a:pt x="655" y="22"/>
                  </a:lnTo>
                  <a:lnTo>
                    <a:pt x="676" y="27"/>
                  </a:lnTo>
                  <a:lnTo>
                    <a:pt x="693" y="32"/>
                  </a:lnTo>
                  <a:lnTo>
                    <a:pt x="705" y="35"/>
                  </a:lnTo>
                  <a:lnTo>
                    <a:pt x="723" y="41"/>
                  </a:lnTo>
                  <a:lnTo>
                    <a:pt x="740" y="47"/>
                  </a:lnTo>
                  <a:lnTo>
                    <a:pt x="755" y="53"/>
                  </a:lnTo>
                  <a:lnTo>
                    <a:pt x="768" y="62"/>
                  </a:lnTo>
                  <a:lnTo>
                    <a:pt x="779" y="72"/>
                  </a:lnTo>
                  <a:lnTo>
                    <a:pt x="789" y="85"/>
                  </a:lnTo>
                  <a:lnTo>
                    <a:pt x="798" y="101"/>
                  </a:lnTo>
                  <a:lnTo>
                    <a:pt x="804" y="122"/>
                  </a:lnTo>
                  <a:lnTo>
                    <a:pt x="809" y="147"/>
                  </a:lnTo>
                  <a:lnTo>
                    <a:pt x="814" y="172"/>
                  </a:lnTo>
                  <a:lnTo>
                    <a:pt x="816" y="197"/>
                  </a:lnTo>
                  <a:lnTo>
                    <a:pt x="819" y="222"/>
                  </a:lnTo>
                  <a:lnTo>
                    <a:pt x="820" y="244"/>
                  </a:lnTo>
                  <a:lnTo>
                    <a:pt x="820" y="265"/>
                  </a:lnTo>
                  <a:lnTo>
                    <a:pt x="821" y="284"/>
                  </a:lnTo>
                  <a:lnTo>
                    <a:pt x="821" y="300"/>
                  </a:lnTo>
                  <a:lnTo>
                    <a:pt x="820" y="311"/>
                  </a:lnTo>
                  <a:lnTo>
                    <a:pt x="820" y="321"/>
                  </a:lnTo>
                  <a:lnTo>
                    <a:pt x="815" y="297"/>
                  </a:lnTo>
                  <a:lnTo>
                    <a:pt x="807" y="275"/>
                  </a:lnTo>
                  <a:lnTo>
                    <a:pt x="796" y="257"/>
                  </a:lnTo>
                  <a:lnTo>
                    <a:pt x="783" y="241"/>
                  </a:lnTo>
                  <a:lnTo>
                    <a:pt x="767" y="228"/>
                  </a:lnTo>
                  <a:lnTo>
                    <a:pt x="749" y="218"/>
                  </a:lnTo>
                  <a:lnTo>
                    <a:pt x="729" y="210"/>
                  </a:lnTo>
                  <a:lnTo>
                    <a:pt x="711" y="205"/>
                  </a:lnTo>
                  <a:lnTo>
                    <a:pt x="687" y="200"/>
                  </a:lnTo>
                  <a:lnTo>
                    <a:pt x="661" y="197"/>
                  </a:lnTo>
                  <a:lnTo>
                    <a:pt x="631" y="193"/>
                  </a:lnTo>
                  <a:lnTo>
                    <a:pt x="599" y="191"/>
                  </a:lnTo>
                  <a:lnTo>
                    <a:pt x="567" y="189"/>
                  </a:lnTo>
                  <a:lnTo>
                    <a:pt x="533" y="188"/>
                  </a:lnTo>
                  <a:lnTo>
                    <a:pt x="466" y="188"/>
                  </a:lnTo>
                  <a:lnTo>
                    <a:pt x="435" y="190"/>
                  </a:lnTo>
                  <a:lnTo>
                    <a:pt x="406" y="192"/>
                  </a:lnTo>
                  <a:lnTo>
                    <a:pt x="379" y="194"/>
                  </a:lnTo>
                  <a:lnTo>
                    <a:pt x="358" y="197"/>
                  </a:lnTo>
                  <a:lnTo>
                    <a:pt x="339" y="202"/>
                  </a:lnTo>
                  <a:lnTo>
                    <a:pt x="313" y="211"/>
                  </a:lnTo>
                  <a:lnTo>
                    <a:pt x="291" y="223"/>
                  </a:lnTo>
                  <a:lnTo>
                    <a:pt x="271" y="238"/>
                  </a:lnTo>
                  <a:lnTo>
                    <a:pt x="255" y="256"/>
                  </a:lnTo>
                  <a:lnTo>
                    <a:pt x="244" y="275"/>
                  </a:lnTo>
                  <a:lnTo>
                    <a:pt x="235" y="298"/>
                  </a:lnTo>
                  <a:lnTo>
                    <a:pt x="230" y="322"/>
                  </a:lnTo>
                  <a:lnTo>
                    <a:pt x="229" y="348"/>
                  </a:lnTo>
                  <a:lnTo>
                    <a:pt x="230" y="367"/>
                  </a:lnTo>
                  <a:lnTo>
                    <a:pt x="231" y="388"/>
                  </a:lnTo>
                  <a:lnTo>
                    <a:pt x="232" y="410"/>
                  </a:lnTo>
                  <a:lnTo>
                    <a:pt x="232" y="435"/>
                  </a:lnTo>
                  <a:lnTo>
                    <a:pt x="231" y="460"/>
                  </a:lnTo>
                  <a:lnTo>
                    <a:pt x="227" y="486"/>
                  </a:lnTo>
                  <a:lnTo>
                    <a:pt x="220" y="512"/>
                  </a:lnTo>
                  <a:lnTo>
                    <a:pt x="210" y="537"/>
                  </a:lnTo>
                  <a:lnTo>
                    <a:pt x="198" y="558"/>
                  </a:lnTo>
                  <a:lnTo>
                    <a:pt x="183" y="575"/>
                  </a:lnTo>
                  <a:lnTo>
                    <a:pt x="168" y="589"/>
                  </a:lnTo>
                  <a:lnTo>
                    <a:pt x="152" y="602"/>
                  </a:lnTo>
                  <a:lnTo>
                    <a:pt x="137" y="612"/>
                  </a:lnTo>
                  <a:lnTo>
                    <a:pt x="122" y="620"/>
                  </a:lnTo>
                  <a:lnTo>
                    <a:pt x="107" y="626"/>
                  </a:lnTo>
                  <a:lnTo>
                    <a:pt x="94" y="630"/>
                  </a:lnTo>
                  <a:lnTo>
                    <a:pt x="75" y="590"/>
                  </a:lnTo>
                  <a:lnTo>
                    <a:pt x="59" y="550"/>
                  </a:lnTo>
                  <a:lnTo>
                    <a:pt x="45" y="509"/>
                  </a:lnTo>
                  <a:lnTo>
                    <a:pt x="34" y="470"/>
                  </a:lnTo>
                  <a:lnTo>
                    <a:pt x="25" y="431"/>
                  </a:lnTo>
                  <a:lnTo>
                    <a:pt x="19" y="394"/>
                  </a:lnTo>
                  <a:lnTo>
                    <a:pt x="13" y="358"/>
                  </a:lnTo>
                  <a:lnTo>
                    <a:pt x="9" y="325"/>
                  </a:lnTo>
                  <a:lnTo>
                    <a:pt x="5" y="294"/>
                  </a:lnTo>
                  <a:lnTo>
                    <a:pt x="3" y="265"/>
                  </a:lnTo>
                  <a:lnTo>
                    <a:pt x="2" y="240"/>
                  </a:lnTo>
                  <a:lnTo>
                    <a:pt x="1" y="218"/>
                  </a:lnTo>
                  <a:lnTo>
                    <a:pt x="0" y="201"/>
                  </a:lnTo>
                  <a:lnTo>
                    <a:pt x="0" y="174"/>
                  </a:lnTo>
                  <a:lnTo>
                    <a:pt x="1" y="169"/>
                  </a:lnTo>
                  <a:lnTo>
                    <a:pt x="2" y="163"/>
                  </a:lnTo>
                  <a:lnTo>
                    <a:pt x="5" y="156"/>
                  </a:lnTo>
                  <a:lnTo>
                    <a:pt x="9" y="147"/>
                  </a:lnTo>
                  <a:lnTo>
                    <a:pt x="16" y="138"/>
                  </a:lnTo>
                  <a:lnTo>
                    <a:pt x="25" y="127"/>
                  </a:lnTo>
                  <a:lnTo>
                    <a:pt x="37" y="116"/>
                  </a:lnTo>
                  <a:lnTo>
                    <a:pt x="53" y="104"/>
                  </a:lnTo>
                  <a:lnTo>
                    <a:pt x="72" y="92"/>
                  </a:lnTo>
                  <a:lnTo>
                    <a:pt x="95" y="79"/>
                  </a:lnTo>
                  <a:lnTo>
                    <a:pt x="122" y="66"/>
                  </a:lnTo>
                  <a:lnTo>
                    <a:pt x="155" y="53"/>
                  </a:lnTo>
                  <a:lnTo>
                    <a:pt x="193" y="41"/>
                  </a:lnTo>
                  <a:lnTo>
                    <a:pt x="248" y="26"/>
                  </a:lnTo>
                  <a:lnTo>
                    <a:pt x="301" y="14"/>
                  </a:lnTo>
                  <a:lnTo>
                    <a:pt x="352" y="6"/>
                  </a:lnTo>
                  <a:lnTo>
                    <a:pt x="400" y="1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3AA8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42">
              <a:extLst>
                <a:ext uri="{FF2B5EF4-FFF2-40B4-BE49-F238E27FC236}">
                  <a16:creationId xmlns:a16="http://schemas.microsoft.com/office/drawing/2014/main" id="{3DD50B25-3CD7-6C42-8595-390347B787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092" y="4650642"/>
              <a:ext cx="968368" cy="1158220"/>
            </a:xfrm>
            <a:custGeom>
              <a:avLst/>
              <a:gdLst/>
              <a:ahLst/>
              <a:cxnLst>
                <a:cxn ang="0">
                  <a:pos x="458" y="1"/>
                </a:cxn>
                <a:cxn ang="0">
                  <a:pos x="508" y="6"/>
                </a:cxn>
                <a:cxn ang="0">
                  <a:pos x="559" y="22"/>
                </a:cxn>
                <a:cxn ang="0">
                  <a:pos x="609" y="46"/>
                </a:cxn>
                <a:cxn ang="0">
                  <a:pos x="657" y="83"/>
                </a:cxn>
                <a:cxn ang="0">
                  <a:pos x="702" y="135"/>
                </a:cxn>
                <a:cxn ang="0">
                  <a:pos x="740" y="202"/>
                </a:cxn>
                <a:cxn ang="0">
                  <a:pos x="770" y="280"/>
                </a:cxn>
                <a:cxn ang="0">
                  <a:pos x="791" y="362"/>
                </a:cxn>
                <a:cxn ang="0">
                  <a:pos x="803" y="444"/>
                </a:cxn>
                <a:cxn ang="0">
                  <a:pos x="809" y="527"/>
                </a:cxn>
                <a:cxn ang="0">
                  <a:pos x="811" y="604"/>
                </a:cxn>
                <a:cxn ang="0">
                  <a:pos x="808" y="676"/>
                </a:cxn>
                <a:cxn ang="0">
                  <a:pos x="804" y="738"/>
                </a:cxn>
                <a:cxn ang="0">
                  <a:pos x="798" y="790"/>
                </a:cxn>
                <a:cxn ang="0">
                  <a:pos x="793" y="826"/>
                </a:cxn>
                <a:cxn ang="0">
                  <a:pos x="791" y="846"/>
                </a:cxn>
                <a:cxn ang="0">
                  <a:pos x="786" y="852"/>
                </a:cxn>
                <a:cxn ang="0">
                  <a:pos x="770" y="862"/>
                </a:cxn>
                <a:cxn ang="0">
                  <a:pos x="745" y="877"/>
                </a:cxn>
                <a:cxn ang="0">
                  <a:pos x="706" y="896"/>
                </a:cxn>
                <a:cxn ang="0">
                  <a:pos x="652" y="916"/>
                </a:cxn>
                <a:cxn ang="0">
                  <a:pos x="582" y="934"/>
                </a:cxn>
                <a:cxn ang="0">
                  <a:pos x="495" y="951"/>
                </a:cxn>
                <a:cxn ang="0">
                  <a:pos x="389" y="964"/>
                </a:cxn>
                <a:cxn ang="0">
                  <a:pos x="289" y="970"/>
                </a:cxn>
                <a:cxn ang="0">
                  <a:pos x="206" y="970"/>
                </a:cxn>
                <a:cxn ang="0">
                  <a:pos x="139" y="967"/>
                </a:cxn>
                <a:cxn ang="0">
                  <a:pos x="90" y="962"/>
                </a:cxn>
                <a:cxn ang="0">
                  <a:pos x="60" y="958"/>
                </a:cxn>
                <a:cxn ang="0">
                  <a:pos x="50" y="956"/>
                </a:cxn>
                <a:cxn ang="0">
                  <a:pos x="47" y="950"/>
                </a:cxn>
                <a:cxn ang="0">
                  <a:pos x="40" y="932"/>
                </a:cxn>
                <a:cxn ang="0">
                  <a:pos x="29" y="901"/>
                </a:cxn>
                <a:cxn ang="0">
                  <a:pos x="13" y="831"/>
                </a:cxn>
                <a:cxn ang="0">
                  <a:pos x="5" y="767"/>
                </a:cxn>
                <a:cxn ang="0">
                  <a:pos x="0" y="690"/>
                </a:cxn>
                <a:cxn ang="0">
                  <a:pos x="2" y="598"/>
                </a:cxn>
                <a:cxn ang="0">
                  <a:pos x="11" y="491"/>
                </a:cxn>
                <a:cxn ang="0">
                  <a:pos x="29" y="382"/>
                </a:cxn>
                <a:cxn ang="0">
                  <a:pos x="53" y="295"/>
                </a:cxn>
                <a:cxn ang="0">
                  <a:pos x="83" y="222"/>
                </a:cxn>
                <a:cxn ang="0">
                  <a:pos x="118" y="162"/>
                </a:cxn>
                <a:cxn ang="0">
                  <a:pos x="157" y="114"/>
                </a:cxn>
                <a:cxn ang="0">
                  <a:pos x="198" y="77"/>
                </a:cxn>
                <a:cxn ang="0">
                  <a:pos x="240" y="49"/>
                </a:cxn>
                <a:cxn ang="0">
                  <a:pos x="282" y="29"/>
                </a:cxn>
                <a:cxn ang="0">
                  <a:pos x="322" y="16"/>
                </a:cxn>
                <a:cxn ang="0">
                  <a:pos x="358" y="7"/>
                </a:cxn>
                <a:cxn ang="0">
                  <a:pos x="390" y="2"/>
                </a:cxn>
                <a:cxn ang="0">
                  <a:pos x="435" y="0"/>
                </a:cxn>
              </a:cxnLst>
              <a:rect l="0" t="0" r="r" b="b"/>
              <a:pathLst>
                <a:path w="811" h="970">
                  <a:moveTo>
                    <a:pt x="435" y="0"/>
                  </a:moveTo>
                  <a:lnTo>
                    <a:pt x="458" y="1"/>
                  </a:lnTo>
                  <a:lnTo>
                    <a:pt x="483" y="2"/>
                  </a:lnTo>
                  <a:lnTo>
                    <a:pt x="508" y="6"/>
                  </a:lnTo>
                  <a:lnTo>
                    <a:pt x="533" y="12"/>
                  </a:lnTo>
                  <a:lnTo>
                    <a:pt x="559" y="22"/>
                  </a:lnTo>
                  <a:lnTo>
                    <a:pt x="584" y="32"/>
                  </a:lnTo>
                  <a:lnTo>
                    <a:pt x="609" y="46"/>
                  </a:lnTo>
                  <a:lnTo>
                    <a:pt x="633" y="63"/>
                  </a:lnTo>
                  <a:lnTo>
                    <a:pt x="657" y="83"/>
                  </a:lnTo>
                  <a:lnTo>
                    <a:pt x="680" y="107"/>
                  </a:lnTo>
                  <a:lnTo>
                    <a:pt x="702" y="135"/>
                  </a:lnTo>
                  <a:lnTo>
                    <a:pt x="722" y="166"/>
                  </a:lnTo>
                  <a:lnTo>
                    <a:pt x="740" y="202"/>
                  </a:lnTo>
                  <a:lnTo>
                    <a:pt x="756" y="241"/>
                  </a:lnTo>
                  <a:lnTo>
                    <a:pt x="770" y="280"/>
                  </a:lnTo>
                  <a:lnTo>
                    <a:pt x="781" y="321"/>
                  </a:lnTo>
                  <a:lnTo>
                    <a:pt x="791" y="362"/>
                  </a:lnTo>
                  <a:lnTo>
                    <a:pt x="797" y="403"/>
                  </a:lnTo>
                  <a:lnTo>
                    <a:pt x="803" y="444"/>
                  </a:lnTo>
                  <a:lnTo>
                    <a:pt x="806" y="486"/>
                  </a:lnTo>
                  <a:lnTo>
                    <a:pt x="809" y="527"/>
                  </a:lnTo>
                  <a:lnTo>
                    <a:pt x="811" y="566"/>
                  </a:lnTo>
                  <a:lnTo>
                    <a:pt x="811" y="604"/>
                  </a:lnTo>
                  <a:lnTo>
                    <a:pt x="810" y="641"/>
                  </a:lnTo>
                  <a:lnTo>
                    <a:pt x="808" y="676"/>
                  </a:lnTo>
                  <a:lnTo>
                    <a:pt x="806" y="709"/>
                  </a:lnTo>
                  <a:lnTo>
                    <a:pt x="804" y="738"/>
                  </a:lnTo>
                  <a:lnTo>
                    <a:pt x="801" y="766"/>
                  </a:lnTo>
                  <a:lnTo>
                    <a:pt x="798" y="790"/>
                  </a:lnTo>
                  <a:lnTo>
                    <a:pt x="796" y="810"/>
                  </a:lnTo>
                  <a:lnTo>
                    <a:pt x="793" y="826"/>
                  </a:lnTo>
                  <a:lnTo>
                    <a:pt x="791" y="838"/>
                  </a:lnTo>
                  <a:lnTo>
                    <a:pt x="791" y="846"/>
                  </a:lnTo>
                  <a:lnTo>
                    <a:pt x="790" y="848"/>
                  </a:lnTo>
                  <a:lnTo>
                    <a:pt x="786" y="852"/>
                  </a:lnTo>
                  <a:lnTo>
                    <a:pt x="780" y="857"/>
                  </a:lnTo>
                  <a:lnTo>
                    <a:pt x="770" y="862"/>
                  </a:lnTo>
                  <a:lnTo>
                    <a:pt x="760" y="870"/>
                  </a:lnTo>
                  <a:lnTo>
                    <a:pt x="745" y="877"/>
                  </a:lnTo>
                  <a:lnTo>
                    <a:pt x="727" y="887"/>
                  </a:lnTo>
                  <a:lnTo>
                    <a:pt x="706" y="896"/>
                  </a:lnTo>
                  <a:lnTo>
                    <a:pt x="681" y="906"/>
                  </a:lnTo>
                  <a:lnTo>
                    <a:pt x="652" y="916"/>
                  </a:lnTo>
                  <a:lnTo>
                    <a:pt x="620" y="925"/>
                  </a:lnTo>
                  <a:lnTo>
                    <a:pt x="582" y="934"/>
                  </a:lnTo>
                  <a:lnTo>
                    <a:pt x="541" y="944"/>
                  </a:lnTo>
                  <a:lnTo>
                    <a:pt x="495" y="951"/>
                  </a:lnTo>
                  <a:lnTo>
                    <a:pt x="444" y="958"/>
                  </a:lnTo>
                  <a:lnTo>
                    <a:pt x="389" y="964"/>
                  </a:lnTo>
                  <a:lnTo>
                    <a:pt x="337" y="967"/>
                  </a:lnTo>
                  <a:lnTo>
                    <a:pt x="289" y="970"/>
                  </a:lnTo>
                  <a:lnTo>
                    <a:pt x="245" y="970"/>
                  </a:lnTo>
                  <a:lnTo>
                    <a:pt x="206" y="970"/>
                  </a:lnTo>
                  <a:lnTo>
                    <a:pt x="170" y="969"/>
                  </a:lnTo>
                  <a:lnTo>
                    <a:pt x="139" y="967"/>
                  </a:lnTo>
                  <a:lnTo>
                    <a:pt x="112" y="965"/>
                  </a:lnTo>
                  <a:lnTo>
                    <a:pt x="90" y="962"/>
                  </a:lnTo>
                  <a:lnTo>
                    <a:pt x="72" y="960"/>
                  </a:lnTo>
                  <a:lnTo>
                    <a:pt x="60" y="958"/>
                  </a:lnTo>
                  <a:lnTo>
                    <a:pt x="52" y="957"/>
                  </a:lnTo>
                  <a:lnTo>
                    <a:pt x="50" y="956"/>
                  </a:lnTo>
                  <a:lnTo>
                    <a:pt x="49" y="955"/>
                  </a:lnTo>
                  <a:lnTo>
                    <a:pt x="47" y="950"/>
                  </a:lnTo>
                  <a:lnTo>
                    <a:pt x="44" y="943"/>
                  </a:lnTo>
                  <a:lnTo>
                    <a:pt x="40" y="932"/>
                  </a:lnTo>
                  <a:lnTo>
                    <a:pt x="35" y="919"/>
                  </a:lnTo>
                  <a:lnTo>
                    <a:pt x="29" y="901"/>
                  </a:lnTo>
                  <a:lnTo>
                    <a:pt x="18" y="857"/>
                  </a:lnTo>
                  <a:lnTo>
                    <a:pt x="13" y="831"/>
                  </a:lnTo>
                  <a:lnTo>
                    <a:pt x="9" y="800"/>
                  </a:lnTo>
                  <a:lnTo>
                    <a:pt x="5" y="767"/>
                  </a:lnTo>
                  <a:lnTo>
                    <a:pt x="2" y="730"/>
                  </a:lnTo>
                  <a:lnTo>
                    <a:pt x="0" y="690"/>
                  </a:lnTo>
                  <a:lnTo>
                    <a:pt x="0" y="645"/>
                  </a:lnTo>
                  <a:lnTo>
                    <a:pt x="2" y="598"/>
                  </a:lnTo>
                  <a:lnTo>
                    <a:pt x="6" y="547"/>
                  </a:lnTo>
                  <a:lnTo>
                    <a:pt x="11" y="491"/>
                  </a:lnTo>
                  <a:lnTo>
                    <a:pt x="20" y="433"/>
                  </a:lnTo>
                  <a:lnTo>
                    <a:pt x="29" y="382"/>
                  </a:lnTo>
                  <a:lnTo>
                    <a:pt x="40" y="337"/>
                  </a:lnTo>
                  <a:lnTo>
                    <a:pt x="53" y="295"/>
                  </a:lnTo>
                  <a:lnTo>
                    <a:pt x="67" y="257"/>
                  </a:lnTo>
                  <a:lnTo>
                    <a:pt x="83" y="222"/>
                  </a:lnTo>
                  <a:lnTo>
                    <a:pt x="100" y="191"/>
                  </a:lnTo>
                  <a:lnTo>
                    <a:pt x="118" y="162"/>
                  </a:lnTo>
                  <a:lnTo>
                    <a:pt x="138" y="137"/>
                  </a:lnTo>
                  <a:lnTo>
                    <a:pt x="157" y="114"/>
                  </a:lnTo>
                  <a:lnTo>
                    <a:pt x="178" y="94"/>
                  </a:lnTo>
                  <a:lnTo>
                    <a:pt x="198" y="77"/>
                  </a:lnTo>
                  <a:lnTo>
                    <a:pt x="219" y="63"/>
                  </a:lnTo>
                  <a:lnTo>
                    <a:pt x="240" y="49"/>
                  </a:lnTo>
                  <a:lnTo>
                    <a:pt x="261" y="38"/>
                  </a:lnTo>
                  <a:lnTo>
                    <a:pt x="282" y="29"/>
                  </a:lnTo>
                  <a:lnTo>
                    <a:pt x="302" y="22"/>
                  </a:lnTo>
                  <a:lnTo>
                    <a:pt x="322" y="16"/>
                  </a:lnTo>
                  <a:lnTo>
                    <a:pt x="340" y="11"/>
                  </a:lnTo>
                  <a:lnTo>
                    <a:pt x="358" y="7"/>
                  </a:lnTo>
                  <a:lnTo>
                    <a:pt x="375" y="4"/>
                  </a:lnTo>
                  <a:lnTo>
                    <a:pt x="390" y="2"/>
                  </a:lnTo>
                  <a:lnTo>
                    <a:pt x="412" y="1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43">
              <a:extLst>
                <a:ext uri="{FF2B5EF4-FFF2-40B4-BE49-F238E27FC236}">
                  <a16:creationId xmlns:a16="http://schemas.microsoft.com/office/drawing/2014/main" id="{08C7E95C-C1D9-EA48-8396-B5532D1606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526" y="4924077"/>
              <a:ext cx="126568" cy="133733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54" y="0"/>
                </a:cxn>
                <a:cxn ang="0">
                  <a:pos x="67" y="3"/>
                </a:cxn>
                <a:cxn ang="0">
                  <a:pos x="79" y="9"/>
                </a:cxn>
                <a:cxn ang="0">
                  <a:pos x="89" y="17"/>
                </a:cxn>
                <a:cxn ang="0">
                  <a:pos x="97" y="26"/>
                </a:cxn>
                <a:cxn ang="0">
                  <a:pos x="100" y="32"/>
                </a:cxn>
                <a:cxn ang="0">
                  <a:pos x="103" y="39"/>
                </a:cxn>
                <a:cxn ang="0">
                  <a:pos x="106" y="47"/>
                </a:cxn>
                <a:cxn ang="0">
                  <a:pos x="106" y="55"/>
                </a:cxn>
                <a:cxn ang="0">
                  <a:pos x="106" y="66"/>
                </a:cxn>
                <a:cxn ang="0">
                  <a:pos x="105" y="75"/>
                </a:cxn>
                <a:cxn ang="0">
                  <a:pos x="102" y="83"/>
                </a:cxn>
                <a:cxn ang="0">
                  <a:pos x="97" y="92"/>
                </a:cxn>
                <a:cxn ang="0">
                  <a:pos x="90" y="99"/>
                </a:cxn>
                <a:cxn ang="0">
                  <a:pos x="81" y="106"/>
                </a:cxn>
                <a:cxn ang="0">
                  <a:pos x="70" y="110"/>
                </a:cxn>
                <a:cxn ang="0">
                  <a:pos x="55" y="112"/>
                </a:cxn>
                <a:cxn ang="0">
                  <a:pos x="38" y="112"/>
                </a:cxn>
                <a:cxn ang="0">
                  <a:pos x="3" y="71"/>
                </a:cxn>
                <a:cxn ang="0">
                  <a:pos x="2" y="69"/>
                </a:cxn>
                <a:cxn ang="0">
                  <a:pos x="1" y="63"/>
                </a:cxn>
                <a:cxn ang="0">
                  <a:pos x="0" y="55"/>
                </a:cxn>
                <a:cxn ang="0">
                  <a:pos x="0" y="45"/>
                </a:cxn>
                <a:cxn ang="0">
                  <a:pos x="2" y="35"/>
                </a:cxn>
                <a:cxn ang="0">
                  <a:pos x="5" y="25"/>
                </a:cxn>
                <a:cxn ang="0">
                  <a:pos x="13" y="15"/>
                </a:cxn>
                <a:cxn ang="0">
                  <a:pos x="26" y="5"/>
                </a:cxn>
                <a:cxn ang="0">
                  <a:pos x="39" y="0"/>
                </a:cxn>
              </a:cxnLst>
              <a:rect l="0" t="0" r="r" b="b"/>
              <a:pathLst>
                <a:path w="106" h="112">
                  <a:moveTo>
                    <a:pt x="39" y="0"/>
                  </a:moveTo>
                  <a:lnTo>
                    <a:pt x="54" y="0"/>
                  </a:lnTo>
                  <a:lnTo>
                    <a:pt x="67" y="3"/>
                  </a:lnTo>
                  <a:lnTo>
                    <a:pt x="79" y="9"/>
                  </a:lnTo>
                  <a:lnTo>
                    <a:pt x="89" y="17"/>
                  </a:lnTo>
                  <a:lnTo>
                    <a:pt x="97" y="26"/>
                  </a:lnTo>
                  <a:lnTo>
                    <a:pt x="100" y="32"/>
                  </a:lnTo>
                  <a:lnTo>
                    <a:pt x="103" y="39"/>
                  </a:lnTo>
                  <a:lnTo>
                    <a:pt x="106" y="47"/>
                  </a:lnTo>
                  <a:lnTo>
                    <a:pt x="106" y="55"/>
                  </a:lnTo>
                  <a:lnTo>
                    <a:pt x="106" y="66"/>
                  </a:lnTo>
                  <a:lnTo>
                    <a:pt x="105" y="75"/>
                  </a:lnTo>
                  <a:lnTo>
                    <a:pt x="102" y="83"/>
                  </a:lnTo>
                  <a:lnTo>
                    <a:pt x="97" y="92"/>
                  </a:lnTo>
                  <a:lnTo>
                    <a:pt x="90" y="99"/>
                  </a:lnTo>
                  <a:lnTo>
                    <a:pt x="81" y="106"/>
                  </a:lnTo>
                  <a:lnTo>
                    <a:pt x="70" y="110"/>
                  </a:lnTo>
                  <a:lnTo>
                    <a:pt x="55" y="112"/>
                  </a:lnTo>
                  <a:lnTo>
                    <a:pt x="38" y="112"/>
                  </a:lnTo>
                  <a:lnTo>
                    <a:pt x="3" y="71"/>
                  </a:lnTo>
                  <a:lnTo>
                    <a:pt x="2" y="69"/>
                  </a:lnTo>
                  <a:lnTo>
                    <a:pt x="1" y="63"/>
                  </a:lnTo>
                  <a:lnTo>
                    <a:pt x="0" y="55"/>
                  </a:lnTo>
                  <a:lnTo>
                    <a:pt x="0" y="45"/>
                  </a:lnTo>
                  <a:lnTo>
                    <a:pt x="2" y="35"/>
                  </a:lnTo>
                  <a:lnTo>
                    <a:pt x="5" y="25"/>
                  </a:lnTo>
                  <a:lnTo>
                    <a:pt x="13" y="15"/>
                  </a:lnTo>
                  <a:lnTo>
                    <a:pt x="26" y="5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50">
              <a:extLst>
                <a:ext uri="{FF2B5EF4-FFF2-40B4-BE49-F238E27FC236}">
                  <a16:creationId xmlns:a16="http://schemas.microsoft.com/office/drawing/2014/main" id="{3E6FBFA7-2ED0-754E-810C-FF9BB2F1C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094" y="5839907"/>
              <a:ext cx="191047" cy="102687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81" y="0"/>
                </a:cxn>
                <a:cxn ang="0">
                  <a:pos x="99" y="4"/>
                </a:cxn>
                <a:cxn ang="0">
                  <a:pos x="115" y="9"/>
                </a:cxn>
                <a:cxn ang="0">
                  <a:pos x="130" y="16"/>
                </a:cxn>
                <a:cxn ang="0">
                  <a:pos x="142" y="26"/>
                </a:cxn>
                <a:cxn ang="0">
                  <a:pos x="152" y="36"/>
                </a:cxn>
                <a:cxn ang="0">
                  <a:pos x="158" y="47"/>
                </a:cxn>
                <a:cxn ang="0">
                  <a:pos x="160" y="59"/>
                </a:cxn>
                <a:cxn ang="0">
                  <a:pos x="159" y="71"/>
                </a:cxn>
                <a:cxn ang="0">
                  <a:pos x="154" y="77"/>
                </a:cxn>
                <a:cxn ang="0">
                  <a:pos x="148" y="82"/>
                </a:cxn>
                <a:cxn ang="0">
                  <a:pos x="141" y="84"/>
                </a:cxn>
                <a:cxn ang="0">
                  <a:pos x="133" y="86"/>
                </a:cxn>
                <a:cxn ang="0">
                  <a:pos x="119" y="86"/>
                </a:cxn>
                <a:cxn ang="0">
                  <a:pos x="115" y="85"/>
                </a:cxn>
                <a:cxn ang="0">
                  <a:pos x="113" y="85"/>
                </a:cxn>
                <a:cxn ang="0">
                  <a:pos x="17" y="63"/>
                </a:cxn>
                <a:cxn ang="0">
                  <a:pos x="15" y="62"/>
                </a:cxn>
                <a:cxn ang="0">
                  <a:pos x="12" y="60"/>
                </a:cxn>
                <a:cxn ang="0">
                  <a:pos x="8" y="56"/>
                </a:cxn>
                <a:cxn ang="0">
                  <a:pos x="4" y="51"/>
                </a:cxn>
                <a:cxn ang="0">
                  <a:pos x="1" y="44"/>
                </a:cxn>
                <a:cxn ang="0">
                  <a:pos x="0" y="36"/>
                </a:cxn>
                <a:cxn ang="0">
                  <a:pos x="3" y="26"/>
                </a:cxn>
                <a:cxn ang="0">
                  <a:pos x="10" y="18"/>
                </a:cxn>
                <a:cxn ang="0">
                  <a:pos x="19" y="10"/>
                </a:cxn>
                <a:cxn ang="0">
                  <a:pos x="31" y="5"/>
                </a:cxn>
                <a:cxn ang="0">
                  <a:pos x="46" y="1"/>
                </a:cxn>
                <a:cxn ang="0">
                  <a:pos x="62" y="0"/>
                </a:cxn>
              </a:cxnLst>
              <a:rect l="0" t="0" r="r" b="b"/>
              <a:pathLst>
                <a:path w="160" h="86">
                  <a:moveTo>
                    <a:pt x="62" y="0"/>
                  </a:moveTo>
                  <a:lnTo>
                    <a:pt x="81" y="0"/>
                  </a:lnTo>
                  <a:lnTo>
                    <a:pt x="99" y="4"/>
                  </a:lnTo>
                  <a:lnTo>
                    <a:pt x="115" y="9"/>
                  </a:lnTo>
                  <a:lnTo>
                    <a:pt x="130" y="16"/>
                  </a:lnTo>
                  <a:lnTo>
                    <a:pt x="142" y="26"/>
                  </a:lnTo>
                  <a:lnTo>
                    <a:pt x="152" y="36"/>
                  </a:lnTo>
                  <a:lnTo>
                    <a:pt x="158" y="47"/>
                  </a:lnTo>
                  <a:lnTo>
                    <a:pt x="160" y="59"/>
                  </a:lnTo>
                  <a:lnTo>
                    <a:pt x="159" y="71"/>
                  </a:lnTo>
                  <a:lnTo>
                    <a:pt x="154" y="77"/>
                  </a:lnTo>
                  <a:lnTo>
                    <a:pt x="148" y="82"/>
                  </a:lnTo>
                  <a:lnTo>
                    <a:pt x="141" y="84"/>
                  </a:lnTo>
                  <a:lnTo>
                    <a:pt x="133" y="86"/>
                  </a:lnTo>
                  <a:lnTo>
                    <a:pt x="119" y="86"/>
                  </a:lnTo>
                  <a:lnTo>
                    <a:pt x="115" y="85"/>
                  </a:lnTo>
                  <a:lnTo>
                    <a:pt x="113" y="85"/>
                  </a:lnTo>
                  <a:lnTo>
                    <a:pt x="17" y="63"/>
                  </a:lnTo>
                  <a:lnTo>
                    <a:pt x="15" y="62"/>
                  </a:lnTo>
                  <a:lnTo>
                    <a:pt x="12" y="60"/>
                  </a:lnTo>
                  <a:lnTo>
                    <a:pt x="8" y="56"/>
                  </a:lnTo>
                  <a:lnTo>
                    <a:pt x="4" y="51"/>
                  </a:lnTo>
                  <a:lnTo>
                    <a:pt x="1" y="44"/>
                  </a:lnTo>
                  <a:lnTo>
                    <a:pt x="0" y="36"/>
                  </a:lnTo>
                  <a:lnTo>
                    <a:pt x="3" y="26"/>
                  </a:lnTo>
                  <a:lnTo>
                    <a:pt x="10" y="18"/>
                  </a:lnTo>
                  <a:lnTo>
                    <a:pt x="19" y="10"/>
                  </a:lnTo>
                  <a:lnTo>
                    <a:pt x="31" y="5"/>
                  </a:lnTo>
                  <a:lnTo>
                    <a:pt x="46" y="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51">
              <a:extLst>
                <a:ext uri="{FF2B5EF4-FFF2-40B4-BE49-F238E27FC236}">
                  <a16:creationId xmlns:a16="http://schemas.microsoft.com/office/drawing/2014/main" id="{0284EAA6-1360-9145-B041-576478F69A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423" y="5870952"/>
              <a:ext cx="229256" cy="544482"/>
            </a:xfrm>
            <a:custGeom>
              <a:avLst/>
              <a:gdLst/>
              <a:ahLst/>
              <a:cxnLst>
                <a:cxn ang="0">
                  <a:pos x="116" y="0"/>
                </a:cxn>
                <a:cxn ang="0">
                  <a:pos x="130" y="0"/>
                </a:cxn>
                <a:cxn ang="0">
                  <a:pos x="146" y="4"/>
                </a:cxn>
                <a:cxn ang="0">
                  <a:pos x="165" y="10"/>
                </a:cxn>
                <a:cxn ang="0">
                  <a:pos x="178" y="20"/>
                </a:cxn>
                <a:cxn ang="0">
                  <a:pos x="188" y="30"/>
                </a:cxn>
                <a:cxn ang="0">
                  <a:pos x="192" y="42"/>
                </a:cxn>
                <a:cxn ang="0">
                  <a:pos x="191" y="44"/>
                </a:cxn>
                <a:cxn ang="0">
                  <a:pos x="188" y="48"/>
                </a:cxn>
                <a:cxn ang="0">
                  <a:pos x="184" y="56"/>
                </a:cxn>
                <a:cxn ang="0">
                  <a:pos x="179" y="67"/>
                </a:cxn>
                <a:cxn ang="0">
                  <a:pos x="173" y="80"/>
                </a:cxn>
                <a:cxn ang="0">
                  <a:pos x="167" y="97"/>
                </a:cxn>
                <a:cxn ang="0">
                  <a:pos x="160" y="118"/>
                </a:cxn>
                <a:cxn ang="0">
                  <a:pos x="153" y="141"/>
                </a:cxn>
                <a:cxn ang="0">
                  <a:pos x="147" y="169"/>
                </a:cxn>
                <a:cxn ang="0">
                  <a:pos x="141" y="200"/>
                </a:cxn>
                <a:cxn ang="0">
                  <a:pos x="137" y="235"/>
                </a:cxn>
                <a:cxn ang="0">
                  <a:pos x="133" y="273"/>
                </a:cxn>
                <a:cxn ang="0">
                  <a:pos x="131" y="315"/>
                </a:cxn>
                <a:cxn ang="0">
                  <a:pos x="131" y="362"/>
                </a:cxn>
                <a:cxn ang="0">
                  <a:pos x="133" y="412"/>
                </a:cxn>
                <a:cxn ang="0">
                  <a:pos x="3" y="456"/>
                </a:cxn>
                <a:cxn ang="0">
                  <a:pos x="3" y="454"/>
                </a:cxn>
                <a:cxn ang="0">
                  <a:pos x="3" y="445"/>
                </a:cxn>
                <a:cxn ang="0">
                  <a:pos x="2" y="432"/>
                </a:cxn>
                <a:cxn ang="0">
                  <a:pos x="1" y="414"/>
                </a:cxn>
                <a:cxn ang="0">
                  <a:pos x="0" y="392"/>
                </a:cxn>
                <a:cxn ang="0">
                  <a:pos x="0" y="366"/>
                </a:cxn>
                <a:cxn ang="0">
                  <a:pos x="2" y="336"/>
                </a:cxn>
                <a:cxn ang="0">
                  <a:pos x="3" y="304"/>
                </a:cxn>
                <a:cxn ang="0">
                  <a:pos x="8" y="268"/>
                </a:cxn>
                <a:cxn ang="0">
                  <a:pos x="13" y="231"/>
                </a:cxn>
                <a:cxn ang="0">
                  <a:pos x="19" y="191"/>
                </a:cxn>
                <a:cxn ang="0">
                  <a:pos x="29" y="149"/>
                </a:cxn>
                <a:cxn ang="0">
                  <a:pos x="41" y="107"/>
                </a:cxn>
                <a:cxn ang="0">
                  <a:pos x="55" y="63"/>
                </a:cxn>
                <a:cxn ang="0">
                  <a:pos x="73" y="20"/>
                </a:cxn>
                <a:cxn ang="0">
                  <a:pos x="74" y="19"/>
                </a:cxn>
                <a:cxn ang="0">
                  <a:pos x="76" y="15"/>
                </a:cxn>
                <a:cxn ang="0">
                  <a:pos x="80" y="12"/>
                </a:cxn>
                <a:cxn ang="0">
                  <a:pos x="86" y="8"/>
                </a:cxn>
                <a:cxn ang="0">
                  <a:pos x="94" y="4"/>
                </a:cxn>
                <a:cxn ang="0">
                  <a:pos x="104" y="0"/>
                </a:cxn>
                <a:cxn ang="0">
                  <a:pos x="116" y="0"/>
                </a:cxn>
              </a:cxnLst>
              <a:rect l="0" t="0" r="r" b="b"/>
              <a:pathLst>
                <a:path w="192" h="456">
                  <a:moveTo>
                    <a:pt x="116" y="0"/>
                  </a:moveTo>
                  <a:lnTo>
                    <a:pt x="130" y="0"/>
                  </a:lnTo>
                  <a:lnTo>
                    <a:pt x="146" y="4"/>
                  </a:lnTo>
                  <a:lnTo>
                    <a:pt x="165" y="10"/>
                  </a:lnTo>
                  <a:lnTo>
                    <a:pt x="178" y="20"/>
                  </a:lnTo>
                  <a:lnTo>
                    <a:pt x="188" y="30"/>
                  </a:lnTo>
                  <a:lnTo>
                    <a:pt x="192" y="42"/>
                  </a:lnTo>
                  <a:lnTo>
                    <a:pt x="191" y="44"/>
                  </a:lnTo>
                  <a:lnTo>
                    <a:pt x="188" y="48"/>
                  </a:lnTo>
                  <a:lnTo>
                    <a:pt x="184" y="56"/>
                  </a:lnTo>
                  <a:lnTo>
                    <a:pt x="179" y="67"/>
                  </a:lnTo>
                  <a:lnTo>
                    <a:pt x="173" y="80"/>
                  </a:lnTo>
                  <a:lnTo>
                    <a:pt x="167" y="97"/>
                  </a:lnTo>
                  <a:lnTo>
                    <a:pt x="160" y="118"/>
                  </a:lnTo>
                  <a:lnTo>
                    <a:pt x="153" y="141"/>
                  </a:lnTo>
                  <a:lnTo>
                    <a:pt x="147" y="169"/>
                  </a:lnTo>
                  <a:lnTo>
                    <a:pt x="141" y="200"/>
                  </a:lnTo>
                  <a:lnTo>
                    <a:pt x="137" y="235"/>
                  </a:lnTo>
                  <a:lnTo>
                    <a:pt x="133" y="273"/>
                  </a:lnTo>
                  <a:lnTo>
                    <a:pt x="131" y="315"/>
                  </a:lnTo>
                  <a:lnTo>
                    <a:pt x="131" y="362"/>
                  </a:lnTo>
                  <a:lnTo>
                    <a:pt x="133" y="412"/>
                  </a:lnTo>
                  <a:lnTo>
                    <a:pt x="3" y="456"/>
                  </a:lnTo>
                  <a:lnTo>
                    <a:pt x="3" y="454"/>
                  </a:lnTo>
                  <a:lnTo>
                    <a:pt x="3" y="445"/>
                  </a:lnTo>
                  <a:lnTo>
                    <a:pt x="2" y="432"/>
                  </a:lnTo>
                  <a:lnTo>
                    <a:pt x="1" y="414"/>
                  </a:lnTo>
                  <a:lnTo>
                    <a:pt x="0" y="392"/>
                  </a:lnTo>
                  <a:lnTo>
                    <a:pt x="0" y="366"/>
                  </a:lnTo>
                  <a:lnTo>
                    <a:pt x="2" y="336"/>
                  </a:lnTo>
                  <a:lnTo>
                    <a:pt x="3" y="304"/>
                  </a:lnTo>
                  <a:lnTo>
                    <a:pt x="8" y="268"/>
                  </a:lnTo>
                  <a:lnTo>
                    <a:pt x="13" y="231"/>
                  </a:lnTo>
                  <a:lnTo>
                    <a:pt x="19" y="191"/>
                  </a:lnTo>
                  <a:lnTo>
                    <a:pt x="29" y="149"/>
                  </a:lnTo>
                  <a:lnTo>
                    <a:pt x="41" y="107"/>
                  </a:lnTo>
                  <a:lnTo>
                    <a:pt x="55" y="63"/>
                  </a:lnTo>
                  <a:lnTo>
                    <a:pt x="73" y="20"/>
                  </a:lnTo>
                  <a:lnTo>
                    <a:pt x="74" y="19"/>
                  </a:lnTo>
                  <a:lnTo>
                    <a:pt x="76" y="15"/>
                  </a:lnTo>
                  <a:lnTo>
                    <a:pt x="80" y="12"/>
                  </a:lnTo>
                  <a:lnTo>
                    <a:pt x="86" y="8"/>
                  </a:lnTo>
                  <a:lnTo>
                    <a:pt x="94" y="4"/>
                  </a:lnTo>
                  <a:lnTo>
                    <a:pt x="104" y="0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52">
              <a:extLst>
                <a:ext uri="{FF2B5EF4-FFF2-40B4-BE49-F238E27FC236}">
                  <a16:creationId xmlns:a16="http://schemas.microsoft.com/office/drawing/2014/main" id="{EA7D85F4-3307-D34B-BF06-FD129EE67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481" y="6324688"/>
              <a:ext cx="454931" cy="188658"/>
            </a:xfrm>
            <a:custGeom>
              <a:avLst/>
              <a:gdLst/>
              <a:ahLst/>
              <a:cxnLst>
                <a:cxn ang="0">
                  <a:pos x="214" y="0"/>
                </a:cxn>
                <a:cxn ang="0">
                  <a:pos x="240" y="1"/>
                </a:cxn>
                <a:cxn ang="0">
                  <a:pos x="262" y="6"/>
                </a:cxn>
                <a:cxn ang="0">
                  <a:pos x="282" y="12"/>
                </a:cxn>
                <a:cxn ang="0">
                  <a:pos x="300" y="21"/>
                </a:cxn>
                <a:cxn ang="0">
                  <a:pos x="316" y="31"/>
                </a:cxn>
                <a:cxn ang="0">
                  <a:pos x="329" y="42"/>
                </a:cxn>
                <a:cxn ang="0">
                  <a:pos x="340" y="54"/>
                </a:cxn>
                <a:cxn ang="0">
                  <a:pos x="350" y="67"/>
                </a:cxn>
                <a:cxn ang="0">
                  <a:pos x="357" y="80"/>
                </a:cxn>
                <a:cxn ang="0">
                  <a:pos x="364" y="93"/>
                </a:cxn>
                <a:cxn ang="0">
                  <a:pos x="369" y="105"/>
                </a:cxn>
                <a:cxn ang="0">
                  <a:pos x="373" y="118"/>
                </a:cxn>
                <a:cxn ang="0">
                  <a:pos x="376" y="129"/>
                </a:cxn>
                <a:cxn ang="0">
                  <a:pos x="378" y="139"/>
                </a:cxn>
                <a:cxn ang="0">
                  <a:pos x="380" y="146"/>
                </a:cxn>
                <a:cxn ang="0">
                  <a:pos x="380" y="153"/>
                </a:cxn>
                <a:cxn ang="0">
                  <a:pos x="381" y="156"/>
                </a:cxn>
                <a:cxn ang="0">
                  <a:pos x="381" y="158"/>
                </a:cxn>
                <a:cxn ang="0">
                  <a:pos x="0" y="158"/>
                </a:cxn>
                <a:cxn ang="0">
                  <a:pos x="0" y="156"/>
                </a:cxn>
                <a:cxn ang="0">
                  <a:pos x="1" y="152"/>
                </a:cxn>
                <a:cxn ang="0">
                  <a:pos x="3" y="145"/>
                </a:cxn>
                <a:cxn ang="0">
                  <a:pos x="5" y="135"/>
                </a:cxn>
                <a:cxn ang="0">
                  <a:pos x="9" y="125"/>
                </a:cxn>
                <a:cxn ang="0">
                  <a:pos x="14" y="112"/>
                </a:cxn>
                <a:cxn ang="0">
                  <a:pos x="21" y="99"/>
                </a:cxn>
                <a:cxn ang="0">
                  <a:pos x="29" y="84"/>
                </a:cxn>
                <a:cxn ang="0">
                  <a:pos x="40" y="71"/>
                </a:cxn>
                <a:cxn ang="0">
                  <a:pos x="53" y="57"/>
                </a:cxn>
                <a:cxn ang="0">
                  <a:pos x="68" y="43"/>
                </a:cxn>
                <a:cxn ang="0">
                  <a:pos x="85" y="32"/>
                </a:cxn>
                <a:cxn ang="0">
                  <a:pos x="106" y="21"/>
                </a:cxn>
                <a:cxn ang="0">
                  <a:pos x="130" y="12"/>
                </a:cxn>
                <a:cxn ang="0">
                  <a:pos x="157" y="5"/>
                </a:cxn>
                <a:cxn ang="0">
                  <a:pos x="187" y="1"/>
                </a:cxn>
                <a:cxn ang="0">
                  <a:pos x="214" y="0"/>
                </a:cxn>
              </a:cxnLst>
              <a:rect l="0" t="0" r="r" b="b"/>
              <a:pathLst>
                <a:path w="381" h="158">
                  <a:moveTo>
                    <a:pt x="214" y="0"/>
                  </a:moveTo>
                  <a:lnTo>
                    <a:pt x="240" y="1"/>
                  </a:lnTo>
                  <a:lnTo>
                    <a:pt x="262" y="6"/>
                  </a:lnTo>
                  <a:lnTo>
                    <a:pt x="282" y="12"/>
                  </a:lnTo>
                  <a:lnTo>
                    <a:pt x="300" y="21"/>
                  </a:lnTo>
                  <a:lnTo>
                    <a:pt x="316" y="31"/>
                  </a:lnTo>
                  <a:lnTo>
                    <a:pt x="329" y="42"/>
                  </a:lnTo>
                  <a:lnTo>
                    <a:pt x="340" y="54"/>
                  </a:lnTo>
                  <a:lnTo>
                    <a:pt x="350" y="67"/>
                  </a:lnTo>
                  <a:lnTo>
                    <a:pt x="357" y="80"/>
                  </a:lnTo>
                  <a:lnTo>
                    <a:pt x="364" y="93"/>
                  </a:lnTo>
                  <a:lnTo>
                    <a:pt x="369" y="105"/>
                  </a:lnTo>
                  <a:lnTo>
                    <a:pt x="373" y="118"/>
                  </a:lnTo>
                  <a:lnTo>
                    <a:pt x="376" y="129"/>
                  </a:lnTo>
                  <a:lnTo>
                    <a:pt x="378" y="139"/>
                  </a:lnTo>
                  <a:lnTo>
                    <a:pt x="380" y="146"/>
                  </a:lnTo>
                  <a:lnTo>
                    <a:pt x="380" y="153"/>
                  </a:lnTo>
                  <a:lnTo>
                    <a:pt x="381" y="156"/>
                  </a:lnTo>
                  <a:lnTo>
                    <a:pt x="381" y="158"/>
                  </a:lnTo>
                  <a:lnTo>
                    <a:pt x="0" y="158"/>
                  </a:lnTo>
                  <a:lnTo>
                    <a:pt x="0" y="156"/>
                  </a:lnTo>
                  <a:lnTo>
                    <a:pt x="1" y="152"/>
                  </a:lnTo>
                  <a:lnTo>
                    <a:pt x="3" y="145"/>
                  </a:lnTo>
                  <a:lnTo>
                    <a:pt x="5" y="135"/>
                  </a:lnTo>
                  <a:lnTo>
                    <a:pt x="9" y="125"/>
                  </a:lnTo>
                  <a:lnTo>
                    <a:pt x="14" y="112"/>
                  </a:lnTo>
                  <a:lnTo>
                    <a:pt x="21" y="99"/>
                  </a:lnTo>
                  <a:lnTo>
                    <a:pt x="29" y="84"/>
                  </a:lnTo>
                  <a:lnTo>
                    <a:pt x="40" y="71"/>
                  </a:lnTo>
                  <a:lnTo>
                    <a:pt x="53" y="57"/>
                  </a:lnTo>
                  <a:lnTo>
                    <a:pt x="68" y="43"/>
                  </a:lnTo>
                  <a:lnTo>
                    <a:pt x="85" y="32"/>
                  </a:lnTo>
                  <a:lnTo>
                    <a:pt x="106" y="21"/>
                  </a:lnTo>
                  <a:lnTo>
                    <a:pt x="130" y="12"/>
                  </a:lnTo>
                  <a:lnTo>
                    <a:pt x="157" y="5"/>
                  </a:lnTo>
                  <a:lnTo>
                    <a:pt x="187" y="1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53">
              <a:extLst>
                <a:ext uri="{FF2B5EF4-FFF2-40B4-BE49-F238E27FC236}">
                  <a16:creationId xmlns:a16="http://schemas.microsoft.com/office/drawing/2014/main" id="{F6F69C9F-5F3B-E045-897B-992F8E7DBA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0935" y="6324688"/>
              <a:ext cx="454931" cy="188658"/>
            </a:xfrm>
            <a:custGeom>
              <a:avLst/>
              <a:gdLst/>
              <a:ahLst/>
              <a:cxnLst>
                <a:cxn ang="0">
                  <a:pos x="215" y="0"/>
                </a:cxn>
                <a:cxn ang="0">
                  <a:pos x="240" y="1"/>
                </a:cxn>
                <a:cxn ang="0">
                  <a:pos x="262" y="6"/>
                </a:cxn>
                <a:cxn ang="0">
                  <a:pos x="282" y="12"/>
                </a:cxn>
                <a:cxn ang="0">
                  <a:pos x="300" y="21"/>
                </a:cxn>
                <a:cxn ang="0">
                  <a:pos x="316" y="31"/>
                </a:cxn>
                <a:cxn ang="0">
                  <a:pos x="329" y="42"/>
                </a:cxn>
                <a:cxn ang="0">
                  <a:pos x="340" y="54"/>
                </a:cxn>
                <a:cxn ang="0">
                  <a:pos x="350" y="67"/>
                </a:cxn>
                <a:cxn ang="0">
                  <a:pos x="358" y="80"/>
                </a:cxn>
                <a:cxn ang="0">
                  <a:pos x="364" y="93"/>
                </a:cxn>
                <a:cxn ang="0">
                  <a:pos x="369" y="105"/>
                </a:cxn>
                <a:cxn ang="0">
                  <a:pos x="374" y="118"/>
                </a:cxn>
                <a:cxn ang="0">
                  <a:pos x="376" y="129"/>
                </a:cxn>
                <a:cxn ang="0">
                  <a:pos x="379" y="139"/>
                </a:cxn>
                <a:cxn ang="0">
                  <a:pos x="380" y="146"/>
                </a:cxn>
                <a:cxn ang="0">
                  <a:pos x="380" y="153"/>
                </a:cxn>
                <a:cxn ang="0">
                  <a:pos x="381" y="156"/>
                </a:cxn>
                <a:cxn ang="0">
                  <a:pos x="381" y="158"/>
                </a:cxn>
                <a:cxn ang="0">
                  <a:pos x="0" y="158"/>
                </a:cxn>
                <a:cxn ang="0">
                  <a:pos x="0" y="156"/>
                </a:cxn>
                <a:cxn ang="0">
                  <a:pos x="1" y="152"/>
                </a:cxn>
                <a:cxn ang="0">
                  <a:pos x="3" y="145"/>
                </a:cxn>
                <a:cxn ang="0">
                  <a:pos x="5" y="135"/>
                </a:cxn>
                <a:cxn ang="0">
                  <a:pos x="9" y="125"/>
                </a:cxn>
                <a:cxn ang="0">
                  <a:pos x="14" y="112"/>
                </a:cxn>
                <a:cxn ang="0">
                  <a:pos x="21" y="99"/>
                </a:cxn>
                <a:cxn ang="0">
                  <a:pos x="30" y="84"/>
                </a:cxn>
                <a:cxn ang="0">
                  <a:pos x="40" y="71"/>
                </a:cxn>
                <a:cxn ang="0">
                  <a:pos x="53" y="57"/>
                </a:cxn>
                <a:cxn ang="0">
                  <a:pos x="68" y="43"/>
                </a:cxn>
                <a:cxn ang="0">
                  <a:pos x="86" y="32"/>
                </a:cxn>
                <a:cxn ang="0">
                  <a:pos x="107" y="21"/>
                </a:cxn>
                <a:cxn ang="0">
                  <a:pos x="130" y="12"/>
                </a:cxn>
                <a:cxn ang="0">
                  <a:pos x="157" y="5"/>
                </a:cxn>
                <a:cxn ang="0">
                  <a:pos x="187" y="1"/>
                </a:cxn>
                <a:cxn ang="0">
                  <a:pos x="215" y="0"/>
                </a:cxn>
              </a:cxnLst>
              <a:rect l="0" t="0" r="r" b="b"/>
              <a:pathLst>
                <a:path w="381" h="158">
                  <a:moveTo>
                    <a:pt x="215" y="0"/>
                  </a:moveTo>
                  <a:lnTo>
                    <a:pt x="240" y="1"/>
                  </a:lnTo>
                  <a:lnTo>
                    <a:pt x="262" y="6"/>
                  </a:lnTo>
                  <a:lnTo>
                    <a:pt x="282" y="12"/>
                  </a:lnTo>
                  <a:lnTo>
                    <a:pt x="300" y="21"/>
                  </a:lnTo>
                  <a:lnTo>
                    <a:pt x="316" y="31"/>
                  </a:lnTo>
                  <a:lnTo>
                    <a:pt x="329" y="42"/>
                  </a:lnTo>
                  <a:lnTo>
                    <a:pt x="340" y="54"/>
                  </a:lnTo>
                  <a:lnTo>
                    <a:pt x="350" y="67"/>
                  </a:lnTo>
                  <a:lnTo>
                    <a:pt x="358" y="80"/>
                  </a:lnTo>
                  <a:lnTo>
                    <a:pt x="364" y="93"/>
                  </a:lnTo>
                  <a:lnTo>
                    <a:pt x="369" y="105"/>
                  </a:lnTo>
                  <a:lnTo>
                    <a:pt x="374" y="118"/>
                  </a:lnTo>
                  <a:lnTo>
                    <a:pt x="376" y="129"/>
                  </a:lnTo>
                  <a:lnTo>
                    <a:pt x="379" y="139"/>
                  </a:lnTo>
                  <a:lnTo>
                    <a:pt x="380" y="146"/>
                  </a:lnTo>
                  <a:lnTo>
                    <a:pt x="380" y="153"/>
                  </a:lnTo>
                  <a:lnTo>
                    <a:pt x="381" y="156"/>
                  </a:lnTo>
                  <a:lnTo>
                    <a:pt x="381" y="158"/>
                  </a:lnTo>
                  <a:lnTo>
                    <a:pt x="0" y="158"/>
                  </a:lnTo>
                  <a:lnTo>
                    <a:pt x="0" y="156"/>
                  </a:lnTo>
                  <a:lnTo>
                    <a:pt x="1" y="152"/>
                  </a:lnTo>
                  <a:lnTo>
                    <a:pt x="3" y="145"/>
                  </a:lnTo>
                  <a:lnTo>
                    <a:pt x="5" y="135"/>
                  </a:lnTo>
                  <a:lnTo>
                    <a:pt x="9" y="125"/>
                  </a:lnTo>
                  <a:lnTo>
                    <a:pt x="14" y="112"/>
                  </a:lnTo>
                  <a:lnTo>
                    <a:pt x="21" y="99"/>
                  </a:lnTo>
                  <a:lnTo>
                    <a:pt x="30" y="84"/>
                  </a:lnTo>
                  <a:lnTo>
                    <a:pt x="40" y="71"/>
                  </a:lnTo>
                  <a:lnTo>
                    <a:pt x="53" y="57"/>
                  </a:lnTo>
                  <a:lnTo>
                    <a:pt x="68" y="43"/>
                  </a:lnTo>
                  <a:lnTo>
                    <a:pt x="86" y="32"/>
                  </a:lnTo>
                  <a:lnTo>
                    <a:pt x="107" y="21"/>
                  </a:lnTo>
                  <a:lnTo>
                    <a:pt x="130" y="12"/>
                  </a:lnTo>
                  <a:lnTo>
                    <a:pt x="157" y="5"/>
                  </a:lnTo>
                  <a:lnTo>
                    <a:pt x="187" y="1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54">
              <a:extLst>
                <a:ext uri="{FF2B5EF4-FFF2-40B4-BE49-F238E27FC236}">
                  <a16:creationId xmlns:a16="http://schemas.microsoft.com/office/drawing/2014/main" id="{951F5D9D-17B1-194A-964D-70D34CA2A6A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198" y="6145582"/>
              <a:ext cx="156420" cy="96718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87" y="1"/>
                </a:cxn>
                <a:cxn ang="0">
                  <a:pos x="104" y="4"/>
                </a:cxn>
                <a:cxn ang="0">
                  <a:pos x="118" y="9"/>
                </a:cxn>
                <a:cxn ang="0">
                  <a:pos x="131" y="16"/>
                </a:cxn>
                <a:cxn ang="0">
                  <a:pos x="129" y="41"/>
                </a:cxn>
                <a:cxn ang="0">
                  <a:pos x="128" y="68"/>
                </a:cxn>
                <a:cxn ang="0">
                  <a:pos x="116" y="74"/>
                </a:cxn>
                <a:cxn ang="0">
                  <a:pos x="102" y="78"/>
                </a:cxn>
                <a:cxn ang="0">
                  <a:pos x="86" y="80"/>
                </a:cxn>
                <a:cxn ang="0">
                  <a:pos x="69" y="81"/>
                </a:cxn>
                <a:cxn ang="0">
                  <a:pos x="48" y="79"/>
                </a:cxn>
                <a:cxn ang="0">
                  <a:pos x="29" y="75"/>
                </a:cxn>
                <a:cxn ang="0">
                  <a:pos x="13" y="69"/>
                </a:cxn>
                <a:cxn ang="0">
                  <a:pos x="0" y="61"/>
                </a:cxn>
                <a:cxn ang="0">
                  <a:pos x="6" y="17"/>
                </a:cxn>
                <a:cxn ang="0">
                  <a:pos x="19" y="10"/>
                </a:cxn>
                <a:cxn ang="0">
                  <a:pos x="33" y="5"/>
                </a:cxn>
                <a:cxn ang="0">
                  <a:pos x="51" y="1"/>
                </a:cxn>
                <a:cxn ang="0">
                  <a:pos x="69" y="0"/>
                </a:cxn>
              </a:cxnLst>
              <a:rect l="0" t="0" r="r" b="b"/>
              <a:pathLst>
                <a:path w="131" h="81">
                  <a:moveTo>
                    <a:pt x="69" y="0"/>
                  </a:moveTo>
                  <a:lnTo>
                    <a:pt x="87" y="1"/>
                  </a:lnTo>
                  <a:lnTo>
                    <a:pt x="104" y="4"/>
                  </a:lnTo>
                  <a:lnTo>
                    <a:pt x="118" y="9"/>
                  </a:lnTo>
                  <a:lnTo>
                    <a:pt x="131" y="16"/>
                  </a:lnTo>
                  <a:lnTo>
                    <a:pt x="129" y="41"/>
                  </a:lnTo>
                  <a:lnTo>
                    <a:pt x="128" y="68"/>
                  </a:lnTo>
                  <a:lnTo>
                    <a:pt x="116" y="74"/>
                  </a:lnTo>
                  <a:lnTo>
                    <a:pt x="102" y="78"/>
                  </a:lnTo>
                  <a:lnTo>
                    <a:pt x="86" y="80"/>
                  </a:lnTo>
                  <a:lnTo>
                    <a:pt x="69" y="81"/>
                  </a:lnTo>
                  <a:lnTo>
                    <a:pt x="48" y="79"/>
                  </a:lnTo>
                  <a:lnTo>
                    <a:pt x="29" y="75"/>
                  </a:lnTo>
                  <a:lnTo>
                    <a:pt x="13" y="69"/>
                  </a:lnTo>
                  <a:lnTo>
                    <a:pt x="0" y="61"/>
                  </a:lnTo>
                  <a:lnTo>
                    <a:pt x="6" y="17"/>
                  </a:lnTo>
                  <a:lnTo>
                    <a:pt x="19" y="10"/>
                  </a:lnTo>
                  <a:lnTo>
                    <a:pt x="33" y="5"/>
                  </a:lnTo>
                  <a:lnTo>
                    <a:pt x="51" y="1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55">
              <a:extLst>
                <a:ext uri="{FF2B5EF4-FFF2-40B4-BE49-F238E27FC236}">
                  <a16:creationId xmlns:a16="http://schemas.microsoft.com/office/drawing/2014/main" id="{B9C84342-D665-EA46-A12A-58CE3A7A05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228" y="6127671"/>
              <a:ext cx="187465" cy="96718"/>
            </a:xfrm>
            <a:custGeom>
              <a:avLst/>
              <a:gdLst/>
              <a:ahLst/>
              <a:cxnLst>
                <a:cxn ang="0">
                  <a:pos x="79" y="0"/>
                </a:cxn>
                <a:cxn ang="0">
                  <a:pos x="100" y="1"/>
                </a:cxn>
                <a:cxn ang="0">
                  <a:pos x="118" y="6"/>
                </a:cxn>
                <a:cxn ang="0">
                  <a:pos x="134" y="12"/>
                </a:cxn>
                <a:cxn ang="0">
                  <a:pos x="146" y="20"/>
                </a:cxn>
                <a:cxn ang="0">
                  <a:pos x="154" y="29"/>
                </a:cxn>
                <a:cxn ang="0">
                  <a:pos x="157" y="40"/>
                </a:cxn>
                <a:cxn ang="0">
                  <a:pos x="154" y="51"/>
                </a:cxn>
                <a:cxn ang="0">
                  <a:pos x="146" y="61"/>
                </a:cxn>
                <a:cxn ang="0">
                  <a:pos x="134" y="69"/>
                </a:cxn>
                <a:cxn ang="0">
                  <a:pos x="118" y="75"/>
                </a:cxn>
                <a:cxn ang="0">
                  <a:pos x="100" y="79"/>
                </a:cxn>
                <a:cxn ang="0">
                  <a:pos x="79" y="81"/>
                </a:cxn>
                <a:cxn ang="0">
                  <a:pos x="58" y="79"/>
                </a:cxn>
                <a:cxn ang="0">
                  <a:pos x="40" y="75"/>
                </a:cxn>
                <a:cxn ang="0">
                  <a:pos x="23" y="69"/>
                </a:cxn>
                <a:cxn ang="0">
                  <a:pos x="11" y="61"/>
                </a:cxn>
                <a:cxn ang="0">
                  <a:pos x="3" y="51"/>
                </a:cxn>
                <a:cxn ang="0">
                  <a:pos x="0" y="40"/>
                </a:cxn>
                <a:cxn ang="0">
                  <a:pos x="3" y="29"/>
                </a:cxn>
                <a:cxn ang="0">
                  <a:pos x="11" y="20"/>
                </a:cxn>
                <a:cxn ang="0">
                  <a:pos x="23" y="12"/>
                </a:cxn>
                <a:cxn ang="0">
                  <a:pos x="40" y="6"/>
                </a:cxn>
                <a:cxn ang="0">
                  <a:pos x="58" y="1"/>
                </a:cxn>
                <a:cxn ang="0">
                  <a:pos x="79" y="0"/>
                </a:cxn>
              </a:cxnLst>
              <a:rect l="0" t="0" r="r" b="b"/>
              <a:pathLst>
                <a:path w="157" h="81">
                  <a:moveTo>
                    <a:pt x="79" y="0"/>
                  </a:moveTo>
                  <a:lnTo>
                    <a:pt x="100" y="1"/>
                  </a:lnTo>
                  <a:lnTo>
                    <a:pt x="118" y="6"/>
                  </a:lnTo>
                  <a:lnTo>
                    <a:pt x="134" y="12"/>
                  </a:lnTo>
                  <a:lnTo>
                    <a:pt x="146" y="20"/>
                  </a:lnTo>
                  <a:lnTo>
                    <a:pt x="154" y="29"/>
                  </a:lnTo>
                  <a:lnTo>
                    <a:pt x="157" y="40"/>
                  </a:lnTo>
                  <a:lnTo>
                    <a:pt x="154" y="51"/>
                  </a:lnTo>
                  <a:lnTo>
                    <a:pt x="146" y="61"/>
                  </a:lnTo>
                  <a:lnTo>
                    <a:pt x="134" y="69"/>
                  </a:lnTo>
                  <a:lnTo>
                    <a:pt x="118" y="75"/>
                  </a:lnTo>
                  <a:lnTo>
                    <a:pt x="100" y="79"/>
                  </a:lnTo>
                  <a:lnTo>
                    <a:pt x="79" y="81"/>
                  </a:lnTo>
                  <a:lnTo>
                    <a:pt x="58" y="79"/>
                  </a:lnTo>
                  <a:lnTo>
                    <a:pt x="40" y="75"/>
                  </a:lnTo>
                  <a:lnTo>
                    <a:pt x="23" y="69"/>
                  </a:lnTo>
                  <a:lnTo>
                    <a:pt x="11" y="61"/>
                  </a:lnTo>
                  <a:lnTo>
                    <a:pt x="3" y="51"/>
                  </a:lnTo>
                  <a:lnTo>
                    <a:pt x="0" y="40"/>
                  </a:lnTo>
                  <a:lnTo>
                    <a:pt x="3" y="29"/>
                  </a:lnTo>
                  <a:lnTo>
                    <a:pt x="11" y="20"/>
                  </a:lnTo>
                  <a:lnTo>
                    <a:pt x="23" y="12"/>
                  </a:lnTo>
                  <a:lnTo>
                    <a:pt x="40" y="6"/>
                  </a:lnTo>
                  <a:lnTo>
                    <a:pt x="58" y="1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C5FFF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56">
              <a:extLst>
                <a:ext uri="{FF2B5EF4-FFF2-40B4-BE49-F238E27FC236}">
                  <a16:creationId xmlns:a16="http://schemas.microsoft.com/office/drawing/2014/main" id="{62CEF82C-B9A8-854A-9AB8-A5B16C162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8099" y="6124089"/>
              <a:ext cx="138509" cy="99106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96" y="2"/>
                </a:cxn>
                <a:cxn ang="0">
                  <a:pos x="109" y="6"/>
                </a:cxn>
                <a:cxn ang="0">
                  <a:pos x="112" y="31"/>
                </a:cxn>
                <a:cxn ang="0">
                  <a:pos x="116" y="56"/>
                </a:cxn>
                <a:cxn ang="0">
                  <a:pos x="103" y="66"/>
                </a:cxn>
                <a:cxn ang="0">
                  <a:pos x="87" y="73"/>
                </a:cxn>
                <a:cxn ang="0">
                  <a:pos x="69" y="80"/>
                </a:cxn>
                <a:cxn ang="0">
                  <a:pos x="49" y="83"/>
                </a:cxn>
                <a:cxn ang="0">
                  <a:pos x="31" y="83"/>
                </a:cxn>
                <a:cxn ang="0">
                  <a:pos x="15" y="81"/>
                </a:cxn>
                <a:cxn ang="0">
                  <a:pos x="3" y="75"/>
                </a:cxn>
                <a:cxn ang="0">
                  <a:pos x="2" y="53"/>
                </a:cxn>
                <a:cxn ang="0">
                  <a:pos x="0" y="31"/>
                </a:cxn>
                <a:cxn ang="0">
                  <a:pos x="9" y="23"/>
                </a:cxn>
                <a:cxn ang="0">
                  <a:pos x="21" y="15"/>
                </a:cxn>
                <a:cxn ang="0">
                  <a:pos x="34" y="10"/>
                </a:cxn>
                <a:cxn ang="0">
                  <a:pos x="50" y="4"/>
                </a:cxn>
                <a:cxn ang="0">
                  <a:pos x="67" y="1"/>
                </a:cxn>
                <a:cxn ang="0">
                  <a:pos x="82" y="0"/>
                </a:cxn>
              </a:cxnLst>
              <a:rect l="0" t="0" r="r" b="b"/>
              <a:pathLst>
                <a:path w="116" h="83">
                  <a:moveTo>
                    <a:pt x="82" y="0"/>
                  </a:moveTo>
                  <a:lnTo>
                    <a:pt x="96" y="2"/>
                  </a:lnTo>
                  <a:lnTo>
                    <a:pt x="109" y="6"/>
                  </a:lnTo>
                  <a:lnTo>
                    <a:pt x="112" y="31"/>
                  </a:lnTo>
                  <a:lnTo>
                    <a:pt x="116" y="56"/>
                  </a:lnTo>
                  <a:lnTo>
                    <a:pt x="103" y="66"/>
                  </a:lnTo>
                  <a:lnTo>
                    <a:pt x="87" y="73"/>
                  </a:lnTo>
                  <a:lnTo>
                    <a:pt x="69" y="80"/>
                  </a:lnTo>
                  <a:lnTo>
                    <a:pt x="49" y="83"/>
                  </a:lnTo>
                  <a:lnTo>
                    <a:pt x="31" y="83"/>
                  </a:lnTo>
                  <a:lnTo>
                    <a:pt x="15" y="81"/>
                  </a:lnTo>
                  <a:lnTo>
                    <a:pt x="3" y="75"/>
                  </a:lnTo>
                  <a:lnTo>
                    <a:pt x="2" y="53"/>
                  </a:lnTo>
                  <a:lnTo>
                    <a:pt x="0" y="31"/>
                  </a:lnTo>
                  <a:lnTo>
                    <a:pt x="9" y="23"/>
                  </a:lnTo>
                  <a:lnTo>
                    <a:pt x="21" y="15"/>
                  </a:lnTo>
                  <a:lnTo>
                    <a:pt x="34" y="10"/>
                  </a:lnTo>
                  <a:lnTo>
                    <a:pt x="50" y="4"/>
                  </a:lnTo>
                  <a:lnTo>
                    <a:pt x="67" y="1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57">
              <a:extLst>
                <a:ext uri="{FF2B5EF4-FFF2-40B4-BE49-F238E27FC236}">
                  <a16:creationId xmlns:a16="http://schemas.microsoft.com/office/drawing/2014/main" id="{B3E614EE-2450-6943-9123-32040B1D21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6454" y="4919301"/>
              <a:ext cx="396422" cy="428661"/>
            </a:xfrm>
            <a:custGeom>
              <a:avLst/>
              <a:gdLst/>
              <a:ahLst/>
              <a:cxnLst>
                <a:cxn ang="0">
                  <a:pos x="156" y="63"/>
                </a:cxn>
                <a:cxn ang="0">
                  <a:pos x="119" y="80"/>
                </a:cxn>
                <a:cxn ang="0">
                  <a:pos x="89" y="108"/>
                </a:cxn>
                <a:cxn ang="0">
                  <a:pos x="68" y="147"/>
                </a:cxn>
                <a:cxn ang="0">
                  <a:pos x="61" y="192"/>
                </a:cxn>
                <a:cxn ang="0">
                  <a:pos x="68" y="233"/>
                </a:cxn>
                <a:cxn ang="0">
                  <a:pos x="88" y="269"/>
                </a:cxn>
                <a:cxn ang="0">
                  <a:pos x="118" y="295"/>
                </a:cxn>
                <a:cxn ang="0">
                  <a:pos x="157" y="307"/>
                </a:cxn>
                <a:cxn ang="0">
                  <a:pos x="197" y="305"/>
                </a:cxn>
                <a:cxn ang="0">
                  <a:pos x="234" y="288"/>
                </a:cxn>
                <a:cxn ang="0">
                  <a:pos x="264" y="260"/>
                </a:cxn>
                <a:cxn ang="0">
                  <a:pos x="285" y="220"/>
                </a:cxn>
                <a:cxn ang="0">
                  <a:pos x="292" y="176"/>
                </a:cxn>
                <a:cxn ang="0">
                  <a:pos x="285" y="135"/>
                </a:cxn>
                <a:cxn ang="0">
                  <a:pos x="265" y="99"/>
                </a:cxn>
                <a:cxn ang="0">
                  <a:pos x="235" y="73"/>
                </a:cxn>
                <a:cxn ang="0">
                  <a:pos x="196" y="60"/>
                </a:cxn>
                <a:cxn ang="0">
                  <a:pos x="171" y="0"/>
                </a:cxn>
                <a:cxn ang="0">
                  <a:pos x="223" y="8"/>
                </a:cxn>
                <a:cxn ang="0">
                  <a:pos x="265" y="30"/>
                </a:cxn>
                <a:cxn ang="0">
                  <a:pos x="299" y="64"/>
                </a:cxn>
                <a:cxn ang="0">
                  <a:pos x="321" y="106"/>
                </a:cxn>
                <a:cxn ang="0">
                  <a:pos x="332" y="154"/>
                </a:cxn>
                <a:cxn ang="0">
                  <a:pos x="330" y="205"/>
                </a:cxn>
                <a:cxn ang="0">
                  <a:pos x="311" y="258"/>
                </a:cxn>
                <a:cxn ang="0">
                  <a:pos x="279" y="304"/>
                </a:cxn>
                <a:cxn ang="0">
                  <a:pos x="237" y="338"/>
                </a:cxn>
                <a:cxn ang="0">
                  <a:pos x="187" y="355"/>
                </a:cxn>
                <a:cxn ang="0">
                  <a:pos x="136" y="357"/>
                </a:cxn>
                <a:cxn ang="0">
                  <a:pos x="87" y="341"/>
                </a:cxn>
                <a:cxn ang="0">
                  <a:pos x="48" y="312"/>
                </a:cxn>
                <a:cxn ang="0">
                  <a:pos x="20" y="274"/>
                </a:cxn>
                <a:cxn ang="0">
                  <a:pos x="3" y="229"/>
                </a:cxn>
                <a:cxn ang="0">
                  <a:pos x="0" y="179"/>
                </a:cxn>
                <a:cxn ang="0">
                  <a:pos x="9" y="127"/>
                </a:cxn>
                <a:cxn ang="0">
                  <a:pos x="35" y="75"/>
                </a:cxn>
                <a:cxn ang="0">
                  <a:pos x="74" y="36"/>
                </a:cxn>
                <a:cxn ang="0">
                  <a:pos x="120" y="10"/>
                </a:cxn>
                <a:cxn ang="0">
                  <a:pos x="171" y="0"/>
                </a:cxn>
              </a:cxnLst>
              <a:rect l="0" t="0" r="r" b="b"/>
              <a:pathLst>
                <a:path w="332" h="359">
                  <a:moveTo>
                    <a:pt x="176" y="59"/>
                  </a:moveTo>
                  <a:lnTo>
                    <a:pt x="156" y="63"/>
                  </a:lnTo>
                  <a:lnTo>
                    <a:pt x="136" y="70"/>
                  </a:lnTo>
                  <a:lnTo>
                    <a:pt x="119" y="80"/>
                  </a:lnTo>
                  <a:lnTo>
                    <a:pt x="102" y="92"/>
                  </a:lnTo>
                  <a:lnTo>
                    <a:pt x="89" y="108"/>
                  </a:lnTo>
                  <a:lnTo>
                    <a:pt x="77" y="127"/>
                  </a:lnTo>
                  <a:lnTo>
                    <a:pt x="68" y="147"/>
                  </a:lnTo>
                  <a:lnTo>
                    <a:pt x="63" y="169"/>
                  </a:lnTo>
                  <a:lnTo>
                    <a:pt x="61" y="192"/>
                  </a:lnTo>
                  <a:lnTo>
                    <a:pt x="63" y="213"/>
                  </a:lnTo>
                  <a:lnTo>
                    <a:pt x="68" y="233"/>
                  </a:lnTo>
                  <a:lnTo>
                    <a:pt x="76" y="252"/>
                  </a:lnTo>
                  <a:lnTo>
                    <a:pt x="88" y="269"/>
                  </a:lnTo>
                  <a:lnTo>
                    <a:pt x="101" y="283"/>
                  </a:lnTo>
                  <a:lnTo>
                    <a:pt x="118" y="295"/>
                  </a:lnTo>
                  <a:lnTo>
                    <a:pt x="137" y="303"/>
                  </a:lnTo>
                  <a:lnTo>
                    <a:pt x="157" y="307"/>
                  </a:lnTo>
                  <a:lnTo>
                    <a:pt x="177" y="308"/>
                  </a:lnTo>
                  <a:lnTo>
                    <a:pt x="197" y="305"/>
                  </a:lnTo>
                  <a:lnTo>
                    <a:pt x="217" y="298"/>
                  </a:lnTo>
                  <a:lnTo>
                    <a:pt x="234" y="288"/>
                  </a:lnTo>
                  <a:lnTo>
                    <a:pt x="251" y="275"/>
                  </a:lnTo>
                  <a:lnTo>
                    <a:pt x="264" y="260"/>
                  </a:lnTo>
                  <a:lnTo>
                    <a:pt x="276" y="241"/>
                  </a:lnTo>
                  <a:lnTo>
                    <a:pt x="285" y="220"/>
                  </a:lnTo>
                  <a:lnTo>
                    <a:pt x="290" y="199"/>
                  </a:lnTo>
                  <a:lnTo>
                    <a:pt x="292" y="176"/>
                  </a:lnTo>
                  <a:lnTo>
                    <a:pt x="290" y="155"/>
                  </a:lnTo>
                  <a:lnTo>
                    <a:pt x="285" y="135"/>
                  </a:lnTo>
                  <a:lnTo>
                    <a:pt x="277" y="116"/>
                  </a:lnTo>
                  <a:lnTo>
                    <a:pt x="265" y="99"/>
                  </a:lnTo>
                  <a:lnTo>
                    <a:pt x="252" y="85"/>
                  </a:lnTo>
                  <a:lnTo>
                    <a:pt x="235" y="73"/>
                  </a:lnTo>
                  <a:lnTo>
                    <a:pt x="216" y="65"/>
                  </a:lnTo>
                  <a:lnTo>
                    <a:pt x="196" y="60"/>
                  </a:lnTo>
                  <a:lnTo>
                    <a:pt x="176" y="59"/>
                  </a:lnTo>
                  <a:close/>
                  <a:moveTo>
                    <a:pt x="171" y="0"/>
                  </a:moveTo>
                  <a:lnTo>
                    <a:pt x="197" y="2"/>
                  </a:lnTo>
                  <a:lnTo>
                    <a:pt x="223" y="8"/>
                  </a:lnTo>
                  <a:lnTo>
                    <a:pt x="245" y="18"/>
                  </a:lnTo>
                  <a:lnTo>
                    <a:pt x="265" y="30"/>
                  </a:lnTo>
                  <a:lnTo>
                    <a:pt x="284" y="46"/>
                  </a:lnTo>
                  <a:lnTo>
                    <a:pt x="299" y="64"/>
                  </a:lnTo>
                  <a:lnTo>
                    <a:pt x="312" y="84"/>
                  </a:lnTo>
                  <a:lnTo>
                    <a:pt x="321" y="106"/>
                  </a:lnTo>
                  <a:lnTo>
                    <a:pt x="329" y="130"/>
                  </a:lnTo>
                  <a:lnTo>
                    <a:pt x="332" y="154"/>
                  </a:lnTo>
                  <a:lnTo>
                    <a:pt x="332" y="179"/>
                  </a:lnTo>
                  <a:lnTo>
                    <a:pt x="330" y="205"/>
                  </a:lnTo>
                  <a:lnTo>
                    <a:pt x="323" y="231"/>
                  </a:lnTo>
                  <a:lnTo>
                    <a:pt x="311" y="258"/>
                  </a:lnTo>
                  <a:lnTo>
                    <a:pt x="297" y="283"/>
                  </a:lnTo>
                  <a:lnTo>
                    <a:pt x="279" y="304"/>
                  </a:lnTo>
                  <a:lnTo>
                    <a:pt x="259" y="322"/>
                  </a:lnTo>
                  <a:lnTo>
                    <a:pt x="237" y="338"/>
                  </a:lnTo>
                  <a:lnTo>
                    <a:pt x="213" y="348"/>
                  </a:lnTo>
                  <a:lnTo>
                    <a:pt x="187" y="355"/>
                  </a:lnTo>
                  <a:lnTo>
                    <a:pt x="161" y="359"/>
                  </a:lnTo>
                  <a:lnTo>
                    <a:pt x="136" y="357"/>
                  </a:lnTo>
                  <a:lnTo>
                    <a:pt x="110" y="350"/>
                  </a:lnTo>
                  <a:lnTo>
                    <a:pt x="87" y="341"/>
                  </a:lnTo>
                  <a:lnTo>
                    <a:pt x="67" y="328"/>
                  </a:lnTo>
                  <a:lnTo>
                    <a:pt x="48" y="312"/>
                  </a:lnTo>
                  <a:lnTo>
                    <a:pt x="33" y="295"/>
                  </a:lnTo>
                  <a:lnTo>
                    <a:pt x="20" y="274"/>
                  </a:lnTo>
                  <a:lnTo>
                    <a:pt x="11" y="252"/>
                  </a:lnTo>
                  <a:lnTo>
                    <a:pt x="3" y="229"/>
                  </a:lnTo>
                  <a:lnTo>
                    <a:pt x="0" y="204"/>
                  </a:lnTo>
                  <a:lnTo>
                    <a:pt x="0" y="179"/>
                  </a:lnTo>
                  <a:lnTo>
                    <a:pt x="2" y="153"/>
                  </a:lnTo>
                  <a:lnTo>
                    <a:pt x="9" y="127"/>
                  </a:lnTo>
                  <a:lnTo>
                    <a:pt x="21" y="101"/>
                  </a:lnTo>
                  <a:lnTo>
                    <a:pt x="35" y="75"/>
                  </a:lnTo>
                  <a:lnTo>
                    <a:pt x="53" y="54"/>
                  </a:lnTo>
                  <a:lnTo>
                    <a:pt x="74" y="36"/>
                  </a:lnTo>
                  <a:lnTo>
                    <a:pt x="95" y="21"/>
                  </a:lnTo>
                  <a:lnTo>
                    <a:pt x="120" y="10"/>
                  </a:lnTo>
                  <a:lnTo>
                    <a:pt x="145" y="3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7ED7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58">
              <a:extLst>
                <a:ext uri="{FF2B5EF4-FFF2-40B4-BE49-F238E27FC236}">
                  <a16:creationId xmlns:a16="http://schemas.microsoft.com/office/drawing/2014/main" id="{DEBD7199-9F3F-4740-B399-9D1C285A2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4965" y="6104984"/>
              <a:ext cx="164778" cy="99106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105" y="1"/>
                </a:cxn>
                <a:cxn ang="0">
                  <a:pos x="117" y="5"/>
                </a:cxn>
                <a:cxn ang="0">
                  <a:pos x="127" y="10"/>
                </a:cxn>
                <a:cxn ang="0">
                  <a:pos x="134" y="16"/>
                </a:cxn>
                <a:cxn ang="0">
                  <a:pos x="138" y="25"/>
                </a:cxn>
                <a:cxn ang="0">
                  <a:pos x="138" y="36"/>
                </a:cxn>
                <a:cxn ang="0">
                  <a:pos x="133" y="46"/>
                </a:cxn>
                <a:cxn ang="0">
                  <a:pos x="125" y="56"/>
                </a:cxn>
                <a:cxn ang="0">
                  <a:pos x="112" y="66"/>
                </a:cxn>
                <a:cxn ang="0">
                  <a:pos x="96" y="73"/>
                </a:cxn>
                <a:cxn ang="0">
                  <a:pos x="79" y="79"/>
                </a:cxn>
                <a:cxn ang="0">
                  <a:pos x="63" y="82"/>
                </a:cxn>
                <a:cxn ang="0">
                  <a:pos x="47" y="83"/>
                </a:cxn>
                <a:cxn ang="0">
                  <a:pos x="34" y="82"/>
                </a:cxn>
                <a:cxn ang="0">
                  <a:pos x="21" y="78"/>
                </a:cxn>
                <a:cxn ang="0">
                  <a:pos x="11" y="73"/>
                </a:cxn>
                <a:cxn ang="0">
                  <a:pos x="4" y="67"/>
                </a:cxn>
                <a:cxn ang="0">
                  <a:pos x="0" y="59"/>
                </a:cxn>
                <a:cxn ang="0">
                  <a:pos x="0" y="48"/>
                </a:cxn>
                <a:cxn ang="0">
                  <a:pos x="5" y="37"/>
                </a:cxn>
                <a:cxn ang="0">
                  <a:pos x="14" y="27"/>
                </a:cxn>
                <a:cxn ang="0">
                  <a:pos x="26" y="17"/>
                </a:cxn>
                <a:cxn ang="0">
                  <a:pos x="42" y="10"/>
                </a:cxn>
                <a:cxn ang="0">
                  <a:pos x="60" y="4"/>
                </a:cxn>
                <a:cxn ang="0">
                  <a:pos x="76" y="1"/>
                </a:cxn>
                <a:cxn ang="0">
                  <a:pos x="91" y="0"/>
                </a:cxn>
              </a:cxnLst>
              <a:rect l="0" t="0" r="r" b="b"/>
              <a:pathLst>
                <a:path w="138" h="83">
                  <a:moveTo>
                    <a:pt x="91" y="0"/>
                  </a:moveTo>
                  <a:lnTo>
                    <a:pt x="105" y="1"/>
                  </a:lnTo>
                  <a:lnTo>
                    <a:pt x="117" y="5"/>
                  </a:lnTo>
                  <a:lnTo>
                    <a:pt x="127" y="10"/>
                  </a:lnTo>
                  <a:lnTo>
                    <a:pt x="134" y="16"/>
                  </a:lnTo>
                  <a:lnTo>
                    <a:pt x="138" y="25"/>
                  </a:lnTo>
                  <a:lnTo>
                    <a:pt x="138" y="36"/>
                  </a:lnTo>
                  <a:lnTo>
                    <a:pt x="133" y="46"/>
                  </a:lnTo>
                  <a:lnTo>
                    <a:pt x="125" y="56"/>
                  </a:lnTo>
                  <a:lnTo>
                    <a:pt x="112" y="66"/>
                  </a:lnTo>
                  <a:lnTo>
                    <a:pt x="96" y="73"/>
                  </a:lnTo>
                  <a:lnTo>
                    <a:pt x="79" y="79"/>
                  </a:lnTo>
                  <a:lnTo>
                    <a:pt x="63" y="82"/>
                  </a:lnTo>
                  <a:lnTo>
                    <a:pt x="47" y="83"/>
                  </a:lnTo>
                  <a:lnTo>
                    <a:pt x="34" y="82"/>
                  </a:lnTo>
                  <a:lnTo>
                    <a:pt x="21" y="78"/>
                  </a:lnTo>
                  <a:lnTo>
                    <a:pt x="11" y="73"/>
                  </a:lnTo>
                  <a:lnTo>
                    <a:pt x="4" y="67"/>
                  </a:lnTo>
                  <a:lnTo>
                    <a:pt x="0" y="59"/>
                  </a:lnTo>
                  <a:lnTo>
                    <a:pt x="0" y="48"/>
                  </a:lnTo>
                  <a:lnTo>
                    <a:pt x="5" y="37"/>
                  </a:lnTo>
                  <a:lnTo>
                    <a:pt x="14" y="27"/>
                  </a:lnTo>
                  <a:lnTo>
                    <a:pt x="26" y="17"/>
                  </a:lnTo>
                  <a:lnTo>
                    <a:pt x="42" y="10"/>
                  </a:lnTo>
                  <a:lnTo>
                    <a:pt x="60" y="4"/>
                  </a:lnTo>
                  <a:lnTo>
                    <a:pt x="76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C5FFF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59">
              <a:extLst>
                <a:ext uri="{FF2B5EF4-FFF2-40B4-BE49-F238E27FC236}">
                  <a16:creationId xmlns:a16="http://schemas.microsoft.com/office/drawing/2014/main" id="{F2A4A74F-26D4-A441-87C8-72ED78D23EB3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619" y="4904972"/>
              <a:ext cx="396422" cy="428661"/>
            </a:xfrm>
            <a:custGeom>
              <a:avLst/>
              <a:gdLst/>
              <a:ahLst/>
              <a:cxnLst>
                <a:cxn ang="0">
                  <a:pos x="171" y="0"/>
                </a:cxn>
                <a:cxn ang="0">
                  <a:pos x="196" y="2"/>
                </a:cxn>
                <a:cxn ang="0">
                  <a:pos x="222" y="9"/>
                </a:cxn>
                <a:cxn ang="0">
                  <a:pos x="245" y="18"/>
                </a:cxn>
                <a:cxn ang="0">
                  <a:pos x="265" y="30"/>
                </a:cxn>
                <a:cxn ang="0">
                  <a:pos x="284" y="46"/>
                </a:cxn>
                <a:cxn ang="0">
                  <a:pos x="299" y="64"/>
                </a:cxn>
                <a:cxn ang="0">
                  <a:pos x="312" y="85"/>
                </a:cxn>
                <a:cxn ang="0">
                  <a:pos x="321" y="107"/>
                </a:cxn>
                <a:cxn ang="0">
                  <a:pos x="329" y="130"/>
                </a:cxn>
                <a:cxn ang="0">
                  <a:pos x="332" y="154"/>
                </a:cxn>
                <a:cxn ang="0">
                  <a:pos x="332" y="180"/>
                </a:cxn>
                <a:cxn ang="0">
                  <a:pos x="330" y="206"/>
                </a:cxn>
                <a:cxn ang="0">
                  <a:pos x="323" y="231"/>
                </a:cxn>
                <a:cxn ang="0">
                  <a:pos x="311" y="258"/>
                </a:cxn>
                <a:cxn ang="0">
                  <a:pos x="297" y="283"/>
                </a:cxn>
                <a:cxn ang="0">
                  <a:pos x="279" y="304"/>
                </a:cxn>
                <a:cxn ang="0">
                  <a:pos x="258" y="323"/>
                </a:cxn>
                <a:cxn ang="0">
                  <a:pos x="237" y="338"/>
                </a:cxn>
                <a:cxn ang="0">
                  <a:pos x="212" y="349"/>
                </a:cxn>
                <a:cxn ang="0">
                  <a:pos x="187" y="355"/>
                </a:cxn>
                <a:cxn ang="0">
                  <a:pos x="161" y="359"/>
                </a:cxn>
                <a:cxn ang="0">
                  <a:pos x="135" y="357"/>
                </a:cxn>
                <a:cxn ang="0">
                  <a:pos x="109" y="350"/>
                </a:cxn>
                <a:cxn ang="0">
                  <a:pos x="86" y="341"/>
                </a:cxn>
                <a:cxn ang="0">
                  <a:pos x="66" y="329"/>
                </a:cxn>
                <a:cxn ang="0">
                  <a:pos x="48" y="313"/>
                </a:cxn>
                <a:cxn ang="0">
                  <a:pos x="32" y="295"/>
                </a:cxn>
                <a:cxn ang="0">
                  <a:pos x="20" y="274"/>
                </a:cxn>
                <a:cxn ang="0">
                  <a:pos x="11" y="252"/>
                </a:cxn>
                <a:cxn ang="0">
                  <a:pos x="3" y="229"/>
                </a:cxn>
                <a:cxn ang="0">
                  <a:pos x="0" y="205"/>
                </a:cxn>
                <a:cxn ang="0">
                  <a:pos x="0" y="180"/>
                </a:cxn>
                <a:cxn ang="0">
                  <a:pos x="2" y="154"/>
                </a:cxn>
                <a:cxn ang="0">
                  <a:pos x="9" y="128"/>
                </a:cxn>
                <a:cxn ang="0">
                  <a:pos x="21" y="101"/>
                </a:cxn>
                <a:cxn ang="0">
                  <a:pos x="35" y="76"/>
                </a:cxn>
                <a:cxn ang="0">
                  <a:pos x="53" y="55"/>
                </a:cxn>
                <a:cxn ang="0">
                  <a:pos x="73" y="36"/>
                </a:cxn>
                <a:cxn ang="0">
                  <a:pos x="95" y="22"/>
                </a:cxn>
                <a:cxn ang="0">
                  <a:pos x="119" y="10"/>
                </a:cxn>
                <a:cxn ang="0">
                  <a:pos x="145" y="4"/>
                </a:cxn>
                <a:cxn ang="0">
                  <a:pos x="171" y="0"/>
                </a:cxn>
              </a:cxnLst>
              <a:rect l="0" t="0" r="r" b="b"/>
              <a:pathLst>
                <a:path w="332" h="359">
                  <a:moveTo>
                    <a:pt x="171" y="0"/>
                  </a:moveTo>
                  <a:lnTo>
                    <a:pt x="196" y="2"/>
                  </a:lnTo>
                  <a:lnTo>
                    <a:pt x="222" y="9"/>
                  </a:lnTo>
                  <a:lnTo>
                    <a:pt x="245" y="18"/>
                  </a:lnTo>
                  <a:lnTo>
                    <a:pt x="265" y="30"/>
                  </a:lnTo>
                  <a:lnTo>
                    <a:pt x="284" y="46"/>
                  </a:lnTo>
                  <a:lnTo>
                    <a:pt x="299" y="64"/>
                  </a:lnTo>
                  <a:lnTo>
                    <a:pt x="312" y="85"/>
                  </a:lnTo>
                  <a:lnTo>
                    <a:pt x="321" y="107"/>
                  </a:lnTo>
                  <a:lnTo>
                    <a:pt x="329" y="130"/>
                  </a:lnTo>
                  <a:lnTo>
                    <a:pt x="332" y="154"/>
                  </a:lnTo>
                  <a:lnTo>
                    <a:pt x="332" y="180"/>
                  </a:lnTo>
                  <a:lnTo>
                    <a:pt x="330" y="206"/>
                  </a:lnTo>
                  <a:lnTo>
                    <a:pt x="323" y="231"/>
                  </a:lnTo>
                  <a:lnTo>
                    <a:pt x="311" y="258"/>
                  </a:lnTo>
                  <a:lnTo>
                    <a:pt x="297" y="283"/>
                  </a:lnTo>
                  <a:lnTo>
                    <a:pt x="279" y="304"/>
                  </a:lnTo>
                  <a:lnTo>
                    <a:pt x="258" y="323"/>
                  </a:lnTo>
                  <a:lnTo>
                    <a:pt x="237" y="338"/>
                  </a:lnTo>
                  <a:lnTo>
                    <a:pt x="212" y="349"/>
                  </a:lnTo>
                  <a:lnTo>
                    <a:pt x="187" y="355"/>
                  </a:lnTo>
                  <a:lnTo>
                    <a:pt x="161" y="359"/>
                  </a:lnTo>
                  <a:lnTo>
                    <a:pt x="135" y="357"/>
                  </a:lnTo>
                  <a:lnTo>
                    <a:pt x="109" y="350"/>
                  </a:lnTo>
                  <a:lnTo>
                    <a:pt x="86" y="341"/>
                  </a:lnTo>
                  <a:lnTo>
                    <a:pt x="66" y="329"/>
                  </a:lnTo>
                  <a:lnTo>
                    <a:pt x="48" y="313"/>
                  </a:lnTo>
                  <a:lnTo>
                    <a:pt x="32" y="295"/>
                  </a:lnTo>
                  <a:lnTo>
                    <a:pt x="20" y="274"/>
                  </a:lnTo>
                  <a:lnTo>
                    <a:pt x="11" y="252"/>
                  </a:lnTo>
                  <a:lnTo>
                    <a:pt x="3" y="229"/>
                  </a:lnTo>
                  <a:lnTo>
                    <a:pt x="0" y="205"/>
                  </a:lnTo>
                  <a:lnTo>
                    <a:pt x="0" y="180"/>
                  </a:lnTo>
                  <a:lnTo>
                    <a:pt x="2" y="154"/>
                  </a:lnTo>
                  <a:lnTo>
                    <a:pt x="9" y="128"/>
                  </a:lnTo>
                  <a:lnTo>
                    <a:pt x="21" y="101"/>
                  </a:lnTo>
                  <a:lnTo>
                    <a:pt x="35" y="76"/>
                  </a:lnTo>
                  <a:lnTo>
                    <a:pt x="53" y="55"/>
                  </a:lnTo>
                  <a:lnTo>
                    <a:pt x="73" y="36"/>
                  </a:lnTo>
                  <a:lnTo>
                    <a:pt x="95" y="22"/>
                  </a:lnTo>
                  <a:lnTo>
                    <a:pt x="119" y="10"/>
                  </a:lnTo>
                  <a:lnTo>
                    <a:pt x="145" y="4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60">
              <a:extLst>
                <a:ext uri="{FF2B5EF4-FFF2-40B4-BE49-F238E27FC236}">
                  <a16:creationId xmlns:a16="http://schemas.microsoft.com/office/drawing/2014/main" id="{25D1BEF7-D6A5-CE4B-8964-2BCCC0A81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228" y="6155134"/>
              <a:ext cx="182689" cy="6925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0" y="8"/>
                </a:cxn>
                <a:cxn ang="0">
                  <a:pos x="16" y="16"/>
                </a:cxn>
                <a:cxn ang="0">
                  <a:pos x="25" y="24"/>
                </a:cxn>
                <a:cxn ang="0">
                  <a:pos x="35" y="30"/>
                </a:cxn>
                <a:cxn ang="0">
                  <a:pos x="47" y="35"/>
                </a:cxn>
                <a:cxn ang="0">
                  <a:pos x="63" y="40"/>
                </a:cxn>
                <a:cxn ang="0">
                  <a:pos x="80" y="42"/>
                </a:cxn>
                <a:cxn ang="0">
                  <a:pos x="99" y="43"/>
                </a:cxn>
                <a:cxn ang="0">
                  <a:pos x="117" y="41"/>
                </a:cxn>
                <a:cxn ang="0">
                  <a:pos x="136" y="37"/>
                </a:cxn>
                <a:cxn ang="0">
                  <a:pos x="153" y="30"/>
                </a:cxn>
                <a:cxn ang="0">
                  <a:pos x="145" y="39"/>
                </a:cxn>
                <a:cxn ang="0">
                  <a:pos x="133" y="47"/>
                </a:cxn>
                <a:cxn ang="0">
                  <a:pos x="117" y="53"/>
                </a:cxn>
                <a:cxn ang="0">
                  <a:pos x="99" y="56"/>
                </a:cxn>
                <a:cxn ang="0">
                  <a:pos x="79" y="58"/>
                </a:cxn>
                <a:cxn ang="0">
                  <a:pos x="58" y="56"/>
                </a:cxn>
                <a:cxn ang="0">
                  <a:pos x="40" y="52"/>
                </a:cxn>
                <a:cxn ang="0">
                  <a:pos x="23" y="46"/>
                </a:cxn>
                <a:cxn ang="0">
                  <a:pos x="11" y="38"/>
                </a:cxn>
                <a:cxn ang="0">
                  <a:pos x="3" y="28"/>
                </a:cxn>
                <a:cxn ang="0">
                  <a:pos x="0" y="17"/>
                </a:cxn>
                <a:cxn ang="0">
                  <a:pos x="2" y="9"/>
                </a:cxn>
                <a:cxn ang="0">
                  <a:pos x="8" y="0"/>
                </a:cxn>
              </a:cxnLst>
              <a:rect l="0" t="0" r="r" b="b"/>
              <a:pathLst>
                <a:path w="153" h="58">
                  <a:moveTo>
                    <a:pt x="8" y="0"/>
                  </a:moveTo>
                  <a:lnTo>
                    <a:pt x="10" y="8"/>
                  </a:lnTo>
                  <a:lnTo>
                    <a:pt x="16" y="16"/>
                  </a:lnTo>
                  <a:lnTo>
                    <a:pt x="25" y="24"/>
                  </a:lnTo>
                  <a:lnTo>
                    <a:pt x="35" y="30"/>
                  </a:lnTo>
                  <a:lnTo>
                    <a:pt x="47" y="35"/>
                  </a:lnTo>
                  <a:lnTo>
                    <a:pt x="63" y="40"/>
                  </a:lnTo>
                  <a:lnTo>
                    <a:pt x="80" y="42"/>
                  </a:lnTo>
                  <a:lnTo>
                    <a:pt x="99" y="43"/>
                  </a:lnTo>
                  <a:lnTo>
                    <a:pt x="117" y="41"/>
                  </a:lnTo>
                  <a:lnTo>
                    <a:pt x="136" y="37"/>
                  </a:lnTo>
                  <a:lnTo>
                    <a:pt x="153" y="30"/>
                  </a:lnTo>
                  <a:lnTo>
                    <a:pt x="145" y="39"/>
                  </a:lnTo>
                  <a:lnTo>
                    <a:pt x="133" y="47"/>
                  </a:lnTo>
                  <a:lnTo>
                    <a:pt x="117" y="53"/>
                  </a:lnTo>
                  <a:lnTo>
                    <a:pt x="99" y="56"/>
                  </a:lnTo>
                  <a:lnTo>
                    <a:pt x="79" y="58"/>
                  </a:lnTo>
                  <a:lnTo>
                    <a:pt x="58" y="56"/>
                  </a:lnTo>
                  <a:lnTo>
                    <a:pt x="40" y="52"/>
                  </a:lnTo>
                  <a:lnTo>
                    <a:pt x="23" y="46"/>
                  </a:lnTo>
                  <a:lnTo>
                    <a:pt x="11" y="38"/>
                  </a:lnTo>
                  <a:lnTo>
                    <a:pt x="3" y="28"/>
                  </a:lnTo>
                  <a:lnTo>
                    <a:pt x="0" y="17"/>
                  </a:lnTo>
                  <a:lnTo>
                    <a:pt x="2" y="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58B6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61">
              <a:extLst>
                <a:ext uri="{FF2B5EF4-FFF2-40B4-BE49-F238E27FC236}">
                  <a16:creationId xmlns:a16="http://schemas.microsoft.com/office/drawing/2014/main" id="{048F30BA-20F3-5C40-A778-9BBE7FAD0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916" y="6336628"/>
              <a:ext cx="219704" cy="106270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8" y="0"/>
                </a:cxn>
                <a:cxn ang="0">
                  <a:pos x="62" y="1"/>
                </a:cxn>
                <a:cxn ang="0">
                  <a:pos x="77" y="2"/>
                </a:cxn>
                <a:cxn ang="0">
                  <a:pos x="93" y="5"/>
                </a:cxn>
                <a:cxn ang="0">
                  <a:pos x="108" y="10"/>
                </a:cxn>
                <a:cxn ang="0">
                  <a:pos x="124" y="17"/>
                </a:cxn>
                <a:cxn ang="0">
                  <a:pos x="139" y="26"/>
                </a:cxn>
                <a:cxn ang="0">
                  <a:pos x="152" y="37"/>
                </a:cxn>
                <a:cxn ang="0">
                  <a:pos x="165" y="51"/>
                </a:cxn>
                <a:cxn ang="0">
                  <a:pos x="175" y="69"/>
                </a:cxn>
                <a:cxn ang="0">
                  <a:pos x="184" y="89"/>
                </a:cxn>
                <a:cxn ang="0">
                  <a:pos x="183" y="87"/>
                </a:cxn>
                <a:cxn ang="0">
                  <a:pos x="180" y="83"/>
                </a:cxn>
                <a:cxn ang="0">
                  <a:pos x="175" y="77"/>
                </a:cxn>
                <a:cxn ang="0">
                  <a:pos x="168" y="69"/>
                </a:cxn>
                <a:cxn ang="0">
                  <a:pos x="159" y="60"/>
                </a:cxn>
                <a:cxn ang="0">
                  <a:pos x="147" y="50"/>
                </a:cxn>
                <a:cxn ang="0">
                  <a:pos x="134" y="40"/>
                </a:cxn>
                <a:cxn ang="0">
                  <a:pos x="118" y="31"/>
                </a:cxn>
                <a:cxn ang="0">
                  <a:pos x="99" y="22"/>
                </a:cxn>
                <a:cxn ang="0">
                  <a:pos x="78" y="14"/>
                </a:cxn>
                <a:cxn ang="0">
                  <a:pos x="55" y="8"/>
                </a:cxn>
                <a:cxn ang="0">
                  <a:pos x="29" y="5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6" y="3"/>
                </a:cxn>
                <a:cxn ang="0">
                  <a:pos x="14" y="2"/>
                </a:cxn>
                <a:cxn ang="0">
                  <a:pos x="23" y="1"/>
                </a:cxn>
                <a:cxn ang="0">
                  <a:pos x="35" y="0"/>
                </a:cxn>
              </a:cxnLst>
              <a:rect l="0" t="0" r="r" b="b"/>
              <a:pathLst>
                <a:path w="184" h="89">
                  <a:moveTo>
                    <a:pt x="35" y="0"/>
                  </a:moveTo>
                  <a:lnTo>
                    <a:pt x="48" y="0"/>
                  </a:lnTo>
                  <a:lnTo>
                    <a:pt x="62" y="1"/>
                  </a:lnTo>
                  <a:lnTo>
                    <a:pt x="77" y="2"/>
                  </a:lnTo>
                  <a:lnTo>
                    <a:pt x="93" y="5"/>
                  </a:lnTo>
                  <a:lnTo>
                    <a:pt x="108" y="10"/>
                  </a:lnTo>
                  <a:lnTo>
                    <a:pt x="124" y="17"/>
                  </a:lnTo>
                  <a:lnTo>
                    <a:pt x="139" y="26"/>
                  </a:lnTo>
                  <a:lnTo>
                    <a:pt x="152" y="37"/>
                  </a:lnTo>
                  <a:lnTo>
                    <a:pt x="165" y="51"/>
                  </a:lnTo>
                  <a:lnTo>
                    <a:pt x="175" y="69"/>
                  </a:lnTo>
                  <a:lnTo>
                    <a:pt x="184" y="89"/>
                  </a:lnTo>
                  <a:lnTo>
                    <a:pt x="183" y="87"/>
                  </a:lnTo>
                  <a:lnTo>
                    <a:pt x="180" y="83"/>
                  </a:lnTo>
                  <a:lnTo>
                    <a:pt x="175" y="77"/>
                  </a:lnTo>
                  <a:lnTo>
                    <a:pt x="168" y="69"/>
                  </a:lnTo>
                  <a:lnTo>
                    <a:pt x="159" y="60"/>
                  </a:lnTo>
                  <a:lnTo>
                    <a:pt x="147" y="50"/>
                  </a:lnTo>
                  <a:lnTo>
                    <a:pt x="134" y="40"/>
                  </a:lnTo>
                  <a:lnTo>
                    <a:pt x="118" y="31"/>
                  </a:lnTo>
                  <a:lnTo>
                    <a:pt x="99" y="22"/>
                  </a:lnTo>
                  <a:lnTo>
                    <a:pt x="78" y="14"/>
                  </a:lnTo>
                  <a:lnTo>
                    <a:pt x="55" y="8"/>
                  </a:lnTo>
                  <a:lnTo>
                    <a:pt x="29" y="5"/>
                  </a:lnTo>
                  <a:lnTo>
                    <a:pt x="0" y="4"/>
                  </a:lnTo>
                  <a:lnTo>
                    <a:pt x="2" y="4"/>
                  </a:lnTo>
                  <a:lnTo>
                    <a:pt x="6" y="3"/>
                  </a:lnTo>
                  <a:lnTo>
                    <a:pt x="14" y="2"/>
                  </a:lnTo>
                  <a:lnTo>
                    <a:pt x="23" y="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62">
              <a:extLst>
                <a:ext uri="{FF2B5EF4-FFF2-40B4-BE49-F238E27FC236}">
                  <a16:creationId xmlns:a16="http://schemas.microsoft.com/office/drawing/2014/main" id="{C65177C5-C806-894B-8DFB-3FC6FC7C9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1981" y="6339016"/>
              <a:ext cx="219704" cy="105075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48" y="0"/>
                </a:cxn>
                <a:cxn ang="0">
                  <a:pos x="62" y="0"/>
                </a:cxn>
                <a:cxn ang="0">
                  <a:pos x="77" y="2"/>
                </a:cxn>
                <a:cxn ang="0">
                  <a:pos x="93" y="5"/>
                </a:cxn>
                <a:cxn ang="0">
                  <a:pos x="108" y="10"/>
                </a:cxn>
                <a:cxn ang="0">
                  <a:pos x="124" y="17"/>
                </a:cxn>
                <a:cxn ang="0">
                  <a:pos x="138" y="25"/>
                </a:cxn>
                <a:cxn ang="0">
                  <a:pos x="152" y="37"/>
                </a:cxn>
                <a:cxn ang="0">
                  <a:pos x="165" y="51"/>
                </a:cxn>
                <a:cxn ang="0">
                  <a:pos x="176" y="68"/>
                </a:cxn>
                <a:cxn ang="0">
                  <a:pos x="184" y="88"/>
                </a:cxn>
                <a:cxn ang="0">
                  <a:pos x="183" y="87"/>
                </a:cxn>
                <a:cxn ang="0">
                  <a:pos x="180" y="82"/>
                </a:cxn>
                <a:cxn ang="0">
                  <a:pos x="175" y="77"/>
                </a:cxn>
                <a:cxn ang="0">
                  <a:pos x="168" y="69"/>
                </a:cxn>
                <a:cxn ang="0">
                  <a:pos x="159" y="60"/>
                </a:cxn>
                <a:cxn ang="0">
                  <a:pos x="147" y="51"/>
                </a:cxn>
                <a:cxn ang="0">
                  <a:pos x="134" y="41"/>
                </a:cxn>
                <a:cxn ang="0">
                  <a:pos x="117" y="31"/>
                </a:cxn>
                <a:cxn ang="0">
                  <a:pos x="99" y="22"/>
                </a:cxn>
                <a:cxn ang="0">
                  <a:pos x="78" y="15"/>
                </a:cxn>
                <a:cxn ang="0">
                  <a:pos x="55" y="9"/>
                </a:cxn>
                <a:cxn ang="0">
                  <a:pos x="29" y="5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6" y="3"/>
                </a:cxn>
                <a:cxn ang="0">
                  <a:pos x="14" y="1"/>
                </a:cxn>
                <a:cxn ang="0">
                  <a:pos x="24" y="0"/>
                </a:cxn>
                <a:cxn ang="0">
                  <a:pos x="34" y="0"/>
                </a:cxn>
              </a:cxnLst>
              <a:rect l="0" t="0" r="r" b="b"/>
              <a:pathLst>
                <a:path w="184" h="88">
                  <a:moveTo>
                    <a:pt x="34" y="0"/>
                  </a:moveTo>
                  <a:lnTo>
                    <a:pt x="48" y="0"/>
                  </a:lnTo>
                  <a:lnTo>
                    <a:pt x="62" y="0"/>
                  </a:lnTo>
                  <a:lnTo>
                    <a:pt x="77" y="2"/>
                  </a:lnTo>
                  <a:lnTo>
                    <a:pt x="93" y="5"/>
                  </a:lnTo>
                  <a:lnTo>
                    <a:pt x="108" y="10"/>
                  </a:lnTo>
                  <a:lnTo>
                    <a:pt x="124" y="17"/>
                  </a:lnTo>
                  <a:lnTo>
                    <a:pt x="138" y="25"/>
                  </a:lnTo>
                  <a:lnTo>
                    <a:pt x="152" y="37"/>
                  </a:lnTo>
                  <a:lnTo>
                    <a:pt x="165" y="51"/>
                  </a:lnTo>
                  <a:lnTo>
                    <a:pt x="176" y="68"/>
                  </a:lnTo>
                  <a:lnTo>
                    <a:pt x="184" y="88"/>
                  </a:lnTo>
                  <a:lnTo>
                    <a:pt x="183" y="87"/>
                  </a:lnTo>
                  <a:lnTo>
                    <a:pt x="180" y="82"/>
                  </a:lnTo>
                  <a:lnTo>
                    <a:pt x="175" y="77"/>
                  </a:lnTo>
                  <a:lnTo>
                    <a:pt x="168" y="69"/>
                  </a:lnTo>
                  <a:lnTo>
                    <a:pt x="159" y="60"/>
                  </a:lnTo>
                  <a:lnTo>
                    <a:pt x="147" y="51"/>
                  </a:lnTo>
                  <a:lnTo>
                    <a:pt x="134" y="41"/>
                  </a:lnTo>
                  <a:lnTo>
                    <a:pt x="117" y="31"/>
                  </a:lnTo>
                  <a:lnTo>
                    <a:pt x="99" y="22"/>
                  </a:lnTo>
                  <a:lnTo>
                    <a:pt x="78" y="15"/>
                  </a:lnTo>
                  <a:lnTo>
                    <a:pt x="55" y="9"/>
                  </a:lnTo>
                  <a:lnTo>
                    <a:pt x="29" y="5"/>
                  </a:lnTo>
                  <a:lnTo>
                    <a:pt x="0" y="4"/>
                  </a:lnTo>
                  <a:lnTo>
                    <a:pt x="2" y="4"/>
                  </a:lnTo>
                  <a:lnTo>
                    <a:pt x="6" y="3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63">
              <a:extLst>
                <a:ext uri="{FF2B5EF4-FFF2-40B4-BE49-F238E27FC236}">
                  <a16:creationId xmlns:a16="http://schemas.microsoft.com/office/drawing/2014/main" id="{3292D843-1895-6543-87EC-64C2E7BC8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4965" y="6141999"/>
              <a:ext cx="164778" cy="62090"/>
            </a:xfrm>
            <a:custGeom>
              <a:avLst/>
              <a:gdLst/>
              <a:ahLst/>
              <a:cxnLst>
                <a:cxn ang="0">
                  <a:pos x="138" y="0"/>
                </a:cxn>
                <a:cxn ang="0">
                  <a:pos x="135" y="12"/>
                </a:cxn>
                <a:cxn ang="0">
                  <a:pos x="127" y="23"/>
                </a:cxn>
                <a:cxn ang="0">
                  <a:pos x="114" y="33"/>
                </a:cxn>
                <a:cxn ang="0">
                  <a:pos x="98" y="41"/>
                </a:cxn>
                <a:cxn ang="0">
                  <a:pos x="79" y="48"/>
                </a:cxn>
                <a:cxn ang="0">
                  <a:pos x="63" y="51"/>
                </a:cxn>
                <a:cxn ang="0">
                  <a:pos x="47" y="52"/>
                </a:cxn>
                <a:cxn ang="0">
                  <a:pos x="34" y="51"/>
                </a:cxn>
                <a:cxn ang="0">
                  <a:pos x="21" y="47"/>
                </a:cxn>
                <a:cxn ang="0">
                  <a:pos x="11" y="42"/>
                </a:cxn>
                <a:cxn ang="0">
                  <a:pos x="4" y="36"/>
                </a:cxn>
                <a:cxn ang="0">
                  <a:pos x="0" y="28"/>
                </a:cxn>
                <a:cxn ang="0">
                  <a:pos x="0" y="19"/>
                </a:cxn>
                <a:cxn ang="0">
                  <a:pos x="3" y="10"/>
                </a:cxn>
                <a:cxn ang="0">
                  <a:pos x="9" y="2"/>
                </a:cxn>
                <a:cxn ang="0">
                  <a:pos x="9" y="9"/>
                </a:cxn>
                <a:cxn ang="0">
                  <a:pos x="12" y="16"/>
                </a:cxn>
                <a:cxn ang="0">
                  <a:pos x="17" y="23"/>
                </a:cxn>
                <a:cxn ang="0">
                  <a:pos x="24" y="29"/>
                </a:cxn>
                <a:cxn ang="0">
                  <a:pos x="34" y="32"/>
                </a:cxn>
                <a:cxn ang="0">
                  <a:pos x="46" y="35"/>
                </a:cxn>
                <a:cxn ang="0">
                  <a:pos x="60" y="36"/>
                </a:cxn>
                <a:cxn ang="0">
                  <a:pos x="76" y="34"/>
                </a:cxn>
                <a:cxn ang="0">
                  <a:pos x="92" y="31"/>
                </a:cxn>
                <a:cxn ang="0">
                  <a:pos x="108" y="25"/>
                </a:cxn>
                <a:cxn ang="0">
                  <a:pos x="122" y="18"/>
                </a:cxn>
                <a:cxn ang="0">
                  <a:pos x="132" y="10"/>
                </a:cxn>
                <a:cxn ang="0">
                  <a:pos x="138" y="0"/>
                </a:cxn>
              </a:cxnLst>
              <a:rect l="0" t="0" r="r" b="b"/>
              <a:pathLst>
                <a:path w="138" h="52">
                  <a:moveTo>
                    <a:pt x="138" y="0"/>
                  </a:moveTo>
                  <a:lnTo>
                    <a:pt x="135" y="12"/>
                  </a:lnTo>
                  <a:lnTo>
                    <a:pt x="127" y="23"/>
                  </a:lnTo>
                  <a:lnTo>
                    <a:pt x="114" y="33"/>
                  </a:lnTo>
                  <a:lnTo>
                    <a:pt x="98" y="41"/>
                  </a:lnTo>
                  <a:lnTo>
                    <a:pt x="79" y="48"/>
                  </a:lnTo>
                  <a:lnTo>
                    <a:pt x="63" y="51"/>
                  </a:lnTo>
                  <a:lnTo>
                    <a:pt x="47" y="52"/>
                  </a:lnTo>
                  <a:lnTo>
                    <a:pt x="34" y="51"/>
                  </a:lnTo>
                  <a:lnTo>
                    <a:pt x="21" y="47"/>
                  </a:lnTo>
                  <a:lnTo>
                    <a:pt x="11" y="42"/>
                  </a:lnTo>
                  <a:lnTo>
                    <a:pt x="4" y="36"/>
                  </a:lnTo>
                  <a:lnTo>
                    <a:pt x="0" y="28"/>
                  </a:lnTo>
                  <a:lnTo>
                    <a:pt x="0" y="19"/>
                  </a:lnTo>
                  <a:lnTo>
                    <a:pt x="3" y="10"/>
                  </a:lnTo>
                  <a:lnTo>
                    <a:pt x="9" y="2"/>
                  </a:lnTo>
                  <a:lnTo>
                    <a:pt x="9" y="9"/>
                  </a:lnTo>
                  <a:lnTo>
                    <a:pt x="12" y="16"/>
                  </a:lnTo>
                  <a:lnTo>
                    <a:pt x="17" y="23"/>
                  </a:lnTo>
                  <a:lnTo>
                    <a:pt x="24" y="29"/>
                  </a:lnTo>
                  <a:lnTo>
                    <a:pt x="34" y="32"/>
                  </a:lnTo>
                  <a:lnTo>
                    <a:pt x="46" y="35"/>
                  </a:lnTo>
                  <a:lnTo>
                    <a:pt x="60" y="36"/>
                  </a:lnTo>
                  <a:lnTo>
                    <a:pt x="76" y="34"/>
                  </a:lnTo>
                  <a:lnTo>
                    <a:pt x="92" y="31"/>
                  </a:lnTo>
                  <a:lnTo>
                    <a:pt x="108" y="25"/>
                  </a:lnTo>
                  <a:lnTo>
                    <a:pt x="122" y="18"/>
                  </a:lnTo>
                  <a:lnTo>
                    <a:pt x="132" y="1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58B6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64">
              <a:extLst>
                <a:ext uri="{FF2B5EF4-FFF2-40B4-BE49-F238E27FC236}">
                  <a16:creationId xmlns:a16="http://schemas.microsoft.com/office/drawing/2014/main" id="{89C65902-4A06-AE40-ABEE-C20C2EDB6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872" y="3229733"/>
              <a:ext cx="20299" cy="2029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0"/>
                </a:cxn>
                <a:cxn ang="0">
                  <a:pos x="10" y="1"/>
                </a:cxn>
                <a:cxn ang="0">
                  <a:pos x="12" y="2"/>
                </a:cxn>
                <a:cxn ang="0">
                  <a:pos x="15" y="5"/>
                </a:cxn>
                <a:cxn ang="0">
                  <a:pos x="16" y="7"/>
                </a:cxn>
                <a:cxn ang="0">
                  <a:pos x="17" y="10"/>
                </a:cxn>
                <a:cxn ang="0">
                  <a:pos x="17" y="12"/>
                </a:cxn>
                <a:cxn ang="0">
                  <a:pos x="16" y="15"/>
                </a:cxn>
                <a:cxn ang="0">
                  <a:pos x="15" y="16"/>
                </a:cxn>
                <a:cxn ang="0">
                  <a:pos x="13" y="17"/>
                </a:cxn>
                <a:cxn ang="0">
                  <a:pos x="9" y="17"/>
                </a:cxn>
                <a:cxn ang="0">
                  <a:pos x="7" y="16"/>
                </a:cxn>
                <a:cxn ang="0">
                  <a:pos x="5" y="15"/>
                </a:cxn>
                <a:cxn ang="0">
                  <a:pos x="3" y="13"/>
                </a:cxn>
                <a:cxn ang="0">
                  <a:pos x="1" y="10"/>
                </a:cxn>
                <a:cxn ang="0">
                  <a:pos x="1" y="8"/>
                </a:cxn>
                <a:cxn ang="0">
                  <a:pos x="0" y="5"/>
                </a:cxn>
                <a:cxn ang="0">
                  <a:pos x="1" y="3"/>
                </a:cxn>
                <a:cxn ang="0">
                  <a:pos x="3" y="1"/>
                </a:cxn>
                <a:cxn ang="0">
                  <a:pos x="5" y="0"/>
                </a:cxn>
              </a:cxnLst>
              <a:rect l="0" t="0" r="r" b="b"/>
              <a:pathLst>
                <a:path w="17" h="17">
                  <a:moveTo>
                    <a:pt x="5" y="0"/>
                  </a:moveTo>
                  <a:lnTo>
                    <a:pt x="8" y="0"/>
                  </a:lnTo>
                  <a:lnTo>
                    <a:pt x="10" y="1"/>
                  </a:lnTo>
                  <a:lnTo>
                    <a:pt x="12" y="2"/>
                  </a:lnTo>
                  <a:lnTo>
                    <a:pt x="15" y="5"/>
                  </a:lnTo>
                  <a:lnTo>
                    <a:pt x="16" y="7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6" y="15"/>
                  </a:lnTo>
                  <a:lnTo>
                    <a:pt x="15" y="16"/>
                  </a:lnTo>
                  <a:lnTo>
                    <a:pt x="13" y="17"/>
                  </a:lnTo>
                  <a:lnTo>
                    <a:pt x="9" y="17"/>
                  </a:lnTo>
                  <a:lnTo>
                    <a:pt x="7" y="16"/>
                  </a:lnTo>
                  <a:lnTo>
                    <a:pt x="5" y="15"/>
                  </a:lnTo>
                  <a:lnTo>
                    <a:pt x="3" y="13"/>
                  </a:lnTo>
                  <a:lnTo>
                    <a:pt x="1" y="10"/>
                  </a:lnTo>
                  <a:lnTo>
                    <a:pt x="1" y="8"/>
                  </a:lnTo>
                  <a:lnTo>
                    <a:pt x="0" y="5"/>
                  </a:lnTo>
                  <a:lnTo>
                    <a:pt x="1" y="3"/>
                  </a:lnTo>
                  <a:lnTo>
                    <a:pt x="3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65">
              <a:extLst>
                <a:ext uri="{FF2B5EF4-FFF2-40B4-BE49-F238E27FC236}">
                  <a16:creationId xmlns:a16="http://schemas.microsoft.com/office/drawing/2014/main" id="{AC2B6ACC-9B8A-7342-9252-121C38EB8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95" y="3669140"/>
              <a:ext cx="163584" cy="666274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44" y="14"/>
                </a:cxn>
                <a:cxn ang="0">
                  <a:pos x="34" y="30"/>
                </a:cxn>
                <a:cxn ang="0">
                  <a:pos x="26" y="48"/>
                </a:cxn>
                <a:cxn ang="0">
                  <a:pos x="23" y="68"/>
                </a:cxn>
                <a:cxn ang="0">
                  <a:pos x="23" y="90"/>
                </a:cxn>
                <a:cxn ang="0">
                  <a:pos x="24" y="105"/>
                </a:cxn>
                <a:cxn ang="0">
                  <a:pos x="26" y="125"/>
                </a:cxn>
                <a:cxn ang="0">
                  <a:pos x="29" y="149"/>
                </a:cxn>
                <a:cxn ang="0">
                  <a:pos x="33" y="177"/>
                </a:cxn>
                <a:cxn ang="0">
                  <a:pos x="38" y="209"/>
                </a:cxn>
                <a:cxn ang="0">
                  <a:pos x="44" y="243"/>
                </a:cxn>
                <a:cxn ang="0">
                  <a:pos x="50" y="279"/>
                </a:cxn>
                <a:cxn ang="0">
                  <a:pos x="58" y="317"/>
                </a:cxn>
                <a:cxn ang="0">
                  <a:pos x="68" y="355"/>
                </a:cxn>
                <a:cxn ang="0">
                  <a:pos x="78" y="395"/>
                </a:cxn>
                <a:cxn ang="0">
                  <a:pos x="91" y="434"/>
                </a:cxn>
                <a:cxn ang="0">
                  <a:pos x="104" y="472"/>
                </a:cxn>
                <a:cxn ang="0">
                  <a:pos x="120" y="510"/>
                </a:cxn>
                <a:cxn ang="0">
                  <a:pos x="137" y="545"/>
                </a:cxn>
                <a:cxn ang="0">
                  <a:pos x="118" y="553"/>
                </a:cxn>
                <a:cxn ang="0">
                  <a:pos x="102" y="558"/>
                </a:cxn>
                <a:cxn ang="0">
                  <a:pos x="83" y="518"/>
                </a:cxn>
                <a:cxn ang="0">
                  <a:pos x="66" y="477"/>
                </a:cxn>
                <a:cxn ang="0">
                  <a:pos x="52" y="435"/>
                </a:cxn>
                <a:cxn ang="0">
                  <a:pos x="40" y="393"/>
                </a:cxn>
                <a:cxn ang="0">
                  <a:pos x="30" y="353"/>
                </a:cxn>
                <a:cxn ang="0">
                  <a:pos x="22" y="312"/>
                </a:cxn>
                <a:cxn ang="0">
                  <a:pos x="15" y="274"/>
                </a:cxn>
                <a:cxn ang="0">
                  <a:pos x="10" y="238"/>
                </a:cxn>
                <a:cxn ang="0">
                  <a:pos x="7" y="204"/>
                </a:cxn>
                <a:cxn ang="0">
                  <a:pos x="4" y="173"/>
                </a:cxn>
                <a:cxn ang="0">
                  <a:pos x="2" y="145"/>
                </a:cxn>
                <a:cxn ang="0">
                  <a:pos x="1" y="122"/>
                </a:cxn>
                <a:cxn ang="0">
                  <a:pos x="0" y="102"/>
                </a:cxn>
                <a:cxn ang="0">
                  <a:pos x="0" y="71"/>
                </a:cxn>
                <a:cxn ang="0">
                  <a:pos x="1" y="66"/>
                </a:cxn>
                <a:cxn ang="0">
                  <a:pos x="4" y="59"/>
                </a:cxn>
                <a:cxn ang="0">
                  <a:pos x="8" y="49"/>
                </a:cxn>
                <a:cxn ang="0">
                  <a:pos x="14" y="39"/>
                </a:cxn>
                <a:cxn ang="0">
                  <a:pos x="24" y="27"/>
                </a:cxn>
                <a:cxn ang="0">
                  <a:pos x="38" y="13"/>
                </a:cxn>
                <a:cxn ang="0">
                  <a:pos x="56" y="0"/>
                </a:cxn>
              </a:cxnLst>
              <a:rect l="0" t="0" r="r" b="b"/>
              <a:pathLst>
                <a:path w="137" h="558">
                  <a:moveTo>
                    <a:pt x="56" y="0"/>
                  </a:moveTo>
                  <a:lnTo>
                    <a:pt x="44" y="14"/>
                  </a:lnTo>
                  <a:lnTo>
                    <a:pt x="34" y="30"/>
                  </a:lnTo>
                  <a:lnTo>
                    <a:pt x="26" y="48"/>
                  </a:lnTo>
                  <a:lnTo>
                    <a:pt x="23" y="68"/>
                  </a:lnTo>
                  <a:lnTo>
                    <a:pt x="23" y="90"/>
                  </a:lnTo>
                  <a:lnTo>
                    <a:pt x="24" y="105"/>
                  </a:lnTo>
                  <a:lnTo>
                    <a:pt x="26" y="125"/>
                  </a:lnTo>
                  <a:lnTo>
                    <a:pt x="29" y="149"/>
                  </a:lnTo>
                  <a:lnTo>
                    <a:pt x="33" y="177"/>
                  </a:lnTo>
                  <a:lnTo>
                    <a:pt x="38" y="209"/>
                  </a:lnTo>
                  <a:lnTo>
                    <a:pt x="44" y="243"/>
                  </a:lnTo>
                  <a:lnTo>
                    <a:pt x="50" y="279"/>
                  </a:lnTo>
                  <a:lnTo>
                    <a:pt x="58" y="317"/>
                  </a:lnTo>
                  <a:lnTo>
                    <a:pt x="68" y="355"/>
                  </a:lnTo>
                  <a:lnTo>
                    <a:pt x="78" y="395"/>
                  </a:lnTo>
                  <a:lnTo>
                    <a:pt x="91" y="434"/>
                  </a:lnTo>
                  <a:lnTo>
                    <a:pt x="104" y="472"/>
                  </a:lnTo>
                  <a:lnTo>
                    <a:pt x="120" y="510"/>
                  </a:lnTo>
                  <a:lnTo>
                    <a:pt x="137" y="545"/>
                  </a:lnTo>
                  <a:lnTo>
                    <a:pt x="118" y="553"/>
                  </a:lnTo>
                  <a:lnTo>
                    <a:pt x="102" y="558"/>
                  </a:lnTo>
                  <a:lnTo>
                    <a:pt x="83" y="518"/>
                  </a:lnTo>
                  <a:lnTo>
                    <a:pt x="66" y="477"/>
                  </a:lnTo>
                  <a:lnTo>
                    <a:pt x="52" y="435"/>
                  </a:lnTo>
                  <a:lnTo>
                    <a:pt x="40" y="393"/>
                  </a:lnTo>
                  <a:lnTo>
                    <a:pt x="30" y="353"/>
                  </a:lnTo>
                  <a:lnTo>
                    <a:pt x="22" y="312"/>
                  </a:lnTo>
                  <a:lnTo>
                    <a:pt x="15" y="274"/>
                  </a:lnTo>
                  <a:lnTo>
                    <a:pt x="10" y="238"/>
                  </a:lnTo>
                  <a:lnTo>
                    <a:pt x="7" y="204"/>
                  </a:lnTo>
                  <a:lnTo>
                    <a:pt x="4" y="173"/>
                  </a:lnTo>
                  <a:lnTo>
                    <a:pt x="2" y="145"/>
                  </a:lnTo>
                  <a:lnTo>
                    <a:pt x="1" y="122"/>
                  </a:lnTo>
                  <a:lnTo>
                    <a:pt x="0" y="102"/>
                  </a:lnTo>
                  <a:lnTo>
                    <a:pt x="0" y="71"/>
                  </a:lnTo>
                  <a:lnTo>
                    <a:pt x="1" y="66"/>
                  </a:lnTo>
                  <a:lnTo>
                    <a:pt x="4" y="59"/>
                  </a:lnTo>
                  <a:lnTo>
                    <a:pt x="8" y="49"/>
                  </a:lnTo>
                  <a:lnTo>
                    <a:pt x="14" y="39"/>
                  </a:lnTo>
                  <a:lnTo>
                    <a:pt x="24" y="27"/>
                  </a:lnTo>
                  <a:lnTo>
                    <a:pt x="38" y="1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66">
              <a:extLst>
                <a:ext uri="{FF2B5EF4-FFF2-40B4-BE49-F238E27FC236}">
                  <a16:creationId xmlns:a16="http://schemas.microsoft.com/office/drawing/2014/main" id="{F572D7CC-504A-C24D-9A17-D644B02A0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61" y="3844664"/>
              <a:ext cx="219704" cy="2614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0"/>
                </a:cxn>
                <a:cxn ang="0">
                  <a:pos x="20" y="1"/>
                </a:cxn>
                <a:cxn ang="0">
                  <a:pos x="34" y="3"/>
                </a:cxn>
                <a:cxn ang="0">
                  <a:pos x="50" y="5"/>
                </a:cxn>
                <a:cxn ang="0">
                  <a:pos x="68" y="6"/>
                </a:cxn>
                <a:cxn ang="0">
                  <a:pos x="86" y="10"/>
                </a:cxn>
                <a:cxn ang="0">
                  <a:pos x="104" y="14"/>
                </a:cxn>
                <a:cxn ang="0">
                  <a:pos x="122" y="19"/>
                </a:cxn>
                <a:cxn ang="0">
                  <a:pos x="139" y="25"/>
                </a:cxn>
                <a:cxn ang="0">
                  <a:pos x="153" y="32"/>
                </a:cxn>
                <a:cxn ang="0">
                  <a:pos x="165" y="41"/>
                </a:cxn>
                <a:cxn ang="0">
                  <a:pos x="172" y="51"/>
                </a:cxn>
                <a:cxn ang="0">
                  <a:pos x="177" y="63"/>
                </a:cxn>
                <a:cxn ang="0">
                  <a:pos x="181" y="78"/>
                </a:cxn>
                <a:cxn ang="0">
                  <a:pos x="183" y="95"/>
                </a:cxn>
                <a:cxn ang="0">
                  <a:pos x="184" y="114"/>
                </a:cxn>
                <a:cxn ang="0">
                  <a:pos x="184" y="133"/>
                </a:cxn>
                <a:cxn ang="0">
                  <a:pos x="183" y="151"/>
                </a:cxn>
                <a:cxn ang="0">
                  <a:pos x="181" y="169"/>
                </a:cxn>
                <a:cxn ang="0">
                  <a:pos x="180" y="185"/>
                </a:cxn>
                <a:cxn ang="0">
                  <a:pos x="178" y="199"/>
                </a:cxn>
                <a:cxn ang="0">
                  <a:pos x="177" y="210"/>
                </a:cxn>
                <a:cxn ang="0">
                  <a:pos x="175" y="217"/>
                </a:cxn>
                <a:cxn ang="0">
                  <a:pos x="175" y="219"/>
                </a:cxn>
                <a:cxn ang="0">
                  <a:pos x="175" y="217"/>
                </a:cxn>
                <a:cxn ang="0">
                  <a:pos x="174" y="211"/>
                </a:cxn>
                <a:cxn ang="0">
                  <a:pos x="171" y="200"/>
                </a:cxn>
                <a:cxn ang="0">
                  <a:pos x="167" y="187"/>
                </a:cxn>
                <a:cxn ang="0">
                  <a:pos x="162" y="171"/>
                </a:cxn>
                <a:cxn ang="0">
                  <a:pos x="155" y="154"/>
                </a:cxn>
                <a:cxn ang="0">
                  <a:pos x="146" y="134"/>
                </a:cxn>
                <a:cxn ang="0">
                  <a:pos x="136" y="115"/>
                </a:cxn>
                <a:cxn ang="0">
                  <a:pos x="124" y="95"/>
                </a:cxn>
                <a:cxn ang="0">
                  <a:pos x="109" y="75"/>
                </a:cxn>
                <a:cxn ang="0">
                  <a:pos x="93" y="56"/>
                </a:cxn>
                <a:cxn ang="0">
                  <a:pos x="73" y="39"/>
                </a:cxn>
                <a:cxn ang="0">
                  <a:pos x="52" y="23"/>
                </a:cxn>
                <a:cxn ang="0">
                  <a:pos x="27" y="11"/>
                </a:cxn>
                <a:cxn ang="0">
                  <a:pos x="0" y="0"/>
                </a:cxn>
              </a:cxnLst>
              <a:rect l="0" t="0" r="r" b="b"/>
              <a:pathLst>
                <a:path w="184" h="219">
                  <a:moveTo>
                    <a:pt x="0" y="0"/>
                  </a:moveTo>
                  <a:lnTo>
                    <a:pt x="9" y="0"/>
                  </a:lnTo>
                  <a:lnTo>
                    <a:pt x="20" y="1"/>
                  </a:lnTo>
                  <a:lnTo>
                    <a:pt x="34" y="3"/>
                  </a:lnTo>
                  <a:lnTo>
                    <a:pt x="50" y="5"/>
                  </a:lnTo>
                  <a:lnTo>
                    <a:pt x="68" y="6"/>
                  </a:lnTo>
                  <a:lnTo>
                    <a:pt x="86" y="10"/>
                  </a:lnTo>
                  <a:lnTo>
                    <a:pt x="104" y="14"/>
                  </a:lnTo>
                  <a:lnTo>
                    <a:pt x="122" y="19"/>
                  </a:lnTo>
                  <a:lnTo>
                    <a:pt x="139" y="25"/>
                  </a:lnTo>
                  <a:lnTo>
                    <a:pt x="153" y="32"/>
                  </a:lnTo>
                  <a:lnTo>
                    <a:pt x="165" y="41"/>
                  </a:lnTo>
                  <a:lnTo>
                    <a:pt x="172" y="51"/>
                  </a:lnTo>
                  <a:lnTo>
                    <a:pt x="177" y="63"/>
                  </a:lnTo>
                  <a:lnTo>
                    <a:pt x="181" y="78"/>
                  </a:lnTo>
                  <a:lnTo>
                    <a:pt x="183" y="95"/>
                  </a:lnTo>
                  <a:lnTo>
                    <a:pt x="184" y="114"/>
                  </a:lnTo>
                  <a:lnTo>
                    <a:pt x="184" y="133"/>
                  </a:lnTo>
                  <a:lnTo>
                    <a:pt x="183" y="151"/>
                  </a:lnTo>
                  <a:lnTo>
                    <a:pt x="181" y="169"/>
                  </a:lnTo>
                  <a:lnTo>
                    <a:pt x="180" y="185"/>
                  </a:lnTo>
                  <a:lnTo>
                    <a:pt x="178" y="199"/>
                  </a:lnTo>
                  <a:lnTo>
                    <a:pt x="177" y="210"/>
                  </a:lnTo>
                  <a:lnTo>
                    <a:pt x="175" y="217"/>
                  </a:lnTo>
                  <a:lnTo>
                    <a:pt x="175" y="219"/>
                  </a:lnTo>
                  <a:lnTo>
                    <a:pt x="175" y="217"/>
                  </a:lnTo>
                  <a:lnTo>
                    <a:pt x="174" y="211"/>
                  </a:lnTo>
                  <a:lnTo>
                    <a:pt x="171" y="200"/>
                  </a:lnTo>
                  <a:lnTo>
                    <a:pt x="167" y="187"/>
                  </a:lnTo>
                  <a:lnTo>
                    <a:pt x="162" y="171"/>
                  </a:lnTo>
                  <a:lnTo>
                    <a:pt x="155" y="154"/>
                  </a:lnTo>
                  <a:lnTo>
                    <a:pt x="146" y="134"/>
                  </a:lnTo>
                  <a:lnTo>
                    <a:pt x="136" y="115"/>
                  </a:lnTo>
                  <a:lnTo>
                    <a:pt x="124" y="95"/>
                  </a:lnTo>
                  <a:lnTo>
                    <a:pt x="109" y="75"/>
                  </a:lnTo>
                  <a:lnTo>
                    <a:pt x="93" y="56"/>
                  </a:lnTo>
                  <a:lnTo>
                    <a:pt x="73" y="39"/>
                  </a:lnTo>
                  <a:lnTo>
                    <a:pt x="52" y="23"/>
                  </a:lnTo>
                  <a:lnTo>
                    <a:pt x="27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67">
              <a:extLst>
                <a:ext uri="{FF2B5EF4-FFF2-40B4-BE49-F238E27FC236}">
                  <a16:creationId xmlns:a16="http://schemas.microsoft.com/office/drawing/2014/main" id="{7FBB9A91-50BA-7145-A24B-94FD6A2CA810}"/>
                </a:ext>
              </a:extLst>
            </p:cNvPr>
            <p:cNvSpPr>
              <a:spLocks/>
            </p:cNvSpPr>
            <p:nvPr/>
          </p:nvSpPr>
          <p:spPr bwMode="auto">
            <a:xfrm rot="16759441">
              <a:off x="902988" y="4795357"/>
              <a:ext cx="198417" cy="637618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219" y="7"/>
                </a:cxn>
                <a:cxn ang="0">
                  <a:pos x="231" y="27"/>
                </a:cxn>
                <a:cxn ang="0">
                  <a:pos x="227" y="51"/>
                </a:cxn>
                <a:cxn ang="0">
                  <a:pos x="225" y="46"/>
                </a:cxn>
                <a:cxn ang="0">
                  <a:pos x="219" y="37"/>
                </a:cxn>
                <a:cxn ang="0">
                  <a:pos x="207" y="29"/>
                </a:cxn>
                <a:cxn ang="0">
                  <a:pos x="192" y="31"/>
                </a:cxn>
                <a:cxn ang="0">
                  <a:pos x="172" y="43"/>
                </a:cxn>
                <a:cxn ang="0">
                  <a:pos x="147" y="68"/>
                </a:cxn>
                <a:cxn ang="0">
                  <a:pos x="119" y="101"/>
                </a:cxn>
                <a:cxn ang="0">
                  <a:pos x="91" y="141"/>
                </a:cxn>
                <a:cxn ang="0">
                  <a:pos x="68" y="188"/>
                </a:cxn>
                <a:cxn ang="0">
                  <a:pos x="50" y="240"/>
                </a:cxn>
                <a:cxn ang="0">
                  <a:pos x="38" y="300"/>
                </a:cxn>
                <a:cxn ang="0">
                  <a:pos x="29" y="357"/>
                </a:cxn>
                <a:cxn ang="0">
                  <a:pos x="27" y="410"/>
                </a:cxn>
                <a:cxn ang="0">
                  <a:pos x="30" y="456"/>
                </a:cxn>
                <a:cxn ang="0">
                  <a:pos x="40" y="492"/>
                </a:cxn>
                <a:cxn ang="0">
                  <a:pos x="58" y="517"/>
                </a:cxn>
                <a:cxn ang="0">
                  <a:pos x="43" y="531"/>
                </a:cxn>
                <a:cxn ang="0">
                  <a:pos x="14" y="532"/>
                </a:cxn>
                <a:cxn ang="0">
                  <a:pos x="10" y="516"/>
                </a:cxn>
                <a:cxn ang="0">
                  <a:pos x="5" y="485"/>
                </a:cxn>
                <a:cxn ang="0">
                  <a:pos x="1" y="441"/>
                </a:cxn>
                <a:cxn ang="0">
                  <a:pos x="0" y="388"/>
                </a:cxn>
                <a:cxn ang="0">
                  <a:pos x="6" y="326"/>
                </a:cxn>
                <a:cxn ang="0">
                  <a:pos x="20" y="259"/>
                </a:cxn>
                <a:cxn ang="0">
                  <a:pos x="47" y="187"/>
                </a:cxn>
                <a:cxn ang="0">
                  <a:pos x="87" y="114"/>
                </a:cxn>
                <a:cxn ang="0">
                  <a:pos x="145" y="41"/>
                </a:cxn>
                <a:cxn ang="0">
                  <a:pos x="182" y="4"/>
                </a:cxn>
                <a:cxn ang="0">
                  <a:pos x="193" y="0"/>
                </a:cxn>
              </a:cxnLst>
              <a:rect l="0" t="0" r="r" b="b"/>
              <a:pathLst>
                <a:path w="231" h="534">
                  <a:moveTo>
                    <a:pt x="193" y="0"/>
                  </a:moveTo>
                  <a:lnTo>
                    <a:pt x="202" y="0"/>
                  </a:lnTo>
                  <a:lnTo>
                    <a:pt x="210" y="1"/>
                  </a:lnTo>
                  <a:lnTo>
                    <a:pt x="219" y="7"/>
                  </a:lnTo>
                  <a:lnTo>
                    <a:pt x="227" y="16"/>
                  </a:lnTo>
                  <a:lnTo>
                    <a:pt x="231" y="27"/>
                  </a:lnTo>
                  <a:lnTo>
                    <a:pt x="231" y="39"/>
                  </a:lnTo>
                  <a:lnTo>
                    <a:pt x="227" y="51"/>
                  </a:lnTo>
                  <a:lnTo>
                    <a:pt x="227" y="49"/>
                  </a:lnTo>
                  <a:lnTo>
                    <a:pt x="225" y="46"/>
                  </a:lnTo>
                  <a:lnTo>
                    <a:pt x="223" y="42"/>
                  </a:lnTo>
                  <a:lnTo>
                    <a:pt x="219" y="37"/>
                  </a:lnTo>
                  <a:lnTo>
                    <a:pt x="214" y="32"/>
                  </a:lnTo>
                  <a:lnTo>
                    <a:pt x="207" y="29"/>
                  </a:lnTo>
                  <a:lnTo>
                    <a:pt x="198" y="28"/>
                  </a:lnTo>
                  <a:lnTo>
                    <a:pt x="192" y="31"/>
                  </a:lnTo>
                  <a:lnTo>
                    <a:pt x="183" y="36"/>
                  </a:lnTo>
                  <a:lnTo>
                    <a:pt x="172" y="43"/>
                  </a:lnTo>
                  <a:lnTo>
                    <a:pt x="160" y="54"/>
                  </a:lnTo>
                  <a:lnTo>
                    <a:pt x="147" y="68"/>
                  </a:lnTo>
                  <a:lnTo>
                    <a:pt x="133" y="84"/>
                  </a:lnTo>
                  <a:lnTo>
                    <a:pt x="119" y="101"/>
                  </a:lnTo>
                  <a:lnTo>
                    <a:pt x="105" y="120"/>
                  </a:lnTo>
                  <a:lnTo>
                    <a:pt x="91" y="141"/>
                  </a:lnTo>
                  <a:lnTo>
                    <a:pt x="79" y="165"/>
                  </a:lnTo>
                  <a:lnTo>
                    <a:pt x="68" y="188"/>
                  </a:lnTo>
                  <a:lnTo>
                    <a:pt x="58" y="214"/>
                  </a:lnTo>
                  <a:lnTo>
                    <a:pt x="50" y="240"/>
                  </a:lnTo>
                  <a:lnTo>
                    <a:pt x="44" y="270"/>
                  </a:lnTo>
                  <a:lnTo>
                    <a:pt x="38" y="300"/>
                  </a:lnTo>
                  <a:lnTo>
                    <a:pt x="33" y="329"/>
                  </a:lnTo>
                  <a:lnTo>
                    <a:pt x="29" y="357"/>
                  </a:lnTo>
                  <a:lnTo>
                    <a:pt x="28" y="384"/>
                  </a:lnTo>
                  <a:lnTo>
                    <a:pt x="27" y="410"/>
                  </a:lnTo>
                  <a:lnTo>
                    <a:pt x="28" y="434"/>
                  </a:lnTo>
                  <a:lnTo>
                    <a:pt x="30" y="456"/>
                  </a:lnTo>
                  <a:lnTo>
                    <a:pt x="34" y="475"/>
                  </a:lnTo>
                  <a:lnTo>
                    <a:pt x="40" y="492"/>
                  </a:lnTo>
                  <a:lnTo>
                    <a:pt x="48" y="506"/>
                  </a:lnTo>
                  <a:lnTo>
                    <a:pt x="58" y="517"/>
                  </a:lnTo>
                  <a:lnTo>
                    <a:pt x="69" y="525"/>
                  </a:lnTo>
                  <a:lnTo>
                    <a:pt x="43" y="531"/>
                  </a:lnTo>
                  <a:lnTo>
                    <a:pt x="15" y="534"/>
                  </a:lnTo>
                  <a:lnTo>
                    <a:pt x="14" y="532"/>
                  </a:lnTo>
                  <a:lnTo>
                    <a:pt x="13" y="526"/>
                  </a:lnTo>
                  <a:lnTo>
                    <a:pt x="10" y="516"/>
                  </a:lnTo>
                  <a:lnTo>
                    <a:pt x="8" y="501"/>
                  </a:lnTo>
                  <a:lnTo>
                    <a:pt x="5" y="485"/>
                  </a:lnTo>
                  <a:lnTo>
                    <a:pt x="3" y="465"/>
                  </a:lnTo>
                  <a:lnTo>
                    <a:pt x="1" y="441"/>
                  </a:lnTo>
                  <a:lnTo>
                    <a:pt x="0" y="416"/>
                  </a:lnTo>
                  <a:lnTo>
                    <a:pt x="0" y="388"/>
                  </a:lnTo>
                  <a:lnTo>
                    <a:pt x="2" y="358"/>
                  </a:lnTo>
                  <a:lnTo>
                    <a:pt x="6" y="326"/>
                  </a:lnTo>
                  <a:lnTo>
                    <a:pt x="12" y="293"/>
                  </a:lnTo>
                  <a:lnTo>
                    <a:pt x="20" y="259"/>
                  </a:lnTo>
                  <a:lnTo>
                    <a:pt x="32" y="223"/>
                  </a:lnTo>
                  <a:lnTo>
                    <a:pt x="47" y="187"/>
                  </a:lnTo>
                  <a:lnTo>
                    <a:pt x="65" y="151"/>
                  </a:lnTo>
                  <a:lnTo>
                    <a:pt x="87" y="114"/>
                  </a:lnTo>
                  <a:lnTo>
                    <a:pt x="114" y="77"/>
                  </a:lnTo>
                  <a:lnTo>
                    <a:pt x="145" y="41"/>
                  </a:lnTo>
                  <a:lnTo>
                    <a:pt x="181" y="5"/>
                  </a:lnTo>
                  <a:lnTo>
                    <a:pt x="182" y="4"/>
                  </a:lnTo>
                  <a:lnTo>
                    <a:pt x="187" y="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68">
              <a:extLst>
                <a:ext uri="{FF2B5EF4-FFF2-40B4-BE49-F238E27FC236}">
                  <a16:creationId xmlns:a16="http://schemas.microsoft.com/office/drawing/2014/main" id="{72480870-423F-1744-9DC4-5A8FC8E245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9292" y="4904972"/>
              <a:ext cx="253137" cy="255525"/>
            </a:xfrm>
            <a:custGeom>
              <a:avLst/>
              <a:gdLst/>
              <a:ahLst/>
              <a:cxnLst>
                <a:cxn ang="0">
                  <a:pos x="207" y="211"/>
                </a:cxn>
                <a:cxn ang="0">
                  <a:pos x="207" y="211"/>
                </a:cxn>
                <a:cxn ang="0">
                  <a:pos x="206" y="214"/>
                </a:cxn>
                <a:cxn ang="0">
                  <a:pos x="207" y="211"/>
                </a:cxn>
                <a:cxn ang="0">
                  <a:pos x="57" y="0"/>
                </a:cxn>
                <a:cxn ang="0">
                  <a:pos x="74" y="2"/>
                </a:cxn>
                <a:cxn ang="0">
                  <a:pos x="93" y="5"/>
                </a:cxn>
                <a:cxn ang="0">
                  <a:pos x="112" y="12"/>
                </a:cxn>
                <a:cxn ang="0">
                  <a:pos x="132" y="23"/>
                </a:cxn>
                <a:cxn ang="0">
                  <a:pos x="152" y="37"/>
                </a:cxn>
                <a:cxn ang="0">
                  <a:pos x="171" y="55"/>
                </a:cxn>
                <a:cxn ang="0">
                  <a:pos x="185" y="74"/>
                </a:cxn>
                <a:cxn ang="0">
                  <a:pos x="195" y="94"/>
                </a:cxn>
                <a:cxn ang="0">
                  <a:pos x="203" y="114"/>
                </a:cxn>
                <a:cxn ang="0">
                  <a:pos x="208" y="134"/>
                </a:cxn>
                <a:cxn ang="0">
                  <a:pos x="211" y="154"/>
                </a:cxn>
                <a:cxn ang="0">
                  <a:pos x="212" y="171"/>
                </a:cxn>
                <a:cxn ang="0">
                  <a:pos x="211" y="186"/>
                </a:cxn>
                <a:cxn ang="0">
                  <a:pos x="210" y="199"/>
                </a:cxn>
                <a:cxn ang="0">
                  <a:pos x="208" y="208"/>
                </a:cxn>
                <a:cxn ang="0">
                  <a:pos x="207" y="211"/>
                </a:cxn>
                <a:cxn ang="0">
                  <a:pos x="208" y="204"/>
                </a:cxn>
                <a:cxn ang="0">
                  <a:pos x="208" y="177"/>
                </a:cxn>
                <a:cxn ang="0">
                  <a:pos x="206" y="159"/>
                </a:cxn>
                <a:cxn ang="0">
                  <a:pos x="203" y="139"/>
                </a:cxn>
                <a:cxn ang="0">
                  <a:pos x="196" y="118"/>
                </a:cxn>
                <a:cxn ang="0">
                  <a:pos x="186" y="96"/>
                </a:cxn>
                <a:cxn ang="0">
                  <a:pos x="172" y="73"/>
                </a:cxn>
                <a:cxn ang="0">
                  <a:pos x="154" y="51"/>
                </a:cxn>
                <a:cxn ang="0">
                  <a:pos x="136" y="35"/>
                </a:cxn>
                <a:cxn ang="0">
                  <a:pos x="117" y="24"/>
                </a:cxn>
                <a:cxn ang="0">
                  <a:pos x="98" y="15"/>
                </a:cxn>
                <a:cxn ang="0">
                  <a:pos x="80" y="10"/>
                </a:cxn>
                <a:cxn ang="0">
                  <a:pos x="61" y="6"/>
                </a:cxn>
                <a:cxn ang="0">
                  <a:pos x="44" y="5"/>
                </a:cxn>
                <a:cxn ang="0">
                  <a:pos x="30" y="5"/>
                </a:cxn>
                <a:cxn ang="0">
                  <a:pos x="18" y="6"/>
                </a:cxn>
                <a:cxn ang="0">
                  <a:pos x="8" y="8"/>
                </a:cxn>
                <a:cxn ang="0">
                  <a:pos x="3" y="9"/>
                </a:cxn>
                <a:cxn ang="0">
                  <a:pos x="0" y="10"/>
                </a:cxn>
                <a:cxn ang="0">
                  <a:pos x="2" y="9"/>
                </a:cxn>
                <a:cxn ang="0">
                  <a:pos x="8" y="7"/>
                </a:cxn>
                <a:cxn ang="0">
                  <a:pos x="16" y="4"/>
                </a:cxn>
                <a:cxn ang="0">
                  <a:pos x="27" y="2"/>
                </a:cxn>
                <a:cxn ang="0">
                  <a:pos x="41" y="1"/>
                </a:cxn>
                <a:cxn ang="0">
                  <a:pos x="57" y="0"/>
                </a:cxn>
              </a:cxnLst>
              <a:rect l="0" t="0" r="r" b="b"/>
              <a:pathLst>
                <a:path w="212" h="214">
                  <a:moveTo>
                    <a:pt x="207" y="211"/>
                  </a:moveTo>
                  <a:lnTo>
                    <a:pt x="207" y="211"/>
                  </a:lnTo>
                  <a:lnTo>
                    <a:pt x="206" y="214"/>
                  </a:lnTo>
                  <a:lnTo>
                    <a:pt x="207" y="211"/>
                  </a:lnTo>
                  <a:close/>
                  <a:moveTo>
                    <a:pt x="57" y="0"/>
                  </a:moveTo>
                  <a:lnTo>
                    <a:pt x="74" y="2"/>
                  </a:lnTo>
                  <a:lnTo>
                    <a:pt x="93" y="5"/>
                  </a:lnTo>
                  <a:lnTo>
                    <a:pt x="112" y="12"/>
                  </a:lnTo>
                  <a:lnTo>
                    <a:pt x="132" y="23"/>
                  </a:lnTo>
                  <a:lnTo>
                    <a:pt x="152" y="37"/>
                  </a:lnTo>
                  <a:lnTo>
                    <a:pt x="171" y="55"/>
                  </a:lnTo>
                  <a:lnTo>
                    <a:pt x="185" y="74"/>
                  </a:lnTo>
                  <a:lnTo>
                    <a:pt x="195" y="94"/>
                  </a:lnTo>
                  <a:lnTo>
                    <a:pt x="203" y="114"/>
                  </a:lnTo>
                  <a:lnTo>
                    <a:pt x="208" y="134"/>
                  </a:lnTo>
                  <a:lnTo>
                    <a:pt x="211" y="154"/>
                  </a:lnTo>
                  <a:lnTo>
                    <a:pt x="212" y="171"/>
                  </a:lnTo>
                  <a:lnTo>
                    <a:pt x="211" y="186"/>
                  </a:lnTo>
                  <a:lnTo>
                    <a:pt x="210" y="199"/>
                  </a:lnTo>
                  <a:lnTo>
                    <a:pt x="208" y="208"/>
                  </a:lnTo>
                  <a:lnTo>
                    <a:pt x="207" y="211"/>
                  </a:lnTo>
                  <a:lnTo>
                    <a:pt x="208" y="204"/>
                  </a:lnTo>
                  <a:lnTo>
                    <a:pt x="208" y="177"/>
                  </a:lnTo>
                  <a:lnTo>
                    <a:pt x="206" y="159"/>
                  </a:lnTo>
                  <a:lnTo>
                    <a:pt x="203" y="139"/>
                  </a:lnTo>
                  <a:lnTo>
                    <a:pt x="196" y="118"/>
                  </a:lnTo>
                  <a:lnTo>
                    <a:pt x="186" y="96"/>
                  </a:lnTo>
                  <a:lnTo>
                    <a:pt x="172" y="73"/>
                  </a:lnTo>
                  <a:lnTo>
                    <a:pt x="154" y="51"/>
                  </a:lnTo>
                  <a:lnTo>
                    <a:pt x="136" y="35"/>
                  </a:lnTo>
                  <a:lnTo>
                    <a:pt x="117" y="24"/>
                  </a:lnTo>
                  <a:lnTo>
                    <a:pt x="98" y="15"/>
                  </a:lnTo>
                  <a:lnTo>
                    <a:pt x="80" y="10"/>
                  </a:lnTo>
                  <a:lnTo>
                    <a:pt x="61" y="6"/>
                  </a:lnTo>
                  <a:lnTo>
                    <a:pt x="44" y="5"/>
                  </a:lnTo>
                  <a:lnTo>
                    <a:pt x="30" y="5"/>
                  </a:lnTo>
                  <a:lnTo>
                    <a:pt x="18" y="6"/>
                  </a:lnTo>
                  <a:lnTo>
                    <a:pt x="8" y="8"/>
                  </a:lnTo>
                  <a:lnTo>
                    <a:pt x="3" y="9"/>
                  </a:lnTo>
                  <a:lnTo>
                    <a:pt x="0" y="10"/>
                  </a:lnTo>
                  <a:lnTo>
                    <a:pt x="2" y="9"/>
                  </a:lnTo>
                  <a:lnTo>
                    <a:pt x="8" y="7"/>
                  </a:lnTo>
                  <a:lnTo>
                    <a:pt x="16" y="4"/>
                  </a:lnTo>
                  <a:lnTo>
                    <a:pt x="27" y="2"/>
                  </a:lnTo>
                  <a:lnTo>
                    <a:pt x="41" y="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69">
              <a:extLst>
                <a:ext uri="{FF2B5EF4-FFF2-40B4-BE49-F238E27FC236}">
                  <a16:creationId xmlns:a16="http://schemas.microsoft.com/office/drawing/2014/main" id="{B5E4C4BF-345F-9744-BEDC-BA60FA540019}"/>
                </a:ext>
              </a:extLst>
            </p:cNvPr>
            <p:cNvSpPr>
              <a:spLocks/>
            </p:cNvSpPr>
            <p:nvPr/>
          </p:nvSpPr>
          <p:spPr bwMode="auto">
            <a:xfrm>
              <a:off x="993917" y="4668553"/>
              <a:ext cx="475229" cy="419109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71" y="0"/>
                </a:cxn>
                <a:cxn ang="0">
                  <a:pos x="93" y="1"/>
                </a:cxn>
                <a:cxn ang="0">
                  <a:pos x="117" y="3"/>
                </a:cxn>
                <a:cxn ang="0">
                  <a:pos x="142" y="7"/>
                </a:cxn>
                <a:cxn ang="0">
                  <a:pos x="167" y="14"/>
                </a:cxn>
                <a:cxn ang="0">
                  <a:pos x="193" y="23"/>
                </a:cxn>
                <a:cxn ang="0">
                  <a:pos x="219" y="36"/>
                </a:cxn>
                <a:cxn ang="0">
                  <a:pos x="245" y="51"/>
                </a:cxn>
                <a:cxn ang="0">
                  <a:pos x="269" y="70"/>
                </a:cxn>
                <a:cxn ang="0">
                  <a:pos x="292" y="93"/>
                </a:cxn>
                <a:cxn ang="0">
                  <a:pos x="312" y="117"/>
                </a:cxn>
                <a:cxn ang="0">
                  <a:pos x="328" y="142"/>
                </a:cxn>
                <a:cxn ang="0">
                  <a:pos x="344" y="169"/>
                </a:cxn>
                <a:cxn ang="0">
                  <a:pos x="356" y="196"/>
                </a:cxn>
                <a:cxn ang="0">
                  <a:pos x="367" y="223"/>
                </a:cxn>
                <a:cxn ang="0">
                  <a:pos x="375" y="248"/>
                </a:cxn>
                <a:cxn ang="0">
                  <a:pos x="383" y="272"/>
                </a:cxn>
                <a:cxn ang="0">
                  <a:pos x="388" y="295"/>
                </a:cxn>
                <a:cxn ang="0">
                  <a:pos x="392" y="314"/>
                </a:cxn>
                <a:cxn ang="0">
                  <a:pos x="395" y="330"/>
                </a:cxn>
                <a:cxn ang="0">
                  <a:pos x="397" y="342"/>
                </a:cxn>
                <a:cxn ang="0">
                  <a:pos x="398" y="350"/>
                </a:cxn>
                <a:cxn ang="0">
                  <a:pos x="398" y="351"/>
                </a:cxn>
                <a:cxn ang="0">
                  <a:pos x="397" y="346"/>
                </a:cxn>
                <a:cxn ang="0">
                  <a:pos x="395" y="338"/>
                </a:cxn>
                <a:cxn ang="0">
                  <a:pos x="394" y="328"/>
                </a:cxn>
                <a:cxn ang="0">
                  <a:pos x="390" y="316"/>
                </a:cxn>
                <a:cxn ang="0">
                  <a:pos x="387" y="301"/>
                </a:cxn>
                <a:cxn ang="0">
                  <a:pos x="382" y="285"/>
                </a:cxn>
                <a:cxn ang="0">
                  <a:pos x="376" y="268"/>
                </a:cxn>
                <a:cxn ang="0">
                  <a:pos x="369" y="249"/>
                </a:cxn>
                <a:cxn ang="0">
                  <a:pos x="360" y="228"/>
                </a:cxn>
                <a:cxn ang="0">
                  <a:pos x="350" y="208"/>
                </a:cxn>
                <a:cxn ang="0">
                  <a:pos x="339" y="187"/>
                </a:cxn>
                <a:cxn ang="0">
                  <a:pos x="325" y="166"/>
                </a:cxn>
                <a:cxn ang="0">
                  <a:pos x="310" y="146"/>
                </a:cxn>
                <a:cxn ang="0">
                  <a:pos x="293" y="125"/>
                </a:cxn>
                <a:cxn ang="0">
                  <a:pos x="274" y="105"/>
                </a:cxn>
                <a:cxn ang="0">
                  <a:pos x="254" y="87"/>
                </a:cxn>
                <a:cxn ang="0">
                  <a:pos x="231" y="69"/>
                </a:cxn>
                <a:cxn ang="0">
                  <a:pos x="205" y="53"/>
                </a:cxn>
                <a:cxn ang="0">
                  <a:pos x="178" y="39"/>
                </a:cxn>
                <a:cxn ang="0">
                  <a:pos x="148" y="27"/>
                </a:cxn>
                <a:cxn ang="0">
                  <a:pos x="115" y="17"/>
                </a:cxn>
                <a:cxn ang="0">
                  <a:pos x="80" y="11"/>
                </a:cxn>
                <a:cxn ang="0">
                  <a:pos x="41" y="6"/>
                </a:cxn>
                <a:cxn ang="0">
                  <a:pos x="0" y="5"/>
                </a:cxn>
                <a:cxn ang="0">
                  <a:pos x="3" y="4"/>
                </a:cxn>
                <a:cxn ang="0">
                  <a:pos x="10" y="3"/>
                </a:cxn>
                <a:cxn ang="0">
                  <a:pos x="20" y="2"/>
                </a:cxn>
                <a:cxn ang="0">
                  <a:pos x="34" y="1"/>
                </a:cxn>
                <a:cxn ang="0">
                  <a:pos x="51" y="0"/>
                </a:cxn>
              </a:cxnLst>
              <a:rect l="0" t="0" r="r" b="b"/>
              <a:pathLst>
                <a:path w="398" h="351">
                  <a:moveTo>
                    <a:pt x="51" y="0"/>
                  </a:moveTo>
                  <a:lnTo>
                    <a:pt x="71" y="0"/>
                  </a:lnTo>
                  <a:lnTo>
                    <a:pt x="93" y="1"/>
                  </a:lnTo>
                  <a:lnTo>
                    <a:pt x="117" y="3"/>
                  </a:lnTo>
                  <a:lnTo>
                    <a:pt x="142" y="7"/>
                  </a:lnTo>
                  <a:lnTo>
                    <a:pt x="167" y="14"/>
                  </a:lnTo>
                  <a:lnTo>
                    <a:pt x="193" y="23"/>
                  </a:lnTo>
                  <a:lnTo>
                    <a:pt x="219" y="36"/>
                  </a:lnTo>
                  <a:lnTo>
                    <a:pt x="245" y="51"/>
                  </a:lnTo>
                  <a:lnTo>
                    <a:pt x="269" y="70"/>
                  </a:lnTo>
                  <a:lnTo>
                    <a:pt x="292" y="93"/>
                  </a:lnTo>
                  <a:lnTo>
                    <a:pt x="312" y="117"/>
                  </a:lnTo>
                  <a:lnTo>
                    <a:pt x="328" y="142"/>
                  </a:lnTo>
                  <a:lnTo>
                    <a:pt x="344" y="169"/>
                  </a:lnTo>
                  <a:lnTo>
                    <a:pt x="356" y="196"/>
                  </a:lnTo>
                  <a:lnTo>
                    <a:pt x="367" y="223"/>
                  </a:lnTo>
                  <a:lnTo>
                    <a:pt x="375" y="248"/>
                  </a:lnTo>
                  <a:lnTo>
                    <a:pt x="383" y="272"/>
                  </a:lnTo>
                  <a:lnTo>
                    <a:pt x="388" y="295"/>
                  </a:lnTo>
                  <a:lnTo>
                    <a:pt x="392" y="314"/>
                  </a:lnTo>
                  <a:lnTo>
                    <a:pt x="395" y="330"/>
                  </a:lnTo>
                  <a:lnTo>
                    <a:pt x="397" y="342"/>
                  </a:lnTo>
                  <a:lnTo>
                    <a:pt x="398" y="350"/>
                  </a:lnTo>
                  <a:lnTo>
                    <a:pt x="398" y="351"/>
                  </a:lnTo>
                  <a:lnTo>
                    <a:pt x="397" y="346"/>
                  </a:lnTo>
                  <a:lnTo>
                    <a:pt x="395" y="338"/>
                  </a:lnTo>
                  <a:lnTo>
                    <a:pt x="394" y="328"/>
                  </a:lnTo>
                  <a:lnTo>
                    <a:pt x="390" y="316"/>
                  </a:lnTo>
                  <a:lnTo>
                    <a:pt x="387" y="301"/>
                  </a:lnTo>
                  <a:lnTo>
                    <a:pt x="382" y="285"/>
                  </a:lnTo>
                  <a:lnTo>
                    <a:pt x="376" y="268"/>
                  </a:lnTo>
                  <a:lnTo>
                    <a:pt x="369" y="249"/>
                  </a:lnTo>
                  <a:lnTo>
                    <a:pt x="360" y="228"/>
                  </a:lnTo>
                  <a:lnTo>
                    <a:pt x="350" y="208"/>
                  </a:lnTo>
                  <a:lnTo>
                    <a:pt x="339" y="187"/>
                  </a:lnTo>
                  <a:lnTo>
                    <a:pt x="325" y="166"/>
                  </a:lnTo>
                  <a:lnTo>
                    <a:pt x="310" y="146"/>
                  </a:lnTo>
                  <a:lnTo>
                    <a:pt x="293" y="125"/>
                  </a:lnTo>
                  <a:lnTo>
                    <a:pt x="274" y="105"/>
                  </a:lnTo>
                  <a:lnTo>
                    <a:pt x="254" y="87"/>
                  </a:lnTo>
                  <a:lnTo>
                    <a:pt x="231" y="69"/>
                  </a:lnTo>
                  <a:lnTo>
                    <a:pt x="205" y="53"/>
                  </a:lnTo>
                  <a:lnTo>
                    <a:pt x="178" y="39"/>
                  </a:lnTo>
                  <a:lnTo>
                    <a:pt x="148" y="27"/>
                  </a:lnTo>
                  <a:lnTo>
                    <a:pt x="115" y="17"/>
                  </a:lnTo>
                  <a:lnTo>
                    <a:pt x="80" y="11"/>
                  </a:lnTo>
                  <a:lnTo>
                    <a:pt x="41" y="6"/>
                  </a:lnTo>
                  <a:lnTo>
                    <a:pt x="0" y="5"/>
                  </a:lnTo>
                  <a:lnTo>
                    <a:pt x="3" y="4"/>
                  </a:lnTo>
                  <a:lnTo>
                    <a:pt x="10" y="3"/>
                  </a:lnTo>
                  <a:lnTo>
                    <a:pt x="20" y="2"/>
                  </a:lnTo>
                  <a:lnTo>
                    <a:pt x="34" y="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B8904880-CDC2-C34F-9843-830F7C50E514}"/>
                </a:ext>
              </a:extLst>
            </p:cNvPr>
            <p:cNvGrpSpPr/>
            <p:nvPr/>
          </p:nvGrpSpPr>
          <p:grpSpPr>
            <a:xfrm rot="17027385">
              <a:off x="1299047" y="5030967"/>
              <a:ext cx="263883" cy="204182"/>
              <a:chOff x="540181" y="5564083"/>
              <a:chExt cx="263883" cy="204182"/>
            </a:xfrm>
          </p:grpSpPr>
          <p:sp>
            <p:nvSpPr>
              <p:cNvPr id="170" name="Freeform 145">
                <a:extLst>
                  <a:ext uri="{FF2B5EF4-FFF2-40B4-BE49-F238E27FC236}">
                    <a16:creationId xmlns:a16="http://schemas.microsoft.com/office/drawing/2014/main" id="{17569759-6E9A-0644-961A-4D393F8123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181" y="5634532"/>
                <a:ext cx="64478" cy="133733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26" y="2"/>
                  </a:cxn>
                  <a:cxn ang="0">
                    <a:pos x="35" y="9"/>
                  </a:cxn>
                  <a:cxn ang="0">
                    <a:pos x="42" y="20"/>
                  </a:cxn>
                  <a:cxn ang="0">
                    <a:pos x="48" y="35"/>
                  </a:cxn>
                  <a:cxn ang="0">
                    <a:pos x="52" y="53"/>
                  </a:cxn>
                  <a:cxn ang="0">
                    <a:pos x="54" y="68"/>
                  </a:cxn>
                  <a:cxn ang="0">
                    <a:pos x="53" y="81"/>
                  </a:cxn>
                  <a:cxn ang="0">
                    <a:pos x="51" y="94"/>
                  </a:cxn>
                  <a:cxn ang="0">
                    <a:pos x="47" y="103"/>
                  </a:cxn>
                  <a:cxn ang="0">
                    <a:pos x="42" y="110"/>
                  </a:cxn>
                  <a:cxn ang="0">
                    <a:pos x="36" y="112"/>
                  </a:cxn>
                  <a:cxn ang="0">
                    <a:pos x="27" y="110"/>
                  </a:cxn>
                  <a:cxn ang="0">
                    <a:pos x="19" y="104"/>
                  </a:cxn>
                  <a:cxn ang="0">
                    <a:pos x="11" y="93"/>
                  </a:cxn>
                  <a:cxn ang="0">
                    <a:pos x="5" y="78"/>
                  </a:cxn>
                  <a:cxn ang="0">
                    <a:pos x="1" y="60"/>
                  </a:cxn>
                  <a:cxn ang="0">
                    <a:pos x="0" y="45"/>
                  </a:cxn>
                  <a:cxn ang="0">
                    <a:pos x="0" y="32"/>
                  </a:cxn>
                  <a:cxn ang="0">
                    <a:pos x="2" y="19"/>
                  </a:cxn>
                  <a:cxn ang="0">
                    <a:pos x="6" y="10"/>
                  </a:cxn>
                  <a:cxn ang="0">
                    <a:pos x="11" y="3"/>
                  </a:cxn>
                  <a:cxn ang="0">
                    <a:pos x="18" y="0"/>
                  </a:cxn>
                </a:cxnLst>
                <a:rect l="0" t="0" r="r" b="b"/>
                <a:pathLst>
                  <a:path w="54" h="112">
                    <a:moveTo>
                      <a:pt x="18" y="0"/>
                    </a:moveTo>
                    <a:lnTo>
                      <a:pt x="26" y="2"/>
                    </a:lnTo>
                    <a:lnTo>
                      <a:pt x="35" y="9"/>
                    </a:lnTo>
                    <a:lnTo>
                      <a:pt x="42" y="20"/>
                    </a:lnTo>
                    <a:lnTo>
                      <a:pt x="48" y="35"/>
                    </a:lnTo>
                    <a:lnTo>
                      <a:pt x="52" y="53"/>
                    </a:lnTo>
                    <a:lnTo>
                      <a:pt x="54" y="68"/>
                    </a:lnTo>
                    <a:lnTo>
                      <a:pt x="53" y="81"/>
                    </a:lnTo>
                    <a:lnTo>
                      <a:pt x="51" y="94"/>
                    </a:lnTo>
                    <a:lnTo>
                      <a:pt x="47" y="103"/>
                    </a:lnTo>
                    <a:lnTo>
                      <a:pt x="42" y="110"/>
                    </a:lnTo>
                    <a:lnTo>
                      <a:pt x="36" y="112"/>
                    </a:lnTo>
                    <a:lnTo>
                      <a:pt x="27" y="110"/>
                    </a:lnTo>
                    <a:lnTo>
                      <a:pt x="19" y="104"/>
                    </a:lnTo>
                    <a:lnTo>
                      <a:pt x="11" y="93"/>
                    </a:lnTo>
                    <a:lnTo>
                      <a:pt x="5" y="78"/>
                    </a:lnTo>
                    <a:lnTo>
                      <a:pt x="1" y="60"/>
                    </a:lnTo>
                    <a:lnTo>
                      <a:pt x="0" y="45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6" y="10"/>
                    </a:lnTo>
                    <a:lnTo>
                      <a:pt x="11" y="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146">
                <a:extLst>
                  <a:ext uri="{FF2B5EF4-FFF2-40B4-BE49-F238E27FC236}">
                    <a16:creationId xmlns:a16="http://schemas.microsoft.com/office/drawing/2014/main" id="{D04F3217-C3E8-9341-8C6B-7692B93C3A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2570" y="5609457"/>
                <a:ext cx="82389" cy="125374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24" y="2"/>
                  </a:cxn>
                  <a:cxn ang="0">
                    <a:pos x="33" y="8"/>
                  </a:cxn>
                  <a:cxn ang="0">
                    <a:pos x="42" y="17"/>
                  </a:cxn>
                  <a:cxn ang="0">
                    <a:pos x="50" y="28"/>
                  </a:cxn>
                  <a:cxn ang="0">
                    <a:pos x="58" y="40"/>
                  </a:cxn>
                  <a:cxn ang="0">
                    <a:pos x="64" y="54"/>
                  </a:cxn>
                  <a:cxn ang="0">
                    <a:pos x="68" y="68"/>
                  </a:cxn>
                  <a:cxn ang="0">
                    <a:pos x="69" y="80"/>
                  </a:cxn>
                  <a:cxn ang="0">
                    <a:pos x="69" y="90"/>
                  </a:cxn>
                  <a:cxn ang="0">
                    <a:pos x="65" y="98"/>
                  </a:cxn>
                  <a:cxn ang="0">
                    <a:pos x="60" y="103"/>
                  </a:cxn>
                  <a:cxn ang="0">
                    <a:pos x="53" y="105"/>
                  </a:cxn>
                  <a:cxn ang="0">
                    <a:pos x="44" y="102"/>
                  </a:cxn>
                  <a:cxn ang="0">
                    <a:pos x="36" y="96"/>
                  </a:cxn>
                  <a:cxn ang="0">
                    <a:pos x="28" y="88"/>
                  </a:cxn>
                  <a:cxn ang="0">
                    <a:pos x="19" y="77"/>
                  </a:cxn>
                  <a:cxn ang="0">
                    <a:pos x="12" y="64"/>
                  </a:cxn>
                  <a:cxn ang="0">
                    <a:pos x="6" y="50"/>
                  </a:cxn>
                  <a:cxn ang="0">
                    <a:pos x="2" y="37"/>
                  </a:cxn>
                  <a:cxn ang="0">
                    <a:pos x="0" y="25"/>
                  </a:cxn>
                  <a:cxn ang="0">
                    <a:pos x="1" y="14"/>
                  </a:cxn>
                  <a:cxn ang="0">
                    <a:pos x="4" y="7"/>
                  </a:cxn>
                  <a:cxn ang="0">
                    <a:pos x="9" y="2"/>
                  </a:cxn>
                  <a:cxn ang="0">
                    <a:pos x="16" y="0"/>
                  </a:cxn>
                </a:cxnLst>
                <a:rect l="0" t="0" r="r" b="b"/>
                <a:pathLst>
                  <a:path w="69" h="105">
                    <a:moveTo>
                      <a:pt x="16" y="0"/>
                    </a:moveTo>
                    <a:lnTo>
                      <a:pt x="24" y="2"/>
                    </a:lnTo>
                    <a:lnTo>
                      <a:pt x="33" y="8"/>
                    </a:lnTo>
                    <a:lnTo>
                      <a:pt x="42" y="17"/>
                    </a:lnTo>
                    <a:lnTo>
                      <a:pt x="50" y="28"/>
                    </a:lnTo>
                    <a:lnTo>
                      <a:pt x="58" y="40"/>
                    </a:lnTo>
                    <a:lnTo>
                      <a:pt x="64" y="54"/>
                    </a:lnTo>
                    <a:lnTo>
                      <a:pt x="68" y="68"/>
                    </a:lnTo>
                    <a:lnTo>
                      <a:pt x="69" y="80"/>
                    </a:lnTo>
                    <a:lnTo>
                      <a:pt x="69" y="90"/>
                    </a:lnTo>
                    <a:lnTo>
                      <a:pt x="65" y="98"/>
                    </a:lnTo>
                    <a:lnTo>
                      <a:pt x="60" y="103"/>
                    </a:lnTo>
                    <a:lnTo>
                      <a:pt x="53" y="105"/>
                    </a:lnTo>
                    <a:lnTo>
                      <a:pt x="44" y="102"/>
                    </a:lnTo>
                    <a:lnTo>
                      <a:pt x="36" y="96"/>
                    </a:lnTo>
                    <a:lnTo>
                      <a:pt x="28" y="88"/>
                    </a:lnTo>
                    <a:lnTo>
                      <a:pt x="19" y="77"/>
                    </a:lnTo>
                    <a:lnTo>
                      <a:pt x="12" y="64"/>
                    </a:lnTo>
                    <a:lnTo>
                      <a:pt x="6" y="50"/>
                    </a:lnTo>
                    <a:lnTo>
                      <a:pt x="2" y="37"/>
                    </a:lnTo>
                    <a:lnTo>
                      <a:pt x="0" y="25"/>
                    </a:lnTo>
                    <a:lnTo>
                      <a:pt x="1" y="14"/>
                    </a:lnTo>
                    <a:lnTo>
                      <a:pt x="4" y="7"/>
                    </a:lnTo>
                    <a:lnTo>
                      <a:pt x="9" y="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147">
                <a:extLst>
                  <a:ext uri="{FF2B5EF4-FFF2-40B4-BE49-F238E27FC236}">
                    <a16:creationId xmlns:a16="http://schemas.microsoft.com/office/drawing/2014/main" id="{B2AC3D70-AECE-8043-8169-CB032DFCFC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8989" y="5564083"/>
                <a:ext cx="105075" cy="96718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26" y="2"/>
                  </a:cxn>
                  <a:cxn ang="0">
                    <a:pos x="38" y="5"/>
                  </a:cxn>
                  <a:cxn ang="0">
                    <a:pos x="49" y="12"/>
                  </a:cxn>
                  <a:cxn ang="0">
                    <a:pos x="61" y="20"/>
                  </a:cxn>
                  <a:cxn ang="0">
                    <a:pos x="71" y="30"/>
                  </a:cxn>
                  <a:cxn ang="0">
                    <a:pos x="79" y="41"/>
                  </a:cxn>
                  <a:cxn ang="0">
                    <a:pos x="85" y="51"/>
                  </a:cxn>
                  <a:cxn ang="0">
                    <a:pos x="88" y="61"/>
                  </a:cxn>
                  <a:cxn ang="0">
                    <a:pos x="88" y="69"/>
                  </a:cxn>
                  <a:cxn ang="0">
                    <a:pos x="84" y="76"/>
                  </a:cxn>
                  <a:cxn ang="0">
                    <a:pos x="78" y="80"/>
                  </a:cxn>
                  <a:cxn ang="0">
                    <a:pos x="70" y="81"/>
                  </a:cxn>
                  <a:cxn ang="0">
                    <a:pos x="60" y="79"/>
                  </a:cxn>
                  <a:cxn ang="0">
                    <a:pos x="49" y="75"/>
                  </a:cxn>
                  <a:cxn ang="0">
                    <a:pos x="38" y="69"/>
                  </a:cxn>
                  <a:cxn ang="0">
                    <a:pos x="26" y="60"/>
                  </a:cxn>
                  <a:cxn ang="0">
                    <a:pos x="16" y="50"/>
                  </a:cxn>
                  <a:cxn ang="0">
                    <a:pos x="8" y="40"/>
                  </a:cxn>
                  <a:cxn ang="0">
                    <a:pos x="2" y="30"/>
                  </a:cxn>
                  <a:cxn ang="0">
                    <a:pos x="0" y="20"/>
                  </a:cxn>
                  <a:cxn ang="0">
                    <a:pos x="0" y="12"/>
                  </a:cxn>
                  <a:cxn ang="0">
                    <a:pos x="3" y="5"/>
                  </a:cxn>
                  <a:cxn ang="0">
                    <a:pos x="9" y="1"/>
                  </a:cxn>
                  <a:cxn ang="0">
                    <a:pos x="17" y="0"/>
                  </a:cxn>
                </a:cxnLst>
                <a:rect l="0" t="0" r="r" b="b"/>
                <a:pathLst>
                  <a:path w="88" h="81">
                    <a:moveTo>
                      <a:pt x="17" y="0"/>
                    </a:moveTo>
                    <a:lnTo>
                      <a:pt x="26" y="2"/>
                    </a:lnTo>
                    <a:lnTo>
                      <a:pt x="38" y="5"/>
                    </a:lnTo>
                    <a:lnTo>
                      <a:pt x="49" y="12"/>
                    </a:lnTo>
                    <a:lnTo>
                      <a:pt x="61" y="20"/>
                    </a:lnTo>
                    <a:lnTo>
                      <a:pt x="71" y="30"/>
                    </a:lnTo>
                    <a:lnTo>
                      <a:pt x="79" y="41"/>
                    </a:lnTo>
                    <a:lnTo>
                      <a:pt x="85" y="51"/>
                    </a:lnTo>
                    <a:lnTo>
                      <a:pt x="88" y="61"/>
                    </a:lnTo>
                    <a:lnTo>
                      <a:pt x="88" y="69"/>
                    </a:lnTo>
                    <a:lnTo>
                      <a:pt x="84" y="76"/>
                    </a:lnTo>
                    <a:lnTo>
                      <a:pt x="78" y="80"/>
                    </a:lnTo>
                    <a:lnTo>
                      <a:pt x="70" y="81"/>
                    </a:lnTo>
                    <a:lnTo>
                      <a:pt x="60" y="79"/>
                    </a:lnTo>
                    <a:lnTo>
                      <a:pt x="49" y="75"/>
                    </a:lnTo>
                    <a:lnTo>
                      <a:pt x="38" y="69"/>
                    </a:lnTo>
                    <a:lnTo>
                      <a:pt x="26" y="60"/>
                    </a:lnTo>
                    <a:lnTo>
                      <a:pt x="16" y="50"/>
                    </a:lnTo>
                    <a:lnTo>
                      <a:pt x="8" y="40"/>
                    </a:lnTo>
                    <a:lnTo>
                      <a:pt x="2" y="30"/>
                    </a:lnTo>
                    <a:lnTo>
                      <a:pt x="0" y="20"/>
                    </a:lnTo>
                    <a:lnTo>
                      <a:pt x="0" y="12"/>
                    </a:lnTo>
                    <a:lnTo>
                      <a:pt x="3" y="5"/>
                    </a:lnTo>
                    <a:lnTo>
                      <a:pt x="9" y="1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170">
                <a:extLst>
                  <a:ext uri="{FF2B5EF4-FFF2-40B4-BE49-F238E27FC236}">
                    <a16:creationId xmlns:a16="http://schemas.microsoft.com/office/drawing/2014/main" id="{1FE335CB-FCE6-FE4C-BA0B-9C8E7BDB73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181" y="5634532"/>
                <a:ext cx="59702" cy="133733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21" y="0"/>
                  </a:cxn>
                  <a:cxn ang="0">
                    <a:pos x="16" y="4"/>
                  </a:cxn>
                  <a:cxn ang="0">
                    <a:pos x="13" y="12"/>
                  </a:cxn>
                  <a:cxn ang="0">
                    <a:pos x="10" y="23"/>
                  </a:cxn>
                  <a:cxn ang="0">
                    <a:pos x="10" y="36"/>
                  </a:cxn>
                  <a:cxn ang="0">
                    <a:pos x="12" y="48"/>
                  </a:cxn>
                  <a:cxn ang="0">
                    <a:pos x="15" y="60"/>
                  </a:cxn>
                  <a:cxn ang="0">
                    <a:pos x="18" y="73"/>
                  </a:cxn>
                  <a:cxn ang="0">
                    <a:pos x="23" y="84"/>
                  </a:cxn>
                  <a:cxn ang="0">
                    <a:pos x="28" y="92"/>
                  </a:cxn>
                  <a:cxn ang="0">
                    <a:pos x="35" y="98"/>
                  </a:cxn>
                  <a:cxn ang="0">
                    <a:pos x="42" y="100"/>
                  </a:cxn>
                  <a:cxn ang="0">
                    <a:pos x="50" y="97"/>
                  </a:cxn>
                  <a:cxn ang="0">
                    <a:pos x="46" y="105"/>
                  </a:cxn>
                  <a:cxn ang="0">
                    <a:pos x="41" y="110"/>
                  </a:cxn>
                  <a:cxn ang="0">
                    <a:pos x="36" y="112"/>
                  </a:cxn>
                  <a:cxn ang="0">
                    <a:pos x="27" y="110"/>
                  </a:cxn>
                  <a:cxn ang="0">
                    <a:pos x="19" y="104"/>
                  </a:cxn>
                  <a:cxn ang="0">
                    <a:pos x="11" y="93"/>
                  </a:cxn>
                  <a:cxn ang="0">
                    <a:pos x="5" y="78"/>
                  </a:cxn>
                  <a:cxn ang="0">
                    <a:pos x="1" y="60"/>
                  </a:cxn>
                  <a:cxn ang="0">
                    <a:pos x="0" y="45"/>
                  </a:cxn>
                  <a:cxn ang="0">
                    <a:pos x="0" y="32"/>
                  </a:cxn>
                  <a:cxn ang="0">
                    <a:pos x="2" y="19"/>
                  </a:cxn>
                  <a:cxn ang="0">
                    <a:pos x="6" y="10"/>
                  </a:cxn>
                  <a:cxn ang="0">
                    <a:pos x="11" y="3"/>
                  </a:cxn>
                  <a:cxn ang="0">
                    <a:pos x="18" y="0"/>
                  </a:cxn>
                </a:cxnLst>
                <a:rect l="0" t="0" r="r" b="b"/>
                <a:pathLst>
                  <a:path w="50" h="112">
                    <a:moveTo>
                      <a:pt x="18" y="0"/>
                    </a:moveTo>
                    <a:lnTo>
                      <a:pt x="21" y="0"/>
                    </a:lnTo>
                    <a:lnTo>
                      <a:pt x="16" y="4"/>
                    </a:lnTo>
                    <a:lnTo>
                      <a:pt x="13" y="12"/>
                    </a:lnTo>
                    <a:lnTo>
                      <a:pt x="10" y="23"/>
                    </a:lnTo>
                    <a:lnTo>
                      <a:pt x="10" y="36"/>
                    </a:lnTo>
                    <a:lnTo>
                      <a:pt x="12" y="48"/>
                    </a:lnTo>
                    <a:lnTo>
                      <a:pt x="15" y="60"/>
                    </a:lnTo>
                    <a:lnTo>
                      <a:pt x="18" y="73"/>
                    </a:lnTo>
                    <a:lnTo>
                      <a:pt x="23" y="84"/>
                    </a:lnTo>
                    <a:lnTo>
                      <a:pt x="28" y="92"/>
                    </a:lnTo>
                    <a:lnTo>
                      <a:pt x="35" y="98"/>
                    </a:lnTo>
                    <a:lnTo>
                      <a:pt x="42" y="100"/>
                    </a:lnTo>
                    <a:lnTo>
                      <a:pt x="50" y="97"/>
                    </a:lnTo>
                    <a:lnTo>
                      <a:pt x="46" y="105"/>
                    </a:lnTo>
                    <a:lnTo>
                      <a:pt x="41" y="110"/>
                    </a:lnTo>
                    <a:lnTo>
                      <a:pt x="36" y="112"/>
                    </a:lnTo>
                    <a:lnTo>
                      <a:pt x="27" y="110"/>
                    </a:lnTo>
                    <a:lnTo>
                      <a:pt x="19" y="104"/>
                    </a:lnTo>
                    <a:lnTo>
                      <a:pt x="11" y="93"/>
                    </a:lnTo>
                    <a:lnTo>
                      <a:pt x="5" y="78"/>
                    </a:lnTo>
                    <a:lnTo>
                      <a:pt x="1" y="60"/>
                    </a:lnTo>
                    <a:lnTo>
                      <a:pt x="0" y="45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6" y="10"/>
                    </a:lnTo>
                    <a:lnTo>
                      <a:pt x="11" y="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171">
                <a:extLst>
                  <a:ext uri="{FF2B5EF4-FFF2-40B4-BE49-F238E27FC236}">
                    <a16:creationId xmlns:a16="http://schemas.microsoft.com/office/drawing/2014/main" id="{1DA31AE5-31EF-2F4F-8ADF-F135736D0A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764" y="5611845"/>
                <a:ext cx="81195" cy="122987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5" y="5"/>
                  </a:cxn>
                  <a:cxn ang="0">
                    <a:pos x="4" y="10"/>
                  </a:cxn>
                  <a:cxn ang="0">
                    <a:pos x="4" y="16"/>
                  </a:cxn>
                  <a:cxn ang="0">
                    <a:pos x="7" y="25"/>
                  </a:cxn>
                  <a:cxn ang="0">
                    <a:pos x="10" y="35"/>
                  </a:cxn>
                  <a:cxn ang="0">
                    <a:pos x="14" y="46"/>
                  </a:cxn>
                  <a:cxn ang="0">
                    <a:pos x="20" y="58"/>
                  </a:cxn>
                  <a:cxn ang="0">
                    <a:pos x="27" y="70"/>
                  </a:cxn>
                  <a:cxn ang="0">
                    <a:pos x="36" y="80"/>
                  </a:cxn>
                  <a:cxn ang="0">
                    <a:pos x="46" y="87"/>
                  </a:cxn>
                  <a:cxn ang="0">
                    <a:pos x="56" y="89"/>
                  </a:cxn>
                  <a:cxn ang="0">
                    <a:pos x="59" y="89"/>
                  </a:cxn>
                  <a:cxn ang="0">
                    <a:pos x="63" y="88"/>
                  </a:cxn>
                  <a:cxn ang="0">
                    <a:pos x="65" y="87"/>
                  </a:cxn>
                  <a:cxn ang="0">
                    <a:pos x="68" y="86"/>
                  </a:cxn>
                  <a:cxn ang="0">
                    <a:pos x="66" y="93"/>
                  </a:cxn>
                  <a:cxn ang="0">
                    <a:pos x="63" y="98"/>
                  </a:cxn>
                  <a:cxn ang="0">
                    <a:pos x="59" y="101"/>
                  </a:cxn>
                  <a:cxn ang="0">
                    <a:pos x="52" y="103"/>
                  </a:cxn>
                  <a:cxn ang="0">
                    <a:pos x="43" y="100"/>
                  </a:cxn>
                  <a:cxn ang="0">
                    <a:pos x="35" y="94"/>
                  </a:cxn>
                  <a:cxn ang="0">
                    <a:pos x="27" y="86"/>
                  </a:cxn>
                  <a:cxn ang="0">
                    <a:pos x="18" y="75"/>
                  </a:cxn>
                  <a:cxn ang="0">
                    <a:pos x="11" y="62"/>
                  </a:cxn>
                  <a:cxn ang="0">
                    <a:pos x="5" y="48"/>
                  </a:cxn>
                  <a:cxn ang="0">
                    <a:pos x="2" y="36"/>
                  </a:cxn>
                  <a:cxn ang="0">
                    <a:pos x="0" y="24"/>
                  </a:cxn>
                  <a:cxn ang="0">
                    <a:pos x="0" y="14"/>
                  </a:cxn>
                  <a:cxn ang="0">
                    <a:pos x="2" y="6"/>
                  </a:cxn>
                  <a:cxn ang="0">
                    <a:pos x="7" y="0"/>
                  </a:cxn>
                </a:cxnLst>
                <a:rect l="0" t="0" r="r" b="b"/>
                <a:pathLst>
                  <a:path w="68" h="103">
                    <a:moveTo>
                      <a:pt x="7" y="0"/>
                    </a:moveTo>
                    <a:lnTo>
                      <a:pt x="5" y="5"/>
                    </a:lnTo>
                    <a:lnTo>
                      <a:pt x="4" y="10"/>
                    </a:lnTo>
                    <a:lnTo>
                      <a:pt x="4" y="16"/>
                    </a:lnTo>
                    <a:lnTo>
                      <a:pt x="7" y="25"/>
                    </a:lnTo>
                    <a:lnTo>
                      <a:pt x="10" y="35"/>
                    </a:lnTo>
                    <a:lnTo>
                      <a:pt x="14" y="46"/>
                    </a:lnTo>
                    <a:lnTo>
                      <a:pt x="20" y="58"/>
                    </a:lnTo>
                    <a:lnTo>
                      <a:pt x="27" y="70"/>
                    </a:lnTo>
                    <a:lnTo>
                      <a:pt x="36" y="80"/>
                    </a:lnTo>
                    <a:lnTo>
                      <a:pt x="46" y="87"/>
                    </a:lnTo>
                    <a:lnTo>
                      <a:pt x="56" y="89"/>
                    </a:lnTo>
                    <a:lnTo>
                      <a:pt x="59" y="89"/>
                    </a:lnTo>
                    <a:lnTo>
                      <a:pt x="63" y="88"/>
                    </a:lnTo>
                    <a:lnTo>
                      <a:pt x="65" y="87"/>
                    </a:lnTo>
                    <a:lnTo>
                      <a:pt x="68" y="86"/>
                    </a:lnTo>
                    <a:lnTo>
                      <a:pt x="66" y="93"/>
                    </a:lnTo>
                    <a:lnTo>
                      <a:pt x="63" y="98"/>
                    </a:lnTo>
                    <a:lnTo>
                      <a:pt x="59" y="101"/>
                    </a:lnTo>
                    <a:lnTo>
                      <a:pt x="52" y="103"/>
                    </a:lnTo>
                    <a:lnTo>
                      <a:pt x="43" y="100"/>
                    </a:lnTo>
                    <a:lnTo>
                      <a:pt x="35" y="94"/>
                    </a:lnTo>
                    <a:lnTo>
                      <a:pt x="27" y="86"/>
                    </a:lnTo>
                    <a:lnTo>
                      <a:pt x="18" y="75"/>
                    </a:lnTo>
                    <a:lnTo>
                      <a:pt x="11" y="62"/>
                    </a:lnTo>
                    <a:lnTo>
                      <a:pt x="5" y="48"/>
                    </a:lnTo>
                    <a:lnTo>
                      <a:pt x="2" y="36"/>
                    </a:lnTo>
                    <a:lnTo>
                      <a:pt x="0" y="24"/>
                    </a:lnTo>
                    <a:lnTo>
                      <a:pt x="0" y="14"/>
                    </a:lnTo>
                    <a:lnTo>
                      <a:pt x="2" y="6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172">
                <a:extLst>
                  <a:ext uri="{FF2B5EF4-FFF2-40B4-BE49-F238E27FC236}">
                    <a16:creationId xmlns:a16="http://schemas.microsoft.com/office/drawing/2014/main" id="{1B762B83-D0E9-F144-BB4F-EA6B8B4383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8989" y="5568859"/>
                <a:ext cx="105075" cy="91942"/>
              </a:xfrm>
              <a:custGeom>
                <a:avLst/>
                <a:gdLst/>
                <a:ahLst/>
                <a:cxnLst>
                  <a:cxn ang="0">
                    <a:pos x="3" y="2"/>
                  </a:cxn>
                  <a:cxn ang="0">
                    <a:pos x="2" y="5"/>
                  </a:cxn>
                  <a:cxn ang="0">
                    <a:pos x="3" y="11"/>
                  </a:cxn>
                  <a:cxn ang="0">
                    <a:pos x="6" y="20"/>
                  </a:cxn>
                  <a:cxn ang="0">
                    <a:pos x="11" y="30"/>
                  </a:cxn>
                  <a:cxn ang="0">
                    <a:pos x="20" y="40"/>
                  </a:cxn>
                  <a:cxn ang="0">
                    <a:pos x="30" y="49"/>
                  </a:cxn>
                  <a:cxn ang="0">
                    <a:pos x="41" y="57"/>
                  </a:cxn>
                  <a:cxn ang="0">
                    <a:pos x="53" y="62"/>
                  </a:cxn>
                  <a:cxn ang="0">
                    <a:pos x="63" y="67"/>
                  </a:cxn>
                  <a:cxn ang="0">
                    <a:pos x="72" y="68"/>
                  </a:cxn>
                  <a:cxn ang="0">
                    <a:pos x="78" y="67"/>
                  </a:cxn>
                  <a:cxn ang="0">
                    <a:pos x="83" y="66"/>
                  </a:cxn>
                  <a:cxn ang="0">
                    <a:pos x="88" y="62"/>
                  </a:cxn>
                  <a:cxn ang="0">
                    <a:pos x="88" y="65"/>
                  </a:cxn>
                  <a:cxn ang="0">
                    <a:pos x="86" y="70"/>
                  </a:cxn>
                  <a:cxn ang="0">
                    <a:pos x="84" y="72"/>
                  </a:cxn>
                  <a:cxn ang="0">
                    <a:pos x="78" y="76"/>
                  </a:cxn>
                  <a:cxn ang="0">
                    <a:pos x="70" y="77"/>
                  </a:cxn>
                  <a:cxn ang="0">
                    <a:pos x="60" y="75"/>
                  </a:cxn>
                  <a:cxn ang="0">
                    <a:pos x="49" y="71"/>
                  </a:cxn>
                  <a:cxn ang="0">
                    <a:pos x="38" y="65"/>
                  </a:cxn>
                  <a:cxn ang="0">
                    <a:pos x="26" y="56"/>
                  </a:cxn>
                  <a:cxn ang="0">
                    <a:pos x="16" y="46"/>
                  </a:cxn>
                  <a:cxn ang="0">
                    <a:pos x="8" y="36"/>
                  </a:cxn>
                  <a:cxn ang="0">
                    <a:pos x="2" y="26"/>
                  </a:cxn>
                  <a:cxn ang="0">
                    <a:pos x="0" y="16"/>
                  </a:cxn>
                  <a:cxn ang="0">
                    <a:pos x="0" y="8"/>
                  </a:cxn>
                  <a:cxn ang="0">
                    <a:pos x="3" y="2"/>
                  </a:cxn>
                  <a:cxn ang="0">
                    <a:pos x="3" y="0"/>
                  </a:cxn>
                  <a:cxn ang="0">
                    <a:pos x="3" y="2"/>
                  </a:cxn>
                  <a:cxn ang="0">
                    <a:pos x="3" y="0"/>
                  </a:cxn>
                </a:cxnLst>
                <a:rect l="0" t="0" r="r" b="b"/>
                <a:pathLst>
                  <a:path w="88" h="77">
                    <a:moveTo>
                      <a:pt x="3" y="2"/>
                    </a:moveTo>
                    <a:lnTo>
                      <a:pt x="2" y="5"/>
                    </a:lnTo>
                    <a:lnTo>
                      <a:pt x="3" y="11"/>
                    </a:lnTo>
                    <a:lnTo>
                      <a:pt x="6" y="20"/>
                    </a:lnTo>
                    <a:lnTo>
                      <a:pt x="11" y="30"/>
                    </a:lnTo>
                    <a:lnTo>
                      <a:pt x="20" y="40"/>
                    </a:lnTo>
                    <a:lnTo>
                      <a:pt x="30" y="49"/>
                    </a:lnTo>
                    <a:lnTo>
                      <a:pt x="41" y="57"/>
                    </a:lnTo>
                    <a:lnTo>
                      <a:pt x="53" y="62"/>
                    </a:lnTo>
                    <a:lnTo>
                      <a:pt x="63" y="67"/>
                    </a:lnTo>
                    <a:lnTo>
                      <a:pt x="72" y="68"/>
                    </a:lnTo>
                    <a:lnTo>
                      <a:pt x="78" y="67"/>
                    </a:lnTo>
                    <a:lnTo>
                      <a:pt x="83" y="66"/>
                    </a:lnTo>
                    <a:lnTo>
                      <a:pt x="88" y="62"/>
                    </a:lnTo>
                    <a:lnTo>
                      <a:pt x="88" y="65"/>
                    </a:lnTo>
                    <a:lnTo>
                      <a:pt x="86" y="70"/>
                    </a:lnTo>
                    <a:lnTo>
                      <a:pt x="84" y="72"/>
                    </a:lnTo>
                    <a:lnTo>
                      <a:pt x="78" y="76"/>
                    </a:lnTo>
                    <a:lnTo>
                      <a:pt x="70" y="77"/>
                    </a:lnTo>
                    <a:lnTo>
                      <a:pt x="60" y="75"/>
                    </a:lnTo>
                    <a:lnTo>
                      <a:pt x="49" y="71"/>
                    </a:lnTo>
                    <a:lnTo>
                      <a:pt x="38" y="65"/>
                    </a:lnTo>
                    <a:lnTo>
                      <a:pt x="26" y="56"/>
                    </a:lnTo>
                    <a:lnTo>
                      <a:pt x="16" y="46"/>
                    </a:lnTo>
                    <a:lnTo>
                      <a:pt x="8" y="36"/>
                    </a:lnTo>
                    <a:lnTo>
                      <a:pt x="2" y="26"/>
                    </a:lnTo>
                    <a:lnTo>
                      <a:pt x="0" y="16"/>
                    </a:lnTo>
                    <a:lnTo>
                      <a:pt x="0" y="8"/>
                    </a:lnTo>
                    <a:lnTo>
                      <a:pt x="3" y="2"/>
                    </a:lnTo>
                    <a:close/>
                    <a:moveTo>
                      <a:pt x="3" y="0"/>
                    </a:moveTo>
                    <a:lnTo>
                      <a:pt x="3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56" name="Freeform 173">
              <a:extLst>
                <a:ext uri="{FF2B5EF4-FFF2-40B4-BE49-F238E27FC236}">
                  <a16:creationId xmlns:a16="http://schemas.microsoft.com/office/drawing/2014/main" id="{29F730E6-513E-AF4D-A7DF-FF21CD4823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31532" y="3583169"/>
              <a:ext cx="249555" cy="261495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37" y="6"/>
                </a:cxn>
                <a:cxn ang="0">
                  <a:pos x="68" y="13"/>
                </a:cxn>
                <a:cxn ang="0">
                  <a:pos x="97" y="20"/>
                </a:cxn>
                <a:cxn ang="0">
                  <a:pos x="120" y="28"/>
                </a:cxn>
                <a:cxn ang="0">
                  <a:pos x="140" y="37"/>
                </a:cxn>
                <a:cxn ang="0">
                  <a:pos x="157" y="47"/>
                </a:cxn>
                <a:cxn ang="0">
                  <a:pos x="170" y="58"/>
                </a:cxn>
                <a:cxn ang="0">
                  <a:pos x="181" y="70"/>
                </a:cxn>
                <a:cxn ang="0">
                  <a:pos x="186" y="81"/>
                </a:cxn>
                <a:cxn ang="0">
                  <a:pos x="192" y="96"/>
                </a:cxn>
                <a:cxn ang="0">
                  <a:pos x="196" y="112"/>
                </a:cxn>
                <a:cxn ang="0">
                  <a:pos x="200" y="131"/>
                </a:cxn>
                <a:cxn ang="0">
                  <a:pos x="202" y="149"/>
                </a:cxn>
                <a:cxn ang="0">
                  <a:pos x="205" y="167"/>
                </a:cxn>
                <a:cxn ang="0">
                  <a:pos x="206" y="183"/>
                </a:cxn>
                <a:cxn ang="0">
                  <a:pos x="207" y="198"/>
                </a:cxn>
                <a:cxn ang="0">
                  <a:pos x="208" y="209"/>
                </a:cxn>
                <a:cxn ang="0">
                  <a:pos x="209" y="217"/>
                </a:cxn>
                <a:cxn ang="0">
                  <a:pos x="209" y="219"/>
                </a:cxn>
                <a:cxn ang="0">
                  <a:pos x="202" y="188"/>
                </a:cxn>
                <a:cxn ang="0">
                  <a:pos x="193" y="161"/>
                </a:cxn>
                <a:cxn ang="0">
                  <a:pos x="181" y="136"/>
                </a:cxn>
                <a:cxn ang="0">
                  <a:pos x="167" y="113"/>
                </a:cxn>
                <a:cxn ang="0">
                  <a:pos x="152" y="93"/>
                </a:cxn>
                <a:cxn ang="0">
                  <a:pos x="136" y="75"/>
                </a:cxn>
                <a:cxn ang="0">
                  <a:pos x="119" y="60"/>
                </a:cxn>
                <a:cxn ang="0">
                  <a:pos x="102" y="47"/>
                </a:cxn>
                <a:cxn ang="0">
                  <a:pos x="84" y="35"/>
                </a:cxn>
                <a:cxn ang="0">
                  <a:pos x="68" y="26"/>
                </a:cxn>
                <a:cxn ang="0">
                  <a:pos x="52" y="18"/>
                </a:cxn>
                <a:cxn ang="0">
                  <a:pos x="38" y="13"/>
                </a:cxn>
                <a:cxn ang="0">
                  <a:pos x="25" y="8"/>
                </a:cxn>
                <a:cxn ang="0">
                  <a:pos x="15" y="4"/>
                </a:cxn>
                <a:cxn ang="0">
                  <a:pos x="6" y="2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3" y="1"/>
                </a:cxn>
                <a:cxn ang="0">
                  <a:pos x="0" y="0"/>
                </a:cxn>
              </a:cxnLst>
              <a:rect l="0" t="0" r="r" b="b"/>
              <a:pathLst>
                <a:path w="209" h="219">
                  <a:moveTo>
                    <a:pt x="3" y="1"/>
                  </a:moveTo>
                  <a:lnTo>
                    <a:pt x="37" y="6"/>
                  </a:lnTo>
                  <a:lnTo>
                    <a:pt x="68" y="13"/>
                  </a:lnTo>
                  <a:lnTo>
                    <a:pt x="97" y="20"/>
                  </a:lnTo>
                  <a:lnTo>
                    <a:pt x="120" y="28"/>
                  </a:lnTo>
                  <a:lnTo>
                    <a:pt x="140" y="37"/>
                  </a:lnTo>
                  <a:lnTo>
                    <a:pt x="157" y="47"/>
                  </a:lnTo>
                  <a:lnTo>
                    <a:pt x="170" y="58"/>
                  </a:lnTo>
                  <a:lnTo>
                    <a:pt x="181" y="70"/>
                  </a:lnTo>
                  <a:lnTo>
                    <a:pt x="186" y="81"/>
                  </a:lnTo>
                  <a:lnTo>
                    <a:pt x="192" y="96"/>
                  </a:lnTo>
                  <a:lnTo>
                    <a:pt x="196" y="112"/>
                  </a:lnTo>
                  <a:lnTo>
                    <a:pt x="200" y="131"/>
                  </a:lnTo>
                  <a:lnTo>
                    <a:pt x="202" y="149"/>
                  </a:lnTo>
                  <a:lnTo>
                    <a:pt x="205" y="167"/>
                  </a:lnTo>
                  <a:lnTo>
                    <a:pt x="206" y="183"/>
                  </a:lnTo>
                  <a:lnTo>
                    <a:pt x="207" y="198"/>
                  </a:lnTo>
                  <a:lnTo>
                    <a:pt x="208" y="209"/>
                  </a:lnTo>
                  <a:lnTo>
                    <a:pt x="209" y="217"/>
                  </a:lnTo>
                  <a:lnTo>
                    <a:pt x="209" y="219"/>
                  </a:lnTo>
                  <a:lnTo>
                    <a:pt x="202" y="188"/>
                  </a:lnTo>
                  <a:lnTo>
                    <a:pt x="193" y="161"/>
                  </a:lnTo>
                  <a:lnTo>
                    <a:pt x="181" y="136"/>
                  </a:lnTo>
                  <a:lnTo>
                    <a:pt x="167" y="113"/>
                  </a:lnTo>
                  <a:lnTo>
                    <a:pt x="152" y="93"/>
                  </a:lnTo>
                  <a:lnTo>
                    <a:pt x="136" y="75"/>
                  </a:lnTo>
                  <a:lnTo>
                    <a:pt x="119" y="60"/>
                  </a:lnTo>
                  <a:lnTo>
                    <a:pt x="102" y="47"/>
                  </a:lnTo>
                  <a:lnTo>
                    <a:pt x="84" y="35"/>
                  </a:lnTo>
                  <a:lnTo>
                    <a:pt x="68" y="26"/>
                  </a:lnTo>
                  <a:lnTo>
                    <a:pt x="52" y="18"/>
                  </a:lnTo>
                  <a:lnTo>
                    <a:pt x="38" y="13"/>
                  </a:lnTo>
                  <a:lnTo>
                    <a:pt x="25" y="8"/>
                  </a:lnTo>
                  <a:lnTo>
                    <a:pt x="15" y="4"/>
                  </a:lnTo>
                  <a:lnTo>
                    <a:pt x="6" y="2"/>
                  </a:lnTo>
                  <a:lnTo>
                    <a:pt x="3" y="1"/>
                  </a:lnTo>
                  <a:close/>
                  <a:moveTo>
                    <a:pt x="0" y="0"/>
                  </a:moveTo>
                  <a:lnTo>
                    <a:pt x="1" y="0"/>
                  </a:lnTo>
                  <a:lnTo>
                    <a:pt x="3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76">
              <a:extLst>
                <a:ext uri="{FF2B5EF4-FFF2-40B4-BE49-F238E27FC236}">
                  <a16:creationId xmlns:a16="http://schemas.microsoft.com/office/drawing/2014/main" id="{73834739-F09A-C342-892A-702739A3B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764" y="4288848"/>
              <a:ext cx="57314" cy="4656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48" y="25"/>
                </a:cxn>
                <a:cxn ang="0">
                  <a:pos x="30" y="34"/>
                </a:cxn>
                <a:cxn ang="0">
                  <a:pos x="13" y="39"/>
                </a:cxn>
                <a:cxn ang="0">
                  <a:pos x="7" y="25"/>
                </a:cxn>
                <a:cxn ang="0">
                  <a:pos x="0" y="11"/>
                </a:cxn>
                <a:cxn ang="0">
                  <a:pos x="6" y="10"/>
                </a:cxn>
                <a:cxn ang="0">
                  <a:pos x="13" y="7"/>
                </a:cxn>
                <a:cxn ang="0">
                  <a:pos x="21" y="4"/>
                </a:cxn>
                <a:cxn ang="0">
                  <a:pos x="27" y="2"/>
                </a:cxn>
                <a:cxn ang="0">
                  <a:pos x="33" y="0"/>
                </a:cxn>
                <a:cxn ang="0">
                  <a:pos x="34" y="0"/>
                </a:cxn>
              </a:cxnLst>
              <a:rect l="0" t="0" r="r" b="b"/>
              <a:pathLst>
                <a:path w="48" h="39">
                  <a:moveTo>
                    <a:pt x="34" y="0"/>
                  </a:moveTo>
                  <a:lnTo>
                    <a:pt x="48" y="25"/>
                  </a:lnTo>
                  <a:lnTo>
                    <a:pt x="30" y="34"/>
                  </a:lnTo>
                  <a:lnTo>
                    <a:pt x="13" y="39"/>
                  </a:lnTo>
                  <a:lnTo>
                    <a:pt x="7" y="25"/>
                  </a:lnTo>
                  <a:lnTo>
                    <a:pt x="0" y="11"/>
                  </a:lnTo>
                  <a:lnTo>
                    <a:pt x="6" y="10"/>
                  </a:lnTo>
                  <a:lnTo>
                    <a:pt x="13" y="7"/>
                  </a:lnTo>
                  <a:lnTo>
                    <a:pt x="21" y="4"/>
                  </a:lnTo>
                  <a:lnTo>
                    <a:pt x="27" y="2"/>
                  </a:lnTo>
                  <a:lnTo>
                    <a:pt x="33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6C8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77">
              <a:extLst>
                <a:ext uri="{FF2B5EF4-FFF2-40B4-BE49-F238E27FC236}">
                  <a16:creationId xmlns:a16="http://schemas.microsoft.com/office/drawing/2014/main" id="{5F00EDDC-870E-2A44-A2D1-FE078BEB9E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1827" y="3764663"/>
              <a:ext cx="456124" cy="34628"/>
            </a:xfrm>
            <a:custGeom>
              <a:avLst/>
              <a:gdLst/>
              <a:ahLst/>
              <a:cxnLst>
                <a:cxn ang="0">
                  <a:pos x="378" y="28"/>
                </a:cxn>
                <a:cxn ang="0">
                  <a:pos x="380" y="28"/>
                </a:cxn>
                <a:cxn ang="0">
                  <a:pos x="382" y="29"/>
                </a:cxn>
                <a:cxn ang="0">
                  <a:pos x="378" y="28"/>
                </a:cxn>
                <a:cxn ang="0">
                  <a:pos x="170" y="0"/>
                </a:cxn>
                <a:cxn ang="0">
                  <a:pos x="203" y="0"/>
                </a:cxn>
                <a:cxn ang="0">
                  <a:pos x="238" y="1"/>
                </a:cxn>
                <a:cxn ang="0">
                  <a:pos x="273" y="5"/>
                </a:cxn>
                <a:cxn ang="0">
                  <a:pos x="309" y="11"/>
                </a:cxn>
                <a:cxn ang="0">
                  <a:pos x="346" y="18"/>
                </a:cxn>
                <a:cxn ang="0">
                  <a:pos x="378" y="28"/>
                </a:cxn>
                <a:cxn ang="0">
                  <a:pos x="373" y="26"/>
                </a:cxn>
                <a:cxn ang="0">
                  <a:pos x="361" y="24"/>
                </a:cxn>
                <a:cxn ang="0">
                  <a:pos x="345" y="21"/>
                </a:cxn>
                <a:cxn ang="0">
                  <a:pos x="324" y="18"/>
                </a:cxn>
                <a:cxn ang="0">
                  <a:pos x="299" y="15"/>
                </a:cxn>
                <a:cxn ang="0">
                  <a:pos x="270" y="11"/>
                </a:cxn>
                <a:cxn ang="0">
                  <a:pos x="237" y="9"/>
                </a:cxn>
                <a:cxn ang="0">
                  <a:pos x="198" y="7"/>
                </a:cxn>
                <a:cxn ang="0">
                  <a:pos x="151" y="7"/>
                </a:cxn>
                <a:cxn ang="0">
                  <a:pos x="102" y="9"/>
                </a:cxn>
                <a:cxn ang="0">
                  <a:pos x="52" y="12"/>
                </a:cxn>
                <a:cxn ang="0">
                  <a:pos x="0" y="18"/>
                </a:cxn>
                <a:cxn ang="0">
                  <a:pos x="3" y="17"/>
                </a:cxn>
                <a:cxn ang="0">
                  <a:pos x="11" y="16"/>
                </a:cxn>
                <a:cxn ang="0">
                  <a:pos x="23" y="14"/>
                </a:cxn>
                <a:cxn ang="0">
                  <a:pos x="39" y="11"/>
                </a:cxn>
                <a:cxn ang="0">
                  <a:pos x="59" y="8"/>
                </a:cxn>
                <a:cxn ang="0">
                  <a:pos x="83" y="5"/>
                </a:cxn>
                <a:cxn ang="0">
                  <a:pos x="109" y="2"/>
                </a:cxn>
                <a:cxn ang="0">
                  <a:pos x="139" y="0"/>
                </a:cxn>
                <a:cxn ang="0">
                  <a:pos x="170" y="0"/>
                </a:cxn>
              </a:cxnLst>
              <a:rect l="0" t="0" r="r" b="b"/>
              <a:pathLst>
                <a:path w="382" h="29">
                  <a:moveTo>
                    <a:pt x="378" y="28"/>
                  </a:moveTo>
                  <a:lnTo>
                    <a:pt x="380" y="28"/>
                  </a:lnTo>
                  <a:lnTo>
                    <a:pt x="382" y="29"/>
                  </a:lnTo>
                  <a:lnTo>
                    <a:pt x="378" y="28"/>
                  </a:lnTo>
                  <a:close/>
                  <a:moveTo>
                    <a:pt x="170" y="0"/>
                  </a:moveTo>
                  <a:lnTo>
                    <a:pt x="203" y="0"/>
                  </a:lnTo>
                  <a:lnTo>
                    <a:pt x="238" y="1"/>
                  </a:lnTo>
                  <a:lnTo>
                    <a:pt x="273" y="5"/>
                  </a:lnTo>
                  <a:lnTo>
                    <a:pt x="309" y="11"/>
                  </a:lnTo>
                  <a:lnTo>
                    <a:pt x="346" y="18"/>
                  </a:lnTo>
                  <a:lnTo>
                    <a:pt x="378" y="28"/>
                  </a:lnTo>
                  <a:lnTo>
                    <a:pt x="373" y="26"/>
                  </a:lnTo>
                  <a:lnTo>
                    <a:pt x="361" y="24"/>
                  </a:lnTo>
                  <a:lnTo>
                    <a:pt x="345" y="21"/>
                  </a:lnTo>
                  <a:lnTo>
                    <a:pt x="324" y="18"/>
                  </a:lnTo>
                  <a:lnTo>
                    <a:pt x="299" y="15"/>
                  </a:lnTo>
                  <a:lnTo>
                    <a:pt x="270" y="11"/>
                  </a:lnTo>
                  <a:lnTo>
                    <a:pt x="237" y="9"/>
                  </a:lnTo>
                  <a:lnTo>
                    <a:pt x="198" y="7"/>
                  </a:lnTo>
                  <a:lnTo>
                    <a:pt x="151" y="7"/>
                  </a:lnTo>
                  <a:lnTo>
                    <a:pt x="102" y="9"/>
                  </a:lnTo>
                  <a:lnTo>
                    <a:pt x="52" y="12"/>
                  </a:lnTo>
                  <a:lnTo>
                    <a:pt x="0" y="18"/>
                  </a:lnTo>
                  <a:lnTo>
                    <a:pt x="3" y="17"/>
                  </a:lnTo>
                  <a:lnTo>
                    <a:pt x="11" y="16"/>
                  </a:lnTo>
                  <a:lnTo>
                    <a:pt x="23" y="14"/>
                  </a:lnTo>
                  <a:lnTo>
                    <a:pt x="39" y="11"/>
                  </a:lnTo>
                  <a:lnTo>
                    <a:pt x="59" y="8"/>
                  </a:lnTo>
                  <a:lnTo>
                    <a:pt x="83" y="5"/>
                  </a:lnTo>
                  <a:lnTo>
                    <a:pt x="109" y="2"/>
                  </a:lnTo>
                  <a:lnTo>
                    <a:pt x="139" y="0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52896509-C289-DB46-AEDB-7AF51BDC1FD3}"/>
                </a:ext>
              </a:extLst>
            </p:cNvPr>
            <p:cNvGrpSpPr/>
            <p:nvPr/>
          </p:nvGrpSpPr>
          <p:grpSpPr>
            <a:xfrm>
              <a:off x="1040064" y="4968736"/>
              <a:ext cx="273224" cy="302492"/>
              <a:chOff x="8814907" y="1803294"/>
              <a:chExt cx="397272" cy="439828"/>
            </a:xfrm>
          </p:grpSpPr>
          <p:sp>
            <p:nvSpPr>
              <p:cNvPr id="168" name="Freeform 394">
                <a:extLst>
                  <a:ext uri="{FF2B5EF4-FFF2-40B4-BE49-F238E27FC236}">
                    <a16:creationId xmlns:a16="http://schemas.microsoft.com/office/drawing/2014/main" id="{DB27AECF-FF84-FA41-9E59-7773D0E070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14907" y="1803294"/>
                <a:ext cx="397272" cy="439828"/>
              </a:xfrm>
              <a:custGeom>
                <a:avLst/>
                <a:gdLst>
                  <a:gd name="T0" fmla="*/ 61 w 453"/>
                  <a:gd name="T1" fmla="*/ 0 h 392"/>
                  <a:gd name="T2" fmla="*/ 96 w 453"/>
                  <a:gd name="T3" fmla="*/ 4 h 392"/>
                  <a:gd name="T4" fmla="*/ 146 w 453"/>
                  <a:gd name="T5" fmla="*/ 10 h 392"/>
                  <a:gd name="T6" fmla="*/ 199 w 453"/>
                  <a:gd name="T7" fmla="*/ 17 h 392"/>
                  <a:gd name="T8" fmla="*/ 258 w 453"/>
                  <a:gd name="T9" fmla="*/ 25 h 392"/>
                  <a:gd name="T10" fmla="*/ 316 w 453"/>
                  <a:gd name="T11" fmla="*/ 36 h 392"/>
                  <a:gd name="T12" fmla="*/ 357 w 453"/>
                  <a:gd name="T13" fmla="*/ 46 h 392"/>
                  <a:gd name="T14" fmla="*/ 386 w 453"/>
                  <a:gd name="T15" fmla="*/ 56 h 392"/>
                  <a:gd name="T16" fmla="*/ 407 w 453"/>
                  <a:gd name="T17" fmla="*/ 67 h 392"/>
                  <a:gd name="T18" fmla="*/ 422 w 453"/>
                  <a:gd name="T19" fmla="*/ 78 h 392"/>
                  <a:gd name="T20" fmla="*/ 432 w 453"/>
                  <a:gd name="T21" fmla="*/ 90 h 392"/>
                  <a:gd name="T22" fmla="*/ 438 w 453"/>
                  <a:gd name="T23" fmla="*/ 99 h 392"/>
                  <a:gd name="T24" fmla="*/ 443 w 453"/>
                  <a:gd name="T25" fmla="*/ 111 h 392"/>
                  <a:gd name="T26" fmla="*/ 448 w 453"/>
                  <a:gd name="T27" fmla="*/ 129 h 392"/>
                  <a:gd name="T28" fmla="*/ 451 w 453"/>
                  <a:gd name="T29" fmla="*/ 156 h 392"/>
                  <a:gd name="T30" fmla="*/ 453 w 453"/>
                  <a:gd name="T31" fmla="*/ 189 h 392"/>
                  <a:gd name="T32" fmla="*/ 451 w 453"/>
                  <a:gd name="T33" fmla="*/ 225 h 392"/>
                  <a:gd name="T34" fmla="*/ 449 w 453"/>
                  <a:gd name="T35" fmla="*/ 264 h 392"/>
                  <a:gd name="T36" fmla="*/ 445 w 453"/>
                  <a:gd name="T37" fmla="*/ 303 h 392"/>
                  <a:gd name="T38" fmla="*/ 440 w 453"/>
                  <a:gd name="T39" fmla="*/ 334 h 392"/>
                  <a:gd name="T40" fmla="*/ 435 w 453"/>
                  <a:gd name="T41" fmla="*/ 360 h 392"/>
                  <a:gd name="T42" fmla="*/ 406 w 453"/>
                  <a:gd name="T43" fmla="*/ 369 h 392"/>
                  <a:gd name="T44" fmla="*/ 368 w 453"/>
                  <a:gd name="T45" fmla="*/ 376 h 392"/>
                  <a:gd name="T46" fmla="*/ 323 w 453"/>
                  <a:gd name="T47" fmla="*/ 382 h 392"/>
                  <a:gd name="T48" fmla="*/ 268 w 453"/>
                  <a:gd name="T49" fmla="*/ 389 h 392"/>
                  <a:gd name="T50" fmla="*/ 216 w 453"/>
                  <a:gd name="T51" fmla="*/ 392 h 392"/>
                  <a:gd name="T52" fmla="*/ 170 w 453"/>
                  <a:gd name="T53" fmla="*/ 392 h 392"/>
                  <a:gd name="T54" fmla="*/ 130 w 453"/>
                  <a:gd name="T55" fmla="*/ 392 h 392"/>
                  <a:gd name="T56" fmla="*/ 97 w 453"/>
                  <a:gd name="T57" fmla="*/ 389 h 392"/>
                  <a:gd name="T58" fmla="*/ 74 w 453"/>
                  <a:gd name="T59" fmla="*/ 384 h 392"/>
                  <a:gd name="T60" fmla="*/ 61 w 453"/>
                  <a:gd name="T61" fmla="*/ 379 h 392"/>
                  <a:gd name="T62" fmla="*/ 52 w 453"/>
                  <a:gd name="T63" fmla="*/ 371 h 392"/>
                  <a:gd name="T64" fmla="*/ 42 w 453"/>
                  <a:gd name="T65" fmla="*/ 361 h 392"/>
                  <a:gd name="T66" fmla="*/ 31 w 453"/>
                  <a:gd name="T67" fmla="*/ 347 h 392"/>
                  <a:gd name="T68" fmla="*/ 21 w 453"/>
                  <a:gd name="T69" fmla="*/ 329 h 392"/>
                  <a:gd name="T70" fmla="*/ 11 w 453"/>
                  <a:gd name="T71" fmla="*/ 304 h 392"/>
                  <a:gd name="T72" fmla="*/ 5 w 453"/>
                  <a:gd name="T73" fmla="*/ 272 h 392"/>
                  <a:gd name="T74" fmla="*/ 0 w 453"/>
                  <a:gd name="T75" fmla="*/ 234 h 392"/>
                  <a:gd name="T76" fmla="*/ 0 w 453"/>
                  <a:gd name="T77" fmla="*/ 186 h 392"/>
                  <a:gd name="T78" fmla="*/ 1 w 453"/>
                  <a:gd name="T79" fmla="*/ 137 h 392"/>
                  <a:gd name="T80" fmla="*/ 6 w 453"/>
                  <a:gd name="T81" fmla="*/ 88 h 392"/>
                  <a:gd name="T82" fmla="*/ 14 w 453"/>
                  <a:gd name="T83" fmla="*/ 43 h 392"/>
                  <a:gd name="T84" fmla="*/ 26 w 453"/>
                  <a:gd name="T85" fmla="*/ 2 h 392"/>
                  <a:gd name="T86" fmla="*/ 61 w 453"/>
                  <a:gd name="T8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53" h="392">
                    <a:moveTo>
                      <a:pt x="61" y="0"/>
                    </a:moveTo>
                    <a:lnTo>
                      <a:pt x="96" y="4"/>
                    </a:lnTo>
                    <a:lnTo>
                      <a:pt x="146" y="10"/>
                    </a:lnTo>
                    <a:lnTo>
                      <a:pt x="199" y="17"/>
                    </a:lnTo>
                    <a:lnTo>
                      <a:pt x="258" y="25"/>
                    </a:lnTo>
                    <a:lnTo>
                      <a:pt x="316" y="36"/>
                    </a:lnTo>
                    <a:lnTo>
                      <a:pt x="357" y="46"/>
                    </a:lnTo>
                    <a:lnTo>
                      <a:pt x="386" y="56"/>
                    </a:lnTo>
                    <a:lnTo>
                      <a:pt x="407" y="67"/>
                    </a:lnTo>
                    <a:lnTo>
                      <a:pt x="422" y="78"/>
                    </a:lnTo>
                    <a:lnTo>
                      <a:pt x="432" y="90"/>
                    </a:lnTo>
                    <a:lnTo>
                      <a:pt x="438" y="99"/>
                    </a:lnTo>
                    <a:lnTo>
                      <a:pt x="443" y="111"/>
                    </a:lnTo>
                    <a:lnTo>
                      <a:pt x="448" y="129"/>
                    </a:lnTo>
                    <a:lnTo>
                      <a:pt x="451" y="156"/>
                    </a:lnTo>
                    <a:lnTo>
                      <a:pt x="453" y="189"/>
                    </a:lnTo>
                    <a:lnTo>
                      <a:pt x="451" y="225"/>
                    </a:lnTo>
                    <a:lnTo>
                      <a:pt x="449" y="264"/>
                    </a:lnTo>
                    <a:lnTo>
                      <a:pt x="445" y="303"/>
                    </a:lnTo>
                    <a:lnTo>
                      <a:pt x="440" y="334"/>
                    </a:lnTo>
                    <a:lnTo>
                      <a:pt x="435" y="360"/>
                    </a:lnTo>
                    <a:lnTo>
                      <a:pt x="406" y="369"/>
                    </a:lnTo>
                    <a:lnTo>
                      <a:pt x="368" y="376"/>
                    </a:lnTo>
                    <a:lnTo>
                      <a:pt x="323" y="382"/>
                    </a:lnTo>
                    <a:lnTo>
                      <a:pt x="268" y="389"/>
                    </a:lnTo>
                    <a:lnTo>
                      <a:pt x="216" y="392"/>
                    </a:lnTo>
                    <a:lnTo>
                      <a:pt x="170" y="392"/>
                    </a:lnTo>
                    <a:lnTo>
                      <a:pt x="130" y="392"/>
                    </a:lnTo>
                    <a:lnTo>
                      <a:pt x="97" y="389"/>
                    </a:lnTo>
                    <a:lnTo>
                      <a:pt x="74" y="384"/>
                    </a:lnTo>
                    <a:lnTo>
                      <a:pt x="61" y="379"/>
                    </a:lnTo>
                    <a:lnTo>
                      <a:pt x="52" y="371"/>
                    </a:lnTo>
                    <a:lnTo>
                      <a:pt x="42" y="361"/>
                    </a:lnTo>
                    <a:lnTo>
                      <a:pt x="31" y="347"/>
                    </a:lnTo>
                    <a:lnTo>
                      <a:pt x="21" y="329"/>
                    </a:lnTo>
                    <a:lnTo>
                      <a:pt x="11" y="304"/>
                    </a:lnTo>
                    <a:lnTo>
                      <a:pt x="5" y="272"/>
                    </a:lnTo>
                    <a:lnTo>
                      <a:pt x="0" y="234"/>
                    </a:lnTo>
                    <a:lnTo>
                      <a:pt x="0" y="186"/>
                    </a:lnTo>
                    <a:lnTo>
                      <a:pt x="1" y="137"/>
                    </a:lnTo>
                    <a:lnTo>
                      <a:pt x="6" y="88"/>
                    </a:lnTo>
                    <a:lnTo>
                      <a:pt x="14" y="43"/>
                    </a:lnTo>
                    <a:lnTo>
                      <a:pt x="26" y="2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169" name="Picture 168">
                <a:extLst>
                  <a:ext uri="{FF2B5EF4-FFF2-40B4-BE49-F238E27FC236}">
                    <a16:creationId xmlns:a16="http://schemas.microsoft.com/office/drawing/2014/main" id="{6D579532-A146-D34A-9837-F6842FB79E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18493" y="1834848"/>
                <a:ext cx="393686" cy="393686"/>
              </a:xfrm>
              <a:prstGeom prst="rect">
                <a:avLst/>
              </a:prstGeom>
            </p:spPr>
          </p:pic>
        </p:grpSp>
        <p:sp>
          <p:nvSpPr>
            <p:cNvPr id="160" name="Freeform 144">
              <a:extLst>
                <a:ext uri="{FF2B5EF4-FFF2-40B4-BE49-F238E27FC236}">
                  <a16:creationId xmlns:a16="http://schemas.microsoft.com/office/drawing/2014/main" id="{B76E93A5-5056-F545-B153-B59656DAFEB0}"/>
                </a:ext>
              </a:extLst>
            </p:cNvPr>
            <p:cNvSpPr>
              <a:spLocks/>
            </p:cNvSpPr>
            <p:nvPr/>
          </p:nvSpPr>
          <p:spPr bwMode="auto">
            <a:xfrm rot="16518615">
              <a:off x="878044" y="4799896"/>
              <a:ext cx="275824" cy="637618"/>
            </a:xfrm>
            <a:custGeom>
              <a:avLst/>
              <a:gdLst/>
              <a:ahLst/>
              <a:cxnLst>
                <a:cxn ang="0">
                  <a:pos x="193" y="0"/>
                </a:cxn>
                <a:cxn ang="0">
                  <a:pos x="202" y="0"/>
                </a:cxn>
                <a:cxn ang="0">
                  <a:pos x="210" y="1"/>
                </a:cxn>
                <a:cxn ang="0">
                  <a:pos x="219" y="7"/>
                </a:cxn>
                <a:cxn ang="0">
                  <a:pos x="227" y="16"/>
                </a:cxn>
                <a:cxn ang="0">
                  <a:pos x="231" y="27"/>
                </a:cxn>
                <a:cxn ang="0">
                  <a:pos x="231" y="39"/>
                </a:cxn>
                <a:cxn ang="0">
                  <a:pos x="227" y="51"/>
                </a:cxn>
                <a:cxn ang="0">
                  <a:pos x="226" y="53"/>
                </a:cxn>
                <a:cxn ang="0">
                  <a:pos x="222" y="57"/>
                </a:cxn>
                <a:cxn ang="0">
                  <a:pos x="217" y="63"/>
                </a:cxn>
                <a:cxn ang="0">
                  <a:pos x="210" y="73"/>
                </a:cxn>
                <a:cxn ang="0">
                  <a:pos x="203" y="86"/>
                </a:cxn>
                <a:cxn ang="0">
                  <a:pos x="194" y="101"/>
                </a:cxn>
                <a:cxn ang="0">
                  <a:pos x="186" y="119"/>
                </a:cxn>
                <a:cxn ang="0">
                  <a:pos x="177" y="139"/>
                </a:cxn>
                <a:cxn ang="0">
                  <a:pos x="169" y="161"/>
                </a:cxn>
                <a:cxn ang="0">
                  <a:pos x="162" y="187"/>
                </a:cxn>
                <a:cxn ang="0">
                  <a:pos x="157" y="215"/>
                </a:cxn>
                <a:cxn ang="0">
                  <a:pos x="152" y="245"/>
                </a:cxn>
                <a:cxn ang="0">
                  <a:pos x="150" y="277"/>
                </a:cxn>
                <a:cxn ang="0">
                  <a:pos x="151" y="312"/>
                </a:cxn>
                <a:cxn ang="0">
                  <a:pos x="153" y="349"/>
                </a:cxn>
                <a:cxn ang="0">
                  <a:pos x="159" y="388"/>
                </a:cxn>
                <a:cxn ang="0">
                  <a:pos x="169" y="429"/>
                </a:cxn>
                <a:cxn ang="0">
                  <a:pos x="182" y="473"/>
                </a:cxn>
                <a:cxn ang="0">
                  <a:pos x="181" y="475"/>
                </a:cxn>
                <a:cxn ang="0">
                  <a:pos x="175" y="478"/>
                </a:cxn>
                <a:cxn ang="0">
                  <a:pos x="167" y="483"/>
                </a:cxn>
                <a:cxn ang="0">
                  <a:pos x="155" y="490"/>
                </a:cxn>
                <a:cxn ang="0">
                  <a:pos x="123" y="506"/>
                </a:cxn>
                <a:cxn ang="0">
                  <a:pos x="105" y="513"/>
                </a:cxn>
                <a:cxn ang="0">
                  <a:pos x="84" y="521"/>
                </a:cxn>
                <a:cxn ang="0">
                  <a:pos x="62" y="527"/>
                </a:cxn>
                <a:cxn ang="0">
                  <a:pos x="39" y="532"/>
                </a:cxn>
                <a:cxn ang="0">
                  <a:pos x="15" y="534"/>
                </a:cxn>
                <a:cxn ang="0">
                  <a:pos x="14" y="532"/>
                </a:cxn>
                <a:cxn ang="0">
                  <a:pos x="13" y="526"/>
                </a:cxn>
                <a:cxn ang="0">
                  <a:pos x="10" y="516"/>
                </a:cxn>
                <a:cxn ang="0">
                  <a:pos x="8" y="501"/>
                </a:cxn>
                <a:cxn ang="0">
                  <a:pos x="5" y="485"/>
                </a:cxn>
                <a:cxn ang="0">
                  <a:pos x="3" y="465"/>
                </a:cxn>
                <a:cxn ang="0">
                  <a:pos x="1" y="441"/>
                </a:cxn>
                <a:cxn ang="0">
                  <a:pos x="0" y="416"/>
                </a:cxn>
                <a:cxn ang="0">
                  <a:pos x="0" y="388"/>
                </a:cxn>
                <a:cxn ang="0">
                  <a:pos x="2" y="358"/>
                </a:cxn>
                <a:cxn ang="0">
                  <a:pos x="6" y="326"/>
                </a:cxn>
                <a:cxn ang="0">
                  <a:pos x="12" y="293"/>
                </a:cxn>
                <a:cxn ang="0">
                  <a:pos x="20" y="259"/>
                </a:cxn>
                <a:cxn ang="0">
                  <a:pos x="32" y="223"/>
                </a:cxn>
                <a:cxn ang="0">
                  <a:pos x="47" y="187"/>
                </a:cxn>
                <a:cxn ang="0">
                  <a:pos x="65" y="151"/>
                </a:cxn>
                <a:cxn ang="0">
                  <a:pos x="87" y="114"/>
                </a:cxn>
                <a:cxn ang="0">
                  <a:pos x="114" y="77"/>
                </a:cxn>
                <a:cxn ang="0">
                  <a:pos x="145" y="41"/>
                </a:cxn>
                <a:cxn ang="0">
                  <a:pos x="181" y="5"/>
                </a:cxn>
                <a:cxn ang="0">
                  <a:pos x="182" y="4"/>
                </a:cxn>
                <a:cxn ang="0">
                  <a:pos x="187" y="2"/>
                </a:cxn>
                <a:cxn ang="0">
                  <a:pos x="193" y="0"/>
                </a:cxn>
              </a:cxnLst>
              <a:rect l="0" t="0" r="r" b="b"/>
              <a:pathLst>
                <a:path w="231" h="534">
                  <a:moveTo>
                    <a:pt x="193" y="0"/>
                  </a:moveTo>
                  <a:lnTo>
                    <a:pt x="202" y="0"/>
                  </a:lnTo>
                  <a:lnTo>
                    <a:pt x="210" y="1"/>
                  </a:lnTo>
                  <a:lnTo>
                    <a:pt x="219" y="7"/>
                  </a:lnTo>
                  <a:lnTo>
                    <a:pt x="227" y="16"/>
                  </a:lnTo>
                  <a:lnTo>
                    <a:pt x="231" y="27"/>
                  </a:lnTo>
                  <a:lnTo>
                    <a:pt x="231" y="39"/>
                  </a:lnTo>
                  <a:lnTo>
                    <a:pt x="227" y="51"/>
                  </a:lnTo>
                  <a:lnTo>
                    <a:pt x="226" y="53"/>
                  </a:lnTo>
                  <a:lnTo>
                    <a:pt x="222" y="57"/>
                  </a:lnTo>
                  <a:lnTo>
                    <a:pt x="217" y="63"/>
                  </a:lnTo>
                  <a:lnTo>
                    <a:pt x="210" y="73"/>
                  </a:lnTo>
                  <a:lnTo>
                    <a:pt x="203" y="86"/>
                  </a:lnTo>
                  <a:lnTo>
                    <a:pt x="194" y="101"/>
                  </a:lnTo>
                  <a:lnTo>
                    <a:pt x="186" y="119"/>
                  </a:lnTo>
                  <a:lnTo>
                    <a:pt x="177" y="139"/>
                  </a:lnTo>
                  <a:lnTo>
                    <a:pt x="169" y="161"/>
                  </a:lnTo>
                  <a:lnTo>
                    <a:pt x="162" y="187"/>
                  </a:lnTo>
                  <a:lnTo>
                    <a:pt x="157" y="215"/>
                  </a:lnTo>
                  <a:lnTo>
                    <a:pt x="152" y="245"/>
                  </a:lnTo>
                  <a:lnTo>
                    <a:pt x="150" y="277"/>
                  </a:lnTo>
                  <a:lnTo>
                    <a:pt x="151" y="312"/>
                  </a:lnTo>
                  <a:lnTo>
                    <a:pt x="153" y="349"/>
                  </a:lnTo>
                  <a:lnTo>
                    <a:pt x="159" y="388"/>
                  </a:lnTo>
                  <a:lnTo>
                    <a:pt x="169" y="429"/>
                  </a:lnTo>
                  <a:lnTo>
                    <a:pt x="182" y="473"/>
                  </a:lnTo>
                  <a:lnTo>
                    <a:pt x="181" y="475"/>
                  </a:lnTo>
                  <a:lnTo>
                    <a:pt x="175" y="478"/>
                  </a:lnTo>
                  <a:lnTo>
                    <a:pt x="167" y="483"/>
                  </a:lnTo>
                  <a:lnTo>
                    <a:pt x="155" y="490"/>
                  </a:lnTo>
                  <a:lnTo>
                    <a:pt x="123" y="506"/>
                  </a:lnTo>
                  <a:lnTo>
                    <a:pt x="105" y="513"/>
                  </a:lnTo>
                  <a:lnTo>
                    <a:pt x="84" y="521"/>
                  </a:lnTo>
                  <a:lnTo>
                    <a:pt x="62" y="527"/>
                  </a:lnTo>
                  <a:lnTo>
                    <a:pt x="39" y="532"/>
                  </a:lnTo>
                  <a:lnTo>
                    <a:pt x="15" y="534"/>
                  </a:lnTo>
                  <a:lnTo>
                    <a:pt x="14" y="532"/>
                  </a:lnTo>
                  <a:lnTo>
                    <a:pt x="13" y="526"/>
                  </a:lnTo>
                  <a:lnTo>
                    <a:pt x="10" y="516"/>
                  </a:lnTo>
                  <a:lnTo>
                    <a:pt x="8" y="501"/>
                  </a:lnTo>
                  <a:lnTo>
                    <a:pt x="5" y="485"/>
                  </a:lnTo>
                  <a:lnTo>
                    <a:pt x="3" y="465"/>
                  </a:lnTo>
                  <a:lnTo>
                    <a:pt x="1" y="441"/>
                  </a:lnTo>
                  <a:lnTo>
                    <a:pt x="0" y="416"/>
                  </a:lnTo>
                  <a:lnTo>
                    <a:pt x="0" y="388"/>
                  </a:lnTo>
                  <a:lnTo>
                    <a:pt x="2" y="358"/>
                  </a:lnTo>
                  <a:lnTo>
                    <a:pt x="6" y="326"/>
                  </a:lnTo>
                  <a:lnTo>
                    <a:pt x="12" y="293"/>
                  </a:lnTo>
                  <a:lnTo>
                    <a:pt x="20" y="259"/>
                  </a:lnTo>
                  <a:lnTo>
                    <a:pt x="32" y="223"/>
                  </a:lnTo>
                  <a:lnTo>
                    <a:pt x="47" y="187"/>
                  </a:lnTo>
                  <a:lnTo>
                    <a:pt x="65" y="151"/>
                  </a:lnTo>
                  <a:lnTo>
                    <a:pt x="87" y="114"/>
                  </a:lnTo>
                  <a:lnTo>
                    <a:pt x="114" y="77"/>
                  </a:lnTo>
                  <a:lnTo>
                    <a:pt x="145" y="41"/>
                  </a:lnTo>
                  <a:lnTo>
                    <a:pt x="181" y="5"/>
                  </a:lnTo>
                  <a:lnTo>
                    <a:pt x="182" y="4"/>
                  </a:lnTo>
                  <a:lnTo>
                    <a:pt x="187" y="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40F3CCEA-4B19-7246-A1A9-0F2ADB738C9E}"/>
                </a:ext>
              </a:extLst>
            </p:cNvPr>
            <p:cNvGrpSpPr/>
            <p:nvPr/>
          </p:nvGrpSpPr>
          <p:grpSpPr>
            <a:xfrm rot="17478768">
              <a:off x="1779125" y="5136192"/>
              <a:ext cx="263883" cy="204182"/>
              <a:chOff x="540181" y="5564083"/>
              <a:chExt cx="263883" cy="204182"/>
            </a:xfrm>
          </p:grpSpPr>
          <p:sp>
            <p:nvSpPr>
              <p:cNvPr id="162" name="Freeform 145">
                <a:extLst>
                  <a:ext uri="{FF2B5EF4-FFF2-40B4-BE49-F238E27FC236}">
                    <a16:creationId xmlns:a16="http://schemas.microsoft.com/office/drawing/2014/main" id="{CFA7C4E9-5328-FE45-A53F-428CD4322C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181" y="5634532"/>
                <a:ext cx="64478" cy="133733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26" y="2"/>
                  </a:cxn>
                  <a:cxn ang="0">
                    <a:pos x="35" y="9"/>
                  </a:cxn>
                  <a:cxn ang="0">
                    <a:pos x="42" y="20"/>
                  </a:cxn>
                  <a:cxn ang="0">
                    <a:pos x="48" y="35"/>
                  </a:cxn>
                  <a:cxn ang="0">
                    <a:pos x="52" y="53"/>
                  </a:cxn>
                  <a:cxn ang="0">
                    <a:pos x="54" y="68"/>
                  </a:cxn>
                  <a:cxn ang="0">
                    <a:pos x="53" y="81"/>
                  </a:cxn>
                  <a:cxn ang="0">
                    <a:pos x="51" y="94"/>
                  </a:cxn>
                  <a:cxn ang="0">
                    <a:pos x="47" y="103"/>
                  </a:cxn>
                  <a:cxn ang="0">
                    <a:pos x="42" y="110"/>
                  </a:cxn>
                  <a:cxn ang="0">
                    <a:pos x="36" y="112"/>
                  </a:cxn>
                  <a:cxn ang="0">
                    <a:pos x="27" y="110"/>
                  </a:cxn>
                  <a:cxn ang="0">
                    <a:pos x="19" y="104"/>
                  </a:cxn>
                  <a:cxn ang="0">
                    <a:pos x="11" y="93"/>
                  </a:cxn>
                  <a:cxn ang="0">
                    <a:pos x="5" y="78"/>
                  </a:cxn>
                  <a:cxn ang="0">
                    <a:pos x="1" y="60"/>
                  </a:cxn>
                  <a:cxn ang="0">
                    <a:pos x="0" y="45"/>
                  </a:cxn>
                  <a:cxn ang="0">
                    <a:pos x="0" y="32"/>
                  </a:cxn>
                  <a:cxn ang="0">
                    <a:pos x="2" y="19"/>
                  </a:cxn>
                  <a:cxn ang="0">
                    <a:pos x="6" y="10"/>
                  </a:cxn>
                  <a:cxn ang="0">
                    <a:pos x="11" y="3"/>
                  </a:cxn>
                  <a:cxn ang="0">
                    <a:pos x="18" y="0"/>
                  </a:cxn>
                </a:cxnLst>
                <a:rect l="0" t="0" r="r" b="b"/>
                <a:pathLst>
                  <a:path w="54" h="112">
                    <a:moveTo>
                      <a:pt x="18" y="0"/>
                    </a:moveTo>
                    <a:lnTo>
                      <a:pt x="26" y="2"/>
                    </a:lnTo>
                    <a:lnTo>
                      <a:pt x="35" y="9"/>
                    </a:lnTo>
                    <a:lnTo>
                      <a:pt x="42" y="20"/>
                    </a:lnTo>
                    <a:lnTo>
                      <a:pt x="48" y="35"/>
                    </a:lnTo>
                    <a:lnTo>
                      <a:pt x="52" y="53"/>
                    </a:lnTo>
                    <a:lnTo>
                      <a:pt x="54" y="68"/>
                    </a:lnTo>
                    <a:lnTo>
                      <a:pt x="53" y="81"/>
                    </a:lnTo>
                    <a:lnTo>
                      <a:pt x="51" y="94"/>
                    </a:lnTo>
                    <a:lnTo>
                      <a:pt x="47" y="103"/>
                    </a:lnTo>
                    <a:lnTo>
                      <a:pt x="42" y="110"/>
                    </a:lnTo>
                    <a:lnTo>
                      <a:pt x="36" y="112"/>
                    </a:lnTo>
                    <a:lnTo>
                      <a:pt x="27" y="110"/>
                    </a:lnTo>
                    <a:lnTo>
                      <a:pt x="19" y="104"/>
                    </a:lnTo>
                    <a:lnTo>
                      <a:pt x="11" y="93"/>
                    </a:lnTo>
                    <a:lnTo>
                      <a:pt x="5" y="78"/>
                    </a:lnTo>
                    <a:lnTo>
                      <a:pt x="1" y="60"/>
                    </a:lnTo>
                    <a:lnTo>
                      <a:pt x="0" y="45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6" y="10"/>
                    </a:lnTo>
                    <a:lnTo>
                      <a:pt x="11" y="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146">
                <a:extLst>
                  <a:ext uri="{FF2B5EF4-FFF2-40B4-BE49-F238E27FC236}">
                    <a16:creationId xmlns:a16="http://schemas.microsoft.com/office/drawing/2014/main" id="{FBFF60E8-7F0A-5E4D-9AD6-9D77823220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2570" y="5609457"/>
                <a:ext cx="82389" cy="125374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24" y="2"/>
                  </a:cxn>
                  <a:cxn ang="0">
                    <a:pos x="33" y="8"/>
                  </a:cxn>
                  <a:cxn ang="0">
                    <a:pos x="42" y="17"/>
                  </a:cxn>
                  <a:cxn ang="0">
                    <a:pos x="50" y="28"/>
                  </a:cxn>
                  <a:cxn ang="0">
                    <a:pos x="58" y="40"/>
                  </a:cxn>
                  <a:cxn ang="0">
                    <a:pos x="64" y="54"/>
                  </a:cxn>
                  <a:cxn ang="0">
                    <a:pos x="68" y="68"/>
                  </a:cxn>
                  <a:cxn ang="0">
                    <a:pos x="69" y="80"/>
                  </a:cxn>
                  <a:cxn ang="0">
                    <a:pos x="69" y="90"/>
                  </a:cxn>
                  <a:cxn ang="0">
                    <a:pos x="65" y="98"/>
                  </a:cxn>
                  <a:cxn ang="0">
                    <a:pos x="60" y="103"/>
                  </a:cxn>
                  <a:cxn ang="0">
                    <a:pos x="53" y="105"/>
                  </a:cxn>
                  <a:cxn ang="0">
                    <a:pos x="44" y="102"/>
                  </a:cxn>
                  <a:cxn ang="0">
                    <a:pos x="36" y="96"/>
                  </a:cxn>
                  <a:cxn ang="0">
                    <a:pos x="28" y="88"/>
                  </a:cxn>
                  <a:cxn ang="0">
                    <a:pos x="19" y="77"/>
                  </a:cxn>
                  <a:cxn ang="0">
                    <a:pos x="12" y="64"/>
                  </a:cxn>
                  <a:cxn ang="0">
                    <a:pos x="6" y="50"/>
                  </a:cxn>
                  <a:cxn ang="0">
                    <a:pos x="2" y="37"/>
                  </a:cxn>
                  <a:cxn ang="0">
                    <a:pos x="0" y="25"/>
                  </a:cxn>
                  <a:cxn ang="0">
                    <a:pos x="1" y="14"/>
                  </a:cxn>
                  <a:cxn ang="0">
                    <a:pos x="4" y="7"/>
                  </a:cxn>
                  <a:cxn ang="0">
                    <a:pos x="9" y="2"/>
                  </a:cxn>
                  <a:cxn ang="0">
                    <a:pos x="16" y="0"/>
                  </a:cxn>
                </a:cxnLst>
                <a:rect l="0" t="0" r="r" b="b"/>
                <a:pathLst>
                  <a:path w="69" h="105">
                    <a:moveTo>
                      <a:pt x="16" y="0"/>
                    </a:moveTo>
                    <a:lnTo>
                      <a:pt x="24" y="2"/>
                    </a:lnTo>
                    <a:lnTo>
                      <a:pt x="33" y="8"/>
                    </a:lnTo>
                    <a:lnTo>
                      <a:pt x="42" y="17"/>
                    </a:lnTo>
                    <a:lnTo>
                      <a:pt x="50" y="28"/>
                    </a:lnTo>
                    <a:lnTo>
                      <a:pt x="58" y="40"/>
                    </a:lnTo>
                    <a:lnTo>
                      <a:pt x="64" y="54"/>
                    </a:lnTo>
                    <a:lnTo>
                      <a:pt x="68" y="68"/>
                    </a:lnTo>
                    <a:lnTo>
                      <a:pt x="69" y="80"/>
                    </a:lnTo>
                    <a:lnTo>
                      <a:pt x="69" y="90"/>
                    </a:lnTo>
                    <a:lnTo>
                      <a:pt x="65" y="98"/>
                    </a:lnTo>
                    <a:lnTo>
                      <a:pt x="60" y="103"/>
                    </a:lnTo>
                    <a:lnTo>
                      <a:pt x="53" y="105"/>
                    </a:lnTo>
                    <a:lnTo>
                      <a:pt x="44" y="102"/>
                    </a:lnTo>
                    <a:lnTo>
                      <a:pt x="36" y="96"/>
                    </a:lnTo>
                    <a:lnTo>
                      <a:pt x="28" y="88"/>
                    </a:lnTo>
                    <a:lnTo>
                      <a:pt x="19" y="77"/>
                    </a:lnTo>
                    <a:lnTo>
                      <a:pt x="12" y="64"/>
                    </a:lnTo>
                    <a:lnTo>
                      <a:pt x="6" y="50"/>
                    </a:lnTo>
                    <a:lnTo>
                      <a:pt x="2" y="37"/>
                    </a:lnTo>
                    <a:lnTo>
                      <a:pt x="0" y="25"/>
                    </a:lnTo>
                    <a:lnTo>
                      <a:pt x="1" y="14"/>
                    </a:lnTo>
                    <a:lnTo>
                      <a:pt x="4" y="7"/>
                    </a:lnTo>
                    <a:lnTo>
                      <a:pt x="9" y="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147">
                <a:extLst>
                  <a:ext uri="{FF2B5EF4-FFF2-40B4-BE49-F238E27FC236}">
                    <a16:creationId xmlns:a16="http://schemas.microsoft.com/office/drawing/2014/main" id="{C592954D-18A0-C44F-81D9-117642A543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8989" y="5564083"/>
                <a:ext cx="105075" cy="96718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26" y="2"/>
                  </a:cxn>
                  <a:cxn ang="0">
                    <a:pos x="38" y="5"/>
                  </a:cxn>
                  <a:cxn ang="0">
                    <a:pos x="49" y="12"/>
                  </a:cxn>
                  <a:cxn ang="0">
                    <a:pos x="61" y="20"/>
                  </a:cxn>
                  <a:cxn ang="0">
                    <a:pos x="71" y="30"/>
                  </a:cxn>
                  <a:cxn ang="0">
                    <a:pos x="79" y="41"/>
                  </a:cxn>
                  <a:cxn ang="0">
                    <a:pos x="85" y="51"/>
                  </a:cxn>
                  <a:cxn ang="0">
                    <a:pos x="88" y="61"/>
                  </a:cxn>
                  <a:cxn ang="0">
                    <a:pos x="88" y="69"/>
                  </a:cxn>
                  <a:cxn ang="0">
                    <a:pos x="84" y="76"/>
                  </a:cxn>
                  <a:cxn ang="0">
                    <a:pos x="78" y="80"/>
                  </a:cxn>
                  <a:cxn ang="0">
                    <a:pos x="70" y="81"/>
                  </a:cxn>
                  <a:cxn ang="0">
                    <a:pos x="60" y="79"/>
                  </a:cxn>
                  <a:cxn ang="0">
                    <a:pos x="49" y="75"/>
                  </a:cxn>
                  <a:cxn ang="0">
                    <a:pos x="38" y="69"/>
                  </a:cxn>
                  <a:cxn ang="0">
                    <a:pos x="26" y="60"/>
                  </a:cxn>
                  <a:cxn ang="0">
                    <a:pos x="16" y="50"/>
                  </a:cxn>
                  <a:cxn ang="0">
                    <a:pos x="8" y="40"/>
                  </a:cxn>
                  <a:cxn ang="0">
                    <a:pos x="2" y="30"/>
                  </a:cxn>
                  <a:cxn ang="0">
                    <a:pos x="0" y="20"/>
                  </a:cxn>
                  <a:cxn ang="0">
                    <a:pos x="0" y="12"/>
                  </a:cxn>
                  <a:cxn ang="0">
                    <a:pos x="3" y="5"/>
                  </a:cxn>
                  <a:cxn ang="0">
                    <a:pos x="9" y="1"/>
                  </a:cxn>
                  <a:cxn ang="0">
                    <a:pos x="17" y="0"/>
                  </a:cxn>
                </a:cxnLst>
                <a:rect l="0" t="0" r="r" b="b"/>
                <a:pathLst>
                  <a:path w="88" h="81">
                    <a:moveTo>
                      <a:pt x="17" y="0"/>
                    </a:moveTo>
                    <a:lnTo>
                      <a:pt x="26" y="2"/>
                    </a:lnTo>
                    <a:lnTo>
                      <a:pt x="38" y="5"/>
                    </a:lnTo>
                    <a:lnTo>
                      <a:pt x="49" y="12"/>
                    </a:lnTo>
                    <a:lnTo>
                      <a:pt x="61" y="20"/>
                    </a:lnTo>
                    <a:lnTo>
                      <a:pt x="71" y="30"/>
                    </a:lnTo>
                    <a:lnTo>
                      <a:pt x="79" y="41"/>
                    </a:lnTo>
                    <a:lnTo>
                      <a:pt x="85" y="51"/>
                    </a:lnTo>
                    <a:lnTo>
                      <a:pt x="88" y="61"/>
                    </a:lnTo>
                    <a:lnTo>
                      <a:pt x="88" y="69"/>
                    </a:lnTo>
                    <a:lnTo>
                      <a:pt x="84" y="76"/>
                    </a:lnTo>
                    <a:lnTo>
                      <a:pt x="78" y="80"/>
                    </a:lnTo>
                    <a:lnTo>
                      <a:pt x="70" y="81"/>
                    </a:lnTo>
                    <a:lnTo>
                      <a:pt x="60" y="79"/>
                    </a:lnTo>
                    <a:lnTo>
                      <a:pt x="49" y="75"/>
                    </a:lnTo>
                    <a:lnTo>
                      <a:pt x="38" y="69"/>
                    </a:lnTo>
                    <a:lnTo>
                      <a:pt x="26" y="60"/>
                    </a:lnTo>
                    <a:lnTo>
                      <a:pt x="16" y="50"/>
                    </a:lnTo>
                    <a:lnTo>
                      <a:pt x="8" y="40"/>
                    </a:lnTo>
                    <a:lnTo>
                      <a:pt x="2" y="30"/>
                    </a:lnTo>
                    <a:lnTo>
                      <a:pt x="0" y="20"/>
                    </a:lnTo>
                    <a:lnTo>
                      <a:pt x="0" y="12"/>
                    </a:lnTo>
                    <a:lnTo>
                      <a:pt x="3" y="5"/>
                    </a:lnTo>
                    <a:lnTo>
                      <a:pt x="9" y="1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170">
                <a:extLst>
                  <a:ext uri="{FF2B5EF4-FFF2-40B4-BE49-F238E27FC236}">
                    <a16:creationId xmlns:a16="http://schemas.microsoft.com/office/drawing/2014/main" id="{77AA2EB6-DCCC-4C4F-99F8-A537A3FA20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181" y="5634532"/>
                <a:ext cx="59702" cy="133733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21" y="0"/>
                  </a:cxn>
                  <a:cxn ang="0">
                    <a:pos x="16" y="4"/>
                  </a:cxn>
                  <a:cxn ang="0">
                    <a:pos x="13" y="12"/>
                  </a:cxn>
                  <a:cxn ang="0">
                    <a:pos x="10" y="23"/>
                  </a:cxn>
                  <a:cxn ang="0">
                    <a:pos x="10" y="36"/>
                  </a:cxn>
                  <a:cxn ang="0">
                    <a:pos x="12" y="48"/>
                  </a:cxn>
                  <a:cxn ang="0">
                    <a:pos x="15" y="60"/>
                  </a:cxn>
                  <a:cxn ang="0">
                    <a:pos x="18" y="73"/>
                  </a:cxn>
                  <a:cxn ang="0">
                    <a:pos x="23" y="84"/>
                  </a:cxn>
                  <a:cxn ang="0">
                    <a:pos x="28" y="92"/>
                  </a:cxn>
                  <a:cxn ang="0">
                    <a:pos x="35" y="98"/>
                  </a:cxn>
                  <a:cxn ang="0">
                    <a:pos x="42" y="100"/>
                  </a:cxn>
                  <a:cxn ang="0">
                    <a:pos x="50" y="97"/>
                  </a:cxn>
                  <a:cxn ang="0">
                    <a:pos x="46" y="105"/>
                  </a:cxn>
                  <a:cxn ang="0">
                    <a:pos x="41" y="110"/>
                  </a:cxn>
                  <a:cxn ang="0">
                    <a:pos x="36" y="112"/>
                  </a:cxn>
                  <a:cxn ang="0">
                    <a:pos x="27" y="110"/>
                  </a:cxn>
                  <a:cxn ang="0">
                    <a:pos x="19" y="104"/>
                  </a:cxn>
                  <a:cxn ang="0">
                    <a:pos x="11" y="93"/>
                  </a:cxn>
                  <a:cxn ang="0">
                    <a:pos x="5" y="78"/>
                  </a:cxn>
                  <a:cxn ang="0">
                    <a:pos x="1" y="60"/>
                  </a:cxn>
                  <a:cxn ang="0">
                    <a:pos x="0" y="45"/>
                  </a:cxn>
                  <a:cxn ang="0">
                    <a:pos x="0" y="32"/>
                  </a:cxn>
                  <a:cxn ang="0">
                    <a:pos x="2" y="19"/>
                  </a:cxn>
                  <a:cxn ang="0">
                    <a:pos x="6" y="10"/>
                  </a:cxn>
                  <a:cxn ang="0">
                    <a:pos x="11" y="3"/>
                  </a:cxn>
                  <a:cxn ang="0">
                    <a:pos x="18" y="0"/>
                  </a:cxn>
                </a:cxnLst>
                <a:rect l="0" t="0" r="r" b="b"/>
                <a:pathLst>
                  <a:path w="50" h="112">
                    <a:moveTo>
                      <a:pt x="18" y="0"/>
                    </a:moveTo>
                    <a:lnTo>
                      <a:pt x="21" y="0"/>
                    </a:lnTo>
                    <a:lnTo>
                      <a:pt x="16" y="4"/>
                    </a:lnTo>
                    <a:lnTo>
                      <a:pt x="13" y="12"/>
                    </a:lnTo>
                    <a:lnTo>
                      <a:pt x="10" y="23"/>
                    </a:lnTo>
                    <a:lnTo>
                      <a:pt x="10" y="36"/>
                    </a:lnTo>
                    <a:lnTo>
                      <a:pt x="12" y="48"/>
                    </a:lnTo>
                    <a:lnTo>
                      <a:pt x="15" y="60"/>
                    </a:lnTo>
                    <a:lnTo>
                      <a:pt x="18" y="73"/>
                    </a:lnTo>
                    <a:lnTo>
                      <a:pt x="23" y="84"/>
                    </a:lnTo>
                    <a:lnTo>
                      <a:pt x="28" y="92"/>
                    </a:lnTo>
                    <a:lnTo>
                      <a:pt x="35" y="98"/>
                    </a:lnTo>
                    <a:lnTo>
                      <a:pt x="42" y="100"/>
                    </a:lnTo>
                    <a:lnTo>
                      <a:pt x="50" y="97"/>
                    </a:lnTo>
                    <a:lnTo>
                      <a:pt x="46" y="105"/>
                    </a:lnTo>
                    <a:lnTo>
                      <a:pt x="41" y="110"/>
                    </a:lnTo>
                    <a:lnTo>
                      <a:pt x="36" y="112"/>
                    </a:lnTo>
                    <a:lnTo>
                      <a:pt x="27" y="110"/>
                    </a:lnTo>
                    <a:lnTo>
                      <a:pt x="19" y="104"/>
                    </a:lnTo>
                    <a:lnTo>
                      <a:pt x="11" y="93"/>
                    </a:lnTo>
                    <a:lnTo>
                      <a:pt x="5" y="78"/>
                    </a:lnTo>
                    <a:lnTo>
                      <a:pt x="1" y="60"/>
                    </a:lnTo>
                    <a:lnTo>
                      <a:pt x="0" y="45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6" y="10"/>
                    </a:lnTo>
                    <a:lnTo>
                      <a:pt x="11" y="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171">
                <a:extLst>
                  <a:ext uri="{FF2B5EF4-FFF2-40B4-BE49-F238E27FC236}">
                    <a16:creationId xmlns:a16="http://schemas.microsoft.com/office/drawing/2014/main" id="{FAE200E4-B01F-2B4A-AD76-98A1AF7101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764" y="5611845"/>
                <a:ext cx="81195" cy="122987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5" y="5"/>
                  </a:cxn>
                  <a:cxn ang="0">
                    <a:pos x="4" y="10"/>
                  </a:cxn>
                  <a:cxn ang="0">
                    <a:pos x="4" y="16"/>
                  </a:cxn>
                  <a:cxn ang="0">
                    <a:pos x="7" y="25"/>
                  </a:cxn>
                  <a:cxn ang="0">
                    <a:pos x="10" y="35"/>
                  </a:cxn>
                  <a:cxn ang="0">
                    <a:pos x="14" y="46"/>
                  </a:cxn>
                  <a:cxn ang="0">
                    <a:pos x="20" y="58"/>
                  </a:cxn>
                  <a:cxn ang="0">
                    <a:pos x="27" y="70"/>
                  </a:cxn>
                  <a:cxn ang="0">
                    <a:pos x="36" y="80"/>
                  </a:cxn>
                  <a:cxn ang="0">
                    <a:pos x="46" y="87"/>
                  </a:cxn>
                  <a:cxn ang="0">
                    <a:pos x="56" y="89"/>
                  </a:cxn>
                  <a:cxn ang="0">
                    <a:pos x="59" y="89"/>
                  </a:cxn>
                  <a:cxn ang="0">
                    <a:pos x="63" y="88"/>
                  </a:cxn>
                  <a:cxn ang="0">
                    <a:pos x="65" y="87"/>
                  </a:cxn>
                  <a:cxn ang="0">
                    <a:pos x="68" y="86"/>
                  </a:cxn>
                  <a:cxn ang="0">
                    <a:pos x="66" y="93"/>
                  </a:cxn>
                  <a:cxn ang="0">
                    <a:pos x="63" y="98"/>
                  </a:cxn>
                  <a:cxn ang="0">
                    <a:pos x="59" y="101"/>
                  </a:cxn>
                  <a:cxn ang="0">
                    <a:pos x="52" y="103"/>
                  </a:cxn>
                  <a:cxn ang="0">
                    <a:pos x="43" y="100"/>
                  </a:cxn>
                  <a:cxn ang="0">
                    <a:pos x="35" y="94"/>
                  </a:cxn>
                  <a:cxn ang="0">
                    <a:pos x="27" y="86"/>
                  </a:cxn>
                  <a:cxn ang="0">
                    <a:pos x="18" y="75"/>
                  </a:cxn>
                  <a:cxn ang="0">
                    <a:pos x="11" y="62"/>
                  </a:cxn>
                  <a:cxn ang="0">
                    <a:pos x="5" y="48"/>
                  </a:cxn>
                  <a:cxn ang="0">
                    <a:pos x="2" y="36"/>
                  </a:cxn>
                  <a:cxn ang="0">
                    <a:pos x="0" y="24"/>
                  </a:cxn>
                  <a:cxn ang="0">
                    <a:pos x="0" y="14"/>
                  </a:cxn>
                  <a:cxn ang="0">
                    <a:pos x="2" y="6"/>
                  </a:cxn>
                  <a:cxn ang="0">
                    <a:pos x="7" y="0"/>
                  </a:cxn>
                </a:cxnLst>
                <a:rect l="0" t="0" r="r" b="b"/>
                <a:pathLst>
                  <a:path w="68" h="103">
                    <a:moveTo>
                      <a:pt x="7" y="0"/>
                    </a:moveTo>
                    <a:lnTo>
                      <a:pt x="5" y="5"/>
                    </a:lnTo>
                    <a:lnTo>
                      <a:pt x="4" y="10"/>
                    </a:lnTo>
                    <a:lnTo>
                      <a:pt x="4" y="16"/>
                    </a:lnTo>
                    <a:lnTo>
                      <a:pt x="7" y="25"/>
                    </a:lnTo>
                    <a:lnTo>
                      <a:pt x="10" y="35"/>
                    </a:lnTo>
                    <a:lnTo>
                      <a:pt x="14" y="46"/>
                    </a:lnTo>
                    <a:lnTo>
                      <a:pt x="20" y="58"/>
                    </a:lnTo>
                    <a:lnTo>
                      <a:pt x="27" y="70"/>
                    </a:lnTo>
                    <a:lnTo>
                      <a:pt x="36" y="80"/>
                    </a:lnTo>
                    <a:lnTo>
                      <a:pt x="46" y="87"/>
                    </a:lnTo>
                    <a:lnTo>
                      <a:pt x="56" y="89"/>
                    </a:lnTo>
                    <a:lnTo>
                      <a:pt x="59" y="89"/>
                    </a:lnTo>
                    <a:lnTo>
                      <a:pt x="63" y="88"/>
                    </a:lnTo>
                    <a:lnTo>
                      <a:pt x="65" y="87"/>
                    </a:lnTo>
                    <a:lnTo>
                      <a:pt x="68" y="86"/>
                    </a:lnTo>
                    <a:lnTo>
                      <a:pt x="66" y="93"/>
                    </a:lnTo>
                    <a:lnTo>
                      <a:pt x="63" y="98"/>
                    </a:lnTo>
                    <a:lnTo>
                      <a:pt x="59" y="101"/>
                    </a:lnTo>
                    <a:lnTo>
                      <a:pt x="52" y="103"/>
                    </a:lnTo>
                    <a:lnTo>
                      <a:pt x="43" y="100"/>
                    </a:lnTo>
                    <a:lnTo>
                      <a:pt x="35" y="94"/>
                    </a:lnTo>
                    <a:lnTo>
                      <a:pt x="27" y="86"/>
                    </a:lnTo>
                    <a:lnTo>
                      <a:pt x="18" y="75"/>
                    </a:lnTo>
                    <a:lnTo>
                      <a:pt x="11" y="62"/>
                    </a:lnTo>
                    <a:lnTo>
                      <a:pt x="5" y="48"/>
                    </a:lnTo>
                    <a:lnTo>
                      <a:pt x="2" y="36"/>
                    </a:lnTo>
                    <a:lnTo>
                      <a:pt x="0" y="24"/>
                    </a:lnTo>
                    <a:lnTo>
                      <a:pt x="0" y="14"/>
                    </a:lnTo>
                    <a:lnTo>
                      <a:pt x="2" y="6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172">
                <a:extLst>
                  <a:ext uri="{FF2B5EF4-FFF2-40B4-BE49-F238E27FC236}">
                    <a16:creationId xmlns:a16="http://schemas.microsoft.com/office/drawing/2014/main" id="{776A0654-63C9-8B44-9F0F-1EB87F436A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8989" y="5568859"/>
                <a:ext cx="105075" cy="91942"/>
              </a:xfrm>
              <a:custGeom>
                <a:avLst/>
                <a:gdLst/>
                <a:ahLst/>
                <a:cxnLst>
                  <a:cxn ang="0">
                    <a:pos x="3" y="2"/>
                  </a:cxn>
                  <a:cxn ang="0">
                    <a:pos x="2" y="5"/>
                  </a:cxn>
                  <a:cxn ang="0">
                    <a:pos x="3" y="11"/>
                  </a:cxn>
                  <a:cxn ang="0">
                    <a:pos x="6" y="20"/>
                  </a:cxn>
                  <a:cxn ang="0">
                    <a:pos x="11" y="30"/>
                  </a:cxn>
                  <a:cxn ang="0">
                    <a:pos x="20" y="40"/>
                  </a:cxn>
                  <a:cxn ang="0">
                    <a:pos x="30" y="49"/>
                  </a:cxn>
                  <a:cxn ang="0">
                    <a:pos x="41" y="57"/>
                  </a:cxn>
                  <a:cxn ang="0">
                    <a:pos x="53" y="62"/>
                  </a:cxn>
                  <a:cxn ang="0">
                    <a:pos x="63" y="67"/>
                  </a:cxn>
                  <a:cxn ang="0">
                    <a:pos x="72" y="68"/>
                  </a:cxn>
                  <a:cxn ang="0">
                    <a:pos x="78" y="67"/>
                  </a:cxn>
                  <a:cxn ang="0">
                    <a:pos x="83" y="66"/>
                  </a:cxn>
                  <a:cxn ang="0">
                    <a:pos x="88" y="62"/>
                  </a:cxn>
                  <a:cxn ang="0">
                    <a:pos x="88" y="65"/>
                  </a:cxn>
                  <a:cxn ang="0">
                    <a:pos x="86" y="70"/>
                  </a:cxn>
                  <a:cxn ang="0">
                    <a:pos x="84" y="72"/>
                  </a:cxn>
                  <a:cxn ang="0">
                    <a:pos x="78" y="76"/>
                  </a:cxn>
                  <a:cxn ang="0">
                    <a:pos x="70" y="77"/>
                  </a:cxn>
                  <a:cxn ang="0">
                    <a:pos x="60" y="75"/>
                  </a:cxn>
                  <a:cxn ang="0">
                    <a:pos x="49" y="71"/>
                  </a:cxn>
                  <a:cxn ang="0">
                    <a:pos x="38" y="65"/>
                  </a:cxn>
                  <a:cxn ang="0">
                    <a:pos x="26" y="56"/>
                  </a:cxn>
                  <a:cxn ang="0">
                    <a:pos x="16" y="46"/>
                  </a:cxn>
                  <a:cxn ang="0">
                    <a:pos x="8" y="36"/>
                  </a:cxn>
                  <a:cxn ang="0">
                    <a:pos x="2" y="26"/>
                  </a:cxn>
                  <a:cxn ang="0">
                    <a:pos x="0" y="16"/>
                  </a:cxn>
                  <a:cxn ang="0">
                    <a:pos x="0" y="8"/>
                  </a:cxn>
                  <a:cxn ang="0">
                    <a:pos x="3" y="2"/>
                  </a:cxn>
                  <a:cxn ang="0">
                    <a:pos x="3" y="0"/>
                  </a:cxn>
                  <a:cxn ang="0">
                    <a:pos x="3" y="2"/>
                  </a:cxn>
                  <a:cxn ang="0">
                    <a:pos x="3" y="0"/>
                  </a:cxn>
                </a:cxnLst>
                <a:rect l="0" t="0" r="r" b="b"/>
                <a:pathLst>
                  <a:path w="88" h="77">
                    <a:moveTo>
                      <a:pt x="3" y="2"/>
                    </a:moveTo>
                    <a:lnTo>
                      <a:pt x="2" y="5"/>
                    </a:lnTo>
                    <a:lnTo>
                      <a:pt x="3" y="11"/>
                    </a:lnTo>
                    <a:lnTo>
                      <a:pt x="6" y="20"/>
                    </a:lnTo>
                    <a:lnTo>
                      <a:pt x="11" y="30"/>
                    </a:lnTo>
                    <a:lnTo>
                      <a:pt x="20" y="40"/>
                    </a:lnTo>
                    <a:lnTo>
                      <a:pt x="30" y="49"/>
                    </a:lnTo>
                    <a:lnTo>
                      <a:pt x="41" y="57"/>
                    </a:lnTo>
                    <a:lnTo>
                      <a:pt x="53" y="62"/>
                    </a:lnTo>
                    <a:lnTo>
                      <a:pt x="63" y="67"/>
                    </a:lnTo>
                    <a:lnTo>
                      <a:pt x="72" y="68"/>
                    </a:lnTo>
                    <a:lnTo>
                      <a:pt x="78" y="67"/>
                    </a:lnTo>
                    <a:lnTo>
                      <a:pt x="83" y="66"/>
                    </a:lnTo>
                    <a:lnTo>
                      <a:pt x="88" y="62"/>
                    </a:lnTo>
                    <a:lnTo>
                      <a:pt x="88" y="65"/>
                    </a:lnTo>
                    <a:lnTo>
                      <a:pt x="86" y="70"/>
                    </a:lnTo>
                    <a:lnTo>
                      <a:pt x="84" y="72"/>
                    </a:lnTo>
                    <a:lnTo>
                      <a:pt x="78" y="76"/>
                    </a:lnTo>
                    <a:lnTo>
                      <a:pt x="70" y="77"/>
                    </a:lnTo>
                    <a:lnTo>
                      <a:pt x="60" y="75"/>
                    </a:lnTo>
                    <a:lnTo>
                      <a:pt x="49" y="71"/>
                    </a:lnTo>
                    <a:lnTo>
                      <a:pt x="38" y="65"/>
                    </a:lnTo>
                    <a:lnTo>
                      <a:pt x="26" y="56"/>
                    </a:lnTo>
                    <a:lnTo>
                      <a:pt x="16" y="46"/>
                    </a:lnTo>
                    <a:lnTo>
                      <a:pt x="8" y="36"/>
                    </a:lnTo>
                    <a:lnTo>
                      <a:pt x="2" y="26"/>
                    </a:lnTo>
                    <a:lnTo>
                      <a:pt x="0" y="16"/>
                    </a:lnTo>
                    <a:lnTo>
                      <a:pt x="0" y="8"/>
                    </a:lnTo>
                    <a:lnTo>
                      <a:pt x="3" y="2"/>
                    </a:lnTo>
                    <a:close/>
                    <a:moveTo>
                      <a:pt x="3" y="0"/>
                    </a:moveTo>
                    <a:lnTo>
                      <a:pt x="3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4400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BB3DC-107B-5E41-8BBE-41FD0F11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10</a:t>
            </a:fld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923204-5250-9446-9F02-F9CBBA31A406}"/>
              </a:ext>
            </a:extLst>
          </p:cNvPr>
          <p:cNvSpPr/>
          <p:nvPr/>
        </p:nvSpPr>
        <p:spPr>
          <a:xfrm>
            <a:off x="0" y="-22206"/>
            <a:ext cx="12192000" cy="11389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44" name="Rectangle 343">
            <a:extLst>
              <a:ext uri="{FF2B5EF4-FFF2-40B4-BE49-F238E27FC236}">
                <a16:creationId xmlns:a16="http://schemas.microsoft.com/office/drawing/2014/main" id="{542AA37C-84B2-604C-9F3F-BC5846A9ABA5}"/>
              </a:ext>
            </a:extLst>
          </p:cNvPr>
          <p:cNvSpPr/>
          <p:nvPr/>
        </p:nvSpPr>
        <p:spPr>
          <a:xfrm>
            <a:off x="1790482" y="1297560"/>
            <a:ext cx="7930416" cy="4418457"/>
          </a:xfrm>
          <a:prstGeom prst="rect">
            <a:avLst/>
          </a:prstGeom>
          <a:solidFill>
            <a:srgbClr val="92D050">
              <a:alpha val="12000"/>
            </a:srgbClr>
          </a:solidFill>
          <a:ln w="25400" cap="flat" cmpd="sng" algn="ctr">
            <a:solidFill>
              <a:srgbClr val="92D050"/>
            </a:solidFill>
            <a:prstDash val="dashDot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315FB914-8805-D143-A327-679799286438}"/>
              </a:ext>
            </a:extLst>
          </p:cNvPr>
          <p:cNvSpPr/>
          <p:nvPr/>
        </p:nvSpPr>
        <p:spPr>
          <a:xfrm>
            <a:off x="434973" y="2187845"/>
            <a:ext cx="4915427" cy="3677969"/>
          </a:xfrm>
          <a:prstGeom prst="rect">
            <a:avLst/>
          </a:prstGeom>
          <a:solidFill>
            <a:srgbClr val="FCC430">
              <a:lumMod val="40000"/>
              <a:lumOff val="60000"/>
              <a:alpha val="12000"/>
            </a:srgbClr>
          </a:solidFill>
          <a:ln w="25400" cap="flat" cmpd="sng" algn="ctr">
            <a:solidFill>
              <a:srgbClr val="FCC430">
                <a:lumMod val="60000"/>
                <a:lumOff val="40000"/>
              </a:srgbClr>
            </a:solidFill>
            <a:prstDash val="dashDot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476F44C1-1BF6-5F42-BED1-0A487761CAC3}"/>
              </a:ext>
            </a:extLst>
          </p:cNvPr>
          <p:cNvSpPr/>
          <p:nvPr/>
        </p:nvSpPr>
        <p:spPr>
          <a:xfrm>
            <a:off x="6533708" y="2187845"/>
            <a:ext cx="4915427" cy="3677969"/>
          </a:xfrm>
          <a:prstGeom prst="rect">
            <a:avLst/>
          </a:prstGeom>
          <a:solidFill>
            <a:srgbClr val="283A58">
              <a:lumMod val="40000"/>
              <a:lumOff val="60000"/>
              <a:alpha val="19000"/>
            </a:srgbClr>
          </a:solidFill>
          <a:ln w="25400" cap="flat" cmpd="sng" algn="ctr">
            <a:solidFill>
              <a:srgbClr val="283A58">
                <a:lumMod val="40000"/>
                <a:lumOff val="60000"/>
              </a:srgbClr>
            </a:solidFill>
            <a:prstDash val="dashDot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A95D9228-5D59-DB41-83D9-D3E083F2143F}"/>
              </a:ext>
            </a:extLst>
          </p:cNvPr>
          <p:cNvSpPr/>
          <p:nvPr/>
        </p:nvSpPr>
        <p:spPr>
          <a:xfrm>
            <a:off x="3254202" y="2517978"/>
            <a:ext cx="5109854" cy="3964541"/>
          </a:xfrm>
          <a:prstGeom prst="rect">
            <a:avLst/>
          </a:prstGeom>
          <a:solidFill>
            <a:srgbClr val="FF0000">
              <a:alpha val="6000"/>
            </a:srgbClr>
          </a:solidFill>
          <a:ln w="25400" cap="flat" cmpd="sng" algn="ctr">
            <a:solidFill>
              <a:srgbClr val="FF0000"/>
            </a:solidFill>
            <a:prstDash val="dashDot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A8960CC5-A961-9D46-9E68-C63B995811CF}"/>
              </a:ext>
            </a:extLst>
          </p:cNvPr>
          <p:cNvSpPr txBox="1"/>
          <p:nvPr/>
        </p:nvSpPr>
        <p:spPr>
          <a:xfrm>
            <a:off x="357182" y="2312294"/>
            <a:ext cx="1427693" cy="564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sng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</a:rPr>
              <a:t>Sensor</a:t>
            </a:r>
            <a:endParaRPr kumimoji="0" lang="de-DE" sz="2400" b="1" i="1" u="sng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</a:endParaRPr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DA9F53E6-179E-CF4C-99A4-9CC6291E7169}"/>
              </a:ext>
            </a:extLst>
          </p:cNvPr>
          <p:cNvSpPr txBox="1"/>
          <p:nvPr/>
        </p:nvSpPr>
        <p:spPr>
          <a:xfrm>
            <a:off x="5106015" y="5887836"/>
            <a:ext cx="1427693" cy="564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MBP</a:t>
            </a:r>
            <a:endParaRPr kumimoji="0" lang="de-DE" sz="2400" b="1" i="1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2159703D-BD63-5340-A6D7-D4C5418539D1}"/>
              </a:ext>
            </a:extLst>
          </p:cNvPr>
          <p:cNvSpPr txBox="1"/>
          <p:nvPr/>
        </p:nvSpPr>
        <p:spPr>
          <a:xfrm>
            <a:off x="9733452" y="2283706"/>
            <a:ext cx="1600669" cy="564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sng" strike="noStrike" kern="0" cap="none" spc="0" normalizeH="0" baseline="0" noProof="0" dirty="0">
                <a:ln>
                  <a:noFill/>
                </a:ln>
                <a:solidFill>
                  <a:srgbClr val="283A58">
                    <a:lumMod val="60000"/>
                    <a:lumOff val="40000"/>
                  </a:srgbClr>
                </a:solidFill>
                <a:effectLst/>
                <a:uLnTx/>
                <a:uFillTx/>
              </a:rPr>
              <a:t>Actuator</a:t>
            </a:r>
            <a:endParaRPr kumimoji="0" lang="de-DE" sz="2400" b="1" i="1" u="sng" strike="noStrike" kern="0" cap="none" spc="0" normalizeH="0" baseline="0" noProof="0" dirty="0">
              <a:ln>
                <a:noFill/>
              </a:ln>
              <a:solidFill>
                <a:srgbClr val="283A58">
                  <a:lumMod val="60000"/>
                  <a:lumOff val="40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418" name="TextBox 417">
            <a:extLst>
              <a:ext uri="{FF2B5EF4-FFF2-40B4-BE49-F238E27FC236}">
                <a16:creationId xmlns:a16="http://schemas.microsoft.com/office/drawing/2014/main" id="{40D80C8C-0A67-DE47-A05D-844BBE172ABB}"/>
              </a:ext>
            </a:extLst>
          </p:cNvPr>
          <p:cNvSpPr txBox="1"/>
          <p:nvPr/>
        </p:nvSpPr>
        <p:spPr>
          <a:xfrm>
            <a:off x="1983833" y="1442029"/>
            <a:ext cx="1600669" cy="564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sng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Device</a:t>
            </a:r>
            <a:endParaRPr kumimoji="0" lang="de-DE" sz="2400" b="1" i="1" u="sng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</a:endParaRPr>
          </a:p>
        </p:txBody>
      </p: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B48356D9-9598-9744-AEA2-AFA6E14D28AD}"/>
              </a:ext>
            </a:extLst>
          </p:cNvPr>
          <p:cNvGrpSpPr/>
          <p:nvPr/>
        </p:nvGrpSpPr>
        <p:grpSpPr>
          <a:xfrm>
            <a:off x="11353800" y="176236"/>
            <a:ext cx="644619" cy="1741291"/>
            <a:chOff x="9263425" y="-1017136"/>
            <a:chExt cx="1437550" cy="3883212"/>
          </a:xfrm>
        </p:grpSpPr>
        <p:grpSp>
          <p:nvGrpSpPr>
            <p:cNvPr id="420" name="Group 419">
              <a:extLst>
                <a:ext uri="{FF2B5EF4-FFF2-40B4-BE49-F238E27FC236}">
                  <a16:creationId xmlns:a16="http://schemas.microsoft.com/office/drawing/2014/main" id="{FB90D116-3D03-AA49-A8EA-13AA09DD8B0F}"/>
                </a:ext>
              </a:extLst>
            </p:cNvPr>
            <p:cNvGrpSpPr/>
            <p:nvPr/>
          </p:nvGrpSpPr>
          <p:grpSpPr>
            <a:xfrm flipH="1">
              <a:off x="9263425" y="-1017136"/>
              <a:ext cx="1437550" cy="3883212"/>
              <a:chOff x="6269182" y="-512372"/>
              <a:chExt cx="1437550" cy="3883212"/>
            </a:xfrm>
          </p:grpSpPr>
          <p:sp>
            <p:nvSpPr>
              <p:cNvPr id="422" name="Freeform 128">
                <a:extLst>
                  <a:ext uri="{FF2B5EF4-FFF2-40B4-BE49-F238E27FC236}">
                    <a16:creationId xmlns:a16="http://schemas.microsoft.com/office/drawing/2014/main" id="{F790C6C3-ABAE-B148-B174-A0D17F4FD4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2808" y="-453237"/>
                <a:ext cx="192894" cy="409723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65" y="109"/>
                  </a:cxn>
                  <a:cxn ang="0">
                    <a:pos x="33" y="131"/>
                  </a:cxn>
                  <a:cxn ang="0">
                    <a:pos x="137" y="157"/>
                  </a:cxn>
                  <a:cxn ang="0">
                    <a:pos x="59" y="198"/>
                  </a:cxn>
                  <a:cxn ang="0">
                    <a:pos x="94" y="288"/>
                  </a:cxn>
                  <a:cxn ang="0">
                    <a:pos x="47" y="291"/>
                  </a:cxn>
                  <a:cxn ang="0">
                    <a:pos x="29" y="188"/>
                  </a:cxn>
                  <a:cxn ang="0">
                    <a:pos x="93" y="160"/>
                  </a:cxn>
                  <a:cxn ang="0">
                    <a:pos x="0" y="138"/>
                  </a:cxn>
                  <a:cxn ang="0">
                    <a:pos x="44" y="104"/>
                  </a:cxn>
                  <a:cxn ang="0">
                    <a:pos x="24" y="8"/>
                  </a:cxn>
                  <a:cxn ang="0">
                    <a:pos x="35" y="0"/>
                  </a:cxn>
                </a:cxnLst>
                <a:rect l="0" t="0" r="r" b="b"/>
                <a:pathLst>
                  <a:path w="137" h="291">
                    <a:moveTo>
                      <a:pt x="35" y="0"/>
                    </a:moveTo>
                    <a:lnTo>
                      <a:pt x="65" y="109"/>
                    </a:lnTo>
                    <a:lnTo>
                      <a:pt x="33" y="131"/>
                    </a:lnTo>
                    <a:lnTo>
                      <a:pt x="137" y="157"/>
                    </a:lnTo>
                    <a:lnTo>
                      <a:pt x="59" y="198"/>
                    </a:lnTo>
                    <a:lnTo>
                      <a:pt x="94" y="288"/>
                    </a:lnTo>
                    <a:lnTo>
                      <a:pt x="47" y="291"/>
                    </a:lnTo>
                    <a:lnTo>
                      <a:pt x="29" y="188"/>
                    </a:lnTo>
                    <a:lnTo>
                      <a:pt x="93" y="160"/>
                    </a:lnTo>
                    <a:lnTo>
                      <a:pt x="0" y="138"/>
                    </a:lnTo>
                    <a:lnTo>
                      <a:pt x="44" y="104"/>
                    </a:lnTo>
                    <a:lnTo>
                      <a:pt x="24" y="8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" name="Freeform 129">
                <a:extLst>
                  <a:ext uri="{FF2B5EF4-FFF2-40B4-BE49-F238E27FC236}">
                    <a16:creationId xmlns:a16="http://schemas.microsoft.com/office/drawing/2014/main" id="{5D43BF82-CD52-DC4B-B44D-507509DD14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92951" y="-512372"/>
                <a:ext cx="94335" cy="94335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46" y="2"/>
                  </a:cxn>
                  <a:cxn ang="0">
                    <a:pos x="55" y="7"/>
                  </a:cxn>
                  <a:cxn ang="0">
                    <a:pos x="62" y="14"/>
                  </a:cxn>
                  <a:cxn ang="0">
                    <a:pos x="66" y="23"/>
                  </a:cxn>
                  <a:cxn ang="0">
                    <a:pos x="67" y="34"/>
                  </a:cxn>
                  <a:cxn ang="0">
                    <a:pos x="65" y="45"/>
                  </a:cxn>
                  <a:cxn ang="0">
                    <a:pos x="60" y="54"/>
                  </a:cxn>
                  <a:cxn ang="0">
                    <a:pos x="53" y="61"/>
                  </a:cxn>
                  <a:cxn ang="0">
                    <a:pos x="44" y="65"/>
                  </a:cxn>
                  <a:cxn ang="0">
                    <a:pos x="33" y="67"/>
                  </a:cxn>
                  <a:cxn ang="0">
                    <a:pos x="22" y="65"/>
                  </a:cxn>
                  <a:cxn ang="0">
                    <a:pos x="13" y="59"/>
                  </a:cxn>
                  <a:cxn ang="0">
                    <a:pos x="6" y="52"/>
                  </a:cxn>
                  <a:cxn ang="0">
                    <a:pos x="1" y="43"/>
                  </a:cxn>
                  <a:cxn ang="0">
                    <a:pos x="0" y="32"/>
                  </a:cxn>
                  <a:cxn ang="0">
                    <a:pos x="2" y="22"/>
                  </a:cxn>
                  <a:cxn ang="0">
                    <a:pos x="7" y="13"/>
                  </a:cxn>
                  <a:cxn ang="0">
                    <a:pos x="15" y="6"/>
                  </a:cxn>
                  <a:cxn ang="0">
                    <a:pos x="24" y="1"/>
                  </a:cxn>
                  <a:cxn ang="0">
                    <a:pos x="35" y="0"/>
                  </a:cxn>
                </a:cxnLst>
                <a:rect l="0" t="0" r="r" b="b"/>
                <a:pathLst>
                  <a:path w="67" h="67">
                    <a:moveTo>
                      <a:pt x="35" y="0"/>
                    </a:moveTo>
                    <a:lnTo>
                      <a:pt x="46" y="2"/>
                    </a:lnTo>
                    <a:lnTo>
                      <a:pt x="55" y="7"/>
                    </a:lnTo>
                    <a:lnTo>
                      <a:pt x="62" y="14"/>
                    </a:lnTo>
                    <a:lnTo>
                      <a:pt x="66" y="23"/>
                    </a:lnTo>
                    <a:lnTo>
                      <a:pt x="67" y="34"/>
                    </a:lnTo>
                    <a:lnTo>
                      <a:pt x="65" y="45"/>
                    </a:lnTo>
                    <a:lnTo>
                      <a:pt x="60" y="54"/>
                    </a:lnTo>
                    <a:lnTo>
                      <a:pt x="53" y="61"/>
                    </a:lnTo>
                    <a:lnTo>
                      <a:pt x="44" y="65"/>
                    </a:lnTo>
                    <a:lnTo>
                      <a:pt x="33" y="67"/>
                    </a:lnTo>
                    <a:lnTo>
                      <a:pt x="22" y="65"/>
                    </a:lnTo>
                    <a:lnTo>
                      <a:pt x="13" y="59"/>
                    </a:lnTo>
                    <a:lnTo>
                      <a:pt x="6" y="52"/>
                    </a:lnTo>
                    <a:lnTo>
                      <a:pt x="1" y="43"/>
                    </a:lnTo>
                    <a:lnTo>
                      <a:pt x="0" y="32"/>
                    </a:lnTo>
                    <a:lnTo>
                      <a:pt x="2" y="22"/>
                    </a:lnTo>
                    <a:lnTo>
                      <a:pt x="7" y="13"/>
                    </a:lnTo>
                    <a:lnTo>
                      <a:pt x="15" y="6"/>
                    </a:lnTo>
                    <a:lnTo>
                      <a:pt x="24" y="1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" name="Freeform 130">
                <a:extLst>
                  <a:ext uri="{FF2B5EF4-FFF2-40B4-BE49-F238E27FC236}">
                    <a16:creationId xmlns:a16="http://schemas.microsoft.com/office/drawing/2014/main" id="{9E739B5F-F206-5D44-985B-3A3E78FB0C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92951" y="-502517"/>
                <a:ext cx="94335" cy="84479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0" y="6"/>
                  </a:cxn>
                  <a:cxn ang="0">
                    <a:pos x="9" y="14"/>
                  </a:cxn>
                  <a:cxn ang="0">
                    <a:pos x="10" y="26"/>
                  </a:cxn>
                  <a:cxn ang="0">
                    <a:pos x="16" y="36"/>
                  </a:cxn>
                  <a:cxn ang="0">
                    <a:pos x="26" y="42"/>
                  </a:cxn>
                  <a:cxn ang="0">
                    <a:pos x="37" y="45"/>
                  </a:cxn>
                  <a:cxn ang="0">
                    <a:pos x="48" y="43"/>
                  </a:cxn>
                  <a:cxn ang="0">
                    <a:pos x="57" y="37"/>
                  </a:cxn>
                  <a:cxn ang="0">
                    <a:pos x="63" y="30"/>
                  </a:cxn>
                  <a:cxn ang="0">
                    <a:pos x="67" y="20"/>
                  </a:cxn>
                  <a:cxn ang="0">
                    <a:pos x="67" y="23"/>
                  </a:cxn>
                  <a:cxn ang="0">
                    <a:pos x="67" y="27"/>
                  </a:cxn>
                  <a:cxn ang="0">
                    <a:pos x="65" y="38"/>
                  </a:cxn>
                  <a:cxn ang="0">
                    <a:pos x="60" y="47"/>
                  </a:cxn>
                  <a:cxn ang="0">
                    <a:pos x="53" y="54"/>
                  </a:cxn>
                  <a:cxn ang="0">
                    <a:pos x="44" y="58"/>
                  </a:cxn>
                  <a:cxn ang="0">
                    <a:pos x="33" y="60"/>
                  </a:cxn>
                  <a:cxn ang="0">
                    <a:pos x="22" y="58"/>
                  </a:cxn>
                  <a:cxn ang="0">
                    <a:pos x="13" y="52"/>
                  </a:cxn>
                  <a:cxn ang="0">
                    <a:pos x="6" y="45"/>
                  </a:cxn>
                  <a:cxn ang="0">
                    <a:pos x="1" y="36"/>
                  </a:cxn>
                  <a:cxn ang="0">
                    <a:pos x="0" y="25"/>
                  </a:cxn>
                  <a:cxn ang="0">
                    <a:pos x="2" y="15"/>
                  </a:cxn>
                  <a:cxn ang="0">
                    <a:pos x="6" y="6"/>
                  </a:cxn>
                  <a:cxn ang="0">
                    <a:pos x="13" y="0"/>
                  </a:cxn>
                </a:cxnLst>
                <a:rect l="0" t="0" r="r" b="b"/>
                <a:pathLst>
                  <a:path w="67" h="60">
                    <a:moveTo>
                      <a:pt x="13" y="0"/>
                    </a:moveTo>
                    <a:lnTo>
                      <a:pt x="10" y="6"/>
                    </a:lnTo>
                    <a:lnTo>
                      <a:pt x="9" y="14"/>
                    </a:lnTo>
                    <a:lnTo>
                      <a:pt x="10" y="26"/>
                    </a:lnTo>
                    <a:lnTo>
                      <a:pt x="16" y="36"/>
                    </a:lnTo>
                    <a:lnTo>
                      <a:pt x="26" y="42"/>
                    </a:lnTo>
                    <a:lnTo>
                      <a:pt x="37" y="45"/>
                    </a:lnTo>
                    <a:lnTo>
                      <a:pt x="48" y="43"/>
                    </a:lnTo>
                    <a:lnTo>
                      <a:pt x="57" y="37"/>
                    </a:lnTo>
                    <a:lnTo>
                      <a:pt x="63" y="30"/>
                    </a:lnTo>
                    <a:lnTo>
                      <a:pt x="67" y="20"/>
                    </a:lnTo>
                    <a:lnTo>
                      <a:pt x="67" y="23"/>
                    </a:lnTo>
                    <a:lnTo>
                      <a:pt x="67" y="27"/>
                    </a:lnTo>
                    <a:lnTo>
                      <a:pt x="65" y="38"/>
                    </a:lnTo>
                    <a:lnTo>
                      <a:pt x="60" y="47"/>
                    </a:lnTo>
                    <a:lnTo>
                      <a:pt x="53" y="54"/>
                    </a:lnTo>
                    <a:lnTo>
                      <a:pt x="44" y="58"/>
                    </a:lnTo>
                    <a:lnTo>
                      <a:pt x="33" y="60"/>
                    </a:lnTo>
                    <a:lnTo>
                      <a:pt x="22" y="58"/>
                    </a:lnTo>
                    <a:lnTo>
                      <a:pt x="13" y="52"/>
                    </a:lnTo>
                    <a:lnTo>
                      <a:pt x="6" y="45"/>
                    </a:lnTo>
                    <a:lnTo>
                      <a:pt x="1" y="36"/>
                    </a:lnTo>
                    <a:lnTo>
                      <a:pt x="0" y="25"/>
                    </a:lnTo>
                    <a:lnTo>
                      <a:pt x="2" y="15"/>
                    </a:lnTo>
                    <a:lnTo>
                      <a:pt x="6" y="6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" name="Freeform 131">
                <a:extLst>
                  <a:ext uri="{FF2B5EF4-FFF2-40B4-BE49-F238E27FC236}">
                    <a16:creationId xmlns:a16="http://schemas.microsoft.com/office/drawing/2014/main" id="{0491EDAA-15E6-1440-ABB2-53BA8B21BF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6643" y="2576739"/>
                <a:ext cx="259069" cy="677239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10" y="45"/>
                  </a:cxn>
                  <a:cxn ang="0">
                    <a:pos x="128" y="89"/>
                  </a:cxn>
                  <a:cxn ang="0">
                    <a:pos x="144" y="132"/>
                  </a:cxn>
                  <a:cxn ang="0">
                    <a:pos x="157" y="174"/>
                  </a:cxn>
                  <a:cxn ang="0">
                    <a:pos x="166" y="214"/>
                  </a:cxn>
                  <a:cxn ang="0">
                    <a:pos x="174" y="252"/>
                  </a:cxn>
                  <a:cxn ang="0">
                    <a:pos x="179" y="288"/>
                  </a:cxn>
                  <a:cxn ang="0">
                    <a:pos x="181" y="320"/>
                  </a:cxn>
                  <a:cxn ang="0">
                    <a:pos x="183" y="351"/>
                  </a:cxn>
                  <a:cxn ang="0">
                    <a:pos x="184" y="376"/>
                  </a:cxn>
                  <a:cxn ang="0">
                    <a:pos x="183" y="399"/>
                  </a:cxn>
                  <a:cxn ang="0">
                    <a:pos x="182" y="417"/>
                  </a:cxn>
                  <a:cxn ang="0">
                    <a:pos x="181" y="430"/>
                  </a:cxn>
                  <a:cxn ang="0">
                    <a:pos x="179" y="438"/>
                  </a:cxn>
                  <a:cxn ang="0">
                    <a:pos x="179" y="441"/>
                  </a:cxn>
                  <a:cxn ang="0">
                    <a:pos x="51" y="481"/>
                  </a:cxn>
                  <a:cxn ang="0">
                    <a:pos x="59" y="439"/>
                  </a:cxn>
                  <a:cxn ang="0">
                    <a:pos x="64" y="398"/>
                  </a:cxn>
                  <a:cxn ang="0">
                    <a:pos x="66" y="359"/>
                  </a:cxn>
                  <a:cxn ang="0">
                    <a:pos x="66" y="321"/>
                  </a:cxn>
                  <a:cxn ang="0">
                    <a:pos x="64" y="285"/>
                  </a:cxn>
                  <a:cxn ang="0">
                    <a:pos x="61" y="251"/>
                  </a:cxn>
                  <a:cxn ang="0">
                    <a:pos x="56" y="219"/>
                  </a:cxn>
                  <a:cxn ang="0">
                    <a:pos x="50" y="189"/>
                  </a:cxn>
                  <a:cxn ang="0">
                    <a:pos x="43" y="161"/>
                  </a:cxn>
                  <a:cxn ang="0">
                    <a:pos x="35" y="137"/>
                  </a:cxn>
                  <a:cxn ang="0">
                    <a:pos x="28" y="114"/>
                  </a:cxn>
                  <a:cxn ang="0">
                    <a:pos x="21" y="95"/>
                  </a:cxn>
                  <a:cxn ang="0">
                    <a:pos x="15" y="79"/>
                  </a:cxn>
                  <a:cxn ang="0">
                    <a:pos x="9" y="66"/>
                  </a:cxn>
                  <a:cxn ang="0">
                    <a:pos x="4" y="57"/>
                  </a:cxn>
                  <a:cxn ang="0">
                    <a:pos x="1" y="51"/>
                  </a:cxn>
                  <a:cxn ang="0">
                    <a:pos x="0" y="49"/>
                  </a:cxn>
                  <a:cxn ang="0">
                    <a:pos x="87" y="0"/>
                  </a:cxn>
                </a:cxnLst>
                <a:rect l="0" t="0" r="r" b="b"/>
                <a:pathLst>
                  <a:path w="184" h="481">
                    <a:moveTo>
                      <a:pt x="87" y="0"/>
                    </a:moveTo>
                    <a:lnTo>
                      <a:pt x="110" y="45"/>
                    </a:lnTo>
                    <a:lnTo>
                      <a:pt x="128" y="89"/>
                    </a:lnTo>
                    <a:lnTo>
                      <a:pt x="144" y="132"/>
                    </a:lnTo>
                    <a:lnTo>
                      <a:pt x="157" y="174"/>
                    </a:lnTo>
                    <a:lnTo>
                      <a:pt x="166" y="214"/>
                    </a:lnTo>
                    <a:lnTo>
                      <a:pt x="174" y="252"/>
                    </a:lnTo>
                    <a:lnTo>
                      <a:pt x="179" y="288"/>
                    </a:lnTo>
                    <a:lnTo>
                      <a:pt x="181" y="320"/>
                    </a:lnTo>
                    <a:lnTo>
                      <a:pt x="183" y="351"/>
                    </a:lnTo>
                    <a:lnTo>
                      <a:pt x="184" y="376"/>
                    </a:lnTo>
                    <a:lnTo>
                      <a:pt x="183" y="399"/>
                    </a:lnTo>
                    <a:lnTo>
                      <a:pt x="182" y="417"/>
                    </a:lnTo>
                    <a:lnTo>
                      <a:pt x="181" y="430"/>
                    </a:lnTo>
                    <a:lnTo>
                      <a:pt x="179" y="438"/>
                    </a:lnTo>
                    <a:lnTo>
                      <a:pt x="179" y="441"/>
                    </a:lnTo>
                    <a:lnTo>
                      <a:pt x="51" y="481"/>
                    </a:lnTo>
                    <a:lnTo>
                      <a:pt x="59" y="439"/>
                    </a:lnTo>
                    <a:lnTo>
                      <a:pt x="64" y="398"/>
                    </a:lnTo>
                    <a:lnTo>
                      <a:pt x="66" y="359"/>
                    </a:lnTo>
                    <a:lnTo>
                      <a:pt x="66" y="321"/>
                    </a:lnTo>
                    <a:lnTo>
                      <a:pt x="64" y="285"/>
                    </a:lnTo>
                    <a:lnTo>
                      <a:pt x="61" y="251"/>
                    </a:lnTo>
                    <a:lnTo>
                      <a:pt x="56" y="219"/>
                    </a:lnTo>
                    <a:lnTo>
                      <a:pt x="50" y="189"/>
                    </a:lnTo>
                    <a:lnTo>
                      <a:pt x="43" y="161"/>
                    </a:lnTo>
                    <a:lnTo>
                      <a:pt x="35" y="137"/>
                    </a:lnTo>
                    <a:lnTo>
                      <a:pt x="28" y="114"/>
                    </a:lnTo>
                    <a:lnTo>
                      <a:pt x="21" y="95"/>
                    </a:lnTo>
                    <a:lnTo>
                      <a:pt x="15" y="79"/>
                    </a:lnTo>
                    <a:lnTo>
                      <a:pt x="9" y="66"/>
                    </a:lnTo>
                    <a:lnTo>
                      <a:pt x="4" y="57"/>
                    </a:lnTo>
                    <a:lnTo>
                      <a:pt x="1" y="51"/>
                    </a:lnTo>
                    <a:lnTo>
                      <a:pt x="0" y="49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" name="Freeform 132">
                <a:extLst>
                  <a:ext uri="{FF2B5EF4-FFF2-40B4-BE49-F238E27FC236}">
                    <a16:creationId xmlns:a16="http://schemas.microsoft.com/office/drawing/2014/main" id="{3FE16840-0C3E-0541-BAB3-BE96F6AA17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0668" y="2323302"/>
                <a:ext cx="991219" cy="395643"/>
              </a:xfrm>
              <a:custGeom>
                <a:avLst/>
                <a:gdLst/>
                <a:ahLst/>
                <a:cxnLst>
                  <a:cxn ang="0">
                    <a:pos x="704" y="0"/>
                  </a:cxn>
                  <a:cxn ang="0">
                    <a:pos x="703" y="7"/>
                  </a:cxn>
                  <a:cxn ang="0">
                    <a:pos x="703" y="16"/>
                  </a:cxn>
                  <a:cxn ang="0">
                    <a:pos x="700" y="28"/>
                  </a:cxn>
                  <a:cxn ang="0">
                    <a:pos x="697" y="42"/>
                  </a:cxn>
                  <a:cxn ang="0">
                    <a:pos x="692" y="56"/>
                  </a:cxn>
                  <a:cxn ang="0">
                    <a:pos x="685" y="73"/>
                  </a:cxn>
                  <a:cxn ang="0">
                    <a:pos x="678" y="90"/>
                  </a:cxn>
                  <a:cxn ang="0">
                    <a:pos x="667" y="108"/>
                  </a:cxn>
                  <a:cxn ang="0">
                    <a:pos x="657" y="127"/>
                  </a:cxn>
                  <a:cxn ang="0">
                    <a:pos x="643" y="145"/>
                  </a:cxn>
                  <a:cxn ang="0">
                    <a:pos x="627" y="164"/>
                  </a:cxn>
                  <a:cxn ang="0">
                    <a:pos x="610" y="181"/>
                  </a:cxn>
                  <a:cxn ang="0">
                    <a:pos x="590" y="199"/>
                  </a:cxn>
                  <a:cxn ang="0">
                    <a:pos x="568" y="215"/>
                  </a:cxn>
                  <a:cxn ang="0">
                    <a:pos x="544" y="230"/>
                  </a:cxn>
                  <a:cxn ang="0">
                    <a:pos x="516" y="244"/>
                  </a:cxn>
                  <a:cxn ang="0">
                    <a:pos x="486" y="256"/>
                  </a:cxn>
                  <a:cxn ang="0">
                    <a:pos x="452" y="266"/>
                  </a:cxn>
                  <a:cxn ang="0">
                    <a:pos x="416" y="273"/>
                  </a:cxn>
                  <a:cxn ang="0">
                    <a:pos x="377" y="278"/>
                  </a:cxn>
                  <a:cxn ang="0">
                    <a:pos x="334" y="281"/>
                  </a:cxn>
                  <a:cxn ang="0">
                    <a:pos x="294" y="281"/>
                  </a:cxn>
                  <a:cxn ang="0">
                    <a:pos x="257" y="279"/>
                  </a:cxn>
                  <a:cxn ang="0">
                    <a:pos x="224" y="274"/>
                  </a:cxn>
                  <a:cxn ang="0">
                    <a:pos x="194" y="268"/>
                  </a:cxn>
                  <a:cxn ang="0">
                    <a:pos x="165" y="260"/>
                  </a:cxn>
                  <a:cxn ang="0">
                    <a:pos x="140" y="251"/>
                  </a:cxn>
                  <a:cxn ang="0">
                    <a:pos x="118" y="240"/>
                  </a:cxn>
                  <a:cxn ang="0">
                    <a:pos x="98" y="229"/>
                  </a:cxn>
                  <a:cxn ang="0">
                    <a:pos x="79" y="216"/>
                  </a:cxn>
                  <a:cxn ang="0">
                    <a:pos x="64" y="205"/>
                  </a:cxn>
                  <a:cxn ang="0">
                    <a:pos x="50" y="192"/>
                  </a:cxn>
                  <a:cxn ang="0">
                    <a:pos x="38" y="180"/>
                  </a:cxn>
                  <a:cxn ang="0">
                    <a:pos x="29" y="169"/>
                  </a:cxn>
                  <a:cxn ang="0">
                    <a:pos x="21" y="157"/>
                  </a:cxn>
                  <a:cxn ang="0">
                    <a:pos x="14" y="147"/>
                  </a:cxn>
                  <a:cxn ang="0">
                    <a:pos x="9" y="139"/>
                  </a:cxn>
                  <a:cxn ang="0">
                    <a:pos x="5" y="131"/>
                  </a:cxn>
                  <a:cxn ang="0">
                    <a:pos x="2" y="126"/>
                  </a:cxn>
                  <a:cxn ang="0">
                    <a:pos x="1" y="122"/>
                  </a:cxn>
                  <a:cxn ang="0">
                    <a:pos x="0" y="121"/>
                  </a:cxn>
                  <a:cxn ang="0">
                    <a:pos x="704" y="0"/>
                  </a:cxn>
                </a:cxnLst>
                <a:rect l="0" t="0" r="r" b="b"/>
                <a:pathLst>
                  <a:path w="704" h="281">
                    <a:moveTo>
                      <a:pt x="704" y="0"/>
                    </a:moveTo>
                    <a:lnTo>
                      <a:pt x="703" y="7"/>
                    </a:lnTo>
                    <a:lnTo>
                      <a:pt x="703" y="16"/>
                    </a:lnTo>
                    <a:lnTo>
                      <a:pt x="700" y="28"/>
                    </a:lnTo>
                    <a:lnTo>
                      <a:pt x="697" y="42"/>
                    </a:lnTo>
                    <a:lnTo>
                      <a:pt x="692" y="56"/>
                    </a:lnTo>
                    <a:lnTo>
                      <a:pt x="685" y="73"/>
                    </a:lnTo>
                    <a:lnTo>
                      <a:pt x="678" y="90"/>
                    </a:lnTo>
                    <a:lnTo>
                      <a:pt x="667" y="108"/>
                    </a:lnTo>
                    <a:lnTo>
                      <a:pt x="657" y="127"/>
                    </a:lnTo>
                    <a:lnTo>
                      <a:pt x="643" y="145"/>
                    </a:lnTo>
                    <a:lnTo>
                      <a:pt x="627" y="164"/>
                    </a:lnTo>
                    <a:lnTo>
                      <a:pt x="610" y="181"/>
                    </a:lnTo>
                    <a:lnTo>
                      <a:pt x="590" y="199"/>
                    </a:lnTo>
                    <a:lnTo>
                      <a:pt x="568" y="215"/>
                    </a:lnTo>
                    <a:lnTo>
                      <a:pt x="544" y="230"/>
                    </a:lnTo>
                    <a:lnTo>
                      <a:pt x="516" y="244"/>
                    </a:lnTo>
                    <a:lnTo>
                      <a:pt x="486" y="256"/>
                    </a:lnTo>
                    <a:lnTo>
                      <a:pt x="452" y="266"/>
                    </a:lnTo>
                    <a:lnTo>
                      <a:pt x="416" y="273"/>
                    </a:lnTo>
                    <a:lnTo>
                      <a:pt x="377" y="278"/>
                    </a:lnTo>
                    <a:lnTo>
                      <a:pt x="334" y="281"/>
                    </a:lnTo>
                    <a:lnTo>
                      <a:pt x="294" y="281"/>
                    </a:lnTo>
                    <a:lnTo>
                      <a:pt x="257" y="279"/>
                    </a:lnTo>
                    <a:lnTo>
                      <a:pt x="224" y="274"/>
                    </a:lnTo>
                    <a:lnTo>
                      <a:pt x="194" y="268"/>
                    </a:lnTo>
                    <a:lnTo>
                      <a:pt x="165" y="260"/>
                    </a:lnTo>
                    <a:lnTo>
                      <a:pt x="140" y="251"/>
                    </a:lnTo>
                    <a:lnTo>
                      <a:pt x="118" y="240"/>
                    </a:lnTo>
                    <a:lnTo>
                      <a:pt x="98" y="229"/>
                    </a:lnTo>
                    <a:lnTo>
                      <a:pt x="79" y="216"/>
                    </a:lnTo>
                    <a:lnTo>
                      <a:pt x="64" y="205"/>
                    </a:lnTo>
                    <a:lnTo>
                      <a:pt x="50" y="192"/>
                    </a:lnTo>
                    <a:lnTo>
                      <a:pt x="38" y="180"/>
                    </a:lnTo>
                    <a:lnTo>
                      <a:pt x="29" y="169"/>
                    </a:lnTo>
                    <a:lnTo>
                      <a:pt x="21" y="157"/>
                    </a:lnTo>
                    <a:lnTo>
                      <a:pt x="14" y="147"/>
                    </a:lnTo>
                    <a:lnTo>
                      <a:pt x="9" y="139"/>
                    </a:lnTo>
                    <a:lnTo>
                      <a:pt x="5" y="131"/>
                    </a:lnTo>
                    <a:lnTo>
                      <a:pt x="2" y="126"/>
                    </a:lnTo>
                    <a:lnTo>
                      <a:pt x="1" y="122"/>
                    </a:lnTo>
                    <a:lnTo>
                      <a:pt x="0" y="121"/>
                    </a:lnTo>
                    <a:lnTo>
                      <a:pt x="704" y="0"/>
                    </a:lnTo>
                    <a:close/>
                  </a:path>
                </a:pathLst>
              </a:custGeom>
              <a:solidFill>
                <a:srgbClr val="BCF1F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" name="Freeform 133">
                <a:extLst>
                  <a:ext uri="{FF2B5EF4-FFF2-40B4-BE49-F238E27FC236}">
                    <a16:creationId xmlns:a16="http://schemas.microsoft.com/office/drawing/2014/main" id="{828E6015-B6C6-5645-BDE1-91E6EDF9F8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0668" y="2323302"/>
                <a:ext cx="991219" cy="246397"/>
              </a:xfrm>
              <a:custGeom>
                <a:avLst/>
                <a:gdLst/>
                <a:ahLst/>
                <a:cxnLst>
                  <a:cxn ang="0">
                    <a:pos x="704" y="0"/>
                  </a:cxn>
                  <a:cxn ang="0">
                    <a:pos x="703" y="10"/>
                  </a:cxn>
                  <a:cxn ang="0">
                    <a:pos x="702" y="22"/>
                  </a:cxn>
                  <a:cxn ang="0">
                    <a:pos x="699" y="36"/>
                  </a:cxn>
                  <a:cxn ang="0">
                    <a:pos x="693" y="53"/>
                  </a:cxn>
                  <a:cxn ang="0">
                    <a:pos x="686" y="72"/>
                  </a:cxn>
                  <a:cxn ang="0">
                    <a:pos x="672" y="82"/>
                  </a:cxn>
                  <a:cxn ang="0">
                    <a:pos x="653" y="92"/>
                  </a:cxn>
                  <a:cxn ang="0">
                    <a:pos x="630" y="103"/>
                  </a:cxn>
                  <a:cxn ang="0">
                    <a:pos x="603" y="113"/>
                  </a:cxn>
                  <a:cxn ang="0">
                    <a:pos x="572" y="124"/>
                  </a:cxn>
                  <a:cxn ang="0">
                    <a:pos x="538" y="134"/>
                  </a:cxn>
                  <a:cxn ang="0">
                    <a:pos x="502" y="144"/>
                  </a:cxn>
                  <a:cxn ang="0">
                    <a:pos x="462" y="153"/>
                  </a:cxn>
                  <a:cxn ang="0">
                    <a:pos x="421" y="159"/>
                  </a:cxn>
                  <a:cxn ang="0">
                    <a:pos x="378" y="165"/>
                  </a:cxn>
                  <a:cxn ang="0">
                    <a:pos x="323" y="170"/>
                  </a:cxn>
                  <a:cxn ang="0">
                    <a:pos x="271" y="174"/>
                  </a:cxn>
                  <a:cxn ang="0">
                    <a:pos x="222" y="175"/>
                  </a:cxn>
                  <a:cxn ang="0">
                    <a:pos x="178" y="175"/>
                  </a:cxn>
                  <a:cxn ang="0">
                    <a:pos x="137" y="174"/>
                  </a:cxn>
                  <a:cxn ang="0">
                    <a:pos x="101" y="171"/>
                  </a:cxn>
                  <a:cxn ang="0">
                    <a:pos x="71" y="168"/>
                  </a:cxn>
                  <a:cxn ang="0">
                    <a:pos x="45" y="165"/>
                  </a:cxn>
                  <a:cxn ang="0">
                    <a:pos x="26" y="161"/>
                  </a:cxn>
                  <a:cxn ang="0">
                    <a:pos x="15" y="149"/>
                  </a:cxn>
                  <a:cxn ang="0">
                    <a:pos x="8" y="138"/>
                  </a:cxn>
                  <a:cxn ang="0">
                    <a:pos x="4" y="128"/>
                  </a:cxn>
                  <a:cxn ang="0">
                    <a:pos x="1" y="123"/>
                  </a:cxn>
                  <a:cxn ang="0">
                    <a:pos x="0" y="121"/>
                  </a:cxn>
                  <a:cxn ang="0">
                    <a:pos x="704" y="0"/>
                  </a:cxn>
                </a:cxnLst>
                <a:rect l="0" t="0" r="r" b="b"/>
                <a:pathLst>
                  <a:path w="704" h="175">
                    <a:moveTo>
                      <a:pt x="704" y="0"/>
                    </a:moveTo>
                    <a:lnTo>
                      <a:pt x="703" y="10"/>
                    </a:lnTo>
                    <a:lnTo>
                      <a:pt x="702" y="22"/>
                    </a:lnTo>
                    <a:lnTo>
                      <a:pt x="699" y="36"/>
                    </a:lnTo>
                    <a:lnTo>
                      <a:pt x="693" y="53"/>
                    </a:lnTo>
                    <a:lnTo>
                      <a:pt x="686" y="72"/>
                    </a:lnTo>
                    <a:lnTo>
                      <a:pt x="672" y="82"/>
                    </a:lnTo>
                    <a:lnTo>
                      <a:pt x="653" y="92"/>
                    </a:lnTo>
                    <a:lnTo>
                      <a:pt x="630" y="103"/>
                    </a:lnTo>
                    <a:lnTo>
                      <a:pt x="603" y="113"/>
                    </a:lnTo>
                    <a:lnTo>
                      <a:pt x="572" y="124"/>
                    </a:lnTo>
                    <a:lnTo>
                      <a:pt x="538" y="134"/>
                    </a:lnTo>
                    <a:lnTo>
                      <a:pt x="502" y="144"/>
                    </a:lnTo>
                    <a:lnTo>
                      <a:pt x="462" y="153"/>
                    </a:lnTo>
                    <a:lnTo>
                      <a:pt x="421" y="159"/>
                    </a:lnTo>
                    <a:lnTo>
                      <a:pt x="378" y="165"/>
                    </a:lnTo>
                    <a:lnTo>
                      <a:pt x="323" y="170"/>
                    </a:lnTo>
                    <a:lnTo>
                      <a:pt x="271" y="174"/>
                    </a:lnTo>
                    <a:lnTo>
                      <a:pt x="222" y="175"/>
                    </a:lnTo>
                    <a:lnTo>
                      <a:pt x="178" y="175"/>
                    </a:lnTo>
                    <a:lnTo>
                      <a:pt x="137" y="174"/>
                    </a:lnTo>
                    <a:lnTo>
                      <a:pt x="101" y="171"/>
                    </a:lnTo>
                    <a:lnTo>
                      <a:pt x="71" y="168"/>
                    </a:lnTo>
                    <a:lnTo>
                      <a:pt x="45" y="165"/>
                    </a:lnTo>
                    <a:lnTo>
                      <a:pt x="26" y="161"/>
                    </a:lnTo>
                    <a:lnTo>
                      <a:pt x="15" y="149"/>
                    </a:lnTo>
                    <a:lnTo>
                      <a:pt x="8" y="138"/>
                    </a:lnTo>
                    <a:lnTo>
                      <a:pt x="4" y="128"/>
                    </a:lnTo>
                    <a:lnTo>
                      <a:pt x="1" y="123"/>
                    </a:lnTo>
                    <a:lnTo>
                      <a:pt x="0" y="121"/>
                    </a:lnTo>
                    <a:lnTo>
                      <a:pt x="704" y="0"/>
                    </a:lnTo>
                    <a:close/>
                  </a:path>
                </a:pathLst>
              </a:custGeom>
              <a:solidFill>
                <a:srgbClr val="6BC7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" name="Freeform 134">
                <a:extLst>
                  <a:ext uri="{FF2B5EF4-FFF2-40B4-BE49-F238E27FC236}">
                    <a16:creationId xmlns:a16="http://schemas.microsoft.com/office/drawing/2014/main" id="{08EDA686-5582-B449-86C2-09738CB1B4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5279" y="1517937"/>
                <a:ext cx="249213" cy="67583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6"/>
                  </a:cxn>
                  <a:cxn ang="0">
                    <a:pos x="11" y="13"/>
                  </a:cxn>
                  <a:cxn ang="0">
                    <a:pos x="20" y="23"/>
                  </a:cxn>
                  <a:cxn ang="0">
                    <a:pos x="30" y="36"/>
                  </a:cxn>
                  <a:cxn ang="0">
                    <a:pos x="42" y="53"/>
                  </a:cxn>
                  <a:cxn ang="0">
                    <a:pos x="56" y="73"/>
                  </a:cxn>
                  <a:cxn ang="0">
                    <a:pos x="70" y="97"/>
                  </a:cxn>
                  <a:cxn ang="0">
                    <a:pos x="84" y="123"/>
                  </a:cxn>
                  <a:cxn ang="0">
                    <a:pos x="99" y="154"/>
                  </a:cxn>
                  <a:cxn ang="0">
                    <a:pos x="113" y="188"/>
                  </a:cxn>
                  <a:cxn ang="0">
                    <a:pos x="128" y="226"/>
                  </a:cxn>
                  <a:cxn ang="0">
                    <a:pos x="142" y="267"/>
                  </a:cxn>
                  <a:cxn ang="0">
                    <a:pos x="155" y="314"/>
                  </a:cxn>
                  <a:cxn ang="0">
                    <a:pos x="167" y="364"/>
                  </a:cxn>
                  <a:cxn ang="0">
                    <a:pos x="177" y="418"/>
                  </a:cxn>
                  <a:cxn ang="0">
                    <a:pos x="38" y="480"/>
                  </a:cxn>
                  <a:cxn ang="0">
                    <a:pos x="0" y="0"/>
                  </a:cxn>
                </a:cxnLst>
                <a:rect l="0" t="0" r="r" b="b"/>
                <a:pathLst>
                  <a:path w="177" h="480">
                    <a:moveTo>
                      <a:pt x="0" y="0"/>
                    </a:moveTo>
                    <a:lnTo>
                      <a:pt x="5" y="6"/>
                    </a:lnTo>
                    <a:lnTo>
                      <a:pt x="11" y="13"/>
                    </a:lnTo>
                    <a:lnTo>
                      <a:pt x="20" y="23"/>
                    </a:lnTo>
                    <a:lnTo>
                      <a:pt x="30" y="36"/>
                    </a:lnTo>
                    <a:lnTo>
                      <a:pt x="42" y="53"/>
                    </a:lnTo>
                    <a:lnTo>
                      <a:pt x="56" y="73"/>
                    </a:lnTo>
                    <a:lnTo>
                      <a:pt x="70" y="97"/>
                    </a:lnTo>
                    <a:lnTo>
                      <a:pt x="84" y="123"/>
                    </a:lnTo>
                    <a:lnTo>
                      <a:pt x="99" y="154"/>
                    </a:lnTo>
                    <a:lnTo>
                      <a:pt x="113" y="188"/>
                    </a:lnTo>
                    <a:lnTo>
                      <a:pt x="128" y="226"/>
                    </a:lnTo>
                    <a:lnTo>
                      <a:pt x="142" y="267"/>
                    </a:lnTo>
                    <a:lnTo>
                      <a:pt x="155" y="314"/>
                    </a:lnTo>
                    <a:lnTo>
                      <a:pt x="167" y="364"/>
                    </a:lnTo>
                    <a:lnTo>
                      <a:pt x="177" y="418"/>
                    </a:lnTo>
                    <a:lnTo>
                      <a:pt x="38" y="4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" name="Freeform 135">
                <a:extLst>
                  <a:ext uri="{FF2B5EF4-FFF2-40B4-BE49-F238E27FC236}">
                    <a16:creationId xmlns:a16="http://schemas.microsoft.com/office/drawing/2014/main" id="{922F4B0A-3FE0-A54C-9D7F-959C79B412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462" y="-123769"/>
                <a:ext cx="1154545" cy="1220720"/>
              </a:xfrm>
              <a:custGeom>
                <a:avLst/>
                <a:gdLst/>
                <a:ahLst/>
                <a:cxnLst>
                  <a:cxn ang="0">
                    <a:pos x="487" y="0"/>
                  </a:cxn>
                  <a:cxn ang="0">
                    <a:pos x="563" y="8"/>
                  </a:cxn>
                  <a:cxn ang="0">
                    <a:pos x="625" y="18"/>
                  </a:cxn>
                  <a:cxn ang="0">
                    <a:pos x="671" y="30"/>
                  </a:cxn>
                  <a:cxn ang="0">
                    <a:pos x="699" y="38"/>
                  </a:cxn>
                  <a:cxn ang="0">
                    <a:pos x="738" y="51"/>
                  </a:cxn>
                  <a:cxn ang="0">
                    <a:pos x="767" y="65"/>
                  </a:cxn>
                  <a:cxn ang="0">
                    <a:pos x="788" y="87"/>
                  </a:cxn>
                  <a:cxn ang="0">
                    <a:pos x="803" y="120"/>
                  </a:cxn>
                  <a:cxn ang="0">
                    <a:pos x="811" y="158"/>
                  </a:cxn>
                  <a:cxn ang="0">
                    <a:pos x="816" y="200"/>
                  </a:cxn>
                  <a:cxn ang="0">
                    <a:pos x="820" y="258"/>
                  </a:cxn>
                  <a:cxn ang="0">
                    <a:pos x="819" y="365"/>
                  </a:cxn>
                  <a:cxn ang="0">
                    <a:pos x="813" y="445"/>
                  </a:cxn>
                  <a:cxn ang="0">
                    <a:pos x="801" y="526"/>
                  </a:cxn>
                  <a:cxn ang="0">
                    <a:pos x="782" y="607"/>
                  </a:cxn>
                  <a:cxn ang="0">
                    <a:pos x="754" y="681"/>
                  </a:cxn>
                  <a:cxn ang="0">
                    <a:pos x="717" y="746"/>
                  </a:cxn>
                  <a:cxn ang="0">
                    <a:pos x="672" y="793"/>
                  </a:cxn>
                  <a:cxn ang="0">
                    <a:pos x="617" y="829"/>
                  </a:cxn>
                  <a:cxn ang="0">
                    <a:pos x="555" y="853"/>
                  </a:cxn>
                  <a:cxn ang="0">
                    <a:pos x="488" y="865"/>
                  </a:cxn>
                  <a:cxn ang="0">
                    <a:pos x="419" y="866"/>
                  </a:cxn>
                  <a:cxn ang="0">
                    <a:pos x="349" y="855"/>
                  </a:cxn>
                  <a:cxn ang="0">
                    <a:pos x="282" y="832"/>
                  </a:cxn>
                  <a:cxn ang="0">
                    <a:pos x="220" y="798"/>
                  </a:cxn>
                  <a:cxn ang="0">
                    <a:pos x="167" y="752"/>
                  </a:cxn>
                  <a:cxn ang="0">
                    <a:pos x="122" y="694"/>
                  </a:cxn>
                  <a:cxn ang="0">
                    <a:pos x="82" y="614"/>
                  </a:cxn>
                  <a:cxn ang="0">
                    <a:pos x="52" y="532"/>
                  </a:cxn>
                  <a:cxn ang="0">
                    <a:pos x="30" y="450"/>
                  </a:cxn>
                  <a:cxn ang="0">
                    <a:pos x="15" y="372"/>
                  </a:cxn>
                  <a:cxn ang="0">
                    <a:pos x="7" y="303"/>
                  </a:cxn>
                  <a:cxn ang="0">
                    <a:pos x="2" y="245"/>
                  </a:cxn>
                  <a:cxn ang="0">
                    <a:pos x="0" y="202"/>
                  </a:cxn>
                  <a:cxn ang="0">
                    <a:pos x="1" y="168"/>
                  </a:cxn>
                  <a:cxn ang="0">
                    <a:pos x="5" y="155"/>
                  </a:cxn>
                  <a:cxn ang="0">
                    <a:pos x="16" y="137"/>
                  </a:cxn>
                  <a:cxn ang="0">
                    <a:pos x="37" y="115"/>
                  </a:cxn>
                  <a:cxn ang="0">
                    <a:pos x="72" y="91"/>
                  </a:cxn>
                  <a:cxn ang="0">
                    <a:pos x="122" y="65"/>
                  </a:cxn>
                  <a:cxn ang="0">
                    <a:pos x="193" y="40"/>
                  </a:cxn>
                  <a:cxn ang="0">
                    <a:pos x="301" y="14"/>
                  </a:cxn>
                  <a:cxn ang="0">
                    <a:pos x="399" y="1"/>
                  </a:cxn>
                </a:cxnLst>
                <a:rect l="0" t="0" r="r" b="b"/>
                <a:pathLst>
                  <a:path w="820" h="867">
                    <a:moveTo>
                      <a:pt x="445" y="0"/>
                    </a:moveTo>
                    <a:lnTo>
                      <a:pt x="487" y="0"/>
                    </a:lnTo>
                    <a:lnTo>
                      <a:pt x="527" y="4"/>
                    </a:lnTo>
                    <a:lnTo>
                      <a:pt x="563" y="8"/>
                    </a:lnTo>
                    <a:lnTo>
                      <a:pt x="596" y="13"/>
                    </a:lnTo>
                    <a:lnTo>
                      <a:pt x="625" y="18"/>
                    </a:lnTo>
                    <a:lnTo>
                      <a:pt x="650" y="24"/>
                    </a:lnTo>
                    <a:lnTo>
                      <a:pt x="671" y="30"/>
                    </a:lnTo>
                    <a:lnTo>
                      <a:pt x="687" y="35"/>
                    </a:lnTo>
                    <a:lnTo>
                      <a:pt x="699" y="38"/>
                    </a:lnTo>
                    <a:lnTo>
                      <a:pt x="720" y="45"/>
                    </a:lnTo>
                    <a:lnTo>
                      <a:pt x="738" y="51"/>
                    </a:lnTo>
                    <a:lnTo>
                      <a:pt x="753" y="57"/>
                    </a:lnTo>
                    <a:lnTo>
                      <a:pt x="767" y="65"/>
                    </a:lnTo>
                    <a:lnTo>
                      <a:pt x="779" y="74"/>
                    </a:lnTo>
                    <a:lnTo>
                      <a:pt x="788" y="87"/>
                    </a:lnTo>
                    <a:lnTo>
                      <a:pt x="796" y="102"/>
                    </a:lnTo>
                    <a:lnTo>
                      <a:pt x="803" y="120"/>
                    </a:lnTo>
                    <a:lnTo>
                      <a:pt x="809" y="144"/>
                    </a:lnTo>
                    <a:lnTo>
                      <a:pt x="811" y="158"/>
                    </a:lnTo>
                    <a:lnTo>
                      <a:pt x="814" y="176"/>
                    </a:lnTo>
                    <a:lnTo>
                      <a:pt x="816" y="200"/>
                    </a:lnTo>
                    <a:lnTo>
                      <a:pt x="818" y="227"/>
                    </a:lnTo>
                    <a:lnTo>
                      <a:pt x="820" y="258"/>
                    </a:lnTo>
                    <a:lnTo>
                      <a:pt x="820" y="327"/>
                    </a:lnTo>
                    <a:lnTo>
                      <a:pt x="819" y="365"/>
                    </a:lnTo>
                    <a:lnTo>
                      <a:pt x="817" y="404"/>
                    </a:lnTo>
                    <a:lnTo>
                      <a:pt x="813" y="445"/>
                    </a:lnTo>
                    <a:lnTo>
                      <a:pt x="808" y="486"/>
                    </a:lnTo>
                    <a:lnTo>
                      <a:pt x="801" y="526"/>
                    </a:lnTo>
                    <a:lnTo>
                      <a:pt x="793" y="567"/>
                    </a:lnTo>
                    <a:lnTo>
                      <a:pt x="782" y="607"/>
                    </a:lnTo>
                    <a:lnTo>
                      <a:pt x="769" y="645"/>
                    </a:lnTo>
                    <a:lnTo>
                      <a:pt x="754" y="681"/>
                    </a:lnTo>
                    <a:lnTo>
                      <a:pt x="737" y="715"/>
                    </a:lnTo>
                    <a:lnTo>
                      <a:pt x="717" y="746"/>
                    </a:lnTo>
                    <a:lnTo>
                      <a:pt x="696" y="771"/>
                    </a:lnTo>
                    <a:lnTo>
                      <a:pt x="672" y="793"/>
                    </a:lnTo>
                    <a:lnTo>
                      <a:pt x="645" y="812"/>
                    </a:lnTo>
                    <a:lnTo>
                      <a:pt x="617" y="829"/>
                    </a:lnTo>
                    <a:lnTo>
                      <a:pt x="587" y="842"/>
                    </a:lnTo>
                    <a:lnTo>
                      <a:pt x="555" y="853"/>
                    </a:lnTo>
                    <a:lnTo>
                      <a:pt x="522" y="861"/>
                    </a:lnTo>
                    <a:lnTo>
                      <a:pt x="488" y="865"/>
                    </a:lnTo>
                    <a:lnTo>
                      <a:pt x="454" y="867"/>
                    </a:lnTo>
                    <a:lnTo>
                      <a:pt x="419" y="866"/>
                    </a:lnTo>
                    <a:lnTo>
                      <a:pt x="383" y="862"/>
                    </a:lnTo>
                    <a:lnTo>
                      <a:pt x="349" y="855"/>
                    </a:lnTo>
                    <a:lnTo>
                      <a:pt x="315" y="846"/>
                    </a:lnTo>
                    <a:lnTo>
                      <a:pt x="282" y="832"/>
                    </a:lnTo>
                    <a:lnTo>
                      <a:pt x="250" y="817"/>
                    </a:lnTo>
                    <a:lnTo>
                      <a:pt x="220" y="798"/>
                    </a:lnTo>
                    <a:lnTo>
                      <a:pt x="193" y="776"/>
                    </a:lnTo>
                    <a:lnTo>
                      <a:pt x="167" y="752"/>
                    </a:lnTo>
                    <a:lnTo>
                      <a:pt x="143" y="724"/>
                    </a:lnTo>
                    <a:lnTo>
                      <a:pt x="122" y="694"/>
                    </a:lnTo>
                    <a:lnTo>
                      <a:pt x="101" y="655"/>
                    </a:lnTo>
                    <a:lnTo>
                      <a:pt x="82" y="614"/>
                    </a:lnTo>
                    <a:lnTo>
                      <a:pt x="65" y="573"/>
                    </a:lnTo>
                    <a:lnTo>
                      <a:pt x="52" y="532"/>
                    </a:lnTo>
                    <a:lnTo>
                      <a:pt x="40" y="491"/>
                    </a:lnTo>
                    <a:lnTo>
                      <a:pt x="30" y="450"/>
                    </a:lnTo>
                    <a:lnTo>
                      <a:pt x="22" y="411"/>
                    </a:lnTo>
                    <a:lnTo>
                      <a:pt x="15" y="372"/>
                    </a:lnTo>
                    <a:lnTo>
                      <a:pt x="10" y="336"/>
                    </a:lnTo>
                    <a:lnTo>
                      <a:pt x="7" y="303"/>
                    </a:lnTo>
                    <a:lnTo>
                      <a:pt x="4" y="272"/>
                    </a:lnTo>
                    <a:lnTo>
                      <a:pt x="2" y="245"/>
                    </a:lnTo>
                    <a:lnTo>
                      <a:pt x="1" y="222"/>
                    </a:lnTo>
                    <a:lnTo>
                      <a:pt x="0" y="202"/>
                    </a:lnTo>
                    <a:lnTo>
                      <a:pt x="0" y="173"/>
                    </a:lnTo>
                    <a:lnTo>
                      <a:pt x="1" y="168"/>
                    </a:lnTo>
                    <a:lnTo>
                      <a:pt x="2" y="162"/>
                    </a:lnTo>
                    <a:lnTo>
                      <a:pt x="5" y="155"/>
                    </a:lnTo>
                    <a:lnTo>
                      <a:pt x="9" y="146"/>
                    </a:lnTo>
                    <a:lnTo>
                      <a:pt x="16" y="137"/>
                    </a:lnTo>
                    <a:lnTo>
                      <a:pt x="25" y="126"/>
                    </a:lnTo>
                    <a:lnTo>
                      <a:pt x="37" y="115"/>
                    </a:lnTo>
                    <a:lnTo>
                      <a:pt x="53" y="103"/>
                    </a:lnTo>
                    <a:lnTo>
                      <a:pt x="72" y="91"/>
                    </a:lnTo>
                    <a:lnTo>
                      <a:pt x="95" y="78"/>
                    </a:lnTo>
                    <a:lnTo>
                      <a:pt x="122" y="65"/>
                    </a:lnTo>
                    <a:lnTo>
                      <a:pt x="155" y="52"/>
                    </a:lnTo>
                    <a:lnTo>
                      <a:pt x="193" y="40"/>
                    </a:lnTo>
                    <a:lnTo>
                      <a:pt x="248" y="25"/>
                    </a:lnTo>
                    <a:lnTo>
                      <a:pt x="301" y="14"/>
                    </a:lnTo>
                    <a:lnTo>
                      <a:pt x="351" y="6"/>
                    </a:lnTo>
                    <a:lnTo>
                      <a:pt x="399" y="1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rgbClr val="B2FFF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" name="Freeform 136">
                <a:extLst>
                  <a:ext uri="{FF2B5EF4-FFF2-40B4-BE49-F238E27FC236}">
                    <a16:creationId xmlns:a16="http://schemas.microsoft.com/office/drawing/2014/main" id="{1CAABAC5-85E3-464A-866D-E123D3AB05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5279" y="1519344"/>
                <a:ext cx="118270" cy="67442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3" y="24"/>
                  </a:cxn>
                  <a:cxn ang="0">
                    <a:pos x="26" y="28"/>
                  </a:cxn>
                  <a:cxn ang="0">
                    <a:pos x="30" y="34"/>
                  </a:cxn>
                  <a:cxn ang="0">
                    <a:pos x="36" y="40"/>
                  </a:cxn>
                  <a:cxn ang="0">
                    <a:pos x="41" y="50"/>
                  </a:cxn>
                  <a:cxn ang="0">
                    <a:pos x="49" y="63"/>
                  </a:cxn>
                  <a:cxn ang="0">
                    <a:pos x="56" y="92"/>
                  </a:cxn>
                  <a:cxn ang="0">
                    <a:pos x="62" y="127"/>
                  </a:cxn>
                  <a:cxn ang="0">
                    <a:pos x="68" y="164"/>
                  </a:cxn>
                  <a:cxn ang="0">
                    <a:pos x="74" y="204"/>
                  </a:cxn>
                  <a:cxn ang="0">
                    <a:pos x="79" y="247"/>
                  </a:cxn>
                  <a:cxn ang="0">
                    <a:pos x="82" y="291"/>
                  </a:cxn>
                  <a:cxn ang="0">
                    <a:pos x="84" y="335"/>
                  </a:cxn>
                  <a:cxn ang="0">
                    <a:pos x="83" y="379"/>
                  </a:cxn>
                  <a:cxn ang="0">
                    <a:pos x="81" y="422"/>
                  </a:cxn>
                  <a:cxn ang="0">
                    <a:pos x="75" y="463"/>
                  </a:cxn>
                  <a:cxn ang="0">
                    <a:pos x="38" y="479"/>
                  </a:cxn>
                  <a:cxn ang="0">
                    <a:pos x="0" y="0"/>
                  </a:cxn>
                </a:cxnLst>
                <a:rect l="0" t="0" r="r" b="b"/>
                <a:pathLst>
                  <a:path w="84" h="479">
                    <a:moveTo>
                      <a:pt x="0" y="0"/>
                    </a:moveTo>
                    <a:lnTo>
                      <a:pt x="23" y="24"/>
                    </a:lnTo>
                    <a:lnTo>
                      <a:pt x="26" y="28"/>
                    </a:lnTo>
                    <a:lnTo>
                      <a:pt x="30" y="34"/>
                    </a:lnTo>
                    <a:lnTo>
                      <a:pt x="36" y="40"/>
                    </a:lnTo>
                    <a:lnTo>
                      <a:pt x="41" y="50"/>
                    </a:lnTo>
                    <a:lnTo>
                      <a:pt x="49" y="63"/>
                    </a:lnTo>
                    <a:lnTo>
                      <a:pt x="56" y="92"/>
                    </a:lnTo>
                    <a:lnTo>
                      <a:pt x="62" y="127"/>
                    </a:lnTo>
                    <a:lnTo>
                      <a:pt x="68" y="164"/>
                    </a:lnTo>
                    <a:lnTo>
                      <a:pt x="74" y="204"/>
                    </a:lnTo>
                    <a:lnTo>
                      <a:pt x="79" y="247"/>
                    </a:lnTo>
                    <a:lnTo>
                      <a:pt x="82" y="291"/>
                    </a:lnTo>
                    <a:lnTo>
                      <a:pt x="84" y="335"/>
                    </a:lnTo>
                    <a:lnTo>
                      <a:pt x="83" y="379"/>
                    </a:lnTo>
                    <a:lnTo>
                      <a:pt x="81" y="422"/>
                    </a:lnTo>
                    <a:lnTo>
                      <a:pt x="75" y="463"/>
                    </a:lnTo>
                    <a:lnTo>
                      <a:pt x="38" y="4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" name="Freeform 137">
                <a:extLst>
                  <a:ext uri="{FF2B5EF4-FFF2-40B4-BE49-F238E27FC236}">
                    <a16:creationId xmlns:a16="http://schemas.microsoft.com/office/drawing/2014/main" id="{082EB4EC-9B4E-BC48-8EE5-6E80F09988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462" y="17029"/>
                <a:ext cx="896885" cy="1078514"/>
              </a:xfrm>
              <a:custGeom>
                <a:avLst/>
                <a:gdLst/>
                <a:ahLst/>
                <a:cxnLst>
                  <a:cxn ang="0">
                    <a:pos x="44" y="14"/>
                  </a:cxn>
                  <a:cxn ang="0">
                    <a:pos x="26" y="48"/>
                  </a:cxn>
                  <a:cxn ang="0">
                    <a:pos x="23" y="90"/>
                  </a:cxn>
                  <a:cxn ang="0">
                    <a:pos x="26" y="124"/>
                  </a:cxn>
                  <a:cxn ang="0">
                    <a:pos x="33" y="175"/>
                  </a:cxn>
                  <a:cxn ang="0">
                    <a:pos x="43" y="239"/>
                  </a:cxn>
                  <a:cxn ang="0">
                    <a:pos x="57" y="311"/>
                  </a:cxn>
                  <a:cxn ang="0">
                    <a:pos x="76" y="387"/>
                  </a:cxn>
                  <a:cxn ang="0">
                    <a:pos x="101" y="464"/>
                  </a:cxn>
                  <a:cxn ang="0">
                    <a:pos x="132" y="536"/>
                  </a:cxn>
                  <a:cxn ang="0">
                    <a:pos x="170" y="600"/>
                  </a:cxn>
                  <a:cxn ang="0">
                    <a:pos x="215" y="651"/>
                  </a:cxn>
                  <a:cxn ang="0">
                    <a:pos x="280" y="697"/>
                  </a:cxn>
                  <a:cxn ang="0">
                    <a:pos x="346" y="726"/>
                  </a:cxn>
                  <a:cxn ang="0">
                    <a:pos x="411" y="741"/>
                  </a:cxn>
                  <a:cxn ang="0">
                    <a:pos x="474" y="746"/>
                  </a:cxn>
                  <a:cxn ang="0">
                    <a:pos x="532" y="741"/>
                  </a:cxn>
                  <a:cxn ang="0">
                    <a:pos x="581" y="733"/>
                  </a:cxn>
                  <a:cxn ang="0">
                    <a:pos x="621" y="722"/>
                  </a:cxn>
                  <a:cxn ang="0">
                    <a:pos x="607" y="733"/>
                  </a:cxn>
                  <a:cxn ang="0">
                    <a:pos x="541" y="756"/>
                  </a:cxn>
                  <a:cxn ang="0">
                    <a:pos x="471" y="766"/>
                  </a:cxn>
                  <a:cxn ang="0">
                    <a:pos x="398" y="764"/>
                  </a:cxn>
                  <a:cxn ang="0">
                    <a:pos x="326" y="748"/>
                  </a:cxn>
                  <a:cxn ang="0">
                    <a:pos x="257" y="720"/>
                  </a:cxn>
                  <a:cxn ang="0">
                    <a:pos x="196" y="679"/>
                  </a:cxn>
                  <a:cxn ang="0">
                    <a:pos x="144" y="626"/>
                  </a:cxn>
                  <a:cxn ang="0">
                    <a:pos x="101" y="555"/>
                  </a:cxn>
                  <a:cxn ang="0">
                    <a:pos x="65" y="473"/>
                  </a:cxn>
                  <a:cxn ang="0">
                    <a:pos x="40" y="391"/>
                  </a:cxn>
                  <a:cxn ang="0">
                    <a:pos x="22" y="311"/>
                  </a:cxn>
                  <a:cxn ang="0">
                    <a:pos x="10" y="236"/>
                  </a:cxn>
                  <a:cxn ang="0">
                    <a:pos x="4" y="172"/>
                  </a:cxn>
                  <a:cxn ang="0">
                    <a:pos x="1" y="122"/>
                  </a:cxn>
                  <a:cxn ang="0">
                    <a:pos x="0" y="71"/>
                  </a:cxn>
                  <a:cxn ang="0">
                    <a:pos x="4" y="59"/>
                  </a:cxn>
                  <a:cxn ang="0">
                    <a:pos x="14" y="39"/>
                  </a:cxn>
                  <a:cxn ang="0">
                    <a:pos x="38" y="13"/>
                  </a:cxn>
                </a:cxnLst>
                <a:rect l="0" t="0" r="r" b="b"/>
                <a:pathLst>
                  <a:path w="637" h="766">
                    <a:moveTo>
                      <a:pt x="56" y="0"/>
                    </a:moveTo>
                    <a:lnTo>
                      <a:pt x="44" y="14"/>
                    </a:lnTo>
                    <a:lnTo>
                      <a:pt x="34" y="30"/>
                    </a:lnTo>
                    <a:lnTo>
                      <a:pt x="26" y="48"/>
                    </a:lnTo>
                    <a:lnTo>
                      <a:pt x="23" y="68"/>
                    </a:lnTo>
                    <a:lnTo>
                      <a:pt x="23" y="90"/>
                    </a:lnTo>
                    <a:lnTo>
                      <a:pt x="24" y="105"/>
                    </a:lnTo>
                    <a:lnTo>
                      <a:pt x="26" y="124"/>
                    </a:lnTo>
                    <a:lnTo>
                      <a:pt x="29" y="147"/>
                    </a:lnTo>
                    <a:lnTo>
                      <a:pt x="33" y="175"/>
                    </a:lnTo>
                    <a:lnTo>
                      <a:pt x="37" y="205"/>
                    </a:lnTo>
                    <a:lnTo>
                      <a:pt x="43" y="239"/>
                    </a:lnTo>
                    <a:lnTo>
                      <a:pt x="50" y="274"/>
                    </a:lnTo>
                    <a:lnTo>
                      <a:pt x="57" y="311"/>
                    </a:lnTo>
                    <a:lnTo>
                      <a:pt x="66" y="349"/>
                    </a:lnTo>
                    <a:lnTo>
                      <a:pt x="76" y="387"/>
                    </a:lnTo>
                    <a:lnTo>
                      <a:pt x="88" y="426"/>
                    </a:lnTo>
                    <a:lnTo>
                      <a:pt x="101" y="464"/>
                    </a:lnTo>
                    <a:lnTo>
                      <a:pt x="116" y="501"/>
                    </a:lnTo>
                    <a:lnTo>
                      <a:pt x="132" y="536"/>
                    </a:lnTo>
                    <a:lnTo>
                      <a:pt x="150" y="570"/>
                    </a:lnTo>
                    <a:lnTo>
                      <a:pt x="170" y="600"/>
                    </a:lnTo>
                    <a:lnTo>
                      <a:pt x="192" y="627"/>
                    </a:lnTo>
                    <a:lnTo>
                      <a:pt x="215" y="651"/>
                    </a:lnTo>
                    <a:lnTo>
                      <a:pt x="247" y="676"/>
                    </a:lnTo>
                    <a:lnTo>
                      <a:pt x="280" y="697"/>
                    </a:lnTo>
                    <a:lnTo>
                      <a:pt x="313" y="714"/>
                    </a:lnTo>
                    <a:lnTo>
                      <a:pt x="346" y="726"/>
                    </a:lnTo>
                    <a:lnTo>
                      <a:pt x="379" y="735"/>
                    </a:lnTo>
                    <a:lnTo>
                      <a:pt x="411" y="741"/>
                    </a:lnTo>
                    <a:lnTo>
                      <a:pt x="443" y="745"/>
                    </a:lnTo>
                    <a:lnTo>
                      <a:pt x="474" y="746"/>
                    </a:lnTo>
                    <a:lnTo>
                      <a:pt x="503" y="745"/>
                    </a:lnTo>
                    <a:lnTo>
                      <a:pt x="532" y="741"/>
                    </a:lnTo>
                    <a:lnTo>
                      <a:pt x="558" y="738"/>
                    </a:lnTo>
                    <a:lnTo>
                      <a:pt x="581" y="733"/>
                    </a:lnTo>
                    <a:lnTo>
                      <a:pt x="603" y="728"/>
                    </a:lnTo>
                    <a:lnTo>
                      <a:pt x="621" y="722"/>
                    </a:lnTo>
                    <a:lnTo>
                      <a:pt x="637" y="717"/>
                    </a:lnTo>
                    <a:lnTo>
                      <a:pt x="607" y="733"/>
                    </a:lnTo>
                    <a:lnTo>
                      <a:pt x="574" y="746"/>
                    </a:lnTo>
                    <a:lnTo>
                      <a:pt x="541" y="756"/>
                    </a:lnTo>
                    <a:lnTo>
                      <a:pt x="506" y="763"/>
                    </a:lnTo>
                    <a:lnTo>
                      <a:pt x="471" y="766"/>
                    </a:lnTo>
                    <a:lnTo>
                      <a:pt x="434" y="766"/>
                    </a:lnTo>
                    <a:lnTo>
                      <a:pt x="398" y="764"/>
                    </a:lnTo>
                    <a:lnTo>
                      <a:pt x="361" y="757"/>
                    </a:lnTo>
                    <a:lnTo>
                      <a:pt x="326" y="748"/>
                    </a:lnTo>
                    <a:lnTo>
                      <a:pt x="291" y="735"/>
                    </a:lnTo>
                    <a:lnTo>
                      <a:pt x="257" y="720"/>
                    </a:lnTo>
                    <a:lnTo>
                      <a:pt x="226" y="701"/>
                    </a:lnTo>
                    <a:lnTo>
                      <a:pt x="196" y="679"/>
                    </a:lnTo>
                    <a:lnTo>
                      <a:pt x="168" y="654"/>
                    </a:lnTo>
                    <a:lnTo>
                      <a:pt x="144" y="626"/>
                    </a:lnTo>
                    <a:lnTo>
                      <a:pt x="122" y="594"/>
                    </a:lnTo>
                    <a:lnTo>
                      <a:pt x="101" y="555"/>
                    </a:lnTo>
                    <a:lnTo>
                      <a:pt x="82" y="514"/>
                    </a:lnTo>
                    <a:lnTo>
                      <a:pt x="65" y="473"/>
                    </a:lnTo>
                    <a:lnTo>
                      <a:pt x="52" y="432"/>
                    </a:lnTo>
                    <a:lnTo>
                      <a:pt x="40" y="391"/>
                    </a:lnTo>
                    <a:lnTo>
                      <a:pt x="30" y="350"/>
                    </a:lnTo>
                    <a:lnTo>
                      <a:pt x="22" y="311"/>
                    </a:lnTo>
                    <a:lnTo>
                      <a:pt x="15" y="272"/>
                    </a:lnTo>
                    <a:lnTo>
                      <a:pt x="10" y="236"/>
                    </a:lnTo>
                    <a:lnTo>
                      <a:pt x="7" y="203"/>
                    </a:lnTo>
                    <a:lnTo>
                      <a:pt x="4" y="172"/>
                    </a:lnTo>
                    <a:lnTo>
                      <a:pt x="2" y="145"/>
                    </a:lnTo>
                    <a:lnTo>
                      <a:pt x="1" y="122"/>
                    </a:lnTo>
                    <a:lnTo>
                      <a:pt x="0" y="102"/>
                    </a:lnTo>
                    <a:lnTo>
                      <a:pt x="0" y="71"/>
                    </a:lnTo>
                    <a:lnTo>
                      <a:pt x="1" y="66"/>
                    </a:lnTo>
                    <a:lnTo>
                      <a:pt x="4" y="59"/>
                    </a:lnTo>
                    <a:lnTo>
                      <a:pt x="8" y="49"/>
                    </a:lnTo>
                    <a:lnTo>
                      <a:pt x="14" y="39"/>
                    </a:lnTo>
                    <a:lnTo>
                      <a:pt x="24" y="27"/>
                    </a:lnTo>
                    <a:lnTo>
                      <a:pt x="38" y="13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7DD5F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" name="Freeform 138">
                <a:extLst>
                  <a:ext uri="{FF2B5EF4-FFF2-40B4-BE49-F238E27FC236}">
                    <a16:creationId xmlns:a16="http://schemas.microsoft.com/office/drawing/2014/main" id="{975292F0-1190-2445-992F-06D4AE2363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74781" y="-64634"/>
                <a:ext cx="1067250" cy="1116529"/>
              </a:xfrm>
              <a:custGeom>
                <a:avLst/>
                <a:gdLst/>
                <a:ahLst/>
                <a:cxnLst>
                  <a:cxn ang="0">
                    <a:pos x="446" y="1"/>
                  </a:cxn>
                  <a:cxn ang="0">
                    <a:pos x="516" y="7"/>
                  </a:cxn>
                  <a:cxn ang="0">
                    <a:pos x="573" y="17"/>
                  </a:cxn>
                  <a:cxn ang="0">
                    <a:pos x="615" y="28"/>
                  </a:cxn>
                  <a:cxn ang="0">
                    <a:pos x="641" y="35"/>
                  </a:cxn>
                  <a:cxn ang="0">
                    <a:pos x="677" y="47"/>
                  </a:cxn>
                  <a:cxn ang="0">
                    <a:pos x="703" y="60"/>
                  </a:cxn>
                  <a:cxn ang="0">
                    <a:pos x="722" y="80"/>
                  </a:cxn>
                  <a:cxn ang="0">
                    <a:pos x="736" y="111"/>
                  </a:cxn>
                  <a:cxn ang="0">
                    <a:pos x="744" y="145"/>
                  </a:cxn>
                  <a:cxn ang="0">
                    <a:pos x="749" y="185"/>
                  </a:cxn>
                  <a:cxn ang="0">
                    <a:pos x="754" y="240"/>
                  </a:cxn>
                  <a:cxn ang="0">
                    <a:pos x="758" y="306"/>
                  </a:cxn>
                  <a:cxn ang="0">
                    <a:pos x="755" y="380"/>
                  </a:cxn>
                  <a:cxn ang="0">
                    <a:pos x="746" y="458"/>
                  </a:cxn>
                  <a:cxn ang="0">
                    <a:pos x="728" y="536"/>
                  </a:cxn>
                  <a:cxn ang="0">
                    <a:pos x="699" y="613"/>
                  </a:cxn>
                  <a:cxn ang="0">
                    <a:pos x="657" y="684"/>
                  </a:cxn>
                  <a:cxn ang="0">
                    <a:pos x="613" y="728"/>
                  </a:cxn>
                  <a:cxn ang="0">
                    <a:pos x="559" y="762"/>
                  </a:cxn>
                  <a:cxn ang="0">
                    <a:pos x="499" y="783"/>
                  </a:cxn>
                  <a:cxn ang="0">
                    <a:pos x="434" y="793"/>
                  </a:cxn>
                  <a:cxn ang="0">
                    <a:pos x="366" y="791"/>
                  </a:cxn>
                  <a:cxn ang="0">
                    <a:pos x="300" y="778"/>
                  </a:cxn>
                  <a:cxn ang="0">
                    <a:pos x="237" y="752"/>
                  </a:cxn>
                  <a:cxn ang="0">
                    <a:pos x="180" y="715"/>
                  </a:cxn>
                  <a:cxn ang="0">
                    <a:pos x="133" y="665"/>
                  </a:cxn>
                  <a:cxn ang="0">
                    <a:pos x="92" y="598"/>
                  </a:cxn>
                  <a:cxn ang="0">
                    <a:pos x="58" y="519"/>
                  </a:cxn>
                  <a:cxn ang="0">
                    <a:pos x="34" y="438"/>
                  </a:cxn>
                  <a:cxn ang="0">
                    <a:pos x="18" y="361"/>
                  </a:cxn>
                  <a:cxn ang="0">
                    <a:pos x="8" y="291"/>
                  </a:cxn>
                  <a:cxn ang="0">
                    <a:pos x="2" y="232"/>
                  </a:cxn>
                  <a:cxn ang="0">
                    <a:pos x="0" y="189"/>
                  </a:cxn>
                  <a:cxn ang="0">
                    <a:pos x="1" y="154"/>
                  </a:cxn>
                  <a:cxn ang="0">
                    <a:pos x="6" y="139"/>
                  </a:cxn>
                  <a:cxn ang="0">
                    <a:pos x="19" y="121"/>
                  </a:cxn>
                  <a:cxn ang="0">
                    <a:pos x="43" y="98"/>
                  </a:cxn>
                  <a:cxn ang="0">
                    <a:pos x="82" y="74"/>
                  </a:cxn>
                  <a:cxn ang="0">
                    <a:pos x="140" y="49"/>
                  </a:cxn>
                  <a:cxn ang="0">
                    <a:pos x="227" y="23"/>
                  </a:cxn>
                  <a:cxn ang="0">
                    <a:pos x="322" y="5"/>
                  </a:cxn>
                  <a:cxn ang="0">
                    <a:pos x="407" y="0"/>
                  </a:cxn>
                </a:cxnLst>
                <a:rect l="0" t="0" r="r" b="b"/>
                <a:pathLst>
                  <a:path w="758" h="793">
                    <a:moveTo>
                      <a:pt x="407" y="0"/>
                    </a:moveTo>
                    <a:lnTo>
                      <a:pt x="446" y="1"/>
                    </a:lnTo>
                    <a:lnTo>
                      <a:pt x="483" y="4"/>
                    </a:lnTo>
                    <a:lnTo>
                      <a:pt x="516" y="7"/>
                    </a:lnTo>
                    <a:lnTo>
                      <a:pt x="546" y="12"/>
                    </a:lnTo>
                    <a:lnTo>
                      <a:pt x="573" y="17"/>
                    </a:lnTo>
                    <a:lnTo>
                      <a:pt x="595" y="23"/>
                    </a:lnTo>
                    <a:lnTo>
                      <a:pt x="615" y="28"/>
                    </a:lnTo>
                    <a:lnTo>
                      <a:pt x="630" y="32"/>
                    </a:lnTo>
                    <a:lnTo>
                      <a:pt x="641" y="35"/>
                    </a:lnTo>
                    <a:lnTo>
                      <a:pt x="660" y="41"/>
                    </a:lnTo>
                    <a:lnTo>
                      <a:pt x="677" y="47"/>
                    </a:lnTo>
                    <a:lnTo>
                      <a:pt x="691" y="53"/>
                    </a:lnTo>
                    <a:lnTo>
                      <a:pt x="703" y="60"/>
                    </a:lnTo>
                    <a:lnTo>
                      <a:pt x="713" y="69"/>
                    </a:lnTo>
                    <a:lnTo>
                      <a:pt x="722" y="80"/>
                    </a:lnTo>
                    <a:lnTo>
                      <a:pt x="729" y="93"/>
                    </a:lnTo>
                    <a:lnTo>
                      <a:pt x="736" y="111"/>
                    </a:lnTo>
                    <a:lnTo>
                      <a:pt x="741" y="132"/>
                    </a:lnTo>
                    <a:lnTo>
                      <a:pt x="744" y="145"/>
                    </a:lnTo>
                    <a:lnTo>
                      <a:pt x="746" y="164"/>
                    </a:lnTo>
                    <a:lnTo>
                      <a:pt x="749" y="185"/>
                    </a:lnTo>
                    <a:lnTo>
                      <a:pt x="753" y="211"/>
                    </a:lnTo>
                    <a:lnTo>
                      <a:pt x="754" y="240"/>
                    </a:lnTo>
                    <a:lnTo>
                      <a:pt x="757" y="272"/>
                    </a:lnTo>
                    <a:lnTo>
                      <a:pt x="758" y="306"/>
                    </a:lnTo>
                    <a:lnTo>
                      <a:pt x="757" y="342"/>
                    </a:lnTo>
                    <a:lnTo>
                      <a:pt x="755" y="380"/>
                    </a:lnTo>
                    <a:lnTo>
                      <a:pt x="752" y="418"/>
                    </a:lnTo>
                    <a:lnTo>
                      <a:pt x="746" y="458"/>
                    </a:lnTo>
                    <a:lnTo>
                      <a:pt x="739" y="497"/>
                    </a:lnTo>
                    <a:lnTo>
                      <a:pt x="728" y="536"/>
                    </a:lnTo>
                    <a:lnTo>
                      <a:pt x="715" y="576"/>
                    </a:lnTo>
                    <a:lnTo>
                      <a:pt x="699" y="613"/>
                    </a:lnTo>
                    <a:lnTo>
                      <a:pt x="680" y="649"/>
                    </a:lnTo>
                    <a:lnTo>
                      <a:pt x="657" y="684"/>
                    </a:lnTo>
                    <a:lnTo>
                      <a:pt x="636" y="707"/>
                    </a:lnTo>
                    <a:lnTo>
                      <a:pt x="613" y="728"/>
                    </a:lnTo>
                    <a:lnTo>
                      <a:pt x="587" y="747"/>
                    </a:lnTo>
                    <a:lnTo>
                      <a:pt x="559" y="762"/>
                    </a:lnTo>
                    <a:lnTo>
                      <a:pt x="530" y="774"/>
                    </a:lnTo>
                    <a:lnTo>
                      <a:pt x="499" y="783"/>
                    </a:lnTo>
                    <a:lnTo>
                      <a:pt x="467" y="789"/>
                    </a:lnTo>
                    <a:lnTo>
                      <a:pt x="434" y="793"/>
                    </a:lnTo>
                    <a:lnTo>
                      <a:pt x="400" y="793"/>
                    </a:lnTo>
                    <a:lnTo>
                      <a:pt x="366" y="791"/>
                    </a:lnTo>
                    <a:lnTo>
                      <a:pt x="333" y="786"/>
                    </a:lnTo>
                    <a:lnTo>
                      <a:pt x="300" y="778"/>
                    </a:lnTo>
                    <a:lnTo>
                      <a:pt x="268" y="766"/>
                    </a:lnTo>
                    <a:lnTo>
                      <a:pt x="237" y="752"/>
                    </a:lnTo>
                    <a:lnTo>
                      <a:pt x="208" y="735"/>
                    </a:lnTo>
                    <a:lnTo>
                      <a:pt x="180" y="715"/>
                    </a:lnTo>
                    <a:lnTo>
                      <a:pt x="155" y="691"/>
                    </a:lnTo>
                    <a:lnTo>
                      <a:pt x="133" y="665"/>
                    </a:lnTo>
                    <a:lnTo>
                      <a:pt x="112" y="636"/>
                    </a:lnTo>
                    <a:lnTo>
                      <a:pt x="92" y="598"/>
                    </a:lnTo>
                    <a:lnTo>
                      <a:pt x="73" y="559"/>
                    </a:lnTo>
                    <a:lnTo>
                      <a:pt x="58" y="519"/>
                    </a:lnTo>
                    <a:lnTo>
                      <a:pt x="45" y="479"/>
                    </a:lnTo>
                    <a:lnTo>
                      <a:pt x="34" y="438"/>
                    </a:lnTo>
                    <a:lnTo>
                      <a:pt x="25" y="399"/>
                    </a:lnTo>
                    <a:lnTo>
                      <a:pt x="18" y="361"/>
                    </a:lnTo>
                    <a:lnTo>
                      <a:pt x="12" y="324"/>
                    </a:lnTo>
                    <a:lnTo>
                      <a:pt x="8" y="291"/>
                    </a:lnTo>
                    <a:lnTo>
                      <a:pt x="5" y="260"/>
                    </a:lnTo>
                    <a:lnTo>
                      <a:pt x="2" y="232"/>
                    </a:lnTo>
                    <a:lnTo>
                      <a:pt x="1" y="208"/>
                    </a:lnTo>
                    <a:lnTo>
                      <a:pt x="0" y="189"/>
                    </a:lnTo>
                    <a:lnTo>
                      <a:pt x="0" y="158"/>
                    </a:lnTo>
                    <a:lnTo>
                      <a:pt x="1" y="154"/>
                    </a:lnTo>
                    <a:lnTo>
                      <a:pt x="3" y="147"/>
                    </a:lnTo>
                    <a:lnTo>
                      <a:pt x="6" y="139"/>
                    </a:lnTo>
                    <a:lnTo>
                      <a:pt x="11" y="131"/>
                    </a:lnTo>
                    <a:lnTo>
                      <a:pt x="19" y="121"/>
                    </a:lnTo>
                    <a:lnTo>
                      <a:pt x="30" y="110"/>
                    </a:lnTo>
                    <a:lnTo>
                      <a:pt x="43" y="98"/>
                    </a:lnTo>
                    <a:lnTo>
                      <a:pt x="61" y="87"/>
                    </a:lnTo>
                    <a:lnTo>
                      <a:pt x="82" y="74"/>
                    </a:lnTo>
                    <a:lnTo>
                      <a:pt x="108" y="61"/>
                    </a:lnTo>
                    <a:lnTo>
                      <a:pt x="140" y="49"/>
                    </a:lnTo>
                    <a:lnTo>
                      <a:pt x="177" y="36"/>
                    </a:lnTo>
                    <a:lnTo>
                      <a:pt x="227" y="23"/>
                    </a:lnTo>
                    <a:lnTo>
                      <a:pt x="276" y="12"/>
                    </a:lnTo>
                    <a:lnTo>
                      <a:pt x="322" y="5"/>
                    </a:lnTo>
                    <a:lnTo>
                      <a:pt x="366" y="2"/>
                    </a:lnTo>
                    <a:lnTo>
                      <a:pt x="407" y="0"/>
                    </a:lnTo>
                    <a:close/>
                  </a:path>
                </a:pathLst>
              </a:custGeom>
              <a:solidFill>
                <a:srgbClr val="BCF1F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" name="Freeform 139">
                <a:extLst>
                  <a:ext uri="{FF2B5EF4-FFF2-40B4-BE49-F238E27FC236}">
                    <a16:creationId xmlns:a16="http://schemas.microsoft.com/office/drawing/2014/main" id="{DB055660-884D-4243-B398-9ADF262563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462" y="-111098"/>
                <a:ext cx="1154545" cy="925044"/>
              </a:xfrm>
              <a:custGeom>
                <a:avLst/>
                <a:gdLst/>
                <a:ahLst/>
                <a:cxnLst>
                  <a:cxn ang="0">
                    <a:pos x="486" y="0"/>
                  </a:cxn>
                  <a:cxn ang="0">
                    <a:pos x="563" y="6"/>
                  </a:cxn>
                  <a:cxn ang="0">
                    <a:pos x="626" y="16"/>
                  </a:cxn>
                  <a:cxn ang="0">
                    <a:pos x="673" y="26"/>
                  </a:cxn>
                  <a:cxn ang="0">
                    <a:pos x="702" y="34"/>
                  </a:cxn>
                  <a:cxn ang="0">
                    <a:pos x="743" y="49"/>
                  </a:cxn>
                  <a:cxn ang="0">
                    <a:pos x="773" y="68"/>
                  </a:cxn>
                  <a:cxn ang="0">
                    <a:pos x="792" y="98"/>
                  </a:cxn>
                  <a:cxn ang="0">
                    <a:pos x="805" y="144"/>
                  </a:cxn>
                  <a:cxn ang="0">
                    <a:pos x="810" y="179"/>
                  </a:cxn>
                  <a:cxn ang="0">
                    <a:pos x="816" y="233"/>
                  </a:cxn>
                  <a:cxn ang="0">
                    <a:pos x="820" y="301"/>
                  </a:cxn>
                  <a:cxn ang="0">
                    <a:pos x="819" y="352"/>
                  </a:cxn>
                  <a:cxn ang="0">
                    <a:pos x="809" y="316"/>
                  </a:cxn>
                  <a:cxn ang="0">
                    <a:pos x="794" y="283"/>
                  </a:cxn>
                  <a:cxn ang="0">
                    <a:pos x="769" y="257"/>
                  </a:cxn>
                  <a:cxn ang="0">
                    <a:pos x="734" y="238"/>
                  </a:cxn>
                  <a:cxn ang="0">
                    <a:pos x="692" y="228"/>
                  </a:cxn>
                  <a:cxn ang="0">
                    <a:pos x="636" y="222"/>
                  </a:cxn>
                  <a:cxn ang="0">
                    <a:pos x="572" y="218"/>
                  </a:cxn>
                  <a:cxn ang="0">
                    <a:pos x="471" y="217"/>
                  </a:cxn>
                  <a:cxn ang="0">
                    <a:pos x="410" y="220"/>
                  </a:cxn>
                  <a:cxn ang="0">
                    <a:pos x="362" y="226"/>
                  </a:cxn>
                  <a:cxn ang="0">
                    <a:pos x="317" y="239"/>
                  </a:cxn>
                  <a:cxn ang="0">
                    <a:pos x="276" y="267"/>
                  </a:cxn>
                  <a:cxn ang="0">
                    <a:pos x="249" y="304"/>
                  </a:cxn>
                  <a:cxn ang="0">
                    <a:pos x="235" y="351"/>
                  </a:cxn>
                  <a:cxn ang="0">
                    <a:pos x="235" y="395"/>
                  </a:cxn>
                  <a:cxn ang="0">
                    <a:pos x="237" y="439"/>
                  </a:cxn>
                  <a:cxn ang="0">
                    <a:pos x="236" y="489"/>
                  </a:cxn>
                  <a:cxn ang="0">
                    <a:pos x="225" y="541"/>
                  </a:cxn>
                  <a:cxn ang="0">
                    <a:pos x="202" y="586"/>
                  </a:cxn>
                  <a:cxn ang="0">
                    <a:pos x="171" y="620"/>
                  </a:cxn>
                  <a:cxn ang="0">
                    <a:pos x="137" y="643"/>
                  </a:cxn>
                  <a:cxn ang="0">
                    <a:pos x="106" y="657"/>
                  </a:cxn>
                  <a:cxn ang="0">
                    <a:pos x="106" y="654"/>
                  </a:cxn>
                  <a:cxn ang="0">
                    <a:pos x="102" y="649"/>
                  </a:cxn>
                  <a:cxn ang="0">
                    <a:pos x="77" y="571"/>
                  </a:cxn>
                  <a:cxn ang="0">
                    <a:pos x="56" y="491"/>
                  </a:cxn>
                  <a:cxn ang="0">
                    <a:pos x="39" y="411"/>
                  </a:cxn>
                  <a:cxn ang="0">
                    <a:pos x="24" y="336"/>
                  </a:cxn>
                  <a:cxn ang="0">
                    <a:pos x="14" y="271"/>
                  </a:cxn>
                  <a:cxn ang="0">
                    <a:pos x="6" y="217"/>
                  </a:cxn>
                  <a:cxn ang="0">
                    <a:pos x="1" y="178"/>
                  </a:cxn>
                  <a:cxn ang="0">
                    <a:pos x="0" y="158"/>
                  </a:cxn>
                  <a:cxn ang="0">
                    <a:pos x="10" y="140"/>
                  </a:cxn>
                  <a:cxn ang="0">
                    <a:pos x="31" y="118"/>
                  </a:cxn>
                  <a:cxn ang="0">
                    <a:pos x="65" y="93"/>
                  </a:cxn>
                  <a:cxn ang="0">
                    <a:pos x="116" y="67"/>
                  </a:cxn>
                  <a:cxn ang="0">
                    <a:pos x="188" y="40"/>
                  </a:cxn>
                  <a:cxn ang="0">
                    <a:pos x="296" y="14"/>
                  </a:cxn>
                  <a:cxn ang="0">
                    <a:pos x="396" y="1"/>
                  </a:cxn>
                </a:cxnLst>
                <a:rect l="0" t="0" r="r" b="b"/>
                <a:pathLst>
                  <a:path w="820" h="657">
                    <a:moveTo>
                      <a:pt x="442" y="0"/>
                    </a:moveTo>
                    <a:lnTo>
                      <a:pt x="486" y="0"/>
                    </a:lnTo>
                    <a:lnTo>
                      <a:pt x="526" y="1"/>
                    </a:lnTo>
                    <a:lnTo>
                      <a:pt x="563" y="6"/>
                    </a:lnTo>
                    <a:lnTo>
                      <a:pt x="596" y="10"/>
                    </a:lnTo>
                    <a:lnTo>
                      <a:pt x="626" y="16"/>
                    </a:lnTo>
                    <a:lnTo>
                      <a:pt x="651" y="21"/>
                    </a:lnTo>
                    <a:lnTo>
                      <a:pt x="673" y="26"/>
                    </a:lnTo>
                    <a:lnTo>
                      <a:pt x="690" y="31"/>
                    </a:lnTo>
                    <a:lnTo>
                      <a:pt x="702" y="34"/>
                    </a:lnTo>
                    <a:lnTo>
                      <a:pt x="724" y="42"/>
                    </a:lnTo>
                    <a:lnTo>
                      <a:pt x="743" y="49"/>
                    </a:lnTo>
                    <a:lnTo>
                      <a:pt x="759" y="58"/>
                    </a:lnTo>
                    <a:lnTo>
                      <a:pt x="773" y="68"/>
                    </a:lnTo>
                    <a:lnTo>
                      <a:pt x="783" y="81"/>
                    </a:lnTo>
                    <a:lnTo>
                      <a:pt x="792" y="98"/>
                    </a:lnTo>
                    <a:lnTo>
                      <a:pt x="799" y="118"/>
                    </a:lnTo>
                    <a:lnTo>
                      <a:pt x="805" y="144"/>
                    </a:lnTo>
                    <a:lnTo>
                      <a:pt x="808" y="159"/>
                    </a:lnTo>
                    <a:lnTo>
                      <a:pt x="810" y="179"/>
                    </a:lnTo>
                    <a:lnTo>
                      <a:pt x="814" y="203"/>
                    </a:lnTo>
                    <a:lnTo>
                      <a:pt x="816" y="233"/>
                    </a:lnTo>
                    <a:lnTo>
                      <a:pt x="819" y="265"/>
                    </a:lnTo>
                    <a:lnTo>
                      <a:pt x="820" y="301"/>
                    </a:lnTo>
                    <a:lnTo>
                      <a:pt x="820" y="346"/>
                    </a:lnTo>
                    <a:lnTo>
                      <a:pt x="819" y="352"/>
                    </a:lnTo>
                    <a:lnTo>
                      <a:pt x="815" y="334"/>
                    </a:lnTo>
                    <a:lnTo>
                      <a:pt x="809" y="316"/>
                    </a:lnTo>
                    <a:lnTo>
                      <a:pt x="803" y="299"/>
                    </a:lnTo>
                    <a:lnTo>
                      <a:pt x="794" y="283"/>
                    </a:lnTo>
                    <a:lnTo>
                      <a:pt x="783" y="269"/>
                    </a:lnTo>
                    <a:lnTo>
                      <a:pt x="769" y="257"/>
                    </a:lnTo>
                    <a:lnTo>
                      <a:pt x="753" y="246"/>
                    </a:lnTo>
                    <a:lnTo>
                      <a:pt x="734" y="238"/>
                    </a:lnTo>
                    <a:lnTo>
                      <a:pt x="716" y="233"/>
                    </a:lnTo>
                    <a:lnTo>
                      <a:pt x="692" y="228"/>
                    </a:lnTo>
                    <a:lnTo>
                      <a:pt x="666" y="225"/>
                    </a:lnTo>
                    <a:lnTo>
                      <a:pt x="636" y="222"/>
                    </a:lnTo>
                    <a:lnTo>
                      <a:pt x="604" y="219"/>
                    </a:lnTo>
                    <a:lnTo>
                      <a:pt x="572" y="218"/>
                    </a:lnTo>
                    <a:lnTo>
                      <a:pt x="537" y="217"/>
                    </a:lnTo>
                    <a:lnTo>
                      <a:pt x="471" y="217"/>
                    </a:lnTo>
                    <a:lnTo>
                      <a:pt x="440" y="218"/>
                    </a:lnTo>
                    <a:lnTo>
                      <a:pt x="410" y="220"/>
                    </a:lnTo>
                    <a:lnTo>
                      <a:pt x="384" y="223"/>
                    </a:lnTo>
                    <a:lnTo>
                      <a:pt x="362" y="226"/>
                    </a:lnTo>
                    <a:lnTo>
                      <a:pt x="343" y="230"/>
                    </a:lnTo>
                    <a:lnTo>
                      <a:pt x="317" y="239"/>
                    </a:lnTo>
                    <a:lnTo>
                      <a:pt x="296" y="252"/>
                    </a:lnTo>
                    <a:lnTo>
                      <a:pt x="276" y="267"/>
                    </a:lnTo>
                    <a:lnTo>
                      <a:pt x="260" y="285"/>
                    </a:lnTo>
                    <a:lnTo>
                      <a:pt x="249" y="304"/>
                    </a:lnTo>
                    <a:lnTo>
                      <a:pt x="240" y="326"/>
                    </a:lnTo>
                    <a:lnTo>
                      <a:pt x="235" y="351"/>
                    </a:lnTo>
                    <a:lnTo>
                      <a:pt x="234" y="377"/>
                    </a:lnTo>
                    <a:lnTo>
                      <a:pt x="235" y="395"/>
                    </a:lnTo>
                    <a:lnTo>
                      <a:pt x="236" y="416"/>
                    </a:lnTo>
                    <a:lnTo>
                      <a:pt x="237" y="439"/>
                    </a:lnTo>
                    <a:lnTo>
                      <a:pt x="237" y="464"/>
                    </a:lnTo>
                    <a:lnTo>
                      <a:pt x="236" y="489"/>
                    </a:lnTo>
                    <a:lnTo>
                      <a:pt x="232" y="515"/>
                    </a:lnTo>
                    <a:lnTo>
                      <a:pt x="225" y="541"/>
                    </a:lnTo>
                    <a:lnTo>
                      <a:pt x="215" y="565"/>
                    </a:lnTo>
                    <a:lnTo>
                      <a:pt x="202" y="586"/>
                    </a:lnTo>
                    <a:lnTo>
                      <a:pt x="188" y="605"/>
                    </a:lnTo>
                    <a:lnTo>
                      <a:pt x="171" y="620"/>
                    </a:lnTo>
                    <a:lnTo>
                      <a:pt x="154" y="633"/>
                    </a:lnTo>
                    <a:lnTo>
                      <a:pt x="137" y="643"/>
                    </a:lnTo>
                    <a:lnTo>
                      <a:pt x="122" y="651"/>
                    </a:lnTo>
                    <a:lnTo>
                      <a:pt x="106" y="657"/>
                    </a:lnTo>
                    <a:lnTo>
                      <a:pt x="106" y="656"/>
                    </a:lnTo>
                    <a:lnTo>
                      <a:pt x="106" y="654"/>
                    </a:lnTo>
                    <a:lnTo>
                      <a:pt x="104" y="652"/>
                    </a:lnTo>
                    <a:lnTo>
                      <a:pt x="102" y="649"/>
                    </a:lnTo>
                    <a:lnTo>
                      <a:pt x="90" y="610"/>
                    </a:lnTo>
                    <a:lnTo>
                      <a:pt x="77" y="571"/>
                    </a:lnTo>
                    <a:lnTo>
                      <a:pt x="66" y="531"/>
                    </a:lnTo>
                    <a:lnTo>
                      <a:pt x="56" y="491"/>
                    </a:lnTo>
                    <a:lnTo>
                      <a:pt x="47" y="450"/>
                    </a:lnTo>
                    <a:lnTo>
                      <a:pt x="39" y="411"/>
                    </a:lnTo>
                    <a:lnTo>
                      <a:pt x="31" y="373"/>
                    </a:lnTo>
                    <a:lnTo>
                      <a:pt x="24" y="336"/>
                    </a:lnTo>
                    <a:lnTo>
                      <a:pt x="19" y="303"/>
                    </a:lnTo>
                    <a:lnTo>
                      <a:pt x="14" y="271"/>
                    </a:lnTo>
                    <a:lnTo>
                      <a:pt x="9" y="242"/>
                    </a:lnTo>
                    <a:lnTo>
                      <a:pt x="6" y="217"/>
                    </a:lnTo>
                    <a:lnTo>
                      <a:pt x="4" y="195"/>
                    </a:lnTo>
                    <a:lnTo>
                      <a:pt x="1" y="178"/>
                    </a:lnTo>
                    <a:lnTo>
                      <a:pt x="0" y="166"/>
                    </a:lnTo>
                    <a:lnTo>
                      <a:pt x="0" y="158"/>
                    </a:lnTo>
                    <a:lnTo>
                      <a:pt x="4" y="150"/>
                    </a:lnTo>
                    <a:lnTo>
                      <a:pt x="10" y="140"/>
                    </a:lnTo>
                    <a:lnTo>
                      <a:pt x="19" y="130"/>
                    </a:lnTo>
                    <a:lnTo>
                      <a:pt x="31" y="118"/>
                    </a:lnTo>
                    <a:lnTo>
                      <a:pt x="46" y="105"/>
                    </a:lnTo>
                    <a:lnTo>
                      <a:pt x="65" y="93"/>
                    </a:lnTo>
                    <a:lnTo>
                      <a:pt x="89" y="80"/>
                    </a:lnTo>
                    <a:lnTo>
                      <a:pt x="116" y="67"/>
                    </a:lnTo>
                    <a:lnTo>
                      <a:pt x="150" y="53"/>
                    </a:lnTo>
                    <a:lnTo>
                      <a:pt x="188" y="40"/>
                    </a:lnTo>
                    <a:lnTo>
                      <a:pt x="244" y="25"/>
                    </a:lnTo>
                    <a:lnTo>
                      <a:pt x="296" y="14"/>
                    </a:lnTo>
                    <a:lnTo>
                      <a:pt x="347" y="6"/>
                    </a:lnTo>
                    <a:lnTo>
                      <a:pt x="396" y="1"/>
                    </a:lnTo>
                    <a:lnTo>
                      <a:pt x="442" y="0"/>
                    </a:lnTo>
                    <a:close/>
                  </a:path>
                </a:pathLst>
              </a:custGeom>
              <a:solidFill>
                <a:srgbClr val="3AA8F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" name="Freeform 140">
                <a:extLst>
                  <a:ext uri="{FF2B5EF4-FFF2-40B4-BE49-F238E27FC236}">
                    <a16:creationId xmlns:a16="http://schemas.microsoft.com/office/drawing/2014/main" id="{C195D5C8-EC23-3141-9E64-C24C559539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462" y="-125178"/>
                <a:ext cx="1154545" cy="927860"/>
              </a:xfrm>
              <a:custGeom>
                <a:avLst/>
                <a:gdLst/>
                <a:ahLst/>
                <a:cxnLst>
                  <a:cxn ang="0">
                    <a:pos x="490" y="0"/>
                  </a:cxn>
                  <a:cxn ang="0">
                    <a:pos x="567" y="6"/>
                  </a:cxn>
                  <a:cxn ang="0">
                    <a:pos x="630" y="16"/>
                  </a:cxn>
                  <a:cxn ang="0">
                    <a:pos x="676" y="27"/>
                  </a:cxn>
                  <a:cxn ang="0">
                    <a:pos x="705" y="35"/>
                  </a:cxn>
                  <a:cxn ang="0">
                    <a:pos x="747" y="50"/>
                  </a:cxn>
                  <a:cxn ang="0">
                    <a:pos x="776" y="68"/>
                  </a:cxn>
                  <a:cxn ang="0">
                    <a:pos x="795" y="98"/>
                  </a:cxn>
                  <a:cxn ang="0">
                    <a:pos x="809" y="145"/>
                  </a:cxn>
                  <a:cxn ang="0">
                    <a:pos x="814" y="181"/>
                  </a:cxn>
                  <a:cxn ang="0">
                    <a:pos x="818" y="237"/>
                  </a:cxn>
                  <a:cxn ang="0">
                    <a:pos x="820" y="309"/>
                  </a:cxn>
                  <a:cxn ang="0">
                    <a:pos x="816" y="331"/>
                  </a:cxn>
                  <a:cxn ang="0">
                    <a:pos x="804" y="297"/>
                  </a:cxn>
                  <a:cxn ang="0">
                    <a:pos x="785" y="269"/>
                  </a:cxn>
                  <a:cxn ang="0">
                    <a:pos x="756" y="247"/>
                  </a:cxn>
                  <a:cxn ang="0">
                    <a:pos x="719" y="233"/>
                  </a:cxn>
                  <a:cxn ang="0">
                    <a:pos x="669" y="225"/>
                  </a:cxn>
                  <a:cxn ang="0">
                    <a:pos x="608" y="220"/>
                  </a:cxn>
                  <a:cxn ang="0">
                    <a:pos x="542" y="217"/>
                  </a:cxn>
                  <a:cxn ang="0">
                    <a:pos x="444" y="219"/>
                  </a:cxn>
                  <a:cxn ang="0">
                    <a:pos x="388" y="223"/>
                  </a:cxn>
                  <a:cxn ang="0">
                    <a:pos x="347" y="231"/>
                  </a:cxn>
                  <a:cxn ang="0">
                    <a:pos x="300" y="252"/>
                  </a:cxn>
                  <a:cxn ang="0">
                    <a:pos x="265" y="285"/>
                  </a:cxn>
                  <a:cxn ang="0">
                    <a:pos x="244" y="326"/>
                  </a:cxn>
                  <a:cxn ang="0">
                    <a:pos x="238" y="377"/>
                  </a:cxn>
                  <a:cxn ang="0">
                    <a:pos x="240" y="416"/>
                  </a:cxn>
                  <a:cxn ang="0">
                    <a:pos x="240" y="464"/>
                  </a:cxn>
                  <a:cxn ang="0">
                    <a:pos x="235" y="516"/>
                  </a:cxn>
                  <a:cxn ang="0">
                    <a:pos x="219" y="565"/>
                  </a:cxn>
                  <a:cxn ang="0">
                    <a:pos x="192" y="604"/>
                  </a:cxn>
                  <a:cxn ang="0">
                    <a:pos x="162" y="631"/>
                  </a:cxn>
                  <a:cxn ang="0">
                    <a:pos x="130" y="649"/>
                  </a:cxn>
                  <a:cxn ang="0">
                    <a:pos x="102" y="659"/>
                  </a:cxn>
                  <a:cxn ang="0">
                    <a:pos x="66" y="578"/>
                  </a:cxn>
                  <a:cxn ang="0">
                    <a:pos x="40" y="494"/>
                  </a:cxn>
                  <a:cxn ang="0">
                    <a:pos x="22" y="413"/>
                  </a:cxn>
                  <a:cxn ang="0">
                    <a:pos x="10" y="339"/>
                  </a:cxn>
                  <a:cxn ang="0">
                    <a:pos x="4" y="274"/>
                  </a:cxn>
                  <a:cxn ang="0">
                    <a:pos x="1" y="223"/>
                  </a:cxn>
                  <a:cxn ang="0">
                    <a:pos x="0" y="174"/>
                  </a:cxn>
                  <a:cxn ang="0">
                    <a:pos x="2" y="163"/>
                  </a:cxn>
                  <a:cxn ang="0">
                    <a:pos x="9" y="147"/>
                  </a:cxn>
                  <a:cxn ang="0">
                    <a:pos x="25" y="127"/>
                  </a:cxn>
                  <a:cxn ang="0">
                    <a:pos x="53" y="104"/>
                  </a:cxn>
                  <a:cxn ang="0">
                    <a:pos x="95" y="79"/>
                  </a:cxn>
                  <a:cxn ang="0">
                    <a:pos x="155" y="53"/>
                  </a:cxn>
                  <a:cxn ang="0">
                    <a:pos x="248" y="26"/>
                  </a:cxn>
                  <a:cxn ang="0">
                    <a:pos x="352" y="6"/>
                  </a:cxn>
                  <a:cxn ang="0">
                    <a:pos x="446" y="0"/>
                  </a:cxn>
                </a:cxnLst>
                <a:rect l="0" t="0" r="r" b="b"/>
                <a:pathLst>
                  <a:path w="820" h="659">
                    <a:moveTo>
                      <a:pt x="446" y="0"/>
                    </a:moveTo>
                    <a:lnTo>
                      <a:pt x="490" y="0"/>
                    </a:lnTo>
                    <a:lnTo>
                      <a:pt x="530" y="2"/>
                    </a:lnTo>
                    <a:lnTo>
                      <a:pt x="567" y="6"/>
                    </a:lnTo>
                    <a:lnTo>
                      <a:pt x="600" y="11"/>
                    </a:lnTo>
                    <a:lnTo>
                      <a:pt x="630" y="16"/>
                    </a:lnTo>
                    <a:lnTo>
                      <a:pt x="655" y="22"/>
                    </a:lnTo>
                    <a:lnTo>
                      <a:pt x="676" y="27"/>
                    </a:lnTo>
                    <a:lnTo>
                      <a:pt x="693" y="32"/>
                    </a:lnTo>
                    <a:lnTo>
                      <a:pt x="705" y="35"/>
                    </a:lnTo>
                    <a:lnTo>
                      <a:pt x="727" y="42"/>
                    </a:lnTo>
                    <a:lnTo>
                      <a:pt x="747" y="50"/>
                    </a:lnTo>
                    <a:lnTo>
                      <a:pt x="763" y="58"/>
                    </a:lnTo>
                    <a:lnTo>
                      <a:pt x="776" y="68"/>
                    </a:lnTo>
                    <a:lnTo>
                      <a:pt x="786" y="81"/>
                    </a:lnTo>
                    <a:lnTo>
                      <a:pt x="795" y="98"/>
                    </a:lnTo>
                    <a:lnTo>
                      <a:pt x="802" y="119"/>
                    </a:lnTo>
                    <a:lnTo>
                      <a:pt x="809" y="145"/>
                    </a:lnTo>
                    <a:lnTo>
                      <a:pt x="811" y="160"/>
                    </a:lnTo>
                    <a:lnTo>
                      <a:pt x="814" y="181"/>
                    </a:lnTo>
                    <a:lnTo>
                      <a:pt x="816" y="207"/>
                    </a:lnTo>
                    <a:lnTo>
                      <a:pt x="818" y="237"/>
                    </a:lnTo>
                    <a:lnTo>
                      <a:pt x="820" y="271"/>
                    </a:lnTo>
                    <a:lnTo>
                      <a:pt x="820" y="309"/>
                    </a:lnTo>
                    <a:lnTo>
                      <a:pt x="820" y="349"/>
                    </a:lnTo>
                    <a:lnTo>
                      <a:pt x="816" y="331"/>
                    </a:lnTo>
                    <a:lnTo>
                      <a:pt x="811" y="313"/>
                    </a:lnTo>
                    <a:lnTo>
                      <a:pt x="804" y="297"/>
                    </a:lnTo>
                    <a:lnTo>
                      <a:pt x="796" y="282"/>
                    </a:lnTo>
                    <a:lnTo>
                      <a:pt x="785" y="269"/>
                    </a:lnTo>
                    <a:lnTo>
                      <a:pt x="772" y="256"/>
                    </a:lnTo>
                    <a:lnTo>
                      <a:pt x="756" y="247"/>
                    </a:lnTo>
                    <a:lnTo>
                      <a:pt x="738" y="238"/>
                    </a:lnTo>
                    <a:lnTo>
                      <a:pt x="719" y="233"/>
                    </a:lnTo>
                    <a:lnTo>
                      <a:pt x="696" y="229"/>
                    </a:lnTo>
                    <a:lnTo>
                      <a:pt x="669" y="225"/>
                    </a:lnTo>
                    <a:lnTo>
                      <a:pt x="640" y="223"/>
                    </a:lnTo>
                    <a:lnTo>
                      <a:pt x="608" y="220"/>
                    </a:lnTo>
                    <a:lnTo>
                      <a:pt x="575" y="218"/>
                    </a:lnTo>
                    <a:lnTo>
                      <a:pt x="542" y="217"/>
                    </a:lnTo>
                    <a:lnTo>
                      <a:pt x="475" y="217"/>
                    </a:lnTo>
                    <a:lnTo>
                      <a:pt x="444" y="219"/>
                    </a:lnTo>
                    <a:lnTo>
                      <a:pt x="414" y="221"/>
                    </a:lnTo>
                    <a:lnTo>
                      <a:pt x="388" y="223"/>
                    </a:lnTo>
                    <a:lnTo>
                      <a:pt x="366" y="227"/>
                    </a:lnTo>
                    <a:lnTo>
                      <a:pt x="347" y="231"/>
                    </a:lnTo>
                    <a:lnTo>
                      <a:pt x="322" y="240"/>
                    </a:lnTo>
                    <a:lnTo>
                      <a:pt x="300" y="252"/>
                    </a:lnTo>
                    <a:lnTo>
                      <a:pt x="281" y="267"/>
                    </a:lnTo>
                    <a:lnTo>
                      <a:pt x="265" y="285"/>
                    </a:lnTo>
                    <a:lnTo>
                      <a:pt x="253" y="304"/>
                    </a:lnTo>
                    <a:lnTo>
                      <a:pt x="244" y="326"/>
                    </a:lnTo>
                    <a:lnTo>
                      <a:pt x="239" y="351"/>
                    </a:lnTo>
                    <a:lnTo>
                      <a:pt x="238" y="377"/>
                    </a:lnTo>
                    <a:lnTo>
                      <a:pt x="239" y="395"/>
                    </a:lnTo>
                    <a:lnTo>
                      <a:pt x="240" y="416"/>
                    </a:lnTo>
                    <a:lnTo>
                      <a:pt x="240" y="439"/>
                    </a:lnTo>
                    <a:lnTo>
                      <a:pt x="240" y="464"/>
                    </a:lnTo>
                    <a:lnTo>
                      <a:pt x="240" y="490"/>
                    </a:lnTo>
                    <a:lnTo>
                      <a:pt x="235" y="516"/>
                    </a:lnTo>
                    <a:lnTo>
                      <a:pt x="229" y="541"/>
                    </a:lnTo>
                    <a:lnTo>
                      <a:pt x="219" y="565"/>
                    </a:lnTo>
                    <a:lnTo>
                      <a:pt x="206" y="586"/>
                    </a:lnTo>
                    <a:lnTo>
                      <a:pt x="192" y="604"/>
                    </a:lnTo>
                    <a:lnTo>
                      <a:pt x="177" y="619"/>
                    </a:lnTo>
                    <a:lnTo>
                      <a:pt x="162" y="631"/>
                    </a:lnTo>
                    <a:lnTo>
                      <a:pt x="146" y="641"/>
                    </a:lnTo>
                    <a:lnTo>
                      <a:pt x="130" y="649"/>
                    </a:lnTo>
                    <a:lnTo>
                      <a:pt x="116" y="655"/>
                    </a:lnTo>
                    <a:lnTo>
                      <a:pt x="102" y="659"/>
                    </a:lnTo>
                    <a:lnTo>
                      <a:pt x="83" y="619"/>
                    </a:lnTo>
                    <a:lnTo>
                      <a:pt x="66" y="578"/>
                    </a:lnTo>
                    <a:lnTo>
                      <a:pt x="52" y="536"/>
                    </a:lnTo>
                    <a:lnTo>
                      <a:pt x="40" y="494"/>
                    </a:lnTo>
                    <a:lnTo>
                      <a:pt x="30" y="454"/>
                    </a:lnTo>
                    <a:lnTo>
                      <a:pt x="22" y="413"/>
                    </a:lnTo>
                    <a:lnTo>
                      <a:pt x="15" y="375"/>
                    </a:lnTo>
                    <a:lnTo>
                      <a:pt x="10" y="339"/>
                    </a:lnTo>
                    <a:lnTo>
                      <a:pt x="7" y="305"/>
                    </a:lnTo>
                    <a:lnTo>
                      <a:pt x="4" y="274"/>
                    </a:lnTo>
                    <a:lnTo>
                      <a:pt x="2" y="246"/>
                    </a:lnTo>
                    <a:lnTo>
                      <a:pt x="1" y="223"/>
                    </a:lnTo>
                    <a:lnTo>
                      <a:pt x="0" y="203"/>
                    </a:lnTo>
                    <a:lnTo>
                      <a:pt x="0" y="174"/>
                    </a:lnTo>
                    <a:lnTo>
                      <a:pt x="1" y="169"/>
                    </a:lnTo>
                    <a:lnTo>
                      <a:pt x="2" y="163"/>
                    </a:lnTo>
                    <a:lnTo>
                      <a:pt x="5" y="156"/>
                    </a:lnTo>
                    <a:lnTo>
                      <a:pt x="9" y="147"/>
                    </a:lnTo>
                    <a:lnTo>
                      <a:pt x="16" y="138"/>
                    </a:lnTo>
                    <a:lnTo>
                      <a:pt x="25" y="127"/>
                    </a:lnTo>
                    <a:lnTo>
                      <a:pt x="37" y="116"/>
                    </a:lnTo>
                    <a:lnTo>
                      <a:pt x="53" y="104"/>
                    </a:lnTo>
                    <a:lnTo>
                      <a:pt x="72" y="92"/>
                    </a:lnTo>
                    <a:lnTo>
                      <a:pt x="95" y="79"/>
                    </a:lnTo>
                    <a:lnTo>
                      <a:pt x="122" y="66"/>
                    </a:lnTo>
                    <a:lnTo>
                      <a:pt x="155" y="53"/>
                    </a:lnTo>
                    <a:lnTo>
                      <a:pt x="193" y="41"/>
                    </a:lnTo>
                    <a:lnTo>
                      <a:pt x="248" y="26"/>
                    </a:lnTo>
                    <a:lnTo>
                      <a:pt x="301" y="14"/>
                    </a:lnTo>
                    <a:lnTo>
                      <a:pt x="352" y="6"/>
                    </a:lnTo>
                    <a:lnTo>
                      <a:pt x="400" y="1"/>
                    </a:lnTo>
                    <a:lnTo>
                      <a:pt x="446" y="0"/>
                    </a:lnTo>
                    <a:close/>
                  </a:path>
                </a:pathLst>
              </a:custGeom>
              <a:solidFill>
                <a:srgbClr val="FDD81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" name="Freeform 141">
                <a:extLst>
                  <a:ext uri="{FF2B5EF4-FFF2-40B4-BE49-F238E27FC236}">
                    <a16:creationId xmlns:a16="http://schemas.microsoft.com/office/drawing/2014/main" id="{51BC132C-BF5A-E94A-955E-ACDE9AA45F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462" y="-125178"/>
                <a:ext cx="1155954" cy="887028"/>
              </a:xfrm>
              <a:custGeom>
                <a:avLst/>
                <a:gdLst/>
                <a:ahLst/>
                <a:cxnLst>
                  <a:cxn ang="0">
                    <a:pos x="490" y="0"/>
                  </a:cxn>
                  <a:cxn ang="0">
                    <a:pos x="567" y="6"/>
                  </a:cxn>
                  <a:cxn ang="0">
                    <a:pos x="630" y="16"/>
                  </a:cxn>
                  <a:cxn ang="0">
                    <a:pos x="676" y="27"/>
                  </a:cxn>
                  <a:cxn ang="0">
                    <a:pos x="705" y="35"/>
                  </a:cxn>
                  <a:cxn ang="0">
                    <a:pos x="740" y="47"/>
                  </a:cxn>
                  <a:cxn ang="0">
                    <a:pos x="768" y="62"/>
                  </a:cxn>
                  <a:cxn ang="0">
                    <a:pos x="789" y="85"/>
                  </a:cxn>
                  <a:cxn ang="0">
                    <a:pos x="804" y="122"/>
                  </a:cxn>
                  <a:cxn ang="0">
                    <a:pos x="814" y="172"/>
                  </a:cxn>
                  <a:cxn ang="0">
                    <a:pos x="819" y="222"/>
                  </a:cxn>
                  <a:cxn ang="0">
                    <a:pos x="820" y="265"/>
                  </a:cxn>
                  <a:cxn ang="0">
                    <a:pos x="821" y="300"/>
                  </a:cxn>
                  <a:cxn ang="0">
                    <a:pos x="820" y="321"/>
                  </a:cxn>
                  <a:cxn ang="0">
                    <a:pos x="807" y="275"/>
                  </a:cxn>
                  <a:cxn ang="0">
                    <a:pos x="783" y="241"/>
                  </a:cxn>
                  <a:cxn ang="0">
                    <a:pos x="749" y="218"/>
                  </a:cxn>
                  <a:cxn ang="0">
                    <a:pos x="711" y="205"/>
                  </a:cxn>
                  <a:cxn ang="0">
                    <a:pos x="661" y="197"/>
                  </a:cxn>
                  <a:cxn ang="0">
                    <a:pos x="599" y="191"/>
                  </a:cxn>
                  <a:cxn ang="0">
                    <a:pos x="533" y="188"/>
                  </a:cxn>
                  <a:cxn ang="0">
                    <a:pos x="435" y="190"/>
                  </a:cxn>
                  <a:cxn ang="0">
                    <a:pos x="379" y="194"/>
                  </a:cxn>
                  <a:cxn ang="0">
                    <a:pos x="339" y="202"/>
                  </a:cxn>
                  <a:cxn ang="0">
                    <a:pos x="291" y="223"/>
                  </a:cxn>
                  <a:cxn ang="0">
                    <a:pos x="255" y="256"/>
                  </a:cxn>
                  <a:cxn ang="0">
                    <a:pos x="235" y="298"/>
                  </a:cxn>
                  <a:cxn ang="0">
                    <a:pos x="229" y="348"/>
                  </a:cxn>
                  <a:cxn ang="0">
                    <a:pos x="231" y="388"/>
                  </a:cxn>
                  <a:cxn ang="0">
                    <a:pos x="232" y="435"/>
                  </a:cxn>
                  <a:cxn ang="0">
                    <a:pos x="227" y="486"/>
                  </a:cxn>
                  <a:cxn ang="0">
                    <a:pos x="210" y="537"/>
                  </a:cxn>
                  <a:cxn ang="0">
                    <a:pos x="183" y="575"/>
                  </a:cxn>
                  <a:cxn ang="0">
                    <a:pos x="152" y="602"/>
                  </a:cxn>
                  <a:cxn ang="0">
                    <a:pos x="122" y="620"/>
                  </a:cxn>
                  <a:cxn ang="0">
                    <a:pos x="94" y="630"/>
                  </a:cxn>
                  <a:cxn ang="0">
                    <a:pos x="59" y="550"/>
                  </a:cxn>
                  <a:cxn ang="0">
                    <a:pos x="34" y="470"/>
                  </a:cxn>
                  <a:cxn ang="0">
                    <a:pos x="19" y="394"/>
                  </a:cxn>
                  <a:cxn ang="0">
                    <a:pos x="9" y="325"/>
                  </a:cxn>
                  <a:cxn ang="0">
                    <a:pos x="3" y="265"/>
                  </a:cxn>
                  <a:cxn ang="0">
                    <a:pos x="1" y="218"/>
                  </a:cxn>
                  <a:cxn ang="0">
                    <a:pos x="0" y="174"/>
                  </a:cxn>
                  <a:cxn ang="0">
                    <a:pos x="2" y="163"/>
                  </a:cxn>
                  <a:cxn ang="0">
                    <a:pos x="9" y="147"/>
                  </a:cxn>
                  <a:cxn ang="0">
                    <a:pos x="25" y="127"/>
                  </a:cxn>
                  <a:cxn ang="0">
                    <a:pos x="53" y="104"/>
                  </a:cxn>
                  <a:cxn ang="0">
                    <a:pos x="95" y="79"/>
                  </a:cxn>
                  <a:cxn ang="0">
                    <a:pos x="155" y="53"/>
                  </a:cxn>
                  <a:cxn ang="0">
                    <a:pos x="248" y="26"/>
                  </a:cxn>
                  <a:cxn ang="0">
                    <a:pos x="352" y="6"/>
                  </a:cxn>
                  <a:cxn ang="0">
                    <a:pos x="446" y="0"/>
                  </a:cxn>
                </a:cxnLst>
                <a:rect l="0" t="0" r="r" b="b"/>
                <a:pathLst>
                  <a:path w="821" h="630">
                    <a:moveTo>
                      <a:pt x="446" y="0"/>
                    </a:moveTo>
                    <a:lnTo>
                      <a:pt x="490" y="0"/>
                    </a:lnTo>
                    <a:lnTo>
                      <a:pt x="530" y="2"/>
                    </a:lnTo>
                    <a:lnTo>
                      <a:pt x="567" y="6"/>
                    </a:lnTo>
                    <a:lnTo>
                      <a:pt x="600" y="11"/>
                    </a:lnTo>
                    <a:lnTo>
                      <a:pt x="630" y="16"/>
                    </a:lnTo>
                    <a:lnTo>
                      <a:pt x="655" y="22"/>
                    </a:lnTo>
                    <a:lnTo>
                      <a:pt x="676" y="27"/>
                    </a:lnTo>
                    <a:lnTo>
                      <a:pt x="693" y="32"/>
                    </a:lnTo>
                    <a:lnTo>
                      <a:pt x="705" y="35"/>
                    </a:lnTo>
                    <a:lnTo>
                      <a:pt x="723" y="41"/>
                    </a:lnTo>
                    <a:lnTo>
                      <a:pt x="740" y="47"/>
                    </a:lnTo>
                    <a:lnTo>
                      <a:pt x="755" y="53"/>
                    </a:lnTo>
                    <a:lnTo>
                      <a:pt x="768" y="62"/>
                    </a:lnTo>
                    <a:lnTo>
                      <a:pt x="779" y="72"/>
                    </a:lnTo>
                    <a:lnTo>
                      <a:pt x="789" y="85"/>
                    </a:lnTo>
                    <a:lnTo>
                      <a:pt x="798" y="101"/>
                    </a:lnTo>
                    <a:lnTo>
                      <a:pt x="804" y="122"/>
                    </a:lnTo>
                    <a:lnTo>
                      <a:pt x="809" y="147"/>
                    </a:lnTo>
                    <a:lnTo>
                      <a:pt x="814" y="172"/>
                    </a:lnTo>
                    <a:lnTo>
                      <a:pt x="816" y="197"/>
                    </a:lnTo>
                    <a:lnTo>
                      <a:pt x="819" y="222"/>
                    </a:lnTo>
                    <a:lnTo>
                      <a:pt x="820" y="244"/>
                    </a:lnTo>
                    <a:lnTo>
                      <a:pt x="820" y="265"/>
                    </a:lnTo>
                    <a:lnTo>
                      <a:pt x="821" y="284"/>
                    </a:lnTo>
                    <a:lnTo>
                      <a:pt x="821" y="300"/>
                    </a:lnTo>
                    <a:lnTo>
                      <a:pt x="820" y="311"/>
                    </a:lnTo>
                    <a:lnTo>
                      <a:pt x="820" y="321"/>
                    </a:lnTo>
                    <a:lnTo>
                      <a:pt x="815" y="297"/>
                    </a:lnTo>
                    <a:lnTo>
                      <a:pt x="807" y="275"/>
                    </a:lnTo>
                    <a:lnTo>
                      <a:pt x="796" y="257"/>
                    </a:lnTo>
                    <a:lnTo>
                      <a:pt x="783" y="241"/>
                    </a:lnTo>
                    <a:lnTo>
                      <a:pt x="767" y="228"/>
                    </a:lnTo>
                    <a:lnTo>
                      <a:pt x="749" y="218"/>
                    </a:lnTo>
                    <a:lnTo>
                      <a:pt x="729" y="210"/>
                    </a:lnTo>
                    <a:lnTo>
                      <a:pt x="711" y="205"/>
                    </a:lnTo>
                    <a:lnTo>
                      <a:pt x="687" y="200"/>
                    </a:lnTo>
                    <a:lnTo>
                      <a:pt x="661" y="197"/>
                    </a:lnTo>
                    <a:lnTo>
                      <a:pt x="631" y="193"/>
                    </a:lnTo>
                    <a:lnTo>
                      <a:pt x="599" y="191"/>
                    </a:lnTo>
                    <a:lnTo>
                      <a:pt x="567" y="189"/>
                    </a:lnTo>
                    <a:lnTo>
                      <a:pt x="533" y="188"/>
                    </a:lnTo>
                    <a:lnTo>
                      <a:pt x="466" y="188"/>
                    </a:lnTo>
                    <a:lnTo>
                      <a:pt x="435" y="190"/>
                    </a:lnTo>
                    <a:lnTo>
                      <a:pt x="406" y="192"/>
                    </a:lnTo>
                    <a:lnTo>
                      <a:pt x="379" y="194"/>
                    </a:lnTo>
                    <a:lnTo>
                      <a:pt x="358" y="197"/>
                    </a:lnTo>
                    <a:lnTo>
                      <a:pt x="339" y="202"/>
                    </a:lnTo>
                    <a:lnTo>
                      <a:pt x="313" y="211"/>
                    </a:lnTo>
                    <a:lnTo>
                      <a:pt x="291" y="223"/>
                    </a:lnTo>
                    <a:lnTo>
                      <a:pt x="271" y="238"/>
                    </a:lnTo>
                    <a:lnTo>
                      <a:pt x="255" y="256"/>
                    </a:lnTo>
                    <a:lnTo>
                      <a:pt x="244" y="275"/>
                    </a:lnTo>
                    <a:lnTo>
                      <a:pt x="235" y="298"/>
                    </a:lnTo>
                    <a:lnTo>
                      <a:pt x="230" y="322"/>
                    </a:lnTo>
                    <a:lnTo>
                      <a:pt x="229" y="348"/>
                    </a:lnTo>
                    <a:lnTo>
                      <a:pt x="230" y="367"/>
                    </a:lnTo>
                    <a:lnTo>
                      <a:pt x="231" y="388"/>
                    </a:lnTo>
                    <a:lnTo>
                      <a:pt x="232" y="410"/>
                    </a:lnTo>
                    <a:lnTo>
                      <a:pt x="232" y="435"/>
                    </a:lnTo>
                    <a:lnTo>
                      <a:pt x="231" y="460"/>
                    </a:lnTo>
                    <a:lnTo>
                      <a:pt x="227" y="486"/>
                    </a:lnTo>
                    <a:lnTo>
                      <a:pt x="220" y="512"/>
                    </a:lnTo>
                    <a:lnTo>
                      <a:pt x="210" y="537"/>
                    </a:lnTo>
                    <a:lnTo>
                      <a:pt x="198" y="558"/>
                    </a:lnTo>
                    <a:lnTo>
                      <a:pt x="183" y="575"/>
                    </a:lnTo>
                    <a:lnTo>
                      <a:pt x="168" y="589"/>
                    </a:lnTo>
                    <a:lnTo>
                      <a:pt x="152" y="602"/>
                    </a:lnTo>
                    <a:lnTo>
                      <a:pt x="137" y="612"/>
                    </a:lnTo>
                    <a:lnTo>
                      <a:pt x="122" y="620"/>
                    </a:lnTo>
                    <a:lnTo>
                      <a:pt x="107" y="626"/>
                    </a:lnTo>
                    <a:lnTo>
                      <a:pt x="94" y="630"/>
                    </a:lnTo>
                    <a:lnTo>
                      <a:pt x="75" y="590"/>
                    </a:lnTo>
                    <a:lnTo>
                      <a:pt x="59" y="550"/>
                    </a:lnTo>
                    <a:lnTo>
                      <a:pt x="45" y="509"/>
                    </a:lnTo>
                    <a:lnTo>
                      <a:pt x="34" y="470"/>
                    </a:lnTo>
                    <a:lnTo>
                      <a:pt x="25" y="431"/>
                    </a:lnTo>
                    <a:lnTo>
                      <a:pt x="19" y="394"/>
                    </a:lnTo>
                    <a:lnTo>
                      <a:pt x="13" y="358"/>
                    </a:lnTo>
                    <a:lnTo>
                      <a:pt x="9" y="325"/>
                    </a:lnTo>
                    <a:lnTo>
                      <a:pt x="5" y="294"/>
                    </a:lnTo>
                    <a:lnTo>
                      <a:pt x="3" y="265"/>
                    </a:lnTo>
                    <a:lnTo>
                      <a:pt x="2" y="240"/>
                    </a:lnTo>
                    <a:lnTo>
                      <a:pt x="1" y="218"/>
                    </a:lnTo>
                    <a:lnTo>
                      <a:pt x="0" y="201"/>
                    </a:lnTo>
                    <a:lnTo>
                      <a:pt x="0" y="174"/>
                    </a:lnTo>
                    <a:lnTo>
                      <a:pt x="1" y="169"/>
                    </a:lnTo>
                    <a:lnTo>
                      <a:pt x="2" y="163"/>
                    </a:lnTo>
                    <a:lnTo>
                      <a:pt x="5" y="156"/>
                    </a:lnTo>
                    <a:lnTo>
                      <a:pt x="9" y="147"/>
                    </a:lnTo>
                    <a:lnTo>
                      <a:pt x="16" y="138"/>
                    </a:lnTo>
                    <a:lnTo>
                      <a:pt x="25" y="127"/>
                    </a:lnTo>
                    <a:lnTo>
                      <a:pt x="37" y="116"/>
                    </a:lnTo>
                    <a:lnTo>
                      <a:pt x="53" y="104"/>
                    </a:lnTo>
                    <a:lnTo>
                      <a:pt x="72" y="92"/>
                    </a:lnTo>
                    <a:lnTo>
                      <a:pt x="95" y="79"/>
                    </a:lnTo>
                    <a:lnTo>
                      <a:pt x="122" y="66"/>
                    </a:lnTo>
                    <a:lnTo>
                      <a:pt x="155" y="53"/>
                    </a:lnTo>
                    <a:lnTo>
                      <a:pt x="193" y="41"/>
                    </a:lnTo>
                    <a:lnTo>
                      <a:pt x="248" y="26"/>
                    </a:lnTo>
                    <a:lnTo>
                      <a:pt x="301" y="14"/>
                    </a:lnTo>
                    <a:lnTo>
                      <a:pt x="352" y="6"/>
                    </a:lnTo>
                    <a:lnTo>
                      <a:pt x="400" y="1"/>
                    </a:lnTo>
                    <a:lnTo>
                      <a:pt x="446" y="0"/>
                    </a:lnTo>
                    <a:close/>
                  </a:path>
                </a:pathLst>
              </a:custGeom>
              <a:solidFill>
                <a:srgbClr val="3AA8F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" name="Freeform 142">
                <a:extLst>
                  <a:ext uri="{FF2B5EF4-FFF2-40B4-BE49-F238E27FC236}">
                    <a16:creationId xmlns:a16="http://schemas.microsoft.com/office/drawing/2014/main" id="{0F62AF70-F47D-E640-8014-57148533FD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66333" y="1174389"/>
                <a:ext cx="1141874" cy="1365742"/>
              </a:xfrm>
              <a:custGeom>
                <a:avLst/>
                <a:gdLst/>
                <a:ahLst/>
                <a:cxnLst>
                  <a:cxn ang="0">
                    <a:pos x="458" y="1"/>
                  </a:cxn>
                  <a:cxn ang="0">
                    <a:pos x="508" y="6"/>
                  </a:cxn>
                  <a:cxn ang="0">
                    <a:pos x="559" y="22"/>
                  </a:cxn>
                  <a:cxn ang="0">
                    <a:pos x="609" y="46"/>
                  </a:cxn>
                  <a:cxn ang="0">
                    <a:pos x="657" y="83"/>
                  </a:cxn>
                  <a:cxn ang="0">
                    <a:pos x="702" y="135"/>
                  </a:cxn>
                  <a:cxn ang="0">
                    <a:pos x="740" y="202"/>
                  </a:cxn>
                  <a:cxn ang="0">
                    <a:pos x="770" y="280"/>
                  </a:cxn>
                  <a:cxn ang="0">
                    <a:pos x="791" y="362"/>
                  </a:cxn>
                  <a:cxn ang="0">
                    <a:pos x="803" y="444"/>
                  </a:cxn>
                  <a:cxn ang="0">
                    <a:pos x="809" y="527"/>
                  </a:cxn>
                  <a:cxn ang="0">
                    <a:pos x="811" y="604"/>
                  </a:cxn>
                  <a:cxn ang="0">
                    <a:pos x="808" y="676"/>
                  </a:cxn>
                  <a:cxn ang="0">
                    <a:pos x="804" y="738"/>
                  </a:cxn>
                  <a:cxn ang="0">
                    <a:pos x="798" y="790"/>
                  </a:cxn>
                  <a:cxn ang="0">
                    <a:pos x="793" y="826"/>
                  </a:cxn>
                  <a:cxn ang="0">
                    <a:pos x="791" y="846"/>
                  </a:cxn>
                  <a:cxn ang="0">
                    <a:pos x="786" y="852"/>
                  </a:cxn>
                  <a:cxn ang="0">
                    <a:pos x="770" y="862"/>
                  </a:cxn>
                  <a:cxn ang="0">
                    <a:pos x="745" y="877"/>
                  </a:cxn>
                  <a:cxn ang="0">
                    <a:pos x="706" y="896"/>
                  </a:cxn>
                  <a:cxn ang="0">
                    <a:pos x="652" y="916"/>
                  </a:cxn>
                  <a:cxn ang="0">
                    <a:pos x="582" y="934"/>
                  </a:cxn>
                  <a:cxn ang="0">
                    <a:pos x="495" y="951"/>
                  </a:cxn>
                  <a:cxn ang="0">
                    <a:pos x="389" y="964"/>
                  </a:cxn>
                  <a:cxn ang="0">
                    <a:pos x="289" y="970"/>
                  </a:cxn>
                  <a:cxn ang="0">
                    <a:pos x="206" y="970"/>
                  </a:cxn>
                  <a:cxn ang="0">
                    <a:pos x="139" y="967"/>
                  </a:cxn>
                  <a:cxn ang="0">
                    <a:pos x="90" y="962"/>
                  </a:cxn>
                  <a:cxn ang="0">
                    <a:pos x="60" y="958"/>
                  </a:cxn>
                  <a:cxn ang="0">
                    <a:pos x="50" y="956"/>
                  </a:cxn>
                  <a:cxn ang="0">
                    <a:pos x="47" y="950"/>
                  </a:cxn>
                  <a:cxn ang="0">
                    <a:pos x="40" y="932"/>
                  </a:cxn>
                  <a:cxn ang="0">
                    <a:pos x="29" y="901"/>
                  </a:cxn>
                  <a:cxn ang="0">
                    <a:pos x="13" y="831"/>
                  </a:cxn>
                  <a:cxn ang="0">
                    <a:pos x="5" y="767"/>
                  </a:cxn>
                  <a:cxn ang="0">
                    <a:pos x="0" y="690"/>
                  </a:cxn>
                  <a:cxn ang="0">
                    <a:pos x="2" y="598"/>
                  </a:cxn>
                  <a:cxn ang="0">
                    <a:pos x="11" y="491"/>
                  </a:cxn>
                  <a:cxn ang="0">
                    <a:pos x="29" y="382"/>
                  </a:cxn>
                  <a:cxn ang="0">
                    <a:pos x="53" y="295"/>
                  </a:cxn>
                  <a:cxn ang="0">
                    <a:pos x="83" y="222"/>
                  </a:cxn>
                  <a:cxn ang="0">
                    <a:pos x="118" y="162"/>
                  </a:cxn>
                  <a:cxn ang="0">
                    <a:pos x="157" y="114"/>
                  </a:cxn>
                  <a:cxn ang="0">
                    <a:pos x="198" y="77"/>
                  </a:cxn>
                  <a:cxn ang="0">
                    <a:pos x="240" y="49"/>
                  </a:cxn>
                  <a:cxn ang="0">
                    <a:pos x="282" y="29"/>
                  </a:cxn>
                  <a:cxn ang="0">
                    <a:pos x="322" y="16"/>
                  </a:cxn>
                  <a:cxn ang="0">
                    <a:pos x="358" y="7"/>
                  </a:cxn>
                  <a:cxn ang="0">
                    <a:pos x="390" y="2"/>
                  </a:cxn>
                  <a:cxn ang="0">
                    <a:pos x="435" y="0"/>
                  </a:cxn>
                </a:cxnLst>
                <a:rect l="0" t="0" r="r" b="b"/>
                <a:pathLst>
                  <a:path w="811" h="970">
                    <a:moveTo>
                      <a:pt x="435" y="0"/>
                    </a:moveTo>
                    <a:lnTo>
                      <a:pt x="458" y="1"/>
                    </a:lnTo>
                    <a:lnTo>
                      <a:pt x="483" y="2"/>
                    </a:lnTo>
                    <a:lnTo>
                      <a:pt x="508" y="6"/>
                    </a:lnTo>
                    <a:lnTo>
                      <a:pt x="533" y="12"/>
                    </a:lnTo>
                    <a:lnTo>
                      <a:pt x="559" y="22"/>
                    </a:lnTo>
                    <a:lnTo>
                      <a:pt x="584" y="32"/>
                    </a:lnTo>
                    <a:lnTo>
                      <a:pt x="609" y="46"/>
                    </a:lnTo>
                    <a:lnTo>
                      <a:pt x="633" y="63"/>
                    </a:lnTo>
                    <a:lnTo>
                      <a:pt x="657" y="83"/>
                    </a:lnTo>
                    <a:lnTo>
                      <a:pt x="680" y="107"/>
                    </a:lnTo>
                    <a:lnTo>
                      <a:pt x="702" y="135"/>
                    </a:lnTo>
                    <a:lnTo>
                      <a:pt x="722" y="166"/>
                    </a:lnTo>
                    <a:lnTo>
                      <a:pt x="740" y="202"/>
                    </a:lnTo>
                    <a:lnTo>
                      <a:pt x="756" y="241"/>
                    </a:lnTo>
                    <a:lnTo>
                      <a:pt x="770" y="280"/>
                    </a:lnTo>
                    <a:lnTo>
                      <a:pt x="781" y="321"/>
                    </a:lnTo>
                    <a:lnTo>
                      <a:pt x="791" y="362"/>
                    </a:lnTo>
                    <a:lnTo>
                      <a:pt x="797" y="403"/>
                    </a:lnTo>
                    <a:lnTo>
                      <a:pt x="803" y="444"/>
                    </a:lnTo>
                    <a:lnTo>
                      <a:pt x="806" y="486"/>
                    </a:lnTo>
                    <a:lnTo>
                      <a:pt x="809" y="527"/>
                    </a:lnTo>
                    <a:lnTo>
                      <a:pt x="811" y="566"/>
                    </a:lnTo>
                    <a:lnTo>
                      <a:pt x="811" y="604"/>
                    </a:lnTo>
                    <a:lnTo>
                      <a:pt x="810" y="641"/>
                    </a:lnTo>
                    <a:lnTo>
                      <a:pt x="808" y="676"/>
                    </a:lnTo>
                    <a:lnTo>
                      <a:pt x="806" y="709"/>
                    </a:lnTo>
                    <a:lnTo>
                      <a:pt x="804" y="738"/>
                    </a:lnTo>
                    <a:lnTo>
                      <a:pt x="801" y="766"/>
                    </a:lnTo>
                    <a:lnTo>
                      <a:pt x="798" y="790"/>
                    </a:lnTo>
                    <a:lnTo>
                      <a:pt x="796" y="810"/>
                    </a:lnTo>
                    <a:lnTo>
                      <a:pt x="793" y="826"/>
                    </a:lnTo>
                    <a:lnTo>
                      <a:pt x="791" y="838"/>
                    </a:lnTo>
                    <a:lnTo>
                      <a:pt x="791" y="846"/>
                    </a:lnTo>
                    <a:lnTo>
                      <a:pt x="790" y="848"/>
                    </a:lnTo>
                    <a:lnTo>
                      <a:pt x="786" y="852"/>
                    </a:lnTo>
                    <a:lnTo>
                      <a:pt x="780" y="857"/>
                    </a:lnTo>
                    <a:lnTo>
                      <a:pt x="770" y="862"/>
                    </a:lnTo>
                    <a:lnTo>
                      <a:pt x="760" y="870"/>
                    </a:lnTo>
                    <a:lnTo>
                      <a:pt x="745" y="877"/>
                    </a:lnTo>
                    <a:lnTo>
                      <a:pt x="727" y="887"/>
                    </a:lnTo>
                    <a:lnTo>
                      <a:pt x="706" y="896"/>
                    </a:lnTo>
                    <a:lnTo>
                      <a:pt x="681" y="906"/>
                    </a:lnTo>
                    <a:lnTo>
                      <a:pt x="652" y="916"/>
                    </a:lnTo>
                    <a:lnTo>
                      <a:pt x="620" y="925"/>
                    </a:lnTo>
                    <a:lnTo>
                      <a:pt x="582" y="934"/>
                    </a:lnTo>
                    <a:lnTo>
                      <a:pt x="541" y="944"/>
                    </a:lnTo>
                    <a:lnTo>
                      <a:pt x="495" y="951"/>
                    </a:lnTo>
                    <a:lnTo>
                      <a:pt x="444" y="958"/>
                    </a:lnTo>
                    <a:lnTo>
                      <a:pt x="389" y="964"/>
                    </a:lnTo>
                    <a:lnTo>
                      <a:pt x="337" y="967"/>
                    </a:lnTo>
                    <a:lnTo>
                      <a:pt x="289" y="970"/>
                    </a:lnTo>
                    <a:lnTo>
                      <a:pt x="245" y="970"/>
                    </a:lnTo>
                    <a:lnTo>
                      <a:pt x="206" y="970"/>
                    </a:lnTo>
                    <a:lnTo>
                      <a:pt x="170" y="969"/>
                    </a:lnTo>
                    <a:lnTo>
                      <a:pt x="139" y="967"/>
                    </a:lnTo>
                    <a:lnTo>
                      <a:pt x="112" y="965"/>
                    </a:lnTo>
                    <a:lnTo>
                      <a:pt x="90" y="962"/>
                    </a:lnTo>
                    <a:lnTo>
                      <a:pt x="72" y="960"/>
                    </a:lnTo>
                    <a:lnTo>
                      <a:pt x="60" y="958"/>
                    </a:lnTo>
                    <a:lnTo>
                      <a:pt x="52" y="957"/>
                    </a:lnTo>
                    <a:lnTo>
                      <a:pt x="50" y="956"/>
                    </a:lnTo>
                    <a:lnTo>
                      <a:pt x="49" y="955"/>
                    </a:lnTo>
                    <a:lnTo>
                      <a:pt x="47" y="950"/>
                    </a:lnTo>
                    <a:lnTo>
                      <a:pt x="44" y="943"/>
                    </a:lnTo>
                    <a:lnTo>
                      <a:pt x="40" y="932"/>
                    </a:lnTo>
                    <a:lnTo>
                      <a:pt x="35" y="919"/>
                    </a:lnTo>
                    <a:lnTo>
                      <a:pt x="29" y="901"/>
                    </a:lnTo>
                    <a:lnTo>
                      <a:pt x="18" y="857"/>
                    </a:lnTo>
                    <a:lnTo>
                      <a:pt x="13" y="831"/>
                    </a:lnTo>
                    <a:lnTo>
                      <a:pt x="9" y="800"/>
                    </a:lnTo>
                    <a:lnTo>
                      <a:pt x="5" y="767"/>
                    </a:lnTo>
                    <a:lnTo>
                      <a:pt x="2" y="730"/>
                    </a:lnTo>
                    <a:lnTo>
                      <a:pt x="0" y="690"/>
                    </a:lnTo>
                    <a:lnTo>
                      <a:pt x="0" y="645"/>
                    </a:lnTo>
                    <a:lnTo>
                      <a:pt x="2" y="598"/>
                    </a:lnTo>
                    <a:lnTo>
                      <a:pt x="6" y="547"/>
                    </a:lnTo>
                    <a:lnTo>
                      <a:pt x="11" y="491"/>
                    </a:lnTo>
                    <a:lnTo>
                      <a:pt x="20" y="433"/>
                    </a:lnTo>
                    <a:lnTo>
                      <a:pt x="29" y="382"/>
                    </a:lnTo>
                    <a:lnTo>
                      <a:pt x="40" y="337"/>
                    </a:lnTo>
                    <a:lnTo>
                      <a:pt x="53" y="295"/>
                    </a:lnTo>
                    <a:lnTo>
                      <a:pt x="67" y="257"/>
                    </a:lnTo>
                    <a:lnTo>
                      <a:pt x="83" y="222"/>
                    </a:lnTo>
                    <a:lnTo>
                      <a:pt x="100" y="191"/>
                    </a:lnTo>
                    <a:lnTo>
                      <a:pt x="118" y="162"/>
                    </a:lnTo>
                    <a:lnTo>
                      <a:pt x="138" y="137"/>
                    </a:lnTo>
                    <a:lnTo>
                      <a:pt x="157" y="114"/>
                    </a:lnTo>
                    <a:lnTo>
                      <a:pt x="178" y="94"/>
                    </a:lnTo>
                    <a:lnTo>
                      <a:pt x="198" y="77"/>
                    </a:lnTo>
                    <a:lnTo>
                      <a:pt x="219" y="63"/>
                    </a:lnTo>
                    <a:lnTo>
                      <a:pt x="240" y="49"/>
                    </a:lnTo>
                    <a:lnTo>
                      <a:pt x="261" y="38"/>
                    </a:lnTo>
                    <a:lnTo>
                      <a:pt x="282" y="29"/>
                    </a:lnTo>
                    <a:lnTo>
                      <a:pt x="302" y="22"/>
                    </a:lnTo>
                    <a:lnTo>
                      <a:pt x="322" y="16"/>
                    </a:lnTo>
                    <a:lnTo>
                      <a:pt x="340" y="11"/>
                    </a:lnTo>
                    <a:lnTo>
                      <a:pt x="358" y="7"/>
                    </a:lnTo>
                    <a:lnTo>
                      <a:pt x="375" y="4"/>
                    </a:lnTo>
                    <a:lnTo>
                      <a:pt x="390" y="2"/>
                    </a:lnTo>
                    <a:lnTo>
                      <a:pt x="412" y="1"/>
                    </a:lnTo>
                    <a:lnTo>
                      <a:pt x="435" y="0"/>
                    </a:lnTo>
                    <a:close/>
                  </a:path>
                </a:pathLst>
              </a:custGeom>
              <a:solidFill>
                <a:srgbClr val="BCF1F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" name="Freeform 143">
                <a:extLst>
                  <a:ext uri="{FF2B5EF4-FFF2-40B4-BE49-F238E27FC236}">
                    <a16:creationId xmlns:a16="http://schemas.microsoft.com/office/drawing/2014/main" id="{039EB540-9775-9F44-9522-6FC6DDB3CB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0091" y="1496817"/>
                <a:ext cx="149246" cy="157694"/>
              </a:xfrm>
              <a:custGeom>
                <a:avLst/>
                <a:gdLst/>
                <a:ahLst/>
                <a:cxnLst>
                  <a:cxn ang="0">
                    <a:pos x="39" y="0"/>
                  </a:cxn>
                  <a:cxn ang="0">
                    <a:pos x="54" y="0"/>
                  </a:cxn>
                  <a:cxn ang="0">
                    <a:pos x="67" y="3"/>
                  </a:cxn>
                  <a:cxn ang="0">
                    <a:pos x="79" y="9"/>
                  </a:cxn>
                  <a:cxn ang="0">
                    <a:pos x="89" y="17"/>
                  </a:cxn>
                  <a:cxn ang="0">
                    <a:pos x="97" y="26"/>
                  </a:cxn>
                  <a:cxn ang="0">
                    <a:pos x="100" y="32"/>
                  </a:cxn>
                  <a:cxn ang="0">
                    <a:pos x="103" y="39"/>
                  </a:cxn>
                  <a:cxn ang="0">
                    <a:pos x="106" y="47"/>
                  </a:cxn>
                  <a:cxn ang="0">
                    <a:pos x="106" y="55"/>
                  </a:cxn>
                  <a:cxn ang="0">
                    <a:pos x="106" y="66"/>
                  </a:cxn>
                  <a:cxn ang="0">
                    <a:pos x="105" y="75"/>
                  </a:cxn>
                  <a:cxn ang="0">
                    <a:pos x="102" y="83"/>
                  </a:cxn>
                  <a:cxn ang="0">
                    <a:pos x="97" y="92"/>
                  </a:cxn>
                  <a:cxn ang="0">
                    <a:pos x="90" y="99"/>
                  </a:cxn>
                  <a:cxn ang="0">
                    <a:pos x="81" y="106"/>
                  </a:cxn>
                  <a:cxn ang="0">
                    <a:pos x="70" y="110"/>
                  </a:cxn>
                  <a:cxn ang="0">
                    <a:pos x="55" y="112"/>
                  </a:cxn>
                  <a:cxn ang="0">
                    <a:pos x="38" y="112"/>
                  </a:cxn>
                  <a:cxn ang="0">
                    <a:pos x="3" y="71"/>
                  </a:cxn>
                  <a:cxn ang="0">
                    <a:pos x="2" y="69"/>
                  </a:cxn>
                  <a:cxn ang="0">
                    <a:pos x="1" y="63"/>
                  </a:cxn>
                  <a:cxn ang="0">
                    <a:pos x="0" y="55"/>
                  </a:cxn>
                  <a:cxn ang="0">
                    <a:pos x="0" y="45"/>
                  </a:cxn>
                  <a:cxn ang="0">
                    <a:pos x="2" y="35"/>
                  </a:cxn>
                  <a:cxn ang="0">
                    <a:pos x="5" y="25"/>
                  </a:cxn>
                  <a:cxn ang="0">
                    <a:pos x="13" y="15"/>
                  </a:cxn>
                  <a:cxn ang="0">
                    <a:pos x="26" y="5"/>
                  </a:cxn>
                  <a:cxn ang="0">
                    <a:pos x="39" y="0"/>
                  </a:cxn>
                </a:cxnLst>
                <a:rect l="0" t="0" r="r" b="b"/>
                <a:pathLst>
                  <a:path w="106" h="112">
                    <a:moveTo>
                      <a:pt x="39" y="0"/>
                    </a:moveTo>
                    <a:lnTo>
                      <a:pt x="54" y="0"/>
                    </a:lnTo>
                    <a:lnTo>
                      <a:pt x="67" y="3"/>
                    </a:lnTo>
                    <a:lnTo>
                      <a:pt x="79" y="9"/>
                    </a:lnTo>
                    <a:lnTo>
                      <a:pt x="89" y="17"/>
                    </a:lnTo>
                    <a:lnTo>
                      <a:pt x="97" y="26"/>
                    </a:lnTo>
                    <a:lnTo>
                      <a:pt x="100" y="32"/>
                    </a:lnTo>
                    <a:lnTo>
                      <a:pt x="103" y="39"/>
                    </a:lnTo>
                    <a:lnTo>
                      <a:pt x="106" y="47"/>
                    </a:lnTo>
                    <a:lnTo>
                      <a:pt x="106" y="55"/>
                    </a:lnTo>
                    <a:lnTo>
                      <a:pt x="106" y="66"/>
                    </a:lnTo>
                    <a:lnTo>
                      <a:pt x="105" y="75"/>
                    </a:lnTo>
                    <a:lnTo>
                      <a:pt x="102" y="83"/>
                    </a:lnTo>
                    <a:lnTo>
                      <a:pt x="97" y="92"/>
                    </a:lnTo>
                    <a:lnTo>
                      <a:pt x="90" y="99"/>
                    </a:lnTo>
                    <a:lnTo>
                      <a:pt x="81" y="106"/>
                    </a:lnTo>
                    <a:lnTo>
                      <a:pt x="70" y="110"/>
                    </a:lnTo>
                    <a:lnTo>
                      <a:pt x="55" y="112"/>
                    </a:lnTo>
                    <a:lnTo>
                      <a:pt x="38" y="112"/>
                    </a:lnTo>
                    <a:lnTo>
                      <a:pt x="3" y="71"/>
                    </a:lnTo>
                    <a:lnTo>
                      <a:pt x="2" y="69"/>
                    </a:lnTo>
                    <a:lnTo>
                      <a:pt x="1" y="63"/>
                    </a:lnTo>
                    <a:lnTo>
                      <a:pt x="0" y="55"/>
                    </a:lnTo>
                    <a:lnTo>
                      <a:pt x="0" y="45"/>
                    </a:lnTo>
                    <a:lnTo>
                      <a:pt x="2" y="35"/>
                    </a:lnTo>
                    <a:lnTo>
                      <a:pt x="5" y="25"/>
                    </a:lnTo>
                    <a:lnTo>
                      <a:pt x="13" y="15"/>
                    </a:lnTo>
                    <a:lnTo>
                      <a:pt x="26" y="5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" name="Freeform 144">
                <a:extLst>
                  <a:ext uri="{FF2B5EF4-FFF2-40B4-BE49-F238E27FC236}">
                    <a16:creationId xmlns:a16="http://schemas.microsoft.com/office/drawing/2014/main" id="{0BB8B4E1-96BA-1740-B79C-82079E4A96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69182" y="1551728"/>
                <a:ext cx="325244" cy="751862"/>
              </a:xfrm>
              <a:custGeom>
                <a:avLst/>
                <a:gdLst/>
                <a:ahLst/>
                <a:cxnLst>
                  <a:cxn ang="0">
                    <a:pos x="193" y="0"/>
                  </a:cxn>
                  <a:cxn ang="0">
                    <a:pos x="202" y="0"/>
                  </a:cxn>
                  <a:cxn ang="0">
                    <a:pos x="210" y="1"/>
                  </a:cxn>
                  <a:cxn ang="0">
                    <a:pos x="219" y="7"/>
                  </a:cxn>
                  <a:cxn ang="0">
                    <a:pos x="227" y="16"/>
                  </a:cxn>
                  <a:cxn ang="0">
                    <a:pos x="231" y="27"/>
                  </a:cxn>
                  <a:cxn ang="0">
                    <a:pos x="231" y="39"/>
                  </a:cxn>
                  <a:cxn ang="0">
                    <a:pos x="227" y="51"/>
                  </a:cxn>
                  <a:cxn ang="0">
                    <a:pos x="226" y="53"/>
                  </a:cxn>
                  <a:cxn ang="0">
                    <a:pos x="222" y="57"/>
                  </a:cxn>
                  <a:cxn ang="0">
                    <a:pos x="217" y="63"/>
                  </a:cxn>
                  <a:cxn ang="0">
                    <a:pos x="210" y="73"/>
                  </a:cxn>
                  <a:cxn ang="0">
                    <a:pos x="203" y="86"/>
                  </a:cxn>
                  <a:cxn ang="0">
                    <a:pos x="194" y="101"/>
                  </a:cxn>
                  <a:cxn ang="0">
                    <a:pos x="186" y="119"/>
                  </a:cxn>
                  <a:cxn ang="0">
                    <a:pos x="177" y="139"/>
                  </a:cxn>
                  <a:cxn ang="0">
                    <a:pos x="169" y="161"/>
                  </a:cxn>
                  <a:cxn ang="0">
                    <a:pos x="162" y="187"/>
                  </a:cxn>
                  <a:cxn ang="0">
                    <a:pos x="157" y="215"/>
                  </a:cxn>
                  <a:cxn ang="0">
                    <a:pos x="152" y="245"/>
                  </a:cxn>
                  <a:cxn ang="0">
                    <a:pos x="150" y="277"/>
                  </a:cxn>
                  <a:cxn ang="0">
                    <a:pos x="151" y="312"/>
                  </a:cxn>
                  <a:cxn ang="0">
                    <a:pos x="153" y="349"/>
                  </a:cxn>
                  <a:cxn ang="0">
                    <a:pos x="159" y="388"/>
                  </a:cxn>
                  <a:cxn ang="0">
                    <a:pos x="169" y="429"/>
                  </a:cxn>
                  <a:cxn ang="0">
                    <a:pos x="182" y="473"/>
                  </a:cxn>
                  <a:cxn ang="0">
                    <a:pos x="181" y="475"/>
                  </a:cxn>
                  <a:cxn ang="0">
                    <a:pos x="175" y="478"/>
                  </a:cxn>
                  <a:cxn ang="0">
                    <a:pos x="167" y="483"/>
                  </a:cxn>
                  <a:cxn ang="0">
                    <a:pos x="155" y="490"/>
                  </a:cxn>
                  <a:cxn ang="0">
                    <a:pos x="123" y="506"/>
                  </a:cxn>
                  <a:cxn ang="0">
                    <a:pos x="105" y="513"/>
                  </a:cxn>
                  <a:cxn ang="0">
                    <a:pos x="84" y="521"/>
                  </a:cxn>
                  <a:cxn ang="0">
                    <a:pos x="62" y="527"/>
                  </a:cxn>
                  <a:cxn ang="0">
                    <a:pos x="39" y="532"/>
                  </a:cxn>
                  <a:cxn ang="0">
                    <a:pos x="15" y="534"/>
                  </a:cxn>
                  <a:cxn ang="0">
                    <a:pos x="14" y="532"/>
                  </a:cxn>
                  <a:cxn ang="0">
                    <a:pos x="13" y="526"/>
                  </a:cxn>
                  <a:cxn ang="0">
                    <a:pos x="10" y="516"/>
                  </a:cxn>
                  <a:cxn ang="0">
                    <a:pos x="8" y="501"/>
                  </a:cxn>
                  <a:cxn ang="0">
                    <a:pos x="5" y="485"/>
                  </a:cxn>
                  <a:cxn ang="0">
                    <a:pos x="3" y="465"/>
                  </a:cxn>
                  <a:cxn ang="0">
                    <a:pos x="1" y="441"/>
                  </a:cxn>
                  <a:cxn ang="0">
                    <a:pos x="0" y="416"/>
                  </a:cxn>
                  <a:cxn ang="0">
                    <a:pos x="0" y="388"/>
                  </a:cxn>
                  <a:cxn ang="0">
                    <a:pos x="2" y="358"/>
                  </a:cxn>
                  <a:cxn ang="0">
                    <a:pos x="6" y="326"/>
                  </a:cxn>
                  <a:cxn ang="0">
                    <a:pos x="12" y="293"/>
                  </a:cxn>
                  <a:cxn ang="0">
                    <a:pos x="20" y="259"/>
                  </a:cxn>
                  <a:cxn ang="0">
                    <a:pos x="32" y="223"/>
                  </a:cxn>
                  <a:cxn ang="0">
                    <a:pos x="47" y="187"/>
                  </a:cxn>
                  <a:cxn ang="0">
                    <a:pos x="65" y="151"/>
                  </a:cxn>
                  <a:cxn ang="0">
                    <a:pos x="87" y="114"/>
                  </a:cxn>
                  <a:cxn ang="0">
                    <a:pos x="114" y="77"/>
                  </a:cxn>
                  <a:cxn ang="0">
                    <a:pos x="145" y="41"/>
                  </a:cxn>
                  <a:cxn ang="0">
                    <a:pos x="181" y="5"/>
                  </a:cxn>
                  <a:cxn ang="0">
                    <a:pos x="182" y="4"/>
                  </a:cxn>
                  <a:cxn ang="0">
                    <a:pos x="187" y="2"/>
                  </a:cxn>
                  <a:cxn ang="0">
                    <a:pos x="193" y="0"/>
                  </a:cxn>
                </a:cxnLst>
                <a:rect l="0" t="0" r="r" b="b"/>
                <a:pathLst>
                  <a:path w="231" h="534">
                    <a:moveTo>
                      <a:pt x="193" y="0"/>
                    </a:moveTo>
                    <a:lnTo>
                      <a:pt x="202" y="0"/>
                    </a:lnTo>
                    <a:lnTo>
                      <a:pt x="210" y="1"/>
                    </a:lnTo>
                    <a:lnTo>
                      <a:pt x="219" y="7"/>
                    </a:lnTo>
                    <a:lnTo>
                      <a:pt x="227" y="16"/>
                    </a:lnTo>
                    <a:lnTo>
                      <a:pt x="231" y="27"/>
                    </a:lnTo>
                    <a:lnTo>
                      <a:pt x="231" y="39"/>
                    </a:lnTo>
                    <a:lnTo>
                      <a:pt x="227" y="51"/>
                    </a:lnTo>
                    <a:lnTo>
                      <a:pt x="226" y="53"/>
                    </a:lnTo>
                    <a:lnTo>
                      <a:pt x="222" y="57"/>
                    </a:lnTo>
                    <a:lnTo>
                      <a:pt x="217" y="63"/>
                    </a:lnTo>
                    <a:lnTo>
                      <a:pt x="210" y="73"/>
                    </a:lnTo>
                    <a:lnTo>
                      <a:pt x="203" y="86"/>
                    </a:lnTo>
                    <a:lnTo>
                      <a:pt x="194" y="101"/>
                    </a:lnTo>
                    <a:lnTo>
                      <a:pt x="186" y="119"/>
                    </a:lnTo>
                    <a:lnTo>
                      <a:pt x="177" y="139"/>
                    </a:lnTo>
                    <a:lnTo>
                      <a:pt x="169" y="161"/>
                    </a:lnTo>
                    <a:lnTo>
                      <a:pt x="162" y="187"/>
                    </a:lnTo>
                    <a:lnTo>
                      <a:pt x="157" y="215"/>
                    </a:lnTo>
                    <a:lnTo>
                      <a:pt x="152" y="245"/>
                    </a:lnTo>
                    <a:lnTo>
                      <a:pt x="150" y="277"/>
                    </a:lnTo>
                    <a:lnTo>
                      <a:pt x="151" y="312"/>
                    </a:lnTo>
                    <a:lnTo>
                      <a:pt x="153" y="349"/>
                    </a:lnTo>
                    <a:lnTo>
                      <a:pt x="159" y="388"/>
                    </a:lnTo>
                    <a:lnTo>
                      <a:pt x="169" y="429"/>
                    </a:lnTo>
                    <a:lnTo>
                      <a:pt x="182" y="473"/>
                    </a:lnTo>
                    <a:lnTo>
                      <a:pt x="181" y="475"/>
                    </a:lnTo>
                    <a:lnTo>
                      <a:pt x="175" y="478"/>
                    </a:lnTo>
                    <a:lnTo>
                      <a:pt x="167" y="483"/>
                    </a:lnTo>
                    <a:lnTo>
                      <a:pt x="155" y="490"/>
                    </a:lnTo>
                    <a:lnTo>
                      <a:pt x="123" y="506"/>
                    </a:lnTo>
                    <a:lnTo>
                      <a:pt x="105" y="513"/>
                    </a:lnTo>
                    <a:lnTo>
                      <a:pt x="84" y="521"/>
                    </a:lnTo>
                    <a:lnTo>
                      <a:pt x="62" y="527"/>
                    </a:lnTo>
                    <a:lnTo>
                      <a:pt x="39" y="532"/>
                    </a:lnTo>
                    <a:lnTo>
                      <a:pt x="15" y="534"/>
                    </a:lnTo>
                    <a:lnTo>
                      <a:pt x="14" y="532"/>
                    </a:lnTo>
                    <a:lnTo>
                      <a:pt x="13" y="526"/>
                    </a:lnTo>
                    <a:lnTo>
                      <a:pt x="10" y="516"/>
                    </a:lnTo>
                    <a:lnTo>
                      <a:pt x="8" y="501"/>
                    </a:lnTo>
                    <a:lnTo>
                      <a:pt x="5" y="485"/>
                    </a:lnTo>
                    <a:lnTo>
                      <a:pt x="3" y="465"/>
                    </a:lnTo>
                    <a:lnTo>
                      <a:pt x="1" y="441"/>
                    </a:lnTo>
                    <a:lnTo>
                      <a:pt x="0" y="416"/>
                    </a:lnTo>
                    <a:lnTo>
                      <a:pt x="0" y="388"/>
                    </a:lnTo>
                    <a:lnTo>
                      <a:pt x="2" y="358"/>
                    </a:lnTo>
                    <a:lnTo>
                      <a:pt x="6" y="326"/>
                    </a:lnTo>
                    <a:lnTo>
                      <a:pt x="12" y="293"/>
                    </a:lnTo>
                    <a:lnTo>
                      <a:pt x="20" y="259"/>
                    </a:lnTo>
                    <a:lnTo>
                      <a:pt x="32" y="223"/>
                    </a:lnTo>
                    <a:lnTo>
                      <a:pt x="47" y="187"/>
                    </a:lnTo>
                    <a:lnTo>
                      <a:pt x="65" y="151"/>
                    </a:lnTo>
                    <a:lnTo>
                      <a:pt x="87" y="114"/>
                    </a:lnTo>
                    <a:lnTo>
                      <a:pt x="114" y="77"/>
                    </a:lnTo>
                    <a:lnTo>
                      <a:pt x="145" y="41"/>
                    </a:lnTo>
                    <a:lnTo>
                      <a:pt x="181" y="5"/>
                    </a:lnTo>
                    <a:lnTo>
                      <a:pt x="182" y="4"/>
                    </a:lnTo>
                    <a:lnTo>
                      <a:pt x="187" y="2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" name="Freeform 145">
                <a:extLst>
                  <a:ext uri="{FF2B5EF4-FFF2-40B4-BE49-F238E27FC236}">
                    <a16:creationId xmlns:a16="http://schemas.microsoft.com/office/drawing/2014/main" id="{48226B02-5D07-4B41-B383-A9CC5C8433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45213" y="2334566"/>
                <a:ext cx="76031" cy="157694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26" y="2"/>
                  </a:cxn>
                  <a:cxn ang="0">
                    <a:pos x="35" y="9"/>
                  </a:cxn>
                  <a:cxn ang="0">
                    <a:pos x="42" y="20"/>
                  </a:cxn>
                  <a:cxn ang="0">
                    <a:pos x="48" y="35"/>
                  </a:cxn>
                  <a:cxn ang="0">
                    <a:pos x="52" y="53"/>
                  </a:cxn>
                  <a:cxn ang="0">
                    <a:pos x="54" y="68"/>
                  </a:cxn>
                  <a:cxn ang="0">
                    <a:pos x="53" y="81"/>
                  </a:cxn>
                  <a:cxn ang="0">
                    <a:pos x="51" y="94"/>
                  </a:cxn>
                  <a:cxn ang="0">
                    <a:pos x="47" y="103"/>
                  </a:cxn>
                  <a:cxn ang="0">
                    <a:pos x="42" y="110"/>
                  </a:cxn>
                  <a:cxn ang="0">
                    <a:pos x="36" y="112"/>
                  </a:cxn>
                  <a:cxn ang="0">
                    <a:pos x="27" y="110"/>
                  </a:cxn>
                  <a:cxn ang="0">
                    <a:pos x="19" y="104"/>
                  </a:cxn>
                  <a:cxn ang="0">
                    <a:pos x="11" y="93"/>
                  </a:cxn>
                  <a:cxn ang="0">
                    <a:pos x="5" y="78"/>
                  </a:cxn>
                  <a:cxn ang="0">
                    <a:pos x="1" y="60"/>
                  </a:cxn>
                  <a:cxn ang="0">
                    <a:pos x="0" y="45"/>
                  </a:cxn>
                  <a:cxn ang="0">
                    <a:pos x="0" y="32"/>
                  </a:cxn>
                  <a:cxn ang="0">
                    <a:pos x="2" y="19"/>
                  </a:cxn>
                  <a:cxn ang="0">
                    <a:pos x="6" y="10"/>
                  </a:cxn>
                  <a:cxn ang="0">
                    <a:pos x="11" y="3"/>
                  </a:cxn>
                  <a:cxn ang="0">
                    <a:pos x="18" y="0"/>
                  </a:cxn>
                </a:cxnLst>
                <a:rect l="0" t="0" r="r" b="b"/>
                <a:pathLst>
                  <a:path w="54" h="112">
                    <a:moveTo>
                      <a:pt x="18" y="0"/>
                    </a:moveTo>
                    <a:lnTo>
                      <a:pt x="26" y="2"/>
                    </a:lnTo>
                    <a:lnTo>
                      <a:pt x="35" y="9"/>
                    </a:lnTo>
                    <a:lnTo>
                      <a:pt x="42" y="20"/>
                    </a:lnTo>
                    <a:lnTo>
                      <a:pt x="48" y="35"/>
                    </a:lnTo>
                    <a:lnTo>
                      <a:pt x="52" y="53"/>
                    </a:lnTo>
                    <a:lnTo>
                      <a:pt x="54" y="68"/>
                    </a:lnTo>
                    <a:lnTo>
                      <a:pt x="53" y="81"/>
                    </a:lnTo>
                    <a:lnTo>
                      <a:pt x="51" y="94"/>
                    </a:lnTo>
                    <a:lnTo>
                      <a:pt x="47" y="103"/>
                    </a:lnTo>
                    <a:lnTo>
                      <a:pt x="42" y="110"/>
                    </a:lnTo>
                    <a:lnTo>
                      <a:pt x="36" y="112"/>
                    </a:lnTo>
                    <a:lnTo>
                      <a:pt x="27" y="110"/>
                    </a:lnTo>
                    <a:lnTo>
                      <a:pt x="19" y="104"/>
                    </a:lnTo>
                    <a:lnTo>
                      <a:pt x="11" y="93"/>
                    </a:lnTo>
                    <a:lnTo>
                      <a:pt x="5" y="78"/>
                    </a:lnTo>
                    <a:lnTo>
                      <a:pt x="1" y="60"/>
                    </a:lnTo>
                    <a:lnTo>
                      <a:pt x="0" y="45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6" y="10"/>
                    </a:lnTo>
                    <a:lnTo>
                      <a:pt x="11" y="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" name="Freeform 146">
                <a:extLst>
                  <a:ext uri="{FF2B5EF4-FFF2-40B4-BE49-F238E27FC236}">
                    <a16:creationId xmlns:a16="http://schemas.microsoft.com/office/drawing/2014/main" id="{6AE1F7C1-9F6C-E448-ADAD-9C86D45D8A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2364" y="2304998"/>
                <a:ext cx="97151" cy="147838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24" y="2"/>
                  </a:cxn>
                  <a:cxn ang="0">
                    <a:pos x="33" y="8"/>
                  </a:cxn>
                  <a:cxn ang="0">
                    <a:pos x="42" y="17"/>
                  </a:cxn>
                  <a:cxn ang="0">
                    <a:pos x="50" y="28"/>
                  </a:cxn>
                  <a:cxn ang="0">
                    <a:pos x="58" y="40"/>
                  </a:cxn>
                  <a:cxn ang="0">
                    <a:pos x="64" y="54"/>
                  </a:cxn>
                  <a:cxn ang="0">
                    <a:pos x="68" y="68"/>
                  </a:cxn>
                  <a:cxn ang="0">
                    <a:pos x="69" y="80"/>
                  </a:cxn>
                  <a:cxn ang="0">
                    <a:pos x="69" y="90"/>
                  </a:cxn>
                  <a:cxn ang="0">
                    <a:pos x="65" y="98"/>
                  </a:cxn>
                  <a:cxn ang="0">
                    <a:pos x="60" y="103"/>
                  </a:cxn>
                  <a:cxn ang="0">
                    <a:pos x="53" y="105"/>
                  </a:cxn>
                  <a:cxn ang="0">
                    <a:pos x="44" y="102"/>
                  </a:cxn>
                  <a:cxn ang="0">
                    <a:pos x="36" y="96"/>
                  </a:cxn>
                  <a:cxn ang="0">
                    <a:pos x="28" y="88"/>
                  </a:cxn>
                  <a:cxn ang="0">
                    <a:pos x="19" y="77"/>
                  </a:cxn>
                  <a:cxn ang="0">
                    <a:pos x="12" y="64"/>
                  </a:cxn>
                  <a:cxn ang="0">
                    <a:pos x="6" y="50"/>
                  </a:cxn>
                  <a:cxn ang="0">
                    <a:pos x="2" y="37"/>
                  </a:cxn>
                  <a:cxn ang="0">
                    <a:pos x="0" y="25"/>
                  </a:cxn>
                  <a:cxn ang="0">
                    <a:pos x="1" y="14"/>
                  </a:cxn>
                  <a:cxn ang="0">
                    <a:pos x="4" y="7"/>
                  </a:cxn>
                  <a:cxn ang="0">
                    <a:pos x="9" y="2"/>
                  </a:cxn>
                  <a:cxn ang="0">
                    <a:pos x="16" y="0"/>
                  </a:cxn>
                </a:cxnLst>
                <a:rect l="0" t="0" r="r" b="b"/>
                <a:pathLst>
                  <a:path w="69" h="105">
                    <a:moveTo>
                      <a:pt x="16" y="0"/>
                    </a:moveTo>
                    <a:lnTo>
                      <a:pt x="24" y="2"/>
                    </a:lnTo>
                    <a:lnTo>
                      <a:pt x="33" y="8"/>
                    </a:lnTo>
                    <a:lnTo>
                      <a:pt x="42" y="17"/>
                    </a:lnTo>
                    <a:lnTo>
                      <a:pt x="50" y="28"/>
                    </a:lnTo>
                    <a:lnTo>
                      <a:pt x="58" y="40"/>
                    </a:lnTo>
                    <a:lnTo>
                      <a:pt x="64" y="54"/>
                    </a:lnTo>
                    <a:lnTo>
                      <a:pt x="68" y="68"/>
                    </a:lnTo>
                    <a:lnTo>
                      <a:pt x="69" y="80"/>
                    </a:lnTo>
                    <a:lnTo>
                      <a:pt x="69" y="90"/>
                    </a:lnTo>
                    <a:lnTo>
                      <a:pt x="65" y="98"/>
                    </a:lnTo>
                    <a:lnTo>
                      <a:pt x="60" y="103"/>
                    </a:lnTo>
                    <a:lnTo>
                      <a:pt x="53" y="105"/>
                    </a:lnTo>
                    <a:lnTo>
                      <a:pt x="44" y="102"/>
                    </a:lnTo>
                    <a:lnTo>
                      <a:pt x="36" y="96"/>
                    </a:lnTo>
                    <a:lnTo>
                      <a:pt x="28" y="88"/>
                    </a:lnTo>
                    <a:lnTo>
                      <a:pt x="19" y="77"/>
                    </a:lnTo>
                    <a:lnTo>
                      <a:pt x="12" y="64"/>
                    </a:lnTo>
                    <a:lnTo>
                      <a:pt x="6" y="50"/>
                    </a:lnTo>
                    <a:lnTo>
                      <a:pt x="2" y="37"/>
                    </a:lnTo>
                    <a:lnTo>
                      <a:pt x="0" y="25"/>
                    </a:lnTo>
                    <a:lnTo>
                      <a:pt x="1" y="14"/>
                    </a:lnTo>
                    <a:lnTo>
                      <a:pt x="4" y="7"/>
                    </a:lnTo>
                    <a:lnTo>
                      <a:pt x="9" y="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" name="Freeform 147">
                <a:extLst>
                  <a:ext uri="{FF2B5EF4-FFF2-40B4-BE49-F238E27FC236}">
                    <a16:creationId xmlns:a16="http://schemas.microsoft.com/office/drawing/2014/main" id="{682BA521-601B-EC45-BC0B-275E6054C8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32475" y="2251495"/>
                <a:ext cx="123902" cy="114047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26" y="2"/>
                  </a:cxn>
                  <a:cxn ang="0">
                    <a:pos x="38" y="5"/>
                  </a:cxn>
                  <a:cxn ang="0">
                    <a:pos x="49" y="12"/>
                  </a:cxn>
                  <a:cxn ang="0">
                    <a:pos x="61" y="20"/>
                  </a:cxn>
                  <a:cxn ang="0">
                    <a:pos x="71" y="30"/>
                  </a:cxn>
                  <a:cxn ang="0">
                    <a:pos x="79" y="41"/>
                  </a:cxn>
                  <a:cxn ang="0">
                    <a:pos x="85" y="51"/>
                  </a:cxn>
                  <a:cxn ang="0">
                    <a:pos x="88" y="61"/>
                  </a:cxn>
                  <a:cxn ang="0">
                    <a:pos x="88" y="69"/>
                  </a:cxn>
                  <a:cxn ang="0">
                    <a:pos x="84" y="76"/>
                  </a:cxn>
                  <a:cxn ang="0">
                    <a:pos x="78" y="80"/>
                  </a:cxn>
                  <a:cxn ang="0">
                    <a:pos x="70" y="81"/>
                  </a:cxn>
                  <a:cxn ang="0">
                    <a:pos x="60" y="79"/>
                  </a:cxn>
                  <a:cxn ang="0">
                    <a:pos x="49" y="75"/>
                  </a:cxn>
                  <a:cxn ang="0">
                    <a:pos x="38" y="69"/>
                  </a:cxn>
                  <a:cxn ang="0">
                    <a:pos x="26" y="60"/>
                  </a:cxn>
                  <a:cxn ang="0">
                    <a:pos x="16" y="50"/>
                  </a:cxn>
                  <a:cxn ang="0">
                    <a:pos x="8" y="40"/>
                  </a:cxn>
                  <a:cxn ang="0">
                    <a:pos x="2" y="30"/>
                  </a:cxn>
                  <a:cxn ang="0">
                    <a:pos x="0" y="20"/>
                  </a:cxn>
                  <a:cxn ang="0">
                    <a:pos x="0" y="12"/>
                  </a:cxn>
                  <a:cxn ang="0">
                    <a:pos x="3" y="5"/>
                  </a:cxn>
                  <a:cxn ang="0">
                    <a:pos x="9" y="1"/>
                  </a:cxn>
                  <a:cxn ang="0">
                    <a:pos x="17" y="0"/>
                  </a:cxn>
                </a:cxnLst>
                <a:rect l="0" t="0" r="r" b="b"/>
                <a:pathLst>
                  <a:path w="88" h="81">
                    <a:moveTo>
                      <a:pt x="17" y="0"/>
                    </a:moveTo>
                    <a:lnTo>
                      <a:pt x="26" y="2"/>
                    </a:lnTo>
                    <a:lnTo>
                      <a:pt x="38" y="5"/>
                    </a:lnTo>
                    <a:lnTo>
                      <a:pt x="49" y="12"/>
                    </a:lnTo>
                    <a:lnTo>
                      <a:pt x="61" y="20"/>
                    </a:lnTo>
                    <a:lnTo>
                      <a:pt x="71" y="30"/>
                    </a:lnTo>
                    <a:lnTo>
                      <a:pt x="79" y="41"/>
                    </a:lnTo>
                    <a:lnTo>
                      <a:pt x="85" y="51"/>
                    </a:lnTo>
                    <a:lnTo>
                      <a:pt x="88" y="61"/>
                    </a:lnTo>
                    <a:lnTo>
                      <a:pt x="88" y="69"/>
                    </a:lnTo>
                    <a:lnTo>
                      <a:pt x="84" y="76"/>
                    </a:lnTo>
                    <a:lnTo>
                      <a:pt x="78" y="80"/>
                    </a:lnTo>
                    <a:lnTo>
                      <a:pt x="70" y="81"/>
                    </a:lnTo>
                    <a:lnTo>
                      <a:pt x="60" y="79"/>
                    </a:lnTo>
                    <a:lnTo>
                      <a:pt x="49" y="75"/>
                    </a:lnTo>
                    <a:lnTo>
                      <a:pt x="38" y="69"/>
                    </a:lnTo>
                    <a:lnTo>
                      <a:pt x="26" y="60"/>
                    </a:lnTo>
                    <a:lnTo>
                      <a:pt x="16" y="50"/>
                    </a:lnTo>
                    <a:lnTo>
                      <a:pt x="8" y="40"/>
                    </a:lnTo>
                    <a:lnTo>
                      <a:pt x="2" y="30"/>
                    </a:lnTo>
                    <a:lnTo>
                      <a:pt x="0" y="20"/>
                    </a:lnTo>
                    <a:lnTo>
                      <a:pt x="0" y="12"/>
                    </a:lnTo>
                    <a:lnTo>
                      <a:pt x="3" y="5"/>
                    </a:lnTo>
                    <a:lnTo>
                      <a:pt x="9" y="1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" name="Freeform 148">
                <a:extLst>
                  <a:ext uri="{FF2B5EF4-FFF2-40B4-BE49-F238E27FC236}">
                    <a16:creationId xmlns:a16="http://schemas.microsoft.com/office/drawing/2014/main" id="{F293D04B-8AEA-DE4F-A9D1-FB2E7B88F4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23694" y="2190952"/>
                <a:ext cx="68992" cy="139391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24" y="1"/>
                  </a:cxn>
                  <a:cxn ang="0">
                    <a:pos x="31" y="7"/>
                  </a:cxn>
                  <a:cxn ang="0">
                    <a:pos x="38" y="17"/>
                  </a:cxn>
                  <a:cxn ang="0">
                    <a:pos x="44" y="30"/>
                  </a:cxn>
                  <a:cxn ang="0">
                    <a:pos x="47" y="46"/>
                  </a:cxn>
                  <a:cxn ang="0">
                    <a:pos x="49" y="59"/>
                  </a:cxn>
                  <a:cxn ang="0">
                    <a:pos x="49" y="72"/>
                  </a:cxn>
                  <a:cxn ang="0">
                    <a:pos x="46" y="83"/>
                  </a:cxn>
                  <a:cxn ang="0">
                    <a:pos x="43" y="91"/>
                  </a:cxn>
                  <a:cxn ang="0">
                    <a:pos x="39" y="97"/>
                  </a:cxn>
                  <a:cxn ang="0">
                    <a:pos x="33" y="99"/>
                  </a:cxn>
                  <a:cxn ang="0">
                    <a:pos x="25" y="99"/>
                  </a:cxn>
                  <a:cxn ang="0">
                    <a:pos x="18" y="92"/>
                  </a:cxn>
                  <a:cxn ang="0">
                    <a:pos x="11" y="82"/>
                  </a:cxn>
                  <a:cxn ang="0">
                    <a:pos x="5" y="69"/>
                  </a:cxn>
                  <a:cxn ang="0">
                    <a:pos x="2" y="53"/>
                  </a:cxn>
                  <a:cxn ang="0">
                    <a:pos x="0" y="37"/>
                  </a:cxn>
                  <a:cxn ang="0">
                    <a:pos x="1" y="23"/>
                  </a:cxn>
                  <a:cxn ang="0">
                    <a:pos x="5" y="11"/>
                  </a:cxn>
                  <a:cxn ang="0">
                    <a:pos x="10" y="4"/>
                  </a:cxn>
                  <a:cxn ang="0">
                    <a:pos x="16" y="0"/>
                  </a:cxn>
                </a:cxnLst>
                <a:rect l="0" t="0" r="r" b="b"/>
                <a:pathLst>
                  <a:path w="49" h="99">
                    <a:moveTo>
                      <a:pt x="16" y="0"/>
                    </a:moveTo>
                    <a:lnTo>
                      <a:pt x="24" y="1"/>
                    </a:lnTo>
                    <a:lnTo>
                      <a:pt x="31" y="7"/>
                    </a:lnTo>
                    <a:lnTo>
                      <a:pt x="38" y="17"/>
                    </a:lnTo>
                    <a:lnTo>
                      <a:pt x="44" y="30"/>
                    </a:lnTo>
                    <a:lnTo>
                      <a:pt x="47" y="46"/>
                    </a:lnTo>
                    <a:lnTo>
                      <a:pt x="49" y="59"/>
                    </a:lnTo>
                    <a:lnTo>
                      <a:pt x="49" y="72"/>
                    </a:lnTo>
                    <a:lnTo>
                      <a:pt x="46" y="83"/>
                    </a:lnTo>
                    <a:lnTo>
                      <a:pt x="43" y="91"/>
                    </a:lnTo>
                    <a:lnTo>
                      <a:pt x="39" y="97"/>
                    </a:lnTo>
                    <a:lnTo>
                      <a:pt x="33" y="99"/>
                    </a:lnTo>
                    <a:lnTo>
                      <a:pt x="25" y="99"/>
                    </a:lnTo>
                    <a:lnTo>
                      <a:pt x="18" y="92"/>
                    </a:lnTo>
                    <a:lnTo>
                      <a:pt x="11" y="82"/>
                    </a:lnTo>
                    <a:lnTo>
                      <a:pt x="5" y="69"/>
                    </a:lnTo>
                    <a:lnTo>
                      <a:pt x="2" y="53"/>
                    </a:lnTo>
                    <a:lnTo>
                      <a:pt x="0" y="37"/>
                    </a:lnTo>
                    <a:lnTo>
                      <a:pt x="1" y="23"/>
                    </a:lnTo>
                    <a:lnTo>
                      <a:pt x="5" y="11"/>
                    </a:lnTo>
                    <a:lnTo>
                      <a:pt x="10" y="4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" name="Freeform 149">
                <a:extLst>
                  <a:ext uri="{FF2B5EF4-FFF2-40B4-BE49-F238E27FC236}">
                    <a16:creationId xmlns:a16="http://schemas.microsoft.com/office/drawing/2014/main" id="{8C28BD3B-69B4-9345-B743-6BD30CFED8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16621" y="2151528"/>
                <a:ext cx="90111" cy="119679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20" y="1"/>
                  </a:cxn>
                  <a:cxn ang="0">
                    <a:pos x="28" y="5"/>
                  </a:cxn>
                  <a:cxn ang="0">
                    <a:pos x="36" y="12"/>
                  </a:cxn>
                  <a:cxn ang="0">
                    <a:pos x="44" y="20"/>
                  </a:cxn>
                  <a:cxn ang="0">
                    <a:pos x="52" y="30"/>
                  </a:cxn>
                  <a:cxn ang="0">
                    <a:pos x="57" y="42"/>
                  </a:cxn>
                  <a:cxn ang="0">
                    <a:pos x="62" y="53"/>
                  </a:cxn>
                  <a:cxn ang="0">
                    <a:pos x="64" y="63"/>
                  </a:cxn>
                  <a:cxn ang="0">
                    <a:pos x="64" y="72"/>
                  </a:cxn>
                  <a:cxn ang="0">
                    <a:pos x="62" y="79"/>
                  </a:cxn>
                  <a:cxn ang="0">
                    <a:pos x="57" y="84"/>
                  </a:cxn>
                  <a:cxn ang="0">
                    <a:pos x="52" y="85"/>
                  </a:cxn>
                  <a:cxn ang="0">
                    <a:pos x="44" y="85"/>
                  </a:cxn>
                  <a:cxn ang="0">
                    <a:pos x="36" y="80"/>
                  </a:cxn>
                  <a:cxn ang="0">
                    <a:pos x="28" y="75"/>
                  </a:cxn>
                  <a:cxn ang="0">
                    <a:pos x="20" y="65"/>
                  </a:cxn>
                  <a:cxn ang="0">
                    <a:pos x="12" y="55"/>
                  </a:cxn>
                  <a:cxn ang="0">
                    <a:pos x="6" y="44"/>
                  </a:cxn>
                  <a:cxn ang="0">
                    <a:pos x="2" y="33"/>
                  </a:cxn>
                  <a:cxn ang="0">
                    <a:pos x="0" y="23"/>
                  </a:cxn>
                  <a:cxn ang="0">
                    <a:pos x="0" y="14"/>
                  </a:cxn>
                  <a:cxn ang="0">
                    <a:pos x="2" y="7"/>
                  </a:cxn>
                  <a:cxn ang="0">
                    <a:pos x="6" y="2"/>
                  </a:cxn>
                  <a:cxn ang="0">
                    <a:pos x="12" y="0"/>
                  </a:cxn>
                </a:cxnLst>
                <a:rect l="0" t="0" r="r" b="b"/>
                <a:pathLst>
                  <a:path w="64" h="85">
                    <a:moveTo>
                      <a:pt x="12" y="0"/>
                    </a:moveTo>
                    <a:lnTo>
                      <a:pt x="20" y="1"/>
                    </a:lnTo>
                    <a:lnTo>
                      <a:pt x="28" y="5"/>
                    </a:lnTo>
                    <a:lnTo>
                      <a:pt x="36" y="12"/>
                    </a:lnTo>
                    <a:lnTo>
                      <a:pt x="44" y="20"/>
                    </a:lnTo>
                    <a:lnTo>
                      <a:pt x="52" y="30"/>
                    </a:lnTo>
                    <a:lnTo>
                      <a:pt x="57" y="42"/>
                    </a:lnTo>
                    <a:lnTo>
                      <a:pt x="62" y="53"/>
                    </a:lnTo>
                    <a:lnTo>
                      <a:pt x="64" y="63"/>
                    </a:lnTo>
                    <a:lnTo>
                      <a:pt x="64" y="72"/>
                    </a:lnTo>
                    <a:lnTo>
                      <a:pt x="62" y="79"/>
                    </a:lnTo>
                    <a:lnTo>
                      <a:pt x="57" y="84"/>
                    </a:lnTo>
                    <a:lnTo>
                      <a:pt x="52" y="85"/>
                    </a:lnTo>
                    <a:lnTo>
                      <a:pt x="44" y="85"/>
                    </a:lnTo>
                    <a:lnTo>
                      <a:pt x="36" y="80"/>
                    </a:lnTo>
                    <a:lnTo>
                      <a:pt x="28" y="75"/>
                    </a:lnTo>
                    <a:lnTo>
                      <a:pt x="20" y="65"/>
                    </a:lnTo>
                    <a:lnTo>
                      <a:pt x="12" y="55"/>
                    </a:lnTo>
                    <a:lnTo>
                      <a:pt x="6" y="44"/>
                    </a:lnTo>
                    <a:lnTo>
                      <a:pt x="2" y="33"/>
                    </a:lnTo>
                    <a:lnTo>
                      <a:pt x="0" y="23"/>
                    </a:lnTo>
                    <a:lnTo>
                      <a:pt x="0" y="14"/>
                    </a:lnTo>
                    <a:lnTo>
                      <a:pt x="2" y="7"/>
                    </a:lnTo>
                    <a:lnTo>
                      <a:pt x="6" y="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" name="Freeform 150">
                <a:extLst>
                  <a:ext uri="{FF2B5EF4-FFF2-40B4-BE49-F238E27FC236}">
                    <a16:creationId xmlns:a16="http://schemas.microsoft.com/office/drawing/2014/main" id="{C842911B-431D-8049-925C-5EE3018A41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9337" y="2576739"/>
                <a:ext cx="225277" cy="121086"/>
              </a:xfrm>
              <a:custGeom>
                <a:avLst/>
                <a:gdLst/>
                <a:ahLst/>
                <a:cxnLst>
                  <a:cxn ang="0">
                    <a:pos x="62" y="0"/>
                  </a:cxn>
                  <a:cxn ang="0">
                    <a:pos x="81" y="0"/>
                  </a:cxn>
                  <a:cxn ang="0">
                    <a:pos x="99" y="4"/>
                  </a:cxn>
                  <a:cxn ang="0">
                    <a:pos x="115" y="9"/>
                  </a:cxn>
                  <a:cxn ang="0">
                    <a:pos x="130" y="16"/>
                  </a:cxn>
                  <a:cxn ang="0">
                    <a:pos x="142" y="26"/>
                  </a:cxn>
                  <a:cxn ang="0">
                    <a:pos x="152" y="36"/>
                  </a:cxn>
                  <a:cxn ang="0">
                    <a:pos x="158" y="47"/>
                  </a:cxn>
                  <a:cxn ang="0">
                    <a:pos x="160" y="59"/>
                  </a:cxn>
                  <a:cxn ang="0">
                    <a:pos x="159" y="71"/>
                  </a:cxn>
                  <a:cxn ang="0">
                    <a:pos x="154" y="77"/>
                  </a:cxn>
                  <a:cxn ang="0">
                    <a:pos x="148" y="82"/>
                  </a:cxn>
                  <a:cxn ang="0">
                    <a:pos x="141" y="84"/>
                  </a:cxn>
                  <a:cxn ang="0">
                    <a:pos x="133" y="86"/>
                  </a:cxn>
                  <a:cxn ang="0">
                    <a:pos x="119" y="86"/>
                  </a:cxn>
                  <a:cxn ang="0">
                    <a:pos x="115" y="85"/>
                  </a:cxn>
                  <a:cxn ang="0">
                    <a:pos x="113" y="85"/>
                  </a:cxn>
                  <a:cxn ang="0">
                    <a:pos x="17" y="63"/>
                  </a:cxn>
                  <a:cxn ang="0">
                    <a:pos x="15" y="62"/>
                  </a:cxn>
                  <a:cxn ang="0">
                    <a:pos x="12" y="60"/>
                  </a:cxn>
                  <a:cxn ang="0">
                    <a:pos x="8" y="56"/>
                  </a:cxn>
                  <a:cxn ang="0">
                    <a:pos x="4" y="51"/>
                  </a:cxn>
                  <a:cxn ang="0">
                    <a:pos x="1" y="44"/>
                  </a:cxn>
                  <a:cxn ang="0">
                    <a:pos x="0" y="36"/>
                  </a:cxn>
                  <a:cxn ang="0">
                    <a:pos x="3" y="26"/>
                  </a:cxn>
                  <a:cxn ang="0">
                    <a:pos x="10" y="18"/>
                  </a:cxn>
                  <a:cxn ang="0">
                    <a:pos x="19" y="10"/>
                  </a:cxn>
                  <a:cxn ang="0">
                    <a:pos x="31" y="5"/>
                  </a:cxn>
                  <a:cxn ang="0">
                    <a:pos x="46" y="1"/>
                  </a:cxn>
                  <a:cxn ang="0">
                    <a:pos x="62" y="0"/>
                  </a:cxn>
                </a:cxnLst>
                <a:rect l="0" t="0" r="r" b="b"/>
                <a:pathLst>
                  <a:path w="160" h="86">
                    <a:moveTo>
                      <a:pt x="62" y="0"/>
                    </a:moveTo>
                    <a:lnTo>
                      <a:pt x="81" y="0"/>
                    </a:lnTo>
                    <a:lnTo>
                      <a:pt x="99" y="4"/>
                    </a:lnTo>
                    <a:lnTo>
                      <a:pt x="115" y="9"/>
                    </a:lnTo>
                    <a:lnTo>
                      <a:pt x="130" y="16"/>
                    </a:lnTo>
                    <a:lnTo>
                      <a:pt x="142" y="26"/>
                    </a:lnTo>
                    <a:lnTo>
                      <a:pt x="152" y="36"/>
                    </a:lnTo>
                    <a:lnTo>
                      <a:pt x="158" y="47"/>
                    </a:lnTo>
                    <a:lnTo>
                      <a:pt x="160" y="59"/>
                    </a:lnTo>
                    <a:lnTo>
                      <a:pt x="159" y="71"/>
                    </a:lnTo>
                    <a:lnTo>
                      <a:pt x="154" y="77"/>
                    </a:lnTo>
                    <a:lnTo>
                      <a:pt x="148" y="82"/>
                    </a:lnTo>
                    <a:lnTo>
                      <a:pt x="141" y="84"/>
                    </a:lnTo>
                    <a:lnTo>
                      <a:pt x="133" y="86"/>
                    </a:lnTo>
                    <a:lnTo>
                      <a:pt x="119" y="86"/>
                    </a:lnTo>
                    <a:lnTo>
                      <a:pt x="115" y="85"/>
                    </a:lnTo>
                    <a:lnTo>
                      <a:pt x="113" y="85"/>
                    </a:lnTo>
                    <a:lnTo>
                      <a:pt x="17" y="63"/>
                    </a:lnTo>
                    <a:lnTo>
                      <a:pt x="15" y="62"/>
                    </a:lnTo>
                    <a:lnTo>
                      <a:pt x="12" y="60"/>
                    </a:lnTo>
                    <a:lnTo>
                      <a:pt x="8" y="56"/>
                    </a:lnTo>
                    <a:lnTo>
                      <a:pt x="4" y="51"/>
                    </a:lnTo>
                    <a:lnTo>
                      <a:pt x="1" y="44"/>
                    </a:lnTo>
                    <a:lnTo>
                      <a:pt x="0" y="36"/>
                    </a:lnTo>
                    <a:lnTo>
                      <a:pt x="3" y="26"/>
                    </a:lnTo>
                    <a:lnTo>
                      <a:pt x="10" y="18"/>
                    </a:lnTo>
                    <a:lnTo>
                      <a:pt x="19" y="10"/>
                    </a:lnTo>
                    <a:lnTo>
                      <a:pt x="31" y="5"/>
                    </a:lnTo>
                    <a:lnTo>
                      <a:pt x="46" y="1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" name="Freeform 151">
                <a:extLst>
                  <a:ext uri="{FF2B5EF4-FFF2-40B4-BE49-F238E27FC236}">
                    <a16:creationId xmlns:a16="http://schemas.microsoft.com/office/drawing/2014/main" id="{43E46D01-EFC7-F74E-B742-16A4758FA6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1899" y="2613346"/>
                <a:ext cx="270333" cy="642039"/>
              </a:xfrm>
              <a:custGeom>
                <a:avLst/>
                <a:gdLst/>
                <a:ahLst/>
                <a:cxnLst>
                  <a:cxn ang="0">
                    <a:pos x="116" y="0"/>
                  </a:cxn>
                  <a:cxn ang="0">
                    <a:pos x="130" y="0"/>
                  </a:cxn>
                  <a:cxn ang="0">
                    <a:pos x="146" y="4"/>
                  </a:cxn>
                  <a:cxn ang="0">
                    <a:pos x="165" y="10"/>
                  </a:cxn>
                  <a:cxn ang="0">
                    <a:pos x="178" y="20"/>
                  </a:cxn>
                  <a:cxn ang="0">
                    <a:pos x="188" y="30"/>
                  </a:cxn>
                  <a:cxn ang="0">
                    <a:pos x="192" y="42"/>
                  </a:cxn>
                  <a:cxn ang="0">
                    <a:pos x="191" y="44"/>
                  </a:cxn>
                  <a:cxn ang="0">
                    <a:pos x="188" y="48"/>
                  </a:cxn>
                  <a:cxn ang="0">
                    <a:pos x="184" y="56"/>
                  </a:cxn>
                  <a:cxn ang="0">
                    <a:pos x="179" y="67"/>
                  </a:cxn>
                  <a:cxn ang="0">
                    <a:pos x="173" y="80"/>
                  </a:cxn>
                  <a:cxn ang="0">
                    <a:pos x="167" y="97"/>
                  </a:cxn>
                  <a:cxn ang="0">
                    <a:pos x="160" y="118"/>
                  </a:cxn>
                  <a:cxn ang="0">
                    <a:pos x="153" y="141"/>
                  </a:cxn>
                  <a:cxn ang="0">
                    <a:pos x="147" y="169"/>
                  </a:cxn>
                  <a:cxn ang="0">
                    <a:pos x="141" y="200"/>
                  </a:cxn>
                  <a:cxn ang="0">
                    <a:pos x="137" y="235"/>
                  </a:cxn>
                  <a:cxn ang="0">
                    <a:pos x="133" y="273"/>
                  </a:cxn>
                  <a:cxn ang="0">
                    <a:pos x="131" y="315"/>
                  </a:cxn>
                  <a:cxn ang="0">
                    <a:pos x="131" y="362"/>
                  </a:cxn>
                  <a:cxn ang="0">
                    <a:pos x="133" y="412"/>
                  </a:cxn>
                  <a:cxn ang="0">
                    <a:pos x="3" y="456"/>
                  </a:cxn>
                  <a:cxn ang="0">
                    <a:pos x="3" y="454"/>
                  </a:cxn>
                  <a:cxn ang="0">
                    <a:pos x="3" y="445"/>
                  </a:cxn>
                  <a:cxn ang="0">
                    <a:pos x="2" y="432"/>
                  </a:cxn>
                  <a:cxn ang="0">
                    <a:pos x="1" y="414"/>
                  </a:cxn>
                  <a:cxn ang="0">
                    <a:pos x="0" y="392"/>
                  </a:cxn>
                  <a:cxn ang="0">
                    <a:pos x="0" y="366"/>
                  </a:cxn>
                  <a:cxn ang="0">
                    <a:pos x="2" y="336"/>
                  </a:cxn>
                  <a:cxn ang="0">
                    <a:pos x="3" y="304"/>
                  </a:cxn>
                  <a:cxn ang="0">
                    <a:pos x="8" y="268"/>
                  </a:cxn>
                  <a:cxn ang="0">
                    <a:pos x="13" y="231"/>
                  </a:cxn>
                  <a:cxn ang="0">
                    <a:pos x="19" y="191"/>
                  </a:cxn>
                  <a:cxn ang="0">
                    <a:pos x="29" y="149"/>
                  </a:cxn>
                  <a:cxn ang="0">
                    <a:pos x="41" y="107"/>
                  </a:cxn>
                  <a:cxn ang="0">
                    <a:pos x="55" y="63"/>
                  </a:cxn>
                  <a:cxn ang="0">
                    <a:pos x="73" y="20"/>
                  </a:cxn>
                  <a:cxn ang="0">
                    <a:pos x="74" y="19"/>
                  </a:cxn>
                  <a:cxn ang="0">
                    <a:pos x="76" y="15"/>
                  </a:cxn>
                  <a:cxn ang="0">
                    <a:pos x="80" y="12"/>
                  </a:cxn>
                  <a:cxn ang="0">
                    <a:pos x="86" y="8"/>
                  </a:cxn>
                  <a:cxn ang="0">
                    <a:pos x="94" y="4"/>
                  </a:cxn>
                  <a:cxn ang="0">
                    <a:pos x="104" y="0"/>
                  </a:cxn>
                  <a:cxn ang="0">
                    <a:pos x="116" y="0"/>
                  </a:cxn>
                </a:cxnLst>
                <a:rect l="0" t="0" r="r" b="b"/>
                <a:pathLst>
                  <a:path w="192" h="456">
                    <a:moveTo>
                      <a:pt x="116" y="0"/>
                    </a:moveTo>
                    <a:lnTo>
                      <a:pt x="130" y="0"/>
                    </a:lnTo>
                    <a:lnTo>
                      <a:pt x="146" y="4"/>
                    </a:lnTo>
                    <a:lnTo>
                      <a:pt x="165" y="10"/>
                    </a:lnTo>
                    <a:lnTo>
                      <a:pt x="178" y="20"/>
                    </a:lnTo>
                    <a:lnTo>
                      <a:pt x="188" y="30"/>
                    </a:lnTo>
                    <a:lnTo>
                      <a:pt x="192" y="42"/>
                    </a:lnTo>
                    <a:lnTo>
                      <a:pt x="191" y="44"/>
                    </a:lnTo>
                    <a:lnTo>
                      <a:pt x="188" y="48"/>
                    </a:lnTo>
                    <a:lnTo>
                      <a:pt x="184" y="56"/>
                    </a:lnTo>
                    <a:lnTo>
                      <a:pt x="179" y="67"/>
                    </a:lnTo>
                    <a:lnTo>
                      <a:pt x="173" y="80"/>
                    </a:lnTo>
                    <a:lnTo>
                      <a:pt x="167" y="97"/>
                    </a:lnTo>
                    <a:lnTo>
                      <a:pt x="160" y="118"/>
                    </a:lnTo>
                    <a:lnTo>
                      <a:pt x="153" y="141"/>
                    </a:lnTo>
                    <a:lnTo>
                      <a:pt x="147" y="169"/>
                    </a:lnTo>
                    <a:lnTo>
                      <a:pt x="141" y="200"/>
                    </a:lnTo>
                    <a:lnTo>
                      <a:pt x="137" y="235"/>
                    </a:lnTo>
                    <a:lnTo>
                      <a:pt x="133" y="273"/>
                    </a:lnTo>
                    <a:lnTo>
                      <a:pt x="131" y="315"/>
                    </a:lnTo>
                    <a:lnTo>
                      <a:pt x="131" y="362"/>
                    </a:lnTo>
                    <a:lnTo>
                      <a:pt x="133" y="412"/>
                    </a:lnTo>
                    <a:lnTo>
                      <a:pt x="3" y="456"/>
                    </a:lnTo>
                    <a:lnTo>
                      <a:pt x="3" y="454"/>
                    </a:lnTo>
                    <a:lnTo>
                      <a:pt x="3" y="445"/>
                    </a:lnTo>
                    <a:lnTo>
                      <a:pt x="2" y="432"/>
                    </a:lnTo>
                    <a:lnTo>
                      <a:pt x="1" y="414"/>
                    </a:lnTo>
                    <a:lnTo>
                      <a:pt x="0" y="392"/>
                    </a:lnTo>
                    <a:lnTo>
                      <a:pt x="0" y="366"/>
                    </a:lnTo>
                    <a:lnTo>
                      <a:pt x="2" y="336"/>
                    </a:lnTo>
                    <a:lnTo>
                      <a:pt x="3" y="304"/>
                    </a:lnTo>
                    <a:lnTo>
                      <a:pt x="8" y="268"/>
                    </a:lnTo>
                    <a:lnTo>
                      <a:pt x="13" y="231"/>
                    </a:lnTo>
                    <a:lnTo>
                      <a:pt x="19" y="191"/>
                    </a:lnTo>
                    <a:lnTo>
                      <a:pt x="29" y="149"/>
                    </a:lnTo>
                    <a:lnTo>
                      <a:pt x="41" y="107"/>
                    </a:lnTo>
                    <a:lnTo>
                      <a:pt x="55" y="63"/>
                    </a:lnTo>
                    <a:lnTo>
                      <a:pt x="73" y="20"/>
                    </a:lnTo>
                    <a:lnTo>
                      <a:pt x="74" y="19"/>
                    </a:lnTo>
                    <a:lnTo>
                      <a:pt x="76" y="15"/>
                    </a:lnTo>
                    <a:lnTo>
                      <a:pt x="80" y="12"/>
                    </a:lnTo>
                    <a:lnTo>
                      <a:pt x="86" y="8"/>
                    </a:lnTo>
                    <a:lnTo>
                      <a:pt x="94" y="4"/>
                    </a:lnTo>
                    <a:lnTo>
                      <a:pt x="104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" name="Freeform 152">
                <a:extLst>
                  <a:ext uri="{FF2B5EF4-FFF2-40B4-BE49-F238E27FC236}">
                    <a16:creationId xmlns:a16="http://schemas.microsoft.com/office/drawing/2014/main" id="{4890C919-B2C9-4342-98E6-C450A4FEEE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3484" y="3148379"/>
                <a:ext cx="536442" cy="222461"/>
              </a:xfrm>
              <a:custGeom>
                <a:avLst/>
                <a:gdLst/>
                <a:ahLst/>
                <a:cxnLst>
                  <a:cxn ang="0">
                    <a:pos x="214" y="0"/>
                  </a:cxn>
                  <a:cxn ang="0">
                    <a:pos x="240" y="1"/>
                  </a:cxn>
                  <a:cxn ang="0">
                    <a:pos x="262" y="6"/>
                  </a:cxn>
                  <a:cxn ang="0">
                    <a:pos x="282" y="12"/>
                  </a:cxn>
                  <a:cxn ang="0">
                    <a:pos x="300" y="21"/>
                  </a:cxn>
                  <a:cxn ang="0">
                    <a:pos x="316" y="31"/>
                  </a:cxn>
                  <a:cxn ang="0">
                    <a:pos x="329" y="42"/>
                  </a:cxn>
                  <a:cxn ang="0">
                    <a:pos x="340" y="54"/>
                  </a:cxn>
                  <a:cxn ang="0">
                    <a:pos x="350" y="67"/>
                  </a:cxn>
                  <a:cxn ang="0">
                    <a:pos x="357" y="80"/>
                  </a:cxn>
                  <a:cxn ang="0">
                    <a:pos x="364" y="93"/>
                  </a:cxn>
                  <a:cxn ang="0">
                    <a:pos x="369" y="105"/>
                  </a:cxn>
                  <a:cxn ang="0">
                    <a:pos x="373" y="118"/>
                  </a:cxn>
                  <a:cxn ang="0">
                    <a:pos x="376" y="129"/>
                  </a:cxn>
                  <a:cxn ang="0">
                    <a:pos x="378" y="139"/>
                  </a:cxn>
                  <a:cxn ang="0">
                    <a:pos x="380" y="146"/>
                  </a:cxn>
                  <a:cxn ang="0">
                    <a:pos x="380" y="153"/>
                  </a:cxn>
                  <a:cxn ang="0">
                    <a:pos x="381" y="156"/>
                  </a:cxn>
                  <a:cxn ang="0">
                    <a:pos x="381" y="158"/>
                  </a:cxn>
                  <a:cxn ang="0">
                    <a:pos x="0" y="158"/>
                  </a:cxn>
                  <a:cxn ang="0">
                    <a:pos x="0" y="156"/>
                  </a:cxn>
                  <a:cxn ang="0">
                    <a:pos x="1" y="152"/>
                  </a:cxn>
                  <a:cxn ang="0">
                    <a:pos x="3" y="145"/>
                  </a:cxn>
                  <a:cxn ang="0">
                    <a:pos x="5" y="135"/>
                  </a:cxn>
                  <a:cxn ang="0">
                    <a:pos x="9" y="125"/>
                  </a:cxn>
                  <a:cxn ang="0">
                    <a:pos x="14" y="112"/>
                  </a:cxn>
                  <a:cxn ang="0">
                    <a:pos x="21" y="99"/>
                  </a:cxn>
                  <a:cxn ang="0">
                    <a:pos x="29" y="84"/>
                  </a:cxn>
                  <a:cxn ang="0">
                    <a:pos x="40" y="71"/>
                  </a:cxn>
                  <a:cxn ang="0">
                    <a:pos x="53" y="57"/>
                  </a:cxn>
                  <a:cxn ang="0">
                    <a:pos x="68" y="43"/>
                  </a:cxn>
                  <a:cxn ang="0">
                    <a:pos x="85" y="32"/>
                  </a:cxn>
                  <a:cxn ang="0">
                    <a:pos x="106" y="21"/>
                  </a:cxn>
                  <a:cxn ang="0">
                    <a:pos x="130" y="12"/>
                  </a:cxn>
                  <a:cxn ang="0">
                    <a:pos x="157" y="5"/>
                  </a:cxn>
                  <a:cxn ang="0">
                    <a:pos x="187" y="1"/>
                  </a:cxn>
                  <a:cxn ang="0">
                    <a:pos x="214" y="0"/>
                  </a:cxn>
                </a:cxnLst>
                <a:rect l="0" t="0" r="r" b="b"/>
                <a:pathLst>
                  <a:path w="381" h="158">
                    <a:moveTo>
                      <a:pt x="214" y="0"/>
                    </a:moveTo>
                    <a:lnTo>
                      <a:pt x="240" y="1"/>
                    </a:lnTo>
                    <a:lnTo>
                      <a:pt x="262" y="6"/>
                    </a:lnTo>
                    <a:lnTo>
                      <a:pt x="282" y="12"/>
                    </a:lnTo>
                    <a:lnTo>
                      <a:pt x="300" y="21"/>
                    </a:lnTo>
                    <a:lnTo>
                      <a:pt x="316" y="31"/>
                    </a:lnTo>
                    <a:lnTo>
                      <a:pt x="329" y="42"/>
                    </a:lnTo>
                    <a:lnTo>
                      <a:pt x="340" y="54"/>
                    </a:lnTo>
                    <a:lnTo>
                      <a:pt x="350" y="67"/>
                    </a:lnTo>
                    <a:lnTo>
                      <a:pt x="357" y="80"/>
                    </a:lnTo>
                    <a:lnTo>
                      <a:pt x="364" y="93"/>
                    </a:lnTo>
                    <a:lnTo>
                      <a:pt x="369" y="105"/>
                    </a:lnTo>
                    <a:lnTo>
                      <a:pt x="373" y="118"/>
                    </a:lnTo>
                    <a:lnTo>
                      <a:pt x="376" y="129"/>
                    </a:lnTo>
                    <a:lnTo>
                      <a:pt x="378" y="139"/>
                    </a:lnTo>
                    <a:lnTo>
                      <a:pt x="380" y="146"/>
                    </a:lnTo>
                    <a:lnTo>
                      <a:pt x="380" y="153"/>
                    </a:lnTo>
                    <a:lnTo>
                      <a:pt x="381" y="156"/>
                    </a:lnTo>
                    <a:lnTo>
                      <a:pt x="381" y="158"/>
                    </a:lnTo>
                    <a:lnTo>
                      <a:pt x="0" y="158"/>
                    </a:lnTo>
                    <a:lnTo>
                      <a:pt x="0" y="156"/>
                    </a:lnTo>
                    <a:lnTo>
                      <a:pt x="1" y="152"/>
                    </a:lnTo>
                    <a:lnTo>
                      <a:pt x="3" y="145"/>
                    </a:lnTo>
                    <a:lnTo>
                      <a:pt x="5" y="135"/>
                    </a:lnTo>
                    <a:lnTo>
                      <a:pt x="9" y="125"/>
                    </a:lnTo>
                    <a:lnTo>
                      <a:pt x="14" y="112"/>
                    </a:lnTo>
                    <a:lnTo>
                      <a:pt x="21" y="99"/>
                    </a:lnTo>
                    <a:lnTo>
                      <a:pt x="29" y="84"/>
                    </a:lnTo>
                    <a:lnTo>
                      <a:pt x="40" y="71"/>
                    </a:lnTo>
                    <a:lnTo>
                      <a:pt x="53" y="57"/>
                    </a:lnTo>
                    <a:lnTo>
                      <a:pt x="68" y="43"/>
                    </a:lnTo>
                    <a:lnTo>
                      <a:pt x="85" y="32"/>
                    </a:lnTo>
                    <a:lnTo>
                      <a:pt x="106" y="21"/>
                    </a:lnTo>
                    <a:lnTo>
                      <a:pt x="130" y="12"/>
                    </a:lnTo>
                    <a:lnTo>
                      <a:pt x="157" y="5"/>
                    </a:lnTo>
                    <a:lnTo>
                      <a:pt x="187" y="1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" name="Freeform 153">
                <a:extLst>
                  <a:ext uri="{FF2B5EF4-FFF2-40B4-BE49-F238E27FC236}">
                    <a16:creationId xmlns:a16="http://schemas.microsoft.com/office/drawing/2014/main" id="{0D9002EE-340F-3D4E-85F4-8E081D521C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12564" y="3148379"/>
                <a:ext cx="536442" cy="222461"/>
              </a:xfrm>
              <a:custGeom>
                <a:avLst/>
                <a:gdLst/>
                <a:ahLst/>
                <a:cxnLst>
                  <a:cxn ang="0">
                    <a:pos x="215" y="0"/>
                  </a:cxn>
                  <a:cxn ang="0">
                    <a:pos x="240" y="1"/>
                  </a:cxn>
                  <a:cxn ang="0">
                    <a:pos x="262" y="6"/>
                  </a:cxn>
                  <a:cxn ang="0">
                    <a:pos x="282" y="12"/>
                  </a:cxn>
                  <a:cxn ang="0">
                    <a:pos x="300" y="21"/>
                  </a:cxn>
                  <a:cxn ang="0">
                    <a:pos x="316" y="31"/>
                  </a:cxn>
                  <a:cxn ang="0">
                    <a:pos x="329" y="42"/>
                  </a:cxn>
                  <a:cxn ang="0">
                    <a:pos x="340" y="54"/>
                  </a:cxn>
                  <a:cxn ang="0">
                    <a:pos x="350" y="67"/>
                  </a:cxn>
                  <a:cxn ang="0">
                    <a:pos x="358" y="80"/>
                  </a:cxn>
                  <a:cxn ang="0">
                    <a:pos x="364" y="93"/>
                  </a:cxn>
                  <a:cxn ang="0">
                    <a:pos x="369" y="105"/>
                  </a:cxn>
                  <a:cxn ang="0">
                    <a:pos x="374" y="118"/>
                  </a:cxn>
                  <a:cxn ang="0">
                    <a:pos x="376" y="129"/>
                  </a:cxn>
                  <a:cxn ang="0">
                    <a:pos x="379" y="139"/>
                  </a:cxn>
                  <a:cxn ang="0">
                    <a:pos x="380" y="146"/>
                  </a:cxn>
                  <a:cxn ang="0">
                    <a:pos x="380" y="153"/>
                  </a:cxn>
                  <a:cxn ang="0">
                    <a:pos x="381" y="156"/>
                  </a:cxn>
                  <a:cxn ang="0">
                    <a:pos x="381" y="158"/>
                  </a:cxn>
                  <a:cxn ang="0">
                    <a:pos x="0" y="158"/>
                  </a:cxn>
                  <a:cxn ang="0">
                    <a:pos x="0" y="156"/>
                  </a:cxn>
                  <a:cxn ang="0">
                    <a:pos x="1" y="152"/>
                  </a:cxn>
                  <a:cxn ang="0">
                    <a:pos x="3" y="145"/>
                  </a:cxn>
                  <a:cxn ang="0">
                    <a:pos x="5" y="135"/>
                  </a:cxn>
                  <a:cxn ang="0">
                    <a:pos x="9" y="125"/>
                  </a:cxn>
                  <a:cxn ang="0">
                    <a:pos x="14" y="112"/>
                  </a:cxn>
                  <a:cxn ang="0">
                    <a:pos x="21" y="99"/>
                  </a:cxn>
                  <a:cxn ang="0">
                    <a:pos x="30" y="84"/>
                  </a:cxn>
                  <a:cxn ang="0">
                    <a:pos x="40" y="71"/>
                  </a:cxn>
                  <a:cxn ang="0">
                    <a:pos x="53" y="57"/>
                  </a:cxn>
                  <a:cxn ang="0">
                    <a:pos x="68" y="43"/>
                  </a:cxn>
                  <a:cxn ang="0">
                    <a:pos x="86" y="32"/>
                  </a:cxn>
                  <a:cxn ang="0">
                    <a:pos x="107" y="21"/>
                  </a:cxn>
                  <a:cxn ang="0">
                    <a:pos x="130" y="12"/>
                  </a:cxn>
                  <a:cxn ang="0">
                    <a:pos x="157" y="5"/>
                  </a:cxn>
                  <a:cxn ang="0">
                    <a:pos x="187" y="1"/>
                  </a:cxn>
                  <a:cxn ang="0">
                    <a:pos x="215" y="0"/>
                  </a:cxn>
                </a:cxnLst>
                <a:rect l="0" t="0" r="r" b="b"/>
                <a:pathLst>
                  <a:path w="381" h="158">
                    <a:moveTo>
                      <a:pt x="215" y="0"/>
                    </a:moveTo>
                    <a:lnTo>
                      <a:pt x="240" y="1"/>
                    </a:lnTo>
                    <a:lnTo>
                      <a:pt x="262" y="6"/>
                    </a:lnTo>
                    <a:lnTo>
                      <a:pt x="282" y="12"/>
                    </a:lnTo>
                    <a:lnTo>
                      <a:pt x="300" y="21"/>
                    </a:lnTo>
                    <a:lnTo>
                      <a:pt x="316" y="31"/>
                    </a:lnTo>
                    <a:lnTo>
                      <a:pt x="329" y="42"/>
                    </a:lnTo>
                    <a:lnTo>
                      <a:pt x="340" y="54"/>
                    </a:lnTo>
                    <a:lnTo>
                      <a:pt x="350" y="67"/>
                    </a:lnTo>
                    <a:lnTo>
                      <a:pt x="358" y="80"/>
                    </a:lnTo>
                    <a:lnTo>
                      <a:pt x="364" y="93"/>
                    </a:lnTo>
                    <a:lnTo>
                      <a:pt x="369" y="105"/>
                    </a:lnTo>
                    <a:lnTo>
                      <a:pt x="374" y="118"/>
                    </a:lnTo>
                    <a:lnTo>
                      <a:pt x="376" y="129"/>
                    </a:lnTo>
                    <a:lnTo>
                      <a:pt x="379" y="139"/>
                    </a:lnTo>
                    <a:lnTo>
                      <a:pt x="380" y="146"/>
                    </a:lnTo>
                    <a:lnTo>
                      <a:pt x="380" y="153"/>
                    </a:lnTo>
                    <a:lnTo>
                      <a:pt x="381" y="156"/>
                    </a:lnTo>
                    <a:lnTo>
                      <a:pt x="381" y="158"/>
                    </a:lnTo>
                    <a:lnTo>
                      <a:pt x="0" y="158"/>
                    </a:lnTo>
                    <a:lnTo>
                      <a:pt x="0" y="156"/>
                    </a:lnTo>
                    <a:lnTo>
                      <a:pt x="1" y="152"/>
                    </a:lnTo>
                    <a:lnTo>
                      <a:pt x="3" y="145"/>
                    </a:lnTo>
                    <a:lnTo>
                      <a:pt x="5" y="135"/>
                    </a:lnTo>
                    <a:lnTo>
                      <a:pt x="9" y="125"/>
                    </a:lnTo>
                    <a:lnTo>
                      <a:pt x="14" y="112"/>
                    </a:lnTo>
                    <a:lnTo>
                      <a:pt x="21" y="99"/>
                    </a:lnTo>
                    <a:lnTo>
                      <a:pt x="30" y="84"/>
                    </a:lnTo>
                    <a:lnTo>
                      <a:pt x="40" y="71"/>
                    </a:lnTo>
                    <a:lnTo>
                      <a:pt x="53" y="57"/>
                    </a:lnTo>
                    <a:lnTo>
                      <a:pt x="68" y="43"/>
                    </a:lnTo>
                    <a:lnTo>
                      <a:pt x="86" y="32"/>
                    </a:lnTo>
                    <a:lnTo>
                      <a:pt x="107" y="21"/>
                    </a:lnTo>
                    <a:lnTo>
                      <a:pt x="130" y="12"/>
                    </a:lnTo>
                    <a:lnTo>
                      <a:pt x="157" y="5"/>
                    </a:lnTo>
                    <a:lnTo>
                      <a:pt x="187" y="1"/>
                    </a:lnTo>
                    <a:lnTo>
                      <a:pt x="215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" name="Freeform 154">
                <a:extLst>
                  <a:ext uri="{FF2B5EF4-FFF2-40B4-BE49-F238E27FC236}">
                    <a16:creationId xmlns:a16="http://schemas.microsoft.com/office/drawing/2014/main" id="{23EA814E-2603-6A46-ADEB-83E6290216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7530" y="2937182"/>
                <a:ext cx="184446" cy="114047"/>
              </a:xfrm>
              <a:custGeom>
                <a:avLst/>
                <a:gdLst/>
                <a:ahLst/>
                <a:cxnLst>
                  <a:cxn ang="0">
                    <a:pos x="69" y="0"/>
                  </a:cxn>
                  <a:cxn ang="0">
                    <a:pos x="87" y="1"/>
                  </a:cxn>
                  <a:cxn ang="0">
                    <a:pos x="104" y="4"/>
                  </a:cxn>
                  <a:cxn ang="0">
                    <a:pos x="118" y="9"/>
                  </a:cxn>
                  <a:cxn ang="0">
                    <a:pos x="131" y="16"/>
                  </a:cxn>
                  <a:cxn ang="0">
                    <a:pos x="129" y="41"/>
                  </a:cxn>
                  <a:cxn ang="0">
                    <a:pos x="128" y="68"/>
                  </a:cxn>
                  <a:cxn ang="0">
                    <a:pos x="116" y="74"/>
                  </a:cxn>
                  <a:cxn ang="0">
                    <a:pos x="102" y="78"/>
                  </a:cxn>
                  <a:cxn ang="0">
                    <a:pos x="86" y="80"/>
                  </a:cxn>
                  <a:cxn ang="0">
                    <a:pos x="69" y="81"/>
                  </a:cxn>
                  <a:cxn ang="0">
                    <a:pos x="48" y="79"/>
                  </a:cxn>
                  <a:cxn ang="0">
                    <a:pos x="29" y="75"/>
                  </a:cxn>
                  <a:cxn ang="0">
                    <a:pos x="13" y="69"/>
                  </a:cxn>
                  <a:cxn ang="0">
                    <a:pos x="0" y="61"/>
                  </a:cxn>
                  <a:cxn ang="0">
                    <a:pos x="6" y="17"/>
                  </a:cxn>
                  <a:cxn ang="0">
                    <a:pos x="19" y="10"/>
                  </a:cxn>
                  <a:cxn ang="0">
                    <a:pos x="33" y="5"/>
                  </a:cxn>
                  <a:cxn ang="0">
                    <a:pos x="51" y="1"/>
                  </a:cxn>
                  <a:cxn ang="0">
                    <a:pos x="69" y="0"/>
                  </a:cxn>
                </a:cxnLst>
                <a:rect l="0" t="0" r="r" b="b"/>
                <a:pathLst>
                  <a:path w="131" h="81">
                    <a:moveTo>
                      <a:pt x="69" y="0"/>
                    </a:moveTo>
                    <a:lnTo>
                      <a:pt x="87" y="1"/>
                    </a:lnTo>
                    <a:lnTo>
                      <a:pt x="104" y="4"/>
                    </a:lnTo>
                    <a:lnTo>
                      <a:pt x="118" y="9"/>
                    </a:lnTo>
                    <a:lnTo>
                      <a:pt x="131" y="16"/>
                    </a:lnTo>
                    <a:lnTo>
                      <a:pt x="129" y="41"/>
                    </a:lnTo>
                    <a:lnTo>
                      <a:pt x="128" y="68"/>
                    </a:lnTo>
                    <a:lnTo>
                      <a:pt x="116" y="74"/>
                    </a:lnTo>
                    <a:lnTo>
                      <a:pt x="102" y="78"/>
                    </a:lnTo>
                    <a:lnTo>
                      <a:pt x="86" y="80"/>
                    </a:lnTo>
                    <a:lnTo>
                      <a:pt x="69" y="81"/>
                    </a:lnTo>
                    <a:lnTo>
                      <a:pt x="48" y="79"/>
                    </a:lnTo>
                    <a:lnTo>
                      <a:pt x="29" y="75"/>
                    </a:lnTo>
                    <a:lnTo>
                      <a:pt x="13" y="69"/>
                    </a:lnTo>
                    <a:lnTo>
                      <a:pt x="0" y="61"/>
                    </a:lnTo>
                    <a:lnTo>
                      <a:pt x="6" y="17"/>
                    </a:lnTo>
                    <a:lnTo>
                      <a:pt x="19" y="10"/>
                    </a:lnTo>
                    <a:lnTo>
                      <a:pt x="33" y="5"/>
                    </a:lnTo>
                    <a:lnTo>
                      <a:pt x="51" y="1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" name="Freeform 155">
                <a:extLst>
                  <a:ext uri="{FF2B5EF4-FFF2-40B4-BE49-F238E27FC236}">
                    <a16:creationId xmlns:a16="http://schemas.microsoft.com/office/drawing/2014/main" id="{4C68F28B-4414-A24D-96EA-DBB051D1F9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0490" y="2916062"/>
                <a:ext cx="221054" cy="114047"/>
              </a:xfrm>
              <a:custGeom>
                <a:avLst/>
                <a:gdLst/>
                <a:ahLst/>
                <a:cxnLst>
                  <a:cxn ang="0">
                    <a:pos x="79" y="0"/>
                  </a:cxn>
                  <a:cxn ang="0">
                    <a:pos x="100" y="1"/>
                  </a:cxn>
                  <a:cxn ang="0">
                    <a:pos x="118" y="6"/>
                  </a:cxn>
                  <a:cxn ang="0">
                    <a:pos x="134" y="12"/>
                  </a:cxn>
                  <a:cxn ang="0">
                    <a:pos x="146" y="20"/>
                  </a:cxn>
                  <a:cxn ang="0">
                    <a:pos x="154" y="29"/>
                  </a:cxn>
                  <a:cxn ang="0">
                    <a:pos x="157" y="40"/>
                  </a:cxn>
                  <a:cxn ang="0">
                    <a:pos x="154" y="51"/>
                  </a:cxn>
                  <a:cxn ang="0">
                    <a:pos x="146" y="61"/>
                  </a:cxn>
                  <a:cxn ang="0">
                    <a:pos x="134" y="69"/>
                  </a:cxn>
                  <a:cxn ang="0">
                    <a:pos x="118" y="75"/>
                  </a:cxn>
                  <a:cxn ang="0">
                    <a:pos x="100" y="79"/>
                  </a:cxn>
                  <a:cxn ang="0">
                    <a:pos x="79" y="81"/>
                  </a:cxn>
                  <a:cxn ang="0">
                    <a:pos x="58" y="79"/>
                  </a:cxn>
                  <a:cxn ang="0">
                    <a:pos x="40" y="75"/>
                  </a:cxn>
                  <a:cxn ang="0">
                    <a:pos x="23" y="69"/>
                  </a:cxn>
                  <a:cxn ang="0">
                    <a:pos x="11" y="61"/>
                  </a:cxn>
                  <a:cxn ang="0">
                    <a:pos x="3" y="51"/>
                  </a:cxn>
                  <a:cxn ang="0">
                    <a:pos x="0" y="40"/>
                  </a:cxn>
                  <a:cxn ang="0">
                    <a:pos x="3" y="29"/>
                  </a:cxn>
                  <a:cxn ang="0">
                    <a:pos x="11" y="20"/>
                  </a:cxn>
                  <a:cxn ang="0">
                    <a:pos x="23" y="12"/>
                  </a:cxn>
                  <a:cxn ang="0">
                    <a:pos x="40" y="6"/>
                  </a:cxn>
                  <a:cxn ang="0">
                    <a:pos x="58" y="1"/>
                  </a:cxn>
                  <a:cxn ang="0">
                    <a:pos x="79" y="0"/>
                  </a:cxn>
                </a:cxnLst>
                <a:rect l="0" t="0" r="r" b="b"/>
                <a:pathLst>
                  <a:path w="157" h="81">
                    <a:moveTo>
                      <a:pt x="79" y="0"/>
                    </a:moveTo>
                    <a:lnTo>
                      <a:pt x="100" y="1"/>
                    </a:lnTo>
                    <a:lnTo>
                      <a:pt x="118" y="6"/>
                    </a:lnTo>
                    <a:lnTo>
                      <a:pt x="134" y="12"/>
                    </a:lnTo>
                    <a:lnTo>
                      <a:pt x="146" y="20"/>
                    </a:lnTo>
                    <a:lnTo>
                      <a:pt x="154" y="29"/>
                    </a:lnTo>
                    <a:lnTo>
                      <a:pt x="157" y="40"/>
                    </a:lnTo>
                    <a:lnTo>
                      <a:pt x="154" y="51"/>
                    </a:lnTo>
                    <a:lnTo>
                      <a:pt x="146" y="61"/>
                    </a:lnTo>
                    <a:lnTo>
                      <a:pt x="134" y="69"/>
                    </a:lnTo>
                    <a:lnTo>
                      <a:pt x="118" y="75"/>
                    </a:lnTo>
                    <a:lnTo>
                      <a:pt x="100" y="79"/>
                    </a:lnTo>
                    <a:lnTo>
                      <a:pt x="79" y="81"/>
                    </a:lnTo>
                    <a:lnTo>
                      <a:pt x="58" y="79"/>
                    </a:lnTo>
                    <a:lnTo>
                      <a:pt x="40" y="75"/>
                    </a:lnTo>
                    <a:lnTo>
                      <a:pt x="23" y="69"/>
                    </a:lnTo>
                    <a:lnTo>
                      <a:pt x="11" y="61"/>
                    </a:lnTo>
                    <a:lnTo>
                      <a:pt x="3" y="51"/>
                    </a:lnTo>
                    <a:lnTo>
                      <a:pt x="0" y="40"/>
                    </a:lnTo>
                    <a:lnTo>
                      <a:pt x="3" y="29"/>
                    </a:lnTo>
                    <a:lnTo>
                      <a:pt x="11" y="20"/>
                    </a:lnTo>
                    <a:lnTo>
                      <a:pt x="23" y="12"/>
                    </a:lnTo>
                    <a:lnTo>
                      <a:pt x="40" y="6"/>
                    </a:lnTo>
                    <a:lnTo>
                      <a:pt x="58" y="1"/>
                    </a:ln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C5FFF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" name="Freeform 156">
                <a:extLst>
                  <a:ext uri="{FF2B5EF4-FFF2-40B4-BE49-F238E27FC236}">
                    <a16:creationId xmlns:a16="http://schemas.microsoft.com/office/drawing/2014/main" id="{0EFA6452-56ED-C84B-A241-E9E571E4A7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15346" y="2911838"/>
                <a:ext cx="163326" cy="116863"/>
              </a:xfrm>
              <a:custGeom>
                <a:avLst/>
                <a:gdLst/>
                <a:ahLst/>
                <a:cxnLst>
                  <a:cxn ang="0">
                    <a:pos x="82" y="0"/>
                  </a:cxn>
                  <a:cxn ang="0">
                    <a:pos x="96" y="2"/>
                  </a:cxn>
                  <a:cxn ang="0">
                    <a:pos x="109" y="6"/>
                  </a:cxn>
                  <a:cxn ang="0">
                    <a:pos x="112" y="31"/>
                  </a:cxn>
                  <a:cxn ang="0">
                    <a:pos x="116" y="56"/>
                  </a:cxn>
                  <a:cxn ang="0">
                    <a:pos x="103" y="66"/>
                  </a:cxn>
                  <a:cxn ang="0">
                    <a:pos x="87" y="73"/>
                  </a:cxn>
                  <a:cxn ang="0">
                    <a:pos x="69" y="80"/>
                  </a:cxn>
                  <a:cxn ang="0">
                    <a:pos x="49" y="83"/>
                  </a:cxn>
                  <a:cxn ang="0">
                    <a:pos x="31" y="83"/>
                  </a:cxn>
                  <a:cxn ang="0">
                    <a:pos x="15" y="81"/>
                  </a:cxn>
                  <a:cxn ang="0">
                    <a:pos x="3" y="75"/>
                  </a:cxn>
                  <a:cxn ang="0">
                    <a:pos x="2" y="53"/>
                  </a:cxn>
                  <a:cxn ang="0">
                    <a:pos x="0" y="31"/>
                  </a:cxn>
                  <a:cxn ang="0">
                    <a:pos x="9" y="23"/>
                  </a:cxn>
                  <a:cxn ang="0">
                    <a:pos x="21" y="15"/>
                  </a:cxn>
                  <a:cxn ang="0">
                    <a:pos x="34" y="10"/>
                  </a:cxn>
                  <a:cxn ang="0">
                    <a:pos x="50" y="4"/>
                  </a:cxn>
                  <a:cxn ang="0">
                    <a:pos x="67" y="1"/>
                  </a:cxn>
                  <a:cxn ang="0">
                    <a:pos x="82" y="0"/>
                  </a:cxn>
                </a:cxnLst>
                <a:rect l="0" t="0" r="r" b="b"/>
                <a:pathLst>
                  <a:path w="116" h="83">
                    <a:moveTo>
                      <a:pt x="82" y="0"/>
                    </a:moveTo>
                    <a:lnTo>
                      <a:pt x="96" y="2"/>
                    </a:lnTo>
                    <a:lnTo>
                      <a:pt x="109" y="6"/>
                    </a:lnTo>
                    <a:lnTo>
                      <a:pt x="112" y="31"/>
                    </a:lnTo>
                    <a:lnTo>
                      <a:pt x="116" y="56"/>
                    </a:lnTo>
                    <a:lnTo>
                      <a:pt x="103" y="66"/>
                    </a:lnTo>
                    <a:lnTo>
                      <a:pt x="87" y="73"/>
                    </a:lnTo>
                    <a:lnTo>
                      <a:pt x="69" y="80"/>
                    </a:lnTo>
                    <a:lnTo>
                      <a:pt x="49" y="83"/>
                    </a:lnTo>
                    <a:lnTo>
                      <a:pt x="31" y="83"/>
                    </a:lnTo>
                    <a:lnTo>
                      <a:pt x="15" y="81"/>
                    </a:lnTo>
                    <a:lnTo>
                      <a:pt x="3" y="75"/>
                    </a:lnTo>
                    <a:lnTo>
                      <a:pt x="2" y="53"/>
                    </a:lnTo>
                    <a:lnTo>
                      <a:pt x="0" y="31"/>
                    </a:lnTo>
                    <a:lnTo>
                      <a:pt x="9" y="23"/>
                    </a:lnTo>
                    <a:lnTo>
                      <a:pt x="21" y="15"/>
                    </a:lnTo>
                    <a:lnTo>
                      <a:pt x="34" y="10"/>
                    </a:lnTo>
                    <a:lnTo>
                      <a:pt x="50" y="4"/>
                    </a:lnTo>
                    <a:lnTo>
                      <a:pt x="67" y="1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" name="Freeform 157">
                <a:extLst>
                  <a:ext uri="{FF2B5EF4-FFF2-40B4-BE49-F238E27FC236}">
                    <a16:creationId xmlns:a16="http://schemas.microsoft.com/office/drawing/2014/main" id="{B2A4AAAD-C1C6-7843-9F1B-2D14F32AC1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47863" y="1491185"/>
                <a:ext cx="467450" cy="505466"/>
              </a:xfrm>
              <a:custGeom>
                <a:avLst/>
                <a:gdLst/>
                <a:ahLst/>
                <a:cxnLst>
                  <a:cxn ang="0">
                    <a:pos x="156" y="63"/>
                  </a:cxn>
                  <a:cxn ang="0">
                    <a:pos x="119" y="80"/>
                  </a:cxn>
                  <a:cxn ang="0">
                    <a:pos x="89" y="108"/>
                  </a:cxn>
                  <a:cxn ang="0">
                    <a:pos x="68" y="147"/>
                  </a:cxn>
                  <a:cxn ang="0">
                    <a:pos x="61" y="192"/>
                  </a:cxn>
                  <a:cxn ang="0">
                    <a:pos x="68" y="233"/>
                  </a:cxn>
                  <a:cxn ang="0">
                    <a:pos x="88" y="269"/>
                  </a:cxn>
                  <a:cxn ang="0">
                    <a:pos x="118" y="295"/>
                  </a:cxn>
                  <a:cxn ang="0">
                    <a:pos x="157" y="307"/>
                  </a:cxn>
                  <a:cxn ang="0">
                    <a:pos x="197" y="305"/>
                  </a:cxn>
                  <a:cxn ang="0">
                    <a:pos x="234" y="288"/>
                  </a:cxn>
                  <a:cxn ang="0">
                    <a:pos x="264" y="260"/>
                  </a:cxn>
                  <a:cxn ang="0">
                    <a:pos x="285" y="220"/>
                  </a:cxn>
                  <a:cxn ang="0">
                    <a:pos x="292" y="176"/>
                  </a:cxn>
                  <a:cxn ang="0">
                    <a:pos x="285" y="135"/>
                  </a:cxn>
                  <a:cxn ang="0">
                    <a:pos x="265" y="99"/>
                  </a:cxn>
                  <a:cxn ang="0">
                    <a:pos x="235" y="73"/>
                  </a:cxn>
                  <a:cxn ang="0">
                    <a:pos x="196" y="60"/>
                  </a:cxn>
                  <a:cxn ang="0">
                    <a:pos x="171" y="0"/>
                  </a:cxn>
                  <a:cxn ang="0">
                    <a:pos x="223" y="8"/>
                  </a:cxn>
                  <a:cxn ang="0">
                    <a:pos x="265" y="30"/>
                  </a:cxn>
                  <a:cxn ang="0">
                    <a:pos x="299" y="64"/>
                  </a:cxn>
                  <a:cxn ang="0">
                    <a:pos x="321" y="106"/>
                  </a:cxn>
                  <a:cxn ang="0">
                    <a:pos x="332" y="154"/>
                  </a:cxn>
                  <a:cxn ang="0">
                    <a:pos x="330" y="205"/>
                  </a:cxn>
                  <a:cxn ang="0">
                    <a:pos x="311" y="258"/>
                  </a:cxn>
                  <a:cxn ang="0">
                    <a:pos x="279" y="304"/>
                  </a:cxn>
                  <a:cxn ang="0">
                    <a:pos x="237" y="338"/>
                  </a:cxn>
                  <a:cxn ang="0">
                    <a:pos x="187" y="355"/>
                  </a:cxn>
                  <a:cxn ang="0">
                    <a:pos x="136" y="357"/>
                  </a:cxn>
                  <a:cxn ang="0">
                    <a:pos x="87" y="341"/>
                  </a:cxn>
                  <a:cxn ang="0">
                    <a:pos x="48" y="312"/>
                  </a:cxn>
                  <a:cxn ang="0">
                    <a:pos x="20" y="274"/>
                  </a:cxn>
                  <a:cxn ang="0">
                    <a:pos x="3" y="229"/>
                  </a:cxn>
                  <a:cxn ang="0">
                    <a:pos x="0" y="179"/>
                  </a:cxn>
                  <a:cxn ang="0">
                    <a:pos x="9" y="127"/>
                  </a:cxn>
                  <a:cxn ang="0">
                    <a:pos x="35" y="75"/>
                  </a:cxn>
                  <a:cxn ang="0">
                    <a:pos x="74" y="36"/>
                  </a:cxn>
                  <a:cxn ang="0">
                    <a:pos x="120" y="10"/>
                  </a:cxn>
                  <a:cxn ang="0">
                    <a:pos x="171" y="0"/>
                  </a:cxn>
                </a:cxnLst>
                <a:rect l="0" t="0" r="r" b="b"/>
                <a:pathLst>
                  <a:path w="332" h="359">
                    <a:moveTo>
                      <a:pt x="176" y="59"/>
                    </a:moveTo>
                    <a:lnTo>
                      <a:pt x="156" y="63"/>
                    </a:lnTo>
                    <a:lnTo>
                      <a:pt x="136" y="70"/>
                    </a:lnTo>
                    <a:lnTo>
                      <a:pt x="119" y="80"/>
                    </a:lnTo>
                    <a:lnTo>
                      <a:pt x="102" y="92"/>
                    </a:lnTo>
                    <a:lnTo>
                      <a:pt x="89" y="108"/>
                    </a:lnTo>
                    <a:lnTo>
                      <a:pt x="77" y="127"/>
                    </a:lnTo>
                    <a:lnTo>
                      <a:pt x="68" y="147"/>
                    </a:lnTo>
                    <a:lnTo>
                      <a:pt x="63" y="169"/>
                    </a:lnTo>
                    <a:lnTo>
                      <a:pt x="61" y="192"/>
                    </a:lnTo>
                    <a:lnTo>
                      <a:pt x="63" y="213"/>
                    </a:lnTo>
                    <a:lnTo>
                      <a:pt x="68" y="233"/>
                    </a:lnTo>
                    <a:lnTo>
                      <a:pt x="76" y="252"/>
                    </a:lnTo>
                    <a:lnTo>
                      <a:pt x="88" y="269"/>
                    </a:lnTo>
                    <a:lnTo>
                      <a:pt x="101" y="283"/>
                    </a:lnTo>
                    <a:lnTo>
                      <a:pt x="118" y="295"/>
                    </a:lnTo>
                    <a:lnTo>
                      <a:pt x="137" y="303"/>
                    </a:lnTo>
                    <a:lnTo>
                      <a:pt x="157" y="307"/>
                    </a:lnTo>
                    <a:lnTo>
                      <a:pt x="177" y="308"/>
                    </a:lnTo>
                    <a:lnTo>
                      <a:pt x="197" y="305"/>
                    </a:lnTo>
                    <a:lnTo>
                      <a:pt x="217" y="298"/>
                    </a:lnTo>
                    <a:lnTo>
                      <a:pt x="234" y="288"/>
                    </a:lnTo>
                    <a:lnTo>
                      <a:pt x="251" y="275"/>
                    </a:lnTo>
                    <a:lnTo>
                      <a:pt x="264" y="260"/>
                    </a:lnTo>
                    <a:lnTo>
                      <a:pt x="276" y="241"/>
                    </a:lnTo>
                    <a:lnTo>
                      <a:pt x="285" y="220"/>
                    </a:lnTo>
                    <a:lnTo>
                      <a:pt x="290" y="199"/>
                    </a:lnTo>
                    <a:lnTo>
                      <a:pt x="292" y="176"/>
                    </a:lnTo>
                    <a:lnTo>
                      <a:pt x="290" y="155"/>
                    </a:lnTo>
                    <a:lnTo>
                      <a:pt x="285" y="135"/>
                    </a:lnTo>
                    <a:lnTo>
                      <a:pt x="277" y="116"/>
                    </a:lnTo>
                    <a:lnTo>
                      <a:pt x="265" y="99"/>
                    </a:lnTo>
                    <a:lnTo>
                      <a:pt x="252" y="85"/>
                    </a:lnTo>
                    <a:lnTo>
                      <a:pt x="235" y="73"/>
                    </a:lnTo>
                    <a:lnTo>
                      <a:pt x="216" y="65"/>
                    </a:lnTo>
                    <a:lnTo>
                      <a:pt x="196" y="60"/>
                    </a:lnTo>
                    <a:lnTo>
                      <a:pt x="176" y="59"/>
                    </a:lnTo>
                    <a:close/>
                    <a:moveTo>
                      <a:pt x="171" y="0"/>
                    </a:moveTo>
                    <a:lnTo>
                      <a:pt x="197" y="2"/>
                    </a:lnTo>
                    <a:lnTo>
                      <a:pt x="223" y="8"/>
                    </a:lnTo>
                    <a:lnTo>
                      <a:pt x="245" y="18"/>
                    </a:lnTo>
                    <a:lnTo>
                      <a:pt x="265" y="30"/>
                    </a:lnTo>
                    <a:lnTo>
                      <a:pt x="284" y="46"/>
                    </a:lnTo>
                    <a:lnTo>
                      <a:pt x="299" y="64"/>
                    </a:lnTo>
                    <a:lnTo>
                      <a:pt x="312" y="84"/>
                    </a:lnTo>
                    <a:lnTo>
                      <a:pt x="321" y="106"/>
                    </a:lnTo>
                    <a:lnTo>
                      <a:pt x="329" y="130"/>
                    </a:lnTo>
                    <a:lnTo>
                      <a:pt x="332" y="154"/>
                    </a:lnTo>
                    <a:lnTo>
                      <a:pt x="332" y="179"/>
                    </a:lnTo>
                    <a:lnTo>
                      <a:pt x="330" y="205"/>
                    </a:lnTo>
                    <a:lnTo>
                      <a:pt x="323" y="231"/>
                    </a:lnTo>
                    <a:lnTo>
                      <a:pt x="311" y="258"/>
                    </a:lnTo>
                    <a:lnTo>
                      <a:pt x="297" y="283"/>
                    </a:lnTo>
                    <a:lnTo>
                      <a:pt x="279" y="304"/>
                    </a:lnTo>
                    <a:lnTo>
                      <a:pt x="259" y="322"/>
                    </a:lnTo>
                    <a:lnTo>
                      <a:pt x="237" y="338"/>
                    </a:lnTo>
                    <a:lnTo>
                      <a:pt x="213" y="348"/>
                    </a:lnTo>
                    <a:lnTo>
                      <a:pt x="187" y="355"/>
                    </a:lnTo>
                    <a:lnTo>
                      <a:pt x="161" y="359"/>
                    </a:lnTo>
                    <a:lnTo>
                      <a:pt x="136" y="357"/>
                    </a:lnTo>
                    <a:lnTo>
                      <a:pt x="110" y="350"/>
                    </a:lnTo>
                    <a:lnTo>
                      <a:pt x="87" y="341"/>
                    </a:lnTo>
                    <a:lnTo>
                      <a:pt x="67" y="328"/>
                    </a:lnTo>
                    <a:lnTo>
                      <a:pt x="48" y="312"/>
                    </a:lnTo>
                    <a:lnTo>
                      <a:pt x="33" y="295"/>
                    </a:lnTo>
                    <a:lnTo>
                      <a:pt x="20" y="274"/>
                    </a:lnTo>
                    <a:lnTo>
                      <a:pt x="11" y="252"/>
                    </a:lnTo>
                    <a:lnTo>
                      <a:pt x="3" y="229"/>
                    </a:lnTo>
                    <a:lnTo>
                      <a:pt x="0" y="204"/>
                    </a:lnTo>
                    <a:lnTo>
                      <a:pt x="0" y="179"/>
                    </a:lnTo>
                    <a:lnTo>
                      <a:pt x="2" y="153"/>
                    </a:lnTo>
                    <a:lnTo>
                      <a:pt x="9" y="127"/>
                    </a:lnTo>
                    <a:lnTo>
                      <a:pt x="21" y="101"/>
                    </a:lnTo>
                    <a:lnTo>
                      <a:pt x="35" y="75"/>
                    </a:lnTo>
                    <a:lnTo>
                      <a:pt x="53" y="54"/>
                    </a:lnTo>
                    <a:lnTo>
                      <a:pt x="74" y="36"/>
                    </a:lnTo>
                    <a:lnTo>
                      <a:pt x="95" y="21"/>
                    </a:lnTo>
                    <a:lnTo>
                      <a:pt x="120" y="10"/>
                    </a:lnTo>
                    <a:lnTo>
                      <a:pt x="145" y="3"/>
                    </a:lnTo>
                    <a:lnTo>
                      <a:pt x="171" y="0"/>
                    </a:lnTo>
                    <a:close/>
                  </a:path>
                </a:pathLst>
              </a:custGeom>
              <a:solidFill>
                <a:srgbClr val="7ED7F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2" name="Freeform 158">
                <a:extLst>
                  <a:ext uri="{FF2B5EF4-FFF2-40B4-BE49-F238E27FC236}">
                    <a16:creationId xmlns:a16="http://schemas.microsoft.com/office/drawing/2014/main" id="{14B359B8-42A2-294C-B7C8-A91B77B619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9859" y="2889310"/>
                <a:ext cx="194302" cy="116863"/>
              </a:xfrm>
              <a:custGeom>
                <a:avLst/>
                <a:gdLst/>
                <a:ahLst/>
                <a:cxnLst>
                  <a:cxn ang="0">
                    <a:pos x="91" y="0"/>
                  </a:cxn>
                  <a:cxn ang="0">
                    <a:pos x="105" y="1"/>
                  </a:cxn>
                  <a:cxn ang="0">
                    <a:pos x="117" y="5"/>
                  </a:cxn>
                  <a:cxn ang="0">
                    <a:pos x="127" y="10"/>
                  </a:cxn>
                  <a:cxn ang="0">
                    <a:pos x="134" y="16"/>
                  </a:cxn>
                  <a:cxn ang="0">
                    <a:pos x="138" y="25"/>
                  </a:cxn>
                  <a:cxn ang="0">
                    <a:pos x="138" y="36"/>
                  </a:cxn>
                  <a:cxn ang="0">
                    <a:pos x="133" y="46"/>
                  </a:cxn>
                  <a:cxn ang="0">
                    <a:pos x="125" y="56"/>
                  </a:cxn>
                  <a:cxn ang="0">
                    <a:pos x="112" y="66"/>
                  </a:cxn>
                  <a:cxn ang="0">
                    <a:pos x="96" y="73"/>
                  </a:cxn>
                  <a:cxn ang="0">
                    <a:pos x="79" y="79"/>
                  </a:cxn>
                  <a:cxn ang="0">
                    <a:pos x="63" y="82"/>
                  </a:cxn>
                  <a:cxn ang="0">
                    <a:pos x="47" y="83"/>
                  </a:cxn>
                  <a:cxn ang="0">
                    <a:pos x="34" y="82"/>
                  </a:cxn>
                  <a:cxn ang="0">
                    <a:pos x="21" y="78"/>
                  </a:cxn>
                  <a:cxn ang="0">
                    <a:pos x="11" y="73"/>
                  </a:cxn>
                  <a:cxn ang="0">
                    <a:pos x="4" y="67"/>
                  </a:cxn>
                  <a:cxn ang="0">
                    <a:pos x="0" y="59"/>
                  </a:cxn>
                  <a:cxn ang="0">
                    <a:pos x="0" y="48"/>
                  </a:cxn>
                  <a:cxn ang="0">
                    <a:pos x="5" y="37"/>
                  </a:cxn>
                  <a:cxn ang="0">
                    <a:pos x="14" y="27"/>
                  </a:cxn>
                  <a:cxn ang="0">
                    <a:pos x="26" y="17"/>
                  </a:cxn>
                  <a:cxn ang="0">
                    <a:pos x="42" y="10"/>
                  </a:cxn>
                  <a:cxn ang="0">
                    <a:pos x="60" y="4"/>
                  </a:cxn>
                  <a:cxn ang="0">
                    <a:pos x="76" y="1"/>
                  </a:cxn>
                  <a:cxn ang="0">
                    <a:pos x="91" y="0"/>
                  </a:cxn>
                </a:cxnLst>
                <a:rect l="0" t="0" r="r" b="b"/>
                <a:pathLst>
                  <a:path w="138" h="83">
                    <a:moveTo>
                      <a:pt x="91" y="0"/>
                    </a:moveTo>
                    <a:lnTo>
                      <a:pt x="105" y="1"/>
                    </a:lnTo>
                    <a:lnTo>
                      <a:pt x="117" y="5"/>
                    </a:lnTo>
                    <a:lnTo>
                      <a:pt x="127" y="10"/>
                    </a:lnTo>
                    <a:lnTo>
                      <a:pt x="134" y="16"/>
                    </a:lnTo>
                    <a:lnTo>
                      <a:pt x="138" y="25"/>
                    </a:lnTo>
                    <a:lnTo>
                      <a:pt x="138" y="36"/>
                    </a:lnTo>
                    <a:lnTo>
                      <a:pt x="133" y="46"/>
                    </a:lnTo>
                    <a:lnTo>
                      <a:pt x="125" y="56"/>
                    </a:lnTo>
                    <a:lnTo>
                      <a:pt x="112" y="66"/>
                    </a:lnTo>
                    <a:lnTo>
                      <a:pt x="96" y="73"/>
                    </a:lnTo>
                    <a:lnTo>
                      <a:pt x="79" y="79"/>
                    </a:lnTo>
                    <a:lnTo>
                      <a:pt x="63" y="82"/>
                    </a:lnTo>
                    <a:lnTo>
                      <a:pt x="47" y="83"/>
                    </a:lnTo>
                    <a:lnTo>
                      <a:pt x="34" y="82"/>
                    </a:lnTo>
                    <a:lnTo>
                      <a:pt x="21" y="78"/>
                    </a:lnTo>
                    <a:lnTo>
                      <a:pt x="11" y="73"/>
                    </a:lnTo>
                    <a:lnTo>
                      <a:pt x="4" y="67"/>
                    </a:lnTo>
                    <a:lnTo>
                      <a:pt x="0" y="59"/>
                    </a:lnTo>
                    <a:lnTo>
                      <a:pt x="0" y="48"/>
                    </a:lnTo>
                    <a:lnTo>
                      <a:pt x="5" y="37"/>
                    </a:lnTo>
                    <a:lnTo>
                      <a:pt x="14" y="27"/>
                    </a:lnTo>
                    <a:lnTo>
                      <a:pt x="26" y="17"/>
                    </a:lnTo>
                    <a:lnTo>
                      <a:pt x="42" y="10"/>
                    </a:lnTo>
                    <a:lnTo>
                      <a:pt x="60" y="4"/>
                    </a:lnTo>
                    <a:lnTo>
                      <a:pt x="76" y="1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C5FFF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" name="Freeform 159">
                <a:extLst>
                  <a:ext uri="{FF2B5EF4-FFF2-40B4-BE49-F238E27FC236}">
                    <a16:creationId xmlns:a16="http://schemas.microsoft.com/office/drawing/2014/main" id="{69994676-A5D3-9948-9ECF-9FC29D79DB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6311" y="1474289"/>
                <a:ext cx="467450" cy="505466"/>
              </a:xfrm>
              <a:custGeom>
                <a:avLst/>
                <a:gdLst/>
                <a:ahLst/>
                <a:cxnLst>
                  <a:cxn ang="0">
                    <a:pos x="171" y="0"/>
                  </a:cxn>
                  <a:cxn ang="0">
                    <a:pos x="196" y="2"/>
                  </a:cxn>
                  <a:cxn ang="0">
                    <a:pos x="222" y="9"/>
                  </a:cxn>
                  <a:cxn ang="0">
                    <a:pos x="245" y="18"/>
                  </a:cxn>
                  <a:cxn ang="0">
                    <a:pos x="265" y="30"/>
                  </a:cxn>
                  <a:cxn ang="0">
                    <a:pos x="284" y="46"/>
                  </a:cxn>
                  <a:cxn ang="0">
                    <a:pos x="299" y="64"/>
                  </a:cxn>
                  <a:cxn ang="0">
                    <a:pos x="312" y="85"/>
                  </a:cxn>
                  <a:cxn ang="0">
                    <a:pos x="321" y="107"/>
                  </a:cxn>
                  <a:cxn ang="0">
                    <a:pos x="329" y="130"/>
                  </a:cxn>
                  <a:cxn ang="0">
                    <a:pos x="332" y="154"/>
                  </a:cxn>
                  <a:cxn ang="0">
                    <a:pos x="332" y="180"/>
                  </a:cxn>
                  <a:cxn ang="0">
                    <a:pos x="330" y="206"/>
                  </a:cxn>
                  <a:cxn ang="0">
                    <a:pos x="323" y="231"/>
                  </a:cxn>
                  <a:cxn ang="0">
                    <a:pos x="311" y="258"/>
                  </a:cxn>
                  <a:cxn ang="0">
                    <a:pos x="297" y="283"/>
                  </a:cxn>
                  <a:cxn ang="0">
                    <a:pos x="279" y="304"/>
                  </a:cxn>
                  <a:cxn ang="0">
                    <a:pos x="258" y="323"/>
                  </a:cxn>
                  <a:cxn ang="0">
                    <a:pos x="237" y="338"/>
                  </a:cxn>
                  <a:cxn ang="0">
                    <a:pos x="212" y="349"/>
                  </a:cxn>
                  <a:cxn ang="0">
                    <a:pos x="187" y="355"/>
                  </a:cxn>
                  <a:cxn ang="0">
                    <a:pos x="161" y="359"/>
                  </a:cxn>
                  <a:cxn ang="0">
                    <a:pos x="135" y="357"/>
                  </a:cxn>
                  <a:cxn ang="0">
                    <a:pos x="109" y="350"/>
                  </a:cxn>
                  <a:cxn ang="0">
                    <a:pos x="86" y="341"/>
                  </a:cxn>
                  <a:cxn ang="0">
                    <a:pos x="66" y="329"/>
                  </a:cxn>
                  <a:cxn ang="0">
                    <a:pos x="48" y="313"/>
                  </a:cxn>
                  <a:cxn ang="0">
                    <a:pos x="32" y="295"/>
                  </a:cxn>
                  <a:cxn ang="0">
                    <a:pos x="20" y="274"/>
                  </a:cxn>
                  <a:cxn ang="0">
                    <a:pos x="11" y="252"/>
                  </a:cxn>
                  <a:cxn ang="0">
                    <a:pos x="3" y="229"/>
                  </a:cxn>
                  <a:cxn ang="0">
                    <a:pos x="0" y="205"/>
                  </a:cxn>
                  <a:cxn ang="0">
                    <a:pos x="0" y="180"/>
                  </a:cxn>
                  <a:cxn ang="0">
                    <a:pos x="2" y="154"/>
                  </a:cxn>
                  <a:cxn ang="0">
                    <a:pos x="9" y="128"/>
                  </a:cxn>
                  <a:cxn ang="0">
                    <a:pos x="21" y="101"/>
                  </a:cxn>
                  <a:cxn ang="0">
                    <a:pos x="35" y="76"/>
                  </a:cxn>
                  <a:cxn ang="0">
                    <a:pos x="53" y="55"/>
                  </a:cxn>
                  <a:cxn ang="0">
                    <a:pos x="73" y="36"/>
                  </a:cxn>
                  <a:cxn ang="0">
                    <a:pos x="95" y="22"/>
                  </a:cxn>
                  <a:cxn ang="0">
                    <a:pos x="119" y="10"/>
                  </a:cxn>
                  <a:cxn ang="0">
                    <a:pos x="145" y="4"/>
                  </a:cxn>
                  <a:cxn ang="0">
                    <a:pos x="171" y="0"/>
                  </a:cxn>
                </a:cxnLst>
                <a:rect l="0" t="0" r="r" b="b"/>
                <a:pathLst>
                  <a:path w="332" h="359">
                    <a:moveTo>
                      <a:pt x="171" y="0"/>
                    </a:moveTo>
                    <a:lnTo>
                      <a:pt x="196" y="2"/>
                    </a:lnTo>
                    <a:lnTo>
                      <a:pt x="222" y="9"/>
                    </a:lnTo>
                    <a:lnTo>
                      <a:pt x="245" y="18"/>
                    </a:lnTo>
                    <a:lnTo>
                      <a:pt x="265" y="30"/>
                    </a:lnTo>
                    <a:lnTo>
                      <a:pt x="284" y="46"/>
                    </a:lnTo>
                    <a:lnTo>
                      <a:pt x="299" y="64"/>
                    </a:lnTo>
                    <a:lnTo>
                      <a:pt x="312" y="85"/>
                    </a:lnTo>
                    <a:lnTo>
                      <a:pt x="321" y="107"/>
                    </a:lnTo>
                    <a:lnTo>
                      <a:pt x="329" y="130"/>
                    </a:lnTo>
                    <a:lnTo>
                      <a:pt x="332" y="154"/>
                    </a:lnTo>
                    <a:lnTo>
                      <a:pt x="332" y="180"/>
                    </a:lnTo>
                    <a:lnTo>
                      <a:pt x="330" y="206"/>
                    </a:lnTo>
                    <a:lnTo>
                      <a:pt x="323" y="231"/>
                    </a:lnTo>
                    <a:lnTo>
                      <a:pt x="311" y="258"/>
                    </a:lnTo>
                    <a:lnTo>
                      <a:pt x="297" y="283"/>
                    </a:lnTo>
                    <a:lnTo>
                      <a:pt x="279" y="304"/>
                    </a:lnTo>
                    <a:lnTo>
                      <a:pt x="258" y="323"/>
                    </a:lnTo>
                    <a:lnTo>
                      <a:pt x="237" y="338"/>
                    </a:lnTo>
                    <a:lnTo>
                      <a:pt x="212" y="349"/>
                    </a:lnTo>
                    <a:lnTo>
                      <a:pt x="187" y="355"/>
                    </a:lnTo>
                    <a:lnTo>
                      <a:pt x="161" y="359"/>
                    </a:lnTo>
                    <a:lnTo>
                      <a:pt x="135" y="357"/>
                    </a:lnTo>
                    <a:lnTo>
                      <a:pt x="109" y="350"/>
                    </a:lnTo>
                    <a:lnTo>
                      <a:pt x="86" y="341"/>
                    </a:lnTo>
                    <a:lnTo>
                      <a:pt x="66" y="329"/>
                    </a:lnTo>
                    <a:lnTo>
                      <a:pt x="48" y="313"/>
                    </a:lnTo>
                    <a:lnTo>
                      <a:pt x="32" y="295"/>
                    </a:lnTo>
                    <a:lnTo>
                      <a:pt x="20" y="274"/>
                    </a:lnTo>
                    <a:lnTo>
                      <a:pt x="11" y="252"/>
                    </a:lnTo>
                    <a:lnTo>
                      <a:pt x="3" y="229"/>
                    </a:lnTo>
                    <a:lnTo>
                      <a:pt x="0" y="205"/>
                    </a:lnTo>
                    <a:lnTo>
                      <a:pt x="0" y="180"/>
                    </a:lnTo>
                    <a:lnTo>
                      <a:pt x="2" y="154"/>
                    </a:lnTo>
                    <a:lnTo>
                      <a:pt x="9" y="128"/>
                    </a:lnTo>
                    <a:lnTo>
                      <a:pt x="21" y="101"/>
                    </a:lnTo>
                    <a:lnTo>
                      <a:pt x="35" y="76"/>
                    </a:lnTo>
                    <a:lnTo>
                      <a:pt x="53" y="55"/>
                    </a:lnTo>
                    <a:lnTo>
                      <a:pt x="73" y="36"/>
                    </a:lnTo>
                    <a:lnTo>
                      <a:pt x="95" y="22"/>
                    </a:lnTo>
                    <a:lnTo>
                      <a:pt x="119" y="10"/>
                    </a:lnTo>
                    <a:lnTo>
                      <a:pt x="145" y="4"/>
                    </a:lnTo>
                    <a:lnTo>
                      <a:pt x="171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" name="Freeform 160">
                <a:extLst>
                  <a:ext uri="{FF2B5EF4-FFF2-40B4-BE49-F238E27FC236}">
                    <a16:creationId xmlns:a16="http://schemas.microsoft.com/office/drawing/2014/main" id="{D24B2F51-163C-7748-A978-76E4C8FFAE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0490" y="2948446"/>
                <a:ext cx="215422" cy="81663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10" y="8"/>
                  </a:cxn>
                  <a:cxn ang="0">
                    <a:pos x="16" y="16"/>
                  </a:cxn>
                  <a:cxn ang="0">
                    <a:pos x="25" y="24"/>
                  </a:cxn>
                  <a:cxn ang="0">
                    <a:pos x="35" y="30"/>
                  </a:cxn>
                  <a:cxn ang="0">
                    <a:pos x="47" y="35"/>
                  </a:cxn>
                  <a:cxn ang="0">
                    <a:pos x="63" y="40"/>
                  </a:cxn>
                  <a:cxn ang="0">
                    <a:pos x="80" y="42"/>
                  </a:cxn>
                  <a:cxn ang="0">
                    <a:pos x="99" y="43"/>
                  </a:cxn>
                  <a:cxn ang="0">
                    <a:pos x="117" y="41"/>
                  </a:cxn>
                  <a:cxn ang="0">
                    <a:pos x="136" y="37"/>
                  </a:cxn>
                  <a:cxn ang="0">
                    <a:pos x="153" y="30"/>
                  </a:cxn>
                  <a:cxn ang="0">
                    <a:pos x="145" y="39"/>
                  </a:cxn>
                  <a:cxn ang="0">
                    <a:pos x="133" y="47"/>
                  </a:cxn>
                  <a:cxn ang="0">
                    <a:pos x="117" y="53"/>
                  </a:cxn>
                  <a:cxn ang="0">
                    <a:pos x="99" y="56"/>
                  </a:cxn>
                  <a:cxn ang="0">
                    <a:pos x="79" y="58"/>
                  </a:cxn>
                  <a:cxn ang="0">
                    <a:pos x="58" y="56"/>
                  </a:cxn>
                  <a:cxn ang="0">
                    <a:pos x="40" y="52"/>
                  </a:cxn>
                  <a:cxn ang="0">
                    <a:pos x="23" y="46"/>
                  </a:cxn>
                  <a:cxn ang="0">
                    <a:pos x="11" y="38"/>
                  </a:cxn>
                  <a:cxn ang="0">
                    <a:pos x="3" y="28"/>
                  </a:cxn>
                  <a:cxn ang="0">
                    <a:pos x="0" y="17"/>
                  </a:cxn>
                  <a:cxn ang="0">
                    <a:pos x="2" y="9"/>
                  </a:cxn>
                  <a:cxn ang="0">
                    <a:pos x="8" y="0"/>
                  </a:cxn>
                </a:cxnLst>
                <a:rect l="0" t="0" r="r" b="b"/>
                <a:pathLst>
                  <a:path w="153" h="58">
                    <a:moveTo>
                      <a:pt x="8" y="0"/>
                    </a:moveTo>
                    <a:lnTo>
                      <a:pt x="10" y="8"/>
                    </a:lnTo>
                    <a:lnTo>
                      <a:pt x="16" y="16"/>
                    </a:lnTo>
                    <a:lnTo>
                      <a:pt x="25" y="24"/>
                    </a:lnTo>
                    <a:lnTo>
                      <a:pt x="35" y="30"/>
                    </a:lnTo>
                    <a:lnTo>
                      <a:pt x="47" y="35"/>
                    </a:lnTo>
                    <a:lnTo>
                      <a:pt x="63" y="40"/>
                    </a:lnTo>
                    <a:lnTo>
                      <a:pt x="80" y="42"/>
                    </a:lnTo>
                    <a:lnTo>
                      <a:pt x="99" y="43"/>
                    </a:lnTo>
                    <a:lnTo>
                      <a:pt x="117" y="41"/>
                    </a:lnTo>
                    <a:lnTo>
                      <a:pt x="136" y="37"/>
                    </a:lnTo>
                    <a:lnTo>
                      <a:pt x="153" y="30"/>
                    </a:lnTo>
                    <a:lnTo>
                      <a:pt x="145" y="39"/>
                    </a:lnTo>
                    <a:lnTo>
                      <a:pt x="133" y="47"/>
                    </a:lnTo>
                    <a:lnTo>
                      <a:pt x="117" y="53"/>
                    </a:lnTo>
                    <a:lnTo>
                      <a:pt x="99" y="56"/>
                    </a:lnTo>
                    <a:lnTo>
                      <a:pt x="79" y="58"/>
                    </a:lnTo>
                    <a:lnTo>
                      <a:pt x="58" y="56"/>
                    </a:lnTo>
                    <a:lnTo>
                      <a:pt x="40" y="52"/>
                    </a:lnTo>
                    <a:lnTo>
                      <a:pt x="23" y="46"/>
                    </a:lnTo>
                    <a:lnTo>
                      <a:pt x="11" y="38"/>
                    </a:lnTo>
                    <a:lnTo>
                      <a:pt x="3" y="28"/>
                    </a:lnTo>
                    <a:lnTo>
                      <a:pt x="0" y="17"/>
                    </a:lnTo>
                    <a:lnTo>
                      <a:pt x="2" y="9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58B6E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5" name="Freeform 161">
                <a:extLst>
                  <a:ext uri="{FF2B5EF4-FFF2-40B4-BE49-F238E27FC236}">
                    <a16:creationId xmlns:a16="http://schemas.microsoft.com/office/drawing/2014/main" id="{56992FAF-B490-B641-9428-9782EDED20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91577" y="3162459"/>
                <a:ext cx="259069" cy="125311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48" y="0"/>
                  </a:cxn>
                  <a:cxn ang="0">
                    <a:pos x="62" y="1"/>
                  </a:cxn>
                  <a:cxn ang="0">
                    <a:pos x="77" y="2"/>
                  </a:cxn>
                  <a:cxn ang="0">
                    <a:pos x="93" y="5"/>
                  </a:cxn>
                  <a:cxn ang="0">
                    <a:pos x="108" y="10"/>
                  </a:cxn>
                  <a:cxn ang="0">
                    <a:pos x="124" y="17"/>
                  </a:cxn>
                  <a:cxn ang="0">
                    <a:pos x="139" y="26"/>
                  </a:cxn>
                  <a:cxn ang="0">
                    <a:pos x="152" y="37"/>
                  </a:cxn>
                  <a:cxn ang="0">
                    <a:pos x="165" y="51"/>
                  </a:cxn>
                  <a:cxn ang="0">
                    <a:pos x="175" y="69"/>
                  </a:cxn>
                  <a:cxn ang="0">
                    <a:pos x="184" y="89"/>
                  </a:cxn>
                  <a:cxn ang="0">
                    <a:pos x="183" y="87"/>
                  </a:cxn>
                  <a:cxn ang="0">
                    <a:pos x="180" y="83"/>
                  </a:cxn>
                  <a:cxn ang="0">
                    <a:pos x="175" y="77"/>
                  </a:cxn>
                  <a:cxn ang="0">
                    <a:pos x="168" y="69"/>
                  </a:cxn>
                  <a:cxn ang="0">
                    <a:pos x="159" y="60"/>
                  </a:cxn>
                  <a:cxn ang="0">
                    <a:pos x="147" y="50"/>
                  </a:cxn>
                  <a:cxn ang="0">
                    <a:pos x="134" y="40"/>
                  </a:cxn>
                  <a:cxn ang="0">
                    <a:pos x="118" y="31"/>
                  </a:cxn>
                  <a:cxn ang="0">
                    <a:pos x="99" y="22"/>
                  </a:cxn>
                  <a:cxn ang="0">
                    <a:pos x="78" y="14"/>
                  </a:cxn>
                  <a:cxn ang="0">
                    <a:pos x="55" y="8"/>
                  </a:cxn>
                  <a:cxn ang="0">
                    <a:pos x="29" y="5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6" y="3"/>
                  </a:cxn>
                  <a:cxn ang="0">
                    <a:pos x="14" y="2"/>
                  </a:cxn>
                  <a:cxn ang="0">
                    <a:pos x="23" y="1"/>
                  </a:cxn>
                  <a:cxn ang="0">
                    <a:pos x="35" y="0"/>
                  </a:cxn>
                </a:cxnLst>
                <a:rect l="0" t="0" r="r" b="b"/>
                <a:pathLst>
                  <a:path w="184" h="89">
                    <a:moveTo>
                      <a:pt x="35" y="0"/>
                    </a:moveTo>
                    <a:lnTo>
                      <a:pt x="48" y="0"/>
                    </a:lnTo>
                    <a:lnTo>
                      <a:pt x="62" y="1"/>
                    </a:lnTo>
                    <a:lnTo>
                      <a:pt x="77" y="2"/>
                    </a:lnTo>
                    <a:lnTo>
                      <a:pt x="93" y="5"/>
                    </a:lnTo>
                    <a:lnTo>
                      <a:pt x="108" y="10"/>
                    </a:lnTo>
                    <a:lnTo>
                      <a:pt x="124" y="17"/>
                    </a:lnTo>
                    <a:lnTo>
                      <a:pt x="139" y="26"/>
                    </a:lnTo>
                    <a:lnTo>
                      <a:pt x="152" y="37"/>
                    </a:lnTo>
                    <a:lnTo>
                      <a:pt x="165" y="51"/>
                    </a:lnTo>
                    <a:lnTo>
                      <a:pt x="175" y="69"/>
                    </a:lnTo>
                    <a:lnTo>
                      <a:pt x="184" y="89"/>
                    </a:lnTo>
                    <a:lnTo>
                      <a:pt x="183" y="87"/>
                    </a:lnTo>
                    <a:lnTo>
                      <a:pt x="180" y="83"/>
                    </a:lnTo>
                    <a:lnTo>
                      <a:pt x="175" y="77"/>
                    </a:lnTo>
                    <a:lnTo>
                      <a:pt x="168" y="69"/>
                    </a:lnTo>
                    <a:lnTo>
                      <a:pt x="159" y="60"/>
                    </a:lnTo>
                    <a:lnTo>
                      <a:pt x="147" y="50"/>
                    </a:lnTo>
                    <a:lnTo>
                      <a:pt x="134" y="40"/>
                    </a:lnTo>
                    <a:lnTo>
                      <a:pt x="118" y="31"/>
                    </a:lnTo>
                    <a:lnTo>
                      <a:pt x="99" y="22"/>
                    </a:lnTo>
                    <a:lnTo>
                      <a:pt x="78" y="14"/>
                    </a:lnTo>
                    <a:lnTo>
                      <a:pt x="55" y="8"/>
                    </a:lnTo>
                    <a:lnTo>
                      <a:pt x="29" y="5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6" y="3"/>
                    </a:lnTo>
                    <a:lnTo>
                      <a:pt x="14" y="2"/>
                    </a:lnTo>
                    <a:lnTo>
                      <a:pt x="23" y="1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6" name="Freeform 162">
                <a:extLst>
                  <a:ext uri="{FF2B5EF4-FFF2-40B4-BE49-F238E27FC236}">
                    <a16:creationId xmlns:a16="http://schemas.microsoft.com/office/drawing/2014/main" id="{B100F02F-A406-824C-8AB1-F6BAB79B5F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37841" y="3165275"/>
                <a:ext cx="259069" cy="123902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48" y="0"/>
                  </a:cxn>
                  <a:cxn ang="0">
                    <a:pos x="62" y="0"/>
                  </a:cxn>
                  <a:cxn ang="0">
                    <a:pos x="77" y="2"/>
                  </a:cxn>
                  <a:cxn ang="0">
                    <a:pos x="93" y="5"/>
                  </a:cxn>
                  <a:cxn ang="0">
                    <a:pos x="108" y="10"/>
                  </a:cxn>
                  <a:cxn ang="0">
                    <a:pos x="124" y="17"/>
                  </a:cxn>
                  <a:cxn ang="0">
                    <a:pos x="138" y="25"/>
                  </a:cxn>
                  <a:cxn ang="0">
                    <a:pos x="152" y="37"/>
                  </a:cxn>
                  <a:cxn ang="0">
                    <a:pos x="165" y="51"/>
                  </a:cxn>
                  <a:cxn ang="0">
                    <a:pos x="176" y="68"/>
                  </a:cxn>
                  <a:cxn ang="0">
                    <a:pos x="184" y="88"/>
                  </a:cxn>
                  <a:cxn ang="0">
                    <a:pos x="183" y="87"/>
                  </a:cxn>
                  <a:cxn ang="0">
                    <a:pos x="180" y="82"/>
                  </a:cxn>
                  <a:cxn ang="0">
                    <a:pos x="175" y="77"/>
                  </a:cxn>
                  <a:cxn ang="0">
                    <a:pos x="168" y="69"/>
                  </a:cxn>
                  <a:cxn ang="0">
                    <a:pos x="159" y="60"/>
                  </a:cxn>
                  <a:cxn ang="0">
                    <a:pos x="147" y="51"/>
                  </a:cxn>
                  <a:cxn ang="0">
                    <a:pos x="134" y="41"/>
                  </a:cxn>
                  <a:cxn ang="0">
                    <a:pos x="117" y="31"/>
                  </a:cxn>
                  <a:cxn ang="0">
                    <a:pos x="99" y="22"/>
                  </a:cxn>
                  <a:cxn ang="0">
                    <a:pos x="78" y="15"/>
                  </a:cxn>
                  <a:cxn ang="0">
                    <a:pos x="55" y="9"/>
                  </a:cxn>
                  <a:cxn ang="0">
                    <a:pos x="29" y="5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6" y="3"/>
                  </a:cxn>
                  <a:cxn ang="0">
                    <a:pos x="14" y="1"/>
                  </a:cxn>
                  <a:cxn ang="0">
                    <a:pos x="24" y="0"/>
                  </a:cxn>
                  <a:cxn ang="0">
                    <a:pos x="34" y="0"/>
                  </a:cxn>
                </a:cxnLst>
                <a:rect l="0" t="0" r="r" b="b"/>
                <a:pathLst>
                  <a:path w="184" h="88">
                    <a:moveTo>
                      <a:pt x="34" y="0"/>
                    </a:moveTo>
                    <a:lnTo>
                      <a:pt x="48" y="0"/>
                    </a:lnTo>
                    <a:lnTo>
                      <a:pt x="62" y="0"/>
                    </a:lnTo>
                    <a:lnTo>
                      <a:pt x="77" y="2"/>
                    </a:lnTo>
                    <a:lnTo>
                      <a:pt x="93" y="5"/>
                    </a:lnTo>
                    <a:lnTo>
                      <a:pt x="108" y="10"/>
                    </a:lnTo>
                    <a:lnTo>
                      <a:pt x="124" y="17"/>
                    </a:lnTo>
                    <a:lnTo>
                      <a:pt x="138" y="25"/>
                    </a:lnTo>
                    <a:lnTo>
                      <a:pt x="152" y="37"/>
                    </a:lnTo>
                    <a:lnTo>
                      <a:pt x="165" y="51"/>
                    </a:lnTo>
                    <a:lnTo>
                      <a:pt x="176" y="68"/>
                    </a:lnTo>
                    <a:lnTo>
                      <a:pt x="184" y="88"/>
                    </a:lnTo>
                    <a:lnTo>
                      <a:pt x="183" y="87"/>
                    </a:lnTo>
                    <a:lnTo>
                      <a:pt x="180" y="82"/>
                    </a:lnTo>
                    <a:lnTo>
                      <a:pt x="175" y="77"/>
                    </a:lnTo>
                    <a:lnTo>
                      <a:pt x="168" y="69"/>
                    </a:lnTo>
                    <a:lnTo>
                      <a:pt x="159" y="60"/>
                    </a:lnTo>
                    <a:lnTo>
                      <a:pt x="147" y="51"/>
                    </a:lnTo>
                    <a:lnTo>
                      <a:pt x="134" y="41"/>
                    </a:lnTo>
                    <a:lnTo>
                      <a:pt x="117" y="31"/>
                    </a:lnTo>
                    <a:lnTo>
                      <a:pt x="99" y="22"/>
                    </a:lnTo>
                    <a:lnTo>
                      <a:pt x="78" y="15"/>
                    </a:lnTo>
                    <a:lnTo>
                      <a:pt x="55" y="9"/>
                    </a:lnTo>
                    <a:lnTo>
                      <a:pt x="29" y="5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6" y="3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7" name="Freeform 163">
                <a:extLst>
                  <a:ext uri="{FF2B5EF4-FFF2-40B4-BE49-F238E27FC236}">
                    <a16:creationId xmlns:a16="http://schemas.microsoft.com/office/drawing/2014/main" id="{1018B232-382F-6643-A481-E089CE13B2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9859" y="2932957"/>
                <a:ext cx="194302" cy="73215"/>
              </a:xfrm>
              <a:custGeom>
                <a:avLst/>
                <a:gdLst/>
                <a:ahLst/>
                <a:cxnLst>
                  <a:cxn ang="0">
                    <a:pos x="138" y="0"/>
                  </a:cxn>
                  <a:cxn ang="0">
                    <a:pos x="135" y="12"/>
                  </a:cxn>
                  <a:cxn ang="0">
                    <a:pos x="127" y="23"/>
                  </a:cxn>
                  <a:cxn ang="0">
                    <a:pos x="114" y="33"/>
                  </a:cxn>
                  <a:cxn ang="0">
                    <a:pos x="98" y="41"/>
                  </a:cxn>
                  <a:cxn ang="0">
                    <a:pos x="79" y="48"/>
                  </a:cxn>
                  <a:cxn ang="0">
                    <a:pos x="63" y="51"/>
                  </a:cxn>
                  <a:cxn ang="0">
                    <a:pos x="47" y="52"/>
                  </a:cxn>
                  <a:cxn ang="0">
                    <a:pos x="34" y="51"/>
                  </a:cxn>
                  <a:cxn ang="0">
                    <a:pos x="21" y="47"/>
                  </a:cxn>
                  <a:cxn ang="0">
                    <a:pos x="11" y="42"/>
                  </a:cxn>
                  <a:cxn ang="0">
                    <a:pos x="4" y="36"/>
                  </a:cxn>
                  <a:cxn ang="0">
                    <a:pos x="0" y="28"/>
                  </a:cxn>
                  <a:cxn ang="0">
                    <a:pos x="0" y="19"/>
                  </a:cxn>
                  <a:cxn ang="0">
                    <a:pos x="3" y="10"/>
                  </a:cxn>
                  <a:cxn ang="0">
                    <a:pos x="9" y="2"/>
                  </a:cxn>
                  <a:cxn ang="0">
                    <a:pos x="9" y="9"/>
                  </a:cxn>
                  <a:cxn ang="0">
                    <a:pos x="12" y="16"/>
                  </a:cxn>
                  <a:cxn ang="0">
                    <a:pos x="17" y="23"/>
                  </a:cxn>
                  <a:cxn ang="0">
                    <a:pos x="24" y="29"/>
                  </a:cxn>
                  <a:cxn ang="0">
                    <a:pos x="34" y="32"/>
                  </a:cxn>
                  <a:cxn ang="0">
                    <a:pos x="46" y="35"/>
                  </a:cxn>
                  <a:cxn ang="0">
                    <a:pos x="60" y="36"/>
                  </a:cxn>
                  <a:cxn ang="0">
                    <a:pos x="76" y="34"/>
                  </a:cxn>
                  <a:cxn ang="0">
                    <a:pos x="92" y="31"/>
                  </a:cxn>
                  <a:cxn ang="0">
                    <a:pos x="108" y="25"/>
                  </a:cxn>
                  <a:cxn ang="0">
                    <a:pos x="122" y="18"/>
                  </a:cxn>
                  <a:cxn ang="0">
                    <a:pos x="132" y="10"/>
                  </a:cxn>
                  <a:cxn ang="0">
                    <a:pos x="138" y="0"/>
                  </a:cxn>
                </a:cxnLst>
                <a:rect l="0" t="0" r="r" b="b"/>
                <a:pathLst>
                  <a:path w="138" h="52">
                    <a:moveTo>
                      <a:pt x="138" y="0"/>
                    </a:moveTo>
                    <a:lnTo>
                      <a:pt x="135" y="12"/>
                    </a:lnTo>
                    <a:lnTo>
                      <a:pt x="127" y="23"/>
                    </a:lnTo>
                    <a:lnTo>
                      <a:pt x="114" y="33"/>
                    </a:lnTo>
                    <a:lnTo>
                      <a:pt x="98" y="41"/>
                    </a:lnTo>
                    <a:lnTo>
                      <a:pt x="79" y="48"/>
                    </a:lnTo>
                    <a:lnTo>
                      <a:pt x="63" y="51"/>
                    </a:lnTo>
                    <a:lnTo>
                      <a:pt x="47" y="52"/>
                    </a:lnTo>
                    <a:lnTo>
                      <a:pt x="34" y="51"/>
                    </a:lnTo>
                    <a:lnTo>
                      <a:pt x="21" y="47"/>
                    </a:lnTo>
                    <a:lnTo>
                      <a:pt x="11" y="42"/>
                    </a:lnTo>
                    <a:lnTo>
                      <a:pt x="4" y="36"/>
                    </a:lnTo>
                    <a:lnTo>
                      <a:pt x="0" y="28"/>
                    </a:lnTo>
                    <a:lnTo>
                      <a:pt x="0" y="19"/>
                    </a:lnTo>
                    <a:lnTo>
                      <a:pt x="3" y="10"/>
                    </a:lnTo>
                    <a:lnTo>
                      <a:pt x="9" y="2"/>
                    </a:lnTo>
                    <a:lnTo>
                      <a:pt x="9" y="9"/>
                    </a:lnTo>
                    <a:lnTo>
                      <a:pt x="12" y="16"/>
                    </a:lnTo>
                    <a:lnTo>
                      <a:pt x="17" y="23"/>
                    </a:lnTo>
                    <a:lnTo>
                      <a:pt x="24" y="29"/>
                    </a:lnTo>
                    <a:lnTo>
                      <a:pt x="34" y="32"/>
                    </a:lnTo>
                    <a:lnTo>
                      <a:pt x="46" y="35"/>
                    </a:lnTo>
                    <a:lnTo>
                      <a:pt x="60" y="36"/>
                    </a:lnTo>
                    <a:lnTo>
                      <a:pt x="76" y="34"/>
                    </a:lnTo>
                    <a:lnTo>
                      <a:pt x="92" y="31"/>
                    </a:lnTo>
                    <a:lnTo>
                      <a:pt x="108" y="25"/>
                    </a:lnTo>
                    <a:lnTo>
                      <a:pt x="122" y="18"/>
                    </a:lnTo>
                    <a:lnTo>
                      <a:pt x="132" y="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58B6E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8" name="Freeform 164">
                <a:extLst>
                  <a:ext uri="{FF2B5EF4-FFF2-40B4-BE49-F238E27FC236}">
                    <a16:creationId xmlns:a16="http://schemas.microsoft.com/office/drawing/2014/main" id="{B4B1A8BA-D13D-5E4D-BB9E-6A1E20377F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43639" y="-501108"/>
                <a:ext cx="23936" cy="23936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8" y="0"/>
                  </a:cxn>
                  <a:cxn ang="0">
                    <a:pos x="10" y="1"/>
                  </a:cxn>
                  <a:cxn ang="0">
                    <a:pos x="12" y="2"/>
                  </a:cxn>
                  <a:cxn ang="0">
                    <a:pos x="15" y="5"/>
                  </a:cxn>
                  <a:cxn ang="0">
                    <a:pos x="16" y="7"/>
                  </a:cxn>
                  <a:cxn ang="0">
                    <a:pos x="17" y="10"/>
                  </a:cxn>
                  <a:cxn ang="0">
                    <a:pos x="17" y="12"/>
                  </a:cxn>
                  <a:cxn ang="0">
                    <a:pos x="16" y="15"/>
                  </a:cxn>
                  <a:cxn ang="0">
                    <a:pos x="15" y="16"/>
                  </a:cxn>
                  <a:cxn ang="0">
                    <a:pos x="13" y="17"/>
                  </a:cxn>
                  <a:cxn ang="0">
                    <a:pos x="9" y="17"/>
                  </a:cxn>
                  <a:cxn ang="0">
                    <a:pos x="7" y="16"/>
                  </a:cxn>
                  <a:cxn ang="0">
                    <a:pos x="5" y="15"/>
                  </a:cxn>
                  <a:cxn ang="0">
                    <a:pos x="3" y="13"/>
                  </a:cxn>
                  <a:cxn ang="0">
                    <a:pos x="1" y="10"/>
                  </a:cxn>
                  <a:cxn ang="0">
                    <a:pos x="1" y="8"/>
                  </a:cxn>
                  <a:cxn ang="0">
                    <a:pos x="0" y="5"/>
                  </a:cxn>
                  <a:cxn ang="0">
                    <a:pos x="1" y="3"/>
                  </a:cxn>
                  <a:cxn ang="0">
                    <a:pos x="3" y="1"/>
                  </a:cxn>
                  <a:cxn ang="0">
                    <a:pos x="5" y="0"/>
                  </a:cxn>
                </a:cxnLst>
                <a:rect l="0" t="0" r="r" b="b"/>
                <a:pathLst>
                  <a:path w="17" h="17">
                    <a:moveTo>
                      <a:pt x="5" y="0"/>
                    </a:moveTo>
                    <a:lnTo>
                      <a:pt x="8" y="0"/>
                    </a:lnTo>
                    <a:lnTo>
                      <a:pt x="10" y="1"/>
                    </a:lnTo>
                    <a:lnTo>
                      <a:pt x="12" y="2"/>
                    </a:lnTo>
                    <a:lnTo>
                      <a:pt x="15" y="5"/>
                    </a:lnTo>
                    <a:lnTo>
                      <a:pt x="16" y="7"/>
                    </a:lnTo>
                    <a:lnTo>
                      <a:pt x="17" y="10"/>
                    </a:lnTo>
                    <a:lnTo>
                      <a:pt x="17" y="12"/>
                    </a:lnTo>
                    <a:lnTo>
                      <a:pt x="16" y="15"/>
                    </a:lnTo>
                    <a:lnTo>
                      <a:pt x="15" y="16"/>
                    </a:lnTo>
                    <a:lnTo>
                      <a:pt x="13" y="17"/>
                    </a:lnTo>
                    <a:lnTo>
                      <a:pt x="9" y="17"/>
                    </a:lnTo>
                    <a:lnTo>
                      <a:pt x="7" y="16"/>
                    </a:lnTo>
                    <a:lnTo>
                      <a:pt x="5" y="15"/>
                    </a:lnTo>
                    <a:lnTo>
                      <a:pt x="3" y="13"/>
                    </a:lnTo>
                    <a:lnTo>
                      <a:pt x="1" y="10"/>
                    </a:lnTo>
                    <a:lnTo>
                      <a:pt x="1" y="8"/>
                    </a:lnTo>
                    <a:lnTo>
                      <a:pt x="0" y="5"/>
                    </a:lnTo>
                    <a:lnTo>
                      <a:pt x="1" y="3"/>
                    </a:lnTo>
                    <a:lnTo>
                      <a:pt x="3" y="1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" name="Freeform 165">
                <a:extLst>
                  <a:ext uri="{FF2B5EF4-FFF2-40B4-BE49-F238E27FC236}">
                    <a16:creationId xmlns:a16="http://schemas.microsoft.com/office/drawing/2014/main" id="{A11AACE1-982C-E742-88FB-FD88DFF4D4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462" y="17029"/>
                <a:ext cx="192894" cy="785653"/>
              </a:xfrm>
              <a:custGeom>
                <a:avLst/>
                <a:gdLst/>
                <a:ahLst/>
                <a:cxnLst>
                  <a:cxn ang="0">
                    <a:pos x="56" y="0"/>
                  </a:cxn>
                  <a:cxn ang="0">
                    <a:pos x="44" y="14"/>
                  </a:cxn>
                  <a:cxn ang="0">
                    <a:pos x="34" y="30"/>
                  </a:cxn>
                  <a:cxn ang="0">
                    <a:pos x="26" y="48"/>
                  </a:cxn>
                  <a:cxn ang="0">
                    <a:pos x="23" y="68"/>
                  </a:cxn>
                  <a:cxn ang="0">
                    <a:pos x="23" y="90"/>
                  </a:cxn>
                  <a:cxn ang="0">
                    <a:pos x="24" y="105"/>
                  </a:cxn>
                  <a:cxn ang="0">
                    <a:pos x="26" y="125"/>
                  </a:cxn>
                  <a:cxn ang="0">
                    <a:pos x="29" y="149"/>
                  </a:cxn>
                  <a:cxn ang="0">
                    <a:pos x="33" y="177"/>
                  </a:cxn>
                  <a:cxn ang="0">
                    <a:pos x="38" y="209"/>
                  </a:cxn>
                  <a:cxn ang="0">
                    <a:pos x="44" y="243"/>
                  </a:cxn>
                  <a:cxn ang="0">
                    <a:pos x="50" y="279"/>
                  </a:cxn>
                  <a:cxn ang="0">
                    <a:pos x="58" y="317"/>
                  </a:cxn>
                  <a:cxn ang="0">
                    <a:pos x="68" y="355"/>
                  </a:cxn>
                  <a:cxn ang="0">
                    <a:pos x="78" y="395"/>
                  </a:cxn>
                  <a:cxn ang="0">
                    <a:pos x="91" y="434"/>
                  </a:cxn>
                  <a:cxn ang="0">
                    <a:pos x="104" y="472"/>
                  </a:cxn>
                  <a:cxn ang="0">
                    <a:pos x="120" y="510"/>
                  </a:cxn>
                  <a:cxn ang="0">
                    <a:pos x="137" y="545"/>
                  </a:cxn>
                  <a:cxn ang="0">
                    <a:pos x="118" y="553"/>
                  </a:cxn>
                  <a:cxn ang="0">
                    <a:pos x="102" y="558"/>
                  </a:cxn>
                  <a:cxn ang="0">
                    <a:pos x="83" y="518"/>
                  </a:cxn>
                  <a:cxn ang="0">
                    <a:pos x="66" y="477"/>
                  </a:cxn>
                  <a:cxn ang="0">
                    <a:pos x="52" y="435"/>
                  </a:cxn>
                  <a:cxn ang="0">
                    <a:pos x="40" y="393"/>
                  </a:cxn>
                  <a:cxn ang="0">
                    <a:pos x="30" y="353"/>
                  </a:cxn>
                  <a:cxn ang="0">
                    <a:pos x="22" y="312"/>
                  </a:cxn>
                  <a:cxn ang="0">
                    <a:pos x="15" y="274"/>
                  </a:cxn>
                  <a:cxn ang="0">
                    <a:pos x="10" y="238"/>
                  </a:cxn>
                  <a:cxn ang="0">
                    <a:pos x="7" y="204"/>
                  </a:cxn>
                  <a:cxn ang="0">
                    <a:pos x="4" y="173"/>
                  </a:cxn>
                  <a:cxn ang="0">
                    <a:pos x="2" y="145"/>
                  </a:cxn>
                  <a:cxn ang="0">
                    <a:pos x="1" y="122"/>
                  </a:cxn>
                  <a:cxn ang="0">
                    <a:pos x="0" y="102"/>
                  </a:cxn>
                  <a:cxn ang="0">
                    <a:pos x="0" y="71"/>
                  </a:cxn>
                  <a:cxn ang="0">
                    <a:pos x="1" y="66"/>
                  </a:cxn>
                  <a:cxn ang="0">
                    <a:pos x="4" y="59"/>
                  </a:cxn>
                  <a:cxn ang="0">
                    <a:pos x="8" y="49"/>
                  </a:cxn>
                  <a:cxn ang="0">
                    <a:pos x="14" y="39"/>
                  </a:cxn>
                  <a:cxn ang="0">
                    <a:pos x="24" y="27"/>
                  </a:cxn>
                  <a:cxn ang="0">
                    <a:pos x="38" y="13"/>
                  </a:cxn>
                  <a:cxn ang="0">
                    <a:pos x="56" y="0"/>
                  </a:cxn>
                </a:cxnLst>
                <a:rect l="0" t="0" r="r" b="b"/>
                <a:pathLst>
                  <a:path w="137" h="558">
                    <a:moveTo>
                      <a:pt x="56" y="0"/>
                    </a:moveTo>
                    <a:lnTo>
                      <a:pt x="44" y="14"/>
                    </a:lnTo>
                    <a:lnTo>
                      <a:pt x="34" y="30"/>
                    </a:lnTo>
                    <a:lnTo>
                      <a:pt x="26" y="48"/>
                    </a:lnTo>
                    <a:lnTo>
                      <a:pt x="23" y="68"/>
                    </a:lnTo>
                    <a:lnTo>
                      <a:pt x="23" y="90"/>
                    </a:lnTo>
                    <a:lnTo>
                      <a:pt x="24" y="105"/>
                    </a:lnTo>
                    <a:lnTo>
                      <a:pt x="26" y="125"/>
                    </a:lnTo>
                    <a:lnTo>
                      <a:pt x="29" y="149"/>
                    </a:lnTo>
                    <a:lnTo>
                      <a:pt x="33" y="177"/>
                    </a:lnTo>
                    <a:lnTo>
                      <a:pt x="38" y="209"/>
                    </a:lnTo>
                    <a:lnTo>
                      <a:pt x="44" y="243"/>
                    </a:lnTo>
                    <a:lnTo>
                      <a:pt x="50" y="279"/>
                    </a:lnTo>
                    <a:lnTo>
                      <a:pt x="58" y="317"/>
                    </a:lnTo>
                    <a:lnTo>
                      <a:pt x="68" y="355"/>
                    </a:lnTo>
                    <a:lnTo>
                      <a:pt x="78" y="395"/>
                    </a:lnTo>
                    <a:lnTo>
                      <a:pt x="91" y="434"/>
                    </a:lnTo>
                    <a:lnTo>
                      <a:pt x="104" y="472"/>
                    </a:lnTo>
                    <a:lnTo>
                      <a:pt x="120" y="510"/>
                    </a:lnTo>
                    <a:lnTo>
                      <a:pt x="137" y="545"/>
                    </a:lnTo>
                    <a:lnTo>
                      <a:pt x="118" y="553"/>
                    </a:lnTo>
                    <a:lnTo>
                      <a:pt x="102" y="558"/>
                    </a:lnTo>
                    <a:lnTo>
                      <a:pt x="83" y="518"/>
                    </a:lnTo>
                    <a:lnTo>
                      <a:pt x="66" y="477"/>
                    </a:lnTo>
                    <a:lnTo>
                      <a:pt x="52" y="435"/>
                    </a:lnTo>
                    <a:lnTo>
                      <a:pt x="40" y="393"/>
                    </a:lnTo>
                    <a:lnTo>
                      <a:pt x="30" y="353"/>
                    </a:lnTo>
                    <a:lnTo>
                      <a:pt x="22" y="312"/>
                    </a:lnTo>
                    <a:lnTo>
                      <a:pt x="15" y="274"/>
                    </a:lnTo>
                    <a:lnTo>
                      <a:pt x="10" y="238"/>
                    </a:lnTo>
                    <a:lnTo>
                      <a:pt x="7" y="204"/>
                    </a:lnTo>
                    <a:lnTo>
                      <a:pt x="4" y="173"/>
                    </a:lnTo>
                    <a:lnTo>
                      <a:pt x="2" y="145"/>
                    </a:lnTo>
                    <a:lnTo>
                      <a:pt x="1" y="122"/>
                    </a:lnTo>
                    <a:lnTo>
                      <a:pt x="0" y="102"/>
                    </a:lnTo>
                    <a:lnTo>
                      <a:pt x="0" y="71"/>
                    </a:lnTo>
                    <a:lnTo>
                      <a:pt x="1" y="66"/>
                    </a:lnTo>
                    <a:lnTo>
                      <a:pt x="4" y="59"/>
                    </a:lnTo>
                    <a:lnTo>
                      <a:pt x="8" y="49"/>
                    </a:lnTo>
                    <a:lnTo>
                      <a:pt x="14" y="39"/>
                    </a:lnTo>
                    <a:lnTo>
                      <a:pt x="24" y="27"/>
                    </a:lnTo>
                    <a:lnTo>
                      <a:pt x="38" y="13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" name="Freeform 166">
                <a:extLst>
                  <a:ext uri="{FF2B5EF4-FFF2-40B4-BE49-F238E27FC236}">
                    <a16:creationId xmlns:a16="http://schemas.microsoft.com/office/drawing/2014/main" id="{A3080A4F-4774-0E43-B9F8-19672893E4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53395" y="224002"/>
                <a:ext cx="259069" cy="30834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" y="0"/>
                  </a:cxn>
                  <a:cxn ang="0">
                    <a:pos x="20" y="1"/>
                  </a:cxn>
                  <a:cxn ang="0">
                    <a:pos x="34" y="3"/>
                  </a:cxn>
                  <a:cxn ang="0">
                    <a:pos x="50" y="5"/>
                  </a:cxn>
                  <a:cxn ang="0">
                    <a:pos x="68" y="6"/>
                  </a:cxn>
                  <a:cxn ang="0">
                    <a:pos x="86" y="10"/>
                  </a:cxn>
                  <a:cxn ang="0">
                    <a:pos x="104" y="14"/>
                  </a:cxn>
                  <a:cxn ang="0">
                    <a:pos x="122" y="19"/>
                  </a:cxn>
                  <a:cxn ang="0">
                    <a:pos x="139" y="25"/>
                  </a:cxn>
                  <a:cxn ang="0">
                    <a:pos x="153" y="32"/>
                  </a:cxn>
                  <a:cxn ang="0">
                    <a:pos x="165" y="41"/>
                  </a:cxn>
                  <a:cxn ang="0">
                    <a:pos x="172" y="51"/>
                  </a:cxn>
                  <a:cxn ang="0">
                    <a:pos x="177" y="63"/>
                  </a:cxn>
                  <a:cxn ang="0">
                    <a:pos x="181" y="78"/>
                  </a:cxn>
                  <a:cxn ang="0">
                    <a:pos x="183" y="95"/>
                  </a:cxn>
                  <a:cxn ang="0">
                    <a:pos x="184" y="114"/>
                  </a:cxn>
                  <a:cxn ang="0">
                    <a:pos x="184" y="133"/>
                  </a:cxn>
                  <a:cxn ang="0">
                    <a:pos x="183" y="151"/>
                  </a:cxn>
                  <a:cxn ang="0">
                    <a:pos x="181" y="169"/>
                  </a:cxn>
                  <a:cxn ang="0">
                    <a:pos x="180" y="185"/>
                  </a:cxn>
                  <a:cxn ang="0">
                    <a:pos x="178" y="199"/>
                  </a:cxn>
                  <a:cxn ang="0">
                    <a:pos x="177" y="210"/>
                  </a:cxn>
                  <a:cxn ang="0">
                    <a:pos x="175" y="217"/>
                  </a:cxn>
                  <a:cxn ang="0">
                    <a:pos x="175" y="219"/>
                  </a:cxn>
                  <a:cxn ang="0">
                    <a:pos x="175" y="217"/>
                  </a:cxn>
                  <a:cxn ang="0">
                    <a:pos x="174" y="211"/>
                  </a:cxn>
                  <a:cxn ang="0">
                    <a:pos x="171" y="200"/>
                  </a:cxn>
                  <a:cxn ang="0">
                    <a:pos x="167" y="187"/>
                  </a:cxn>
                  <a:cxn ang="0">
                    <a:pos x="162" y="171"/>
                  </a:cxn>
                  <a:cxn ang="0">
                    <a:pos x="155" y="154"/>
                  </a:cxn>
                  <a:cxn ang="0">
                    <a:pos x="146" y="134"/>
                  </a:cxn>
                  <a:cxn ang="0">
                    <a:pos x="136" y="115"/>
                  </a:cxn>
                  <a:cxn ang="0">
                    <a:pos x="124" y="95"/>
                  </a:cxn>
                  <a:cxn ang="0">
                    <a:pos x="109" y="75"/>
                  </a:cxn>
                  <a:cxn ang="0">
                    <a:pos x="93" y="56"/>
                  </a:cxn>
                  <a:cxn ang="0">
                    <a:pos x="73" y="39"/>
                  </a:cxn>
                  <a:cxn ang="0">
                    <a:pos x="52" y="23"/>
                  </a:cxn>
                  <a:cxn ang="0">
                    <a:pos x="27" y="11"/>
                  </a:cxn>
                  <a:cxn ang="0">
                    <a:pos x="0" y="0"/>
                  </a:cxn>
                </a:cxnLst>
                <a:rect l="0" t="0" r="r" b="b"/>
                <a:pathLst>
                  <a:path w="184" h="219">
                    <a:moveTo>
                      <a:pt x="0" y="0"/>
                    </a:moveTo>
                    <a:lnTo>
                      <a:pt x="9" y="0"/>
                    </a:lnTo>
                    <a:lnTo>
                      <a:pt x="20" y="1"/>
                    </a:lnTo>
                    <a:lnTo>
                      <a:pt x="34" y="3"/>
                    </a:lnTo>
                    <a:lnTo>
                      <a:pt x="50" y="5"/>
                    </a:lnTo>
                    <a:lnTo>
                      <a:pt x="68" y="6"/>
                    </a:lnTo>
                    <a:lnTo>
                      <a:pt x="86" y="10"/>
                    </a:lnTo>
                    <a:lnTo>
                      <a:pt x="104" y="14"/>
                    </a:lnTo>
                    <a:lnTo>
                      <a:pt x="122" y="19"/>
                    </a:lnTo>
                    <a:lnTo>
                      <a:pt x="139" y="25"/>
                    </a:lnTo>
                    <a:lnTo>
                      <a:pt x="153" y="32"/>
                    </a:lnTo>
                    <a:lnTo>
                      <a:pt x="165" y="41"/>
                    </a:lnTo>
                    <a:lnTo>
                      <a:pt x="172" y="51"/>
                    </a:lnTo>
                    <a:lnTo>
                      <a:pt x="177" y="63"/>
                    </a:lnTo>
                    <a:lnTo>
                      <a:pt x="181" y="78"/>
                    </a:lnTo>
                    <a:lnTo>
                      <a:pt x="183" y="95"/>
                    </a:lnTo>
                    <a:lnTo>
                      <a:pt x="184" y="114"/>
                    </a:lnTo>
                    <a:lnTo>
                      <a:pt x="184" y="133"/>
                    </a:lnTo>
                    <a:lnTo>
                      <a:pt x="183" y="151"/>
                    </a:lnTo>
                    <a:lnTo>
                      <a:pt x="181" y="169"/>
                    </a:lnTo>
                    <a:lnTo>
                      <a:pt x="180" y="185"/>
                    </a:lnTo>
                    <a:lnTo>
                      <a:pt x="178" y="199"/>
                    </a:lnTo>
                    <a:lnTo>
                      <a:pt x="177" y="210"/>
                    </a:lnTo>
                    <a:lnTo>
                      <a:pt x="175" y="217"/>
                    </a:lnTo>
                    <a:lnTo>
                      <a:pt x="175" y="219"/>
                    </a:lnTo>
                    <a:lnTo>
                      <a:pt x="175" y="217"/>
                    </a:lnTo>
                    <a:lnTo>
                      <a:pt x="174" y="211"/>
                    </a:lnTo>
                    <a:lnTo>
                      <a:pt x="171" y="200"/>
                    </a:lnTo>
                    <a:lnTo>
                      <a:pt x="167" y="187"/>
                    </a:lnTo>
                    <a:lnTo>
                      <a:pt x="162" y="171"/>
                    </a:lnTo>
                    <a:lnTo>
                      <a:pt x="155" y="154"/>
                    </a:lnTo>
                    <a:lnTo>
                      <a:pt x="146" y="134"/>
                    </a:lnTo>
                    <a:lnTo>
                      <a:pt x="136" y="115"/>
                    </a:lnTo>
                    <a:lnTo>
                      <a:pt x="124" y="95"/>
                    </a:lnTo>
                    <a:lnTo>
                      <a:pt x="109" y="75"/>
                    </a:lnTo>
                    <a:lnTo>
                      <a:pt x="93" y="56"/>
                    </a:lnTo>
                    <a:lnTo>
                      <a:pt x="73" y="39"/>
                    </a:lnTo>
                    <a:lnTo>
                      <a:pt x="52" y="23"/>
                    </a:lnTo>
                    <a:lnTo>
                      <a:pt x="27" y="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" name="Freeform 167">
                <a:extLst>
                  <a:ext uri="{FF2B5EF4-FFF2-40B4-BE49-F238E27FC236}">
                    <a16:creationId xmlns:a16="http://schemas.microsoft.com/office/drawing/2014/main" id="{B7237C1A-A101-E24F-ADE8-D61A02E9A2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69182" y="1551728"/>
                <a:ext cx="325244" cy="751862"/>
              </a:xfrm>
              <a:custGeom>
                <a:avLst/>
                <a:gdLst/>
                <a:ahLst/>
                <a:cxnLst>
                  <a:cxn ang="0">
                    <a:pos x="202" y="0"/>
                  </a:cxn>
                  <a:cxn ang="0">
                    <a:pos x="219" y="7"/>
                  </a:cxn>
                  <a:cxn ang="0">
                    <a:pos x="231" y="27"/>
                  </a:cxn>
                  <a:cxn ang="0">
                    <a:pos x="227" y="51"/>
                  </a:cxn>
                  <a:cxn ang="0">
                    <a:pos x="225" y="46"/>
                  </a:cxn>
                  <a:cxn ang="0">
                    <a:pos x="219" y="37"/>
                  </a:cxn>
                  <a:cxn ang="0">
                    <a:pos x="207" y="29"/>
                  </a:cxn>
                  <a:cxn ang="0">
                    <a:pos x="192" y="31"/>
                  </a:cxn>
                  <a:cxn ang="0">
                    <a:pos x="172" y="43"/>
                  </a:cxn>
                  <a:cxn ang="0">
                    <a:pos x="147" y="68"/>
                  </a:cxn>
                  <a:cxn ang="0">
                    <a:pos x="119" y="101"/>
                  </a:cxn>
                  <a:cxn ang="0">
                    <a:pos x="91" y="141"/>
                  </a:cxn>
                  <a:cxn ang="0">
                    <a:pos x="68" y="188"/>
                  </a:cxn>
                  <a:cxn ang="0">
                    <a:pos x="50" y="240"/>
                  </a:cxn>
                  <a:cxn ang="0">
                    <a:pos x="38" y="300"/>
                  </a:cxn>
                  <a:cxn ang="0">
                    <a:pos x="29" y="357"/>
                  </a:cxn>
                  <a:cxn ang="0">
                    <a:pos x="27" y="410"/>
                  </a:cxn>
                  <a:cxn ang="0">
                    <a:pos x="30" y="456"/>
                  </a:cxn>
                  <a:cxn ang="0">
                    <a:pos x="40" y="492"/>
                  </a:cxn>
                  <a:cxn ang="0">
                    <a:pos x="58" y="517"/>
                  </a:cxn>
                  <a:cxn ang="0">
                    <a:pos x="43" y="531"/>
                  </a:cxn>
                  <a:cxn ang="0">
                    <a:pos x="14" y="532"/>
                  </a:cxn>
                  <a:cxn ang="0">
                    <a:pos x="10" y="516"/>
                  </a:cxn>
                  <a:cxn ang="0">
                    <a:pos x="5" y="485"/>
                  </a:cxn>
                  <a:cxn ang="0">
                    <a:pos x="1" y="441"/>
                  </a:cxn>
                  <a:cxn ang="0">
                    <a:pos x="0" y="388"/>
                  </a:cxn>
                  <a:cxn ang="0">
                    <a:pos x="6" y="326"/>
                  </a:cxn>
                  <a:cxn ang="0">
                    <a:pos x="20" y="259"/>
                  </a:cxn>
                  <a:cxn ang="0">
                    <a:pos x="47" y="187"/>
                  </a:cxn>
                  <a:cxn ang="0">
                    <a:pos x="87" y="114"/>
                  </a:cxn>
                  <a:cxn ang="0">
                    <a:pos x="145" y="41"/>
                  </a:cxn>
                  <a:cxn ang="0">
                    <a:pos x="182" y="4"/>
                  </a:cxn>
                  <a:cxn ang="0">
                    <a:pos x="193" y="0"/>
                  </a:cxn>
                </a:cxnLst>
                <a:rect l="0" t="0" r="r" b="b"/>
                <a:pathLst>
                  <a:path w="231" h="534">
                    <a:moveTo>
                      <a:pt x="193" y="0"/>
                    </a:moveTo>
                    <a:lnTo>
                      <a:pt x="202" y="0"/>
                    </a:lnTo>
                    <a:lnTo>
                      <a:pt x="210" y="1"/>
                    </a:lnTo>
                    <a:lnTo>
                      <a:pt x="219" y="7"/>
                    </a:lnTo>
                    <a:lnTo>
                      <a:pt x="227" y="16"/>
                    </a:lnTo>
                    <a:lnTo>
                      <a:pt x="231" y="27"/>
                    </a:lnTo>
                    <a:lnTo>
                      <a:pt x="231" y="39"/>
                    </a:lnTo>
                    <a:lnTo>
                      <a:pt x="227" y="51"/>
                    </a:lnTo>
                    <a:lnTo>
                      <a:pt x="227" y="49"/>
                    </a:lnTo>
                    <a:lnTo>
                      <a:pt x="225" y="46"/>
                    </a:lnTo>
                    <a:lnTo>
                      <a:pt x="223" y="42"/>
                    </a:lnTo>
                    <a:lnTo>
                      <a:pt x="219" y="37"/>
                    </a:lnTo>
                    <a:lnTo>
                      <a:pt x="214" y="32"/>
                    </a:lnTo>
                    <a:lnTo>
                      <a:pt x="207" y="29"/>
                    </a:lnTo>
                    <a:lnTo>
                      <a:pt x="198" y="28"/>
                    </a:lnTo>
                    <a:lnTo>
                      <a:pt x="192" y="31"/>
                    </a:lnTo>
                    <a:lnTo>
                      <a:pt x="183" y="36"/>
                    </a:lnTo>
                    <a:lnTo>
                      <a:pt x="172" y="43"/>
                    </a:lnTo>
                    <a:lnTo>
                      <a:pt x="160" y="54"/>
                    </a:lnTo>
                    <a:lnTo>
                      <a:pt x="147" y="68"/>
                    </a:lnTo>
                    <a:lnTo>
                      <a:pt x="133" y="84"/>
                    </a:lnTo>
                    <a:lnTo>
                      <a:pt x="119" y="101"/>
                    </a:lnTo>
                    <a:lnTo>
                      <a:pt x="105" y="120"/>
                    </a:lnTo>
                    <a:lnTo>
                      <a:pt x="91" y="141"/>
                    </a:lnTo>
                    <a:lnTo>
                      <a:pt x="79" y="165"/>
                    </a:lnTo>
                    <a:lnTo>
                      <a:pt x="68" y="188"/>
                    </a:lnTo>
                    <a:lnTo>
                      <a:pt x="58" y="214"/>
                    </a:lnTo>
                    <a:lnTo>
                      <a:pt x="50" y="240"/>
                    </a:lnTo>
                    <a:lnTo>
                      <a:pt x="44" y="270"/>
                    </a:lnTo>
                    <a:lnTo>
                      <a:pt x="38" y="300"/>
                    </a:lnTo>
                    <a:lnTo>
                      <a:pt x="33" y="329"/>
                    </a:lnTo>
                    <a:lnTo>
                      <a:pt x="29" y="357"/>
                    </a:lnTo>
                    <a:lnTo>
                      <a:pt x="28" y="384"/>
                    </a:lnTo>
                    <a:lnTo>
                      <a:pt x="27" y="410"/>
                    </a:lnTo>
                    <a:lnTo>
                      <a:pt x="28" y="434"/>
                    </a:lnTo>
                    <a:lnTo>
                      <a:pt x="30" y="456"/>
                    </a:lnTo>
                    <a:lnTo>
                      <a:pt x="34" y="475"/>
                    </a:lnTo>
                    <a:lnTo>
                      <a:pt x="40" y="492"/>
                    </a:lnTo>
                    <a:lnTo>
                      <a:pt x="48" y="506"/>
                    </a:lnTo>
                    <a:lnTo>
                      <a:pt x="58" y="517"/>
                    </a:lnTo>
                    <a:lnTo>
                      <a:pt x="69" y="525"/>
                    </a:lnTo>
                    <a:lnTo>
                      <a:pt x="43" y="531"/>
                    </a:lnTo>
                    <a:lnTo>
                      <a:pt x="15" y="534"/>
                    </a:lnTo>
                    <a:lnTo>
                      <a:pt x="14" y="532"/>
                    </a:lnTo>
                    <a:lnTo>
                      <a:pt x="13" y="526"/>
                    </a:lnTo>
                    <a:lnTo>
                      <a:pt x="10" y="516"/>
                    </a:lnTo>
                    <a:lnTo>
                      <a:pt x="8" y="501"/>
                    </a:lnTo>
                    <a:lnTo>
                      <a:pt x="5" y="485"/>
                    </a:lnTo>
                    <a:lnTo>
                      <a:pt x="3" y="465"/>
                    </a:lnTo>
                    <a:lnTo>
                      <a:pt x="1" y="441"/>
                    </a:lnTo>
                    <a:lnTo>
                      <a:pt x="0" y="416"/>
                    </a:lnTo>
                    <a:lnTo>
                      <a:pt x="0" y="388"/>
                    </a:lnTo>
                    <a:lnTo>
                      <a:pt x="2" y="358"/>
                    </a:lnTo>
                    <a:lnTo>
                      <a:pt x="6" y="326"/>
                    </a:lnTo>
                    <a:lnTo>
                      <a:pt x="12" y="293"/>
                    </a:lnTo>
                    <a:lnTo>
                      <a:pt x="20" y="259"/>
                    </a:lnTo>
                    <a:lnTo>
                      <a:pt x="32" y="223"/>
                    </a:lnTo>
                    <a:lnTo>
                      <a:pt x="47" y="187"/>
                    </a:lnTo>
                    <a:lnTo>
                      <a:pt x="65" y="151"/>
                    </a:lnTo>
                    <a:lnTo>
                      <a:pt x="87" y="114"/>
                    </a:lnTo>
                    <a:lnTo>
                      <a:pt x="114" y="77"/>
                    </a:lnTo>
                    <a:lnTo>
                      <a:pt x="145" y="41"/>
                    </a:lnTo>
                    <a:lnTo>
                      <a:pt x="181" y="5"/>
                    </a:lnTo>
                    <a:lnTo>
                      <a:pt x="182" y="4"/>
                    </a:lnTo>
                    <a:lnTo>
                      <a:pt x="187" y="2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" name="Freeform 168">
                <a:extLst>
                  <a:ext uri="{FF2B5EF4-FFF2-40B4-BE49-F238E27FC236}">
                    <a16:creationId xmlns:a16="http://schemas.microsoft.com/office/drawing/2014/main" id="{CBB4E196-43E0-3346-BD77-C8CCD8400B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28085" y="1474289"/>
                <a:ext cx="298492" cy="301308"/>
              </a:xfrm>
              <a:custGeom>
                <a:avLst/>
                <a:gdLst/>
                <a:ahLst/>
                <a:cxnLst>
                  <a:cxn ang="0">
                    <a:pos x="207" y="211"/>
                  </a:cxn>
                  <a:cxn ang="0">
                    <a:pos x="207" y="211"/>
                  </a:cxn>
                  <a:cxn ang="0">
                    <a:pos x="206" y="214"/>
                  </a:cxn>
                  <a:cxn ang="0">
                    <a:pos x="207" y="211"/>
                  </a:cxn>
                  <a:cxn ang="0">
                    <a:pos x="57" y="0"/>
                  </a:cxn>
                  <a:cxn ang="0">
                    <a:pos x="74" y="2"/>
                  </a:cxn>
                  <a:cxn ang="0">
                    <a:pos x="93" y="5"/>
                  </a:cxn>
                  <a:cxn ang="0">
                    <a:pos x="112" y="12"/>
                  </a:cxn>
                  <a:cxn ang="0">
                    <a:pos x="132" y="23"/>
                  </a:cxn>
                  <a:cxn ang="0">
                    <a:pos x="152" y="37"/>
                  </a:cxn>
                  <a:cxn ang="0">
                    <a:pos x="171" y="55"/>
                  </a:cxn>
                  <a:cxn ang="0">
                    <a:pos x="185" y="74"/>
                  </a:cxn>
                  <a:cxn ang="0">
                    <a:pos x="195" y="94"/>
                  </a:cxn>
                  <a:cxn ang="0">
                    <a:pos x="203" y="114"/>
                  </a:cxn>
                  <a:cxn ang="0">
                    <a:pos x="208" y="134"/>
                  </a:cxn>
                  <a:cxn ang="0">
                    <a:pos x="211" y="154"/>
                  </a:cxn>
                  <a:cxn ang="0">
                    <a:pos x="212" y="171"/>
                  </a:cxn>
                  <a:cxn ang="0">
                    <a:pos x="211" y="186"/>
                  </a:cxn>
                  <a:cxn ang="0">
                    <a:pos x="210" y="199"/>
                  </a:cxn>
                  <a:cxn ang="0">
                    <a:pos x="208" y="208"/>
                  </a:cxn>
                  <a:cxn ang="0">
                    <a:pos x="207" y="211"/>
                  </a:cxn>
                  <a:cxn ang="0">
                    <a:pos x="208" y="204"/>
                  </a:cxn>
                  <a:cxn ang="0">
                    <a:pos x="208" y="177"/>
                  </a:cxn>
                  <a:cxn ang="0">
                    <a:pos x="206" y="159"/>
                  </a:cxn>
                  <a:cxn ang="0">
                    <a:pos x="203" y="139"/>
                  </a:cxn>
                  <a:cxn ang="0">
                    <a:pos x="196" y="118"/>
                  </a:cxn>
                  <a:cxn ang="0">
                    <a:pos x="186" y="96"/>
                  </a:cxn>
                  <a:cxn ang="0">
                    <a:pos x="172" y="73"/>
                  </a:cxn>
                  <a:cxn ang="0">
                    <a:pos x="154" y="51"/>
                  </a:cxn>
                  <a:cxn ang="0">
                    <a:pos x="136" y="35"/>
                  </a:cxn>
                  <a:cxn ang="0">
                    <a:pos x="117" y="24"/>
                  </a:cxn>
                  <a:cxn ang="0">
                    <a:pos x="98" y="15"/>
                  </a:cxn>
                  <a:cxn ang="0">
                    <a:pos x="80" y="10"/>
                  </a:cxn>
                  <a:cxn ang="0">
                    <a:pos x="61" y="6"/>
                  </a:cxn>
                  <a:cxn ang="0">
                    <a:pos x="44" y="5"/>
                  </a:cxn>
                  <a:cxn ang="0">
                    <a:pos x="30" y="5"/>
                  </a:cxn>
                  <a:cxn ang="0">
                    <a:pos x="18" y="6"/>
                  </a:cxn>
                  <a:cxn ang="0">
                    <a:pos x="8" y="8"/>
                  </a:cxn>
                  <a:cxn ang="0">
                    <a:pos x="3" y="9"/>
                  </a:cxn>
                  <a:cxn ang="0">
                    <a:pos x="0" y="10"/>
                  </a:cxn>
                  <a:cxn ang="0">
                    <a:pos x="2" y="9"/>
                  </a:cxn>
                  <a:cxn ang="0">
                    <a:pos x="8" y="7"/>
                  </a:cxn>
                  <a:cxn ang="0">
                    <a:pos x="16" y="4"/>
                  </a:cxn>
                  <a:cxn ang="0">
                    <a:pos x="27" y="2"/>
                  </a:cxn>
                  <a:cxn ang="0">
                    <a:pos x="41" y="1"/>
                  </a:cxn>
                  <a:cxn ang="0">
                    <a:pos x="57" y="0"/>
                  </a:cxn>
                </a:cxnLst>
                <a:rect l="0" t="0" r="r" b="b"/>
                <a:pathLst>
                  <a:path w="212" h="214">
                    <a:moveTo>
                      <a:pt x="207" y="211"/>
                    </a:moveTo>
                    <a:lnTo>
                      <a:pt x="207" y="211"/>
                    </a:lnTo>
                    <a:lnTo>
                      <a:pt x="206" y="214"/>
                    </a:lnTo>
                    <a:lnTo>
                      <a:pt x="207" y="211"/>
                    </a:lnTo>
                    <a:close/>
                    <a:moveTo>
                      <a:pt x="57" y="0"/>
                    </a:moveTo>
                    <a:lnTo>
                      <a:pt x="74" y="2"/>
                    </a:lnTo>
                    <a:lnTo>
                      <a:pt x="93" y="5"/>
                    </a:lnTo>
                    <a:lnTo>
                      <a:pt x="112" y="12"/>
                    </a:lnTo>
                    <a:lnTo>
                      <a:pt x="132" y="23"/>
                    </a:lnTo>
                    <a:lnTo>
                      <a:pt x="152" y="37"/>
                    </a:lnTo>
                    <a:lnTo>
                      <a:pt x="171" y="55"/>
                    </a:lnTo>
                    <a:lnTo>
                      <a:pt x="185" y="74"/>
                    </a:lnTo>
                    <a:lnTo>
                      <a:pt x="195" y="94"/>
                    </a:lnTo>
                    <a:lnTo>
                      <a:pt x="203" y="114"/>
                    </a:lnTo>
                    <a:lnTo>
                      <a:pt x="208" y="134"/>
                    </a:lnTo>
                    <a:lnTo>
                      <a:pt x="211" y="154"/>
                    </a:lnTo>
                    <a:lnTo>
                      <a:pt x="212" y="171"/>
                    </a:lnTo>
                    <a:lnTo>
                      <a:pt x="211" y="186"/>
                    </a:lnTo>
                    <a:lnTo>
                      <a:pt x="210" y="199"/>
                    </a:lnTo>
                    <a:lnTo>
                      <a:pt x="208" y="208"/>
                    </a:lnTo>
                    <a:lnTo>
                      <a:pt x="207" y="211"/>
                    </a:lnTo>
                    <a:lnTo>
                      <a:pt x="208" y="204"/>
                    </a:lnTo>
                    <a:lnTo>
                      <a:pt x="208" y="177"/>
                    </a:lnTo>
                    <a:lnTo>
                      <a:pt x="206" y="159"/>
                    </a:lnTo>
                    <a:lnTo>
                      <a:pt x="203" y="139"/>
                    </a:lnTo>
                    <a:lnTo>
                      <a:pt x="196" y="118"/>
                    </a:lnTo>
                    <a:lnTo>
                      <a:pt x="186" y="96"/>
                    </a:lnTo>
                    <a:lnTo>
                      <a:pt x="172" y="73"/>
                    </a:lnTo>
                    <a:lnTo>
                      <a:pt x="154" y="51"/>
                    </a:lnTo>
                    <a:lnTo>
                      <a:pt x="136" y="35"/>
                    </a:lnTo>
                    <a:lnTo>
                      <a:pt x="117" y="24"/>
                    </a:lnTo>
                    <a:lnTo>
                      <a:pt x="98" y="15"/>
                    </a:lnTo>
                    <a:lnTo>
                      <a:pt x="80" y="10"/>
                    </a:lnTo>
                    <a:lnTo>
                      <a:pt x="61" y="6"/>
                    </a:lnTo>
                    <a:lnTo>
                      <a:pt x="44" y="5"/>
                    </a:lnTo>
                    <a:lnTo>
                      <a:pt x="30" y="5"/>
                    </a:lnTo>
                    <a:lnTo>
                      <a:pt x="18" y="6"/>
                    </a:lnTo>
                    <a:lnTo>
                      <a:pt x="8" y="8"/>
                    </a:lnTo>
                    <a:lnTo>
                      <a:pt x="3" y="9"/>
                    </a:lnTo>
                    <a:lnTo>
                      <a:pt x="0" y="10"/>
                    </a:lnTo>
                    <a:lnTo>
                      <a:pt x="2" y="9"/>
                    </a:lnTo>
                    <a:lnTo>
                      <a:pt x="8" y="7"/>
                    </a:lnTo>
                    <a:lnTo>
                      <a:pt x="16" y="4"/>
                    </a:lnTo>
                    <a:lnTo>
                      <a:pt x="27" y="2"/>
                    </a:lnTo>
                    <a:lnTo>
                      <a:pt x="41" y="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" name="Freeform 169">
                <a:extLst>
                  <a:ext uri="{FF2B5EF4-FFF2-40B4-BE49-F238E27FC236}">
                    <a16:creationId xmlns:a16="http://schemas.microsoft.com/office/drawing/2014/main" id="{410B61D2-87C7-FA40-AEE0-DDE8A35783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80246" y="1195509"/>
                <a:ext cx="560377" cy="494202"/>
              </a:xfrm>
              <a:custGeom>
                <a:avLst/>
                <a:gdLst/>
                <a:ahLst/>
                <a:cxnLst>
                  <a:cxn ang="0">
                    <a:pos x="51" y="0"/>
                  </a:cxn>
                  <a:cxn ang="0">
                    <a:pos x="71" y="0"/>
                  </a:cxn>
                  <a:cxn ang="0">
                    <a:pos x="93" y="1"/>
                  </a:cxn>
                  <a:cxn ang="0">
                    <a:pos x="117" y="3"/>
                  </a:cxn>
                  <a:cxn ang="0">
                    <a:pos x="142" y="7"/>
                  </a:cxn>
                  <a:cxn ang="0">
                    <a:pos x="167" y="14"/>
                  </a:cxn>
                  <a:cxn ang="0">
                    <a:pos x="193" y="23"/>
                  </a:cxn>
                  <a:cxn ang="0">
                    <a:pos x="219" y="36"/>
                  </a:cxn>
                  <a:cxn ang="0">
                    <a:pos x="245" y="51"/>
                  </a:cxn>
                  <a:cxn ang="0">
                    <a:pos x="269" y="70"/>
                  </a:cxn>
                  <a:cxn ang="0">
                    <a:pos x="292" y="93"/>
                  </a:cxn>
                  <a:cxn ang="0">
                    <a:pos x="312" y="117"/>
                  </a:cxn>
                  <a:cxn ang="0">
                    <a:pos x="328" y="142"/>
                  </a:cxn>
                  <a:cxn ang="0">
                    <a:pos x="344" y="169"/>
                  </a:cxn>
                  <a:cxn ang="0">
                    <a:pos x="356" y="196"/>
                  </a:cxn>
                  <a:cxn ang="0">
                    <a:pos x="367" y="223"/>
                  </a:cxn>
                  <a:cxn ang="0">
                    <a:pos x="375" y="248"/>
                  </a:cxn>
                  <a:cxn ang="0">
                    <a:pos x="383" y="272"/>
                  </a:cxn>
                  <a:cxn ang="0">
                    <a:pos x="388" y="295"/>
                  </a:cxn>
                  <a:cxn ang="0">
                    <a:pos x="392" y="314"/>
                  </a:cxn>
                  <a:cxn ang="0">
                    <a:pos x="395" y="330"/>
                  </a:cxn>
                  <a:cxn ang="0">
                    <a:pos x="397" y="342"/>
                  </a:cxn>
                  <a:cxn ang="0">
                    <a:pos x="398" y="350"/>
                  </a:cxn>
                  <a:cxn ang="0">
                    <a:pos x="398" y="351"/>
                  </a:cxn>
                  <a:cxn ang="0">
                    <a:pos x="397" y="346"/>
                  </a:cxn>
                  <a:cxn ang="0">
                    <a:pos x="395" y="338"/>
                  </a:cxn>
                  <a:cxn ang="0">
                    <a:pos x="394" y="328"/>
                  </a:cxn>
                  <a:cxn ang="0">
                    <a:pos x="390" y="316"/>
                  </a:cxn>
                  <a:cxn ang="0">
                    <a:pos x="387" y="301"/>
                  </a:cxn>
                  <a:cxn ang="0">
                    <a:pos x="382" y="285"/>
                  </a:cxn>
                  <a:cxn ang="0">
                    <a:pos x="376" y="268"/>
                  </a:cxn>
                  <a:cxn ang="0">
                    <a:pos x="369" y="249"/>
                  </a:cxn>
                  <a:cxn ang="0">
                    <a:pos x="360" y="228"/>
                  </a:cxn>
                  <a:cxn ang="0">
                    <a:pos x="350" y="208"/>
                  </a:cxn>
                  <a:cxn ang="0">
                    <a:pos x="339" y="187"/>
                  </a:cxn>
                  <a:cxn ang="0">
                    <a:pos x="325" y="166"/>
                  </a:cxn>
                  <a:cxn ang="0">
                    <a:pos x="310" y="146"/>
                  </a:cxn>
                  <a:cxn ang="0">
                    <a:pos x="293" y="125"/>
                  </a:cxn>
                  <a:cxn ang="0">
                    <a:pos x="274" y="105"/>
                  </a:cxn>
                  <a:cxn ang="0">
                    <a:pos x="254" y="87"/>
                  </a:cxn>
                  <a:cxn ang="0">
                    <a:pos x="231" y="69"/>
                  </a:cxn>
                  <a:cxn ang="0">
                    <a:pos x="205" y="53"/>
                  </a:cxn>
                  <a:cxn ang="0">
                    <a:pos x="178" y="39"/>
                  </a:cxn>
                  <a:cxn ang="0">
                    <a:pos x="148" y="27"/>
                  </a:cxn>
                  <a:cxn ang="0">
                    <a:pos x="115" y="17"/>
                  </a:cxn>
                  <a:cxn ang="0">
                    <a:pos x="80" y="11"/>
                  </a:cxn>
                  <a:cxn ang="0">
                    <a:pos x="41" y="6"/>
                  </a:cxn>
                  <a:cxn ang="0">
                    <a:pos x="0" y="5"/>
                  </a:cxn>
                  <a:cxn ang="0">
                    <a:pos x="3" y="4"/>
                  </a:cxn>
                  <a:cxn ang="0">
                    <a:pos x="10" y="3"/>
                  </a:cxn>
                  <a:cxn ang="0">
                    <a:pos x="20" y="2"/>
                  </a:cxn>
                  <a:cxn ang="0">
                    <a:pos x="34" y="1"/>
                  </a:cxn>
                  <a:cxn ang="0">
                    <a:pos x="51" y="0"/>
                  </a:cxn>
                </a:cxnLst>
                <a:rect l="0" t="0" r="r" b="b"/>
                <a:pathLst>
                  <a:path w="398" h="351">
                    <a:moveTo>
                      <a:pt x="51" y="0"/>
                    </a:moveTo>
                    <a:lnTo>
                      <a:pt x="71" y="0"/>
                    </a:lnTo>
                    <a:lnTo>
                      <a:pt x="93" y="1"/>
                    </a:lnTo>
                    <a:lnTo>
                      <a:pt x="117" y="3"/>
                    </a:lnTo>
                    <a:lnTo>
                      <a:pt x="142" y="7"/>
                    </a:lnTo>
                    <a:lnTo>
                      <a:pt x="167" y="14"/>
                    </a:lnTo>
                    <a:lnTo>
                      <a:pt x="193" y="23"/>
                    </a:lnTo>
                    <a:lnTo>
                      <a:pt x="219" y="36"/>
                    </a:lnTo>
                    <a:lnTo>
                      <a:pt x="245" y="51"/>
                    </a:lnTo>
                    <a:lnTo>
                      <a:pt x="269" y="70"/>
                    </a:lnTo>
                    <a:lnTo>
                      <a:pt x="292" y="93"/>
                    </a:lnTo>
                    <a:lnTo>
                      <a:pt x="312" y="117"/>
                    </a:lnTo>
                    <a:lnTo>
                      <a:pt x="328" y="142"/>
                    </a:lnTo>
                    <a:lnTo>
                      <a:pt x="344" y="169"/>
                    </a:lnTo>
                    <a:lnTo>
                      <a:pt x="356" y="196"/>
                    </a:lnTo>
                    <a:lnTo>
                      <a:pt x="367" y="223"/>
                    </a:lnTo>
                    <a:lnTo>
                      <a:pt x="375" y="248"/>
                    </a:lnTo>
                    <a:lnTo>
                      <a:pt x="383" y="272"/>
                    </a:lnTo>
                    <a:lnTo>
                      <a:pt x="388" y="295"/>
                    </a:lnTo>
                    <a:lnTo>
                      <a:pt x="392" y="314"/>
                    </a:lnTo>
                    <a:lnTo>
                      <a:pt x="395" y="330"/>
                    </a:lnTo>
                    <a:lnTo>
                      <a:pt x="397" y="342"/>
                    </a:lnTo>
                    <a:lnTo>
                      <a:pt x="398" y="350"/>
                    </a:lnTo>
                    <a:lnTo>
                      <a:pt x="398" y="351"/>
                    </a:lnTo>
                    <a:lnTo>
                      <a:pt x="397" y="346"/>
                    </a:lnTo>
                    <a:lnTo>
                      <a:pt x="395" y="338"/>
                    </a:lnTo>
                    <a:lnTo>
                      <a:pt x="394" y="328"/>
                    </a:lnTo>
                    <a:lnTo>
                      <a:pt x="390" y="316"/>
                    </a:lnTo>
                    <a:lnTo>
                      <a:pt x="387" y="301"/>
                    </a:lnTo>
                    <a:lnTo>
                      <a:pt x="382" y="285"/>
                    </a:lnTo>
                    <a:lnTo>
                      <a:pt x="376" y="268"/>
                    </a:lnTo>
                    <a:lnTo>
                      <a:pt x="369" y="249"/>
                    </a:lnTo>
                    <a:lnTo>
                      <a:pt x="360" y="228"/>
                    </a:lnTo>
                    <a:lnTo>
                      <a:pt x="350" y="208"/>
                    </a:lnTo>
                    <a:lnTo>
                      <a:pt x="339" y="187"/>
                    </a:lnTo>
                    <a:lnTo>
                      <a:pt x="325" y="166"/>
                    </a:lnTo>
                    <a:lnTo>
                      <a:pt x="310" y="146"/>
                    </a:lnTo>
                    <a:lnTo>
                      <a:pt x="293" y="125"/>
                    </a:lnTo>
                    <a:lnTo>
                      <a:pt x="274" y="105"/>
                    </a:lnTo>
                    <a:lnTo>
                      <a:pt x="254" y="87"/>
                    </a:lnTo>
                    <a:lnTo>
                      <a:pt x="231" y="69"/>
                    </a:lnTo>
                    <a:lnTo>
                      <a:pt x="205" y="53"/>
                    </a:lnTo>
                    <a:lnTo>
                      <a:pt x="178" y="39"/>
                    </a:lnTo>
                    <a:lnTo>
                      <a:pt x="148" y="27"/>
                    </a:lnTo>
                    <a:lnTo>
                      <a:pt x="115" y="17"/>
                    </a:lnTo>
                    <a:lnTo>
                      <a:pt x="80" y="11"/>
                    </a:lnTo>
                    <a:lnTo>
                      <a:pt x="41" y="6"/>
                    </a:lnTo>
                    <a:lnTo>
                      <a:pt x="0" y="5"/>
                    </a:lnTo>
                    <a:lnTo>
                      <a:pt x="3" y="4"/>
                    </a:lnTo>
                    <a:lnTo>
                      <a:pt x="10" y="3"/>
                    </a:lnTo>
                    <a:lnTo>
                      <a:pt x="20" y="2"/>
                    </a:lnTo>
                    <a:lnTo>
                      <a:pt x="34" y="1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" name="Freeform 170">
                <a:extLst>
                  <a:ext uri="{FF2B5EF4-FFF2-40B4-BE49-F238E27FC236}">
                    <a16:creationId xmlns:a16="http://schemas.microsoft.com/office/drawing/2014/main" id="{2060B3C8-CF51-5F46-800A-B04ECE75CE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45213" y="2334566"/>
                <a:ext cx="70399" cy="157694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21" y="0"/>
                  </a:cxn>
                  <a:cxn ang="0">
                    <a:pos x="16" y="4"/>
                  </a:cxn>
                  <a:cxn ang="0">
                    <a:pos x="13" y="12"/>
                  </a:cxn>
                  <a:cxn ang="0">
                    <a:pos x="10" y="23"/>
                  </a:cxn>
                  <a:cxn ang="0">
                    <a:pos x="10" y="36"/>
                  </a:cxn>
                  <a:cxn ang="0">
                    <a:pos x="12" y="48"/>
                  </a:cxn>
                  <a:cxn ang="0">
                    <a:pos x="15" y="60"/>
                  </a:cxn>
                  <a:cxn ang="0">
                    <a:pos x="18" y="73"/>
                  </a:cxn>
                  <a:cxn ang="0">
                    <a:pos x="23" y="84"/>
                  </a:cxn>
                  <a:cxn ang="0">
                    <a:pos x="28" y="92"/>
                  </a:cxn>
                  <a:cxn ang="0">
                    <a:pos x="35" y="98"/>
                  </a:cxn>
                  <a:cxn ang="0">
                    <a:pos x="42" y="100"/>
                  </a:cxn>
                  <a:cxn ang="0">
                    <a:pos x="50" y="97"/>
                  </a:cxn>
                  <a:cxn ang="0">
                    <a:pos x="46" y="105"/>
                  </a:cxn>
                  <a:cxn ang="0">
                    <a:pos x="41" y="110"/>
                  </a:cxn>
                  <a:cxn ang="0">
                    <a:pos x="36" y="112"/>
                  </a:cxn>
                  <a:cxn ang="0">
                    <a:pos x="27" y="110"/>
                  </a:cxn>
                  <a:cxn ang="0">
                    <a:pos x="19" y="104"/>
                  </a:cxn>
                  <a:cxn ang="0">
                    <a:pos x="11" y="93"/>
                  </a:cxn>
                  <a:cxn ang="0">
                    <a:pos x="5" y="78"/>
                  </a:cxn>
                  <a:cxn ang="0">
                    <a:pos x="1" y="60"/>
                  </a:cxn>
                  <a:cxn ang="0">
                    <a:pos x="0" y="45"/>
                  </a:cxn>
                  <a:cxn ang="0">
                    <a:pos x="0" y="32"/>
                  </a:cxn>
                  <a:cxn ang="0">
                    <a:pos x="2" y="19"/>
                  </a:cxn>
                  <a:cxn ang="0">
                    <a:pos x="6" y="10"/>
                  </a:cxn>
                  <a:cxn ang="0">
                    <a:pos x="11" y="3"/>
                  </a:cxn>
                  <a:cxn ang="0">
                    <a:pos x="18" y="0"/>
                  </a:cxn>
                </a:cxnLst>
                <a:rect l="0" t="0" r="r" b="b"/>
                <a:pathLst>
                  <a:path w="50" h="112">
                    <a:moveTo>
                      <a:pt x="18" y="0"/>
                    </a:moveTo>
                    <a:lnTo>
                      <a:pt x="21" y="0"/>
                    </a:lnTo>
                    <a:lnTo>
                      <a:pt x="16" y="4"/>
                    </a:lnTo>
                    <a:lnTo>
                      <a:pt x="13" y="12"/>
                    </a:lnTo>
                    <a:lnTo>
                      <a:pt x="10" y="23"/>
                    </a:lnTo>
                    <a:lnTo>
                      <a:pt x="10" y="36"/>
                    </a:lnTo>
                    <a:lnTo>
                      <a:pt x="12" y="48"/>
                    </a:lnTo>
                    <a:lnTo>
                      <a:pt x="15" y="60"/>
                    </a:lnTo>
                    <a:lnTo>
                      <a:pt x="18" y="73"/>
                    </a:lnTo>
                    <a:lnTo>
                      <a:pt x="23" y="84"/>
                    </a:lnTo>
                    <a:lnTo>
                      <a:pt x="28" y="92"/>
                    </a:lnTo>
                    <a:lnTo>
                      <a:pt x="35" y="98"/>
                    </a:lnTo>
                    <a:lnTo>
                      <a:pt x="42" y="100"/>
                    </a:lnTo>
                    <a:lnTo>
                      <a:pt x="50" y="97"/>
                    </a:lnTo>
                    <a:lnTo>
                      <a:pt x="46" y="105"/>
                    </a:lnTo>
                    <a:lnTo>
                      <a:pt x="41" y="110"/>
                    </a:lnTo>
                    <a:lnTo>
                      <a:pt x="36" y="112"/>
                    </a:lnTo>
                    <a:lnTo>
                      <a:pt x="27" y="110"/>
                    </a:lnTo>
                    <a:lnTo>
                      <a:pt x="19" y="104"/>
                    </a:lnTo>
                    <a:lnTo>
                      <a:pt x="11" y="93"/>
                    </a:lnTo>
                    <a:lnTo>
                      <a:pt x="5" y="78"/>
                    </a:lnTo>
                    <a:lnTo>
                      <a:pt x="1" y="60"/>
                    </a:lnTo>
                    <a:lnTo>
                      <a:pt x="0" y="45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6" y="10"/>
                    </a:lnTo>
                    <a:lnTo>
                      <a:pt x="11" y="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5" name="Freeform 171">
                <a:extLst>
                  <a:ext uri="{FF2B5EF4-FFF2-40B4-BE49-F238E27FC236}">
                    <a16:creationId xmlns:a16="http://schemas.microsoft.com/office/drawing/2014/main" id="{6E37BB9B-1E3F-4F44-9FA4-F9F6FB7B67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3772" y="2307814"/>
                <a:ext cx="95743" cy="145023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5" y="5"/>
                  </a:cxn>
                  <a:cxn ang="0">
                    <a:pos x="4" y="10"/>
                  </a:cxn>
                  <a:cxn ang="0">
                    <a:pos x="4" y="16"/>
                  </a:cxn>
                  <a:cxn ang="0">
                    <a:pos x="7" y="25"/>
                  </a:cxn>
                  <a:cxn ang="0">
                    <a:pos x="10" y="35"/>
                  </a:cxn>
                  <a:cxn ang="0">
                    <a:pos x="14" y="46"/>
                  </a:cxn>
                  <a:cxn ang="0">
                    <a:pos x="20" y="58"/>
                  </a:cxn>
                  <a:cxn ang="0">
                    <a:pos x="27" y="70"/>
                  </a:cxn>
                  <a:cxn ang="0">
                    <a:pos x="36" y="80"/>
                  </a:cxn>
                  <a:cxn ang="0">
                    <a:pos x="46" y="87"/>
                  </a:cxn>
                  <a:cxn ang="0">
                    <a:pos x="56" y="89"/>
                  </a:cxn>
                  <a:cxn ang="0">
                    <a:pos x="59" y="89"/>
                  </a:cxn>
                  <a:cxn ang="0">
                    <a:pos x="63" y="88"/>
                  </a:cxn>
                  <a:cxn ang="0">
                    <a:pos x="65" y="87"/>
                  </a:cxn>
                  <a:cxn ang="0">
                    <a:pos x="68" y="86"/>
                  </a:cxn>
                  <a:cxn ang="0">
                    <a:pos x="66" y="93"/>
                  </a:cxn>
                  <a:cxn ang="0">
                    <a:pos x="63" y="98"/>
                  </a:cxn>
                  <a:cxn ang="0">
                    <a:pos x="59" y="101"/>
                  </a:cxn>
                  <a:cxn ang="0">
                    <a:pos x="52" y="103"/>
                  </a:cxn>
                  <a:cxn ang="0">
                    <a:pos x="43" y="100"/>
                  </a:cxn>
                  <a:cxn ang="0">
                    <a:pos x="35" y="94"/>
                  </a:cxn>
                  <a:cxn ang="0">
                    <a:pos x="27" y="86"/>
                  </a:cxn>
                  <a:cxn ang="0">
                    <a:pos x="18" y="75"/>
                  </a:cxn>
                  <a:cxn ang="0">
                    <a:pos x="11" y="62"/>
                  </a:cxn>
                  <a:cxn ang="0">
                    <a:pos x="5" y="48"/>
                  </a:cxn>
                  <a:cxn ang="0">
                    <a:pos x="2" y="36"/>
                  </a:cxn>
                  <a:cxn ang="0">
                    <a:pos x="0" y="24"/>
                  </a:cxn>
                  <a:cxn ang="0">
                    <a:pos x="0" y="14"/>
                  </a:cxn>
                  <a:cxn ang="0">
                    <a:pos x="2" y="6"/>
                  </a:cxn>
                  <a:cxn ang="0">
                    <a:pos x="7" y="0"/>
                  </a:cxn>
                </a:cxnLst>
                <a:rect l="0" t="0" r="r" b="b"/>
                <a:pathLst>
                  <a:path w="68" h="103">
                    <a:moveTo>
                      <a:pt x="7" y="0"/>
                    </a:moveTo>
                    <a:lnTo>
                      <a:pt x="5" y="5"/>
                    </a:lnTo>
                    <a:lnTo>
                      <a:pt x="4" y="10"/>
                    </a:lnTo>
                    <a:lnTo>
                      <a:pt x="4" y="16"/>
                    </a:lnTo>
                    <a:lnTo>
                      <a:pt x="7" y="25"/>
                    </a:lnTo>
                    <a:lnTo>
                      <a:pt x="10" y="35"/>
                    </a:lnTo>
                    <a:lnTo>
                      <a:pt x="14" y="46"/>
                    </a:lnTo>
                    <a:lnTo>
                      <a:pt x="20" y="58"/>
                    </a:lnTo>
                    <a:lnTo>
                      <a:pt x="27" y="70"/>
                    </a:lnTo>
                    <a:lnTo>
                      <a:pt x="36" y="80"/>
                    </a:lnTo>
                    <a:lnTo>
                      <a:pt x="46" y="87"/>
                    </a:lnTo>
                    <a:lnTo>
                      <a:pt x="56" y="89"/>
                    </a:lnTo>
                    <a:lnTo>
                      <a:pt x="59" y="89"/>
                    </a:lnTo>
                    <a:lnTo>
                      <a:pt x="63" y="88"/>
                    </a:lnTo>
                    <a:lnTo>
                      <a:pt x="65" y="87"/>
                    </a:lnTo>
                    <a:lnTo>
                      <a:pt x="68" y="86"/>
                    </a:lnTo>
                    <a:lnTo>
                      <a:pt x="66" y="93"/>
                    </a:lnTo>
                    <a:lnTo>
                      <a:pt x="63" y="98"/>
                    </a:lnTo>
                    <a:lnTo>
                      <a:pt x="59" y="101"/>
                    </a:lnTo>
                    <a:lnTo>
                      <a:pt x="52" y="103"/>
                    </a:lnTo>
                    <a:lnTo>
                      <a:pt x="43" y="100"/>
                    </a:lnTo>
                    <a:lnTo>
                      <a:pt x="35" y="94"/>
                    </a:lnTo>
                    <a:lnTo>
                      <a:pt x="27" y="86"/>
                    </a:lnTo>
                    <a:lnTo>
                      <a:pt x="18" y="75"/>
                    </a:lnTo>
                    <a:lnTo>
                      <a:pt x="11" y="62"/>
                    </a:lnTo>
                    <a:lnTo>
                      <a:pt x="5" y="48"/>
                    </a:lnTo>
                    <a:lnTo>
                      <a:pt x="2" y="36"/>
                    </a:lnTo>
                    <a:lnTo>
                      <a:pt x="0" y="24"/>
                    </a:lnTo>
                    <a:lnTo>
                      <a:pt x="0" y="14"/>
                    </a:lnTo>
                    <a:lnTo>
                      <a:pt x="2" y="6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6" name="Freeform 172">
                <a:extLst>
                  <a:ext uri="{FF2B5EF4-FFF2-40B4-BE49-F238E27FC236}">
                    <a16:creationId xmlns:a16="http://schemas.microsoft.com/office/drawing/2014/main" id="{B4B6FE15-BB12-E740-8441-DC6C303C86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32475" y="2257126"/>
                <a:ext cx="123902" cy="108415"/>
              </a:xfrm>
              <a:custGeom>
                <a:avLst/>
                <a:gdLst/>
                <a:ahLst/>
                <a:cxnLst>
                  <a:cxn ang="0">
                    <a:pos x="3" y="2"/>
                  </a:cxn>
                  <a:cxn ang="0">
                    <a:pos x="2" y="5"/>
                  </a:cxn>
                  <a:cxn ang="0">
                    <a:pos x="3" y="11"/>
                  </a:cxn>
                  <a:cxn ang="0">
                    <a:pos x="6" y="20"/>
                  </a:cxn>
                  <a:cxn ang="0">
                    <a:pos x="11" y="30"/>
                  </a:cxn>
                  <a:cxn ang="0">
                    <a:pos x="20" y="40"/>
                  </a:cxn>
                  <a:cxn ang="0">
                    <a:pos x="30" y="49"/>
                  </a:cxn>
                  <a:cxn ang="0">
                    <a:pos x="41" y="57"/>
                  </a:cxn>
                  <a:cxn ang="0">
                    <a:pos x="53" y="62"/>
                  </a:cxn>
                  <a:cxn ang="0">
                    <a:pos x="63" y="67"/>
                  </a:cxn>
                  <a:cxn ang="0">
                    <a:pos x="72" y="68"/>
                  </a:cxn>
                  <a:cxn ang="0">
                    <a:pos x="78" y="67"/>
                  </a:cxn>
                  <a:cxn ang="0">
                    <a:pos x="83" y="66"/>
                  </a:cxn>
                  <a:cxn ang="0">
                    <a:pos x="88" y="62"/>
                  </a:cxn>
                  <a:cxn ang="0">
                    <a:pos x="88" y="65"/>
                  </a:cxn>
                  <a:cxn ang="0">
                    <a:pos x="86" y="70"/>
                  </a:cxn>
                  <a:cxn ang="0">
                    <a:pos x="84" y="72"/>
                  </a:cxn>
                  <a:cxn ang="0">
                    <a:pos x="78" y="76"/>
                  </a:cxn>
                  <a:cxn ang="0">
                    <a:pos x="70" y="77"/>
                  </a:cxn>
                  <a:cxn ang="0">
                    <a:pos x="60" y="75"/>
                  </a:cxn>
                  <a:cxn ang="0">
                    <a:pos x="49" y="71"/>
                  </a:cxn>
                  <a:cxn ang="0">
                    <a:pos x="38" y="65"/>
                  </a:cxn>
                  <a:cxn ang="0">
                    <a:pos x="26" y="56"/>
                  </a:cxn>
                  <a:cxn ang="0">
                    <a:pos x="16" y="46"/>
                  </a:cxn>
                  <a:cxn ang="0">
                    <a:pos x="8" y="36"/>
                  </a:cxn>
                  <a:cxn ang="0">
                    <a:pos x="2" y="26"/>
                  </a:cxn>
                  <a:cxn ang="0">
                    <a:pos x="0" y="16"/>
                  </a:cxn>
                  <a:cxn ang="0">
                    <a:pos x="0" y="8"/>
                  </a:cxn>
                  <a:cxn ang="0">
                    <a:pos x="3" y="2"/>
                  </a:cxn>
                  <a:cxn ang="0">
                    <a:pos x="3" y="0"/>
                  </a:cxn>
                  <a:cxn ang="0">
                    <a:pos x="3" y="2"/>
                  </a:cxn>
                  <a:cxn ang="0">
                    <a:pos x="3" y="0"/>
                  </a:cxn>
                </a:cxnLst>
                <a:rect l="0" t="0" r="r" b="b"/>
                <a:pathLst>
                  <a:path w="88" h="77">
                    <a:moveTo>
                      <a:pt x="3" y="2"/>
                    </a:moveTo>
                    <a:lnTo>
                      <a:pt x="2" y="5"/>
                    </a:lnTo>
                    <a:lnTo>
                      <a:pt x="3" y="11"/>
                    </a:lnTo>
                    <a:lnTo>
                      <a:pt x="6" y="20"/>
                    </a:lnTo>
                    <a:lnTo>
                      <a:pt x="11" y="30"/>
                    </a:lnTo>
                    <a:lnTo>
                      <a:pt x="20" y="40"/>
                    </a:lnTo>
                    <a:lnTo>
                      <a:pt x="30" y="49"/>
                    </a:lnTo>
                    <a:lnTo>
                      <a:pt x="41" y="57"/>
                    </a:lnTo>
                    <a:lnTo>
                      <a:pt x="53" y="62"/>
                    </a:lnTo>
                    <a:lnTo>
                      <a:pt x="63" y="67"/>
                    </a:lnTo>
                    <a:lnTo>
                      <a:pt x="72" y="68"/>
                    </a:lnTo>
                    <a:lnTo>
                      <a:pt x="78" y="67"/>
                    </a:lnTo>
                    <a:lnTo>
                      <a:pt x="83" y="66"/>
                    </a:lnTo>
                    <a:lnTo>
                      <a:pt x="88" y="62"/>
                    </a:lnTo>
                    <a:lnTo>
                      <a:pt x="88" y="65"/>
                    </a:lnTo>
                    <a:lnTo>
                      <a:pt x="86" y="70"/>
                    </a:lnTo>
                    <a:lnTo>
                      <a:pt x="84" y="72"/>
                    </a:lnTo>
                    <a:lnTo>
                      <a:pt x="78" y="76"/>
                    </a:lnTo>
                    <a:lnTo>
                      <a:pt x="70" y="77"/>
                    </a:lnTo>
                    <a:lnTo>
                      <a:pt x="60" y="75"/>
                    </a:lnTo>
                    <a:lnTo>
                      <a:pt x="49" y="71"/>
                    </a:lnTo>
                    <a:lnTo>
                      <a:pt x="38" y="65"/>
                    </a:lnTo>
                    <a:lnTo>
                      <a:pt x="26" y="56"/>
                    </a:lnTo>
                    <a:lnTo>
                      <a:pt x="16" y="46"/>
                    </a:lnTo>
                    <a:lnTo>
                      <a:pt x="8" y="36"/>
                    </a:lnTo>
                    <a:lnTo>
                      <a:pt x="2" y="26"/>
                    </a:lnTo>
                    <a:lnTo>
                      <a:pt x="0" y="16"/>
                    </a:lnTo>
                    <a:lnTo>
                      <a:pt x="0" y="8"/>
                    </a:lnTo>
                    <a:lnTo>
                      <a:pt x="3" y="2"/>
                    </a:lnTo>
                    <a:close/>
                    <a:moveTo>
                      <a:pt x="3" y="0"/>
                    </a:moveTo>
                    <a:lnTo>
                      <a:pt x="3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7" name="Freeform 173">
                <a:extLst>
                  <a:ext uri="{FF2B5EF4-FFF2-40B4-BE49-F238E27FC236}">
                    <a16:creationId xmlns:a16="http://schemas.microsoft.com/office/drawing/2014/main" id="{C4032A7D-779B-6948-A529-D87D715C31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160435" y="-84346"/>
                <a:ext cx="294269" cy="308348"/>
              </a:xfrm>
              <a:custGeom>
                <a:avLst/>
                <a:gdLst/>
                <a:ahLst/>
                <a:cxnLst>
                  <a:cxn ang="0">
                    <a:pos x="3" y="1"/>
                  </a:cxn>
                  <a:cxn ang="0">
                    <a:pos x="37" y="6"/>
                  </a:cxn>
                  <a:cxn ang="0">
                    <a:pos x="68" y="13"/>
                  </a:cxn>
                  <a:cxn ang="0">
                    <a:pos x="97" y="20"/>
                  </a:cxn>
                  <a:cxn ang="0">
                    <a:pos x="120" y="28"/>
                  </a:cxn>
                  <a:cxn ang="0">
                    <a:pos x="140" y="37"/>
                  </a:cxn>
                  <a:cxn ang="0">
                    <a:pos x="157" y="47"/>
                  </a:cxn>
                  <a:cxn ang="0">
                    <a:pos x="170" y="58"/>
                  </a:cxn>
                  <a:cxn ang="0">
                    <a:pos x="181" y="70"/>
                  </a:cxn>
                  <a:cxn ang="0">
                    <a:pos x="186" y="81"/>
                  </a:cxn>
                  <a:cxn ang="0">
                    <a:pos x="192" y="96"/>
                  </a:cxn>
                  <a:cxn ang="0">
                    <a:pos x="196" y="112"/>
                  </a:cxn>
                  <a:cxn ang="0">
                    <a:pos x="200" y="131"/>
                  </a:cxn>
                  <a:cxn ang="0">
                    <a:pos x="202" y="149"/>
                  </a:cxn>
                  <a:cxn ang="0">
                    <a:pos x="205" y="167"/>
                  </a:cxn>
                  <a:cxn ang="0">
                    <a:pos x="206" y="183"/>
                  </a:cxn>
                  <a:cxn ang="0">
                    <a:pos x="207" y="198"/>
                  </a:cxn>
                  <a:cxn ang="0">
                    <a:pos x="208" y="209"/>
                  </a:cxn>
                  <a:cxn ang="0">
                    <a:pos x="209" y="217"/>
                  </a:cxn>
                  <a:cxn ang="0">
                    <a:pos x="209" y="219"/>
                  </a:cxn>
                  <a:cxn ang="0">
                    <a:pos x="202" y="188"/>
                  </a:cxn>
                  <a:cxn ang="0">
                    <a:pos x="193" y="161"/>
                  </a:cxn>
                  <a:cxn ang="0">
                    <a:pos x="181" y="136"/>
                  </a:cxn>
                  <a:cxn ang="0">
                    <a:pos x="167" y="113"/>
                  </a:cxn>
                  <a:cxn ang="0">
                    <a:pos x="152" y="93"/>
                  </a:cxn>
                  <a:cxn ang="0">
                    <a:pos x="136" y="75"/>
                  </a:cxn>
                  <a:cxn ang="0">
                    <a:pos x="119" y="60"/>
                  </a:cxn>
                  <a:cxn ang="0">
                    <a:pos x="102" y="47"/>
                  </a:cxn>
                  <a:cxn ang="0">
                    <a:pos x="84" y="35"/>
                  </a:cxn>
                  <a:cxn ang="0">
                    <a:pos x="68" y="26"/>
                  </a:cxn>
                  <a:cxn ang="0">
                    <a:pos x="52" y="18"/>
                  </a:cxn>
                  <a:cxn ang="0">
                    <a:pos x="38" y="13"/>
                  </a:cxn>
                  <a:cxn ang="0">
                    <a:pos x="25" y="8"/>
                  </a:cxn>
                  <a:cxn ang="0">
                    <a:pos x="15" y="4"/>
                  </a:cxn>
                  <a:cxn ang="0">
                    <a:pos x="6" y="2"/>
                  </a:cxn>
                  <a:cxn ang="0">
                    <a:pos x="3" y="1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3" y="1"/>
                  </a:cxn>
                  <a:cxn ang="0">
                    <a:pos x="0" y="0"/>
                  </a:cxn>
                </a:cxnLst>
                <a:rect l="0" t="0" r="r" b="b"/>
                <a:pathLst>
                  <a:path w="209" h="219">
                    <a:moveTo>
                      <a:pt x="3" y="1"/>
                    </a:moveTo>
                    <a:lnTo>
                      <a:pt x="37" y="6"/>
                    </a:lnTo>
                    <a:lnTo>
                      <a:pt x="68" y="13"/>
                    </a:lnTo>
                    <a:lnTo>
                      <a:pt x="97" y="20"/>
                    </a:lnTo>
                    <a:lnTo>
                      <a:pt x="120" y="28"/>
                    </a:lnTo>
                    <a:lnTo>
                      <a:pt x="140" y="37"/>
                    </a:lnTo>
                    <a:lnTo>
                      <a:pt x="157" y="47"/>
                    </a:lnTo>
                    <a:lnTo>
                      <a:pt x="170" y="58"/>
                    </a:lnTo>
                    <a:lnTo>
                      <a:pt x="181" y="70"/>
                    </a:lnTo>
                    <a:lnTo>
                      <a:pt x="186" y="81"/>
                    </a:lnTo>
                    <a:lnTo>
                      <a:pt x="192" y="96"/>
                    </a:lnTo>
                    <a:lnTo>
                      <a:pt x="196" y="112"/>
                    </a:lnTo>
                    <a:lnTo>
                      <a:pt x="200" y="131"/>
                    </a:lnTo>
                    <a:lnTo>
                      <a:pt x="202" y="149"/>
                    </a:lnTo>
                    <a:lnTo>
                      <a:pt x="205" y="167"/>
                    </a:lnTo>
                    <a:lnTo>
                      <a:pt x="206" y="183"/>
                    </a:lnTo>
                    <a:lnTo>
                      <a:pt x="207" y="198"/>
                    </a:lnTo>
                    <a:lnTo>
                      <a:pt x="208" y="209"/>
                    </a:lnTo>
                    <a:lnTo>
                      <a:pt x="209" y="217"/>
                    </a:lnTo>
                    <a:lnTo>
                      <a:pt x="209" y="219"/>
                    </a:lnTo>
                    <a:lnTo>
                      <a:pt x="202" y="188"/>
                    </a:lnTo>
                    <a:lnTo>
                      <a:pt x="193" y="161"/>
                    </a:lnTo>
                    <a:lnTo>
                      <a:pt x="181" y="136"/>
                    </a:lnTo>
                    <a:lnTo>
                      <a:pt x="167" y="113"/>
                    </a:lnTo>
                    <a:lnTo>
                      <a:pt x="152" y="93"/>
                    </a:lnTo>
                    <a:lnTo>
                      <a:pt x="136" y="75"/>
                    </a:lnTo>
                    <a:lnTo>
                      <a:pt x="119" y="60"/>
                    </a:lnTo>
                    <a:lnTo>
                      <a:pt x="102" y="47"/>
                    </a:lnTo>
                    <a:lnTo>
                      <a:pt x="84" y="35"/>
                    </a:lnTo>
                    <a:lnTo>
                      <a:pt x="68" y="26"/>
                    </a:lnTo>
                    <a:lnTo>
                      <a:pt x="52" y="18"/>
                    </a:lnTo>
                    <a:lnTo>
                      <a:pt x="38" y="13"/>
                    </a:lnTo>
                    <a:lnTo>
                      <a:pt x="25" y="8"/>
                    </a:lnTo>
                    <a:lnTo>
                      <a:pt x="15" y="4"/>
                    </a:lnTo>
                    <a:lnTo>
                      <a:pt x="6" y="2"/>
                    </a:lnTo>
                    <a:lnTo>
                      <a:pt x="3" y="1"/>
                    </a:lnTo>
                    <a:close/>
                    <a:moveTo>
                      <a:pt x="0" y="0"/>
                    </a:moveTo>
                    <a:lnTo>
                      <a:pt x="1" y="0"/>
                    </a:lnTo>
                    <a:lnTo>
                      <a:pt x="3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8" name="Freeform 174">
                <a:extLst>
                  <a:ext uri="{FF2B5EF4-FFF2-40B4-BE49-F238E27FC236}">
                    <a16:creationId xmlns:a16="http://schemas.microsoft.com/office/drawing/2014/main" id="{722A84FF-B176-9246-B0C6-C10C0BF640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23694" y="2190952"/>
                <a:ext cx="64767" cy="139391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9" y="0"/>
                  </a:cxn>
                  <a:cxn ang="0">
                    <a:pos x="15" y="4"/>
                  </a:cxn>
                  <a:cxn ang="0">
                    <a:pos x="13" y="10"/>
                  </a:cxn>
                  <a:cxn ang="0">
                    <a:pos x="11" y="17"/>
                  </a:cxn>
                  <a:cxn ang="0">
                    <a:pos x="10" y="28"/>
                  </a:cxn>
                  <a:cxn ang="0">
                    <a:pos x="12" y="42"/>
                  </a:cxn>
                  <a:cxn ang="0">
                    <a:pos x="15" y="57"/>
                  </a:cxn>
                  <a:cxn ang="0">
                    <a:pos x="20" y="70"/>
                  </a:cxn>
                  <a:cxn ang="0">
                    <a:pos x="25" y="78"/>
                  </a:cxn>
                  <a:cxn ang="0">
                    <a:pos x="32" y="83"/>
                  </a:cxn>
                  <a:cxn ang="0">
                    <a:pos x="39" y="85"/>
                  </a:cxn>
                  <a:cxn ang="0">
                    <a:pos x="46" y="83"/>
                  </a:cxn>
                  <a:cxn ang="0">
                    <a:pos x="43" y="92"/>
                  </a:cxn>
                  <a:cxn ang="0">
                    <a:pos x="39" y="97"/>
                  </a:cxn>
                  <a:cxn ang="0">
                    <a:pos x="33" y="99"/>
                  </a:cxn>
                  <a:cxn ang="0">
                    <a:pos x="25" y="99"/>
                  </a:cxn>
                  <a:cxn ang="0">
                    <a:pos x="18" y="92"/>
                  </a:cxn>
                  <a:cxn ang="0">
                    <a:pos x="11" y="82"/>
                  </a:cxn>
                  <a:cxn ang="0">
                    <a:pos x="5" y="69"/>
                  </a:cxn>
                  <a:cxn ang="0">
                    <a:pos x="2" y="53"/>
                  </a:cxn>
                  <a:cxn ang="0">
                    <a:pos x="0" y="37"/>
                  </a:cxn>
                  <a:cxn ang="0">
                    <a:pos x="1" y="23"/>
                  </a:cxn>
                  <a:cxn ang="0">
                    <a:pos x="5" y="11"/>
                  </a:cxn>
                  <a:cxn ang="0">
                    <a:pos x="10" y="4"/>
                  </a:cxn>
                  <a:cxn ang="0">
                    <a:pos x="16" y="0"/>
                  </a:cxn>
                </a:cxnLst>
                <a:rect l="0" t="0" r="r" b="b"/>
                <a:pathLst>
                  <a:path w="46" h="99">
                    <a:moveTo>
                      <a:pt x="16" y="0"/>
                    </a:moveTo>
                    <a:lnTo>
                      <a:pt x="19" y="0"/>
                    </a:lnTo>
                    <a:lnTo>
                      <a:pt x="15" y="4"/>
                    </a:lnTo>
                    <a:lnTo>
                      <a:pt x="13" y="10"/>
                    </a:lnTo>
                    <a:lnTo>
                      <a:pt x="11" y="17"/>
                    </a:lnTo>
                    <a:lnTo>
                      <a:pt x="10" y="28"/>
                    </a:lnTo>
                    <a:lnTo>
                      <a:pt x="12" y="42"/>
                    </a:lnTo>
                    <a:lnTo>
                      <a:pt x="15" y="57"/>
                    </a:lnTo>
                    <a:lnTo>
                      <a:pt x="20" y="70"/>
                    </a:lnTo>
                    <a:lnTo>
                      <a:pt x="25" y="78"/>
                    </a:lnTo>
                    <a:lnTo>
                      <a:pt x="32" y="83"/>
                    </a:lnTo>
                    <a:lnTo>
                      <a:pt x="39" y="85"/>
                    </a:lnTo>
                    <a:lnTo>
                      <a:pt x="46" y="83"/>
                    </a:lnTo>
                    <a:lnTo>
                      <a:pt x="43" y="92"/>
                    </a:lnTo>
                    <a:lnTo>
                      <a:pt x="39" y="97"/>
                    </a:lnTo>
                    <a:lnTo>
                      <a:pt x="33" y="99"/>
                    </a:lnTo>
                    <a:lnTo>
                      <a:pt x="25" y="99"/>
                    </a:lnTo>
                    <a:lnTo>
                      <a:pt x="18" y="92"/>
                    </a:lnTo>
                    <a:lnTo>
                      <a:pt x="11" y="82"/>
                    </a:lnTo>
                    <a:lnTo>
                      <a:pt x="5" y="69"/>
                    </a:lnTo>
                    <a:lnTo>
                      <a:pt x="2" y="53"/>
                    </a:lnTo>
                    <a:lnTo>
                      <a:pt x="0" y="37"/>
                    </a:lnTo>
                    <a:lnTo>
                      <a:pt x="1" y="23"/>
                    </a:lnTo>
                    <a:lnTo>
                      <a:pt x="5" y="11"/>
                    </a:lnTo>
                    <a:lnTo>
                      <a:pt x="10" y="4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9" name="Freeform 175">
                <a:extLst>
                  <a:ext uri="{FF2B5EF4-FFF2-40B4-BE49-F238E27FC236}">
                    <a16:creationId xmlns:a16="http://schemas.microsoft.com/office/drawing/2014/main" id="{B6CC7236-E7F5-834B-B86E-43808A946D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16621" y="2154344"/>
                <a:ext cx="90111" cy="116863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5"/>
                  </a:cxn>
                  <a:cxn ang="0">
                    <a:pos x="6" y="11"/>
                  </a:cxn>
                  <a:cxn ang="0">
                    <a:pos x="8" y="20"/>
                  </a:cxn>
                  <a:cxn ang="0">
                    <a:pos x="12" y="31"/>
                  </a:cxn>
                  <a:cxn ang="0">
                    <a:pos x="18" y="41"/>
                  </a:cxn>
                  <a:cxn ang="0">
                    <a:pos x="25" y="50"/>
                  </a:cxn>
                  <a:cxn ang="0">
                    <a:pos x="32" y="58"/>
                  </a:cxn>
                  <a:cxn ang="0">
                    <a:pos x="41" y="64"/>
                  </a:cxn>
                  <a:cxn ang="0">
                    <a:pos x="48" y="68"/>
                  </a:cxn>
                  <a:cxn ang="0">
                    <a:pos x="57" y="69"/>
                  </a:cxn>
                  <a:cxn ang="0">
                    <a:pos x="64" y="67"/>
                  </a:cxn>
                  <a:cxn ang="0">
                    <a:pos x="63" y="73"/>
                  </a:cxn>
                  <a:cxn ang="0">
                    <a:pos x="61" y="78"/>
                  </a:cxn>
                  <a:cxn ang="0">
                    <a:pos x="57" y="82"/>
                  </a:cxn>
                  <a:cxn ang="0">
                    <a:pos x="52" y="83"/>
                  </a:cxn>
                  <a:cxn ang="0">
                    <a:pos x="44" y="83"/>
                  </a:cxn>
                  <a:cxn ang="0">
                    <a:pos x="36" y="78"/>
                  </a:cxn>
                  <a:cxn ang="0">
                    <a:pos x="28" y="73"/>
                  </a:cxn>
                  <a:cxn ang="0">
                    <a:pos x="20" y="63"/>
                  </a:cxn>
                  <a:cxn ang="0">
                    <a:pos x="12" y="53"/>
                  </a:cxn>
                  <a:cxn ang="0">
                    <a:pos x="6" y="42"/>
                  </a:cxn>
                  <a:cxn ang="0">
                    <a:pos x="2" y="31"/>
                  </a:cxn>
                  <a:cxn ang="0">
                    <a:pos x="0" y="21"/>
                  </a:cxn>
                  <a:cxn ang="0">
                    <a:pos x="0" y="12"/>
                  </a:cxn>
                  <a:cxn ang="0">
                    <a:pos x="2" y="5"/>
                  </a:cxn>
                  <a:cxn ang="0">
                    <a:pos x="6" y="0"/>
                  </a:cxn>
                </a:cxnLst>
                <a:rect l="0" t="0" r="r" b="b"/>
                <a:pathLst>
                  <a:path w="64" h="83">
                    <a:moveTo>
                      <a:pt x="6" y="0"/>
                    </a:moveTo>
                    <a:lnTo>
                      <a:pt x="6" y="5"/>
                    </a:lnTo>
                    <a:lnTo>
                      <a:pt x="6" y="11"/>
                    </a:lnTo>
                    <a:lnTo>
                      <a:pt x="8" y="20"/>
                    </a:lnTo>
                    <a:lnTo>
                      <a:pt x="12" y="31"/>
                    </a:lnTo>
                    <a:lnTo>
                      <a:pt x="18" y="41"/>
                    </a:lnTo>
                    <a:lnTo>
                      <a:pt x="25" y="50"/>
                    </a:lnTo>
                    <a:lnTo>
                      <a:pt x="32" y="58"/>
                    </a:lnTo>
                    <a:lnTo>
                      <a:pt x="41" y="64"/>
                    </a:lnTo>
                    <a:lnTo>
                      <a:pt x="48" y="68"/>
                    </a:lnTo>
                    <a:lnTo>
                      <a:pt x="57" y="69"/>
                    </a:lnTo>
                    <a:lnTo>
                      <a:pt x="64" y="67"/>
                    </a:lnTo>
                    <a:lnTo>
                      <a:pt x="63" y="73"/>
                    </a:lnTo>
                    <a:lnTo>
                      <a:pt x="61" y="78"/>
                    </a:lnTo>
                    <a:lnTo>
                      <a:pt x="57" y="82"/>
                    </a:lnTo>
                    <a:lnTo>
                      <a:pt x="52" y="83"/>
                    </a:lnTo>
                    <a:lnTo>
                      <a:pt x="44" y="83"/>
                    </a:lnTo>
                    <a:lnTo>
                      <a:pt x="36" y="78"/>
                    </a:lnTo>
                    <a:lnTo>
                      <a:pt x="28" y="73"/>
                    </a:lnTo>
                    <a:lnTo>
                      <a:pt x="20" y="63"/>
                    </a:lnTo>
                    <a:lnTo>
                      <a:pt x="12" y="53"/>
                    </a:lnTo>
                    <a:lnTo>
                      <a:pt x="6" y="42"/>
                    </a:lnTo>
                    <a:lnTo>
                      <a:pt x="2" y="31"/>
                    </a:lnTo>
                    <a:lnTo>
                      <a:pt x="0" y="21"/>
                    </a:lnTo>
                    <a:lnTo>
                      <a:pt x="0" y="12"/>
                    </a:lnTo>
                    <a:lnTo>
                      <a:pt x="2" y="5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0" name="Freeform 176">
                <a:extLst>
                  <a:ext uri="{FF2B5EF4-FFF2-40B4-BE49-F238E27FC236}">
                    <a16:creationId xmlns:a16="http://schemas.microsoft.com/office/drawing/2014/main" id="{0E8BA175-B28E-A346-B189-96299833CE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3772" y="747771"/>
                <a:ext cx="67583" cy="54912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48" y="25"/>
                  </a:cxn>
                  <a:cxn ang="0">
                    <a:pos x="30" y="34"/>
                  </a:cxn>
                  <a:cxn ang="0">
                    <a:pos x="13" y="39"/>
                  </a:cxn>
                  <a:cxn ang="0">
                    <a:pos x="7" y="25"/>
                  </a:cxn>
                  <a:cxn ang="0">
                    <a:pos x="0" y="11"/>
                  </a:cxn>
                  <a:cxn ang="0">
                    <a:pos x="6" y="10"/>
                  </a:cxn>
                  <a:cxn ang="0">
                    <a:pos x="13" y="7"/>
                  </a:cxn>
                  <a:cxn ang="0">
                    <a:pos x="21" y="4"/>
                  </a:cxn>
                  <a:cxn ang="0">
                    <a:pos x="27" y="2"/>
                  </a:cxn>
                  <a:cxn ang="0">
                    <a:pos x="33" y="0"/>
                  </a:cxn>
                  <a:cxn ang="0">
                    <a:pos x="34" y="0"/>
                  </a:cxn>
                </a:cxnLst>
                <a:rect l="0" t="0" r="r" b="b"/>
                <a:pathLst>
                  <a:path w="48" h="39">
                    <a:moveTo>
                      <a:pt x="34" y="0"/>
                    </a:moveTo>
                    <a:lnTo>
                      <a:pt x="48" y="25"/>
                    </a:lnTo>
                    <a:lnTo>
                      <a:pt x="30" y="34"/>
                    </a:lnTo>
                    <a:lnTo>
                      <a:pt x="13" y="39"/>
                    </a:lnTo>
                    <a:lnTo>
                      <a:pt x="7" y="25"/>
                    </a:lnTo>
                    <a:lnTo>
                      <a:pt x="0" y="11"/>
                    </a:lnTo>
                    <a:lnTo>
                      <a:pt x="6" y="10"/>
                    </a:lnTo>
                    <a:lnTo>
                      <a:pt x="13" y="7"/>
                    </a:lnTo>
                    <a:lnTo>
                      <a:pt x="21" y="4"/>
                    </a:lnTo>
                    <a:lnTo>
                      <a:pt x="27" y="2"/>
                    </a:lnTo>
                    <a:lnTo>
                      <a:pt x="33" y="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6C8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1" name="Freeform 177">
                <a:extLst>
                  <a:ext uri="{FF2B5EF4-FFF2-40B4-BE49-F238E27FC236}">
                    <a16:creationId xmlns:a16="http://schemas.microsoft.com/office/drawing/2014/main" id="{52996F6F-F1E6-FB4F-BEF2-E7053E1118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07031" y="129667"/>
                <a:ext cx="537849" cy="40832"/>
              </a:xfrm>
              <a:custGeom>
                <a:avLst/>
                <a:gdLst/>
                <a:ahLst/>
                <a:cxnLst>
                  <a:cxn ang="0">
                    <a:pos x="378" y="28"/>
                  </a:cxn>
                  <a:cxn ang="0">
                    <a:pos x="380" y="28"/>
                  </a:cxn>
                  <a:cxn ang="0">
                    <a:pos x="382" y="29"/>
                  </a:cxn>
                  <a:cxn ang="0">
                    <a:pos x="378" y="28"/>
                  </a:cxn>
                  <a:cxn ang="0">
                    <a:pos x="170" y="0"/>
                  </a:cxn>
                  <a:cxn ang="0">
                    <a:pos x="203" y="0"/>
                  </a:cxn>
                  <a:cxn ang="0">
                    <a:pos x="238" y="1"/>
                  </a:cxn>
                  <a:cxn ang="0">
                    <a:pos x="273" y="5"/>
                  </a:cxn>
                  <a:cxn ang="0">
                    <a:pos x="309" y="11"/>
                  </a:cxn>
                  <a:cxn ang="0">
                    <a:pos x="346" y="18"/>
                  </a:cxn>
                  <a:cxn ang="0">
                    <a:pos x="378" y="28"/>
                  </a:cxn>
                  <a:cxn ang="0">
                    <a:pos x="373" y="26"/>
                  </a:cxn>
                  <a:cxn ang="0">
                    <a:pos x="361" y="24"/>
                  </a:cxn>
                  <a:cxn ang="0">
                    <a:pos x="345" y="21"/>
                  </a:cxn>
                  <a:cxn ang="0">
                    <a:pos x="324" y="18"/>
                  </a:cxn>
                  <a:cxn ang="0">
                    <a:pos x="299" y="15"/>
                  </a:cxn>
                  <a:cxn ang="0">
                    <a:pos x="270" y="11"/>
                  </a:cxn>
                  <a:cxn ang="0">
                    <a:pos x="237" y="9"/>
                  </a:cxn>
                  <a:cxn ang="0">
                    <a:pos x="198" y="7"/>
                  </a:cxn>
                  <a:cxn ang="0">
                    <a:pos x="151" y="7"/>
                  </a:cxn>
                  <a:cxn ang="0">
                    <a:pos x="102" y="9"/>
                  </a:cxn>
                  <a:cxn ang="0">
                    <a:pos x="52" y="12"/>
                  </a:cxn>
                  <a:cxn ang="0">
                    <a:pos x="0" y="18"/>
                  </a:cxn>
                  <a:cxn ang="0">
                    <a:pos x="3" y="17"/>
                  </a:cxn>
                  <a:cxn ang="0">
                    <a:pos x="11" y="16"/>
                  </a:cxn>
                  <a:cxn ang="0">
                    <a:pos x="23" y="14"/>
                  </a:cxn>
                  <a:cxn ang="0">
                    <a:pos x="39" y="11"/>
                  </a:cxn>
                  <a:cxn ang="0">
                    <a:pos x="59" y="8"/>
                  </a:cxn>
                  <a:cxn ang="0">
                    <a:pos x="83" y="5"/>
                  </a:cxn>
                  <a:cxn ang="0">
                    <a:pos x="109" y="2"/>
                  </a:cxn>
                  <a:cxn ang="0">
                    <a:pos x="139" y="0"/>
                  </a:cxn>
                  <a:cxn ang="0">
                    <a:pos x="170" y="0"/>
                  </a:cxn>
                </a:cxnLst>
                <a:rect l="0" t="0" r="r" b="b"/>
                <a:pathLst>
                  <a:path w="382" h="29">
                    <a:moveTo>
                      <a:pt x="378" y="28"/>
                    </a:moveTo>
                    <a:lnTo>
                      <a:pt x="380" y="28"/>
                    </a:lnTo>
                    <a:lnTo>
                      <a:pt x="382" y="29"/>
                    </a:lnTo>
                    <a:lnTo>
                      <a:pt x="378" y="28"/>
                    </a:lnTo>
                    <a:close/>
                    <a:moveTo>
                      <a:pt x="170" y="0"/>
                    </a:moveTo>
                    <a:lnTo>
                      <a:pt x="203" y="0"/>
                    </a:lnTo>
                    <a:lnTo>
                      <a:pt x="238" y="1"/>
                    </a:lnTo>
                    <a:lnTo>
                      <a:pt x="273" y="5"/>
                    </a:lnTo>
                    <a:lnTo>
                      <a:pt x="309" y="11"/>
                    </a:lnTo>
                    <a:lnTo>
                      <a:pt x="346" y="18"/>
                    </a:lnTo>
                    <a:lnTo>
                      <a:pt x="378" y="28"/>
                    </a:lnTo>
                    <a:lnTo>
                      <a:pt x="373" y="26"/>
                    </a:lnTo>
                    <a:lnTo>
                      <a:pt x="361" y="24"/>
                    </a:lnTo>
                    <a:lnTo>
                      <a:pt x="345" y="21"/>
                    </a:lnTo>
                    <a:lnTo>
                      <a:pt x="324" y="18"/>
                    </a:lnTo>
                    <a:lnTo>
                      <a:pt x="299" y="15"/>
                    </a:lnTo>
                    <a:lnTo>
                      <a:pt x="270" y="11"/>
                    </a:lnTo>
                    <a:lnTo>
                      <a:pt x="237" y="9"/>
                    </a:lnTo>
                    <a:lnTo>
                      <a:pt x="198" y="7"/>
                    </a:lnTo>
                    <a:lnTo>
                      <a:pt x="151" y="7"/>
                    </a:lnTo>
                    <a:lnTo>
                      <a:pt x="102" y="9"/>
                    </a:lnTo>
                    <a:lnTo>
                      <a:pt x="52" y="12"/>
                    </a:lnTo>
                    <a:lnTo>
                      <a:pt x="0" y="18"/>
                    </a:lnTo>
                    <a:lnTo>
                      <a:pt x="3" y="17"/>
                    </a:lnTo>
                    <a:lnTo>
                      <a:pt x="11" y="16"/>
                    </a:lnTo>
                    <a:lnTo>
                      <a:pt x="23" y="14"/>
                    </a:lnTo>
                    <a:lnTo>
                      <a:pt x="39" y="11"/>
                    </a:lnTo>
                    <a:lnTo>
                      <a:pt x="59" y="8"/>
                    </a:lnTo>
                    <a:lnTo>
                      <a:pt x="83" y="5"/>
                    </a:lnTo>
                    <a:lnTo>
                      <a:pt x="109" y="2"/>
                    </a:lnTo>
                    <a:lnTo>
                      <a:pt x="139" y="0"/>
                    </a:lnTo>
                    <a:lnTo>
                      <a:pt x="17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2" name="Freeform 394">
                <a:extLst>
                  <a:ext uri="{FF2B5EF4-FFF2-40B4-BE49-F238E27FC236}">
                    <a16:creationId xmlns:a16="http://schemas.microsoft.com/office/drawing/2014/main" id="{20FDBF03-98ED-2E43-9045-473FC81970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4662" y="1549477"/>
                <a:ext cx="322178" cy="356690"/>
              </a:xfrm>
              <a:custGeom>
                <a:avLst/>
                <a:gdLst>
                  <a:gd name="T0" fmla="*/ 61 w 453"/>
                  <a:gd name="T1" fmla="*/ 0 h 392"/>
                  <a:gd name="T2" fmla="*/ 96 w 453"/>
                  <a:gd name="T3" fmla="*/ 4 h 392"/>
                  <a:gd name="T4" fmla="*/ 146 w 453"/>
                  <a:gd name="T5" fmla="*/ 10 h 392"/>
                  <a:gd name="T6" fmla="*/ 199 w 453"/>
                  <a:gd name="T7" fmla="*/ 17 h 392"/>
                  <a:gd name="T8" fmla="*/ 258 w 453"/>
                  <a:gd name="T9" fmla="*/ 25 h 392"/>
                  <a:gd name="T10" fmla="*/ 316 w 453"/>
                  <a:gd name="T11" fmla="*/ 36 h 392"/>
                  <a:gd name="T12" fmla="*/ 357 w 453"/>
                  <a:gd name="T13" fmla="*/ 46 h 392"/>
                  <a:gd name="T14" fmla="*/ 386 w 453"/>
                  <a:gd name="T15" fmla="*/ 56 h 392"/>
                  <a:gd name="T16" fmla="*/ 407 w 453"/>
                  <a:gd name="T17" fmla="*/ 67 h 392"/>
                  <a:gd name="T18" fmla="*/ 422 w 453"/>
                  <a:gd name="T19" fmla="*/ 78 h 392"/>
                  <a:gd name="T20" fmla="*/ 432 w 453"/>
                  <a:gd name="T21" fmla="*/ 90 h 392"/>
                  <a:gd name="T22" fmla="*/ 438 w 453"/>
                  <a:gd name="T23" fmla="*/ 99 h 392"/>
                  <a:gd name="T24" fmla="*/ 443 w 453"/>
                  <a:gd name="T25" fmla="*/ 111 h 392"/>
                  <a:gd name="T26" fmla="*/ 448 w 453"/>
                  <a:gd name="T27" fmla="*/ 129 h 392"/>
                  <a:gd name="T28" fmla="*/ 451 w 453"/>
                  <a:gd name="T29" fmla="*/ 156 h 392"/>
                  <a:gd name="T30" fmla="*/ 453 w 453"/>
                  <a:gd name="T31" fmla="*/ 189 h 392"/>
                  <a:gd name="T32" fmla="*/ 451 w 453"/>
                  <a:gd name="T33" fmla="*/ 225 h 392"/>
                  <a:gd name="T34" fmla="*/ 449 w 453"/>
                  <a:gd name="T35" fmla="*/ 264 h 392"/>
                  <a:gd name="T36" fmla="*/ 445 w 453"/>
                  <a:gd name="T37" fmla="*/ 303 h 392"/>
                  <a:gd name="T38" fmla="*/ 440 w 453"/>
                  <a:gd name="T39" fmla="*/ 334 h 392"/>
                  <a:gd name="T40" fmla="*/ 435 w 453"/>
                  <a:gd name="T41" fmla="*/ 360 h 392"/>
                  <a:gd name="T42" fmla="*/ 406 w 453"/>
                  <a:gd name="T43" fmla="*/ 369 h 392"/>
                  <a:gd name="T44" fmla="*/ 368 w 453"/>
                  <a:gd name="T45" fmla="*/ 376 h 392"/>
                  <a:gd name="T46" fmla="*/ 323 w 453"/>
                  <a:gd name="T47" fmla="*/ 382 h 392"/>
                  <a:gd name="T48" fmla="*/ 268 w 453"/>
                  <a:gd name="T49" fmla="*/ 389 h 392"/>
                  <a:gd name="T50" fmla="*/ 216 w 453"/>
                  <a:gd name="T51" fmla="*/ 392 h 392"/>
                  <a:gd name="T52" fmla="*/ 170 w 453"/>
                  <a:gd name="T53" fmla="*/ 392 h 392"/>
                  <a:gd name="T54" fmla="*/ 130 w 453"/>
                  <a:gd name="T55" fmla="*/ 392 h 392"/>
                  <a:gd name="T56" fmla="*/ 97 w 453"/>
                  <a:gd name="T57" fmla="*/ 389 h 392"/>
                  <a:gd name="T58" fmla="*/ 74 w 453"/>
                  <a:gd name="T59" fmla="*/ 384 h 392"/>
                  <a:gd name="T60" fmla="*/ 61 w 453"/>
                  <a:gd name="T61" fmla="*/ 379 h 392"/>
                  <a:gd name="T62" fmla="*/ 52 w 453"/>
                  <a:gd name="T63" fmla="*/ 371 h 392"/>
                  <a:gd name="T64" fmla="*/ 42 w 453"/>
                  <a:gd name="T65" fmla="*/ 361 h 392"/>
                  <a:gd name="T66" fmla="*/ 31 w 453"/>
                  <a:gd name="T67" fmla="*/ 347 h 392"/>
                  <a:gd name="T68" fmla="*/ 21 w 453"/>
                  <a:gd name="T69" fmla="*/ 329 h 392"/>
                  <a:gd name="T70" fmla="*/ 11 w 453"/>
                  <a:gd name="T71" fmla="*/ 304 h 392"/>
                  <a:gd name="T72" fmla="*/ 5 w 453"/>
                  <a:gd name="T73" fmla="*/ 272 h 392"/>
                  <a:gd name="T74" fmla="*/ 0 w 453"/>
                  <a:gd name="T75" fmla="*/ 234 h 392"/>
                  <a:gd name="T76" fmla="*/ 0 w 453"/>
                  <a:gd name="T77" fmla="*/ 186 h 392"/>
                  <a:gd name="T78" fmla="*/ 1 w 453"/>
                  <a:gd name="T79" fmla="*/ 137 h 392"/>
                  <a:gd name="T80" fmla="*/ 6 w 453"/>
                  <a:gd name="T81" fmla="*/ 88 h 392"/>
                  <a:gd name="T82" fmla="*/ 14 w 453"/>
                  <a:gd name="T83" fmla="*/ 43 h 392"/>
                  <a:gd name="T84" fmla="*/ 26 w 453"/>
                  <a:gd name="T85" fmla="*/ 2 h 392"/>
                  <a:gd name="T86" fmla="*/ 61 w 453"/>
                  <a:gd name="T8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53" h="392">
                    <a:moveTo>
                      <a:pt x="61" y="0"/>
                    </a:moveTo>
                    <a:lnTo>
                      <a:pt x="96" y="4"/>
                    </a:lnTo>
                    <a:lnTo>
                      <a:pt x="146" y="10"/>
                    </a:lnTo>
                    <a:lnTo>
                      <a:pt x="199" y="17"/>
                    </a:lnTo>
                    <a:lnTo>
                      <a:pt x="258" y="25"/>
                    </a:lnTo>
                    <a:lnTo>
                      <a:pt x="316" y="36"/>
                    </a:lnTo>
                    <a:lnTo>
                      <a:pt x="357" y="46"/>
                    </a:lnTo>
                    <a:lnTo>
                      <a:pt x="386" y="56"/>
                    </a:lnTo>
                    <a:lnTo>
                      <a:pt x="407" y="67"/>
                    </a:lnTo>
                    <a:lnTo>
                      <a:pt x="422" y="78"/>
                    </a:lnTo>
                    <a:lnTo>
                      <a:pt x="432" y="90"/>
                    </a:lnTo>
                    <a:lnTo>
                      <a:pt x="438" y="99"/>
                    </a:lnTo>
                    <a:lnTo>
                      <a:pt x="443" y="111"/>
                    </a:lnTo>
                    <a:lnTo>
                      <a:pt x="448" y="129"/>
                    </a:lnTo>
                    <a:lnTo>
                      <a:pt x="451" y="156"/>
                    </a:lnTo>
                    <a:lnTo>
                      <a:pt x="453" y="189"/>
                    </a:lnTo>
                    <a:lnTo>
                      <a:pt x="451" y="225"/>
                    </a:lnTo>
                    <a:lnTo>
                      <a:pt x="449" y="264"/>
                    </a:lnTo>
                    <a:lnTo>
                      <a:pt x="445" y="303"/>
                    </a:lnTo>
                    <a:lnTo>
                      <a:pt x="440" y="334"/>
                    </a:lnTo>
                    <a:lnTo>
                      <a:pt x="435" y="360"/>
                    </a:lnTo>
                    <a:lnTo>
                      <a:pt x="406" y="369"/>
                    </a:lnTo>
                    <a:lnTo>
                      <a:pt x="368" y="376"/>
                    </a:lnTo>
                    <a:lnTo>
                      <a:pt x="323" y="382"/>
                    </a:lnTo>
                    <a:lnTo>
                      <a:pt x="268" y="389"/>
                    </a:lnTo>
                    <a:lnTo>
                      <a:pt x="216" y="392"/>
                    </a:lnTo>
                    <a:lnTo>
                      <a:pt x="170" y="392"/>
                    </a:lnTo>
                    <a:lnTo>
                      <a:pt x="130" y="392"/>
                    </a:lnTo>
                    <a:lnTo>
                      <a:pt x="97" y="389"/>
                    </a:lnTo>
                    <a:lnTo>
                      <a:pt x="74" y="384"/>
                    </a:lnTo>
                    <a:lnTo>
                      <a:pt x="61" y="379"/>
                    </a:lnTo>
                    <a:lnTo>
                      <a:pt x="52" y="371"/>
                    </a:lnTo>
                    <a:lnTo>
                      <a:pt x="42" y="361"/>
                    </a:lnTo>
                    <a:lnTo>
                      <a:pt x="31" y="347"/>
                    </a:lnTo>
                    <a:lnTo>
                      <a:pt x="21" y="329"/>
                    </a:lnTo>
                    <a:lnTo>
                      <a:pt x="11" y="304"/>
                    </a:lnTo>
                    <a:lnTo>
                      <a:pt x="5" y="272"/>
                    </a:lnTo>
                    <a:lnTo>
                      <a:pt x="0" y="234"/>
                    </a:lnTo>
                    <a:lnTo>
                      <a:pt x="0" y="186"/>
                    </a:lnTo>
                    <a:lnTo>
                      <a:pt x="1" y="137"/>
                    </a:lnTo>
                    <a:lnTo>
                      <a:pt x="6" y="88"/>
                    </a:lnTo>
                    <a:lnTo>
                      <a:pt x="14" y="43"/>
                    </a:lnTo>
                    <a:lnTo>
                      <a:pt x="26" y="2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pic>
          <p:nvPicPr>
            <p:cNvPr id="421" name="Picture 420">
              <a:extLst>
                <a:ext uri="{FF2B5EF4-FFF2-40B4-BE49-F238E27FC236}">
                  <a16:creationId xmlns:a16="http://schemas.microsoft.com/office/drawing/2014/main" id="{42FAB15C-0823-4844-8FD5-3FE17627E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09043" y="1077871"/>
              <a:ext cx="319270" cy="319270"/>
            </a:xfrm>
            <a:prstGeom prst="rect">
              <a:avLst/>
            </a:prstGeom>
          </p:spPr>
        </p:pic>
      </p:grpSp>
      <p:sp>
        <p:nvSpPr>
          <p:cNvPr id="473" name="Freeform 30">
            <a:extLst>
              <a:ext uri="{FF2B5EF4-FFF2-40B4-BE49-F238E27FC236}">
                <a16:creationId xmlns:a16="http://schemas.microsoft.com/office/drawing/2014/main" id="{EC00AA6B-91B4-954F-8A90-79FB824397E6}"/>
              </a:ext>
            </a:extLst>
          </p:cNvPr>
          <p:cNvSpPr>
            <a:spLocks/>
          </p:cNvSpPr>
          <p:nvPr/>
        </p:nvSpPr>
        <p:spPr bwMode="auto">
          <a:xfrm>
            <a:off x="6708060" y="161322"/>
            <a:ext cx="4648897" cy="1179182"/>
          </a:xfrm>
          <a:custGeom>
            <a:avLst/>
            <a:gdLst>
              <a:gd name="T0" fmla="*/ 290 w 1680"/>
              <a:gd name="T1" fmla="*/ 5 h 908"/>
              <a:gd name="T2" fmla="*/ 457 w 1680"/>
              <a:gd name="T3" fmla="*/ 12 h 908"/>
              <a:gd name="T4" fmla="*/ 903 w 1680"/>
              <a:gd name="T5" fmla="*/ 16 h 908"/>
              <a:gd name="T6" fmla="*/ 1128 w 1680"/>
              <a:gd name="T7" fmla="*/ 23 h 908"/>
              <a:gd name="T8" fmla="*/ 1335 w 1680"/>
              <a:gd name="T9" fmla="*/ 39 h 908"/>
              <a:gd name="T10" fmla="*/ 1349 w 1680"/>
              <a:gd name="T11" fmla="*/ 39 h 908"/>
              <a:gd name="T12" fmla="*/ 1383 w 1680"/>
              <a:gd name="T13" fmla="*/ 43 h 908"/>
              <a:gd name="T14" fmla="*/ 1430 w 1680"/>
              <a:gd name="T15" fmla="*/ 75 h 908"/>
              <a:gd name="T16" fmla="*/ 1457 w 1680"/>
              <a:gd name="T17" fmla="*/ 131 h 908"/>
              <a:gd name="T18" fmla="*/ 1468 w 1680"/>
              <a:gd name="T19" fmla="*/ 199 h 908"/>
              <a:gd name="T20" fmla="*/ 1470 w 1680"/>
              <a:gd name="T21" fmla="*/ 268 h 908"/>
              <a:gd name="T22" fmla="*/ 1470 w 1680"/>
              <a:gd name="T23" fmla="*/ 334 h 908"/>
              <a:gd name="T24" fmla="*/ 1491 w 1680"/>
              <a:gd name="T25" fmla="*/ 374 h 908"/>
              <a:gd name="T26" fmla="*/ 1538 w 1680"/>
              <a:gd name="T27" fmla="*/ 392 h 908"/>
              <a:gd name="T28" fmla="*/ 1597 w 1680"/>
              <a:gd name="T29" fmla="*/ 390 h 908"/>
              <a:gd name="T30" fmla="*/ 1644 w 1680"/>
              <a:gd name="T31" fmla="*/ 358 h 908"/>
              <a:gd name="T32" fmla="*/ 1662 w 1680"/>
              <a:gd name="T33" fmla="*/ 334 h 908"/>
              <a:gd name="T34" fmla="*/ 1666 w 1680"/>
              <a:gd name="T35" fmla="*/ 336 h 908"/>
              <a:gd name="T36" fmla="*/ 1680 w 1680"/>
              <a:gd name="T37" fmla="*/ 376 h 908"/>
              <a:gd name="T38" fmla="*/ 1666 w 1680"/>
              <a:gd name="T39" fmla="*/ 458 h 908"/>
              <a:gd name="T40" fmla="*/ 1610 w 1680"/>
              <a:gd name="T41" fmla="*/ 523 h 908"/>
              <a:gd name="T42" fmla="*/ 1534 w 1680"/>
              <a:gd name="T43" fmla="*/ 563 h 908"/>
              <a:gd name="T44" fmla="*/ 1448 w 1680"/>
              <a:gd name="T45" fmla="*/ 563 h 908"/>
              <a:gd name="T46" fmla="*/ 1441 w 1680"/>
              <a:gd name="T47" fmla="*/ 629 h 908"/>
              <a:gd name="T48" fmla="*/ 1439 w 1680"/>
              <a:gd name="T49" fmla="*/ 721 h 908"/>
              <a:gd name="T50" fmla="*/ 1423 w 1680"/>
              <a:gd name="T51" fmla="*/ 811 h 908"/>
              <a:gd name="T52" fmla="*/ 1396 w 1680"/>
              <a:gd name="T53" fmla="*/ 861 h 908"/>
              <a:gd name="T54" fmla="*/ 1349 w 1680"/>
              <a:gd name="T55" fmla="*/ 888 h 908"/>
              <a:gd name="T56" fmla="*/ 1268 w 1680"/>
              <a:gd name="T57" fmla="*/ 904 h 908"/>
              <a:gd name="T58" fmla="*/ 1151 w 1680"/>
              <a:gd name="T59" fmla="*/ 908 h 908"/>
              <a:gd name="T60" fmla="*/ 966 w 1680"/>
              <a:gd name="T61" fmla="*/ 904 h 908"/>
              <a:gd name="T62" fmla="*/ 838 w 1680"/>
              <a:gd name="T63" fmla="*/ 892 h 908"/>
              <a:gd name="T64" fmla="*/ 811 w 1680"/>
              <a:gd name="T65" fmla="*/ 890 h 908"/>
              <a:gd name="T66" fmla="*/ 603 w 1680"/>
              <a:gd name="T67" fmla="*/ 877 h 908"/>
              <a:gd name="T68" fmla="*/ 380 w 1680"/>
              <a:gd name="T69" fmla="*/ 865 h 908"/>
              <a:gd name="T70" fmla="*/ 227 w 1680"/>
              <a:gd name="T71" fmla="*/ 865 h 908"/>
              <a:gd name="T72" fmla="*/ 157 w 1680"/>
              <a:gd name="T73" fmla="*/ 859 h 908"/>
              <a:gd name="T74" fmla="*/ 90 w 1680"/>
              <a:gd name="T75" fmla="*/ 841 h 908"/>
              <a:gd name="T76" fmla="*/ 36 w 1680"/>
              <a:gd name="T77" fmla="*/ 807 h 908"/>
              <a:gd name="T78" fmla="*/ 4 w 1680"/>
              <a:gd name="T79" fmla="*/ 753 h 908"/>
              <a:gd name="T80" fmla="*/ 2 w 1680"/>
              <a:gd name="T81" fmla="*/ 750 h 908"/>
              <a:gd name="T82" fmla="*/ 0 w 1680"/>
              <a:gd name="T83" fmla="*/ 719 h 908"/>
              <a:gd name="T84" fmla="*/ 2 w 1680"/>
              <a:gd name="T85" fmla="*/ 703 h 908"/>
              <a:gd name="T86" fmla="*/ 15 w 1680"/>
              <a:gd name="T87" fmla="*/ 606 h 908"/>
              <a:gd name="T88" fmla="*/ 22 w 1680"/>
              <a:gd name="T89" fmla="*/ 451 h 908"/>
              <a:gd name="T90" fmla="*/ 29 w 1680"/>
              <a:gd name="T91" fmla="*/ 257 h 908"/>
              <a:gd name="T92" fmla="*/ 38 w 1680"/>
              <a:gd name="T93" fmla="*/ 140 h 908"/>
              <a:gd name="T94" fmla="*/ 51 w 1680"/>
              <a:gd name="T95" fmla="*/ 79 h 908"/>
              <a:gd name="T96" fmla="*/ 63 w 1680"/>
              <a:gd name="T97" fmla="*/ 54 h 908"/>
              <a:gd name="T98" fmla="*/ 67 w 1680"/>
              <a:gd name="T99" fmla="*/ 50 h 908"/>
              <a:gd name="T100" fmla="*/ 74 w 1680"/>
              <a:gd name="T101" fmla="*/ 45 h 908"/>
              <a:gd name="T102" fmla="*/ 85 w 1680"/>
              <a:gd name="T103" fmla="*/ 32 h 908"/>
              <a:gd name="T104" fmla="*/ 144 w 1680"/>
              <a:gd name="T105" fmla="*/ 7 h 908"/>
              <a:gd name="T106" fmla="*/ 232 w 1680"/>
              <a:gd name="T107" fmla="*/ 0 h 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680" h="908">
                <a:moveTo>
                  <a:pt x="232" y="0"/>
                </a:moveTo>
                <a:lnTo>
                  <a:pt x="290" y="5"/>
                </a:lnTo>
                <a:lnTo>
                  <a:pt x="374" y="9"/>
                </a:lnTo>
                <a:lnTo>
                  <a:pt x="457" y="12"/>
                </a:lnTo>
                <a:lnTo>
                  <a:pt x="680" y="14"/>
                </a:lnTo>
                <a:lnTo>
                  <a:pt x="903" y="16"/>
                </a:lnTo>
                <a:lnTo>
                  <a:pt x="1015" y="18"/>
                </a:lnTo>
                <a:lnTo>
                  <a:pt x="1128" y="23"/>
                </a:lnTo>
                <a:lnTo>
                  <a:pt x="1232" y="34"/>
                </a:lnTo>
                <a:lnTo>
                  <a:pt x="1335" y="39"/>
                </a:lnTo>
                <a:lnTo>
                  <a:pt x="1344" y="39"/>
                </a:lnTo>
                <a:lnTo>
                  <a:pt x="1349" y="39"/>
                </a:lnTo>
                <a:lnTo>
                  <a:pt x="1349" y="39"/>
                </a:lnTo>
                <a:lnTo>
                  <a:pt x="1383" y="43"/>
                </a:lnTo>
                <a:lnTo>
                  <a:pt x="1407" y="57"/>
                </a:lnTo>
                <a:lnTo>
                  <a:pt x="1430" y="75"/>
                </a:lnTo>
                <a:lnTo>
                  <a:pt x="1446" y="99"/>
                </a:lnTo>
                <a:lnTo>
                  <a:pt x="1457" y="131"/>
                </a:lnTo>
                <a:lnTo>
                  <a:pt x="1464" y="162"/>
                </a:lnTo>
                <a:lnTo>
                  <a:pt x="1468" y="199"/>
                </a:lnTo>
                <a:lnTo>
                  <a:pt x="1470" y="235"/>
                </a:lnTo>
                <a:lnTo>
                  <a:pt x="1470" y="268"/>
                </a:lnTo>
                <a:lnTo>
                  <a:pt x="1470" y="302"/>
                </a:lnTo>
                <a:lnTo>
                  <a:pt x="1470" y="334"/>
                </a:lnTo>
                <a:lnTo>
                  <a:pt x="1468" y="361"/>
                </a:lnTo>
                <a:lnTo>
                  <a:pt x="1491" y="374"/>
                </a:lnTo>
                <a:lnTo>
                  <a:pt x="1516" y="385"/>
                </a:lnTo>
                <a:lnTo>
                  <a:pt x="1538" y="392"/>
                </a:lnTo>
                <a:lnTo>
                  <a:pt x="1567" y="394"/>
                </a:lnTo>
                <a:lnTo>
                  <a:pt x="1597" y="390"/>
                </a:lnTo>
                <a:lnTo>
                  <a:pt x="1621" y="376"/>
                </a:lnTo>
                <a:lnTo>
                  <a:pt x="1644" y="358"/>
                </a:lnTo>
                <a:lnTo>
                  <a:pt x="1662" y="336"/>
                </a:lnTo>
                <a:lnTo>
                  <a:pt x="1662" y="334"/>
                </a:lnTo>
                <a:lnTo>
                  <a:pt x="1664" y="334"/>
                </a:lnTo>
                <a:lnTo>
                  <a:pt x="1666" y="336"/>
                </a:lnTo>
                <a:lnTo>
                  <a:pt x="1666" y="336"/>
                </a:lnTo>
                <a:lnTo>
                  <a:pt x="1680" y="376"/>
                </a:lnTo>
                <a:lnTo>
                  <a:pt x="1678" y="419"/>
                </a:lnTo>
                <a:lnTo>
                  <a:pt x="1666" y="458"/>
                </a:lnTo>
                <a:lnTo>
                  <a:pt x="1642" y="494"/>
                </a:lnTo>
                <a:lnTo>
                  <a:pt x="1610" y="523"/>
                </a:lnTo>
                <a:lnTo>
                  <a:pt x="1574" y="548"/>
                </a:lnTo>
                <a:lnTo>
                  <a:pt x="1534" y="563"/>
                </a:lnTo>
                <a:lnTo>
                  <a:pt x="1491" y="568"/>
                </a:lnTo>
                <a:lnTo>
                  <a:pt x="1448" y="563"/>
                </a:lnTo>
                <a:lnTo>
                  <a:pt x="1441" y="595"/>
                </a:lnTo>
                <a:lnTo>
                  <a:pt x="1441" y="629"/>
                </a:lnTo>
                <a:lnTo>
                  <a:pt x="1441" y="660"/>
                </a:lnTo>
                <a:lnTo>
                  <a:pt x="1439" y="721"/>
                </a:lnTo>
                <a:lnTo>
                  <a:pt x="1430" y="780"/>
                </a:lnTo>
                <a:lnTo>
                  <a:pt x="1423" y="811"/>
                </a:lnTo>
                <a:lnTo>
                  <a:pt x="1414" y="838"/>
                </a:lnTo>
                <a:lnTo>
                  <a:pt x="1396" y="861"/>
                </a:lnTo>
                <a:lnTo>
                  <a:pt x="1374" y="877"/>
                </a:lnTo>
                <a:lnTo>
                  <a:pt x="1349" y="888"/>
                </a:lnTo>
                <a:lnTo>
                  <a:pt x="1324" y="895"/>
                </a:lnTo>
                <a:lnTo>
                  <a:pt x="1268" y="904"/>
                </a:lnTo>
                <a:lnTo>
                  <a:pt x="1209" y="908"/>
                </a:lnTo>
                <a:lnTo>
                  <a:pt x="1151" y="908"/>
                </a:lnTo>
                <a:lnTo>
                  <a:pt x="1094" y="906"/>
                </a:lnTo>
                <a:lnTo>
                  <a:pt x="966" y="904"/>
                </a:lnTo>
                <a:lnTo>
                  <a:pt x="838" y="895"/>
                </a:lnTo>
                <a:lnTo>
                  <a:pt x="838" y="892"/>
                </a:lnTo>
                <a:lnTo>
                  <a:pt x="813" y="890"/>
                </a:lnTo>
                <a:lnTo>
                  <a:pt x="811" y="890"/>
                </a:lnTo>
                <a:lnTo>
                  <a:pt x="707" y="886"/>
                </a:lnTo>
                <a:lnTo>
                  <a:pt x="603" y="877"/>
                </a:lnTo>
                <a:lnTo>
                  <a:pt x="500" y="868"/>
                </a:lnTo>
                <a:lnTo>
                  <a:pt x="380" y="865"/>
                </a:lnTo>
                <a:lnTo>
                  <a:pt x="259" y="865"/>
                </a:lnTo>
                <a:lnTo>
                  <a:pt x="227" y="865"/>
                </a:lnTo>
                <a:lnTo>
                  <a:pt x="193" y="863"/>
                </a:lnTo>
                <a:lnTo>
                  <a:pt x="157" y="859"/>
                </a:lnTo>
                <a:lnTo>
                  <a:pt x="124" y="852"/>
                </a:lnTo>
                <a:lnTo>
                  <a:pt x="90" y="841"/>
                </a:lnTo>
                <a:lnTo>
                  <a:pt x="60" y="825"/>
                </a:lnTo>
                <a:lnTo>
                  <a:pt x="36" y="807"/>
                </a:lnTo>
                <a:lnTo>
                  <a:pt x="18" y="782"/>
                </a:lnTo>
                <a:lnTo>
                  <a:pt x="4" y="753"/>
                </a:lnTo>
                <a:lnTo>
                  <a:pt x="2" y="753"/>
                </a:lnTo>
                <a:lnTo>
                  <a:pt x="2" y="750"/>
                </a:lnTo>
                <a:lnTo>
                  <a:pt x="2" y="730"/>
                </a:lnTo>
                <a:lnTo>
                  <a:pt x="0" y="719"/>
                </a:lnTo>
                <a:lnTo>
                  <a:pt x="2" y="705"/>
                </a:lnTo>
                <a:lnTo>
                  <a:pt x="2" y="703"/>
                </a:lnTo>
                <a:lnTo>
                  <a:pt x="9" y="656"/>
                </a:lnTo>
                <a:lnTo>
                  <a:pt x="15" y="606"/>
                </a:lnTo>
                <a:lnTo>
                  <a:pt x="20" y="559"/>
                </a:lnTo>
                <a:lnTo>
                  <a:pt x="22" y="451"/>
                </a:lnTo>
                <a:lnTo>
                  <a:pt x="24" y="340"/>
                </a:lnTo>
                <a:lnTo>
                  <a:pt x="29" y="257"/>
                </a:lnTo>
                <a:lnTo>
                  <a:pt x="36" y="174"/>
                </a:lnTo>
                <a:lnTo>
                  <a:pt x="38" y="140"/>
                </a:lnTo>
                <a:lnTo>
                  <a:pt x="47" y="106"/>
                </a:lnTo>
                <a:lnTo>
                  <a:pt x="51" y="79"/>
                </a:lnTo>
                <a:lnTo>
                  <a:pt x="63" y="57"/>
                </a:lnTo>
                <a:lnTo>
                  <a:pt x="63" y="54"/>
                </a:lnTo>
                <a:lnTo>
                  <a:pt x="65" y="52"/>
                </a:lnTo>
                <a:lnTo>
                  <a:pt x="67" y="50"/>
                </a:lnTo>
                <a:lnTo>
                  <a:pt x="72" y="45"/>
                </a:lnTo>
                <a:lnTo>
                  <a:pt x="74" y="45"/>
                </a:lnTo>
                <a:lnTo>
                  <a:pt x="78" y="39"/>
                </a:lnTo>
                <a:lnTo>
                  <a:pt x="85" y="32"/>
                </a:lnTo>
                <a:lnTo>
                  <a:pt x="112" y="16"/>
                </a:lnTo>
                <a:lnTo>
                  <a:pt x="144" y="7"/>
                </a:lnTo>
                <a:lnTo>
                  <a:pt x="175" y="3"/>
                </a:lnTo>
                <a:lnTo>
                  <a:pt x="232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IN" sz="1400" dirty="0"/>
          </a:p>
        </p:txBody>
      </p:sp>
      <p:sp>
        <p:nvSpPr>
          <p:cNvPr id="474" name="Rectangle 473">
            <a:extLst>
              <a:ext uri="{FF2B5EF4-FFF2-40B4-BE49-F238E27FC236}">
                <a16:creationId xmlns:a16="http://schemas.microsoft.com/office/drawing/2014/main" id="{C2A36568-3F1F-0B49-B6C5-AA984B95B1B8}"/>
              </a:ext>
            </a:extLst>
          </p:cNvPr>
          <p:cNvSpPr/>
          <p:nvPr/>
        </p:nvSpPr>
        <p:spPr>
          <a:xfrm>
            <a:off x="6804561" y="377005"/>
            <a:ext cx="389510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dirty="0"/>
              <a:t>To finish the process, by defining rules, users are able to specify how to react to pre-defined events that might occur within their IoT environments.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86FA7CF8-1DD2-3549-A899-8013493F7FD2}"/>
              </a:ext>
            </a:extLst>
          </p:cNvPr>
          <p:cNvSpPr txBox="1"/>
          <p:nvPr/>
        </p:nvSpPr>
        <p:spPr>
          <a:xfrm>
            <a:off x="2511187" y="3091770"/>
            <a:ext cx="1516400" cy="523220"/>
          </a:xfrm>
          <a:prstGeom prst="rect">
            <a:avLst/>
          </a:prstGeom>
          <a:solidFill>
            <a:schemeClr val="bg2">
              <a:alpha val="58000"/>
            </a:schemeClr>
          </a:solidFill>
          <a:ln>
            <a:solidFill>
              <a:schemeClr val="accent3">
                <a:lumMod val="50000"/>
              </a:schemeClr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Extraction</a:t>
            </a:r>
          </a:p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Operator</a:t>
            </a:r>
            <a:endParaRPr kumimoji="0" lang="de-DE" sz="1400" b="1" i="0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B4DD5EB7-96E2-814D-BF7B-7BB54A13FBB7}"/>
              </a:ext>
            </a:extLst>
          </p:cNvPr>
          <p:cNvSpPr txBox="1"/>
          <p:nvPr/>
        </p:nvSpPr>
        <p:spPr>
          <a:xfrm>
            <a:off x="7772331" y="3021516"/>
            <a:ext cx="1516400" cy="523220"/>
          </a:xfrm>
          <a:prstGeom prst="rect">
            <a:avLst/>
          </a:prstGeom>
          <a:solidFill>
            <a:schemeClr val="bg2">
              <a:alpha val="58000"/>
            </a:schemeClr>
          </a:solidFill>
          <a:ln>
            <a:solidFill>
              <a:schemeClr val="accent3">
                <a:lumMod val="50000"/>
              </a:schemeClr>
            </a:solidFill>
            <a:prstDash val="dash"/>
          </a:ln>
        </p:spPr>
        <p:txBody>
          <a:bodyPr wrap="square" rtlCol="0" anchor="ctr">
            <a:spAutoFit/>
          </a:bodyPr>
          <a:lstStyle>
            <a:defPPr>
              <a:defRPr lang="de-DE"/>
            </a:defPPr>
            <a:lvl1pPr marR="0" lvl="0" indent="0" algn="ctr" defTabSz="1218987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sng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defRPr>
            </a:lvl1pPr>
          </a:lstStyle>
          <a:p>
            <a:r>
              <a:rPr lang="en-US" u="none" dirty="0"/>
              <a:t>Control</a:t>
            </a:r>
          </a:p>
          <a:p>
            <a:r>
              <a:rPr lang="en-US" u="none" dirty="0"/>
              <a:t>Operator</a:t>
            </a:r>
            <a:endParaRPr lang="de-DE" u="none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211E541-EC84-454B-ACF5-A6663095F9CD}"/>
              </a:ext>
            </a:extLst>
          </p:cNvPr>
          <p:cNvSpPr txBox="1"/>
          <p:nvPr/>
        </p:nvSpPr>
        <p:spPr>
          <a:xfrm>
            <a:off x="5191660" y="2987635"/>
            <a:ext cx="1516400" cy="307777"/>
          </a:xfrm>
          <a:prstGeom prst="rect">
            <a:avLst/>
          </a:prstGeom>
          <a:solidFill>
            <a:schemeClr val="bg2">
              <a:alpha val="58000"/>
            </a:schemeClr>
          </a:solidFill>
          <a:ln>
            <a:solidFill>
              <a:schemeClr val="accent3">
                <a:lumMod val="50000"/>
              </a:schemeClr>
            </a:solidFill>
            <a:prstDash val="dash"/>
          </a:ln>
        </p:spPr>
        <p:txBody>
          <a:bodyPr wrap="square" rtlCol="0" anchor="ctr">
            <a:spAutoFit/>
          </a:bodyPr>
          <a:lstStyle>
            <a:defPPr>
              <a:defRPr lang="de-DE"/>
            </a:defPPr>
            <a:lvl1pPr marR="0" lvl="0" indent="0" algn="ctr" defTabSz="1218987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defRPr>
            </a:lvl1pPr>
          </a:lstStyle>
          <a:p>
            <a:r>
              <a:rPr lang="en-US" dirty="0"/>
              <a:t>Rule</a:t>
            </a:r>
          </a:p>
        </p:txBody>
      </p:sp>
    </p:spTree>
    <p:extLst>
      <p:ext uri="{BB962C8B-B14F-4D97-AF65-F5344CB8AC3E}">
        <p14:creationId xmlns:p14="http://schemas.microsoft.com/office/powerpoint/2010/main" val="437600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BB3DC-107B-5E41-8BBE-41FD0F11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11</a:t>
            </a:fld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923204-5250-9446-9F02-F9CBBA31A406}"/>
              </a:ext>
            </a:extLst>
          </p:cNvPr>
          <p:cNvSpPr/>
          <p:nvPr/>
        </p:nvSpPr>
        <p:spPr>
          <a:xfrm>
            <a:off x="0" y="-22206"/>
            <a:ext cx="12192000" cy="11389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44" name="Rectangle 343">
            <a:extLst>
              <a:ext uri="{FF2B5EF4-FFF2-40B4-BE49-F238E27FC236}">
                <a16:creationId xmlns:a16="http://schemas.microsoft.com/office/drawing/2014/main" id="{542AA37C-84B2-604C-9F3F-BC5846A9ABA5}"/>
              </a:ext>
            </a:extLst>
          </p:cNvPr>
          <p:cNvSpPr/>
          <p:nvPr/>
        </p:nvSpPr>
        <p:spPr>
          <a:xfrm>
            <a:off x="1790482" y="1297560"/>
            <a:ext cx="7930416" cy="4418457"/>
          </a:xfrm>
          <a:prstGeom prst="rect">
            <a:avLst/>
          </a:prstGeom>
          <a:solidFill>
            <a:srgbClr val="92D050">
              <a:alpha val="12000"/>
            </a:srgbClr>
          </a:solidFill>
          <a:ln w="25400" cap="flat" cmpd="sng" algn="ctr">
            <a:solidFill>
              <a:srgbClr val="92D050"/>
            </a:solidFill>
            <a:prstDash val="dashDot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315FB914-8805-D143-A327-679799286438}"/>
              </a:ext>
            </a:extLst>
          </p:cNvPr>
          <p:cNvSpPr/>
          <p:nvPr/>
        </p:nvSpPr>
        <p:spPr>
          <a:xfrm>
            <a:off x="434973" y="2187845"/>
            <a:ext cx="4915427" cy="3677969"/>
          </a:xfrm>
          <a:prstGeom prst="rect">
            <a:avLst/>
          </a:prstGeom>
          <a:solidFill>
            <a:srgbClr val="FCC430">
              <a:lumMod val="40000"/>
              <a:lumOff val="60000"/>
              <a:alpha val="12000"/>
            </a:srgbClr>
          </a:solidFill>
          <a:ln w="25400" cap="flat" cmpd="sng" algn="ctr">
            <a:solidFill>
              <a:srgbClr val="FCC430">
                <a:lumMod val="60000"/>
                <a:lumOff val="40000"/>
              </a:srgbClr>
            </a:solidFill>
            <a:prstDash val="dashDot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476F44C1-1BF6-5F42-BED1-0A487761CAC3}"/>
              </a:ext>
            </a:extLst>
          </p:cNvPr>
          <p:cNvSpPr/>
          <p:nvPr/>
        </p:nvSpPr>
        <p:spPr>
          <a:xfrm>
            <a:off x="6533708" y="2187845"/>
            <a:ext cx="4915427" cy="3677969"/>
          </a:xfrm>
          <a:prstGeom prst="rect">
            <a:avLst/>
          </a:prstGeom>
          <a:solidFill>
            <a:srgbClr val="283A58">
              <a:lumMod val="40000"/>
              <a:lumOff val="60000"/>
              <a:alpha val="19000"/>
            </a:srgbClr>
          </a:solidFill>
          <a:ln w="25400" cap="flat" cmpd="sng" algn="ctr">
            <a:solidFill>
              <a:srgbClr val="283A58">
                <a:lumMod val="40000"/>
                <a:lumOff val="60000"/>
              </a:srgbClr>
            </a:solidFill>
            <a:prstDash val="dashDot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A95D9228-5D59-DB41-83D9-D3E083F2143F}"/>
              </a:ext>
            </a:extLst>
          </p:cNvPr>
          <p:cNvSpPr/>
          <p:nvPr/>
        </p:nvSpPr>
        <p:spPr>
          <a:xfrm>
            <a:off x="3254202" y="2517978"/>
            <a:ext cx="5109854" cy="3964541"/>
          </a:xfrm>
          <a:prstGeom prst="rect">
            <a:avLst/>
          </a:prstGeom>
          <a:solidFill>
            <a:srgbClr val="FF0000">
              <a:alpha val="6000"/>
            </a:srgbClr>
          </a:solidFill>
          <a:ln w="25400" cap="flat" cmpd="sng" algn="ctr">
            <a:solidFill>
              <a:srgbClr val="FF0000"/>
            </a:solidFill>
            <a:prstDash val="dashDot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A8960CC5-A961-9D46-9E68-C63B995811CF}"/>
              </a:ext>
            </a:extLst>
          </p:cNvPr>
          <p:cNvSpPr txBox="1"/>
          <p:nvPr/>
        </p:nvSpPr>
        <p:spPr>
          <a:xfrm>
            <a:off x="357182" y="2312294"/>
            <a:ext cx="1427693" cy="564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sng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</a:rPr>
              <a:t>Sensor</a:t>
            </a:r>
            <a:endParaRPr kumimoji="0" lang="de-DE" sz="2400" b="1" i="1" u="sng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</a:endParaRPr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DA9F53E6-179E-CF4C-99A4-9CC6291E7169}"/>
              </a:ext>
            </a:extLst>
          </p:cNvPr>
          <p:cNvSpPr txBox="1"/>
          <p:nvPr/>
        </p:nvSpPr>
        <p:spPr>
          <a:xfrm>
            <a:off x="5106015" y="5887836"/>
            <a:ext cx="1427693" cy="564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MBP</a:t>
            </a:r>
            <a:endParaRPr kumimoji="0" lang="de-DE" sz="2400" b="1" i="1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2159703D-BD63-5340-A6D7-D4C5418539D1}"/>
              </a:ext>
            </a:extLst>
          </p:cNvPr>
          <p:cNvSpPr txBox="1"/>
          <p:nvPr/>
        </p:nvSpPr>
        <p:spPr>
          <a:xfrm>
            <a:off x="9733452" y="2283706"/>
            <a:ext cx="1600669" cy="564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sng" strike="noStrike" kern="0" cap="none" spc="0" normalizeH="0" baseline="0" noProof="0" dirty="0">
                <a:ln>
                  <a:noFill/>
                </a:ln>
                <a:solidFill>
                  <a:srgbClr val="283A58">
                    <a:lumMod val="60000"/>
                    <a:lumOff val="40000"/>
                  </a:srgbClr>
                </a:solidFill>
                <a:effectLst/>
                <a:uLnTx/>
                <a:uFillTx/>
              </a:rPr>
              <a:t>Actuator</a:t>
            </a:r>
            <a:endParaRPr kumimoji="0" lang="de-DE" sz="2400" b="1" i="1" u="sng" strike="noStrike" kern="0" cap="none" spc="0" normalizeH="0" baseline="0" noProof="0" dirty="0">
              <a:ln>
                <a:noFill/>
              </a:ln>
              <a:solidFill>
                <a:srgbClr val="283A58">
                  <a:lumMod val="60000"/>
                  <a:lumOff val="40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418" name="TextBox 417">
            <a:extLst>
              <a:ext uri="{FF2B5EF4-FFF2-40B4-BE49-F238E27FC236}">
                <a16:creationId xmlns:a16="http://schemas.microsoft.com/office/drawing/2014/main" id="{40D80C8C-0A67-DE47-A05D-844BBE172ABB}"/>
              </a:ext>
            </a:extLst>
          </p:cNvPr>
          <p:cNvSpPr txBox="1"/>
          <p:nvPr/>
        </p:nvSpPr>
        <p:spPr>
          <a:xfrm>
            <a:off x="1983833" y="1442029"/>
            <a:ext cx="1600669" cy="564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sng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Device</a:t>
            </a:r>
            <a:endParaRPr kumimoji="0" lang="de-DE" sz="2400" b="1" i="1" u="sng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</a:endParaRPr>
          </a:p>
        </p:txBody>
      </p: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B48356D9-9598-9744-AEA2-AFA6E14D28AD}"/>
              </a:ext>
            </a:extLst>
          </p:cNvPr>
          <p:cNvGrpSpPr/>
          <p:nvPr/>
        </p:nvGrpSpPr>
        <p:grpSpPr>
          <a:xfrm>
            <a:off x="11353800" y="176236"/>
            <a:ext cx="644619" cy="1741291"/>
            <a:chOff x="9263425" y="-1017136"/>
            <a:chExt cx="1437550" cy="3883212"/>
          </a:xfrm>
        </p:grpSpPr>
        <p:grpSp>
          <p:nvGrpSpPr>
            <p:cNvPr id="420" name="Group 419">
              <a:extLst>
                <a:ext uri="{FF2B5EF4-FFF2-40B4-BE49-F238E27FC236}">
                  <a16:creationId xmlns:a16="http://schemas.microsoft.com/office/drawing/2014/main" id="{FB90D116-3D03-AA49-A8EA-13AA09DD8B0F}"/>
                </a:ext>
              </a:extLst>
            </p:cNvPr>
            <p:cNvGrpSpPr/>
            <p:nvPr/>
          </p:nvGrpSpPr>
          <p:grpSpPr>
            <a:xfrm flipH="1">
              <a:off x="9263425" y="-1017136"/>
              <a:ext cx="1437550" cy="3883212"/>
              <a:chOff x="6269182" y="-512372"/>
              <a:chExt cx="1437550" cy="3883212"/>
            </a:xfrm>
          </p:grpSpPr>
          <p:sp>
            <p:nvSpPr>
              <p:cNvPr id="422" name="Freeform 128">
                <a:extLst>
                  <a:ext uri="{FF2B5EF4-FFF2-40B4-BE49-F238E27FC236}">
                    <a16:creationId xmlns:a16="http://schemas.microsoft.com/office/drawing/2014/main" id="{F790C6C3-ABAE-B148-B174-A0D17F4FD4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2808" y="-453237"/>
                <a:ext cx="192894" cy="409723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65" y="109"/>
                  </a:cxn>
                  <a:cxn ang="0">
                    <a:pos x="33" y="131"/>
                  </a:cxn>
                  <a:cxn ang="0">
                    <a:pos x="137" y="157"/>
                  </a:cxn>
                  <a:cxn ang="0">
                    <a:pos x="59" y="198"/>
                  </a:cxn>
                  <a:cxn ang="0">
                    <a:pos x="94" y="288"/>
                  </a:cxn>
                  <a:cxn ang="0">
                    <a:pos x="47" y="291"/>
                  </a:cxn>
                  <a:cxn ang="0">
                    <a:pos x="29" y="188"/>
                  </a:cxn>
                  <a:cxn ang="0">
                    <a:pos x="93" y="160"/>
                  </a:cxn>
                  <a:cxn ang="0">
                    <a:pos x="0" y="138"/>
                  </a:cxn>
                  <a:cxn ang="0">
                    <a:pos x="44" y="104"/>
                  </a:cxn>
                  <a:cxn ang="0">
                    <a:pos x="24" y="8"/>
                  </a:cxn>
                  <a:cxn ang="0">
                    <a:pos x="35" y="0"/>
                  </a:cxn>
                </a:cxnLst>
                <a:rect l="0" t="0" r="r" b="b"/>
                <a:pathLst>
                  <a:path w="137" h="291">
                    <a:moveTo>
                      <a:pt x="35" y="0"/>
                    </a:moveTo>
                    <a:lnTo>
                      <a:pt x="65" y="109"/>
                    </a:lnTo>
                    <a:lnTo>
                      <a:pt x="33" y="131"/>
                    </a:lnTo>
                    <a:lnTo>
                      <a:pt x="137" y="157"/>
                    </a:lnTo>
                    <a:lnTo>
                      <a:pt x="59" y="198"/>
                    </a:lnTo>
                    <a:lnTo>
                      <a:pt x="94" y="288"/>
                    </a:lnTo>
                    <a:lnTo>
                      <a:pt x="47" y="291"/>
                    </a:lnTo>
                    <a:lnTo>
                      <a:pt x="29" y="188"/>
                    </a:lnTo>
                    <a:lnTo>
                      <a:pt x="93" y="160"/>
                    </a:lnTo>
                    <a:lnTo>
                      <a:pt x="0" y="138"/>
                    </a:lnTo>
                    <a:lnTo>
                      <a:pt x="44" y="104"/>
                    </a:lnTo>
                    <a:lnTo>
                      <a:pt x="24" y="8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" name="Freeform 129">
                <a:extLst>
                  <a:ext uri="{FF2B5EF4-FFF2-40B4-BE49-F238E27FC236}">
                    <a16:creationId xmlns:a16="http://schemas.microsoft.com/office/drawing/2014/main" id="{5D43BF82-CD52-DC4B-B44D-507509DD14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92951" y="-512372"/>
                <a:ext cx="94335" cy="94335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46" y="2"/>
                  </a:cxn>
                  <a:cxn ang="0">
                    <a:pos x="55" y="7"/>
                  </a:cxn>
                  <a:cxn ang="0">
                    <a:pos x="62" y="14"/>
                  </a:cxn>
                  <a:cxn ang="0">
                    <a:pos x="66" y="23"/>
                  </a:cxn>
                  <a:cxn ang="0">
                    <a:pos x="67" y="34"/>
                  </a:cxn>
                  <a:cxn ang="0">
                    <a:pos x="65" y="45"/>
                  </a:cxn>
                  <a:cxn ang="0">
                    <a:pos x="60" y="54"/>
                  </a:cxn>
                  <a:cxn ang="0">
                    <a:pos x="53" y="61"/>
                  </a:cxn>
                  <a:cxn ang="0">
                    <a:pos x="44" y="65"/>
                  </a:cxn>
                  <a:cxn ang="0">
                    <a:pos x="33" y="67"/>
                  </a:cxn>
                  <a:cxn ang="0">
                    <a:pos x="22" y="65"/>
                  </a:cxn>
                  <a:cxn ang="0">
                    <a:pos x="13" y="59"/>
                  </a:cxn>
                  <a:cxn ang="0">
                    <a:pos x="6" y="52"/>
                  </a:cxn>
                  <a:cxn ang="0">
                    <a:pos x="1" y="43"/>
                  </a:cxn>
                  <a:cxn ang="0">
                    <a:pos x="0" y="32"/>
                  </a:cxn>
                  <a:cxn ang="0">
                    <a:pos x="2" y="22"/>
                  </a:cxn>
                  <a:cxn ang="0">
                    <a:pos x="7" y="13"/>
                  </a:cxn>
                  <a:cxn ang="0">
                    <a:pos x="15" y="6"/>
                  </a:cxn>
                  <a:cxn ang="0">
                    <a:pos x="24" y="1"/>
                  </a:cxn>
                  <a:cxn ang="0">
                    <a:pos x="35" y="0"/>
                  </a:cxn>
                </a:cxnLst>
                <a:rect l="0" t="0" r="r" b="b"/>
                <a:pathLst>
                  <a:path w="67" h="67">
                    <a:moveTo>
                      <a:pt x="35" y="0"/>
                    </a:moveTo>
                    <a:lnTo>
                      <a:pt x="46" y="2"/>
                    </a:lnTo>
                    <a:lnTo>
                      <a:pt x="55" y="7"/>
                    </a:lnTo>
                    <a:lnTo>
                      <a:pt x="62" y="14"/>
                    </a:lnTo>
                    <a:lnTo>
                      <a:pt x="66" y="23"/>
                    </a:lnTo>
                    <a:lnTo>
                      <a:pt x="67" y="34"/>
                    </a:lnTo>
                    <a:lnTo>
                      <a:pt x="65" y="45"/>
                    </a:lnTo>
                    <a:lnTo>
                      <a:pt x="60" y="54"/>
                    </a:lnTo>
                    <a:lnTo>
                      <a:pt x="53" y="61"/>
                    </a:lnTo>
                    <a:lnTo>
                      <a:pt x="44" y="65"/>
                    </a:lnTo>
                    <a:lnTo>
                      <a:pt x="33" y="67"/>
                    </a:lnTo>
                    <a:lnTo>
                      <a:pt x="22" y="65"/>
                    </a:lnTo>
                    <a:lnTo>
                      <a:pt x="13" y="59"/>
                    </a:lnTo>
                    <a:lnTo>
                      <a:pt x="6" y="52"/>
                    </a:lnTo>
                    <a:lnTo>
                      <a:pt x="1" y="43"/>
                    </a:lnTo>
                    <a:lnTo>
                      <a:pt x="0" y="32"/>
                    </a:lnTo>
                    <a:lnTo>
                      <a:pt x="2" y="22"/>
                    </a:lnTo>
                    <a:lnTo>
                      <a:pt x="7" y="13"/>
                    </a:lnTo>
                    <a:lnTo>
                      <a:pt x="15" y="6"/>
                    </a:lnTo>
                    <a:lnTo>
                      <a:pt x="24" y="1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" name="Freeform 130">
                <a:extLst>
                  <a:ext uri="{FF2B5EF4-FFF2-40B4-BE49-F238E27FC236}">
                    <a16:creationId xmlns:a16="http://schemas.microsoft.com/office/drawing/2014/main" id="{9E739B5F-F206-5D44-985B-3A3E78FB0C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92951" y="-502517"/>
                <a:ext cx="94335" cy="84479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0" y="6"/>
                  </a:cxn>
                  <a:cxn ang="0">
                    <a:pos x="9" y="14"/>
                  </a:cxn>
                  <a:cxn ang="0">
                    <a:pos x="10" y="26"/>
                  </a:cxn>
                  <a:cxn ang="0">
                    <a:pos x="16" y="36"/>
                  </a:cxn>
                  <a:cxn ang="0">
                    <a:pos x="26" y="42"/>
                  </a:cxn>
                  <a:cxn ang="0">
                    <a:pos x="37" y="45"/>
                  </a:cxn>
                  <a:cxn ang="0">
                    <a:pos x="48" y="43"/>
                  </a:cxn>
                  <a:cxn ang="0">
                    <a:pos x="57" y="37"/>
                  </a:cxn>
                  <a:cxn ang="0">
                    <a:pos x="63" y="30"/>
                  </a:cxn>
                  <a:cxn ang="0">
                    <a:pos x="67" y="20"/>
                  </a:cxn>
                  <a:cxn ang="0">
                    <a:pos x="67" y="23"/>
                  </a:cxn>
                  <a:cxn ang="0">
                    <a:pos x="67" y="27"/>
                  </a:cxn>
                  <a:cxn ang="0">
                    <a:pos x="65" y="38"/>
                  </a:cxn>
                  <a:cxn ang="0">
                    <a:pos x="60" y="47"/>
                  </a:cxn>
                  <a:cxn ang="0">
                    <a:pos x="53" y="54"/>
                  </a:cxn>
                  <a:cxn ang="0">
                    <a:pos x="44" y="58"/>
                  </a:cxn>
                  <a:cxn ang="0">
                    <a:pos x="33" y="60"/>
                  </a:cxn>
                  <a:cxn ang="0">
                    <a:pos x="22" y="58"/>
                  </a:cxn>
                  <a:cxn ang="0">
                    <a:pos x="13" y="52"/>
                  </a:cxn>
                  <a:cxn ang="0">
                    <a:pos x="6" y="45"/>
                  </a:cxn>
                  <a:cxn ang="0">
                    <a:pos x="1" y="36"/>
                  </a:cxn>
                  <a:cxn ang="0">
                    <a:pos x="0" y="25"/>
                  </a:cxn>
                  <a:cxn ang="0">
                    <a:pos x="2" y="15"/>
                  </a:cxn>
                  <a:cxn ang="0">
                    <a:pos x="6" y="6"/>
                  </a:cxn>
                  <a:cxn ang="0">
                    <a:pos x="13" y="0"/>
                  </a:cxn>
                </a:cxnLst>
                <a:rect l="0" t="0" r="r" b="b"/>
                <a:pathLst>
                  <a:path w="67" h="60">
                    <a:moveTo>
                      <a:pt x="13" y="0"/>
                    </a:moveTo>
                    <a:lnTo>
                      <a:pt x="10" y="6"/>
                    </a:lnTo>
                    <a:lnTo>
                      <a:pt x="9" y="14"/>
                    </a:lnTo>
                    <a:lnTo>
                      <a:pt x="10" y="26"/>
                    </a:lnTo>
                    <a:lnTo>
                      <a:pt x="16" y="36"/>
                    </a:lnTo>
                    <a:lnTo>
                      <a:pt x="26" y="42"/>
                    </a:lnTo>
                    <a:lnTo>
                      <a:pt x="37" y="45"/>
                    </a:lnTo>
                    <a:lnTo>
                      <a:pt x="48" y="43"/>
                    </a:lnTo>
                    <a:lnTo>
                      <a:pt x="57" y="37"/>
                    </a:lnTo>
                    <a:lnTo>
                      <a:pt x="63" y="30"/>
                    </a:lnTo>
                    <a:lnTo>
                      <a:pt x="67" y="20"/>
                    </a:lnTo>
                    <a:lnTo>
                      <a:pt x="67" y="23"/>
                    </a:lnTo>
                    <a:lnTo>
                      <a:pt x="67" y="27"/>
                    </a:lnTo>
                    <a:lnTo>
                      <a:pt x="65" y="38"/>
                    </a:lnTo>
                    <a:lnTo>
                      <a:pt x="60" y="47"/>
                    </a:lnTo>
                    <a:lnTo>
                      <a:pt x="53" y="54"/>
                    </a:lnTo>
                    <a:lnTo>
                      <a:pt x="44" y="58"/>
                    </a:lnTo>
                    <a:lnTo>
                      <a:pt x="33" y="60"/>
                    </a:lnTo>
                    <a:lnTo>
                      <a:pt x="22" y="58"/>
                    </a:lnTo>
                    <a:lnTo>
                      <a:pt x="13" y="52"/>
                    </a:lnTo>
                    <a:lnTo>
                      <a:pt x="6" y="45"/>
                    </a:lnTo>
                    <a:lnTo>
                      <a:pt x="1" y="36"/>
                    </a:lnTo>
                    <a:lnTo>
                      <a:pt x="0" y="25"/>
                    </a:lnTo>
                    <a:lnTo>
                      <a:pt x="2" y="15"/>
                    </a:lnTo>
                    <a:lnTo>
                      <a:pt x="6" y="6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" name="Freeform 131">
                <a:extLst>
                  <a:ext uri="{FF2B5EF4-FFF2-40B4-BE49-F238E27FC236}">
                    <a16:creationId xmlns:a16="http://schemas.microsoft.com/office/drawing/2014/main" id="{0491EDAA-15E6-1440-ABB2-53BA8B21BF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6643" y="2576739"/>
                <a:ext cx="259069" cy="677239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10" y="45"/>
                  </a:cxn>
                  <a:cxn ang="0">
                    <a:pos x="128" y="89"/>
                  </a:cxn>
                  <a:cxn ang="0">
                    <a:pos x="144" y="132"/>
                  </a:cxn>
                  <a:cxn ang="0">
                    <a:pos x="157" y="174"/>
                  </a:cxn>
                  <a:cxn ang="0">
                    <a:pos x="166" y="214"/>
                  </a:cxn>
                  <a:cxn ang="0">
                    <a:pos x="174" y="252"/>
                  </a:cxn>
                  <a:cxn ang="0">
                    <a:pos x="179" y="288"/>
                  </a:cxn>
                  <a:cxn ang="0">
                    <a:pos x="181" y="320"/>
                  </a:cxn>
                  <a:cxn ang="0">
                    <a:pos x="183" y="351"/>
                  </a:cxn>
                  <a:cxn ang="0">
                    <a:pos x="184" y="376"/>
                  </a:cxn>
                  <a:cxn ang="0">
                    <a:pos x="183" y="399"/>
                  </a:cxn>
                  <a:cxn ang="0">
                    <a:pos x="182" y="417"/>
                  </a:cxn>
                  <a:cxn ang="0">
                    <a:pos x="181" y="430"/>
                  </a:cxn>
                  <a:cxn ang="0">
                    <a:pos x="179" y="438"/>
                  </a:cxn>
                  <a:cxn ang="0">
                    <a:pos x="179" y="441"/>
                  </a:cxn>
                  <a:cxn ang="0">
                    <a:pos x="51" y="481"/>
                  </a:cxn>
                  <a:cxn ang="0">
                    <a:pos x="59" y="439"/>
                  </a:cxn>
                  <a:cxn ang="0">
                    <a:pos x="64" y="398"/>
                  </a:cxn>
                  <a:cxn ang="0">
                    <a:pos x="66" y="359"/>
                  </a:cxn>
                  <a:cxn ang="0">
                    <a:pos x="66" y="321"/>
                  </a:cxn>
                  <a:cxn ang="0">
                    <a:pos x="64" y="285"/>
                  </a:cxn>
                  <a:cxn ang="0">
                    <a:pos x="61" y="251"/>
                  </a:cxn>
                  <a:cxn ang="0">
                    <a:pos x="56" y="219"/>
                  </a:cxn>
                  <a:cxn ang="0">
                    <a:pos x="50" y="189"/>
                  </a:cxn>
                  <a:cxn ang="0">
                    <a:pos x="43" y="161"/>
                  </a:cxn>
                  <a:cxn ang="0">
                    <a:pos x="35" y="137"/>
                  </a:cxn>
                  <a:cxn ang="0">
                    <a:pos x="28" y="114"/>
                  </a:cxn>
                  <a:cxn ang="0">
                    <a:pos x="21" y="95"/>
                  </a:cxn>
                  <a:cxn ang="0">
                    <a:pos x="15" y="79"/>
                  </a:cxn>
                  <a:cxn ang="0">
                    <a:pos x="9" y="66"/>
                  </a:cxn>
                  <a:cxn ang="0">
                    <a:pos x="4" y="57"/>
                  </a:cxn>
                  <a:cxn ang="0">
                    <a:pos x="1" y="51"/>
                  </a:cxn>
                  <a:cxn ang="0">
                    <a:pos x="0" y="49"/>
                  </a:cxn>
                  <a:cxn ang="0">
                    <a:pos x="87" y="0"/>
                  </a:cxn>
                </a:cxnLst>
                <a:rect l="0" t="0" r="r" b="b"/>
                <a:pathLst>
                  <a:path w="184" h="481">
                    <a:moveTo>
                      <a:pt x="87" y="0"/>
                    </a:moveTo>
                    <a:lnTo>
                      <a:pt x="110" y="45"/>
                    </a:lnTo>
                    <a:lnTo>
                      <a:pt x="128" y="89"/>
                    </a:lnTo>
                    <a:lnTo>
                      <a:pt x="144" y="132"/>
                    </a:lnTo>
                    <a:lnTo>
                      <a:pt x="157" y="174"/>
                    </a:lnTo>
                    <a:lnTo>
                      <a:pt x="166" y="214"/>
                    </a:lnTo>
                    <a:lnTo>
                      <a:pt x="174" y="252"/>
                    </a:lnTo>
                    <a:lnTo>
                      <a:pt x="179" y="288"/>
                    </a:lnTo>
                    <a:lnTo>
                      <a:pt x="181" y="320"/>
                    </a:lnTo>
                    <a:lnTo>
                      <a:pt x="183" y="351"/>
                    </a:lnTo>
                    <a:lnTo>
                      <a:pt x="184" y="376"/>
                    </a:lnTo>
                    <a:lnTo>
                      <a:pt x="183" y="399"/>
                    </a:lnTo>
                    <a:lnTo>
                      <a:pt x="182" y="417"/>
                    </a:lnTo>
                    <a:lnTo>
                      <a:pt x="181" y="430"/>
                    </a:lnTo>
                    <a:lnTo>
                      <a:pt x="179" y="438"/>
                    </a:lnTo>
                    <a:lnTo>
                      <a:pt x="179" y="441"/>
                    </a:lnTo>
                    <a:lnTo>
                      <a:pt x="51" y="481"/>
                    </a:lnTo>
                    <a:lnTo>
                      <a:pt x="59" y="439"/>
                    </a:lnTo>
                    <a:lnTo>
                      <a:pt x="64" y="398"/>
                    </a:lnTo>
                    <a:lnTo>
                      <a:pt x="66" y="359"/>
                    </a:lnTo>
                    <a:lnTo>
                      <a:pt x="66" y="321"/>
                    </a:lnTo>
                    <a:lnTo>
                      <a:pt x="64" y="285"/>
                    </a:lnTo>
                    <a:lnTo>
                      <a:pt x="61" y="251"/>
                    </a:lnTo>
                    <a:lnTo>
                      <a:pt x="56" y="219"/>
                    </a:lnTo>
                    <a:lnTo>
                      <a:pt x="50" y="189"/>
                    </a:lnTo>
                    <a:lnTo>
                      <a:pt x="43" y="161"/>
                    </a:lnTo>
                    <a:lnTo>
                      <a:pt x="35" y="137"/>
                    </a:lnTo>
                    <a:lnTo>
                      <a:pt x="28" y="114"/>
                    </a:lnTo>
                    <a:lnTo>
                      <a:pt x="21" y="95"/>
                    </a:lnTo>
                    <a:lnTo>
                      <a:pt x="15" y="79"/>
                    </a:lnTo>
                    <a:lnTo>
                      <a:pt x="9" y="66"/>
                    </a:lnTo>
                    <a:lnTo>
                      <a:pt x="4" y="57"/>
                    </a:lnTo>
                    <a:lnTo>
                      <a:pt x="1" y="51"/>
                    </a:lnTo>
                    <a:lnTo>
                      <a:pt x="0" y="49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" name="Freeform 132">
                <a:extLst>
                  <a:ext uri="{FF2B5EF4-FFF2-40B4-BE49-F238E27FC236}">
                    <a16:creationId xmlns:a16="http://schemas.microsoft.com/office/drawing/2014/main" id="{3FE16840-0C3E-0541-BAB3-BE96F6AA17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0668" y="2323302"/>
                <a:ext cx="991219" cy="395643"/>
              </a:xfrm>
              <a:custGeom>
                <a:avLst/>
                <a:gdLst/>
                <a:ahLst/>
                <a:cxnLst>
                  <a:cxn ang="0">
                    <a:pos x="704" y="0"/>
                  </a:cxn>
                  <a:cxn ang="0">
                    <a:pos x="703" y="7"/>
                  </a:cxn>
                  <a:cxn ang="0">
                    <a:pos x="703" y="16"/>
                  </a:cxn>
                  <a:cxn ang="0">
                    <a:pos x="700" y="28"/>
                  </a:cxn>
                  <a:cxn ang="0">
                    <a:pos x="697" y="42"/>
                  </a:cxn>
                  <a:cxn ang="0">
                    <a:pos x="692" y="56"/>
                  </a:cxn>
                  <a:cxn ang="0">
                    <a:pos x="685" y="73"/>
                  </a:cxn>
                  <a:cxn ang="0">
                    <a:pos x="678" y="90"/>
                  </a:cxn>
                  <a:cxn ang="0">
                    <a:pos x="667" y="108"/>
                  </a:cxn>
                  <a:cxn ang="0">
                    <a:pos x="657" y="127"/>
                  </a:cxn>
                  <a:cxn ang="0">
                    <a:pos x="643" y="145"/>
                  </a:cxn>
                  <a:cxn ang="0">
                    <a:pos x="627" y="164"/>
                  </a:cxn>
                  <a:cxn ang="0">
                    <a:pos x="610" y="181"/>
                  </a:cxn>
                  <a:cxn ang="0">
                    <a:pos x="590" y="199"/>
                  </a:cxn>
                  <a:cxn ang="0">
                    <a:pos x="568" y="215"/>
                  </a:cxn>
                  <a:cxn ang="0">
                    <a:pos x="544" y="230"/>
                  </a:cxn>
                  <a:cxn ang="0">
                    <a:pos x="516" y="244"/>
                  </a:cxn>
                  <a:cxn ang="0">
                    <a:pos x="486" y="256"/>
                  </a:cxn>
                  <a:cxn ang="0">
                    <a:pos x="452" y="266"/>
                  </a:cxn>
                  <a:cxn ang="0">
                    <a:pos x="416" y="273"/>
                  </a:cxn>
                  <a:cxn ang="0">
                    <a:pos x="377" y="278"/>
                  </a:cxn>
                  <a:cxn ang="0">
                    <a:pos x="334" y="281"/>
                  </a:cxn>
                  <a:cxn ang="0">
                    <a:pos x="294" y="281"/>
                  </a:cxn>
                  <a:cxn ang="0">
                    <a:pos x="257" y="279"/>
                  </a:cxn>
                  <a:cxn ang="0">
                    <a:pos x="224" y="274"/>
                  </a:cxn>
                  <a:cxn ang="0">
                    <a:pos x="194" y="268"/>
                  </a:cxn>
                  <a:cxn ang="0">
                    <a:pos x="165" y="260"/>
                  </a:cxn>
                  <a:cxn ang="0">
                    <a:pos x="140" y="251"/>
                  </a:cxn>
                  <a:cxn ang="0">
                    <a:pos x="118" y="240"/>
                  </a:cxn>
                  <a:cxn ang="0">
                    <a:pos x="98" y="229"/>
                  </a:cxn>
                  <a:cxn ang="0">
                    <a:pos x="79" y="216"/>
                  </a:cxn>
                  <a:cxn ang="0">
                    <a:pos x="64" y="205"/>
                  </a:cxn>
                  <a:cxn ang="0">
                    <a:pos x="50" y="192"/>
                  </a:cxn>
                  <a:cxn ang="0">
                    <a:pos x="38" y="180"/>
                  </a:cxn>
                  <a:cxn ang="0">
                    <a:pos x="29" y="169"/>
                  </a:cxn>
                  <a:cxn ang="0">
                    <a:pos x="21" y="157"/>
                  </a:cxn>
                  <a:cxn ang="0">
                    <a:pos x="14" y="147"/>
                  </a:cxn>
                  <a:cxn ang="0">
                    <a:pos x="9" y="139"/>
                  </a:cxn>
                  <a:cxn ang="0">
                    <a:pos x="5" y="131"/>
                  </a:cxn>
                  <a:cxn ang="0">
                    <a:pos x="2" y="126"/>
                  </a:cxn>
                  <a:cxn ang="0">
                    <a:pos x="1" y="122"/>
                  </a:cxn>
                  <a:cxn ang="0">
                    <a:pos x="0" y="121"/>
                  </a:cxn>
                  <a:cxn ang="0">
                    <a:pos x="704" y="0"/>
                  </a:cxn>
                </a:cxnLst>
                <a:rect l="0" t="0" r="r" b="b"/>
                <a:pathLst>
                  <a:path w="704" h="281">
                    <a:moveTo>
                      <a:pt x="704" y="0"/>
                    </a:moveTo>
                    <a:lnTo>
                      <a:pt x="703" y="7"/>
                    </a:lnTo>
                    <a:lnTo>
                      <a:pt x="703" y="16"/>
                    </a:lnTo>
                    <a:lnTo>
                      <a:pt x="700" y="28"/>
                    </a:lnTo>
                    <a:lnTo>
                      <a:pt x="697" y="42"/>
                    </a:lnTo>
                    <a:lnTo>
                      <a:pt x="692" y="56"/>
                    </a:lnTo>
                    <a:lnTo>
                      <a:pt x="685" y="73"/>
                    </a:lnTo>
                    <a:lnTo>
                      <a:pt x="678" y="90"/>
                    </a:lnTo>
                    <a:lnTo>
                      <a:pt x="667" y="108"/>
                    </a:lnTo>
                    <a:lnTo>
                      <a:pt x="657" y="127"/>
                    </a:lnTo>
                    <a:lnTo>
                      <a:pt x="643" y="145"/>
                    </a:lnTo>
                    <a:lnTo>
                      <a:pt x="627" y="164"/>
                    </a:lnTo>
                    <a:lnTo>
                      <a:pt x="610" y="181"/>
                    </a:lnTo>
                    <a:lnTo>
                      <a:pt x="590" y="199"/>
                    </a:lnTo>
                    <a:lnTo>
                      <a:pt x="568" y="215"/>
                    </a:lnTo>
                    <a:lnTo>
                      <a:pt x="544" y="230"/>
                    </a:lnTo>
                    <a:lnTo>
                      <a:pt x="516" y="244"/>
                    </a:lnTo>
                    <a:lnTo>
                      <a:pt x="486" y="256"/>
                    </a:lnTo>
                    <a:lnTo>
                      <a:pt x="452" y="266"/>
                    </a:lnTo>
                    <a:lnTo>
                      <a:pt x="416" y="273"/>
                    </a:lnTo>
                    <a:lnTo>
                      <a:pt x="377" y="278"/>
                    </a:lnTo>
                    <a:lnTo>
                      <a:pt x="334" y="281"/>
                    </a:lnTo>
                    <a:lnTo>
                      <a:pt x="294" y="281"/>
                    </a:lnTo>
                    <a:lnTo>
                      <a:pt x="257" y="279"/>
                    </a:lnTo>
                    <a:lnTo>
                      <a:pt x="224" y="274"/>
                    </a:lnTo>
                    <a:lnTo>
                      <a:pt x="194" y="268"/>
                    </a:lnTo>
                    <a:lnTo>
                      <a:pt x="165" y="260"/>
                    </a:lnTo>
                    <a:lnTo>
                      <a:pt x="140" y="251"/>
                    </a:lnTo>
                    <a:lnTo>
                      <a:pt x="118" y="240"/>
                    </a:lnTo>
                    <a:lnTo>
                      <a:pt x="98" y="229"/>
                    </a:lnTo>
                    <a:lnTo>
                      <a:pt x="79" y="216"/>
                    </a:lnTo>
                    <a:lnTo>
                      <a:pt x="64" y="205"/>
                    </a:lnTo>
                    <a:lnTo>
                      <a:pt x="50" y="192"/>
                    </a:lnTo>
                    <a:lnTo>
                      <a:pt x="38" y="180"/>
                    </a:lnTo>
                    <a:lnTo>
                      <a:pt x="29" y="169"/>
                    </a:lnTo>
                    <a:lnTo>
                      <a:pt x="21" y="157"/>
                    </a:lnTo>
                    <a:lnTo>
                      <a:pt x="14" y="147"/>
                    </a:lnTo>
                    <a:lnTo>
                      <a:pt x="9" y="139"/>
                    </a:lnTo>
                    <a:lnTo>
                      <a:pt x="5" y="131"/>
                    </a:lnTo>
                    <a:lnTo>
                      <a:pt x="2" y="126"/>
                    </a:lnTo>
                    <a:lnTo>
                      <a:pt x="1" y="122"/>
                    </a:lnTo>
                    <a:lnTo>
                      <a:pt x="0" y="121"/>
                    </a:lnTo>
                    <a:lnTo>
                      <a:pt x="704" y="0"/>
                    </a:lnTo>
                    <a:close/>
                  </a:path>
                </a:pathLst>
              </a:custGeom>
              <a:solidFill>
                <a:srgbClr val="BCF1F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" name="Freeform 133">
                <a:extLst>
                  <a:ext uri="{FF2B5EF4-FFF2-40B4-BE49-F238E27FC236}">
                    <a16:creationId xmlns:a16="http://schemas.microsoft.com/office/drawing/2014/main" id="{828E6015-B6C6-5645-BDE1-91E6EDF9F8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0668" y="2323302"/>
                <a:ext cx="991219" cy="246397"/>
              </a:xfrm>
              <a:custGeom>
                <a:avLst/>
                <a:gdLst/>
                <a:ahLst/>
                <a:cxnLst>
                  <a:cxn ang="0">
                    <a:pos x="704" y="0"/>
                  </a:cxn>
                  <a:cxn ang="0">
                    <a:pos x="703" y="10"/>
                  </a:cxn>
                  <a:cxn ang="0">
                    <a:pos x="702" y="22"/>
                  </a:cxn>
                  <a:cxn ang="0">
                    <a:pos x="699" y="36"/>
                  </a:cxn>
                  <a:cxn ang="0">
                    <a:pos x="693" y="53"/>
                  </a:cxn>
                  <a:cxn ang="0">
                    <a:pos x="686" y="72"/>
                  </a:cxn>
                  <a:cxn ang="0">
                    <a:pos x="672" y="82"/>
                  </a:cxn>
                  <a:cxn ang="0">
                    <a:pos x="653" y="92"/>
                  </a:cxn>
                  <a:cxn ang="0">
                    <a:pos x="630" y="103"/>
                  </a:cxn>
                  <a:cxn ang="0">
                    <a:pos x="603" y="113"/>
                  </a:cxn>
                  <a:cxn ang="0">
                    <a:pos x="572" y="124"/>
                  </a:cxn>
                  <a:cxn ang="0">
                    <a:pos x="538" y="134"/>
                  </a:cxn>
                  <a:cxn ang="0">
                    <a:pos x="502" y="144"/>
                  </a:cxn>
                  <a:cxn ang="0">
                    <a:pos x="462" y="153"/>
                  </a:cxn>
                  <a:cxn ang="0">
                    <a:pos x="421" y="159"/>
                  </a:cxn>
                  <a:cxn ang="0">
                    <a:pos x="378" y="165"/>
                  </a:cxn>
                  <a:cxn ang="0">
                    <a:pos x="323" y="170"/>
                  </a:cxn>
                  <a:cxn ang="0">
                    <a:pos x="271" y="174"/>
                  </a:cxn>
                  <a:cxn ang="0">
                    <a:pos x="222" y="175"/>
                  </a:cxn>
                  <a:cxn ang="0">
                    <a:pos x="178" y="175"/>
                  </a:cxn>
                  <a:cxn ang="0">
                    <a:pos x="137" y="174"/>
                  </a:cxn>
                  <a:cxn ang="0">
                    <a:pos x="101" y="171"/>
                  </a:cxn>
                  <a:cxn ang="0">
                    <a:pos x="71" y="168"/>
                  </a:cxn>
                  <a:cxn ang="0">
                    <a:pos x="45" y="165"/>
                  </a:cxn>
                  <a:cxn ang="0">
                    <a:pos x="26" y="161"/>
                  </a:cxn>
                  <a:cxn ang="0">
                    <a:pos x="15" y="149"/>
                  </a:cxn>
                  <a:cxn ang="0">
                    <a:pos x="8" y="138"/>
                  </a:cxn>
                  <a:cxn ang="0">
                    <a:pos x="4" y="128"/>
                  </a:cxn>
                  <a:cxn ang="0">
                    <a:pos x="1" y="123"/>
                  </a:cxn>
                  <a:cxn ang="0">
                    <a:pos x="0" y="121"/>
                  </a:cxn>
                  <a:cxn ang="0">
                    <a:pos x="704" y="0"/>
                  </a:cxn>
                </a:cxnLst>
                <a:rect l="0" t="0" r="r" b="b"/>
                <a:pathLst>
                  <a:path w="704" h="175">
                    <a:moveTo>
                      <a:pt x="704" y="0"/>
                    </a:moveTo>
                    <a:lnTo>
                      <a:pt x="703" y="10"/>
                    </a:lnTo>
                    <a:lnTo>
                      <a:pt x="702" y="22"/>
                    </a:lnTo>
                    <a:lnTo>
                      <a:pt x="699" y="36"/>
                    </a:lnTo>
                    <a:lnTo>
                      <a:pt x="693" y="53"/>
                    </a:lnTo>
                    <a:lnTo>
                      <a:pt x="686" y="72"/>
                    </a:lnTo>
                    <a:lnTo>
                      <a:pt x="672" y="82"/>
                    </a:lnTo>
                    <a:lnTo>
                      <a:pt x="653" y="92"/>
                    </a:lnTo>
                    <a:lnTo>
                      <a:pt x="630" y="103"/>
                    </a:lnTo>
                    <a:lnTo>
                      <a:pt x="603" y="113"/>
                    </a:lnTo>
                    <a:lnTo>
                      <a:pt x="572" y="124"/>
                    </a:lnTo>
                    <a:lnTo>
                      <a:pt x="538" y="134"/>
                    </a:lnTo>
                    <a:lnTo>
                      <a:pt x="502" y="144"/>
                    </a:lnTo>
                    <a:lnTo>
                      <a:pt x="462" y="153"/>
                    </a:lnTo>
                    <a:lnTo>
                      <a:pt x="421" y="159"/>
                    </a:lnTo>
                    <a:lnTo>
                      <a:pt x="378" y="165"/>
                    </a:lnTo>
                    <a:lnTo>
                      <a:pt x="323" y="170"/>
                    </a:lnTo>
                    <a:lnTo>
                      <a:pt x="271" y="174"/>
                    </a:lnTo>
                    <a:lnTo>
                      <a:pt x="222" y="175"/>
                    </a:lnTo>
                    <a:lnTo>
                      <a:pt x="178" y="175"/>
                    </a:lnTo>
                    <a:lnTo>
                      <a:pt x="137" y="174"/>
                    </a:lnTo>
                    <a:lnTo>
                      <a:pt x="101" y="171"/>
                    </a:lnTo>
                    <a:lnTo>
                      <a:pt x="71" y="168"/>
                    </a:lnTo>
                    <a:lnTo>
                      <a:pt x="45" y="165"/>
                    </a:lnTo>
                    <a:lnTo>
                      <a:pt x="26" y="161"/>
                    </a:lnTo>
                    <a:lnTo>
                      <a:pt x="15" y="149"/>
                    </a:lnTo>
                    <a:lnTo>
                      <a:pt x="8" y="138"/>
                    </a:lnTo>
                    <a:lnTo>
                      <a:pt x="4" y="128"/>
                    </a:lnTo>
                    <a:lnTo>
                      <a:pt x="1" y="123"/>
                    </a:lnTo>
                    <a:lnTo>
                      <a:pt x="0" y="121"/>
                    </a:lnTo>
                    <a:lnTo>
                      <a:pt x="704" y="0"/>
                    </a:lnTo>
                    <a:close/>
                  </a:path>
                </a:pathLst>
              </a:custGeom>
              <a:solidFill>
                <a:srgbClr val="6BC7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" name="Freeform 134">
                <a:extLst>
                  <a:ext uri="{FF2B5EF4-FFF2-40B4-BE49-F238E27FC236}">
                    <a16:creationId xmlns:a16="http://schemas.microsoft.com/office/drawing/2014/main" id="{08EDA686-5582-B449-86C2-09738CB1B4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5279" y="1517937"/>
                <a:ext cx="249213" cy="67583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6"/>
                  </a:cxn>
                  <a:cxn ang="0">
                    <a:pos x="11" y="13"/>
                  </a:cxn>
                  <a:cxn ang="0">
                    <a:pos x="20" y="23"/>
                  </a:cxn>
                  <a:cxn ang="0">
                    <a:pos x="30" y="36"/>
                  </a:cxn>
                  <a:cxn ang="0">
                    <a:pos x="42" y="53"/>
                  </a:cxn>
                  <a:cxn ang="0">
                    <a:pos x="56" y="73"/>
                  </a:cxn>
                  <a:cxn ang="0">
                    <a:pos x="70" y="97"/>
                  </a:cxn>
                  <a:cxn ang="0">
                    <a:pos x="84" y="123"/>
                  </a:cxn>
                  <a:cxn ang="0">
                    <a:pos x="99" y="154"/>
                  </a:cxn>
                  <a:cxn ang="0">
                    <a:pos x="113" y="188"/>
                  </a:cxn>
                  <a:cxn ang="0">
                    <a:pos x="128" y="226"/>
                  </a:cxn>
                  <a:cxn ang="0">
                    <a:pos x="142" y="267"/>
                  </a:cxn>
                  <a:cxn ang="0">
                    <a:pos x="155" y="314"/>
                  </a:cxn>
                  <a:cxn ang="0">
                    <a:pos x="167" y="364"/>
                  </a:cxn>
                  <a:cxn ang="0">
                    <a:pos x="177" y="418"/>
                  </a:cxn>
                  <a:cxn ang="0">
                    <a:pos x="38" y="480"/>
                  </a:cxn>
                  <a:cxn ang="0">
                    <a:pos x="0" y="0"/>
                  </a:cxn>
                </a:cxnLst>
                <a:rect l="0" t="0" r="r" b="b"/>
                <a:pathLst>
                  <a:path w="177" h="480">
                    <a:moveTo>
                      <a:pt x="0" y="0"/>
                    </a:moveTo>
                    <a:lnTo>
                      <a:pt x="5" y="6"/>
                    </a:lnTo>
                    <a:lnTo>
                      <a:pt x="11" y="13"/>
                    </a:lnTo>
                    <a:lnTo>
                      <a:pt x="20" y="23"/>
                    </a:lnTo>
                    <a:lnTo>
                      <a:pt x="30" y="36"/>
                    </a:lnTo>
                    <a:lnTo>
                      <a:pt x="42" y="53"/>
                    </a:lnTo>
                    <a:lnTo>
                      <a:pt x="56" y="73"/>
                    </a:lnTo>
                    <a:lnTo>
                      <a:pt x="70" y="97"/>
                    </a:lnTo>
                    <a:lnTo>
                      <a:pt x="84" y="123"/>
                    </a:lnTo>
                    <a:lnTo>
                      <a:pt x="99" y="154"/>
                    </a:lnTo>
                    <a:lnTo>
                      <a:pt x="113" y="188"/>
                    </a:lnTo>
                    <a:lnTo>
                      <a:pt x="128" y="226"/>
                    </a:lnTo>
                    <a:lnTo>
                      <a:pt x="142" y="267"/>
                    </a:lnTo>
                    <a:lnTo>
                      <a:pt x="155" y="314"/>
                    </a:lnTo>
                    <a:lnTo>
                      <a:pt x="167" y="364"/>
                    </a:lnTo>
                    <a:lnTo>
                      <a:pt x="177" y="418"/>
                    </a:lnTo>
                    <a:lnTo>
                      <a:pt x="38" y="4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" name="Freeform 135">
                <a:extLst>
                  <a:ext uri="{FF2B5EF4-FFF2-40B4-BE49-F238E27FC236}">
                    <a16:creationId xmlns:a16="http://schemas.microsoft.com/office/drawing/2014/main" id="{922F4B0A-3FE0-A54C-9D7F-959C79B412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462" y="-123769"/>
                <a:ext cx="1154545" cy="1220720"/>
              </a:xfrm>
              <a:custGeom>
                <a:avLst/>
                <a:gdLst/>
                <a:ahLst/>
                <a:cxnLst>
                  <a:cxn ang="0">
                    <a:pos x="487" y="0"/>
                  </a:cxn>
                  <a:cxn ang="0">
                    <a:pos x="563" y="8"/>
                  </a:cxn>
                  <a:cxn ang="0">
                    <a:pos x="625" y="18"/>
                  </a:cxn>
                  <a:cxn ang="0">
                    <a:pos x="671" y="30"/>
                  </a:cxn>
                  <a:cxn ang="0">
                    <a:pos x="699" y="38"/>
                  </a:cxn>
                  <a:cxn ang="0">
                    <a:pos x="738" y="51"/>
                  </a:cxn>
                  <a:cxn ang="0">
                    <a:pos x="767" y="65"/>
                  </a:cxn>
                  <a:cxn ang="0">
                    <a:pos x="788" y="87"/>
                  </a:cxn>
                  <a:cxn ang="0">
                    <a:pos x="803" y="120"/>
                  </a:cxn>
                  <a:cxn ang="0">
                    <a:pos x="811" y="158"/>
                  </a:cxn>
                  <a:cxn ang="0">
                    <a:pos x="816" y="200"/>
                  </a:cxn>
                  <a:cxn ang="0">
                    <a:pos x="820" y="258"/>
                  </a:cxn>
                  <a:cxn ang="0">
                    <a:pos x="819" y="365"/>
                  </a:cxn>
                  <a:cxn ang="0">
                    <a:pos x="813" y="445"/>
                  </a:cxn>
                  <a:cxn ang="0">
                    <a:pos x="801" y="526"/>
                  </a:cxn>
                  <a:cxn ang="0">
                    <a:pos x="782" y="607"/>
                  </a:cxn>
                  <a:cxn ang="0">
                    <a:pos x="754" y="681"/>
                  </a:cxn>
                  <a:cxn ang="0">
                    <a:pos x="717" y="746"/>
                  </a:cxn>
                  <a:cxn ang="0">
                    <a:pos x="672" y="793"/>
                  </a:cxn>
                  <a:cxn ang="0">
                    <a:pos x="617" y="829"/>
                  </a:cxn>
                  <a:cxn ang="0">
                    <a:pos x="555" y="853"/>
                  </a:cxn>
                  <a:cxn ang="0">
                    <a:pos x="488" y="865"/>
                  </a:cxn>
                  <a:cxn ang="0">
                    <a:pos x="419" y="866"/>
                  </a:cxn>
                  <a:cxn ang="0">
                    <a:pos x="349" y="855"/>
                  </a:cxn>
                  <a:cxn ang="0">
                    <a:pos x="282" y="832"/>
                  </a:cxn>
                  <a:cxn ang="0">
                    <a:pos x="220" y="798"/>
                  </a:cxn>
                  <a:cxn ang="0">
                    <a:pos x="167" y="752"/>
                  </a:cxn>
                  <a:cxn ang="0">
                    <a:pos x="122" y="694"/>
                  </a:cxn>
                  <a:cxn ang="0">
                    <a:pos x="82" y="614"/>
                  </a:cxn>
                  <a:cxn ang="0">
                    <a:pos x="52" y="532"/>
                  </a:cxn>
                  <a:cxn ang="0">
                    <a:pos x="30" y="450"/>
                  </a:cxn>
                  <a:cxn ang="0">
                    <a:pos x="15" y="372"/>
                  </a:cxn>
                  <a:cxn ang="0">
                    <a:pos x="7" y="303"/>
                  </a:cxn>
                  <a:cxn ang="0">
                    <a:pos x="2" y="245"/>
                  </a:cxn>
                  <a:cxn ang="0">
                    <a:pos x="0" y="202"/>
                  </a:cxn>
                  <a:cxn ang="0">
                    <a:pos x="1" y="168"/>
                  </a:cxn>
                  <a:cxn ang="0">
                    <a:pos x="5" y="155"/>
                  </a:cxn>
                  <a:cxn ang="0">
                    <a:pos x="16" y="137"/>
                  </a:cxn>
                  <a:cxn ang="0">
                    <a:pos x="37" y="115"/>
                  </a:cxn>
                  <a:cxn ang="0">
                    <a:pos x="72" y="91"/>
                  </a:cxn>
                  <a:cxn ang="0">
                    <a:pos x="122" y="65"/>
                  </a:cxn>
                  <a:cxn ang="0">
                    <a:pos x="193" y="40"/>
                  </a:cxn>
                  <a:cxn ang="0">
                    <a:pos x="301" y="14"/>
                  </a:cxn>
                  <a:cxn ang="0">
                    <a:pos x="399" y="1"/>
                  </a:cxn>
                </a:cxnLst>
                <a:rect l="0" t="0" r="r" b="b"/>
                <a:pathLst>
                  <a:path w="820" h="867">
                    <a:moveTo>
                      <a:pt x="445" y="0"/>
                    </a:moveTo>
                    <a:lnTo>
                      <a:pt x="487" y="0"/>
                    </a:lnTo>
                    <a:lnTo>
                      <a:pt x="527" y="4"/>
                    </a:lnTo>
                    <a:lnTo>
                      <a:pt x="563" y="8"/>
                    </a:lnTo>
                    <a:lnTo>
                      <a:pt x="596" y="13"/>
                    </a:lnTo>
                    <a:lnTo>
                      <a:pt x="625" y="18"/>
                    </a:lnTo>
                    <a:lnTo>
                      <a:pt x="650" y="24"/>
                    </a:lnTo>
                    <a:lnTo>
                      <a:pt x="671" y="30"/>
                    </a:lnTo>
                    <a:lnTo>
                      <a:pt x="687" y="35"/>
                    </a:lnTo>
                    <a:lnTo>
                      <a:pt x="699" y="38"/>
                    </a:lnTo>
                    <a:lnTo>
                      <a:pt x="720" y="45"/>
                    </a:lnTo>
                    <a:lnTo>
                      <a:pt x="738" y="51"/>
                    </a:lnTo>
                    <a:lnTo>
                      <a:pt x="753" y="57"/>
                    </a:lnTo>
                    <a:lnTo>
                      <a:pt x="767" y="65"/>
                    </a:lnTo>
                    <a:lnTo>
                      <a:pt x="779" y="74"/>
                    </a:lnTo>
                    <a:lnTo>
                      <a:pt x="788" y="87"/>
                    </a:lnTo>
                    <a:lnTo>
                      <a:pt x="796" y="102"/>
                    </a:lnTo>
                    <a:lnTo>
                      <a:pt x="803" y="120"/>
                    </a:lnTo>
                    <a:lnTo>
                      <a:pt x="809" y="144"/>
                    </a:lnTo>
                    <a:lnTo>
                      <a:pt x="811" y="158"/>
                    </a:lnTo>
                    <a:lnTo>
                      <a:pt x="814" y="176"/>
                    </a:lnTo>
                    <a:lnTo>
                      <a:pt x="816" y="200"/>
                    </a:lnTo>
                    <a:lnTo>
                      <a:pt x="818" y="227"/>
                    </a:lnTo>
                    <a:lnTo>
                      <a:pt x="820" y="258"/>
                    </a:lnTo>
                    <a:lnTo>
                      <a:pt x="820" y="327"/>
                    </a:lnTo>
                    <a:lnTo>
                      <a:pt x="819" y="365"/>
                    </a:lnTo>
                    <a:lnTo>
                      <a:pt x="817" y="404"/>
                    </a:lnTo>
                    <a:lnTo>
                      <a:pt x="813" y="445"/>
                    </a:lnTo>
                    <a:lnTo>
                      <a:pt x="808" y="486"/>
                    </a:lnTo>
                    <a:lnTo>
                      <a:pt x="801" y="526"/>
                    </a:lnTo>
                    <a:lnTo>
                      <a:pt x="793" y="567"/>
                    </a:lnTo>
                    <a:lnTo>
                      <a:pt x="782" y="607"/>
                    </a:lnTo>
                    <a:lnTo>
                      <a:pt x="769" y="645"/>
                    </a:lnTo>
                    <a:lnTo>
                      <a:pt x="754" y="681"/>
                    </a:lnTo>
                    <a:lnTo>
                      <a:pt x="737" y="715"/>
                    </a:lnTo>
                    <a:lnTo>
                      <a:pt x="717" y="746"/>
                    </a:lnTo>
                    <a:lnTo>
                      <a:pt x="696" y="771"/>
                    </a:lnTo>
                    <a:lnTo>
                      <a:pt x="672" y="793"/>
                    </a:lnTo>
                    <a:lnTo>
                      <a:pt x="645" y="812"/>
                    </a:lnTo>
                    <a:lnTo>
                      <a:pt x="617" y="829"/>
                    </a:lnTo>
                    <a:lnTo>
                      <a:pt x="587" y="842"/>
                    </a:lnTo>
                    <a:lnTo>
                      <a:pt x="555" y="853"/>
                    </a:lnTo>
                    <a:lnTo>
                      <a:pt x="522" y="861"/>
                    </a:lnTo>
                    <a:lnTo>
                      <a:pt x="488" y="865"/>
                    </a:lnTo>
                    <a:lnTo>
                      <a:pt x="454" y="867"/>
                    </a:lnTo>
                    <a:lnTo>
                      <a:pt x="419" y="866"/>
                    </a:lnTo>
                    <a:lnTo>
                      <a:pt x="383" y="862"/>
                    </a:lnTo>
                    <a:lnTo>
                      <a:pt x="349" y="855"/>
                    </a:lnTo>
                    <a:lnTo>
                      <a:pt x="315" y="846"/>
                    </a:lnTo>
                    <a:lnTo>
                      <a:pt x="282" y="832"/>
                    </a:lnTo>
                    <a:lnTo>
                      <a:pt x="250" y="817"/>
                    </a:lnTo>
                    <a:lnTo>
                      <a:pt x="220" y="798"/>
                    </a:lnTo>
                    <a:lnTo>
                      <a:pt x="193" y="776"/>
                    </a:lnTo>
                    <a:lnTo>
                      <a:pt x="167" y="752"/>
                    </a:lnTo>
                    <a:lnTo>
                      <a:pt x="143" y="724"/>
                    </a:lnTo>
                    <a:lnTo>
                      <a:pt x="122" y="694"/>
                    </a:lnTo>
                    <a:lnTo>
                      <a:pt x="101" y="655"/>
                    </a:lnTo>
                    <a:lnTo>
                      <a:pt x="82" y="614"/>
                    </a:lnTo>
                    <a:lnTo>
                      <a:pt x="65" y="573"/>
                    </a:lnTo>
                    <a:lnTo>
                      <a:pt x="52" y="532"/>
                    </a:lnTo>
                    <a:lnTo>
                      <a:pt x="40" y="491"/>
                    </a:lnTo>
                    <a:lnTo>
                      <a:pt x="30" y="450"/>
                    </a:lnTo>
                    <a:lnTo>
                      <a:pt x="22" y="411"/>
                    </a:lnTo>
                    <a:lnTo>
                      <a:pt x="15" y="372"/>
                    </a:lnTo>
                    <a:lnTo>
                      <a:pt x="10" y="336"/>
                    </a:lnTo>
                    <a:lnTo>
                      <a:pt x="7" y="303"/>
                    </a:lnTo>
                    <a:lnTo>
                      <a:pt x="4" y="272"/>
                    </a:lnTo>
                    <a:lnTo>
                      <a:pt x="2" y="245"/>
                    </a:lnTo>
                    <a:lnTo>
                      <a:pt x="1" y="222"/>
                    </a:lnTo>
                    <a:lnTo>
                      <a:pt x="0" y="202"/>
                    </a:lnTo>
                    <a:lnTo>
                      <a:pt x="0" y="173"/>
                    </a:lnTo>
                    <a:lnTo>
                      <a:pt x="1" y="168"/>
                    </a:lnTo>
                    <a:lnTo>
                      <a:pt x="2" y="162"/>
                    </a:lnTo>
                    <a:lnTo>
                      <a:pt x="5" y="155"/>
                    </a:lnTo>
                    <a:lnTo>
                      <a:pt x="9" y="146"/>
                    </a:lnTo>
                    <a:lnTo>
                      <a:pt x="16" y="137"/>
                    </a:lnTo>
                    <a:lnTo>
                      <a:pt x="25" y="126"/>
                    </a:lnTo>
                    <a:lnTo>
                      <a:pt x="37" y="115"/>
                    </a:lnTo>
                    <a:lnTo>
                      <a:pt x="53" y="103"/>
                    </a:lnTo>
                    <a:lnTo>
                      <a:pt x="72" y="91"/>
                    </a:lnTo>
                    <a:lnTo>
                      <a:pt x="95" y="78"/>
                    </a:lnTo>
                    <a:lnTo>
                      <a:pt x="122" y="65"/>
                    </a:lnTo>
                    <a:lnTo>
                      <a:pt x="155" y="52"/>
                    </a:lnTo>
                    <a:lnTo>
                      <a:pt x="193" y="40"/>
                    </a:lnTo>
                    <a:lnTo>
                      <a:pt x="248" y="25"/>
                    </a:lnTo>
                    <a:lnTo>
                      <a:pt x="301" y="14"/>
                    </a:lnTo>
                    <a:lnTo>
                      <a:pt x="351" y="6"/>
                    </a:lnTo>
                    <a:lnTo>
                      <a:pt x="399" y="1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rgbClr val="B2FFF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" name="Freeform 136">
                <a:extLst>
                  <a:ext uri="{FF2B5EF4-FFF2-40B4-BE49-F238E27FC236}">
                    <a16:creationId xmlns:a16="http://schemas.microsoft.com/office/drawing/2014/main" id="{1CAABAC5-85E3-464A-866D-E123D3AB05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5279" y="1519344"/>
                <a:ext cx="118270" cy="67442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3" y="24"/>
                  </a:cxn>
                  <a:cxn ang="0">
                    <a:pos x="26" y="28"/>
                  </a:cxn>
                  <a:cxn ang="0">
                    <a:pos x="30" y="34"/>
                  </a:cxn>
                  <a:cxn ang="0">
                    <a:pos x="36" y="40"/>
                  </a:cxn>
                  <a:cxn ang="0">
                    <a:pos x="41" y="50"/>
                  </a:cxn>
                  <a:cxn ang="0">
                    <a:pos x="49" y="63"/>
                  </a:cxn>
                  <a:cxn ang="0">
                    <a:pos x="56" y="92"/>
                  </a:cxn>
                  <a:cxn ang="0">
                    <a:pos x="62" y="127"/>
                  </a:cxn>
                  <a:cxn ang="0">
                    <a:pos x="68" y="164"/>
                  </a:cxn>
                  <a:cxn ang="0">
                    <a:pos x="74" y="204"/>
                  </a:cxn>
                  <a:cxn ang="0">
                    <a:pos x="79" y="247"/>
                  </a:cxn>
                  <a:cxn ang="0">
                    <a:pos x="82" y="291"/>
                  </a:cxn>
                  <a:cxn ang="0">
                    <a:pos x="84" y="335"/>
                  </a:cxn>
                  <a:cxn ang="0">
                    <a:pos x="83" y="379"/>
                  </a:cxn>
                  <a:cxn ang="0">
                    <a:pos x="81" y="422"/>
                  </a:cxn>
                  <a:cxn ang="0">
                    <a:pos x="75" y="463"/>
                  </a:cxn>
                  <a:cxn ang="0">
                    <a:pos x="38" y="479"/>
                  </a:cxn>
                  <a:cxn ang="0">
                    <a:pos x="0" y="0"/>
                  </a:cxn>
                </a:cxnLst>
                <a:rect l="0" t="0" r="r" b="b"/>
                <a:pathLst>
                  <a:path w="84" h="479">
                    <a:moveTo>
                      <a:pt x="0" y="0"/>
                    </a:moveTo>
                    <a:lnTo>
                      <a:pt x="23" y="24"/>
                    </a:lnTo>
                    <a:lnTo>
                      <a:pt x="26" y="28"/>
                    </a:lnTo>
                    <a:lnTo>
                      <a:pt x="30" y="34"/>
                    </a:lnTo>
                    <a:lnTo>
                      <a:pt x="36" y="40"/>
                    </a:lnTo>
                    <a:lnTo>
                      <a:pt x="41" y="50"/>
                    </a:lnTo>
                    <a:lnTo>
                      <a:pt x="49" y="63"/>
                    </a:lnTo>
                    <a:lnTo>
                      <a:pt x="56" y="92"/>
                    </a:lnTo>
                    <a:lnTo>
                      <a:pt x="62" y="127"/>
                    </a:lnTo>
                    <a:lnTo>
                      <a:pt x="68" y="164"/>
                    </a:lnTo>
                    <a:lnTo>
                      <a:pt x="74" y="204"/>
                    </a:lnTo>
                    <a:lnTo>
                      <a:pt x="79" y="247"/>
                    </a:lnTo>
                    <a:lnTo>
                      <a:pt x="82" y="291"/>
                    </a:lnTo>
                    <a:lnTo>
                      <a:pt x="84" y="335"/>
                    </a:lnTo>
                    <a:lnTo>
                      <a:pt x="83" y="379"/>
                    </a:lnTo>
                    <a:lnTo>
                      <a:pt x="81" y="422"/>
                    </a:lnTo>
                    <a:lnTo>
                      <a:pt x="75" y="463"/>
                    </a:lnTo>
                    <a:lnTo>
                      <a:pt x="38" y="4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" name="Freeform 137">
                <a:extLst>
                  <a:ext uri="{FF2B5EF4-FFF2-40B4-BE49-F238E27FC236}">
                    <a16:creationId xmlns:a16="http://schemas.microsoft.com/office/drawing/2014/main" id="{082EB4EC-9B4E-BC48-8EE5-6E80F09988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462" y="17029"/>
                <a:ext cx="896885" cy="1078514"/>
              </a:xfrm>
              <a:custGeom>
                <a:avLst/>
                <a:gdLst/>
                <a:ahLst/>
                <a:cxnLst>
                  <a:cxn ang="0">
                    <a:pos x="44" y="14"/>
                  </a:cxn>
                  <a:cxn ang="0">
                    <a:pos x="26" y="48"/>
                  </a:cxn>
                  <a:cxn ang="0">
                    <a:pos x="23" y="90"/>
                  </a:cxn>
                  <a:cxn ang="0">
                    <a:pos x="26" y="124"/>
                  </a:cxn>
                  <a:cxn ang="0">
                    <a:pos x="33" y="175"/>
                  </a:cxn>
                  <a:cxn ang="0">
                    <a:pos x="43" y="239"/>
                  </a:cxn>
                  <a:cxn ang="0">
                    <a:pos x="57" y="311"/>
                  </a:cxn>
                  <a:cxn ang="0">
                    <a:pos x="76" y="387"/>
                  </a:cxn>
                  <a:cxn ang="0">
                    <a:pos x="101" y="464"/>
                  </a:cxn>
                  <a:cxn ang="0">
                    <a:pos x="132" y="536"/>
                  </a:cxn>
                  <a:cxn ang="0">
                    <a:pos x="170" y="600"/>
                  </a:cxn>
                  <a:cxn ang="0">
                    <a:pos x="215" y="651"/>
                  </a:cxn>
                  <a:cxn ang="0">
                    <a:pos x="280" y="697"/>
                  </a:cxn>
                  <a:cxn ang="0">
                    <a:pos x="346" y="726"/>
                  </a:cxn>
                  <a:cxn ang="0">
                    <a:pos x="411" y="741"/>
                  </a:cxn>
                  <a:cxn ang="0">
                    <a:pos x="474" y="746"/>
                  </a:cxn>
                  <a:cxn ang="0">
                    <a:pos x="532" y="741"/>
                  </a:cxn>
                  <a:cxn ang="0">
                    <a:pos x="581" y="733"/>
                  </a:cxn>
                  <a:cxn ang="0">
                    <a:pos x="621" y="722"/>
                  </a:cxn>
                  <a:cxn ang="0">
                    <a:pos x="607" y="733"/>
                  </a:cxn>
                  <a:cxn ang="0">
                    <a:pos x="541" y="756"/>
                  </a:cxn>
                  <a:cxn ang="0">
                    <a:pos x="471" y="766"/>
                  </a:cxn>
                  <a:cxn ang="0">
                    <a:pos x="398" y="764"/>
                  </a:cxn>
                  <a:cxn ang="0">
                    <a:pos x="326" y="748"/>
                  </a:cxn>
                  <a:cxn ang="0">
                    <a:pos x="257" y="720"/>
                  </a:cxn>
                  <a:cxn ang="0">
                    <a:pos x="196" y="679"/>
                  </a:cxn>
                  <a:cxn ang="0">
                    <a:pos x="144" y="626"/>
                  </a:cxn>
                  <a:cxn ang="0">
                    <a:pos x="101" y="555"/>
                  </a:cxn>
                  <a:cxn ang="0">
                    <a:pos x="65" y="473"/>
                  </a:cxn>
                  <a:cxn ang="0">
                    <a:pos x="40" y="391"/>
                  </a:cxn>
                  <a:cxn ang="0">
                    <a:pos x="22" y="311"/>
                  </a:cxn>
                  <a:cxn ang="0">
                    <a:pos x="10" y="236"/>
                  </a:cxn>
                  <a:cxn ang="0">
                    <a:pos x="4" y="172"/>
                  </a:cxn>
                  <a:cxn ang="0">
                    <a:pos x="1" y="122"/>
                  </a:cxn>
                  <a:cxn ang="0">
                    <a:pos x="0" y="71"/>
                  </a:cxn>
                  <a:cxn ang="0">
                    <a:pos x="4" y="59"/>
                  </a:cxn>
                  <a:cxn ang="0">
                    <a:pos x="14" y="39"/>
                  </a:cxn>
                  <a:cxn ang="0">
                    <a:pos x="38" y="13"/>
                  </a:cxn>
                </a:cxnLst>
                <a:rect l="0" t="0" r="r" b="b"/>
                <a:pathLst>
                  <a:path w="637" h="766">
                    <a:moveTo>
                      <a:pt x="56" y="0"/>
                    </a:moveTo>
                    <a:lnTo>
                      <a:pt x="44" y="14"/>
                    </a:lnTo>
                    <a:lnTo>
                      <a:pt x="34" y="30"/>
                    </a:lnTo>
                    <a:lnTo>
                      <a:pt x="26" y="48"/>
                    </a:lnTo>
                    <a:lnTo>
                      <a:pt x="23" y="68"/>
                    </a:lnTo>
                    <a:lnTo>
                      <a:pt x="23" y="90"/>
                    </a:lnTo>
                    <a:lnTo>
                      <a:pt x="24" y="105"/>
                    </a:lnTo>
                    <a:lnTo>
                      <a:pt x="26" y="124"/>
                    </a:lnTo>
                    <a:lnTo>
                      <a:pt x="29" y="147"/>
                    </a:lnTo>
                    <a:lnTo>
                      <a:pt x="33" y="175"/>
                    </a:lnTo>
                    <a:lnTo>
                      <a:pt x="37" y="205"/>
                    </a:lnTo>
                    <a:lnTo>
                      <a:pt x="43" y="239"/>
                    </a:lnTo>
                    <a:lnTo>
                      <a:pt x="50" y="274"/>
                    </a:lnTo>
                    <a:lnTo>
                      <a:pt x="57" y="311"/>
                    </a:lnTo>
                    <a:lnTo>
                      <a:pt x="66" y="349"/>
                    </a:lnTo>
                    <a:lnTo>
                      <a:pt x="76" y="387"/>
                    </a:lnTo>
                    <a:lnTo>
                      <a:pt x="88" y="426"/>
                    </a:lnTo>
                    <a:lnTo>
                      <a:pt x="101" y="464"/>
                    </a:lnTo>
                    <a:lnTo>
                      <a:pt x="116" y="501"/>
                    </a:lnTo>
                    <a:lnTo>
                      <a:pt x="132" y="536"/>
                    </a:lnTo>
                    <a:lnTo>
                      <a:pt x="150" y="570"/>
                    </a:lnTo>
                    <a:lnTo>
                      <a:pt x="170" y="600"/>
                    </a:lnTo>
                    <a:lnTo>
                      <a:pt x="192" y="627"/>
                    </a:lnTo>
                    <a:lnTo>
                      <a:pt x="215" y="651"/>
                    </a:lnTo>
                    <a:lnTo>
                      <a:pt x="247" y="676"/>
                    </a:lnTo>
                    <a:lnTo>
                      <a:pt x="280" y="697"/>
                    </a:lnTo>
                    <a:lnTo>
                      <a:pt x="313" y="714"/>
                    </a:lnTo>
                    <a:lnTo>
                      <a:pt x="346" y="726"/>
                    </a:lnTo>
                    <a:lnTo>
                      <a:pt x="379" y="735"/>
                    </a:lnTo>
                    <a:lnTo>
                      <a:pt x="411" y="741"/>
                    </a:lnTo>
                    <a:lnTo>
                      <a:pt x="443" y="745"/>
                    </a:lnTo>
                    <a:lnTo>
                      <a:pt x="474" y="746"/>
                    </a:lnTo>
                    <a:lnTo>
                      <a:pt x="503" y="745"/>
                    </a:lnTo>
                    <a:lnTo>
                      <a:pt x="532" y="741"/>
                    </a:lnTo>
                    <a:lnTo>
                      <a:pt x="558" y="738"/>
                    </a:lnTo>
                    <a:lnTo>
                      <a:pt x="581" y="733"/>
                    </a:lnTo>
                    <a:lnTo>
                      <a:pt x="603" y="728"/>
                    </a:lnTo>
                    <a:lnTo>
                      <a:pt x="621" y="722"/>
                    </a:lnTo>
                    <a:lnTo>
                      <a:pt x="637" y="717"/>
                    </a:lnTo>
                    <a:lnTo>
                      <a:pt x="607" y="733"/>
                    </a:lnTo>
                    <a:lnTo>
                      <a:pt x="574" y="746"/>
                    </a:lnTo>
                    <a:lnTo>
                      <a:pt x="541" y="756"/>
                    </a:lnTo>
                    <a:lnTo>
                      <a:pt x="506" y="763"/>
                    </a:lnTo>
                    <a:lnTo>
                      <a:pt x="471" y="766"/>
                    </a:lnTo>
                    <a:lnTo>
                      <a:pt x="434" y="766"/>
                    </a:lnTo>
                    <a:lnTo>
                      <a:pt x="398" y="764"/>
                    </a:lnTo>
                    <a:lnTo>
                      <a:pt x="361" y="757"/>
                    </a:lnTo>
                    <a:lnTo>
                      <a:pt x="326" y="748"/>
                    </a:lnTo>
                    <a:lnTo>
                      <a:pt x="291" y="735"/>
                    </a:lnTo>
                    <a:lnTo>
                      <a:pt x="257" y="720"/>
                    </a:lnTo>
                    <a:lnTo>
                      <a:pt x="226" y="701"/>
                    </a:lnTo>
                    <a:lnTo>
                      <a:pt x="196" y="679"/>
                    </a:lnTo>
                    <a:lnTo>
                      <a:pt x="168" y="654"/>
                    </a:lnTo>
                    <a:lnTo>
                      <a:pt x="144" y="626"/>
                    </a:lnTo>
                    <a:lnTo>
                      <a:pt x="122" y="594"/>
                    </a:lnTo>
                    <a:lnTo>
                      <a:pt x="101" y="555"/>
                    </a:lnTo>
                    <a:lnTo>
                      <a:pt x="82" y="514"/>
                    </a:lnTo>
                    <a:lnTo>
                      <a:pt x="65" y="473"/>
                    </a:lnTo>
                    <a:lnTo>
                      <a:pt x="52" y="432"/>
                    </a:lnTo>
                    <a:lnTo>
                      <a:pt x="40" y="391"/>
                    </a:lnTo>
                    <a:lnTo>
                      <a:pt x="30" y="350"/>
                    </a:lnTo>
                    <a:lnTo>
                      <a:pt x="22" y="311"/>
                    </a:lnTo>
                    <a:lnTo>
                      <a:pt x="15" y="272"/>
                    </a:lnTo>
                    <a:lnTo>
                      <a:pt x="10" y="236"/>
                    </a:lnTo>
                    <a:lnTo>
                      <a:pt x="7" y="203"/>
                    </a:lnTo>
                    <a:lnTo>
                      <a:pt x="4" y="172"/>
                    </a:lnTo>
                    <a:lnTo>
                      <a:pt x="2" y="145"/>
                    </a:lnTo>
                    <a:lnTo>
                      <a:pt x="1" y="122"/>
                    </a:lnTo>
                    <a:lnTo>
                      <a:pt x="0" y="102"/>
                    </a:lnTo>
                    <a:lnTo>
                      <a:pt x="0" y="71"/>
                    </a:lnTo>
                    <a:lnTo>
                      <a:pt x="1" y="66"/>
                    </a:lnTo>
                    <a:lnTo>
                      <a:pt x="4" y="59"/>
                    </a:lnTo>
                    <a:lnTo>
                      <a:pt x="8" y="49"/>
                    </a:lnTo>
                    <a:lnTo>
                      <a:pt x="14" y="39"/>
                    </a:lnTo>
                    <a:lnTo>
                      <a:pt x="24" y="27"/>
                    </a:lnTo>
                    <a:lnTo>
                      <a:pt x="38" y="13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7DD5F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" name="Freeform 138">
                <a:extLst>
                  <a:ext uri="{FF2B5EF4-FFF2-40B4-BE49-F238E27FC236}">
                    <a16:creationId xmlns:a16="http://schemas.microsoft.com/office/drawing/2014/main" id="{975292F0-1190-2445-992F-06D4AE2363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74781" y="-64634"/>
                <a:ext cx="1067250" cy="1116529"/>
              </a:xfrm>
              <a:custGeom>
                <a:avLst/>
                <a:gdLst/>
                <a:ahLst/>
                <a:cxnLst>
                  <a:cxn ang="0">
                    <a:pos x="446" y="1"/>
                  </a:cxn>
                  <a:cxn ang="0">
                    <a:pos x="516" y="7"/>
                  </a:cxn>
                  <a:cxn ang="0">
                    <a:pos x="573" y="17"/>
                  </a:cxn>
                  <a:cxn ang="0">
                    <a:pos x="615" y="28"/>
                  </a:cxn>
                  <a:cxn ang="0">
                    <a:pos x="641" y="35"/>
                  </a:cxn>
                  <a:cxn ang="0">
                    <a:pos x="677" y="47"/>
                  </a:cxn>
                  <a:cxn ang="0">
                    <a:pos x="703" y="60"/>
                  </a:cxn>
                  <a:cxn ang="0">
                    <a:pos x="722" y="80"/>
                  </a:cxn>
                  <a:cxn ang="0">
                    <a:pos x="736" y="111"/>
                  </a:cxn>
                  <a:cxn ang="0">
                    <a:pos x="744" y="145"/>
                  </a:cxn>
                  <a:cxn ang="0">
                    <a:pos x="749" y="185"/>
                  </a:cxn>
                  <a:cxn ang="0">
                    <a:pos x="754" y="240"/>
                  </a:cxn>
                  <a:cxn ang="0">
                    <a:pos x="758" y="306"/>
                  </a:cxn>
                  <a:cxn ang="0">
                    <a:pos x="755" y="380"/>
                  </a:cxn>
                  <a:cxn ang="0">
                    <a:pos x="746" y="458"/>
                  </a:cxn>
                  <a:cxn ang="0">
                    <a:pos x="728" y="536"/>
                  </a:cxn>
                  <a:cxn ang="0">
                    <a:pos x="699" y="613"/>
                  </a:cxn>
                  <a:cxn ang="0">
                    <a:pos x="657" y="684"/>
                  </a:cxn>
                  <a:cxn ang="0">
                    <a:pos x="613" y="728"/>
                  </a:cxn>
                  <a:cxn ang="0">
                    <a:pos x="559" y="762"/>
                  </a:cxn>
                  <a:cxn ang="0">
                    <a:pos x="499" y="783"/>
                  </a:cxn>
                  <a:cxn ang="0">
                    <a:pos x="434" y="793"/>
                  </a:cxn>
                  <a:cxn ang="0">
                    <a:pos x="366" y="791"/>
                  </a:cxn>
                  <a:cxn ang="0">
                    <a:pos x="300" y="778"/>
                  </a:cxn>
                  <a:cxn ang="0">
                    <a:pos x="237" y="752"/>
                  </a:cxn>
                  <a:cxn ang="0">
                    <a:pos x="180" y="715"/>
                  </a:cxn>
                  <a:cxn ang="0">
                    <a:pos x="133" y="665"/>
                  </a:cxn>
                  <a:cxn ang="0">
                    <a:pos x="92" y="598"/>
                  </a:cxn>
                  <a:cxn ang="0">
                    <a:pos x="58" y="519"/>
                  </a:cxn>
                  <a:cxn ang="0">
                    <a:pos x="34" y="438"/>
                  </a:cxn>
                  <a:cxn ang="0">
                    <a:pos x="18" y="361"/>
                  </a:cxn>
                  <a:cxn ang="0">
                    <a:pos x="8" y="291"/>
                  </a:cxn>
                  <a:cxn ang="0">
                    <a:pos x="2" y="232"/>
                  </a:cxn>
                  <a:cxn ang="0">
                    <a:pos x="0" y="189"/>
                  </a:cxn>
                  <a:cxn ang="0">
                    <a:pos x="1" y="154"/>
                  </a:cxn>
                  <a:cxn ang="0">
                    <a:pos x="6" y="139"/>
                  </a:cxn>
                  <a:cxn ang="0">
                    <a:pos x="19" y="121"/>
                  </a:cxn>
                  <a:cxn ang="0">
                    <a:pos x="43" y="98"/>
                  </a:cxn>
                  <a:cxn ang="0">
                    <a:pos x="82" y="74"/>
                  </a:cxn>
                  <a:cxn ang="0">
                    <a:pos x="140" y="49"/>
                  </a:cxn>
                  <a:cxn ang="0">
                    <a:pos x="227" y="23"/>
                  </a:cxn>
                  <a:cxn ang="0">
                    <a:pos x="322" y="5"/>
                  </a:cxn>
                  <a:cxn ang="0">
                    <a:pos x="407" y="0"/>
                  </a:cxn>
                </a:cxnLst>
                <a:rect l="0" t="0" r="r" b="b"/>
                <a:pathLst>
                  <a:path w="758" h="793">
                    <a:moveTo>
                      <a:pt x="407" y="0"/>
                    </a:moveTo>
                    <a:lnTo>
                      <a:pt x="446" y="1"/>
                    </a:lnTo>
                    <a:lnTo>
                      <a:pt x="483" y="4"/>
                    </a:lnTo>
                    <a:lnTo>
                      <a:pt x="516" y="7"/>
                    </a:lnTo>
                    <a:lnTo>
                      <a:pt x="546" y="12"/>
                    </a:lnTo>
                    <a:lnTo>
                      <a:pt x="573" y="17"/>
                    </a:lnTo>
                    <a:lnTo>
                      <a:pt x="595" y="23"/>
                    </a:lnTo>
                    <a:lnTo>
                      <a:pt x="615" y="28"/>
                    </a:lnTo>
                    <a:lnTo>
                      <a:pt x="630" y="32"/>
                    </a:lnTo>
                    <a:lnTo>
                      <a:pt x="641" y="35"/>
                    </a:lnTo>
                    <a:lnTo>
                      <a:pt x="660" y="41"/>
                    </a:lnTo>
                    <a:lnTo>
                      <a:pt x="677" y="47"/>
                    </a:lnTo>
                    <a:lnTo>
                      <a:pt x="691" y="53"/>
                    </a:lnTo>
                    <a:lnTo>
                      <a:pt x="703" y="60"/>
                    </a:lnTo>
                    <a:lnTo>
                      <a:pt x="713" y="69"/>
                    </a:lnTo>
                    <a:lnTo>
                      <a:pt x="722" y="80"/>
                    </a:lnTo>
                    <a:lnTo>
                      <a:pt x="729" y="93"/>
                    </a:lnTo>
                    <a:lnTo>
                      <a:pt x="736" y="111"/>
                    </a:lnTo>
                    <a:lnTo>
                      <a:pt x="741" y="132"/>
                    </a:lnTo>
                    <a:lnTo>
                      <a:pt x="744" y="145"/>
                    </a:lnTo>
                    <a:lnTo>
                      <a:pt x="746" y="164"/>
                    </a:lnTo>
                    <a:lnTo>
                      <a:pt x="749" y="185"/>
                    </a:lnTo>
                    <a:lnTo>
                      <a:pt x="753" y="211"/>
                    </a:lnTo>
                    <a:lnTo>
                      <a:pt x="754" y="240"/>
                    </a:lnTo>
                    <a:lnTo>
                      <a:pt x="757" y="272"/>
                    </a:lnTo>
                    <a:lnTo>
                      <a:pt x="758" y="306"/>
                    </a:lnTo>
                    <a:lnTo>
                      <a:pt x="757" y="342"/>
                    </a:lnTo>
                    <a:lnTo>
                      <a:pt x="755" y="380"/>
                    </a:lnTo>
                    <a:lnTo>
                      <a:pt x="752" y="418"/>
                    </a:lnTo>
                    <a:lnTo>
                      <a:pt x="746" y="458"/>
                    </a:lnTo>
                    <a:lnTo>
                      <a:pt x="739" y="497"/>
                    </a:lnTo>
                    <a:lnTo>
                      <a:pt x="728" y="536"/>
                    </a:lnTo>
                    <a:lnTo>
                      <a:pt x="715" y="576"/>
                    </a:lnTo>
                    <a:lnTo>
                      <a:pt x="699" y="613"/>
                    </a:lnTo>
                    <a:lnTo>
                      <a:pt x="680" y="649"/>
                    </a:lnTo>
                    <a:lnTo>
                      <a:pt x="657" y="684"/>
                    </a:lnTo>
                    <a:lnTo>
                      <a:pt x="636" y="707"/>
                    </a:lnTo>
                    <a:lnTo>
                      <a:pt x="613" y="728"/>
                    </a:lnTo>
                    <a:lnTo>
                      <a:pt x="587" y="747"/>
                    </a:lnTo>
                    <a:lnTo>
                      <a:pt x="559" y="762"/>
                    </a:lnTo>
                    <a:lnTo>
                      <a:pt x="530" y="774"/>
                    </a:lnTo>
                    <a:lnTo>
                      <a:pt x="499" y="783"/>
                    </a:lnTo>
                    <a:lnTo>
                      <a:pt x="467" y="789"/>
                    </a:lnTo>
                    <a:lnTo>
                      <a:pt x="434" y="793"/>
                    </a:lnTo>
                    <a:lnTo>
                      <a:pt x="400" y="793"/>
                    </a:lnTo>
                    <a:lnTo>
                      <a:pt x="366" y="791"/>
                    </a:lnTo>
                    <a:lnTo>
                      <a:pt x="333" y="786"/>
                    </a:lnTo>
                    <a:lnTo>
                      <a:pt x="300" y="778"/>
                    </a:lnTo>
                    <a:lnTo>
                      <a:pt x="268" y="766"/>
                    </a:lnTo>
                    <a:lnTo>
                      <a:pt x="237" y="752"/>
                    </a:lnTo>
                    <a:lnTo>
                      <a:pt x="208" y="735"/>
                    </a:lnTo>
                    <a:lnTo>
                      <a:pt x="180" y="715"/>
                    </a:lnTo>
                    <a:lnTo>
                      <a:pt x="155" y="691"/>
                    </a:lnTo>
                    <a:lnTo>
                      <a:pt x="133" y="665"/>
                    </a:lnTo>
                    <a:lnTo>
                      <a:pt x="112" y="636"/>
                    </a:lnTo>
                    <a:lnTo>
                      <a:pt x="92" y="598"/>
                    </a:lnTo>
                    <a:lnTo>
                      <a:pt x="73" y="559"/>
                    </a:lnTo>
                    <a:lnTo>
                      <a:pt x="58" y="519"/>
                    </a:lnTo>
                    <a:lnTo>
                      <a:pt x="45" y="479"/>
                    </a:lnTo>
                    <a:lnTo>
                      <a:pt x="34" y="438"/>
                    </a:lnTo>
                    <a:lnTo>
                      <a:pt x="25" y="399"/>
                    </a:lnTo>
                    <a:lnTo>
                      <a:pt x="18" y="361"/>
                    </a:lnTo>
                    <a:lnTo>
                      <a:pt x="12" y="324"/>
                    </a:lnTo>
                    <a:lnTo>
                      <a:pt x="8" y="291"/>
                    </a:lnTo>
                    <a:lnTo>
                      <a:pt x="5" y="260"/>
                    </a:lnTo>
                    <a:lnTo>
                      <a:pt x="2" y="232"/>
                    </a:lnTo>
                    <a:lnTo>
                      <a:pt x="1" y="208"/>
                    </a:lnTo>
                    <a:lnTo>
                      <a:pt x="0" y="189"/>
                    </a:lnTo>
                    <a:lnTo>
                      <a:pt x="0" y="158"/>
                    </a:lnTo>
                    <a:lnTo>
                      <a:pt x="1" y="154"/>
                    </a:lnTo>
                    <a:lnTo>
                      <a:pt x="3" y="147"/>
                    </a:lnTo>
                    <a:lnTo>
                      <a:pt x="6" y="139"/>
                    </a:lnTo>
                    <a:lnTo>
                      <a:pt x="11" y="131"/>
                    </a:lnTo>
                    <a:lnTo>
                      <a:pt x="19" y="121"/>
                    </a:lnTo>
                    <a:lnTo>
                      <a:pt x="30" y="110"/>
                    </a:lnTo>
                    <a:lnTo>
                      <a:pt x="43" y="98"/>
                    </a:lnTo>
                    <a:lnTo>
                      <a:pt x="61" y="87"/>
                    </a:lnTo>
                    <a:lnTo>
                      <a:pt x="82" y="74"/>
                    </a:lnTo>
                    <a:lnTo>
                      <a:pt x="108" y="61"/>
                    </a:lnTo>
                    <a:lnTo>
                      <a:pt x="140" y="49"/>
                    </a:lnTo>
                    <a:lnTo>
                      <a:pt x="177" y="36"/>
                    </a:lnTo>
                    <a:lnTo>
                      <a:pt x="227" y="23"/>
                    </a:lnTo>
                    <a:lnTo>
                      <a:pt x="276" y="12"/>
                    </a:lnTo>
                    <a:lnTo>
                      <a:pt x="322" y="5"/>
                    </a:lnTo>
                    <a:lnTo>
                      <a:pt x="366" y="2"/>
                    </a:lnTo>
                    <a:lnTo>
                      <a:pt x="407" y="0"/>
                    </a:lnTo>
                    <a:close/>
                  </a:path>
                </a:pathLst>
              </a:custGeom>
              <a:solidFill>
                <a:srgbClr val="BCF1F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" name="Freeform 139">
                <a:extLst>
                  <a:ext uri="{FF2B5EF4-FFF2-40B4-BE49-F238E27FC236}">
                    <a16:creationId xmlns:a16="http://schemas.microsoft.com/office/drawing/2014/main" id="{DB055660-884D-4243-B398-9ADF262563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462" y="-111098"/>
                <a:ext cx="1154545" cy="925044"/>
              </a:xfrm>
              <a:custGeom>
                <a:avLst/>
                <a:gdLst/>
                <a:ahLst/>
                <a:cxnLst>
                  <a:cxn ang="0">
                    <a:pos x="486" y="0"/>
                  </a:cxn>
                  <a:cxn ang="0">
                    <a:pos x="563" y="6"/>
                  </a:cxn>
                  <a:cxn ang="0">
                    <a:pos x="626" y="16"/>
                  </a:cxn>
                  <a:cxn ang="0">
                    <a:pos x="673" y="26"/>
                  </a:cxn>
                  <a:cxn ang="0">
                    <a:pos x="702" y="34"/>
                  </a:cxn>
                  <a:cxn ang="0">
                    <a:pos x="743" y="49"/>
                  </a:cxn>
                  <a:cxn ang="0">
                    <a:pos x="773" y="68"/>
                  </a:cxn>
                  <a:cxn ang="0">
                    <a:pos x="792" y="98"/>
                  </a:cxn>
                  <a:cxn ang="0">
                    <a:pos x="805" y="144"/>
                  </a:cxn>
                  <a:cxn ang="0">
                    <a:pos x="810" y="179"/>
                  </a:cxn>
                  <a:cxn ang="0">
                    <a:pos x="816" y="233"/>
                  </a:cxn>
                  <a:cxn ang="0">
                    <a:pos x="820" y="301"/>
                  </a:cxn>
                  <a:cxn ang="0">
                    <a:pos x="819" y="352"/>
                  </a:cxn>
                  <a:cxn ang="0">
                    <a:pos x="809" y="316"/>
                  </a:cxn>
                  <a:cxn ang="0">
                    <a:pos x="794" y="283"/>
                  </a:cxn>
                  <a:cxn ang="0">
                    <a:pos x="769" y="257"/>
                  </a:cxn>
                  <a:cxn ang="0">
                    <a:pos x="734" y="238"/>
                  </a:cxn>
                  <a:cxn ang="0">
                    <a:pos x="692" y="228"/>
                  </a:cxn>
                  <a:cxn ang="0">
                    <a:pos x="636" y="222"/>
                  </a:cxn>
                  <a:cxn ang="0">
                    <a:pos x="572" y="218"/>
                  </a:cxn>
                  <a:cxn ang="0">
                    <a:pos x="471" y="217"/>
                  </a:cxn>
                  <a:cxn ang="0">
                    <a:pos x="410" y="220"/>
                  </a:cxn>
                  <a:cxn ang="0">
                    <a:pos x="362" y="226"/>
                  </a:cxn>
                  <a:cxn ang="0">
                    <a:pos x="317" y="239"/>
                  </a:cxn>
                  <a:cxn ang="0">
                    <a:pos x="276" y="267"/>
                  </a:cxn>
                  <a:cxn ang="0">
                    <a:pos x="249" y="304"/>
                  </a:cxn>
                  <a:cxn ang="0">
                    <a:pos x="235" y="351"/>
                  </a:cxn>
                  <a:cxn ang="0">
                    <a:pos x="235" y="395"/>
                  </a:cxn>
                  <a:cxn ang="0">
                    <a:pos x="237" y="439"/>
                  </a:cxn>
                  <a:cxn ang="0">
                    <a:pos x="236" y="489"/>
                  </a:cxn>
                  <a:cxn ang="0">
                    <a:pos x="225" y="541"/>
                  </a:cxn>
                  <a:cxn ang="0">
                    <a:pos x="202" y="586"/>
                  </a:cxn>
                  <a:cxn ang="0">
                    <a:pos x="171" y="620"/>
                  </a:cxn>
                  <a:cxn ang="0">
                    <a:pos x="137" y="643"/>
                  </a:cxn>
                  <a:cxn ang="0">
                    <a:pos x="106" y="657"/>
                  </a:cxn>
                  <a:cxn ang="0">
                    <a:pos x="106" y="654"/>
                  </a:cxn>
                  <a:cxn ang="0">
                    <a:pos x="102" y="649"/>
                  </a:cxn>
                  <a:cxn ang="0">
                    <a:pos x="77" y="571"/>
                  </a:cxn>
                  <a:cxn ang="0">
                    <a:pos x="56" y="491"/>
                  </a:cxn>
                  <a:cxn ang="0">
                    <a:pos x="39" y="411"/>
                  </a:cxn>
                  <a:cxn ang="0">
                    <a:pos x="24" y="336"/>
                  </a:cxn>
                  <a:cxn ang="0">
                    <a:pos x="14" y="271"/>
                  </a:cxn>
                  <a:cxn ang="0">
                    <a:pos x="6" y="217"/>
                  </a:cxn>
                  <a:cxn ang="0">
                    <a:pos x="1" y="178"/>
                  </a:cxn>
                  <a:cxn ang="0">
                    <a:pos x="0" y="158"/>
                  </a:cxn>
                  <a:cxn ang="0">
                    <a:pos x="10" y="140"/>
                  </a:cxn>
                  <a:cxn ang="0">
                    <a:pos x="31" y="118"/>
                  </a:cxn>
                  <a:cxn ang="0">
                    <a:pos x="65" y="93"/>
                  </a:cxn>
                  <a:cxn ang="0">
                    <a:pos x="116" y="67"/>
                  </a:cxn>
                  <a:cxn ang="0">
                    <a:pos x="188" y="40"/>
                  </a:cxn>
                  <a:cxn ang="0">
                    <a:pos x="296" y="14"/>
                  </a:cxn>
                  <a:cxn ang="0">
                    <a:pos x="396" y="1"/>
                  </a:cxn>
                </a:cxnLst>
                <a:rect l="0" t="0" r="r" b="b"/>
                <a:pathLst>
                  <a:path w="820" h="657">
                    <a:moveTo>
                      <a:pt x="442" y="0"/>
                    </a:moveTo>
                    <a:lnTo>
                      <a:pt x="486" y="0"/>
                    </a:lnTo>
                    <a:lnTo>
                      <a:pt x="526" y="1"/>
                    </a:lnTo>
                    <a:lnTo>
                      <a:pt x="563" y="6"/>
                    </a:lnTo>
                    <a:lnTo>
                      <a:pt x="596" y="10"/>
                    </a:lnTo>
                    <a:lnTo>
                      <a:pt x="626" y="16"/>
                    </a:lnTo>
                    <a:lnTo>
                      <a:pt x="651" y="21"/>
                    </a:lnTo>
                    <a:lnTo>
                      <a:pt x="673" y="26"/>
                    </a:lnTo>
                    <a:lnTo>
                      <a:pt x="690" y="31"/>
                    </a:lnTo>
                    <a:lnTo>
                      <a:pt x="702" y="34"/>
                    </a:lnTo>
                    <a:lnTo>
                      <a:pt x="724" y="42"/>
                    </a:lnTo>
                    <a:lnTo>
                      <a:pt x="743" y="49"/>
                    </a:lnTo>
                    <a:lnTo>
                      <a:pt x="759" y="58"/>
                    </a:lnTo>
                    <a:lnTo>
                      <a:pt x="773" y="68"/>
                    </a:lnTo>
                    <a:lnTo>
                      <a:pt x="783" y="81"/>
                    </a:lnTo>
                    <a:lnTo>
                      <a:pt x="792" y="98"/>
                    </a:lnTo>
                    <a:lnTo>
                      <a:pt x="799" y="118"/>
                    </a:lnTo>
                    <a:lnTo>
                      <a:pt x="805" y="144"/>
                    </a:lnTo>
                    <a:lnTo>
                      <a:pt x="808" y="159"/>
                    </a:lnTo>
                    <a:lnTo>
                      <a:pt x="810" y="179"/>
                    </a:lnTo>
                    <a:lnTo>
                      <a:pt x="814" y="203"/>
                    </a:lnTo>
                    <a:lnTo>
                      <a:pt x="816" y="233"/>
                    </a:lnTo>
                    <a:lnTo>
                      <a:pt x="819" y="265"/>
                    </a:lnTo>
                    <a:lnTo>
                      <a:pt x="820" y="301"/>
                    </a:lnTo>
                    <a:lnTo>
                      <a:pt x="820" y="346"/>
                    </a:lnTo>
                    <a:lnTo>
                      <a:pt x="819" y="352"/>
                    </a:lnTo>
                    <a:lnTo>
                      <a:pt x="815" y="334"/>
                    </a:lnTo>
                    <a:lnTo>
                      <a:pt x="809" y="316"/>
                    </a:lnTo>
                    <a:lnTo>
                      <a:pt x="803" y="299"/>
                    </a:lnTo>
                    <a:lnTo>
                      <a:pt x="794" y="283"/>
                    </a:lnTo>
                    <a:lnTo>
                      <a:pt x="783" y="269"/>
                    </a:lnTo>
                    <a:lnTo>
                      <a:pt x="769" y="257"/>
                    </a:lnTo>
                    <a:lnTo>
                      <a:pt x="753" y="246"/>
                    </a:lnTo>
                    <a:lnTo>
                      <a:pt x="734" y="238"/>
                    </a:lnTo>
                    <a:lnTo>
                      <a:pt x="716" y="233"/>
                    </a:lnTo>
                    <a:lnTo>
                      <a:pt x="692" y="228"/>
                    </a:lnTo>
                    <a:lnTo>
                      <a:pt x="666" y="225"/>
                    </a:lnTo>
                    <a:lnTo>
                      <a:pt x="636" y="222"/>
                    </a:lnTo>
                    <a:lnTo>
                      <a:pt x="604" y="219"/>
                    </a:lnTo>
                    <a:lnTo>
                      <a:pt x="572" y="218"/>
                    </a:lnTo>
                    <a:lnTo>
                      <a:pt x="537" y="217"/>
                    </a:lnTo>
                    <a:lnTo>
                      <a:pt x="471" y="217"/>
                    </a:lnTo>
                    <a:lnTo>
                      <a:pt x="440" y="218"/>
                    </a:lnTo>
                    <a:lnTo>
                      <a:pt x="410" y="220"/>
                    </a:lnTo>
                    <a:lnTo>
                      <a:pt x="384" y="223"/>
                    </a:lnTo>
                    <a:lnTo>
                      <a:pt x="362" y="226"/>
                    </a:lnTo>
                    <a:lnTo>
                      <a:pt x="343" y="230"/>
                    </a:lnTo>
                    <a:lnTo>
                      <a:pt x="317" y="239"/>
                    </a:lnTo>
                    <a:lnTo>
                      <a:pt x="296" y="252"/>
                    </a:lnTo>
                    <a:lnTo>
                      <a:pt x="276" y="267"/>
                    </a:lnTo>
                    <a:lnTo>
                      <a:pt x="260" y="285"/>
                    </a:lnTo>
                    <a:lnTo>
                      <a:pt x="249" y="304"/>
                    </a:lnTo>
                    <a:lnTo>
                      <a:pt x="240" y="326"/>
                    </a:lnTo>
                    <a:lnTo>
                      <a:pt x="235" y="351"/>
                    </a:lnTo>
                    <a:lnTo>
                      <a:pt x="234" y="377"/>
                    </a:lnTo>
                    <a:lnTo>
                      <a:pt x="235" y="395"/>
                    </a:lnTo>
                    <a:lnTo>
                      <a:pt x="236" y="416"/>
                    </a:lnTo>
                    <a:lnTo>
                      <a:pt x="237" y="439"/>
                    </a:lnTo>
                    <a:lnTo>
                      <a:pt x="237" y="464"/>
                    </a:lnTo>
                    <a:lnTo>
                      <a:pt x="236" y="489"/>
                    </a:lnTo>
                    <a:lnTo>
                      <a:pt x="232" y="515"/>
                    </a:lnTo>
                    <a:lnTo>
                      <a:pt x="225" y="541"/>
                    </a:lnTo>
                    <a:lnTo>
                      <a:pt x="215" y="565"/>
                    </a:lnTo>
                    <a:lnTo>
                      <a:pt x="202" y="586"/>
                    </a:lnTo>
                    <a:lnTo>
                      <a:pt x="188" y="605"/>
                    </a:lnTo>
                    <a:lnTo>
                      <a:pt x="171" y="620"/>
                    </a:lnTo>
                    <a:lnTo>
                      <a:pt x="154" y="633"/>
                    </a:lnTo>
                    <a:lnTo>
                      <a:pt x="137" y="643"/>
                    </a:lnTo>
                    <a:lnTo>
                      <a:pt x="122" y="651"/>
                    </a:lnTo>
                    <a:lnTo>
                      <a:pt x="106" y="657"/>
                    </a:lnTo>
                    <a:lnTo>
                      <a:pt x="106" y="656"/>
                    </a:lnTo>
                    <a:lnTo>
                      <a:pt x="106" y="654"/>
                    </a:lnTo>
                    <a:lnTo>
                      <a:pt x="104" y="652"/>
                    </a:lnTo>
                    <a:lnTo>
                      <a:pt x="102" y="649"/>
                    </a:lnTo>
                    <a:lnTo>
                      <a:pt x="90" y="610"/>
                    </a:lnTo>
                    <a:lnTo>
                      <a:pt x="77" y="571"/>
                    </a:lnTo>
                    <a:lnTo>
                      <a:pt x="66" y="531"/>
                    </a:lnTo>
                    <a:lnTo>
                      <a:pt x="56" y="491"/>
                    </a:lnTo>
                    <a:lnTo>
                      <a:pt x="47" y="450"/>
                    </a:lnTo>
                    <a:lnTo>
                      <a:pt x="39" y="411"/>
                    </a:lnTo>
                    <a:lnTo>
                      <a:pt x="31" y="373"/>
                    </a:lnTo>
                    <a:lnTo>
                      <a:pt x="24" y="336"/>
                    </a:lnTo>
                    <a:lnTo>
                      <a:pt x="19" y="303"/>
                    </a:lnTo>
                    <a:lnTo>
                      <a:pt x="14" y="271"/>
                    </a:lnTo>
                    <a:lnTo>
                      <a:pt x="9" y="242"/>
                    </a:lnTo>
                    <a:lnTo>
                      <a:pt x="6" y="217"/>
                    </a:lnTo>
                    <a:lnTo>
                      <a:pt x="4" y="195"/>
                    </a:lnTo>
                    <a:lnTo>
                      <a:pt x="1" y="178"/>
                    </a:lnTo>
                    <a:lnTo>
                      <a:pt x="0" y="166"/>
                    </a:lnTo>
                    <a:lnTo>
                      <a:pt x="0" y="158"/>
                    </a:lnTo>
                    <a:lnTo>
                      <a:pt x="4" y="150"/>
                    </a:lnTo>
                    <a:lnTo>
                      <a:pt x="10" y="140"/>
                    </a:lnTo>
                    <a:lnTo>
                      <a:pt x="19" y="130"/>
                    </a:lnTo>
                    <a:lnTo>
                      <a:pt x="31" y="118"/>
                    </a:lnTo>
                    <a:lnTo>
                      <a:pt x="46" y="105"/>
                    </a:lnTo>
                    <a:lnTo>
                      <a:pt x="65" y="93"/>
                    </a:lnTo>
                    <a:lnTo>
                      <a:pt x="89" y="80"/>
                    </a:lnTo>
                    <a:lnTo>
                      <a:pt x="116" y="67"/>
                    </a:lnTo>
                    <a:lnTo>
                      <a:pt x="150" y="53"/>
                    </a:lnTo>
                    <a:lnTo>
                      <a:pt x="188" y="40"/>
                    </a:lnTo>
                    <a:lnTo>
                      <a:pt x="244" y="25"/>
                    </a:lnTo>
                    <a:lnTo>
                      <a:pt x="296" y="14"/>
                    </a:lnTo>
                    <a:lnTo>
                      <a:pt x="347" y="6"/>
                    </a:lnTo>
                    <a:lnTo>
                      <a:pt x="396" y="1"/>
                    </a:lnTo>
                    <a:lnTo>
                      <a:pt x="442" y="0"/>
                    </a:lnTo>
                    <a:close/>
                  </a:path>
                </a:pathLst>
              </a:custGeom>
              <a:solidFill>
                <a:srgbClr val="3AA8F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" name="Freeform 140">
                <a:extLst>
                  <a:ext uri="{FF2B5EF4-FFF2-40B4-BE49-F238E27FC236}">
                    <a16:creationId xmlns:a16="http://schemas.microsoft.com/office/drawing/2014/main" id="{C195D5C8-EC23-3141-9E64-C24C559539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462" y="-125178"/>
                <a:ext cx="1154545" cy="927860"/>
              </a:xfrm>
              <a:custGeom>
                <a:avLst/>
                <a:gdLst/>
                <a:ahLst/>
                <a:cxnLst>
                  <a:cxn ang="0">
                    <a:pos x="490" y="0"/>
                  </a:cxn>
                  <a:cxn ang="0">
                    <a:pos x="567" y="6"/>
                  </a:cxn>
                  <a:cxn ang="0">
                    <a:pos x="630" y="16"/>
                  </a:cxn>
                  <a:cxn ang="0">
                    <a:pos x="676" y="27"/>
                  </a:cxn>
                  <a:cxn ang="0">
                    <a:pos x="705" y="35"/>
                  </a:cxn>
                  <a:cxn ang="0">
                    <a:pos x="747" y="50"/>
                  </a:cxn>
                  <a:cxn ang="0">
                    <a:pos x="776" y="68"/>
                  </a:cxn>
                  <a:cxn ang="0">
                    <a:pos x="795" y="98"/>
                  </a:cxn>
                  <a:cxn ang="0">
                    <a:pos x="809" y="145"/>
                  </a:cxn>
                  <a:cxn ang="0">
                    <a:pos x="814" y="181"/>
                  </a:cxn>
                  <a:cxn ang="0">
                    <a:pos x="818" y="237"/>
                  </a:cxn>
                  <a:cxn ang="0">
                    <a:pos x="820" y="309"/>
                  </a:cxn>
                  <a:cxn ang="0">
                    <a:pos x="816" y="331"/>
                  </a:cxn>
                  <a:cxn ang="0">
                    <a:pos x="804" y="297"/>
                  </a:cxn>
                  <a:cxn ang="0">
                    <a:pos x="785" y="269"/>
                  </a:cxn>
                  <a:cxn ang="0">
                    <a:pos x="756" y="247"/>
                  </a:cxn>
                  <a:cxn ang="0">
                    <a:pos x="719" y="233"/>
                  </a:cxn>
                  <a:cxn ang="0">
                    <a:pos x="669" y="225"/>
                  </a:cxn>
                  <a:cxn ang="0">
                    <a:pos x="608" y="220"/>
                  </a:cxn>
                  <a:cxn ang="0">
                    <a:pos x="542" y="217"/>
                  </a:cxn>
                  <a:cxn ang="0">
                    <a:pos x="444" y="219"/>
                  </a:cxn>
                  <a:cxn ang="0">
                    <a:pos x="388" y="223"/>
                  </a:cxn>
                  <a:cxn ang="0">
                    <a:pos x="347" y="231"/>
                  </a:cxn>
                  <a:cxn ang="0">
                    <a:pos x="300" y="252"/>
                  </a:cxn>
                  <a:cxn ang="0">
                    <a:pos x="265" y="285"/>
                  </a:cxn>
                  <a:cxn ang="0">
                    <a:pos x="244" y="326"/>
                  </a:cxn>
                  <a:cxn ang="0">
                    <a:pos x="238" y="377"/>
                  </a:cxn>
                  <a:cxn ang="0">
                    <a:pos x="240" y="416"/>
                  </a:cxn>
                  <a:cxn ang="0">
                    <a:pos x="240" y="464"/>
                  </a:cxn>
                  <a:cxn ang="0">
                    <a:pos x="235" y="516"/>
                  </a:cxn>
                  <a:cxn ang="0">
                    <a:pos x="219" y="565"/>
                  </a:cxn>
                  <a:cxn ang="0">
                    <a:pos x="192" y="604"/>
                  </a:cxn>
                  <a:cxn ang="0">
                    <a:pos x="162" y="631"/>
                  </a:cxn>
                  <a:cxn ang="0">
                    <a:pos x="130" y="649"/>
                  </a:cxn>
                  <a:cxn ang="0">
                    <a:pos x="102" y="659"/>
                  </a:cxn>
                  <a:cxn ang="0">
                    <a:pos x="66" y="578"/>
                  </a:cxn>
                  <a:cxn ang="0">
                    <a:pos x="40" y="494"/>
                  </a:cxn>
                  <a:cxn ang="0">
                    <a:pos x="22" y="413"/>
                  </a:cxn>
                  <a:cxn ang="0">
                    <a:pos x="10" y="339"/>
                  </a:cxn>
                  <a:cxn ang="0">
                    <a:pos x="4" y="274"/>
                  </a:cxn>
                  <a:cxn ang="0">
                    <a:pos x="1" y="223"/>
                  </a:cxn>
                  <a:cxn ang="0">
                    <a:pos x="0" y="174"/>
                  </a:cxn>
                  <a:cxn ang="0">
                    <a:pos x="2" y="163"/>
                  </a:cxn>
                  <a:cxn ang="0">
                    <a:pos x="9" y="147"/>
                  </a:cxn>
                  <a:cxn ang="0">
                    <a:pos x="25" y="127"/>
                  </a:cxn>
                  <a:cxn ang="0">
                    <a:pos x="53" y="104"/>
                  </a:cxn>
                  <a:cxn ang="0">
                    <a:pos x="95" y="79"/>
                  </a:cxn>
                  <a:cxn ang="0">
                    <a:pos x="155" y="53"/>
                  </a:cxn>
                  <a:cxn ang="0">
                    <a:pos x="248" y="26"/>
                  </a:cxn>
                  <a:cxn ang="0">
                    <a:pos x="352" y="6"/>
                  </a:cxn>
                  <a:cxn ang="0">
                    <a:pos x="446" y="0"/>
                  </a:cxn>
                </a:cxnLst>
                <a:rect l="0" t="0" r="r" b="b"/>
                <a:pathLst>
                  <a:path w="820" h="659">
                    <a:moveTo>
                      <a:pt x="446" y="0"/>
                    </a:moveTo>
                    <a:lnTo>
                      <a:pt x="490" y="0"/>
                    </a:lnTo>
                    <a:lnTo>
                      <a:pt x="530" y="2"/>
                    </a:lnTo>
                    <a:lnTo>
                      <a:pt x="567" y="6"/>
                    </a:lnTo>
                    <a:lnTo>
                      <a:pt x="600" y="11"/>
                    </a:lnTo>
                    <a:lnTo>
                      <a:pt x="630" y="16"/>
                    </a:lnTo>
                    <a:lnTo>
                      <a:pt x="655" y="22"/>
                    </a:lnTo>
                    <a:lnTo>
                      <a:pt x="676" y="27"/>
                    </a:lnTo>
                    <a:lnTo>
                      <a:pt x="693" y="32"/>
                    </a:lnTo>
                    <a:lnTo>
                      <a:pt x="705" y="35"/>
                    </a:lnTo>
                    <a:lnTo>
                      <a:pt x="727" y="42"/>
                    </a:lnTo>
                    <a:lnTo>
                      <a:pt x="747" y="50"/>
                    </a:lnTo>
                    <a:lnTo>
                      <a:pt x="763" y="58"/>
                    </a:lnTo>
                    <a:lnTo>
                      <a:pt x="776" y="68"/>
                    </a:lnTo>
                    <a:lnTo>
                      <a:pt x="786" y="81"/>
                    </a:lnTo>
                    <a:lnTo>
                      <a:pt x="795" y="98"/>
                    </a:lnTo>
                    <a:lnTo>
                      <a:pt x="802" y="119"/>
                    </a:lnTo>
                    <a:lnTo>
                      <a:pt x="809" y="145"/>
                    </a:lnTo>
                    <a:lnTo>
                      <a:pt x="811" y="160"/>
                    </a:lnTo>
                    <a:lnTo>
                      <a:pt x="814" y="181"/>
                    </a:lnTo>
                    <a:lnTo>
                      <a:pt x="816" y="207"/>
                    </a:lnTo>
                    <a:lnTo>
                      <a:pt x="818" y="237"/>
                    </a:lnTo>
                    <a:lnTo>
                      <a:pt x="820" y="271"/>
                    </a:lnTo>
                    <a:lnTo>
                      <a:pt x="820" y="309"/>
                    </a:lnTo>
                    <a:lnTo>
                      <a:pt x="820" y="349"/>
                    </a:lnTo>
                    <a:lnTo>
                      <a:pt x="816" y="331"/>
                    </a:lnTo>
                    <a:lnTo>
                      <a:pt x="811" y="313"/>
                    </a:lnTo>
                    <a:lnTo>
                      <a:pt x="804" y="297"/>
                    </a:lnTo>
                    <a:lnTo>
                      <a:pt x="796" y="282"/>
                    </a:lnTo>
                    <a:lnTo>
                      <a:pt x="785" y="269"/>
                    </a:lnTo>
                    <a:lnTo>
                      <a:pt x="772" y="256"/>
                    </a:lnTo>
                    <a:lnTo>
                      <a:pt x="756" y="247"/>
                    </a:lnTo>
                    <a:lnTo>
                      <a:pt x="738" y="238"/>
                    </a:lnTo>
                    <a:lnTo>
                      <a:pt x="719" y="233"/>
                    </a:lnTo>
                    <a:lnTo>
                      <a:pt x="696" y="229"/>
                    </a:lnTo>
                    <a:lnTo>
                      <a:pt x="669" y="225"/>
                    </a:lnTo>
                    <a:lnTo>
                      <a:pt x="640" y="223"/>
                    </a:lnTo>
                    <a:lnTo>
                      <a:pt x="608" y="220"/>
                    </a:lnTo>
                    <a:lnTo>
                      <a:pt x="575" y="218"/>
                    </a:lnTo>
                    <a:lnTo>
                      <a:pt x="542" y="217"/>
                    </a:lnTo>
                    <a:lnTo>
                      <a:pt x="475" y="217"/>
                    </a:lnTo>
                    <a:lnTo>
                      <a:pt x="444" y="219"/>
                    </a:lnTo>
                    <a:lnTo>
                      <a:pt x="414" y="221"/>
                    </a:lnTo>
                    <a:lnTo>
                      <a:pt x="388" y="223"/>
                    </a:lnTo>
                    <a:lnTo>
                      <a:pt x="366" y="227"/>
                    </a:lnTo>
                    <a:lnTo>
                      <a:pt x="347" y="231"/>
                    </a:lnTo>
                    <a:lnTo>
                      <a:pt x="322" y="240"/>
                    </a:lnTo>
                    <a:lnTo>
                      <a:pt x="300" y="252"/>
                    </a:lnTo>
                    <a:lnTo>
                      <a:pt x="281" y="267"/>
                    </a:lnTo>
                    <a:lnTo>
                      <a:pt x="265" y="285"/>
                    </a:lnTo>
                    <a:lnTo>
                      <a:pt x="253" y="304"/>
                    </a:lnTo>
                    <a:lnTo>
                      <a:pt x="244" y="326"/>
                    </a:lnTo>
                    <a:lnTo>
                      <a:pt x="239" y="351"/>
                    </a:lnTo>
                    <a:lnTo>
                      <a:pt x="238" y="377"/>
                    </a:lnTo>
                    <a:lnTo>
                      <a:pt x="239" y="395"/>
                    </a:lnTo>
                    <a:lnTo>
                      <a:pt x="240" y="416"/>
                    </a:lnTo>
                    <a:lnTo>
                      <a:pt x="240" y="439"/>
                    </a:lnTo>
                    <a:lnTo>
                      <a:pt x="240" y="464"/>
                    </a:lnTo>
                    <a:lnTo>
                      <a:pt x="240" y="490"/>
                    </a:lnTo>
                    <a:lnTo>
                      <a:pt x="235" y="516"/>
                    </a:lnTo>
                    <a:lnTo>
                      <a:pt x="229" y="541"/>
                    </a:lnTo>
                    <a:lnTo>
                      <a:pt x="219" y="565"/>
                    </a:lnTo>
                    <a:lnTo>
                      <a:pt x="206" y="586"/>
                    </a:lnTo>
                    <a:lnTo>
                      <a:pt x="192" y="604"/>
                    </a:lnTo>
                    <a:lnTo>
                      <a:pt x="177" y="619"/>
                    </a:lnTo>
                    <a:lnTo>
                      <a:pt x="162" y="631"/>
                    </a:lnTo>
                    <a:lnTo>
                      <a:pt x="146" y="641"/>
                    </a:lnTo>
                    <a:lnTo>
                      <a:pt x="130" y="649"/>
                    </a:lnTo>
                    <a:lnTo>
                      <a:pt x="116" y="655"/>
                    </a:lnTo>
                    <a:lnTo>
                      <a:pt x="102" y="659"/>
                    </a:lnTo>
                    <a:lnTo>
                      <a:pt x="83" y="619"/>
                    </a:lnTo>
                    <a:lnTo>
                      <a:pt x="66" y="578"/>
                    </a:lnTo>
                    <a:lnTo>
                      <a:pt x="52" y="536"/>
                    </a:lnTo>
                    <a:lnTo>
                      <a:pt x="40" y="494"/>
                    </a:lnTo>
                    <a:lnTo>
                      <a:pt x="30" y="454"/>
                    </a:lnTo>
                    <a:lnTo>
                      <a:pt x="22" y="413"/>
                    </a:lnTo>
                    <a:lnTo>
                      <a:pt x="15" y="375"/>
                    </a:lnTo>
                    <a:lnTo>
                      <a:pt x="10" y="339"/>
                    </a:lnTo>
                    <a:lnTo>
                      <a:pt x="7" y="305"/>
                    </a:lnTo>
                    <a:lnTo>
                      <a:pt x="4" y="274"/>
                    </a:lnTo>
                    <a:lnTo>
                      <a:pt x="2" y="246"/>
                    </a:lnTo>
                    <a:lnTo>
                      <a:pt x="1" y="223"/>
                    </a:lnTo>
                    <a:lnTo>
                      <a:pt x="0" y="203"/>
                    </a:lnTo>
                    <a:lnTo>
                      <a:pt x="0" y="174"/>
                    </a:lnTo>
                    <a:lnTo>
                      <a:pt x="1" y="169"/>
                    </a:lnTo>
                    <a:lnTo>
                      <a:pt x="2" y="163"/>
                    </a:lnTo>
                    <a:lnTo>
                      <a:pt x="5" y="156"/>
                    </a:lnTo>
                    <a:lnTo>
                      <a:pt x="9" y="147"/>
                    </a:lnTo>
                    <a:lnTo>
                      <a:pt x="16" y="138"/>
                    </a:lnTo>
                    <a:lnTo>
                      <a:pt x="25" y="127"/>
                    </a:lnTo>
                    <a:lnTo>
                      <a:pt x="37" y="116"/>
                    </a:lnTo>
                    <a:lnTo>
                      <a:pt x="53" y="104"/>
                    </a:lnTo>
                    <a:lnTo>
                      <a:pt x="72" y="92"/>
                    </a:lnTo>
                    <a:lnTo>
                      <a:pt x="95" y="79"/>
                    </a:lnTo>
                    <a:lnTo>
                      <a:pt x="122" y="66"/>
                    </a:lnTo>
                    <a:lnTo>
                      <a:pt x="155" y="53"/>
                    </a:lnTo>
                    <a:lnTo>
                      <a:pt x="193" y="41"/>
                    </a:lnTo>
                    <a:lnTo>
                      <a:pt x="248" y="26"/>
                    </a:lnTo>
                    <a:lnTo>
                      <a:pt x="301" y="14"/>
                    </a:lnTo>
                    <a:lnTo>
                      <a:pt x="352" y="6"/>
                    </a:lnTo>
                    <a:lnTo>
                      <a:pt x="400" y="1"/>
                    </a:lnTo>
                    <a:lnTo>
                      <a:pt x="446" y="0"/>
                    </a:lnTo>
                    <a:close/>
                  </a:path>
                </a:pathLst>
              </a:custGeom>
              <a:solidFill>
                <a:srgbClr val="FDD81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" name="Freeform 141">
                <a:extLst>
                  <a:ext uri="{FF2B5EF4-FFF2-40B4-BE49-F238E27FC236}">
                    <a16:creationId xmlns:a16="http://schemas.microsoft.com/office/drawing/2014/main" id="{51BC132C-BF5A-E94A-955E-ACDE9AA45F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462" y="-125178"/>
                <a:ext cx="1155954" cy="887028"/>
              </a:xfrm>
              <a:custGeom>
                <a:avLst/>
                <a:gdLst/>
                <a:ahLst/>
                <a:cxnLst>
                  <a:cxn ang="0">
                    <a:pos x="490" y="0"/>
                  </a:cxn>
                  <a:cxn ang="0">
                    <a:pos x="567" y="6"/>
                  </a:cxn>
                  <a:cxn ang="0">
                    <a:pos x="630" y="16"/>
                  </a:cxn>
                  <a:cxn ang="0">
                    <a:pos x="676" y="27"/>
                  </a:cxn>
                  <a:cxn ang="0">
                    <a:pos x="705" y="35"/>
                  </a:cxn>
                  <a:cxn ang="0">
                    <a:pos x="740" y="47"/>
                  </a:cxn>
                  <a:cxn ang="0">
                    <a:pos x="768" y="62"/>
                  </a:cxn>
                  <a:cxn ang="0">
                    <a:pos x="789" y="85"/>
                  </a:cxn>
                  <a:cxn ang="0">
                    <a:pos x="804" y="122"/>
                  </a:cxn>
                  <a:cxn ang="0">
                    <a:pos x="814" y="172"/>
                  </a:cxn>
                  <a:cxn ang="0">
                    <a:pos x="819" y="222"/>
                  </a:cxn>
                  <a:cxn ang="0">
                    <a:pos x="820" y="265"/>
                  </a:cxn>
                  <a:cxn ang="0">
                    <a:pos x="821" y="300"/>
                  </a:cxn>
                  <a:cxn ang="0">
                    <a:pos x="820" y="321"/>
                  </a:cxn>
                  <a:cxn ang="0">
                    <a:pos x="807" y="275"/>
                  </a:cxn>
                  <a:cxn ang="0">
                    <a:pos x="783" y="241"/>
                  </a:cxn>
                  <a:cxn ang="0">
                    <a:pos x="749" y="218"/>
                  </a:cxn>
                  <a:cxn ang="0">
                    <a:pos x="711" y="205"/>
                  </a:cxn>
                  <a:cxn ang="0">
                    <a:pos x="661" y="197"/>
                  </a:cxn>
                  <a:cxn ang="0">
                    <a:pos x="599" y="191"/>
                  </a:cxn>
                  <a:cxn ang="0">
                    <a:pos x="533" y="188"/>
                  </a:cxn>
                  <a:cxn ang="0">
                    <a:pos x="435" y="190"/>
                  </a:cxn>
                  <a:cxn ang="0">
                    <a:pos x="379" y="194"/>
                  </a:cxn>
                  <a:cxn ang="0">
                    <a:pos x="339" y="202"/>
                  </a:cxn>
                  <a:cxn ang="0">
                    <a:pos x="291" y="223"/>
                  </a:cxn>
                  <a:cxn ang="0">
                    <a:pos x="255" y="256"/>
                  </a:cxn>
                  <a:cxn ang="0">
                    <a:pos x="235" y="298"/>
                  </a:cxn>
                  <a:cxn ang="0">
                    <a:pos x="229" y="348"/>
                  </a:cxn>
                  <a:cxn ang="0">
                    <a:pos x="231" y="388"/>
                  </a:cxn>
                  <a:cxn ang="0">
                    <a:pos x="232" y="435"/>
                  </a:cxn>
                  <a:cxn ang="0">
                    <a:pos x="227" y="486"/>
                  </a:cxn>
                  <a:cxn ang="0">
                    <a:pos x="210" y="537"/>
                  </a:cxn>
                  <a:cxn ang="0">
                    <a:pos x="183" y="575"/>
                  </a:cxn>
                  <a:cxn ang="0">
                    <a:pos x="152" y="602"/>
                  </a:cxn>
                  <a:cxn ang="0">
                    <a:pos x="122" y="620"/>
                  </a:cxn>
                  <a:cxn ang="0">
                    <a:pos x="94" y="630"/>
                  </a:cxn>
                  <a:cxn ang="0">
                    <a:pos x="59" y="550"/>
                  </a:cxn>
                  <a:cxn ang="0">
                    <a:pos x="34" y="470"/>
                  </a:cxn>
                  <a:cxn ang="0">
                    <a:pos x="19" y="394"/>
                  </a:cxn>
                  <a:cxn ang="0">
                    <a:pos x="9" y="325"/>
                  </a:cxn>
                  <a:cxn ang="0">
                    <a:pos x="3" y="265"/>
                  </a:cxn>
                  <a:cxn ang="0">
                    <a:pos x="1" y="218"/>
                  </a:cxn>
                  <a:cxn ang="0">
                    <a:pos x="0" y="174"/>
                  </a:cxn>
                  <a:cxn ang="0">
                    <a:pos x="2" y="163"/>
                  </a:cxn>
                  <a:cxn ang="0">
                    <a:pos x="9" y="147"/>
                  </a:cxn>
                  <a:cxn ang="0">
                    <a:pos x="25" y="127"/>
                  </a:cxn>
                  <a:cxn ang="0">
                    <a:pos x="53" y="104"/>
                  </a:cxn>
                  <a:cxn ang="0">
                    <a:pos x="95" y="79"/>
                  </a:cxn>
                  <a:cxn ang="0">
                    <a:pos x="155" y="53"/>
                  </a:cxn>
                  <a:cxn ang="0">
                    <a:pos x="248" y="26"/>
                  </a:cxn>
                  <a:cxn ang="0">
                    <a:pos x="352" y="6"/>
                  </a:cxn>
                  <a:cxn ang="0">
                    <a:pos x="446" y="0"/>
                  </a:cxn>
                </a:cxnLst>
                <a:rect l="0" t="0" r="r" b="b"/>
                <a:pathLst>
                  <a:path w="821" h="630">
                    <a:moveTo>
                      <a:pt x="446" y="0"/>
                    </a:moveTo>
                    <a:lnTo>
                      <a:pt x="490" y="0"/>
                    </a:lnTo>
                    <a:lnTo>
                      <a:pt x="530" y="2"/>
                    </a:lnTo>
                    <a:lnTo>
                      <a:pt x="567" y="6"/>
                    </a:lnTo>
                    <a:lnTo>
                      <a:pt x="600" y="11"/>
                    </a:lnTo>
                    <a:lnTo>
                      <a:pt x="630" y="16"/>
                    </a:lnTo>
                    <a:lnTo>
                      <a:pt x="655" y="22"/>
                    </a:lnTo>
                    <a:lnTo>
                      <a:pt x="676" y="27"/>
                    </a:lnTo>
                    <a:lnTo>
                      <a:pt x="693" y="32"/>
                    </a:lnTo>
                    <a:lnTo>
                      <a:pt x="705" y="35"/>
                    </a:lnTo>
                    <a:lnTo>
                      <a:pt x="723" y="41"/>
                    </a:lnTo>
                    <a:lnTo>
                      <a:pt x="740" y="47"/>
                    </a:lnTo>
                    <a:lnTo>
                      <a:pt x="755" y="53"/>
                    </a:lnTo>
                    <a:lnTo>
                      <a:pt x="768" y="62"/>
                    </a:lnTo>
                    <a:lnTo>
                      <a:pt x="779" y="72"/>
                    </a:lnTo>
                    <a:lnTo>
                      <a:pt x="789" y="85"/>
                    </a:lnTo>
                    <a:lnTo>
                      <a:pt x="798" y="101"/>
                    </a:lnTo>
                    <a:lnTo>
                      <a:pt x="804" y="122"/>
                    </a:lnTo>
                    <a:lnTo>
                      <a:pt x="809" y="147"/>
                    </a:lnTo>
                    <a:lnTo>
                      <a:pt x="814" y="172"/>
                    </a:lnTo>
                    <a:lnTo>
                      <a:pt x="816" y="197"/>
                    </a:lnTo>
                    <a:lnTo>
                      <a:pt x="819" y="222"/>
                    </a:lnTo>
                    <a:lnTo>
                      <a:pt x="820" y="244"/>
                    </a:lnTo>
                    <a:lnTo>
                      <a:pt x="820" y="265"/>
                    </a:lnTo>
                    <a:lnTo>
                      <a:pt x="821" y="284"/>
                    </a:lnTo>
                    <a:lnTo>
                      <a:pt x="821" y="300"/>
                    </a:lnTo>
                    <a:lnTo>
                      <a:pt x="820" y="311"/>
                    </a:lnTo>
                    <a:lnTo>
                      <a:pt x="820" y="321"/>
                    </a:lnTo>
                    <a:lnTo>
                      <a:pt x="815" y="297"/>
                    </a:lnTo>
                    <a:lnTo>
                      <a:pt x="807" y="275"/>
                    </a:lnTo>
                    <a:lnTo>
                      <a:pt x="796" y="257"/>
                    </a:lnTo>
                    <a:lnTo>
                      <a:pt x="783" y="241"/>
                    </a:lnTo>
                    <a:lnTo>
                      <a:pt x="767" y="228"/>
                    </a:lnTo>
                    <a:lnTo>
                      <a:pt x="749" y="218"/>
                    </a:lnTo>
                    <a:lnTo>
                      <a:pt x="729" y="210"/>
                    </a:lnTo>
                    <a:lnTo>
                      <a:pt x="711" y="205"/>
                    </a:lnTo>
                    <a:lnTo>
                      <a:pt x="687" y="200"/>
                    </a:lnTo>
                    <a:lnTo>
                      <a:pt x="661" y="197"/>
                    </a:lnTo>
                    <a:lnTo>
                      <a:pt x="631" y="193"/>
                    </a:lnTo>
                    <a:lnTo>
                      <a:pt x="599" y="191"/>
                    </a:lnTo>
                    <a:lnTo>
                      <a:pt x="567" y="189"/>
                    </a:lnTo>
                    <a:lnTo>
                      <a:pt x="533" y="188"/>
                    </a:lnTo>
                    <a:lnTo>
                      <a:pt x="466" y="188"/>
                    </a:lnTo>
                    <a:lnTo>
                      <a:pt x="435" y="190"/>
                    </a:lnTo>
                    <a:lnTo>
                      <a:pt x="406" y="192"/>
                    </a:lnTo>
                    <a:lnTo>
                      <a:pt x="379" y="194"/>
                    </a:lnTo>
                    <a:lnTo>
                      <a:pt x="358" y="197"/>
                    </a:lnTo>
                    <a:lnTo>
                      <a:pt x="339" y="202"/>
                    </a:lnTo>
                    <a:lnTo>
                      <a:pt x="313" y="211"/>
                    </a:lnTo>
                    <a:lnTo>
                      <a:pt x="291" y="223"/>
                    </a:lnTo>
                    <a:lnTo>
                      <a:pt x="271" y="238"/>
                    </a:lnTo>
                    <a:lnTo>
                      <a:pt x="255" y="256"/>
                    </a:lnTo>
                    <a:lnTo>
                      <a:pt x="244" y="275"/>
                    </a:lnTo>
                    <a:lnTo>
                      <a:pt x="235" y="298"/>
                    </a:lnTo>
                    <a:lnTo>
                      <a:pt x="230" y="322"/>
                    </a:lnTo>
                    <a:lnTo>
                      <a:pt x="229" y="348"/>
                    </a:lnTo>
                    <a:lnTo>
                      <a:pt x="230" y="367"/>
                    </a:lnTo>
                    <a:lnTo>
                      <a:pt x="231" y="388"/>
                    </a:lnTo>
                    <a:lnTo>
                      <a:pt x="232" y="410"/>
                    </a:lnTo>
                    <a:lnTo>
                      <a:pt x="232" y="435"/>
                    </a:lnTo>
                    <a:lnTo>
                      <a:pt x="231" y="460"/>
                    </a:lnTo>
                    <a:lnTo>
                      <a:pt x="227" y="486"/>
                    </a:lnTo>
                    <a:lnTo>
                      <a:pt x="220" y="512"/>
                    </a:lnTo>
                    <a:lnTo>
                      <a:pt x="210" y="537"/>
                    </a:lnTo>
                    <a:lnTo>
                      <a:pt x="198" y="558"/>
                    </a:lnTo>
                    <a:lnTo>
                      <a:pt x="183" y="575"/>
                    </a:lnTo>
                    <a:lnTo>
                      <a:pt x="168" y="589"/>
                    </a:lnTo>
                    <a:lnTo>
                      <a:pt x="152" y="602"/>
                    </a:lnTo>
                    <a:lnTo>
                      <a:pt x="137" y="612"/>
                    </a:lnTo>
                    <a:lnTo>
                      <a:pt x="122" y="620"/>
                    </a:lnTo>
                    <a:lnTo>
                      <a:pt x="107" y="626"/>
                    </a:lnTo>
                    <a:lnTo>
                      <a:pt x="94" y="630"/>
                    </a:lnTo>
                    <a:lnTo>
                      <a:pt x="75" y="590"/>
                    </a:lnTo>
                    <a:lnTo>
                      <a:pt x="59" y="550"/>
                    </a:lnTo>
                    <a:lnTo>
                      <a:pt x="45" y="509"/>
                    </a:lnTo>
                    <a:lnTo>
                      <a:pt x="34" y="470"/>
                    </a:lnTo>
                    <a:lnTo>
                      <a:pt x="25" y="431"/>
                    </a:lnTo>
                    <a:lnTo>
                      <a:pt x="19" y="394"/>
                    </a:lnTo>
                    <a:lnTo>
                      <a:pt x="13" y="358"/>
                    </a:lnTo>
                    <a:lnTo>
                      <a:pt x="9" y="325"/>
                    </a:lnTo>
                    <a:lnTo>
                      <a:pt x="5" y="294"/>
                    </a:lnTo>
                    <a:lnTo>
                      <a:pt x="3" y="265"/>
                    </a:lnTo>
                    <a:lnTo>
                      <a:pt x="2" y="240"/>
                    </a:lnTo>
                    <a:lnTo>
                      <a:pt x="1" y="218"/>
                    </a:lnTo>
                    <a:lnTo>
                      <a:pt x="0" y="201"/>
                    </a:lnTo>
                    <a:lnTo>
                      <a:pt x="0" y="174"/>
                    </a:lnTo>
                    <a:lnTo>
                      <a:pt x="1" y="169"/>
                    </a:lnTo>
                    <a:lnTo>
                      <a:pt x="2" y="163"/>
                    </a:lnTo>
                    <a:lnTo>
                      <a:pt x="5" y="156"/>
                    </a:lnTo>
                    <a:lnTo>
                      <a:pt x="9" y="147"/>
                    </a:lnTo>
                    <a:lnTo>
                      <a:pt x="16" y="138"/>
                    </a:lnTo>
                    <a:lnTo>
                      <a:pt x="25" y="127"/>
                    </a:lnTo>
                    <a:lnTo>
                      <a:pt x="37" y="116"/>
                    </a:lnTo>
                    <a:lnTo>
                      <a:pt x="53" y="104"/>
                    </a:lnTo>
                    <a:lnTo>
                      <a:pt x="72" y="92"/>
                    </a:lnTo>
                    <a:lnTo>
                      <a:pt x="95" y="79"/>
                    </a:lnTo>
                    <a:lnTo>
                      <a:pt x="122" y="66"/>
                    </a:lnTo>
                    <a:lnTo>
                      <a:pt x="155" y="53"/>
                    </a:lnTo>
                    <a:lnTo>
                      <a:pt x="193" y="41"/>
                    </a:lnTo>
                    <a:lnTo>
                      <a:pt x="248" y="26"/>
                    </a:lnTo>
                    <a:lnTo>
                      <a:pt x="301" y="14"/>
                    </a:lnTo>
                    <a:lnTo>
                      <a:pt x="352" y="6"/>
                    </a:lnTo>
                    <a:lnTo>
                      <a:pt x="400" y="1"/>
                    </a:lnTo>
                    <a:lnTo>
                      <a:pt x="446" y="0"/>
                    </a:lnTo>
                    <a:close/>
                  </a:path>
                </a:pathLst>
              </a:custGeom>
              <a:solidFill>
                <a:srgbClr val="3AA8F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" name="Freeform 142">
                <a:extLst>
                  <a:ext uri="{FF2B5EF4-FFF2-40B4-BE49-F238E27FC236}">
                    <a16:creationId xmlns:a16="http://schemas.microsoft.com/office/drawing/2014/main" id="{0F62AF70-F47D-E640-8014-57148533FD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66333" y="1174389"/>
                <a:ext cx="1141874" cy="1365742"/>
              </a:xfrm>
              <a:custGeom>
                <a:avLst/>
                <a:gdLst/>
                <a:ahLst/>
                <a:cxnLst>
                  <a:cxn ang="0">
                    <a:pos x="458" y="1"/>
                  </a:cxn>
                  <a:cxn ang="0">
                    <a:pos x="508" y="6"/>
                  </a:cxn>
                  <a:cxn ang="0">
                    <a:pos x="559" y="22"/>
                  </a:cxn>
                  <a:cxn ang="0">
                    <a:pos x="609" y="46"/>
                  </a:cxn>
                  <a:cxn ang="0">
                    <a:pos x="657" y="83"/>
                  </a:cxn>
                  <a:cxn ang="0">
                    <a:pos x="702" y="135"/>
                  </a:cxn>
                  <a:cxn ang="0">
                    <a:pos x="740" y="202"/>
                  </a:cxn>
                  <a:cxn ang="0">
                    <a:pos x="770" y="280"/>
                  </a:cxn>
                  <a:cxn ang="0">
                    <a:pos x="791" y="362"/>
                  </a:cxn>
                  <a:cxn ang="0">
                    <a:pos x="803" y="444"/>
                  </a:cxn>
                  <a:cxn ang="0">
                    <a:pos x="809" y="527"/>
                  </a:cxn>
                  <a:cxn ang="0">
                    <a:pos x="811" y="604"/>
                  </a:cxn>
                  <a:cxn ang="0">
                    <a:pos x="808" y="676"/>
                  </a:cxn>
                  <a:cxn ang="0">
                    <a:pos x="804" y="738"/>
                  </a:cxn>
                  <a:cxn ang="0">
                    <a:pos x="798" y="790"/>
                  </a:cxn>
                  <a:cxn ang="0">
                    <a:pos x="793" y="826"/>
                  </a:cxn>
                  <a:cxn ang="0">
                    <a:pos x="791" y="846"/>
                  </a:cxn>
                  <a:cxn ang="0">
                    <a:pos x="786" y="852"/>
                  </a:cxn>
                  <a:cxn ang="0">
                    <a:pos x="770" y="862"/>
                  </a:cxn>
                  <a:cxn ang="0">
                    <a:pos x="745" y="877"/>
                  </a:cxn>
                  <a:cxn ang="0">
                    <a:pos x="706" y="896"/>
                  </a:cxn>
                  <a:cxn ang="0">
                    <a:pos x="652" y="916"/>
                  </a:cxn>
                  <a:cxn ang="0">
                    <a:pos x="582" y="934"/>
                  </a:cxn>
                  <a:cxn ang="0">
                    <a:pos x="495" y="951"/>
                  </a:cxn>
                  <a:cxn ang="0">
                    <a:pos x="389" y="964"/>
                  </a:cxn>
                  <a:cxn ang="0">
                    <a:pos x="289" y="970"/>
                  </a:cxn>
                  <a:cxn ang="0">
                    <a:pos x="206" y="970"/>
                  </a:cxn>
                  <a:cxn ang="0">
                    <a:pos x="139" y="967"/>
                  </a:cxn>
                  <a:cxn ang="0">
                    <a:pos x="90" y="962"/>
                  </a:cxn>
                  <a:cxn ang="0">
                    <a:pos x="60" y="958"/>
                  </a:cxn>
                  <a:cxn ang="0">
                    <a:pos x="50" y="956"/>
                  </a:cxn>
                  <a:cxn ang="0">
                    <a:pos x="47" y="950"/>
                  </a:cxn>
                  <a:cxn ang="0">
                    <a:pos x="40" y="932"/>
                  </a:cxn>
                  <a:cxn ang="0">
                    <a:pos x="29" y="901"/>
                  </a:cxn>
                  <a:cxn ang="0">
                    <a:pos x="13" y="831"/>
                  </a:cxn>
                  <a:cxn ang="0">
                    <a:pos x="5" y="767"/>
                  </a:cxn>
                  <a:cxn ang="0">
                    <a:pos x="0" y="690"/>
                  </a:cxn>
                  <a:cxn ang="0">
                    <a:pos x="2" y="598"/>
                  </a:cxn>
                  <a:cxn ang="0">
                    <a:pos x="11" y="491"/>
                  </a:cxn>
                  <a:cxn ang="0">
                    <a:pos x="29" y="382"/>
                  </a:cxn>
                  <a:cxn ang="0">
                    <a:pos x="53" y="295"/>
                  </a:cxn>
                  <a:cxn ang="0">
                    <a:pos x="83" y="222"/>
                  </a:cxn>
                  <a:cxn ang="0">
                    <a:pos x="118" y="162"/>
                  </a:cxn>
                  <a:cxn ang="0">
                    <a:pos x="157" y="114"/>
                  </a:cxn>
                  <a:cxn ang="0">
                    <a:pos x="198" y="77"/>
                  </a:cxn>
                  <a:cxn ang="0">
                    <a:pos x="240" y="49"/>
                  </a:cxn>
                  <a:cxn ang="0">
                    <a:pos x="282" y="29"/>
                  </a:cxn>
                  <a:cxn ang="0">
                    <a:pos x="322" y="16"/>
                  </a:cxn>
                  <a:cxn ang="0">
                    <a:pos x="358" y="7"/>
                  </a:cxn>
                  <a:cxn ang="0">
                    <a:pos x="390" y="2"/>
                  </a:cxn>
                  <a:cxn ang="0">
                    <a:pos x="435" y="0"/>
                  </a:cxn>
                </a:cxnLst>
                <a:rect l="0" t="0" r="r" b="b"/>
                <a:pathLst>
                  <a:path w="811" h="970">
                    <a:moveTo>
                      <a:pt x="435" y="0"/>
                    </a:moveTo>
                    <a:lnTo>
                      <a:pt x="458" y="1"/>
                    </a:lnTo>
                    <a:lnTo>
                      <a:pt x="483" y="2"/>
                    </a:lnTo>
                    <a:lnTo>
                      <a:pt x="508" y="6"/>
                    </a:lnTo>
                    <a:lnTo>
                      <a:pt x="533" y="12"/>
                    </a:lnTo>
                    <a:lnTo>
                      <a:pt x="559" y="22"/>
                    </a:lnTo>
                    <a:lnTo>
                      <a:pt x="584" y="32"/>
                    </a:lnTo>
                    <a:lnTo>
                      <a:pt x="609" y="46"/>
                    </a:lnTo>
                    <a:lnTo>
                      <a:pt x="633" y="63"/>
                    </a:lnTo>
                    <a:lnTo>
                      <a:pt x="657" y="83"/>
                    </a:lnTo>
                    <a:lnTo>
                      <a:pt x="680" y="107"/>
                    </a:lnTo>
                    <a:lnTo>
                      <a:pt x="702" y="135"/>
                    </a:lnTo>
                    <a:lnTo>
                      <a:pt x="722" y="166"/>
                    </a:lnTo>
                    <a:lnTo>
                      <a:pt x="740" y="202"/>
                    </a:lnTo>
                    <a:lnTo>
                      <a:pt x="756" y="241"/>
                    </a:lnTo>
                    <a:lnTo>
                      <a:pt x="770" y="280"/>
                    </a:lnTo>
                    <a:lnTo>
                      <a:pt x="781" y="321"/>
                    </a:lnTo>
                    <a:lnTo>
                      <a:pt x="791" y="362"/>
                    </a:lnTo>
                    <a:lnTo>
                      <a:pt x="797" y="403"/>
                    </a:lnTo>
                    <a:lnTo>
                      <a:pt x="803" y="444"/>
                    </a:lnTo>
                    <a:lnTo>
                      <a:pt x="806" y="486"/>
                    </a:lnTo>
                    <a:lnTo>
                      <a:pt x="809" y="527"/>
                    </a:lnTo>
                    <a:lnTo>
                      <a:pt x="811" y="566"/>
                    </a:lnTo>
                    <a:lnTo>
                      <a:pt x="811" y="604"/>
                    </a:lnTo>
                    <a:lnTo>
                      <a:pt x="810" y="641"/>
                    </a:lnTo>
                    <a:lnTo>
                      <a:pt x="808" y="676"/>
                    </a:lnTo>
                    <a:lnTo>
                      <a:pt x="806" y="709"/>
                    </a:lnTo>
                    <a:lnTo>
                      <a:pt x="804" y="738"/>
                    </a:lnTo>
                    <a:lnTo>
                      <a:pt x="801" y="766"/>
                    </a:lnTo>
                    <a:lnTo>
                      <a:pt x="798" y="790"/>
                    </a:lnTo>
                    <a:lnTo>
                      <a:pt x="796" y="810"/>
                    </a:lnTo>
                    <a:lnTo>
                      <a:pt x="793" y="826"/>
                    </a:lnTo>
                    <a:lnTo>
                      <a:pt x="791" y="838"/>
                    </a:lnTo>
                    <a:lnTo>
                      <a:pt x="791" y="846"/>
                    </a:lnTo>
                    <a:lnTo>
                      <a:pt x="790" y="848"/>
                    </a:lnTo>
                    <a:lnTo>
                      <a:pt x="786" y="852"/>
                    </a:lnTo>
                    <a:lnTo>
                      <a:pt x="780" y="857"/>
                    </a:lnTo>
                    <a:lnTo>
                      <a:pt x="770" y="862"/>
                    </a:lnTo>
                    <a:lnTo>
                      <a:pt x="760" y="870"/>
                    </a:lnTo>
                    <a:lnTo>
                      <a:pt x="745" y="877"/>
                    </a:lnTo>
                    <a:lnTo>
                      <a:pt x="727" y="887"/>
                    </a:lnTo>
                    <a:lnTo>
                      <a:pt x="706" y="896"/>
                    </a:lnTo>
                    <a:lnTo>
                      <a:pt x="681" y="906"/>
                    </a:lnTo>
                    <a:lnTo>
                      <a:pt x="652" y="916"/>
                    </a:lnTo>
                    <a:lnTo>
                      <a:pt x="620" y="925"/>
                    </a:lnTo>
                    <a:lnTo>
                      <a:pt x="582" y="934"/>
                    </a:lnTo>
                    <a:lnTo>
                      <a:pt x="541" y="944"/>
                    </a:lnTo>
                    <a:lnTo>
                      <a:pt x="495" y="951"/>
                    </a:lnTo>
                    <a:lnTo>
                      <a:pt x="444" y="958"/>
                    </a:lnTo>
                    <a:lnTo>
                      <a:pt x="389" y="964"/>
                    </a:lnTo>
                    <a:lnTo>
                      <a:pt x="337" y="967"/>
                    </a:lnTo>
                    <a:lnTo>
                      <a:pt x="289" y="970"/>
                    </a:lnTo>
                    <a:lnTo>
                      <a:pt x="245" y="970"/>
                    </a:lnTo>
                    <a:lnTo>
                      <a:pt x="206" y="970"/>
                    </a:lnTo>
                    <a:lnTo>
                      <a:pt x="170" y="969"/>
                    </a:lnTo>
                    <a:lnTo>
                      <a:pt x="139" y="967"/>
                    </a:lnTo>
                    <a:lnTo>
                      <a:pt x="112" y="965"/>
                    </a:lnTo>
                    <a:lnTo>
                      <a:pt x="90" y="962"/>
                    </a:lnTo>
                    <a:lnTo>
                      <a:pt x="72" y="960"/>
                    </a:lnTo>
                    <a:lnTo>
                      <a:pt x="60" y="958"/>
                    </a:lnTo>
                    <a:lnTo>
                      <a:pt x="52" y="957"/>
                    </a:lnTo>
                    <a:lnTo>
                      <a:pt x="50" y="956"/>
                    </a:lnTo>
                    <a:lnTo>
                      <a:pt x="49" y="955"/>
                    </a:lnTo>
                    <a:lnTo>
                      <a:pt x="47" y="950"/>
                    </a:lnTo>
                    <a:lnTo>
                      <a:pt x="44" y="943"/>
                    </a:lnTo>
                    <a:lnTo>
                      <a:pt x="40" y="932"/>
                    </a:lnTo>
                    <a:lnTo>
                      <a:pt x="35" y="919"/>
                    </a:lnTo>
                    <a:lnTo>
                      <a:pt x="29" y="901"/>
                    </a:lnTo>
                    <a:lnTo>
                      <a:pt x="18" y="857"/>
                    </a:lnTo>
                    <a:lnTo>
                      <a:pt x="13" y="831"/>
                    </a:lnTo>
                    <a:lnTo>
                      <a:pt x="9" y="800"/>
                    </a:lnTo>
                    <a:lnTo>
                      <a:pt x="5" y="767"/>
                    </a:lnTo>
                    <a:lnTo>
                      <a:pt x="2" y="730"/>
                    </a:lnTo>
                    <a:lnTo>
                      <a:pt x="0" y="690"/>
                    </a:lnTo>
                    <a:lnTo>
                      <a:pt x="0" y="645"/>
                    </a:lnTo>
                    <a:lnTo>
                      <a:pt x="2" y="598"/>
                    </a:lnTo>
                    <a:lnTo>
                      <a:pt x="6" y="547"/>
                    </a:lnTo>
                    <a:lnTo>
                      <a:pt x="11" y="491"/>
                    </a:lnTo>
                    <a:lnTo>
                      <a:pt x="20" y="433"/>
                    </a:lnTo>
                    <a:lnTo>
                      <a:pt x="29" y="382"/>
                    </a:lnTo>
                    <a:lnTo>
                      <a:pt x="40" y="337"/>
                    </a:lnTo>
                    <a:lnTo>
                      <a:pt x="53" y="295"/>
                    </a:lnTo>
                    <a:lnTo>
                      <a:pt x="67" y="257"/>
                    </a:lnTo>
                    <a:lnTo>
                      <a:pt x="83" y="222"/>
                    </a:lnTo>
                    <a:lnTo>
                      <a:pt x="100" y="191"/>
                    </a:lnTo>
                    <a:lnTo>
                      <a:pt x="118" y="162"/>
                    </a:lnTo>
                    <a:lnTo>
                      <a:pt x="138" y="137"/>
                    </a:lnTo>
                    <a:lnTo>
                      <a:pt x="157" y="114"/>
                    </a:lnTo>
                    <a:lnTo>
                      <a:pt x="178" y="94"/>
                    </a:lnTo>
                    <a:lnTo>
                      <a:pt x="198" y="77"/>
                    </a:lnTo>
                    <a:lnTo>
                      <a:pt x="219" y="63"/>
                    </a:lnTo>
                    <a:lnTo>
                      <a:pt x="240" y="49"/>
                    </a:lnTo>
                    <a:lnTo>
                      <a:pt x="261" y="38"/>
                    </a:lnTo>
                    <a:lnTo>
                      <a:pt x="282" y="29"/>
                    </a:lnTo>
                    <a:lnTo>
                      <a:pt x="302" y="22"/>
                    </a:lnTo>
                    <a:lnTo>
                      <a:pt x="322" y="16"/>
                    </a:lnTo>
                    <a:lnTo>
                      <a:pt x="340" y="11"/>
                    </a:lnTo>
                    <a:lnTo>
                      <a:pt x="358" y="7"/>
                    </a:lnTo>
                    <a:lnTo>
                      <a:pt x="375" y="4"/>
                    </a:lnTo>
                    <a:lnTo>
                      <a:pt x="390" y="2"/>
                    </a:lnTo>
                    <a:lnTo>
                      <a:pt x="412" y="1"/>
                    </a:lnTo>
                    <a:lnTo>
                      <a:pt x="435" y="0"/>
                    </a:lnTo>
                    <a:close/>
                  </a:path>
                </a:pathLst>
              </a:custGeom>
              <a:solidFill>
                <a:srgbClr val="BCF1F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" name="Freeform 143">
                <a:extLst>
                  <a:ext uri="{FF2B5EF4-FFF2-40B4-BE49-F238E27FC236}">
                    <a16:creationId xmlns:a16="http://schemas.microsoft.com/office/drawing/2014/main" id="{039EB540-9775-9F44-9522-6FC6DDB3CB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0091" y="1496817"/>
                <a:ext cx="149246" cy="157694"/>
              </a:xfrm>
              <a:custGeom>
                <a:avLst/>
                <a:gdLst/>
                <a:ahLst/>
                <a:cxnLst>
                  <a:cxn ang="0">
                    <a:pos x="39" y="0"/>
                  </a:cxn>
                  <a:cxn ang="0">
                    <a:pos x="54" y="0"/>
                  </a:cxn>
                  <a:cxn ang="0">
                    <a:pos x="67" y="3"/>
                  </a:cxn>
                  <a:cxn ang="0">
                    <a:pos x="79" y="9"/>
                  </a:cxn>
                  <a:cxn ang="0">
                    <a:pos x="89" y="17"/>
                  </a:cxn>
                  <a:cxn ang="0">
                    <a:pos x="97" y="26"/>
                  </a:cxn>
                  <a:cxn ang="0">
                    <a:pos x="100" y="32"/>
                  </a:cxn>
                  <a:cxn ang="0">
                    <a:pos x="103" y="39"/>
                  </a:cxn>
                  <a:cxn ang="0">
                    <a:pos x="106" y="47"/>
                  </a:cxn>
                  <a:cxn ang="0">
                    <a:pos x="106" y="55"/>
                  </a:cxn>
                  <a:cxn ang="0">
                    <a:pos x="106" y="66"/>
                  </a:cxn>
                  <a:cxn ang="0">
                    <a:pos x="105" y="75"/>
                  </a:cxn>
                  <a:cxn ang="0">
                    <a:pos x="102" y="83"/>
                  </a:cxn>
                  <a:cxn ang="0">
                    <a:pos x="97" y="92"/>
                  </a:cxn>
                  <a:cxn ang="0">
                    <a:pos x="90" y="99"/>
                  </a:cxn>
                  <a:cxn ang="0">
                    <a:pos x="81" y="106"/>
                  </a:cxn>
                  <a:cxn ang="0">
                    <a:pos x="70" y="110"/>
                  </a:cxn>
                  <a:cxn ang="0">
                    <a:pos x="55" y="112"/>
                  </a:cxn>
                  <a:cxn ang="0">
                    <a:pos x="38" y="112"/>
                  </a:cxn>
                  <a:cxn ang="0">
                    <a:pos x="3" y="71"/>
                  </a:cxn>
                  <a:cxn ang="0">
                    <a:pos x="2" y="69"/>
                  </a:cxn>
                  <a:cxn ang="0">
                    <a:pos x="1" y="63"/>
                  </a:cxn>
                  <a:cxn ang="0">
                    <a:pos x="0" y="55"/>
                  </a:cxn>
                  <a:cxn ang="0">
                    <a:pos x="0" y="45"/>
                  </a:cxn>
                  <a:cxn ang="0">
                    <a:pos x="2" y="35"/>
                  </a:cxn>
                  <a:cxn ang="0">
                    <a:pos x="5" y="25"/>
                  </a:cxn>
                  <a:cxn ang="0">
                    <a:pos x="13" y="15"/>
                  </a:cxn>
                  <a:cxn ang="0">
                    <a:pos x="26" y="5"/>
                  </a:cxn>
                  <a:cxn ang="0">
                    <a:pos x="39" y="0"/>
                  </a:cxn>
                </a:cxnLst>
                <a:rect l="0" t="0" r="r" b="b"/>
                <a:pathLst>
                  <a:path w="106" h="112">
                    <a:moveTo>
                      <a:pt x="39" y="0"/>
                    </a:moveTo>
                    <a:lnTo>
                      <a:pt x="54" y="0"/>
                    </a:lnTo>
                    <a:lnTo>
                      <a:pt x="67" y="3"/>
                    </a:lnTo>
                    <a:lnTo>
                      <a:pt x="79" y="9"/>
                    </a:lnTo>
                    <a:lnTo>
                      <a:pt x="89" y="17"/>
                    </a:lnTo>
                    <a:lnTo>
                      <a:pt x="97" y="26"/>
                    </a:lnTo>
                    <a:lnTo>
                      <a:pt x="100" y="32"/>
                    </a:lnTo>
                    <a:lnTo>
                      <a:pt x="103" y="39"/>
                    </a:lnTo>
                    <a:lnTo>
                      <a:pt x="106" y="47"/>
                    </a:lnTo>
                    <a:lnTo>
                      <a:pt x="106" y="55"/>
                    </a:lnTo>
                    <a:lnTo>
                      <a:pt x="106" y="66"/>
                    </a:lnTo>
                    <a:lnTo>
                      <a:pt x="105" y="75"/>
                    </a:lnTo>
                    <a:lnTo>
                      <a:pt x="102" y="83"/>
                    </a:lnTo>
                    <a:lnTo>
                      <a:pt x="97" y="92"/>
                    </a:lnTo>
                    <a:lnTo>
                      <a:pt x="90" y="99"/>
                    </a:lnTo>
                    <a:lnTo>
                      <a:pt x="81" y="106"/>
                    </a:lnTo>
                    <a:lnTo>
                      <a:pt x="70" y="110"/>
                    </a:lnTo>
                    <a:lnTo>
                      <a:pt x="55" y="112"/>
                    </a:lnTo>
                    <a:lnTo>
                      <a:pt x="38" y="112"/>
                    </a:lnTo>
                    <a:lnTo>
                      <a:pt x="3" y="71"/>
                    </a:lnTo>
                    <a:lnTo>
                      <a:pt x="2" y="69"/>
                    </a:lnTo>
                    <a:lnTo>
                      <a:pt x="1" y="63"/>
                    </a:lnTo>
                    <a:lnTo>
                      <a:pt x="0" y="55"/>
                    </a:lnTo>
                    <a:lnTo>
                      <a:pt x="0" y="45"/>
                    </a:lnTo>
                    <a:lnTo>
                      <a:pt x="2" y="35"/>
                    </a:lnTo>
                    <a:lnTo>
                      <a:pt x="5" y="25"/>
                    </a:lnTo>
                    <a:lnTo>
                      <a:pt x="13" y="15"/>
                    </a:lnTo>
                    <a:lnTo>
                      <a:pt x="26" y="5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" name="Freeform 144">
                <a:extLst>
                  <a:ext uri="{FF2B5EF4-FFF2-40B4-BE49-F238E27FC236}">
                    <a16:creationId xmlns:a16="http://schemas.microsoft.com/office/drawing/2014/main" id="{0BB8B4E1-96BA-1740-B79C-82079E4A96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69182" y="1551728"/>
                <a:ext cx="325244" cy="751862"/>
              </a:xfrm>
              <a:custGeom>
                <a:avLst/>
                <a:gdLst/>
                <a:ahLst/>
                <a:cxnLst>
                  <a:cxn ang="0">
                    <a:pos x="193" y="0"/>
                  </a:cxn>
                  <a:cxn ang="0">
                    <a:pos x="202" y="0"/>
                  </a:cxn>
                  <a:cxn ang="0">
                    <a:pos x="210" y="1"/>
                  </a:cxn>
                  <a:cxn ang="0">
                    <a:pos x="219" y="7"/>
                  </a:cxn>
                  <a:cxn ang="0">
                    <a:pos x="227" y="16"/>
                  </a:cxn>
                  <a:cxn ang="0">
                    <a:pos x="231" y="27"/>
                  </a:cxn>
                  <a:cxn ang="0">
                    <a:pos x="231" y="39"/>
                  </a:cxn>
                  <a:cxn ang="0">
                    <a:pos x="227" y="51"/>
                  </a:cxn>
                  <a:cxn ang="0">
                    <a:pos x="226" y="53"/>
                  </a:cxn>
                  <a:cxn ang="0">
                    <a:pos x="222" y="57"/>
                  </a:cxn>
                  <a:cxn ang="0">
                    <a:pos x="217" y="63"/>
                  </a:cxn>
                  <a:cxn ang="0">
                    <a:pos x="210" y="73"/>
                  </a:cxn>
                  <a:cxn ang="0">
                    <a:pos x="203" y="86"/>
                  </a:cxn>
                  <a:cxn ang="0">
                    <a:pos x="194" y="101"/>
                  </a:cxn>
                  <a:cxn ang="0">
                    <a:pos x="186" y="119"/>
                  </a:cxn>
                  <a:cxn ang="0">
                    <a:pos x="177" y="139"/>
                  </a:cxn>
                  <a:cxn ang="0">
                    <a:pos x="169" y="161"/>
                  </a:cxn>
                  <a:cxn ang="0">
                    <a:pos x="162" y="187"/>
                  </a:cxn>
                  <a:cxn ang="0">
                    <a:pos x="157" y="215"/>
                  </a:cxn>
                  <a:cxn ang="0">
                    <a:pos x="152" y="245"/>
                  </a:cxn>
                  <a:cxn ang="0">
                    <a:pos x="150" y="277"/>
                  </a:cxn>
                  <a:cxn ang="0">
                    <a:pos x="151" y="312"/>
                  </a:cxn>
                  <a:cxn ang="0">
                    <a:pos x="153" y="349"/>
                  </a:cxn>
                  <a:cxn ang="0">
                    <a:pos x="159" y="388"/>
                  </a:cxn>
                  <a:cxn ang="0">
                    <a:pos x="169" y="429"/>
                  </a:cxn>
                  <a:cxn ang="0">
                    <a:pos x="182" y="473"/>
                  </a:cxn>
                  <a:cxn ang="0">
                    <a:pos x="181" y="475"/>
                  </a:cxn>
                  <a:cxn ang="0">
                    <a:pos x="175" y="478"/>
                  </a:cxn>
                  <a:cxn ang="0">
                    <a:pos x="167" y="483"/>
                  </a:cxn>
                  <a:cxn ang="0">
                    <a:pos x="155" y="490"/>
                  </a:cxn>
                  <a:cxn ang="0">
                    <a:pos x="123" y="506"/>
                  </a:cxn>
                  <a:cxn ang="0">
                    <a:pos x="105" y="513"/>
                  </a:cxn>
                  <a:cxn ang="0">
                    <a:pos x="84" y="521"/>
                  </a:cxn>
                  <a:cxn ang="0">
                    <a:pos x="62" y="527"/>
                  </a:cxn>
                  <a:cxn ang="0">
                    <a:pos x="39" y="532"/>
                  </a:cxn>
                  <a:cxn ang="0">
                    <a:pos x="15" y="534"/>
                  </a:cxn>
                  <a:cxn ang="0">
                    <a:pos x="14" y="532"/>
                  </a:cxn>
                  <a:cxn ang="0">
                    <a:pos x="13" y="526"/>
                  </a:cxn>
                  <a:cxn ang="0">
                    <a:pos x="10" y="516"/>
                  </a:cxn>
                  <a:cxn ang="0">
                    <a:pos x="8" y="501"/>
                  </a:cxn>
                  <a:cxn ang="0">
                    <a:pos x="5" y="485"/>
                  </a:cxn>
                  <a:cxn ang="0">
                    <a:pos x="3" y="465"/>
                  </a:cxn>
                  <a:cxn ang="0">
                    <a:pos x="1" y="441"/>
                  </a:cxn>
                  <a:cxn ang="0">
                    <a:pos x="0" y="416"/>
                  </a:cxn>
                  <a:cxn ang="0">
                    <a:pos x="0" y="388"/>
                  </a:cxn>
                  <a:cxn ang="0">
                    <a:pos x="2" y="358"/>
                  </a:cxn>
                  <a:cxn ang="0">
                    <a:pos x="6" y="326"/>
                  </a:cxn>
                  <a:cxn ang="0">
                    <a:pos x="12" y="293"/>
                  </a:cxn>
                  <a:cxn ang="0">
                    <a:pos x="20" y="259"/>
                  </a:cxn>
                  <a:cxn ang="0">
                    <a:pos x="32" y="223"/>
                  </a:cxn>
                  <a:cxn ang="0">
                    <a:pos x="47" y="187"/>
                  </a:cxn>
                  <a:cxn ang="0">
                    <a:pos x="65" y="151"/>
                  </a:cxn>
                  <a:cxn ang="0">
                    <a:pos x="87" y="114"/>
                  </a:cxn>
                  <a:cxn ang="0">
                    <a:pos x="114" y="77"/>
                  </a:cxn>
                  <a:cxn ang="0">
                    <a:pos x="145" y="41"/>
                  </a:cxn>
                  <a:cxn ang="0">
                    <a:pos x="181" y="5"/>
                  </a:cxn>
                  <a:cxn ang="0">
                    <a:pos x="182" y="4"/>
                  </a:cxn>
                  <a:cxn ang="0">
                    <a:pos x="187" y="2"/>
                  </a:cxn>
                  <a:cxn ang="0">
                    <a:pos x="193" y="0"/>
                  </a:cxn>
                </a:cxnLst>
                <a:rect l="0" t="0" r="r" b="b"/>
                <a:pathLst>
                  <a:path w="231" h="534">
                    <a:moveTo>
                      <a:pt x="193" y="0"/>
                    </a:moveTo>
                    <a:lnTo>
                      <a:pt x="202" y="0"/>
                    </a:lnTo>
                    <a:lnTo>
                      <a:pt x="210" y="1"/>
                    </a:lnTo>
                    <a:lnTo>
                      <a:pt x="219" y="7"/>
                    </a:lnTo>
                    <a:lnTo>
                      <a:pt x="227" y="16"/>
                    </a:lnTo>
                    <a:lnTo>
                      <a:pt x="231" y="27"/>
                    </a:lnTo>
                    <a:lnTo>
                      <a:pt x="231" y="39"/>
                    </a:lnTo>
                    <a:lnTo>
                      <a:pt x="227" y="51"/>
                    </a:lnTo>
                    <a:lnTo>
                      <a:pt x="226" y="53"/>
                    </a:lnTo>
                    <a:lnTo>
                      <a:pt x="222" y="57"/>
                    </a:lnTo>
                    <a:lnTo>
                      <a:pt x="217" y="63"/>
                    </a:lnTo>
                    <a:lnTo>
                      <a:pt x="210" y="73"/>
                    </a:lnTo>
                    <a:lnTo>
                      <a:pt x="203" y="86"/>
                    </a:lnTo>
                    <a:lnTo>
                      <a:pt x="194" y="101"/>
                    </a:lnTo>
                    <a:lnTo>
                      <a:pt x="186" y="119"/>
                    </a:lnTo>
                    <a:lnTo>
                      <a:pt x="177" y="139"/>
                    </a:lnTo>
                    <a:lnTo>
                      <a:pt x="169" y="161"/>
                    </a:lnTo>
                    <a:lnTo>
                      <a:pt x="162" y="187"/>
                    </a:lnTo>
                    <a:lnTo>
                      <a:pt x="157" y="215"/>
                    </a:lnTo>
                    <a:lnTo>
                      <a:pt x="152" y="245"/>
                    </a:lnTo>
                    <a:lnTo>
                      <a:pt x="150" y="277"/>
                    </a:lnTo>
                    <a:lnTo>
                      <a:pt x="151" y="312"/>
                    </a:lnTo>
                    <a:lnTo>
                      <a:pt x="153" y="349"/>
                    </a:lnTo>
                    <a:lnTo>
                      <a:pt x="159" y="388"/>
                    </a:lnTo>
                    <a:lnTo>
                      <a:pt x="169" y="429"/>
                    </a:lnTo>
                    <a:lnTo>
                      <a:pt x="182" y="473"/>
                    </a:lnTo>
                    <a:lnTo>
                      <a:pt x="181" y="475"/>
                    </a:lnTo>
                    <a:lnTo>
                      <a:pt x="175" y="478"/>
                    </a:lnTo>
                    <a:lnTo>
                      <a:pt x="167" y="483"/>
                    </a:lnTo>
                    <a:lnTo>
                      <a:pt x="155" y="490"/>
                    </a:lnTo>
                    <a:lnTo>
                      <a:pt x="123" y="506"/>
                    </a:lnTo>
                    <a:lnTo>
                      <a:pt x="105" y="513"/>
                    </a:lnTo>
                    <a:lnTo>
                      <a:pt x="84" y="521"/>
                    </a:lnTo>
                    <a:lnTo>
                      <a:pt x="62" y="527"/>
                    </a:lnTo>
                    <a:lnTo>
                      <a:pt x="39" y="532"/>
                    </a:lnTo>
                    <a:lnTo>
                      <a:pt x="15" y="534"/>
                    </a:lnTo>
                    <a:lnTo>
                      <a:pt x="14" y="532"/>
                    </a:lnTo>
                    <a:lnTo>
                      <a:pt x="13" y="526"/>
                    </a:lnTo>
                    <a:lnTo>
                      <a:pt x="10" y="516"/>
                    </a:lnTo>
                    <a:lnTo>
                      <a:pt x="8" y="501"/>
                    </a:lnTo>
                    <a:lnTo>
                      <a:pt x="5" y="485"/>
                    </a:lnTo>
                    <a:lnTo>
                      <a:pt x="3" y="465"/>
                    </a:lnTo>
                    <a:lnTo>
                      <a:pt x="1" y="441"/>
                    </a:lnTo>
                    <a:lnTo>
                      <a:pt x="0" y="416"/>
                    </a:lnTo>
                    <a:lnTo>
                      <a:pt x="0" y="388"/>
                    </a:lnTo>
                    <a:lnTo>
                      <a:pt x="2" y="358"/>
                    </a:lnTo>
                    <a:lnTo>
                      <a:pt x="6" y="326"/>
                    </a:lnTo>
                    <a:lnTo>
                      <a:pt x="12" y="293"/>
                    </a:lnTo>
                    <a:lnTo>
                      <a:pt x="20" y="259"/>
                    </a:lnTo>
                    <a:lnTo>
                      <a:pt x="32" y="223"/>
                    </a:lnTo>
                    <a:lnTo>
                      <a:pt x="47" y="187"/>
                    </a:lnTo>
                    <a:lnTo>
                      <a:pt x="65" y="151"/>
                    </a:lnTo>
                    <a:lnTo>
                      <a:pt x="87" y="114"/>
                    </a:lnTo>
                    <a:lnTo>
                      <a:pt x="114" y="77"/>
                    </a:lnTo>
                    <a:lnTo>
                      <a:pt x="145" y="41"/>
                    </a:lnTo>
                    <a:lnTo>
                      <a:pt x="181" y="5"/>
                    </a:lnTo>
                    <a:lnTo>
                      <a:pt x="182" y="4"/>
                    </a:lnTo>
                    <a:lnTo>
                      <a:pt x="187" y="2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" name="Freeform 145">
                <a:extLst>
                  <a:ext uri="{FF2B5EF4-FFF2-40B4-BE49-F238E27FC236}">
                    <a16:creationId xmlns:a16="http://schemas.microsoft.com/office/drawing/2014/main" id="{48226B02-5D07-4B41-B383-A9CC5C8433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45213" y="2334566"/>
                <a:ext cx="76031" cy="157694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26" y="2"/>
                  </a:cxn>
                  <a:cxn ang="0">
                    <a:pos x="35" y="9"/>
                  </a:cxn>
                  <a:cxn ang="0">
                    <a:pos x="42" y="20"/>
                  </a:cxn>
                  <a:cxn ang="0">
                    <a:pos x="48" y="35"/>
                  </a:cxn>
                  <a:cxn ang="0">
                    <a:pos x="52" y="53"/>
                  </a:cxn>
                  <a:cxn ang="0">
                    <a:pos x="54" y="68"/>
                  </a:cxn>
                  <a:cxn ang="0">
                    <a:pos x="53" y="81"/>
                  </a:cxn>
                  <a:cxn ang="0">
                    <a:pos x="51" y="94"/>
                  </a:cxn>
                  <a:cxn ang="0">
                    <a:pos x="47" y="103"/>
                  </a:cxn>
                  <a:cxn ang="0">
                    <a:pos x="42" y="110"/>
                  </a:cxn>
                  <a:cxn ang="0">
                    <a:pos x="36" y="112"/>
                  </a:cxn>
                  <a:cxn ang="0">
                    <a:pos x="27" y="110"/>
                  </a:cxn>
                  <a:cxn ang="0">
                    <a:pos x="19" y="104"/>
                  </a:cxn>
                  <a:cxn ang="0">
                    <a:pos x="11" y="93"/>
                  </a:cxn>
                  <a:cxn ang="0">
                    <a:pos x="5" y="78"/>
                  </a:cxn>
                  <a:cxn ang="0">
                    <a:pos x="1" y="60"/>
                  </a:cxn>
                  <a:cxn ang="0">
                    <a:pos x="0" y="45"/>
                  </a:cxn>
                  <a:cxn ang="0">
                    <a:pos x="0" y="32"/>
                  </a:cxn>
                  <a:cxn ang="0">
                    <a:pos x="2" y="19"/>
                  </a:cxn>
                  <a:cxn ang="0">
                    <a:pos x="6" y="10"/>
                  </a:cxn>
                  <a:cxn ang="0">
                    <a:pos x="11" y="3"/>
                  </a:cxn>
                  <a:cxn ang="0">
                    <a:pos x="18" y="0"/>
                  </a:cxn>
                </a:cxnLst>
                <a:rect l="0" t="0" r="r" b="b"/>
                <a:pathLst>
                  <a:path w="54" h="112">
                    <a:moveTo>
                      <a:pt x="18" y="0"/>
                    </a:moveTo>
                    <a:lnTo>
                      <a:pt x="26" y="2"/>
                    </a:lnTo>
                    <a:lnTo>
                      <a:pt x="35" y="9"/>
                    </a:lnTo>
                    <a:lnTo>
                      <a:pt x="42" y="20"/>
                    </a:lnTo>
                    <a:lnTo>
                      <a:pt x="48" y="35"/>
                    </a:lnTo>
                    <a:lnTo>
                      <a:pt x="52" y="53"/>
                    </a:lnTo>
                    <a:lnTo>
                      <a:pt x="54" y="68"/>
                    </a:lnTo>
                    <a:lnTo>
                      <a:pt x="53" y="81"/>
                    </a:lnTo>
                    <a:lnTo>
                      <a:pt x="51" y="94"/>
                    </a:lnTo>
                    <a:lnTo>
                      <a:pt x="47" y="103"/>
                    </a:lnTo>
                    <a:lnTo>
                      <a:pt x="42" y="110"/>
                    </a:lnTo>
                    <a:lnTo>
                      <a:pt x="36" y="112"/>
                    </a:lnTo>
                    <a:lnTo>
                      <a:pt x="27" y="110"/>
                    </a:lnTo>
                    <a:lnTo>
                      <a:pt x="19" y="104"/>
                    </a:lnTo>
                    <a:lnTo>
                      <a:pt x="11" y="93"/>
                    </a:lnTo>
                    <a:lnTo>
                      <a:pt x="5" y="78"/>
                    </a:lnTo>
                    <a:lnTo>
                      <a:pt x="1" y="60"/>
                    </a:lnTo>
                    <a:lnTo>
                      <a:pt x="0" y="45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6" y="10"/>
                    </a:lnTo>
                    <a:lnTo>
                      <a:pt x="11" y="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" name="Freeform 146">
                <a:extLst>
                  <a:ext uri="{FF2B5EF4-FFF2-40B4-BE49-F238E27FC236}">
                    <a16:creationId xmlns:a16="http://schemas.microsoft.com/office/drawing/2014/main" id="{6AE1F7C1-9F6C-E448-ADAD-9C86D45D8A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2364" y="2304998"/>
                <a:ext cx="97151" cy="147838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24" y="2"/>
                  </a:cxn>
                  <a:cxn ang="0">
                    <a:pos x="33" y="8"/>
                  </a:cxn>
                  <a:cxn ang="0">
                    <a:pos x="42" y="17"/>
                  </a:cxn>
                  <a:cxn ang="0">
                    <a:pos x="50" y="28"/>
                  </a:cxn>
                  <a:cxn ang="0">
                    <a:pos x="58" y="40"/>
                  </a:cxn>
                  <a:cxn ang="0">
                    <a:pos x="64" y="54"/>
                  </a:cxn>
                  <a:cxn ang="0">
                    <a:pos x="68" y="68"/>
                  </a:cxn>
                  <a:cxn ang="0">
                    <a:pos x="69" y="80"/>
                  </a:cxn>
                  <a:cxn ang="0">
                    <a:pos x="69" y="90"/>
                  </a:cxn>
                  <a:cxn ang="0">
                    <a:pos x="65" y="98"/>
                  </a:cxn>
                  <a:cxn ang="0">
                    <a:pos x="60" y="103"/>
                  </a:cxn>
                  <a:cxn ang="0">
                    <a:pos x="53" y="105"/>
                  </a:cxn>
                  <a:cxn ang="0">
                    <a:pos x="44" y="102"/>
                  </a:cxn>
                  <a:cxn ang="0">
                    <a:pos x="36" y="96"/>
                  </a:cxn>
                  <a:cxn ang="0">
                    <a:pos x="28" y="88"/>
                  </a:cxn>
                  <a:cxn ang="0">
                    <a:pos x="19" y="77"/>
                  </a:cxn>
                  <a:cxn ang="0">
                    <a:pos x="12" y="64"/>
                  </a:cxn>
                  <a:cxn ang="0">
                    <a:pos x="6" y="50"/>
                  </a:cxn>
                  <a:cxn ang="0">
                    <a:pos x="2" y="37"/>
                  </a:cxn>
                  <a:cxn ang="0">
                    <a:pos x="0" y="25"/>
                  </a:cxn>
                  <a:cxn ang="0">
                    <a:pos x="1" y="14"/>
                  </a:cxn>
                  <a:cxn ang="0">
                    <a:pos x="4" y="7"/>
                  </a:cxn>
                  <a:cxn ang="0">
                    <a:pos x="9" y="2"/>
                  </a:cxn>
                  <a:cxn ang="0">
                    <a:pos x="16" y="0"/>
                  </a:cxn>
                </a:cxnLst>
                <a:rect l="0" t="0" r="r" b="b"/>
                <a:pathLst>
                  <a:path w="69" h="105">
                    <a:moveTo>
                      <a:pt x="16" y="0"/>
                    </a:moveTo>
                    <a:lnTo>
                      <a:pt x="24" y="2"/>
                    </a:lnTo>
                    <a:lnTo>
                      <a:pt x="33" y="8"/>
                    </a:lnTo>
                    <a:lnTo>
                      <a:pt x="42" y="17"/>
                    </a:lnTo>
                    <a:lnTo>
                      <a:pt x="50" y="28"/>
                    </a:lnTo>
                    <a:lnTo>
                      <a:pt x="58" y="40"/>
                    </a:lnTo>
                    <a:lnTo>
                      <a:pt x="64" y="54"/>
                    </a:lnTo>
                    <a:lnTo>
                      <a:pt x="68" y="68"/>
                    </a:lnTo>
                    <a:lnTo>
                      <a:pt x="69" y="80"/>
                    </a:lnTo>
                    <a:lnTo>
                      <a:pt x="69" y="90"/>
                    </a:lnTo>
                    <a:lnTo>
                      <a:pt x="65" y="98"/>
                    </a:lnTo>
                    <a:lnTo>
                      <a:pt x="60" y="103"/>
                    </a:lnTo>
                    <a:lnTo>
                      <a:pt x="53" y="105"/>
                    </a:lnTo>
                    <a:lnTo>
                      <a:pt x="44" y="102"/>
                    </a:lnTo>
                    <a:lnTo>
                      <a:pt x="36" y="96"/>
                    </a:lnTo>
                    <a:lnTo>
                      <a:pt x="28" y="88"/>
                    </a:lnTo>
                    <a:lnTo>
                      <a:pt x="19" y="77"/>
                    </a:lnTo>
                    <a:lnTo>
                      <a:pt x="12" y="64"/>
                    </a:lnTo>
                    <a:lnTo>
                      <a:pt x="6" y="50"/>
                    </a:lnTo>
                    <a:lnTo>
                      <a:pt x="2" y="37"/>
                    </a:lnTo>
                    <a:lnTo>
                      <a:pt x="0" y="25"/>
                    </a:lnTo>
                    <a:lnTo>
                      <a:pt x="1" y="14"/>
                    </a:lnTo>
                    <a:lnTo>
                      <a:pt x="4" y="7"/>
                    </a:lnTo>
                    <a:lnTo>
                      <a:pt x="9" y="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" name="Freeform 147">
                <a:extLst>
                  <a:ext uri="{FF2B5EF4-FFF2-40B4-BE49-F238E27FC236}">
                    <a16:creationId xmlns:a16="http://schemas.microsoft.com/office/drawing/2014/main" id="{682BA521-601B-EC45-BC0B-275E6054C8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32475" y="2251495"/>
                <a:ext cx="123902" cy="114047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26" y="2"/>
                  </a:cxn>
                  <a:cxn ang="0">
                    <a:pos x="38" y="5"/>
                  </a:cxn>
                  <a:cxn ang="0">
                    <a:pos x="49" y="12"/>
                  </a:cxn>
                  <a:cxn ang="0">
                    <a:pos x="61" y="20"/>
                  </a:cxn>
                  <a:cxn ang="0">
                    <a:pos x="71" y="30"/>
                  </a:cxn>
                  <a:cxn ang="0">
                    <a:pos x="79" y="41"/>
                  </a:cxn>
                  <a:cxn ang="0">
                    <a:pos x="85" y="51"/>
                  </a:cxn>
                  <a:cxn ang="0">
                    <a:pos x="88" y="61"/>
                  </a:cxn>
                  <a:cxn ang="0">
                    <a:pos x="88" y="69"/>
                  </a:cxn>
                  <a:cxn ang="0">
                    <a:pos x="84" y="76"/>
                  </a:cxn>
                  <a:cxn ang="0">
                    <a:pos x="78" y="80"/>
                  </a:cxn>
                  <a:cxn ang="0">
                    <a:pos x="70" y="81"/>
                  </a:cxn>
                  <a:cxn ang="0">
                    <a:pos x="60" y="79"/>
                  </a:cxn>
                  <a:cxn ang="0">
                    <a:pos x="49" y="75"/>
                  </a:cxn>
                  <a:cxn ang="0">
                    <a:pos x="38" y="69"/>
                  </a:cxn>
                  <a:cxn ang="0">
                    <a:pos x="26" y="60"/>
                  </a:cxn>
                  <a:cxn ang="0">
                    <a:pos x="16" y="50"/>
                  </a:cxn>
                  <a:cxn ang="0">
                    <a:pos x="8" y="40"/>
                  </a:cxn>
                  <a:cxn ang="0">
                    <a:pos x="2" y="30"/>
                  </a:cxn>
                  <a:cxn ang="0">
                    <a:pos x="0" y="20"/>
                  </a:cxn>
                  <a:cxn ang="0">
                    <a:pos x="0" y="12"/>
                  </a:cxn>
                  <a:cxn ang="0">
                    <a:pos x="3" y="5"/>
                  </a:cxn>
                  <a:cxn ang="0">
                    <a:pos x="9" y="1"/>
                  </a:cxn>
                  <a:cxn ang="0">
                    <a:pos x="17" y="0"/>
                  </a:cxn>
                </a:cxnLst>
                <a:rect l="0" t="0" r="r" b="b"/>
                <a:pathLst>
                  <a:path w="88" h="81">
                    <a:moveTo>
                      <a:pt x="17" y="0"/>
                    </a:moveTo>
                    <a:lnTo>
                      <a:pt x="26" y="2"/>
                    </a:lnTo>
                    <a:lnTo>
                      <a:pt x="38" y="5"/>
                    </a:lnTo>
                    <a:lnTo>
                      <a:pt x="49" y="12"/>
                    </a:lnTo>
                    <a:lnTo>
                      <a:pt x="61" y="20"/>
                    </a:lnTo>
                    <a:lnTo>
                      <a:pt x="71" y="30"/>
                    </a:lnTo>
                    <a:lnTo>
                      <a:pt x="79" y="41"/>
                    </a:lnTo>
                    <a:lnTo>
                      <a:pt x="85" y="51"/>
                    </a:lnTo>
                    <a:lnTo>
                      <a:pt x="88" y="61"/>
                    </a:lnTo>
                    <a:lnTo>
                      <a:pt x="88" y="69"/>
                    </a:lnTo>
                    <a:lnTo>
                      <a:pt x="84" y="76"/>
                    </a:lnTo>
                    <a:lnTo>
                      <a:pt x="78" y="80"/>
                    </a:lnTo>
                    <a:lnTo>
                      <a:pt x="70" y="81"/>
                    </a:lnTo>
                    <a:lnTo>
                      <a:pt x="60" y="79"/>
                    </a:lnTo>
                    <a:lnTo>
                      <a:pt x="49" y="75"/>
                    </a:lnTo>
                    <a:lnTo>
                      <a:pt x="38" y="69"/>
                    </a:lnTo>
                    <a:lnTo>
                      <a:pt x="26" y="60"/>
                    </a:lnTo>
                    <a:lnTo>
                      <a:pt x="16" y="50"/>
                    </a:lnTo>
                    <a:lnTo>
                      <a:pt x="8" y="40"/>
                    </a:lnTo>
                    <a:lnTo>
                      <a:pt x="2" y="30"/>
                    </a:lnTo>
                    <a:lnTo>
                      <a:pt x="0" y="20"/>
                    </a:lnTo>
                    <a:lnTo>
                      <a:pt x="0" y="12"/>
                    </a:lnTo>
                    <a:lnTo>
                      <a:pt x="3" y="5"/>
                    </a:lnTo>
                    <a:lnTo>
                      <a:pt x="9" y="1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" name="Freeform 148">
                <a:extLst>
                  <a:ext uri="{FF2B5EF4-FFF2-40B4-BE49-F238E27FC236}">
                    <a16:creationId xmlns:a16="http://schemas.microsoft.com/office/drawing/2014/main" id="{F293D04B-8AEA-DE4F-A9D1-FB2E7B88F4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23694" y="2190952"/>
                <a:ext cx="68992" cy="139391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24" y="1"/>
                  </a:cxn>
                  <a:cxn ang="0">
                    <a:pos x="31" y="7"/>
                  </a:cxn>
                  <a:cxn ang="0">
                    <a:pos x="38" y="17"/>
                  </a:cxn>
                  <a:cxn ang="0">
                    <a:pos x="44" y="30"/>
                  </a:cxn>
                  <a:cxn ang="0">
                    <a:pos x="47" y="46"/>
                  </a:cxn>
                  <a:cxn ang="0">
                    <a:pos x="49" y="59"/>
                  </a:cxn>
                  <a:cxn ang="0">
                    <a:pos x="49" y="72"/>
                  </a:cxn>
                  <a:cxn ang="0">
                    <a:pos x="46" y="83"/>
                  </a:cxn>
                  <a:cxn ang="0">
                    <a:pos x="43" y="91"/>
                  </a:cxn>
                  <a:cxn ang="0">
                    <a:pos x="39" y="97"/>
                  </a:cxn>
                  <a:cxn ang="0">
                    <a:pos x="33" y="99"/>
                  </a:cxn>
                  <a:cxn ang="0">
                    <a:pos x="25" y="99"/>
                  </a:cxn>
                  <a:cxn ang="0">
                    <a:pos x="18" y="92"/>
                  </a:cxn>
                  <a:cxn ang="0">
                    <a:pos x="11" y="82"/>
                  </a:cxn>
                  <a:cxn ang="0">
                    <a:pos x="5" y="69"/>
                  </a:cxn>
                  <a:cxn ang="0">
                    <a:pos x="2" y="53"/>
                  </a:cxn>
                  <a:cxn ang="0">
                    <a:pos x="0" y="37"/>
                  </a:cxn>
                  <a:cxn ang="0">
                    <a:pos x="1" y="23"/>
                  </a:cxn>
                  <a:cxn ang="0">
                    <a:pos x="5" y="11"/>
                  </a:cxn>
                  <a:cxn ang="0">
                    <a:pos x="10" y="4"/>
                  </a:cxn>
                  <a:cxn ang="0">
                    <a:pos x="16" y="0"/>
                  </a:cxn>
                </a:cxnLst>
                <a:rect l="0" t="0" r="r" b="b"/>
                <a:pathLst>
                  <a:path w="49" h="99">
                    <a:moveTo>
                      <a:pt x="16" y="0"/>
                    </a:moveTo>
                    <a:lnTo>
                      <a:pt x="24" y="1"/>
                    </a:lnTo>
                    <a:lnTo>
                      <a:pt x="31" y="7"/>
                    </a:lnTo>
                    <a:lnTo>
                      <a:pt x="38" y="17"/>
                    </a:lnTo>
                    <a:lnTo>
                      <a:pt x="44" y="30"/>
                    </a:lnTo>
                    <a:lnTo>
                      <a:pt x="47" y="46"/>
                    </a:lnTo>
                    <a:lnTo>
                      <a:pt x="49" y="59"/>
                    </a:lnTo>
                    <a:lnTo>
                      <a:pt x="49" y="72"/>
                    </a:lnTo>
                    <a:lnTo>
                      <a:pt x="46" y="83"/>
                    </a:lnTo>
                    <a:lnTo>
                      <a:pt x="43" y="91"/>
                    </a:lnTo>
                    <a:lnTo>
                      <a:pt x="39" y="97"/>
                    </a:lnTo>
                    <a:lnTo>
                      <a:pt x="33" y="99"/>
                    </a:lnTo>
                    <a:lnTo>
                      <a:pt x="25" y="99"/>
                    </a:lnTo>
                    <a:lnTo>
                      <a:pt x="18" y="92"/>
                    </a:lnTo>
                    <a:lnTo>
                      <a:pt x="11" y="82"/>
                    </a:lnTo>
                    <a:lnTo>
                      <a:pt x="5" y="69"/>
                    </a:lnTo>
                    <a:lnTo>
                      <a:pt x="2" y="53"/>
                    </a:lnTo>
                    <a:lnTo>
                      <a:pt x="0" y="37"/>
                    </a:lnTo>
                    <a:lnTo>
                      <a:pt x="1" y="23"/>
                    </a:lnTo>
                    <a:lnTo>
                      <a:pt x="5" y="11"/>
                    </a:lnTo>
                    <a:lnTo>
                      <a:pt x="10" y="4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" name="Freeform 149">
                <a:extLst>
                  <a:ext uri="{FF2B5EF4-FFF2-40B4-BE49-F238E27FC236}">
                    <a16:creationId xmlns:a16="http://schemas.microsoft.com/office/drawing/2014/main" id="{8C28BD3B-69B4-9345-B743-6BD30CFED8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16621" y="2151528"/>
                <a:ext cx="90111" cy="119679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20" y="1"/>
                  </a:cxn>
                  <a:cxn ang="0">
                    <a:pos x="28" y="5"/>
                  </a:cxn>
                  <a:cxn ang="0">
                    <a:pos x="36" y="12"/>
                  </a:cxn>
                  <a:cxn ang="0">
                    <a:pos x="44" y="20"/>
                  </a:cxn>
                  <a:cxn ang="0">
                    <a:pos x="52" y="30"/>
                  </a:cxn>
                  <a:cxn ang="0">
                    <a:pos x="57" y="42"/>
                  </a:cxn>
                  <a:cxn ang="0">
                    <a:pos x="62" y="53"/>
                  </a:cxn>
                  <a:cxn ang="0">
                    <a:pos x="64" y="63"/>
                  </a:cxn>
                  <a:cxn ang="0">
                    <a:pos x="64" y="72"/>
                  </a:cxn>
                  <a:cxn ang="0">
                    <a:pos x="62" y="79"/>
                  </a:cxn>
                  <a:cxn ang="0">
                    <a:pos x="57" y="84"/>
                  </a:cxn>
                  <a:cxn ang="0">
                    <a:pos x="52" y="85"/>
                  </a:cxn>
                  <a:cxn ang="0">
                    <a:pos x="44" y="85"/>
                  </a:cxn>
                  <a:cxn ang="0">
                    <a:pos x="36" y="80"/>
                  </a:cxn>
                  <a:cxn ang="0">
                    <a:pos x="28" y="75"/>
                  </a:cxn>
                  <a:cxn ang="0">
                    <a:pos x="20" y="65"/>
                  </a:cxn>
                  <a:cxn ang="0">
                    <a:pos x="12" y="55"/>
                  </a:cxn>
                  <a:cxn ang="0">
                    <a:pos x="6" y="44"/>
                  </a:cxn>
                  <a:cxn ang="0">
                    <a:pos x="2" y="33"/>
                  </a:cxn>
                  <a:cxn ang="0">
                    <a:pos x="0" y="23"/>
                  </a:cxn>
                  <a:cxn ang="0">
                    <a:pos x="0" y="14"/>
                  </a:cxn>
                  <a:cxn ang="0">
                    <a:pos x="2" y="7"/>
                  </a:cxn>
                  <a:cxn ang="0">
                    <a:pos x="6" y="2"/>
                  </a:cxn>
                  <a:cxn ang="0">
                    <a:pos x="12" y="0"/>
                  </a:cxn>
                </a:cxnLst>
                <a:rect l="0" t="0" r="r" b="b"/>
                <a:pathLst>
                  <a:path w="64" h="85">
                    <a:moveTo>
                      <a:pt x="12" y="0"/>
                    </a:moveTo>
                    <a:lnTo>
                      <a:pt x="20" y="1"/>
                    </a:lnTo>
                    <a:lnTo>
                      <a:pt x="28" y="5"/>
                    </a:lnTo>
                    <a:lnTo>
                      <a:pt x="36" y="12"/>
                    </a:lnTo>
                    <a:lnTo>
                      <a:pt x="44" y="20"/>
                    </a:lnTo>
                    <a:lnTo>
                      <a:pt x="52" y="30"/>
                    </a:lnTo>
                    <a:lnTo>
                      <a:pt x="57" y="42"/>
                    </a:lnTo>
                    <a:lnTo>
                      <a:pt x="62" y="53"/>
                    </a:lnTo>
                    <a:lnTo>
                      <a:pt x="64" y="63"/>
                    </a:lnTo>
                    <a:lnTo>
                      <a:pt x="64" y="72"/>
                    </a:lnTo>
                    <a:lnTo>
                      <a:pt x="62" y="79"/>
                    </a:lnTo>
                    <a:lnTo>
                      <a:pt x="57" y="84"/>
                    </a:lnTo>
                    <a:lnTo>
                      <a:pt x="52" y="85"/>
                    </a:lnTo>
                    <a:lnTo>
                      <a:pt x="44" y="85"/>
                    </a:lnTo>
                    <a:lnTo>
                      <a:pt x="36" y="80"/>
                    </a:lnTo>
                    <a:lnTo>
                      <a:pt x="28" y="75"/>
                    </a:lnTo>
                    <a:lnTo>
                      <a:pt x="20" y="65"/>
                    </a:lnTo>
                    <a:lnTo>
                      <a:pt x="12" y="55"/>
                    </a:lnTo>
                    <a:lnTo>
                      <a:pt x="6" y="44"/>
                    </a:lnTo>
                    <a:lnTo>
                      <a:pt x="2" y="33"/>
                    </a:lnTo>
                    <a:lnTo>
                      <a:pt x="0" y="23"/>
                    </a:lnTo>
                    <a:lnTo>
                      <a:pt x="0" y="14"/>
                    </a:lnTo>
                    <a:lnTo>
                      <a:pt x="2" y="7"/>
                    </a:lnTo>
                    <a:lnTo>
                      <a:pt x="6" y="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" name="Freeform 150">
                <a:extLst>
                  <a:ext uri="{FF2B5EF4-FFF2-40B4-BE49-F238E27FC236}">
                    <a16:creationId xmlns:a16="http://schemas.microsoft.com/office/drawing/2014/main" id="{C842911B-431D-8049-925C-5EE3018A41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9337" y="2576739"/>
                <a:ext cx="225277" cy="121086"/>
              </a:xfrm>
              <a:custGeom>
                <a:avLst/>
                <a:gdLst/>
                <a:ahLst/>
                <a:cxnLst>
                  <a:cxn ang="0">
                    <a:pos x="62" y="0"/>
                  </a:cxn>
                  <a:cxn ang="0">
                    <a:pos x="81" y="0"/>
                  </a:cxn>
                  <a:cxn ang="0">
                    <a:pos x="99" y="4"/>
                  </a:cxn>
                  <a:cxn ang="0">
                    <a:pos x="115" y="9"/>
                  </a:cxn>
                  <a:cxn ang="0">
                    <a:pos x="130" y="16"/>
                  </a:cxn>
                  <a:cxn ang="0">
                    <a:pos x="142" y="26"/>
                  </a:cxn>
                  <a:cxn ang="0">
                    <a:pos x="152" y="36"/>
                  </a:cxn>
                  <a:cxn ang="0">
                    <a:pos x="158" y="47"/>
                  </a:cxn>
                  <a:cxn ang="0">
                    <a:pos x="160" y="59"/>
                  </a:cxn>
                  <a:cxn ang="0">
                    <a:pos x="159" y="71"/>
                  </a:cxn>
                  <a:cxn ang="0">
                    <a:pos x="154" y="77"/>
                  </a:cxn>
                  <a:cxn ang="0">
                    <a:pos x="148" y="82"/>
                  </a:cxn>
                  <a:cxn ang="0">
                    <a:pos x="141" y="84"/>
                  </a:cxn>
                  <a:cxn ang="0">
                    <a:pos x="133" y="86"/>
                  </a:cxn>
                  <a:cxn ang="0">
                    <a:pos x="119" y="86"/>
                  </a:cxn>
                  <a:cxn ang="0">
                    <a:pos x="115" y="85"/>
                  </a:cxn>
                  <a:cxn ang="0">
                    <a:pos x="113" y="85"/>
                  </a:cxn>
                  <a:cxn ang="0">
                    <a:pos x="17" y="63"/>
                  </a:cxn>
                  <a:cxn ang="0">
                    <a:pos x="15" y="62"/>
                  </a:cxn>
                  <a:cxn ang="0">
                    <a:pos x="12" y="60"/>
                  </a:cxn>
                  <a:cxn ang="0">
                    <a:pos x="8" y="56"/>
                  </a:cxn>
                  <a:cxn ang="0">
                    <a:pos x="4" y="51"/>
                  </a:cxn>
                  <a:cxn ang="0">
                    <a:pos x="1" y="44"/>
                  </a:cxn>
                  <a:cxn ang="0">
                    <a:pos x="0" y="36"/>
                  </a:cxn>
                  <a:cxn ang="0">
                    <a:pos x="3" y="26"/>
                  </a:cxn>
                  <a:cxn ang="0">
                    <a:pos x="10" y="18"/>
                  </a:cxn>
                  <a:cxn ang="0">
                    <a:pos x="19" y="10"/>
                  </a:cxn>
                  <a:cxn ang="0">
                    <a:pos x="31" y="5"/>
                  </a:cxn>
                  <a:cxn ang="0">
                    <a:pos x="46" y="1"/>
                  </a:cxn>
                  <a:cxn ang="0">
                    <a:pos x="62" y="0"/>
                  </a:cxn>
                </a:cxnLst>
                <a:rect l="0" t="0" r="r" b="b"/>
                <a:pathLst>
                  <a:path w="160" h="86">
                    <a:moveTo>
                      <a:pt x="62" y="0"/>
                    </a:moveTo>
                    <a:lnTo>
                      <a:pt x="81" y="0"/>
                    </a:lnTo>
                    <a:lnTo>
                      <a:pt x="99" y="4"/>
                    </a:lnTo>
                    <a:lnTo>
                      <a:pt x="115" y="9"/>
                    </a:lnTo>
                    <a:lnTo>
                      <a:pt x="130" y="16"/>
                    </a:lnTo>
                    <a:lnTo>
                      <a:pt x="142" y="26"/>
                    </a:lnTo>
                    <a:lnTo>
                      <a:pt x="152" y="36"/>
                    </a:lnTo>
                    <a:lnTo>
                      <a:pt x="158" y="47"/>
                    </a:lnTo>
                    <a:lnTo>
                      <a:pt x="160" y="59"/>
                    </a:lnTo>
                    <a:lnTo>
                      <a:pt x="159" y="71"/>
                    </a:lnTo>
                    <a:lnTo>
                      <a:pt x="154" y="77"/>
                    </a:lnTo>
                    <a:lnTo>
                      <a:pt x="148" y="82"/>
                    </a:lnTo>
                    <a:lnTo>
                      <a:pt x="141" y="84"/>
                    </a:lnTo>
                    <a:lnTo>
                      <a:pt x="133" y="86"/>
                    </a:lnTo>
                    <a:lnTo>
                      <a:pt x="119" y="86"/>
                    </a:lnTo>
                    <a:lnTo>
                      <a:pt x="115" y="85"/>
                    </a:lnTo>
                    <a:lnTo>
                      <a:pt x="113" y="85"/>
                    </a:lnTo>
                    <a:lnTo>
                      <a:pt x="17" y="63"/>
                    </a:lnTo>
                    <a:lnTo>
                      <a:pt x="15" y="62"/>
                    </a:lnTo>
                    <a:lnTo>
                      <a:pt x="12" y="60"/>
                    </a:lnTo>
                    <a:lnTo>
                      <a:pt x="8" y="56"/>
                    </a:lnTo>
                    <a:lnTo>
                      <a:pt x="4" y="51"/>
                    </a:lnTo>
                    <a:lnTo>
                      <a:pt x="1" y="44"/>
                    </a:lnTo>
                    <a:lnTo>
                      <a:pt x="0" y="36"/>
                    </a:lnTo>
                    <a:lnTo>
                      <a:pt x="3" y="26"/>
                    </a:lnTo>
                    <a:lnTo>
                      <a:pt x="10" y="18"/>
                    </a:lnTo>
                    <a:lnTo>
                      <a:pt x="19" y="10"/>
                    </a:lnTo>
                    <a:lnTo>
                      <a:pt x="31" y="5"/>
                    </a:lnTo>
                    <a:lnTo>
                      <a:pt x="46" y="1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" name="Freeform 151">
                <a:extLst>
                  <a:ext uri="{FF2B5EF4-FFF2-40B4-BE49-F238E27FC236}">
                    <a16:creationId xmlns:a16="http://schemas.microsoft.com/office/drawing/2014/main" id="{43E46D01-EFC7-F74E-B742-16A4758FA6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1899" y="2613346"/>
                <a:ext cx="270333" cy="642039"/>
              </a:xfrm>
              <a:custGeom>
                <a:avLst/>
                <a:gdLst/>
                <a:ahLst/>
                <a:cxnLst>
                  <a:cxn ang="0">
                    <a:pos x="116" y="0"/>
                  </a:cxn>
                  <a:cxn ang="0">
                    <a:pos x="130" y="0"/>
                  </a:cxn>
                  <a:cxn ang="0">
                    <a:pos x="146" y="4"/>
                  </a:cxn>
                  <a:cxn ang="0">
                    <a:pos x="165" y="10"/>
                  </a:cxn>
                  <a:cxn ang="0">
                    <a:pos x="178" y="20"/>
                  </a:cxn>
                  <a:cxn ang="0">
                    <a:pos x="188" y="30"/>
                  </a:cxn>
                  <a:cxn ang="0">
                    <a:pos x="192" y="42"/>
                  </a:cxn>
                  <a:cxn ang="0">
                    <a:pos x="191" y="44"/>
                  </a:cxn>
                  <a:cxn ang="0">
                    <a:pos x="188" y="48"/>
                  </a:cxn>
                  <a:cxn ang="0">
                    <a:pos x="184" y="56"/>
                  </a:cxn>
                  <a:cxn ang="0">
                    <a:pos x="179" y="67"/>
                  </a:cxn>
                  <a:cxn ang="0">
                    <a:pos x="173" y="80"/>
                  </a:cxn>
                  <a:cxn ang="0">
                    <a:pos x="167" y="97"/>
                  </a:cxn>
                  <a:cxn ang="0">
                    <a:pos x="160" y="118"/>
                  </a:cxn>
                  <a:cxn ang="0">
                    <a:pos x="153" y="141"/>
                  </a:cxn>
                  <a:cxn ang="0">
                    <a:pos x="147" y="169"/>
                  </a:cxn>
                  <a:cxn ang="0">
                    <a:pos x="141" y="200"/>
                  </a:cxn>
                  <a:cxn ang="0">
                    <a:pos x="137" y="235"/>
                  </a:cxn>
                  <a:cxn ang="0">
                    <a:pos x="133" y="273"/>
                  </a:cxn>
                  <a:cxn ang="0">
                    <a:pos x="131" y="315"/>
                  </a:cxn>
                  <a:cxn ang="0">
                    <a:pos x="131" y="362"/>
                  </a:cxn>
                  <a:cxn ang="0">
                    <a:pos x="133" y="412"/>
                  </a:cxn>
                  <a:cxn ang="0">
                    <a:pos x="3" y="456"/>
                  </a:cxn>
                  <a:cxn ang="0">
                    <a:pos x="3" y="454"/>
                  </a:cxn>
                  <a:cxn ang="0">
                    <a:pos x="3" y="445"/>
                  </a:cxn>
                  <a:cxn ang="0">
                    <a:pos x="2" y="432"/>
                  </a:cxn>
                  <a:cxn ang="0">
                    <a:pos x="1" y="414"/>
                  </a:cxn>
                  <a:cxn ang="0">
                    <a:pos x="0" y="392"/>
                  </a:cxn>
                  <a:cxn ang="0">
                    <a:pos x="0" y="366"/>
                  </a:cxn>
                  <a:cxn ang="0">
                    <a:pos x="2" y="336"/>
                  </a:cxn>
                  <a:cxn ang="0">
                    <a:pos x="3" y="304"/>
                  </a:cxn>
                  <a:cxn ang="0">
                    <a:pos x="8" y="268"/>
                  </a:cxn>
                  <a:cxn ang="0">
                    <a:pos x="13" y="231"/>
                  </a:cxn>
                  <a:cxn ang="0">
                    <a:pos x="19" y="191"/>
                  </a:cxn>
                  <a:cxn ang="0">
                    <a:pos x="29" y="149"/>
                  </a:cxn>
                  <a:cxn ang="0">
                    <a:pos x="41" y="107"/>
                  </a:cxn>
                  <a:cxn ang="0">
                    <a:pos x="55" y="63"/>
                  </a:cxn>
                  <a:cxn ang="0">
                    <a:pos x="73" y="20"/>
                  </a:cxn>
                  <a:cxn ang="0">
                    <a:pos x="74" y="19"/>
                  </a:cxn>
                  <a:cxn ang="0">
                    <a:pos x="76" y="15"/>
                  </a:cxn>
                  <a:cxn ang="0">
                    <a:pos x="80" y="12"/>
                  </a:cxn>
                  <a:cxn ang="0">
                    <a:pos x="86" y="8"/>
                  </a:cxn>
                  <a:cxn ang="0">
                    <a:pos x="94" y="4"/>
                  </a:cxn>
                  <a:cxn ang="0">
                    <a:pos x="104" y="0"/>
                  </a:cxn>
                  <a:cxn ang="0">
                    <a:pos x="116" y="0"/>
                  </a:cxn>
                </a:cxnLst>
                <a:rect l="0" t="0" r="r" b="b"/>
                <a:pathLst>
                  <a:path w="192" h="456">
                    <a:moveTo>
                      <a:pt x="116" y="0"/>
                    </a:moveTo>
                    <a:lnTo>
                      <a:pt x="130" y="0"/>
                    </a:lnTo>
                    <a:lnTo>
                      <a:pt x="146" y="4"/>
                    </a:lnTo>
                    <a:lnTo>
                      <a:pt x="165" y="10"/>
                    </a:lnTo>
                    <a:lnTo>
                      <a:pt x="178" y="20"/>
                    </a:lnTo>
                    <a:lnTo>
                      <a:pt x="188" y="30"/>
                    </a:lnTo>
                    <a:lnTo>
                      <a:pt x="192" y="42"/>
                    </a:lnTo>
                    <a:lnTo>
                      <a:pt x="191" y="44"/>
                    </a:lnTo>
                    <a:lnTo>
                      <a:pt x="188" y="48"/>
                    </a:lnTo>
                    <a:lnTo>
                      <a:pt x="184" y="56"/>
                    </a:lnTo>
                    <a:lnTo>
                      <a:pt x="179" y="67"/>
                    </a:lnTo>
                    <a:lnTo>
                      <a:pt x="173" y="80"/>
                    </a:lnTo>
                    <a:lnTo>
                      <a:pt x="167" y="97"/>
                    </a:lnTo>
                    <a:lnTo>
                      <a:pt x="160" y="118"/>
                    </a:lnTo>
                    <a:lnTo>
                      <a:pt x="153" y="141"/>
                    </a:lnTo>
                    <a:lnTo>
                      <a:pt x="147" y="169"/>
                    </a:lnTo>
                    <a:lnTo>
                      <a:pt x="141" y="200"/>
                    </a:lnTo>
                    <a:lnTo>
                      <a:pt x="137" y="235"/>
                    </a:lnTo>
                    <a:lnTo>
                      <a:pt x="133" y="273"/>
                    </a:lnTo>
                    <a:lnTo>
                      <a:pt x="131" y="315"/>
                    </a:lnTo>
                    <a:lnTo>
                      <a:pt x="131" y="362"/>
                    </a:lnTo>
                    <a:lnTo>
                      <a:pt x="133" y="412"/>
                    </a:lnTo>
                    <a:lnTo>
                      <a:pt x="3" y="456"/>
                    </a:lnTo>
                    <a:lnTo>
                      <a:pt x="3" y="454"/>
                    </a:lnTo>
                    <a:lnTo>
                      <a:pt x="3" y="445"/>
                    </a:lnTo>
                    <a:lnTo>
                      <a:pt x="2" y="432"/>
                    </a:lnTo>
                    <a:lnTo>
                      <a:pt x="1" y="414"/>
                    </a:lnTo>
                    <a:lnTo>
                      <a:pt x="0" y="392"/>
                    </a:lnTo>
                    <a:lnTo>
                      <a:pt x="0" y="366"/>
                    </a:lnTo>
                    <a:lnTo>
                      <a:pt x="2" y="336"/>
                    </a:lnTo>
                    <a:lnTo>
                      <a:pt x="3" y="304"/>
                    </a:lnTo>
                    <a:lnTo>
                      <a:pt x="8" y="268"/>
                    </a:lnTo>
                    <a:lnTo>
                      <a:pt x="13" y="231"/>
                    </a:lnTo>
                    <a:lnTo>
                      <a:pt x="19" y="191"/>
                    </a:lnTo>
                    <a:lnTo>
                      <a:pt x="29" y="149"/>
                    </a:lnTo>
                    <a:lnTo>
                      <a:pt x="41" y="107"/>
                    </a:lnTo>
                    <a:lnTo>
                      <a:pt x="55" y="63"/>
                    </a:lnTo>
                    <a:lnTo>
                      <a:pt x="73" y="20"/>
                    </a:lnTo>
                    <a:lnTo>
                      <a:pt x="74" y="19"/>
                    </a:lnTo>
                    <a:lnTo>
                      <a:pt x="76" y="15"/>
                    </a:lnTo>
                    <a:lnTo>
                      <a:pt x="80" y="12"/>
                    </a:lnTo>
                    <a:lnTo>
                      <a:pt x="86" y="8"/>
                    </a:lnTo>
                    <a:lnTo>
                      <a:pt x="94" y="4"/>
                    </a:lnTo>
                    <a:lnTo>
                      <a:pt x="104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" name="Freeform 152">
                <a:extLst>
                  <a:ext uri="{FF2B5EF4-FFF2-40B4-BE49-F238E27FC236}">
                    <a16:creationId xmlns:a16="http://schemas.microsoft.com/office/drawing/2014/main" id="{4890C919-B2C9-4342-98E6-C450A4FEEE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3484" y="3148379"/>
                <a:ext cx="536442" cy="222461"/>
              </a:xfrm>
              <a:custGeom>
                <a:avLst/>
                <a:gdLst/>
                <a:ahLst/>
                <a:cxnLst>
                  <a:cxn ang="0">
                    <a:pos x="214" y="0"/>
                  </a:cxn>
                  <a:cxn ang="0">
                    <a:pos x="240" y="1"/>
                  </a:cxn>
                  <a:cxn ang="0">
                    <a:pos x="262" y="6"/>
                  </a:cxn>
                  <a:cxn ang="0">
                    <a:pos x="282" y="12"/>
                  </a:cxn>
                  <a:cxn ang="0">
                    <a:pos x="300" y="21"/>
                  </a:cxn>
                  <a:cxn ang="0">
                    <a:pos x="316" y="31"/>
                  </a:cxn>
                  <a:cxn ang="0">
                    <a:pos x="329" y="42"/>
                  </a:cxn>
                  <a:cxn ang="0">
                    <a:pos x="340" y="54"/>
                  </a:cxn>
                  <a:cxn ang="0">
                    <a:pos x="350" y="67"/>
                  </a:cxn>
                  <a:cxn ang="0">
                    <a:pos x="357" y="80"/>
                  </a:cxn>
                  <a:cxn ang="0">
                    <a:pos x="364" y="93"/>
                  </a:cxn>
                  <a:cxn ang="0">
                    <a:pos x="369" y="105"/>
                  </a:cxn>
                  <a:cxn ang="0">
                    <a:pos x="373" y="118"/>
                  </a:cxn>
                  <a:cxn ang="0">
                    <a:pos x="376" y="129"/>
                  </a:cxn>
                  <a:cxn ang="0">
                    <a:pos x="378" y="139"/>
                  </a:cxn>
                  <a:cxn ang="0">
                    <a:pos x="380" y="146"/>
                  </a:cxn>
                  <a:cxn ang="0">
                    <a:pos x="380" y="153"/>
                  </a:cxn>
                  <a:cxn ang="0">
                    <a:pos x="381" y="156"/>
                  </a:cxn>
                  <a:cxn ang="0">
                    <a:pos x="381" y="158"/>
                  </a:cxn>
                  <a:cxn ang="0">
                    <a:pos x="0" y="158"/>
                  </a:cxn>
                  <a:cxn ang="0">
                    <a:pos x="0" y="156"/>
                  </a:cxn>
                  <a:cxn ang="0">
                    <a:pos x="1" y="152"/>
                  </a:cxn>
                  <a:cxn ang="0">
                    <a:pos x="3" y="145"/>
                  </a:cxn>
                  <a:cxn ang="0">
                    <a:pos x="5" y="135"/>
                  </a:cxn>
                  <a:cxn ang="0">
                    <a:pos x="9" y="125"/>
                  </a:cxn>
                  <a:cxn ang="0">
                    <a:pos x="14" y="112"/>
                  </a:cxn>
                  <a:cxn ang="0">
                    <a:pos x="21" y="99"/>
                  </a:cxn>
                  <a:cxn ang="0">
                    <a:pos x="29" y="84"/>
                  </a:cxn>
                  <a:cxn ang="0">
                    <a:pos x="40" y="71"/>
                  </a:cxn>
                  <a:cxn ang="0">
                    <a:pos x="53" y="57"/>
                  </a:cxn>
                  <a:cxn ang="0">
                    <a:pos x="68" y="43"/>
                  </a:cxn>
                  <a:cxn ang="0">
                    <a:pos x="85" y="32"/>
                  </a:cxn>
                  <a:cxn ang="0">
                    <a:pos x="106" y="21"/>
                  </a:cxn>
                  <a:cxn ang="0">
                    <a:pos x="130" y="12"/>
                  </a:cxn>
                  <a:cxn ang="0">
                    <a:pos x="157" y="5"/>
                  </a:cxn>
                  <a:cxn ang="0">
                    <a:pos x="187" y="1"/>
                  </a:cxn>
                  <a:cxn ang="0">
                    <a:pos x="214" y="0"/>
                  </a:cxn>
                </a:cxnLst>
                <a:rect l="0" t="0" r="r" b="b"/>
                <a:pathLst>
                  <a:path w="381" h="158">
                    <a:moveTo>
                      <a:pt x="214" y="0"/>
                    </a:moveTo>
                    <a:lnTo>
                      <a:pt x="240" y="1"/>
                    </a:lnTo>
                    <a:lnTo>
                      <a:pt x="262" y="6"/>
                    </a:lnTo>
                    <a:lnTo>
                      <a:pt x="282" y="12"/>
                    </a:lnTo>
                    <a:lnTo>
                      <a:pt x="300" y="21"/>
                    </a:lnTo>
                    <a:lnTo>
                      <a:pt x="316" y="31"/>
                    </a:lnTo>
                    <a:lnTo>
                      <a:pt x="329" y="42"/>
                    </a:lnTo>
                    <a:lnTo>
                      <a:pt x="340" y="54"/>
                    </a:lnTo>
                    <a:lnTo>
                      <a:pt x="350" y="67"/>
                    </a:lnTo>
                    <a:lnTo>
                      <a:pt x="357" y="80"/>
                    </a:lnTo>
                    <a:lnTo>
                      <a:pt x="364" y="93"/>
                    </a:lnTo>
                    <a:lnTo>
                      <a:pt x="369" y="105"/>
                    </a:lnTo>
                    <a:lnTo>
                      <a:pt x="373" y="118"/>
                    </a:lnTo>
                    <a:lnTo>
                      <a:pt x="376" y="129"/>
                    </a:lnTo>
                    <a:lnTo>
                      <a:pt x="378" y="139"/>
                    </a:lnTo>
                    <a:lnTo>
                      <a:pt x="380" y="146"/>
                    </a:lnTo>
                    <a:lnTo>
                      <a:pt x="380" y="153"/>
                    </a:lnTo>
                    <a:lnTo>
                      <a:pt x="381" y="156"/>
                    </a:lnTo>
                    <a:lnTo>
                      <a:pt x="381" y="158"/>
                    </a:lnTo>
                    <a:lnTo>
                      <a:pt x="0" y="158"/>
                    </a:lnTo>
                    <a:lnTo>
                      <a:pt x="0" y="156"/>
                    </a:lnTo>
                    <a:lnTo>
                      <a:pt x="1" y="152"/>
                    </a:lnTo>
                    <a:lnTo>
                      <a:pt x="3" y="145"/>
                    </a:lnTo>
                    <a:lnTo>
                      <a:pt x="5" y="135"/>
                    </a:lnTo>
                    <a:lnTo>
                      <a:pt x="9" y="125"/>
                    </a:lnTo>
                    <a:lnTo>
                      <a:pt x="14" y="112"/>
                    </a:lnTo>
                    <a:lnTo>
                      <a:pt x="21" y="99"/>
                    </a:lnTo>
                    <a:lnTo>
                      <a:pt x="29" y="84"/>
                    </a:lnTo>
                    <a:lnTo>
                      <a:pt x="40" y="71"/>
                    </a:lnTo>
                    <a:lnTo>
                      <a:pt x="53" y="57"/>
                    </a:lnTo>
                    <a:lnTo>
                      <a:pt x="68" y="43"/>
                    </a:lnTo>
                    <a:lnTo>
                      <a:pt x="85" y="32"/>
                    </a:lnTo>
                    <a:lnTo>
                      <a:pt x="106" y="21"/>
                    </a:lnTo>
                    <a:lnTo>
                      <a:pt x="130" y="12"/>
                    </a:lnTo>
                    <a:lnTo>
                      <a:pt x="157" y="5"/>
                    </a:lnTo>
                    <a:lnTo>
                      <a:pt x="187" y="1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" name="Freeform 153">
                <a:extLst>
                  <a:ext uri="{FF2B5EF4-FFF2-40B4-BE49-F238E27FC236}">
                    <a16:creationId xmlns:a16="http://schemas.microsoft.com/office/drawing/2014/main" id="{0D9002EE-340F-3D4E-85F4-8E081D521C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12564" y="3148379"/>
                <a:ext cx="536442" cy="222461"/>
              </a:xfrm>
              <a:custGeom>
                <a:avLst/>
                <a:gdLst/>
                <a:ahLst/>
                <a:cxnLst>
                  <a:cxn ang="0">
                    <a:pos x="215" y="0"/>
                  </a:cxn>
                  <a:cxn ang="0">
                    <a:pos x="240" y="1"/>
                  </a:cxn>
                  <a:cxn ang="0">
                    <a:pos x="262" y="6"/>
                  </a:cxn>
                  <a:cxn ang="0">
                    <a:pos x="282" y="12"/>
                  </a:cxn>
                  <a:cxn ang="0">
                    <a:pos x="300" y="21"/>
                  </a:cxn>
                  <a:cxn ang="0">
                    <a:pos x="316" y="31"/>
                  </a:cxn>
                  <a:cxn ang="0">
                    <a:pos x="329" y="42"/>
                  </a:cxn>
                  <a:cxn ang="0">
                    <a:pos x="340" y="54"/>
                  </a:cxn>
                  <a:cxn ang="0">
                    <a:pos x="350" y="67"/>
                  </a:cxn>
                  <a:cxn ang="0">
                    <a:pos x="358" y="80"/>
                  </a:cxn>
                  <a:cxn ang="0">
                    <a:pos x="364" y="93"/>
                  </a:cxn>
                  <a:cxn ang="0">
                    <a:pos x="369" y="105"/>
                  </a:cxn>
                  <a:cxn ang="0">
                    <a:pos x="374" y="118"/>
                  </a:cxn>
                  <a:cxn ang="0">
                    <a:pos x="376" y="129"/>
                  </a:cxn>
                  <a:cxn ang="0">
                    <a:pos x="379" y="139"/>
                  </a:cxn>
                  <a:cxn ang="0">
                    <a:pos x="380" y="146"/>
                  </a:cxn>
                  <a:cxn ang="0">
                    <a:pos x="380" y="153"/>
                  </a:cxn>
                  <a:cxn ang="0">
                    <a:pos x="381" y="156"/>
                  </a:cxn>
                  <a:cxn ang="0">
                    <a:pos x="381" y="158"/>
                  </a:cxn>
                  <a:cxn ang="0">
                    <a:pos x="0" y="158"/>
                  </a:cxn>
                  <a:cxn ang="0">
                    <a:pos x="0" y="156"/>
                  </a:cxn>
                  <a:cxn ang="0">
                    <a:pos x="1" y="152"/>
                  </a:cxn>
                  <a:cxn ang="0">
                    <a:pos x="3" y="145"/>
                  </a:cxn>
                  <a:cxn ang="0">
                    <a:pos x="5" y="135"/>
                  </a:cxn>
                  <a:cxn ang="0">
                    <a:pos x="9" y="125"/>
                  </a:cxn>
                  <a:cxn ang="0">
                    <a:pos x="14" y="112"/>
                  </a:cxn>
                  <a:cxn ang="0">
                    <a:pos x="21" y="99"/>
                  </a:cxn>
                  <a:cxn ang="0">
                    <a:pos x="30" y="84"/>
                  </a:cxn>
                  <a:cxn ang="0">
                    <a:pos x="40" y="71"/>
                  </a:cxn>
                  <a:cxn ang="0">
                    <a:pos x="53" y="57"/>
                  </a:cxn>
                  <a:cxn ang="0">
                    <a:pos x="68" y="43"/>
                  </a:cxn>
                  <a:cxn ang="0">
                    <a:pos x="86" y="32"/>
                  </a:cxn>
                  <a:cxn ang="0">
                    <a:pos x="107" y="21"/>
                  </a:cxn>
                  <a:cxn ang="0">
                    <a:pos x="130" y="12"/>
                  </a:cxn>
                  <a:cxn ang="0">
                    <a:pos x="157" y="5"/>
                  </a:cxn>
                  <a:cxn ang="0">
                    <a:pos x="187" y="1"/>
                  </a:cxn>
                  <a:cxn ang="0">
                    <a:pos x="215" y="0"/>
                  </a:cxn>
                </a:cxnLst>
                <a:rect l="0" t="0" r="r" b="b"/>
                <a:pathLst>
                  <a:path w="381" h="158">
                    <a:moveTo>
                      <a:pt x="215" y="0"/>
                    </a:moveTo>
                    <a:lnTo>
                      <a:pt x="240" y="1"/>
                    </a:lnTo>
                    <a:lnTo>
                      <a:pt x="262" y="6"/>
                    </a:lnTo>
                    <a:lnTo>
                      <a:pt x="282" y="12"/>
                    </a:lnTo>
                    <a:lnTo>
                      <a:pt x="300" y="21"/>
                    </a:lnTo>
                    <a:lnTo>
                      <a:pt x="316" y="31"/>
                    </a:lnTo>
                    <a:lnTo>
                      <a:pt x="329" y="42"/>
                    </a:lnTo>
                    <a:lnTo>
                      <a:pt x="340" y="54"/>
                    </a:lnTo>
                    <a:lnTo>
                      <a:pt x="350" y="67"/>
                    </a:lnTo>
                    <a:lnTo>
                      <a:pt x="358" y="80"/>
                    </a:lnTo>
                    <a:lnTo>
                      <a:pt x="364" y="93"/>
                    </a:lnTo>
                    <a:lnTo>
                      <a:pt x="369" y="105"/>
                    </a:lnTo>
                    <a:lnTo>
                      <a:pt x="374" y="118"/>
                    </a:lnTo>
                    <a:lnTo>
                      <a:pt x="376" y="129"/>
                    </a:lnTo>
                    <a:lnTo>
                      <a:pt x="379" y="139"/>
                    </a:lnTo>
                    <a:lnTo>
                      <a:pt x="380" y="146"/>
                    </a:lnTo>
                    <a:lnTo>
                      <a:pt x="380" y="153"/>
                    </a:lnTo>
                    <a:lnTo>
                      <a:pt x="381" y="156"/>
                    </a:lnTo>
                    <a:lnTo>
                      <a:pt x="381" y="158"/>
                    </a:lnTo>
                    <a:lnTo>
                      <a:pt x="0" y="158"/>
                    </a:lnTo>
                    <a:lnTo>
                      <a:pt x="0" y="156"/>
                    </a:lnTo>
                    <a:lnTo>
                      <a:pt x="1" y="152"/>
                    </a:lnTo>
                    <a:lnTo>
                      <a:pt x="3" y="145"/>
                    </a:lnTo>
                    <a:lnTo>
                      <a:pt x="5" y="135"/>
                    </a:lnTo>
                    <a:lnTo>
                      <a:pt x="9" y="125"/>
                    </a:lnTo>
                    <a:lnTo>
                      <a:pt x="14" y="112"/>
                    </a:lnTo>
                    <a:lnTo>
                      <a:pt x="21" y="99"/>
                    </a:lnTo>
                    <a:lnTo>
                      <a:pt x="30" y="84"/>
                    </a:lnTo>
                    <a:lnTo>
                      <a:pt x="40" y="71"/>
                    </a:lnTo>
                    <a:lnTo>
                      <a:pt x="53" y="57"/>
                    </a:lnTo>
                    <a:lnTo>
                      <a:pt x="68" y="43"/>
                    </a:lnTo>
                    <a:lnTo>
                      <a:pt x="86" y="32"/>
                    </a:lnTo>
                    <a:lnTo>
                      <a:pt x="107" y="21"/>
                    </a:lnTo>
                    <a:lnTo>
                      <a:pt x="130" y="12"/>
                    </a:lnTo>
                    <a:lnTo>
                      <a:pt x="157" y="5"/>
                    </a:lnTo>
                    <a:lnTo>
                      <a:pt x="187" y="1"/>
                    </a:lnTo>
                    <a:lnTo>
                      <a:pt x="215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" name="Freeform 154">
                <a:extLst>
                  <a:ext uri="{FF2B5EF4-FFF2-40B4-BE49-F238E27FC236}">
                    <a16:creationId xmlns:a16="http://schemas.microsoft.com/office/drawing/2014/main" id="{23EA814E-2603-6A46-ADEB-83E6290216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7530" y="2937182"/>
                <a:ext cx="184446" cy="114047"/>
              </a:xfrm>
              <a:custGeom>
                <a:avLst/>
                <a:gdLst/>
                <a:ahLst/>
                <a:cxnLst>
                  <a:cxn ang="0">
                    <a:pos x="69" y="0"/>
                  </a:cxn>
                  <a:cxn ang="0">
                    <a:pos x="87" y="1"/>
                  </a:cxn>
                  <a:cxn ang="0">
                    <a:pos x="104" y="4"/>
                  </a:cxn>
                  <a:cxn ang="0">
                    <a:pos x="118" y="9"/>
                  </a:cxn>
                  <a:cxn ang="0">
                    <a:pos x="131" y="16"/>
                  </a:cxn>
                  <a:cxn ang="0">
                    <a:pos x="129" y="41"/>
                  </a:cxn>
                  <a:cxn ang="0">
                    <a:pos x="128" y="68"/>
                  </a:cxn>
                  <a:cxn ang="0">
                    <a:pos x="116" y="74"/>
                  </a:cxn>
                  <a:cxn ang="0">
                    <a:pos x="102" y="78"/>
                  </a:cxn>
                  <a:cxn ang="0">
                    <a:pos x="86" y="80"/>
                  </a:cxn>
                  <a:cxn ang="0">
                    <a:pos x="69" y="81"/>
                  </a:cxn>
                  <a:cxn ang="0">
                    <a:pos x="48" y="79"/>
                  </a:cxn>
                  <a:cxn ang="0">
                    <a:pos x="29" y="75"/>
                  </a:cxn>
                  <a:cxn ang="0">
                    <a:pos x="13" y="69"/>
                  </a:cxn>
                  <a:cxn ang="0">
                    <a:pos x="0" y="61"/>
                  </a:cxn>
                  <a:cxn ang="0">
                    <a:pos x="6" y="17"/>
                  </a:cxn>
                  <a:cxn ang="0">
                    <a:pos x="19" y="10"/>
                  </a:cxn>
                  <a:cxn ang="0">
                    <a:pos x="33" y="5"/>
                  </a:cxn>
                  <a:cxn ang="0">
                    <a:pos x="51" y="1"/>
                  </a:cxn>
                  <a:cxn ang="0">
                    <a:pos x="69" y="0"/>
                  </a:cxn>
                </a:cxnLst>
                <a:rect l="0" t="0" r="r" b="b"/>
                <a:pathLst>
                  <a:path w="131" h="81">
                    <a:moveTo>
                      <a:pt x="69" y="0"/>
                    </a:moveTo>
                    <a:lnTo>
                      <a:pt x="87" y="1"/>
                    </a:lnTo>
                    <a:lnTo>
                      <a:pt x="104" y="4"/>
                    </a:lnTo>
                    <a:lnTo>
                      <a:pt x="118" y="9"/>
                    </a:lnTo>
                    <a:lnTo>
                      <a:pt x="131" y="16"/>
                    </a:lnTo>
                    <a:lnTo>
                      <a:pt x="129" y="41"/>
                    </a:lnTo>
                    <a:lnTo>
                      <a:pt x="128" y="68"/>
                    </a:lnTo>
                    <a:lnTo>
                      <a:pt x="116" y="74"/>
                    </a:lnTo>
                    <a:lnTo>
                      <a:pt x="102" y="78"/>
                    </a:lnTo>
                    <a:lnTo>
                      <a:pt x="86" y="80"/>
                    </a:lnTo>
                    <a:lnTo>
                      <a:pt x="69" y="81"/>
                    </a:lnTo>
                    <a:lnTo>
                      <a:pt x="48" y="79"/>
                    </a:lnTo>
                    <a:lnTo>
                      <a:pt x="29" y="75"/>
                    </a:lnTo>
                    <a:lnTo>
                      <a:pt x="13" y="69"/>
                    </a:lnTo>
                    <a:lnTo>
                      <a:pt x="0" y="61"/>
                    </a:lnTo>
                    <a:lnTo>
                      <a:pt x="6" y="17"/>
                    </a:lnTo>
                    <a:lnTo>
                      <a:pt x="19" y="10"/>
                    </a:lnTo>
                    <a:lnTo>
                      <a:pt x="33" y="5"/>
                    </a:lnTo>
                    <a:lnTo>
                      <a:pt x="51" y="1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" name="Freeform 155">
                <a:extLst>
                  <a:ext uri="{FF2B5EF4-FFF2-40B4-BE49-F238E27FC236}">
                    <a16:creationId xmlns:a16="http://schemas.microsoft.com/office/drawing/2014/main" id="{4C68F28B-4414-A24D-96EA-DBB051D1F9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0490" y="2916062"/>
                <a:ext cx="221054" cy="114047"/>
              </a:xfrm>
              <a:custGeom>
                <a:avLst/>
                <a:gdLst/>
                <a:ahLst/>
                <a:cxnLst>
                  <a:cxn ang="0">
                    <a:pos x="79" y="0"/>
                  </a:cxn>
                  <a:cxn ang="0">
                    <a:pos x="100" y="1"/>
                  </a:cxn>
                  <a:cxn ang="0">
                    <a:pos x="118" y="6"/>
                  </a:cxn>
                  <a:cxn ang="0">
                    <a:pos x="134" y="12"/>
                  </a:cxn>
                  <a:cxn ang="0">
                    <a:pos x="146" y="20"/>
                  </a:cxn>
                  <a:cxn ang="0">
                    <a:pos x="154" y="29"/>
                  </a:cxn>
                  <a:cxn ang="0">
                    <a:pos x="157" y="40"/>
                  </a:cxn>
                  <a:cxn ang="0">
                    <a:pos x="154" y="51"/>
                  </a:cxn>
                  <a:cxn ang="0">
                    <a:pos x="146" y="61"/>
                  </a:cxn>
                  <a:cxn ang="0">
                    <a:pos x="134" y="69"/>
                  </a:cxn>
                  <a:cxn ang="0">
                    <a:pos x="118" y="75"/>
                  </a:cxn>
                  <a:cxn ang="0">
                    <a:pos x="100" y="79"/>
                  </a:cxn>
                  <a:cxn ang="0">
                    <a:pos x="79" y="81"/>
                  </a:cxn>
                  <a:cxn ang="0">
                    <a:pos x="58" y="79"/>
                  </a:cxn>
                  <a:cxn ang="0">
                    <a:pos x="40" y="75"/>
                  </a:cxn>
                  <a:cxn ang="0">
                    <a:pos x="23" y="69"/>
                  </a:cxn>
                  <a:cxn ang="0">
                    <a:pos x="11" y="61"/>
                  </a:cxn>
                  <a:cxn ang="0">
                    <a:pos x="3" y="51"/>
                  </a:cxn>
                  <a:cxn ang="0">
                    <a:pos x="0" y="40"/>
                  </a:cxn>
                  <a:cxn ang="0">
                    <a:pos x="3" y="29"/>
                  </a:cxn>
                  <a:cxn ang="0">
                    <a:pos x="11" y="20"/>
                  </a:cxn>
                  <a:cxn ang="0">
                    <a:pos x="23" y="12"/>
                  </a:cxn>
                  <a:cxn ang="0">
                    <a:pos x="40" y="6"/>
                  </a:cxn>
                  <a:cxn ang="0">
                    <a:pos x="58" y="1"/>
                  </a:cxn>
                  <a:cxn ang="0">
                    <a:pos x="79" y="0"/>
                  </a:cxn>
                </a:cxnLst>
                <a:rect l="0" t="0" r="r" b="b"/>
                <a:pathLst>
                  <a:path w="157" h="81">
                    <a:moveTo>
                      <a:pt x="79" y="0"/>
                    </a:moveTo>
                    <a:lnTo>
                      <a:pt x="100" y="1"/>
                    </a:lnTo>
                    <a:lnTo>
                      <a:pt x="118" y="6"/>
                    </a:lnTo>
                    <a:lnTo>
                      <a:pt x="134" y="12"/>
                    </a:lnTo>
                    <a:lnTo>
                      <a:pt x="146" y="20"/>
                    </a:lnTo>
                    <a:lnTo>
                      <a:pt x="154" y="29"/>
                    </a:lnTo>
                    <a:lnTo>
                      <a:pt x="157" y="40"/>
                    </a:lnTo>
                    <a:lnTo>
                      <a:pt x="154" y="51"/>
                    </a:lnTo>
                    <a:lnTo>
                      <a:pt x="146" y="61"/>
                    </a:lnTo>
                    <a:lnTo>
                      <a:pt x="134" y="69"/>
                    </a:lnTo>
                    <a:lnTo>
                      <a:pt x="118" y="75"/>
                    </a:lnTo>
                    <a:lnTo>
                      <a:pt x="100" y="79"/>
                    </a:lnTo>
                    <a:lnTo>
                      <a:pt x="79" y="81"/>
                    </a:lnTo>
                    <a:lnTo>
                      <a:pt x="58" y="79"/>
                    </a:lnTo>
                    <a:lnTo>
                      <a:pt x="40" y="75"/>
                    </a:lnTo>
                    <a:lnTo>
                      <a:pt x="23" y="69"/>
                    </a:lnTo>
                    <a:lnTo>
                      <a:pt x="11" y="61"/>
                    </a:lnTo>
                    <a:lnTo>
                      <a:pt x="3" y="51"/>
                    </a:lnTo>
                    <a:lnTo>
                      <a:pt x="0" y="40"/>
                    </a:lnTo>
                    <a:lnTo>
                      <a:pt x="3" y="29"/>
                    </a:lnTo>
                    <a:lnTo>
                      <a:pt x="11" y="20"/>
                    </a:lnTo>
                    <a:lnTo>
                      <a:pt x="23" y="12"/>
                    </a:lnTo>
                    <a:lnTo>
                      <a:pt x="40" y="6"/>
                    </a:lnTo>
                    <a:lnTo>
                      <a:pt x="58" y="1"/>
                    </a:ln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C5FFF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" name="Freeform 156">
                <a:extLst>
                  <a:ext uri="{FF2B5EF4-FFF2-40B4-BE49-F238E27FC236}">
                    <a16:creationId xmlns:a16="http://schemas.microsoft.com/office/drawing/2014/main" id="{0EFA6452-56ED-C84B-A241-E9E571E4A7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15346" y="2911838"/>
                <a:ext cx="163326" cy="116863"/>
              </a:xfrm>
              <a:custGeom>
                <a:avLst/>
                <a:gdLst/>
                <a:ahLst/>
                <a:cxnLst>
                  <a:cxn ang="0">
                    <a:pos x="82" y="0"/>
                  </a:cxn>
                  <a:cxn ang="0">
                    <a:pos x="96" y="2"/>
                  </a:cxn>
                  <a:cxn ang="0">
                    <a:pos x="109" y="6"/>
                  </a:cxn>
                  <a:cxn ang="0">
                    <a:pos x="112" y="31"/>
                  </a:cxn>
                  <a:cxn ang="0">
                    <a:pos x="116" y="56"/>
                  </a:cxn>
                  <a:cxn ang="0">
                    <a:pos x="103" y="66"/>
                  </a:cxn>
                  <a:cxn ang="0">
                    <a:pos x="87" y="73"/>
                  </a:cxn>
                  <a:cxn ang="0">
                    <a:pos x="69" y="80"/>
                  </a:cxn>
                  <a:cxn ang="0">
                    <a:pos x="49" y="83"/>
                  </a:cxn>
                  <a:cxn ang="0">
                    <a:pos x="31" y="83"/>
                  </a:cxn>
                  <a:cxn ang="0">
                    <a:pos x="15" y="81"/>
                  </a:cxn>
                  <a:cxn ang="0">
                    <a:pos x="3" y="75"/>
                  </a:cxn>
                  <a:cxn ang="0">
                    <a:pos x="2" y="53"/>
                  </a:cxn>
                  <a:cxn ang="0">
                    <a:pos x="0" y="31"/>
                  </a:cxn>
                  <a:cxn ang="0">
                    <a:pos x="9" y="23"/>
                  </a:cxn>
                  <a:cxn ang="0">
                    <a:pos x="21" y="15"/>
                  </a:cxn>
                  <a:cxn ang="0">
                    <a:pos x="34" y="10"/>
                  </a:cxn>
                  <a:cxn ang="0">
                    <a:pos x="50" y="4"/>
                  </a:cxn>
                  <a:cxn ang="0">
                    <a:pos x="67" y="1"/>
                  </a:cxn>
                  <a:cxn ang="0">
                    <a:pos x="82" y="0"/>
                  </a:cxn>
                </a:cxnLst>
                <a:rect l="0" t="0" r="r" b="b"/>
                <a:pathLst>
                  <a:path w="116" h="83">
                    <a:moveTo>
                      <a:pt x="82" y="0"/>
                    </a:moveTo>
                    <a:lnTo>
                      <a:pt x="96" y="2"/>
                    </a:lnTo>
                    <a:lnTo>
                      <a:pt x="109" y="6"/>
                    </a:lnTo>
                    <a:lnTo>
                      <a:pt x="112" y="31"/>
                    </a:lnTo>
                    <a:lnTo>
                      <a:pt x="116" y="56"/>
                    </a:lnTo>
                    <a:lnTo>
                      <a:pt x="103" y="66"/>
                    </a:lnTo>
                    <a:lnTo>
                      <a:pt x="87" y="73"/>
                    </a:lnTo>
                    <a:lnTo>
                      <a:pt x="69" y="80"/>
                    </a:lnTo>
                    <a:lnTo>
                      <a:pt x="49" y="83"/>
                    </a:lnTo>
                    <a:lnTo>
                      <a:pt x="31" y="83"/>
                    </a:lnTo>
                    <a:lnTo>
                      <a:pt x="15" y="81"/>
                    </a:lnTo>
                    <a:lnTo>
                      <a:pt x="3" y="75"/>
                    </a:lnTo>
                    <a:lnTo>
                      <a:pt x="2" y="53"/>
                    </a:lnTo>
                    <a:lnTo>
                      <a:pt x="0" y="31"/>
                    </a:lnTo>
                    <a:lnTo>
                      <a:pt x="9" y="23"/>
                    </a:lnTo>
                    <a:lnTo>
                      <a:pt x="21" y="15"/>
                    </a:lnTo>
                    <a:lnTo>
                      <a:pt x="34" y="10"/>
                    </a:lnTo>
                    <a:lnTo>
                      <a:pt x="50" y="4"/>
                    </a:lnTo>
                    <a:lnTo>
                      <a:pt x="67" y="1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" name="Freeform 157">
                <a:extLst>
                  <a:ext uri="{FF2B5EF4-FFF2-40B4-BE49-F238E27FC236}">
                    <a16:creationId xmlns:a16="http://schemas.microsoft.com/office/drawing/2014/main" id="{B2A4AAAD-C1C6-7843-9F1B-2D14F32AC1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47863" y="1491185"/>
                <a:ext cx="467450" cy="505466"/>
              </a:xfrm>
              <a:custGeom>
                <a:avLst/>
                <a:gdLst/>
                <a:ahLst/>
                <a:cxnLst>
                  <a:cxn ang="0">
                    <a:pos x="156" y="63"/>
                  </a:cxn>
                  <a:cxn ang="0">
                    <a:pos x="119" y="80"/>
                  </a:cxn>
                  <a:cxn ang="0">
                    <a:pos x="89" y="108"/>
                  </a:cxn>
                  <a:cxn ang="0">
                    <a:pos x="68" y="147"/>
                  </a:cxn>
                  <a:cxn ang="0">
                    <a:pos x="61" y="192"/>
                  </a:cxn>
                  <a:cxn ang="0">
                    <a:pos x="68" y="233"/>
                  </a:cxn>
                  <a:cxn ang="0">
                    <a:pos x="88" y="269"/>
                  </a:cxn>
                  <a:cxn ang="0">
                    <a:pos x="118" y="295"/>
                  </a:cxn>
                  <a:cxn ang="0">
                    <a:pos x="157" y="307"/>
                  </a:cxn>
                  <a:cxn ang="0">
                    <a:pos x="197" y="305"/>
                  </a:cxn>
                  <a:cxn ang="0">
                    <a:pos x="234" y="288"/>
                  </a:cxn>
                  <a:cxn ang="0">
                    <a:pos x="264" y="260"/>
                  </a:cxn>
                  <a:cxn ang="0">
                    <a:pos x="285" y="220"/>
                  </a:cxn>
                  <a:cxn ang="0">
                    <a:pos x="292" y="176"/>
                  </a:cxn>
                  <a:cxn ang="0">
                    <a:pos x="285" y="135"/>
                  </a:cxn>
                  <a:cxn ang="0">
                    <a:pos x="265" y="99"/>
                  </a:cxn>
                  <a:cxn ang="0">
                    <a:pos x="235" y="73"/>
                  </a:cxn>
                  <a:cxn ang="0">
                    <a:pos x="196" y="60"/>
                  </a:cxn>
                  <a:cxn ang="0">
                    <a:pos x="171" y="0"/>
                  </a:cxn>
                  <a:cxn ang="0">
                    <a:pos x="223" y="8"/>
                  </a:cxn>
                  <a:cxn ang="0">
                    <a:pos x="265" y="30"/>
                  </a:cxn>
                  <a:cxn ang="0">
                    <a:pos x="299" y="64"/>
                  </a:cxn>
                  <a:cxn ang="0">
                    <a:pos x="321" y="106"/>
                  </a:cxn>
                  <a:cxn ang="0">
                    <a:pos x="332" y="154"/>
                  </a:cxn>
                  <a:cxn ang="0">
                    <a:pos x="330" y="205"/>
                  </a:cxn>
                  <a:cxn ang="0">
                    <a:pos x="311" y="258"/>
                  </a:cxn>
                  <a:cxn ang="0">
                    <a:pos x="279" y="304"/>
                  </a:cxn>
                  <a:cxn ang="0">
                    <a:pos x="237" y="338"/>
                  </a:cxn>
                  <a:cxn ang="0">
                    <a:pos x="187" y="355"/>
                  </a:cxn>
                  <a:cxn ang="0">
                    <a:pos x="136" y="357"/>
                  </a:cxn>
                  <a:cxn ang="0">
                    <a:pos x="87" y="341"/>
                  </a:cxn>
                  <a:cxn ang="0">
                    <a:pos x="48" y="312"/>
                  </a:cxn>
                  <a:cxn ang="0">
                    <a:pos x="20" y="274"/>
                  </a:cxn>
                  <a:cxn ang="0">
                    <a:pos x="3" y="229"/>
                  </a:cxn>
                  <a:cxn ang="0">
                    <a:pos x="0" y="179"/>
                  </a:cxn>
                  <a:cxn ang="0">
                    <a:pos x="9" y="127"/>
                  </a:cxn>
                  <a:cxn ang="0">
                    <a:pos x="35" y="75"/>
                  </a:cxn>
                  <a:cxn ang="0">
                    <a:pos x="74" y="36"/>
                  </a:cxn>
                  <a:cxn ang="0">
                    <a:pos x="120" y="10"/>
                  </a:cxn>
                  <a:cxn ang="0">
                    <a:pos x="171" y="0"/>
                  </a:cxn>
                </a:cxnLst>
                <a:rect l="0" t="0" r="r" b="b"/>
                <a:pathLst>
                  <a:path w="332" h="359">
                    <a:moveTo>
                      <a:pt x="176" y="59"/>
                    </a:moveTo>
                    <a:lnTo>
                      <a:pt x="156" y="63"/>
                    </a:lnTo>
                    <a:lnTo>
                      <a:pt x="136" y="70"/>
                    </a:lnTo>
                    <a:lnTo>
                      <a:pt x="119" y="80"/>
                    </a:lnTo>
                    <a:lnTo>
                      <a:pt x="102" y="92"/>
                    </a:lnTo>
                    <a:lnTo>
                      <a:pt x="89" y="108"/>
                    </a:lnTo>
                    <a:lnTo>
                      <a:pt x="77" y="127"/>
                    </a:lnTo>
                    <a:lnTo>
                      <a:pt x="68" y="147"/>
                    </a:lnTo>
                    <a:lnTo>
                      <a:pt x="63" y="169"/>
                    </a:lnTo>
                    <a:lnTo>
                      <a:pt x="61" y="192"/>
                    </a:lnTo>
                    <a:lnTo>
                      <a:pt x="63" y="213"/>
                    </a:lnTo>
                    <a:lnTo>
                      <a:pt x="68" y="233"/>
                    </a:lnTo>
                    <a:lnTo>
                      <a:pt x="76" y="252"/>
                    </a:lnTo>
                    <a:lnTo>
                      <a:pt x="88" y="269"/>
                    </a:lnTo>
                    <a:lnTo>
                      <a:pt x="101" y="283"/>
                    </a:lnTo>
                    <a:lnTo>
                      <a:pt x="118" y="295"/>
                    </a:lnTo>
                    <a:lnTo>
                      <a:pt x="137" y="303"/>
                    </a:lnTo>
                    <a:lnTo>
                      <a:pt x="157" y="307"/>
                    </a:lnTo>
                    <a:lnTo>
                      <a:pt x="177" y="308"/>
                    </a:lnTo>
                    <a:lnTo>
                      <a:pt x="197" y="305"/>
                    </a:lnTo>
                    <a:lnTo>
                      <a:pt x="217" y="298"/>
                    </a:lnTo>
                    <a:lnTo>
                      <a:pt x="234" y="288"/>
                    </a:lnTo>
                    <a:lnTo>
                      <a:pt x="251" y="275"/>
                    </a:lnTo>
                    <a:lnTo>
                      <a:pt x="264" y="260"/>
                    </a:lnTo>
                    <a:lnTo>
                      <a:pt x="276" y="241"/>
                    </a:lnTo>
                    <a:lnTo>
                      <a:pt x="285" y="220"/>
                    </a:lnTo>
                    <a:lnTo>
                      <a:pt x="290" y="199"/>
                    </a:lnTo>
                    <a:lnTo>
                      <a:pt x="292" y="176"/>
                    </a:lnTo>
                    <a:lnTo>
                      <a:pt x="290" y="155"/>
                    </a:lnTo>
                    <a:lnTo>
                      <a:pt x="285" y="135"/>
                    </a:lnTo>
                    <a:lnTo>
                      <a:pt x="277" y="116"/>
                    </a:lnTo>
                    <a:lnTo>
                      <a:pt x="265" y="99"/>
                    </a:lnTo>
                    <a:lnTo>
                      <a:pt x="252" y="85"/>
                    </a:lnTo>
                    <a:lnTo>
                      <a:pt x="235" y="73"/>
                    </a:lnTo>
                    <a:lnTo>
                      <a:pt x="216" y="65"/>
                    </a:lnTo>
                    <a:lnTo>
                      <a:pt x="196" y="60"/>
                    </a:lnTo>
                    <a:lnTo>
                      <a:pt x="176" y="59"/>
                    </a:lnTo>
                    <a:close/>
                    <a:moveTo>
                      <a:pt x="171" y="0"/>
                    </a:moveTo>
                    <a:lnTo>
                      <a:pt x="197" y="2"/>
                    </a:lnTo>
                    <a:lnTo>
                      <a:pt x="223" y="8"/>
                    </a:lnTo>
                    <a:lnTo>
                      <a:pt x="245" y="18"/>
                    </a:lnTo>
                    <a:lnTo>
                      <a:pt x="265" y="30"/>
                    </a:lnTo>
                    <a:lnTo>
                      <a:pt x="284" y="46"/>
                    </a:lnTo>
                    <a:lnTo>
                      <a:pt x="299" y="64"/>
                    </a:lnTo>
                    <a:lnTo>
                      <a:pt x="312" y="84"/>
                    </a:lnTo>
                    <a:lnTo>
                      <a:pt x="321" y="106"/>
                    </a:lnTo>
                    <a:lnTo>
                      <a:pt x="329" y="130"/>
                    </a:lnTo>
                    <a:lnTo>
                      <a:pt x="332" y="154"/>
                    </a:lnTo>
                    <a:lnTo>
                      <a:pt x="332" y="179"/>
                    </a:lnTo>
                    <a:lnTo>
                      <a:pt x="330" y="205"/>
                    </a:lnTo>
                    <a:lnTo>
                      <a:pt x="323" y="231"/>
                    </a:lnTo>
                    <a:lnTo>
                      <a:pt x="311" y="258"/>
                    </a:lnTo>
                    <a:lnTo>
                      <a:pt x="297" y="283"/>
                    </a:lnTo>
                    <a:lnTo>
                      <a:pt x="279" y="304"/>
                    </a:lnTo>
                    <a:lnTo>
                      <a:pt x="259" y="322"/>
                    </a:lnTo>
                    <a:lnTo>
                      <a:pt x="237" y="338"/>
                    </a:lnTo>
                    <a:lnTo>
                      <a:pt x="213" y="348"/>
                    </a:lnTo>
                    <a:lnTo>
                      <a:pt x="187" y="355"/>
                    </a:lnTo>
                    <a:lnTo>
                      <a:pt x="161" y="359"/>
                    </a:lnTo>
                    <a:lnTo>
                      <a:pt x="136" y="357"/>
                    </a:lnTo>
                    <a:lnTo>
                      <a:pt x="110" y="350"/>
                    </a:lnTo>
                    <a:lnTo>
                      <a:pt x="87" y="341"/>
                    </a:lnTo>
                    <a:lnTo>
                      <a:pt x="67" y="328"/>
                    </a:lnTo>
                    <a:lnTo>
                      <a:pt x="48" y="312"/>
                    </a:lnTo>
                    <a:lnTo>
                      <a:pt x="33" y="295"/>
                    </a:lnTo>
                    <a:lnTo>
                      <a:pt x="20" y="274"/>
                    </a:lnTo>
                    <a:lnTo>
                      <a:pt x="11" y="252"/>
                    </a:lnTo>
                    <a:lnTo>
                      <a:pt x="3" y="229"/>
                    </a:lnTo>
                    <a:lnTo>
                      <a:pt x="0" y="204"/>
                    </a:lnTo>
                    <a:lnTo>
                      <a:pt x="0" y="179"/>
                    </a:lnTo>
                    <a:lnTo>
                      <a:pt x="2" y="153"/>
                    </a:lnTo>
                    <a:lnTo>
                      <a:pt x="9" y="127"/>
                    </a:lnTo>
                    <a:lnTo>
                      <a:pt x="21" y="101"/>
                    </a:lnTo>
                    <a:lnTo>
                      <a:pt x="35" y="75"/>
                    </a:lnTo>
                    <a:lnTo>
                      <a:pt x="53" y="54"/>
                    </a:lnTo>
                    <a:lnTo>
                      <a:pt x="74" y="36"/>
                    </a:lnTo>
                    <a:lnTo>
                      <a:pt x="95" y="21"/>
                    </a:lnTo>
                    <a:lnTo>
                      <a:pt x="120" y="10"/>
                    </a:lnTo>
                    <a:lnTo>
                      <a:pt x="145" y="3"/>
                    </a:lnTo>
                    <a:lnTo>
                      <a:pt x="171" y="0"/>
                    </a:lnTo>
                    <a:close/>
                  </a:path>
                </a:pathLst>
              </a:custGeom>
              <a:solidFill>
                <a:srgbClr val="7ED7F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2" name="Freeform 158">
                <a:extLst>
                  <a:ext uri="{FF2B5EF4-FFF2-40B4-BE49-F238E27FC236}">
                    <a16:creationId xmlns:a16="http://schemas.microsoft.com/office/drawing/2014/main" id="{14B359B8-42A2-294C-B7C8-A91B77B619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9859" y="2889310"/>
                <a:ext cx="194302" cy="116863"/>
              </a:xfrm>
              <a:custGeom>
                <a:avLst/>
                <a:gdLst/>
                <a:ahLst/>
                <a:cxnLst>
                  <a:cxn ang="0">
                    <a:pos x="91" y="0"/>
                  </a:cxn>
                  <a:cxn ang="0">
                    <a:pos x="105" y="1"/>
                  </a:cxn>
                  <a:cxn ang="0">
                    <a:pos x="117" y="5"/>
                  </a:cxn>
                  <a:cxn ang="0">
                    <a:pos x="127" y="10"/>
                  </a:cxn>
                  <a:cxn ang="0">
                    <a:pos x="134" y="16"/>
                  </a:cxn>
                  <a:cxn ang="0">
                    <a:pos x="138" y="25"/>
                  </a:cxn>
                  <a:cxn ang="0">
                    <a:pos x="138" y="36"/>
                  </a:cxn>
                  <a:cxn ang="0">
                    <a:pos x="133" y="46"/>
                  </a:cxn>
                  <a:cxn ang="0">
                    <a:pos x="125" y="56"/>
                  </a:cxn>
                  <a:cxn ang="0">
                    <a:pos x="112" y="66"/>
                  </a:cxn>
                  <a:cxn ang="0">
                    <a:pos x="96" y="73"/>
                  </a:cxn>
                  <a:cxn ang="0">
                    <a:pos x="79" y="79"/>
                  </a:cxn>
                  <a:cxn ang="0">
                    <a:pos x="63" y="82"/>
                  </a:cxn>
                  <a:cxn ang="0">
                    <a:pos x="47" y="83"/>
                  </a:cxn>
                  <a:cxn ang="0">
                    <a:pos x="34" y="82"/>
                  </a:cxn>
                  <a:cxn ang="0">
                    <a:pos x="21" y="78"/>
                  </a:cxn>
                  <a:cxn ang="0">
                    <a:pos x="11" y="73"/>
                  </a:cxn>
                  <a:cxn ang="0">
                    <a:pos x="4" y="67"/>
                  </a:cxn>
                  <a:cxn ang="0">
                    <a:pos x="0" y="59"/>
                  </a:cxn>
                  <a:cxn ang="0">
                    <a:pos x="0" y="48"/>
                  </a:cxn>
                  <a:cxn ang="0">
                    <a:pos x="5" y="37"/>
                  </a:cxn>
                  <a:cxn ang="0">
                    <a:pos x="14" y="27"/>
                  </a:cxn>
                  <a:cxn ang="0">
                    <a:pos x="26" y="17"/>
                  </a:cxn>
                  <a:cxn ang="0">
                    <a:pos x="42" y="10"/>
                  </a:cxn>
                  <a:cxn ang="0">
                    <a:pos x="60" y="4"/>
                  </a:cxn>
                  <a:cxn ang="0">
                    <a:pos x="76" y="1"/>
                  </a:cxn>
                  <a:cxn ang="0">
                    <a:pos x="91" y="0"/>
                  </a:cxn>
                </a:cxnLst>
                <a:rect l="0" t="0" r="r" b="b"/>
                <a:pathLst>
                  <a:path w="138" h="83">
                    <a:moveTo>
                      <a:pt x="91" y="0"/>
                    </a:moveTo>
                    <a:lnTo>
                      <a:pt x="105" y="1"/>
                    </a:lnTo>
                    <a:lnTo>
                      <a:pt x="117" y="5"/>
                    </a:lnTo>
                    <a:lnTo>
                      <a:pt x="127" y="10"/>
                    </a:lnTo>
                    <a:lnTo>
                      <a:pt x="134" y="16"/>
                    </a:lnTo>
                    <a:lnTo>
                      <a:pt x="138" y="25"/>
                    </a:lnTo>
                    <a:lnTo>
                      <a:pt x="138" y="36"/>
                    </a:lnTo>
                    <a:lnTo>
                      <a:pt x="133" y="46"/>
                    </a:lnTo>
                    <a:lnTo>
                      <a:pt x="125" y="56"/>
                    </a:lnTo>
                    <a:lnTo>
                      <a:pt x="112" y="66"/>
                    </a:lnTo>
                    <a:lnTo>
                      <a:pt x="96" y="73"/>
                    </a:lnTo>
                    <a:lnTo>
                      <a:pt x="79" y="79"/>
                    </a:lnTo>
                    <a:lnTo>
                      <a:pt x="63" y="82"/>
                    </a:lnTo>
                    <a:lnTo>
                      <a:pt x="47" y="83"/>
                    </a:lnTo>
                    <a:lnTo>
                      <a:pt x="34" y="82"/>
                    </a:lnTo>
                    <a:lnTo>
                      <a:pt x="21" y="78"/>
                    </a:lnTo>
                    <a:lnTo>
                      <a:pt x="11" y="73"/>
                    </a:lnTo>
                    <a:lnTo>
                      <a:pt x="4" y="67"/>
                    </a:lnTo>
                    <a:lnTo>
                      <a:pt x="0" y="59"/>
                    </a:lnTo>
                    <a:lnTo>
                      <a:pt x="0" y="48"/>
                    </a:lnTo>
                    <a:lnTo>
                      <a:pt x="5" y="37"/>
                    </a:lnTo>
                    <a:lnTo>
                      <a:pt x="14" y="27"/>
                    </a:lnTo>
                    <a:lnTo>
                      <a:pt x="26" y="17"/>
                    </a:lnTo>
                    <a:lnTo>
                      <a:pt x="42" y="10"/>
                    </a:lnTo>
                    <a:lnTo>
                      <a:pt x="60" y="4"/>
                    </a:lnTo>
                    <a:lnTo>
                      <a:pt x="76" y="1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C5FFF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" name="Freeform 159">
                <a:extLst>
                  <a:ext uri="{FF2B5EF4-FFF2-40B4-BE49-F238E27FC236}">
                    <a16:creationId xmlns:a16="http://schemas.microsoft.com/office/drawing/2014/main" id="{69994676-A5D3-9948-9ECF-9FC29D79DB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6311" y="1474289"/>
                <a:ext cx="467450" cy="505466"/>
              </a:xfrm>
              <a:custGeom>
                <a:avLst/>
                <a:gdLst/>
                <a:ahLst/>
                <a:cxnLst>
                  <a:cxn ang="0">
                    <a:pos x="171" y="0"/>
                  </a:cxn>
                  <a:cxn ang="0">
                    <a:pos x="196" y="2"/>
                  </a:cxn>
                  <a:cxn ang="0">
                    <a:pos x="222" y="9"/>
                  </a:cxn>
                  <a:cxn ang="0">
                    <a:pos x="245" y="18"/>
                  </a:cxn>
                  <a:cxn ang="0">
                    <a:pos x="265" y="30"/>
                  </a:cxn>
                  <a:cxn ang="0">
                    <a:pos x="284" y="46"/>
                  </a:cxn>
                  <a:cxn ang="0">
                    <a:pos x="299" y="64"/>
                  </a:cxn>
                  <a:cxn ang="0">
                    <a:pos x="312" y="85"/>
                  </a:cxn>
                  <a:cxn ang="0">
                    <a:pos x="321" y="107"/>
                  </a:cxn>
                  <a:cxn ang="0">
                    <a:pos x="329" y="130"/>
                  </a:cxn>
                  <a:cxn ang="0">
                    <a:pos x="332" y="154"/>
                  </a:cxn>
                  <a:cxn ang="0">
                    <a:pos x="332" y="180"/>
                  </a:cxn>
                  <a:cxn ang="0">
                    <a:pos x="330" y="206"/>
                  </a:cxn>
                  <a:cxn ang="0">
                    <a:pos x="323" y="231"/>
                  </a:cxn>
                  <a:cxn ang="0">
                    <a:pos x="311" y="258"/>
                  </a:cxn>
                  <a:cxn ang="0">
                    <a:pos x="297" y="283"/>
                  </a:cxn>
                  <a:cxn ang="0">
                    <a:pos x="279" y="304"/>
                  </a:cxn>
                  <a:cxn ang="0">
                    <a:pos x="258" y="323"/>
                  </a:cxn>
                  <a:cxn ang="0">
                    <a:pos x="237" y="338"/>
                  </a:cxn>
                  <a:cxn ang="0">
                    <a:pos x="212" y="349"/>
                  </a:cxn>
                  <a:cxn ang="0">
                    <a:pos x="187" y="355"/>
                  </a:cxn>
                  <a:cxn ang="0">
                    <a:pos x="161" y="359"/>
                  </a:cxn>
                  <a:cxn ang="0">
                    <a:pos x="135" y="357"/>
                  </a:cxn>
                  <a:cxn ang="0">
                    <a:pos x="109" y="350"/>
                  </a:cxn>
                  <a:cxn ang="0">
                    <a:pos x="86" y="341"/>
                  </a:cxn>
                  <a:cxn ang="0">
                    <a:pos x="66" y="329"/>
                  </a:cxn>
                  <a:cxn ang="0">
                    <a:pos x="48" y="313"/>
                  </a:cxn>
                  <a:cxn ang="0">
                    <a:pos x="32" y="295"/>
                  </a:cxn>
                  <a:cxn ang="0">
                    <a:pos x="20" y="274"/>
                  </a:cxn>
                  <a:cxn ang="0">
                    <a:pos x="11" y="252"/>
                  </a:cxn>
                  <a:cxn ang="0">
                    <a:pos x="3" y="229"/>
                  </a:cxn>
                  <a:cxn ang="0">
                    <a:pos x="0" y="205"/>
                  </a:cxn>
                  <a:cxn ang="0">
                    <a:pos x="0" y="180"/>
                  </a:cxn>
                  <a:cxn ang="0">
                    <a:pos x="2" y="154"/>
                  </a:cxn>
                  <a:cxn ang="0">
                    <a:pos x="9" y="128"/>
                  </a:cxn>
                  <a:cxn ang="0">
                    <a:pos x="21" y="101"/>
                  </a:cxn>
                  <a:cxn ang="0">
                    <a:pos x="35" y="76"/>
                  </a:cxn>
                  <a:cxn ang="0">
                    <a:pos x="53" y="55"/>
                  </a:cxn>
                  <a:cxn ang="0">
                    <a:pos x="73" y="36"/>
                  </a:cxn>
                  <a:cxn ang="0">
                    <a:pos x="95" y="22"/>
                  </a:cxn>
                  <a:cxn ang="0">
                    <a:pos x="119" y="10"/>
                  </a:cxn>
                  <a:cxn ang="0">
                    <a:pos x="145" y="4"/>
                  </a:cxn>
                  <a:cxn ang="0">
                    <a:pos x="171" y="0"/>
                  </a:cxn>
                </a:cxnLst>
                <a:rect l="0" t="0" r="r" b="b"/>
                <a:pathLst>
                  <a:path w="332" h="359">
                    <a:moveTo>
                      <a:pt x="171" y="0"/>
                    </a:moveTo>
                    <a:lnTo>
                      <a:pt x="196" y="2"/>
                    </a:lnTo>
                    <a:lnTo>
                      <a:pt x="222" y="9"/>
                    </a:lnTo>
                    <a:lnTo>
                      <a:pt x="245" y="18"/>
                    </a:lnTo>
                    <a:lnTo>
                      <a:pt x="265" y="30"/>
                    </a:lnTo>
                    <a:lnTo>
                      <a:pt x="284" y="46"/>
                    </a:lnTo>
                    <a:lnTo>
                      <a:pt x="299" y="64"/>
                    </a:lnTo>
                    <a:lnTo>
                      <a:pt x="312" y="85"/>
                    </a:lnTo>
                    <a:lnTo>
                      <a:pt x="321" y="107"/>
                    </a:lnTo>
                    <a:lnTo>
                      <a:pt x="329" y="130"/>
                    </a:lnTo>
                    <a:lnTo>
                      <a:pt x="332" y="154"/>
                    </a:lnTo>
                    <a:lnTo>
                      <a:pt x="332" y="180"/>
                    </a:lnTo>
                    <a:lnTo>
                      <a:pt x="330" y="206"/>
                    </a:lnTo>
                    <a:lnTo>
                      <a:pt x="323" y="231"/>
                    </a:lnTo>
                    <a:lnTo>
                      <a:pt x="311" y="258"/>
                    </a:lnTo>
                    <a:lnTo>
                      <a:pt x="297" y="283"/>
                    </a:lnTo>
                    <a:lnTo>
                      <a:pt x="279" y="304"/>
                    </a:lnTo>
                    <a:lnTo>
                      <a:pt x="258" y="323"/>
                    </a:lnTo>
                    <a:lnTo>
                      <a:pt x="237" y="338"/>
                    </a:lnTo>
                    <a:lnTo>
                      <a:pt x="212" y="349"/>
                    </a:lnTo>
                    <a:lnTo>
                      <a:pt x="187" y="355"/>
                    </a:lnTo>
                    <a:lnTo>
                      <a:pt x="161" y="359"/>
                    </a:lnTo>
                    <a:lnTo>
                      <a:pt x="135" y="357"/>
                    </a:lnTo>
                    <a:lnTo>
                      <a:pt x="109" y="350"/>
                    </a:lnTo>
                    <a:lnTo>
                      <a:pt x="86" y="341"/>
                    </a:lnTo>
                    <a:lnTo>
                      <a:pt x="66" y="329"/>
                    </a:lnTo>
                    <a:lnTo>
                      <a:pt x="48" y="313"/>
                    </a:lnTo>
                    <a:lnTo>
                      <a:pt x="32" y="295"/>
                    </a:lnTo>
                    <a:lnTo>
                      <a:pt x="20" y="274"/>
                    </a:lnTo>
                    <a:lnTo>
                      <a:pt x="11" y="252"/>
                    </a:lnTo>
                    <a:lnTo>
                      <a:pt x="3" y="229"/>
                    </a:lnTo>
                    <a:lnTo>
                      <a:pt x="0" y="205"/>
                    </a:lnTo>
                    <a:lnTo>
                      <a:pt x="0" y="180"/>
                    </a:lnTo>
                    <a:lnTo>
                      <a:pt x="2" y="154"/>
                    </a:lnTo>
                    <a:lnTo>
                      <a:pt x="9" y="128"/>
                    </a:lnTo>
                    <a:lnTo>
                      <a:pt x="21" y="101"/>
                    </a:lnTo>
                    <a:lnTo>
                      <a:pt x="35" y="76"/>
                    </a:lnTo>
                    <a:lnTo>
                      <a:pt x="53" y="55"/>
                    </a:lnTo>
                    <a:lnTo>
                      <a:pt x="73" y="36"/>
                    </a:lnTo>
                    <a:lnTo>
                      <a:pt x="95" y="22"/>
                    </a:lnTo>
                    <a:lnTo>
                      <a:pt x="119" y="10"/>
                    </a:lnTo>
                    <a:lnTo>
                      <a:pt x="145" y="4"/>
                    </a:lnTo>
                    <a:lnTo>
                      <a:pt x="171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" name="Freeform 160">
                <a:extLst>
                  <a:ext uri="{FF2B5EF4-FFF2-40B4-BE49-F238E27FC236}">
                    <a16:creationId xmlns:a16="http://schemas.microsoft.com/office/drawing/2014/main" id="{D24B2F51-163C-7748-A978-76E4C8FFAE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0490" y="2948446"/>
                <a:ext cx="215422" cy="81663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10" y="8"/>
                  </a:cxn>
                  <a:cxn ang="0">
                    <a:pos x="16" y="16"/>
                  </a:cxn>
                  <a:cxn ang="0">
                    <a:pos x="25" y="24"/>
                  </a:cxn>
                  <a:cxn ang="0">
                    <a:pos x="35" y="30"/>
                  </a:cxn>
                  <a:cxn ang="0">
                    <a:pos x="47" y="35"/>
                  </a:cxn>
                  <a:cxn ang="0">
                    <a:pos x="63" y="40"/>
                  </a:cxn>
                  <a:cxn ang="0">
                    <a:pos x="80" y="42"/>
                  </a:cxn>
                  <a:cxn ang="0">
                    <a:pos x="99" y="43"/>
                  </a:cxn>
                  <a:cxn ang="0">
                    <a:pos x="117" y="41"/>
                  </a:cxn>
                  <a:cxn ang="0">
                    <a:pos x="136" y="37"/>
                  </a:cxn>
                  <a:cxn ang="0">
                    <a:pos x="153" y="30"/>
                  </a:cxn>
                  <a:cxn ang="0">
                    <a:pos x="145" y="39"/>
                  </a:cxn>
                  <a:cxn ang="0">
                    <a:pos x="133" y="47"/>
                  </a:cxn>
                  <a:cxn ang="0">
                    <a:pos x="117" y="53"/>
                  </a:cxn>
                  <a:cxn ang="0">
                    <a:pos x="99" y="56"/>
                  </a:cxn>
                  <a:cxn ang="0">
                    <a:pos x="79" y="58"/>
                  </a:cxn>
                  <a:cxn ang="0">
                    <a:pos x="58" y="56"/>
                  </a:cxn>
                  <a:cxn ang="0">
                    <a:pos x="40" y="52"/>
                  </a:cxn>
                  <a:cxn ang="0">
                    <a:pos x="23" y="46"/>
                  </a:cxn>
                  <a:cxn ang="0">
                    <a:pos x="11" y="38"/>
                  </a:cxn>
                  <a:cxn ang="0">
                    <a:pos x="3" y="28"/>
                  </a:cxn>
                  <a:cxn ang="0">
                    <a:pos x="0" y="17"/>
                  </a:cxn>
                  <a:cxn ang="0">
                    <a:pos x="2" y="9"/>
                  </a:cxn>
                  <a:cxn ang="0">
                    <a:pos x="8" y="0"/>
                  </a:cxn>
                </a:cxnLst>
                <a:rect l="0" t="0" r="r" b="b"/>
                <a:pathLst>
                  <a:path w="153" h="58">
                    <a:moveTo>
                      <a:pt x="8" y="0"/>
                    </a:moveTo>
                    <a:lnTo>
                      <a:pt x="10" y="8"/>
                    </a:lnTo>
                    <a:lnTo>
                      <a:pt x="16" y="16"/>
                    </a:lnTo>
                    <a:lnTo>
                      <a:pt x="25" y="24"/>
                    </a:lnTo>
                    <a:lnTo>
                      <a:pt x="35" y="30"/>
                    </a:lnTo>
                    <a:lnTo>
                      <a:pt x="47" y="35"/>
                    </a:lnTo>
                    <a:lnTo>
                      <a:pt x="63" y="40"/>
                    </a:lnTo>
                    <a:lnTo>
                      <a:pt x="80" y="42"/>
                    </a:lnTo>
                    <a:lnTo>
                      <a:pt x="99" y="43"/>
                    </a:lnTo>
                    <a:lnTo>
                      <a:pt x="117" y="41"/>
                    </a:lnTo>
                    <a:lnTo>
                      <a:pt x="136" y="37"/>
                    </a:lnTo>
                    <a:lnTo>
                      <a:pt x="153" y="30"/>
                    </a:lnTo>
                    <a:lnTo>
                      <a:pt x="145" y="39"/>
                    </a:lnTo>
                    <a:lnTo>
                      <a:pt x="133" y="47"/>
                    </a:lnTo>
                    <a:lnTo>
                      <a:pt x="117" y="53"/>
                    </a:lnTo>
                    <a:lnTo>
                      <a:pt x="99" y="56"/>
                    </a:lnTo>
                    <a:lnTo>
                      <a:pt x="79" y="58"/>
                    </a:lnTo>
                    <a:lnTo>
                      <a:pt x="58" y="56"/>
                    </a:lnTo>
                    <a:lnTo>
                      <a:pt x="40" y="52"/>
                    </a:lnTo>
                    <a:lnTo>
                      <a:pt x="23" y="46"/>
                    </a:lnTo>
                    <a:lnTo>
                      <a:pt x="11" y="38"/>
                    </a:lnTo>
                    <a:lnTo>
                      <a:pt x="3" y="28"/>
                    </a:lnTo>
                    <a:lnTo>
                      <a:pt x="0" y="17"/>
                    </a:lnTo>
                    <a:lnTo>
                      <a:pt x="2" y="9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58B6E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5" name="Freeform 161">
                <a:extLst>
                  <a:ext uri="{FF2B5EF4-FFF2-40B4-BE49-F238E27FC236}">
                    <a16:creationId xmlns:a16="http://schemas.microsoft.com/office/drawing/2014/main" id="{56992FAF-B490-B641-9428-9782EDED20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91577" y="3162459"/>
                <a:ext cx="259069" cy="125311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48" y="0"/>
                  </a:cxn>
                  <a:cxn ang="0">
                    <a:pos x="62" y="1"/>
                  </a:cxn>
                  <a:cxn ang="0">
                    <a:pos x="77" y="2"/>
                  </a:cxn>
                  <a:cxn ang="0">
                    <a:pos x="93" y="5"/>
                  </a:cxn>
                  <a:cxn ang="0">
                    <a:pos x="108" y="10"/>
                  </a:cxn>
                  <a:cxn ang="0">
                    <a:pos x="124" y="17"/>
                  </a:cxn>
                  <a:cxn ang="0">
                    <a:pos x="139" y="26"/>
                  </a:cxn>
                  <a:cxn ang="0">
                    <a:pos x="152" y="37"/>
                  </a:cxn>
                  <a:cxn ang="0">
                    <a:pos x="165" y="51"/>
                  </a:cxn>
                  <a:cxn ang="0">
                    <a:pos x="175" y="69"/>
                  </a:cxn>
                  <a:cxn ang="0">
                    <a:pos x="184" y="89"/>
                  </a:cxn>
                  <a:cxn ang="0">
                    <a:pos x="183" y="87"/>
                  </a:cxn>
                  <a:cxn ang="0">
                    <a:pos x="180" y="83"/>
                  </a:cxn>
                  <a:cxn ang="0">
                    <a:pos x="175" y="77"/>
                  </a:cxn>
                  <a:cxn ang="0">
                    <a:pos x="168" y="69"/>
                  </a:cxn>
                  <a:cxn ang="0">
                    <a:pos x="159" y="60"/>
                  </a:cxn>
                  <a:cxn ang="0">
                    <a:pos x="147" y="50"/>
                  </a:cxn>
                  <a:cxn ang="0">
                    <a:pos x="134" y="40"/>
                  </a:cxn>
                  <a:cxn ang="0">
                    <a:pos x="118" y="31"/>
                  </a:cxn>
                  <a:cxn ang="0">
                    <a:pos x="99" y="22"/>
                  </a:cxn>
                  <a:cxn ang="0">
                    <a:pos x="78" y="14"/>
                  </a:cxn>
                  <a:cxn ang="0">
                    <a:pos x="55" y="8"/>
                  </a:cxn>
                  <a:cxn ang="0">
                    <a:pos x="29" y="5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6" y="3"/>
                  </a:cxn>
                  <a:cxn ang="0">
                    <a:pos x="14" y="2"/>
                  </a:cxn>
                  <a:cxn ang="0">
                    <a:pos x="23" y="1"/>
                  </a:cxn>
                  <a:cxn ang="0">
                    <a:pos x="35" y="0"/>
                  </a:cxn>
                </a:cxnLst>
                <a:rect l="0" t="0" r="r" b="b"/>
                <a:pathLst>
                  <a:path w="184" h="89">
                    <a:moveTo>
                      <a:pt x="35" y="0"/>
                    </a:moveTo>
                    <a:lnTo>
                      <a:pt x="48" y="0"/>
                    </a:lnTo>
                    <a:lnTo>
                      <a:pt x="62" y="1"/>
                    </a:lnTo>
                    <a:lnTo>
                      <a:pt x="77" y="2"/>
                    </a:lnTo>
                    <a:lnTo>
                      <a:pt x="93" y="5"/>
                    </a:lnTo>
                    <a:lnTo>
                      <a:pt x="108" y="10"/>
                    </a:lnTo>
                    <a:lnTo>
                      <a:pt x="124" y="17"/>
                    </a:lnTo>
                    <a:lnTo>
                      <a:pt x="139" y="26"/>
                    </a:lnTo>
                    <a:lnTo>
                      <a:pt x="152" y="37"/>
                    </a:lnTo>
                    <a:lnTo>
                      <a:pt x="165" y="51"/>
                    </a:lnTo>
                    <a:lnTo>
                      <a:pt x="175" y="69"/>
                    </a:lnTo>
                    <a:lnTo>
                      <a:pt x="184" y="89"/>
                    </a:lnTo>
                    <a:lnTo>
                      <a:pt x="183" y="87"/>
                    </a:lnTo>
                    <a:lnTo>
                      <a:pt x="180" y="83"/>
                    </a:lnTo>
                    <a:lnTo>
                      <a:pt x="175" y="77"/>
                    </a:lnTo>
                    <a:lnTo>
                      <a:pt x="168" y="69"/>
                    </a:lnTo>
                    <a:lnTo>
                      <a:pt x="159" y="60"/>
                    </a:lnTo>
                    <a:lnTo>
                      <a:pt x="147" y="50"/>
                    </a:lnTo>
                    <a:lnTo>
                      <a:pt x="134" y="40"/>
                    </a:lnTo>
                    <a:lnTo>
                      <a:pt x="118" y="31"/>
                    </a:lnTo>
                    <a:lnTo>
                      <a:pt x="99" y="22"/>
                    </a:lnTo>
                    <a:lnTo>
                      <a:pt x="78" y="14"/>
                    </a:lnTo>
                    <a:lnTo>
                      <a:pt x="55" y="8"/>
                    </a:lnTo>
                    <a:lnTo>
                      <a:pt x="29" y="5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6" y="3"/>
                    </a:lnTo>
                    <a:lnTo>
                      <a:pt x="14" y="2"/>
                    </a:lnTo>
                    <a:lnTo>
                      <a:pt x="23" y="1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6" name="Freeform 162">
                <a:extLst>
                  <a:ext uri="{FF2B5EF4-FFF2-40B4-BE49-F238E27FC236}">
                    <a16:creationId xmlns:a16="http://schemas.microsoft.com/office/drawing/2014/main" id="{B100F02F-A406-824C-8AB1-F6BAB79B5F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37841" y="3165275"/>
                <a:ext cx="259069" cy="123902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48" y="0"/>
                  </a:cxn>
                  <a:cxn ang="0">
                    <a:pos x="62" y="0"/>
                  </a:cxn>
                  <a:cxn ang="0">
                    <a:pos x="77" y="2"/>
                  </a:cxn>
                  <a:cxn ang="0">
                    <a:pos x="93" y="5"/>
                  </a:cxn>
                  <a:cxn ang="0">
                    <a:pos x="108" y="10"/>
                  </a:cxn>
                  <a:cxn ang="0">
                    <a:pos x="124" y="17"/>
                  </a:cxn>
                  <a:cxn ang="0">
                    <a:pos x="138" y="25"/>
                  </a:cxn>
                  <a:cxn ang="0">
                    <a:pos x="152" y="37"/>
                  </a:cxn>
                  <a:cxn ang="0">
                    <a:pos x="165" y="51"/>
                  </a:cxn>
                  <a:cxn ang="0">
                    <a:pos x="176" y="68"/>
                  </a:cxn>
                  <a:cxn ang="0">
                    <a:pos x="184" y="88"/>
                  </a:cxn>
                  <a:cxn ang="0">
                    <a:pos x="183" y="87"/>
                  </a:cxn>
                  <a:cxn ang="0">
                    <a:pos x="180" y="82"/>
                  </a:cxn>
                  <a:cxn ang="0">
                    <a:pos x="175" y="77"/>
                  </a:cxn>
                  <a:cxn ang="0">
                    <a:pos x="168" y="69"/>
                  </a:cxn>
                  <a:cxn ang="0">
                    <a:pos x="159" y="60"/>
                  </a:cxn>
                  <a:cxn ang="0">
                    <a:pos x="147" y="51"/>
                  </a:cxn>
                  <a:cxn ang="0">
                    <a:pos x="134" y="41"/>
                  </a:cxn>
                  <a:cxn ang="0">
                    <a:pos x="117" y="31"/>
                  </a:cxn>
                  <a:cxn ang="0">
                    <a:pos x="99" y="22"/>
                  </a:cxn>
                  <a:cxn ang="0">
                    <a:pos x="78" y="15"/>
                  </a:cxn>
                  <a:cxn ang="0">
                    <a:pos x="55" y="9"/>
                  </a:cxn>
                  <a:cxn ang="0">
                    <a:pos x="29" y="5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6" y="3"/>
                  </a:cxn>
                  <a:cxn ang="0">
                    <a:pos x="14" y="1"/>
                  </a:cxn>
                  <a:cxn ang="0">
                    <a:pos x="24" y="0"/>
                  </a:cxn>
                  <a:cxn ang="0">
                    <a:pos x="34" y="0"/>
                  </a:cxn>
                </a:cxnLst>
                <a:rect l="0" t="0" r="r" b="b"/>
                <a:pathLst>
                  <a:path w="184" h="88">
                    <a:moveTo>
                      <a:pt x="34" y="0"/>
                    </a:moveTo>
                    <a:lnTo>
                      <a:pt x="48" y="0"/>
                    </a:lnTo>
                    <a:lnTo>
                      <a:pt x="62" y="0"/>
                    </a:lnTo>
                    <a:lnTo>
                      <a:pt x="77" y="2"/>
                    </a:lnTo>
                    <a:lnTo>
                      <a:pt x="93" y="5"/>
                    </a:lnTo>
                    <a:lnTo>
                      <a:pt x="108" y="10"/>
                    </a:lnTo>
                    <a:lnTo>
                      <a:pt x="124" y="17"/>
                    </a:lnTo>
                    <a:lnTo>
                      <a:pt x="138" y="25"/>
                    </a:lnTo>
                    <a:lnTo>
                      <a:pt x="152" y="37"/>
                    </a:lnTo>
                    <a:lnTo>
                      <a:pt x="165" y="51"/>
                    </a:lnTo>
                    <a:lnTo>
                      <a:pt x="176" y="68"/>
                    </a:lnTo>
                    <a:lnTo>
                      <a:pt x="184" y="88"/>
                    </a:lnTo>
                    <a:lnTo>
                      <a:pt x="183" y="87"/>
                    </a:lnTo>
                    <a:lnTo>
                      <a:pt x="180" y="82"/>
                    </a:lnTo>
                    <a:lnTo>
                      <a:pt x="175" y="77"/>
                    </a:lnTo>
                    <a:lnTo>
                      <a:pt x="168" y="69"/>
                    </a:lnTo>
                    <a:lnTo>
                      <a:pt x="159" y="60"/>
                    </a:lnTo>
                    <a:lnTo>
                      <a:pt x="147" y="51"/>
                    </a:lnTo>
                    <a:lnTo>
                      <a:pt x="134" y="41"/>
                    </a:lnTo>
                    <a:lnTo>
                      <a:pt x="117" y="31"/>
                    </a:lnTo>
                    <a:lnTo>
                      <a:pt x="99" y="22"/>
                    </a:lnTo>
                    <a:lnTo>
                      <a:pt x="78" y="15"/>
                    </a:lnTo>
                    <a:lnTo>
                      <a:pt x="55" y="9"/>
                    </a:lnTo>
                    <a:lnTo>
                      <a:pt x="29" y="5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6" y="3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7" name="Freeform 163">
                <a:extLst>
                  <a:ext uri="{FF2B5EF4-FFF2-40B4-BE49-F238E27FC236}">
                    <a16:creationId xmlns:a16="http://schemas.microsoft.com/office/drawing/2014/main" id="{1018B232-382F-6643-A481-E089CE13B2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9859" y="2932957"/>
                <a:ext cx="194302" cy="73215"/>
              </a:xfrm>
              <a:custGeom>
                <a:avLst/>
                <a:gdLst/>
                <a:ahLst/>
                <a:cxnLst>
                  <a:cxn ang="0">
                    <a:pos x="138" y="0"/>
                  </a:cxn>
                  <a:cxn ang="0">
                    <a:pos x="135" y="12"/>
                  </a:cxn>
                  <a:cxn ang="0">
                    <a:pos x="127" y="23"/>
                  </a:cxn>
                  <a:cxn ang="0">
                    <a:pos x="114" y="33"/>
                  </a:cxn>
                  <a:cxn ang="0">
                    <a:pos x="98" y="41"/>
                  </a:cxn>
                  <a:cxn ang="0">
                    <a:pos x="79" y="48"/>
                  </a:cxn>
                  <a:cxn ang="0">
                    <a:pos x="63" y="51"/>
                  </a:cxn>
                  <a:cxn ang="0">
                    <a:pos x="47" y="52"/>
                  </a:cxn>
                  <a:cxn ang="0">
                    <a:pos x="34" y="51"/>
                  </a:cxn>
                  <a:cxn ang="0">
                    <a:pos x="21" y="47"/>
                  </a:cxn>
                  <a:cxn ang="0">
                    <a:pos x="11" y="42"/>
                  </a:cxn>
                  <a:cxn ang="0">
                    <a:pos x="4" y="36"/>
                  </a:cxn>
                  <a:cxn ang="0">
                    <a:pos x="0" y="28"/>
                  </a:cxn>
                  <a:cxn ang="0">
                    <a:pos x="0" y="19"/>
                  </a:cxn>
                  <a:cxn ang="0">
                    <a:pos x="3" y="10"/>
                  </a:cxn>
                  <a:cxn ang="0">
                    <a:pos x="9" y="2"/>
                  </a:cxn>
                  <a:cxn ang="0">
                    <a:pos x="9" y="9"/>
                  </a:cxn>
                  <a:cxn ang="0">
                    <a:pos x="12" y="16"/>
                  </a:cxn>
                  <a:cxn ang="0">
                    <a:pos x="17" y="23"/>
                  </a:cxn>
                  <a:cxn ang="0">
                    <a:pos x="24" y="29"/>
                  </a:cxn>
                  <a:cxn ang="0">
                    <a:pos x="34" y="32"/>
                  </a:cxn>
                  <a:cxn ang="0">
                    <a:pos x="46" y="35"/>
                  </a:cxn>
                  <a:cxn ang="0">
                    <a:pos x="60" y="36"/>
                  </a:cxn>
                  <a:cxn ang="0">
                    <a:pos x="76" y="34"/>
                  </a:cxn>
                  <a:cxn ang="0">
                    <a:pos x="92" y="31"/>
                  </a:cxn>
                  <a:cxn ang="0">
                    <a:pos x="108" y="25"/>
                  </a:cxn>
                  <a:cxn ang="0">
                    <a:pos x="122" y="18"/>
                  </a:cxn>
                  <a:cxn ang="0">
                    <a:pos x="132" y="10"/>
                  </a:cxn>
                  <a:cxn ang="0">
                    <a:pos x="138" y="0"/>
                  </a:cxn>
                </a:cxnLst>
                <a:rect l="0" t="0" r="r" b="b"/>
                <a:pathLst>
                  <a:path w="138" h="52">
                    <a:moveTo>
                      <a:pt x="138" y="0"/>
                    </a:moveTo>
                    <a:lnTo>
                      <a:pt x="135" y="12"/>
                    </a:lnTo>
                    <a:lnTo>
                      <a:pt x="127" y="23"/>
                    </a:lnTo>
                    <a:lnTo>
                      <a:pt x="114" y="33"/>
                    </a:lnTo>
                    <a:lnTo>
                      <a:pt x="98" y="41"/>
                    </a:lnTo>
                    <a:lnTo>
                      <a:pt x="79" y="48"/>
                    </a:lnTo>
                    <a:lnTo>
                      <a:pt x="63" y="51"/>
                    </a:lnTo>
                    <a:lnTo>
                      <a:pt x="47" y="52"/>
                    </a:lnTo>
                    <a:lnTo>
                      <a:pt x="34" y="51"/>
                    </a:lnTo>
                    <a:lnTo>
                      <a:pt x="21" y="47"/>
                    </a:lnTo>
                    <a:lnTo>
                      <a:pt x="11" y="42"/>
                    </a:lnTo>
                    <a:lnTo>
                      <a:pt x="4" y="36"/>
                    </a:lnTo>
                    <a:lnTo>
                      <a:pt x="0" y="28"/>
                    </a:lnTo>
                    <a:lnTo>
                      <a:pt x="0" y="19"/>
                    </a:lnTo>
                    <a:lnTo>
                      <a:pt x="3" y="10"/>
                    </a:lnTo>
                    <a:lnTo>
                      <a:pt x="9" y="2"/>
                    </a:lnTo>
                    <a:lnTo>
                      <a:pt x="9" y="9"/>
                    </a:lnTo>
                    <a:lnTo>
                      <a:pt x="12" y="16"/>
                    </a:lnTo>
                    <a:lnTo>
                      <a:pt x="17" y="23"/>
                    </a:lnTo>
                    <a:lnTo>
                      <a:pt x="24" y="29"/>
                    </a:lnTo>
                    <a:lnTo>
                      <a:pt x="34" y="32"/>
                    </a:lnTo>
                    <a:lnTo>
                      <a:pt x="46" y="35"/>
                    </a:lnTo>
                    <a:lnTo>
                      <a:pt x="60" y="36"/>
                    </a:lnTo>
                    <a:lnTo>
                      <a:pt x="76" y="34"/>
                    </a:lnTo>
                    <a:lnTo>
                      <a:pt x="92" y="31"/>
                    </a:lnTo>
                    <a:lnTo>
                      <a:pt x="108" y="25"/>
                    </a:lnTo>
                    <a:lnTo>
                      <a:pt x="122" y="18"/>
                    </a:lnTo>
                    <a:lnTo>
                      <a:pt x="132" y="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58B6E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8" name="Freeform 164">
                <a:extLst>
                  <a:ext uri="{FF2B5EF4-FFF2-40B4-BE49-F238E27FC236}">
                    <a16:creationId xmlns:a16="http://schemas.microsoft.com/office/drawing/2014/main" id="{B4B1A8BA-D13D-5E4D-BB9E-6A1E20377F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43639" y="-501108"/>
                <a:ext cx="23936" cy="23936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8" y="0"/>
                  </a:cxn>
                  <a:cxn ang="0">
                    <a:pos x="10" y="1"/>
                  </a:cxn>
                  <a:cxn ang="0">
                    <a:pos x="12" y="2"/>
                  </a:cxn>
                  <a:cxn ang="0">
                    <a:pos x="15" y="5"/>
                  </a:cxn>
                  <a:cxn ang="0">
                    <a:pos x="16" y="7"/>
                  </a:cxn>
                  <a:cxn ang="0">
                    <a:pos x="17" y="10"/>
                  </a:cxn>
                  <a:cxn ang="0">
                    <a:pos x="17" y="12"/>
                  </a:cxn>
                  <a:cxn ang="0">
                    <a:pos x="16" y="15"/>
                  </a:cxn>
                  <a:cxn ang="0">
                    <a:pos x="15" y="16"/>
                  </a:cxn>
                  <a:cxn ang="0">
                    <a:pos x="13" y="17"/>
                  </a:cxn>
                  <a:cxn ang="0">
                    <a:pos x="9" y="17"/>
                  </a:cxn>
                  <a:cxn ang="0">
                    <a:pos x="7" y="16"/>
                  </a:cxn>
                  <a:cxn ang="0">
                    <a:pos x="5" y="15"/>
                  </a:cxn>
                  <a:cxn ang="0">
                    <a:pos x="3" y="13"/>
                  </a:cxn>
                  <a:cxn ang="0">
                    <a:pos x="1" y="10"/>
                  </a:cxn>
                  <a:cxn ang="0">
                    <a:pos x="1" y="8"/>
                  </a:cxn>
                  <a:cxn ang="0">
                    <a:pos x="0" y="5"/>
                  </a:cxn>
                  <a:cxn ang="0">
                    <a:pos x="1" y="3"/>
                  </a:cxn>
                  <a:cxn ang="0">
                    <a:pos x="3" y="1"/>
                  </a:cxn>
                  <a:cxn ang="0">
                    <a:pos x="5" y="0"/>
                  </a:cxn>
                </a:cxnLst>
                <a:rect l="0" t="0" r="r" b="b"/>
                <a:pathLst>
                  <a:path w="17" h="17">
                    <a:moveTo>
                      <a:pt x="5" y="0"/>
                    </a:moveTo>
                    <a:lnTo>
                      <a:pt x="8" y="0"/>
                    </a:lnTo>
                    <a:lnTo>
                      <a:pt x="10" y="1"/>
                    </a:lnTo>
                    <a:lnTo>
                      <a:pt x="12" y="2"/>
                    </a:lnTo>
                    <a:lnTo>
                      <a:pt x="15" y="5"/>
                    </a:lnTo>
                    <a:lnTo>
                      <a:pt x="16" y="7"/>
                    </a:lnTo>
                    <a:lnTo>
                      <a:pt x="17" y="10"/>
                    </a:lnTo>
                    <a:lnTo>
                      <a:pt x="17" y="12"/>
                    </a:lnTo>
                    <a:lnTo>
                      <a:pt x="16" y="15"/>
                    </a:lnTo>
                    <a:lnTo>
                      <a:pt x="15" y="16"/>
                    </a:lnTo>
                    <a:lnTo>
                      <a:pt x="13" y="17"/>
                    </a:lnTo>
                    <a:lnTo>
                      <a:pt x="9" y="17"/>
                    </a:lnTo>
                    <a:lnTo>
                      <a:pt x="7" y="16"/>
                    </a:lnTo>
                    <a:lnTo>
                      <a:pt x="5" y="15"/>
                    </a:lnTo>
                    <a:lnTo>
                      <a:pt x="3" y="13"/>
                    </a:lnTo>
                    <a:lnTo>
                      <a:pt x="1" y="10"/>
                    </a:lnTo>
                    <a:lnTo>
                      <a:pt x="1" y="8"/>
                    </a:lnTo>
                    <a:lnTo>
                      <a:pt x="0" y="5"/>
                    </a:lnTo>
                    <a:lnTo>
                      <a:pt x="1" y="3"/>
                    </a:lnTo>
                    <a:lnTo>
                      <a:pt x="3" y="1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" name="Freeform 165">
                <a:extLst>
                  <a:ext uri="{FF2B5EF4-FFF2-40B4-BE49-F238E27FC236}">
                    <a16:creationId xmlns:a16="http://schemas.microsoft.com/office/drawing/2014/main" id="{A11AACE1-982C-E742-88FB-FD88DFF4D4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462" y="17029"/>
                <a:ext cx="192894" cy="785653"/>
              </a:xfrm>
              <a:custGeom>
                <a:avLst/>
                <a:gdLst/>
                <a:ahLst/>
                <a:cxnLst>
                  <a:cxn ang="0">
                    <a:pos x="56" y="0"/>
                  </a:cxn>
                  <a:cxn ang="0">
                    <a:pos x="44" y="14"/>
                  </a:cxn>
                  <a:cxn ang="0">
                    <a:pos x="34" y="30"/>
                  </a:cxn>
                  <a:cxn ang="0">
                    <a:pos x="26" y="48"/>
                  </a:cxn>
                  <a:cxn ang="0">
                    <a:pos x="23" y="68"/>
                  </a:cxn>
                  <a:cxn ang="0">
                    <a:pos x="23" y="90"/>
                  </a:cxn>
                  <a:cxn ang="0">
                    <a:pos x="24" y="105"/>
                  </a:cxn>
                  <a:cxn ang="0">
                    <a:pos x="26" y="125"/>
                  </a:cxn>
                  <a:cxn ang="0">
                    <a:pos x="29" y="149"/>
                  </a:cxn>
                  <a:cxn ang="0">
                    <a:pos x="33" y="177"/>
                  </a:cxn>
                  <a:cxn ang="0">
                    <a:pos x="38" y="209"/>
                  </a:cxn>
                  <a:cxn ang="0">
                    <a:pos x="44" y="243"/>
                  </a:cxn>
                  <a:cxn ang="0">
                    <a:pos x="50" y="279"/>
                  </a:cxn>
                  <a:cxn ang="0">
                    <a:pos x="58" y="317"/>
                  </a:cxn>
                  <a:cxn ang="0">
                    <a:pos x="68" y="355"/>
                  </a:cxn>
                  <a:cxn ang="0">
                    <a:pos x="78" y="395"/>
                  </a:cxn>
                  <a:cxn ang="0">
                    <a:pos x="91" y="434"/>
                  </a:cxn>
                  <a:cxn ang="0">
                    <a:pos x="104" y="472"/>
                  </a:cxn>
                  <a:cxn ang="0">
                    <a:pos x="120" y="510"/>
                  </a:cxn>
                  <a:cxn ang="0">
                    <a:pos x="137" y="545"/>
                  </a:cxn>
                  <a:cxn ang="0">
                    <a:pos x="118" y="553"/>
                  </a:cxn>
                  <a:cxn ang="0">
                    <a:pos x="102" y="558"/>
                  </a:cxn>
                  <a:cxn ang="0">
                    <a:pos x="83" y="518"/>
                  </a:cxn>
                  <a:cxn ang="0">
                    <a:pos x="66" y="477"/>
                  </a:cxn>
                  <a:cxn ang="0">
                    <a:pos x="52" y="435"/>
                  </a:cxn>
                  <a:cxn ang="0">
                    <a:pos x="40" y="393"/>
                  </a:cxn>
                  <a:cxn ang="0">
                    <a:pos x="30" y="353"/>
                  </a:cxn>
                  <a:cxn ang="0">
                    <a:pos x="22" y="312"/>
                  </a:cxn>
                  <a:cxn ang="0">
                    <a:pos x="15" y="274"/>
                  </a:cxn>
                  <a:cxn ang="0">
                    <a:pos x="10" y="238"/>
                  </a:cxn>
                  <a:cxn ang="0">
                    <a:pos x="7" y="204"/>
                  </a:cxn>
                  <a:cxn ang="0">
                    <a:pos x="4" y="173"/>
                  </a:cxn>
                  <a:cxn ang="0">
                    <a:pos x="2" y="145"/>
                  </a:cxn>
                  <a:cxn ang="0">
                    <a:pos x="1" y="122"/>
                  </a:cxn>
                  <a:cxn ang="0">
                    <a:pos x="0" y="102"/>
                  </a:cxn>
                  <a:cxn ang="0">
                    <a:pos x="0" y="71"/>
                  </a:cxn>
                  <a:cxn ang="0">
                    <a:pos x="1" y="66"/>
                  </a:cxn>
                  <a:cxn ang="0">
                    <a:pos x="4" y="59"/>
                  </a:cxn>
                  <a:cxn ang="0">
                    <a:pos x="8" y="49"/>
                  </a:cxn>
                  <a:cxn ang="0">
                    <a:pos x="14" y="39"/>
                  </a:cxn>
                  <a:cxn ang="0">
                    <a:pos x="24" y="27"/>
                  </a:cxn>
                  <a:cxn ang="0">
                    <a:pos x="38" y="13"/>
                  </a:cxn>
                  <a:cxn ang="0">
                    <a:pos x="56" y="0"/>
                  </a:cxn>
                </a:cxnLst>
                <a:rect l="0" t="0" r="r" b="b"/>
                <a:pathLst>
                  <a:path w="137" h="558">
                    <a:moveTo>
                      <a:pt x="56" y="0"/>
                    </a:moveTo>
                    <a:lnTo>
                      <a:pt x="44" y="14"/>
                    </a:lnTo>
                    <a:lnTo>
                      <a:pt x="34" y="30"/>
                    </a:lnTo>
                    <a:lnTo>
                      <a:pt x="26" y="48"/>
                    </a:lnTo>
                    <a:lnTo>
                      <a:pt x="23" y="68"/>
                    </a:lnTo>
                    <a:lnTo>
                      <a:pt x="23" y="90"/>
                    </a:lnTo>
                    <a:lnTo>
                      <a:pt x="24" y="105"/>
                    </a:lnTo>
                    <a:lnTo>
                      <a:pt x="26" y="125"/>
                    </a:lnTo>
                    <a:lnTo>
                      <a:pt x="29" y="149"/>
                    </a:lnTo>
                    <a:lnTo>
                      <a:pt x="33" y="177"/>
                    </a:lnTo>
                    <a:lnTo>
                      <a:pt x="38" y="209"/>
                    </a:lnTo>
                    <a:lnTo>
                      <a:pt x="44" y="243"/>
                    </a:lnTo>
                    <a:lnTo>
                      <a:pt x="50" y="279"/>
                    </a:lnTo>
                    <a:lnTo>
                      <a:pt x="58" y="317"/>
                    </a:lnTo>
                    <a:lnTo>
                      <a:pt x="68" y="355"/>
                    </a:lnTo>
                    <a:lnTo>
                      <a:pt x="78" y="395"/>
                    </a:lnTo>
                    <a:lnTo>
                      <a:pt x="91" y="434"/>
                    </a:lnTo>
                    <a:lnTo>
                      <a:pt x="104" y="472"/>
                    </a:lnTo>
                    <a:lnTo>
                      <a:pt x="120" y="510"/>
                    </a:lnTo>
                    <a:lnTo>
                      <a:pt x="137" y="545"/>
                    </a:lnTo>
                    <a:lnTo>
                      <a:pt x="118" y="553"/>
                    </a:lnTo>
                    <a:lnTo>
                      <a:pt x="102" y="558"/>
                    </a:lnTo>
                    <a:lnTo>
                      <a:pt x="83" y="518"/>
                    </a:lnTo>
                    <a:lnTo>
                      <a:pt x="66" y="477"/>
                    </a:lnTo>
                    <a:lnTo>
                      <a:pt x="52" y="435"/>
                    </a:lnTo>
                    <a:lnTo>
                      <a:pt x="40" y="393"/>
                    </a:lnTo>
                    <a:lnTo>
                      <a:pt x="30" y="353"/>
                    </a:lnTo>
                    <a:lnTo>
                      <a:pt x="22" y="312"/>
                    </a:lnTo>
                    <a:lnTo>
                      <a:pt x="15" y="274"/>
                    </a:lnTo>
                    <a:lnTo>
                      <a:pt x="10" y="238"/>
                    </a:lnTo>
                    <a:lnTo>
                      <a:pt x="7" y="204"/>
                    </a:lnTo>
                    <a:lnTo>
                      <a:pt x="4" y="173"/>
                    </a:lnTo>
                    <a:lnTo>
                      <a:pt x="2" y="145"/>
                    </a:lnTo>
                    <a:lnTo>
                      <a:pt x="1" y="122"/>
                    </a:lnTo>
                    <a:lnTo>
                      <a:pt x="0" y="102"/>
                    </a:lnTo>
                    <a:lnTo>
                      <a:pt x="0" y="71"/>
                    </a:lnTo>
                    <a:lnTo>
                      <a:pt x="1" y="66"/>
                    </a:lnTo>
                    <a:lnTo>
                      <a:pt x="4" y="59"/>
                    </a:lnTo>
                    <a:lnTo>
                      <a:pt x="8" y="49"/>
                    </a:lnTo>
                    <a:lnTo>
                      <a:pt x="14" y="39"/>
                    </a:lnTo>
                    <a:lnTo>
                      <a:pt x="24" y="27"/>
                    </a:lnTo>
                    <a:lnTo>
                      <a:pt x="38" y="13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" name="Freeform 166">
                <a:extLst>
                  <a:ext uri="{FF2B5EF4-FFF2-40B4-BE49-F238E27FC236}">
                    <a16:creationId xmlns:a16="http://schemas.microsoft.com/office/drawing/2014/main" id="{A3080A4F-4774-0E43-B9F8-19672893E4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53395" y="224002"/>
                <a:ext cx="259069" cy="30834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" y="0"/>
                  </a:cxn>
                  <a:cxn ang="0">
                    <a:pos x="20" y="1"/>
                  </a:cxn>
                  <a:cxn ang="0">
                    <a:pos x="34" y="3"/>
                  </a:cxn>
                  <a:cxn ang="0">
                    <a:pos x="50" y="5"/>
                  </a:cxn>
                  <a:cxn ang="0">
                    <a:pos x="68" y="6"/>
                  </a:cxn>
                  <a:cxn ang="0">
                    <a:pos x="86" y="10"/>
                  </a:cxn>
                  <a:cxn ang="0">
                    <a:pos x="104" y="14"/>
                  </a:cxn>
                  <a:cxn ang="0">
                    <a:pos x="122" y="19"/>
                  </a:cxn>
                  <a:cxn ang="0">
                    <a:pos x="139" y="25"/>
                  </a:cxn>
                  <a:cxn ang="0">
                    <a:pos x="153" y="32"/>
                  </a:cxn>
                  <a:cxn ang="0">
                    <a:pos x="165" y="41"/>
                  </a:cxn>
                  <a:cxn ang="0">
                    <a:pos x="172" y="51"/>
                  </a:cxn>
                  <a:cxn ang="0">
                    <a:pos x="177" y="63"/>
                  </a:cxn>
                  <a:cxn ang="0">
                    <a:pos x="181" y="78"/>
                  </a:cxn>
                  <a:cxn ang="0">
                    <a:pos x="183" y="95"/>
                  </a:cxn>
                  <a:cxn ang="0">
                    <a:pos x="184" y="114"/>
                  </a:cxn>
                  <a:cxn ang="0">
                    <a:pos x="184" y="133"/>
                  </a:cxn>
                  <a:cxn ang="0">
                    <a:pos x="183" y="151"/>
                  </a:cxn>
                  <a:cxn ang="0">
                    <a:pos x="181" y="169"/>
                  </a:cxn>
                  <a:cxn ang="0">
                    <a:pos x="180" y="185"/>
                  </a:cxn>
                  <a:cxn ang="0">
                    <a:pos x="178" y="199"/>
                  </a:cxn>
                  <a:cxn ang="0">
                    <a:pos x="177" y="210"/>
                  </a:cxn>
                  <a:cxn ang="0">
                    <a:pos x="175" y="217"/>
                  </a:cxn>
                  <a:cxn ang="0">
                    <a:pos x="175" y="219"/>
                  </a:cxn>
                  <a:cxn ang="0">
                    <a:pos x="175" y="217"/>
                  </a:cxn>
                  <a:cxn ang="0">
                    <a:pos x="174" y="211"/>
                  </a:cxn>
                  <a:cxn ang="0">
                    <a:pos x="171" y="200"/>
                  </a:cxn>
                  <a:cxn ang="0">
                    <a:pos x="167" y="187"/>
                  </a:cxn>
                  <a:cxn ang="0">
                    <a:pos x="162" y="171"/>
                  </a:cxn>
                  <a:cxn ang="0">
                    <a:pos x="155" y="154"/>
                  </a:cxn>
                  <a:cxn ang="0">
                    <a:pos x="146" y="134"/>
                  </a:cxn>
                  <a:cxn ang="0">
                    <a:pos x="136" y="115"/>
                  </a:cxn>
                  <a:cxn ang="0">
                    <a:pos x="124" y="95"/>
                  </a:cxn>
                  <a:cxn ang="0">
                    <a:pos x="109" y="75"/>
                  </a:cxn>
                  <a:cxn ang="0">
                    <a:pos x="93" y="56"/>
                  </a:cxn>
                  <a:cxn ang="0">
                    <a:pos x="73" y="39"/>
                  </a:cxn>
                  <a:cxn ang="0">
                    <a:pos x="52" y="23"/>
                  </a:cxn>
                  <a:cxn ang="0">
                    <a:pos x="27" y="11"/>
                  </a:cxn>
                  <a:cxn ang="0">
                    <a:pos x="0" y="0"/>
                  </a:cxn>
                </a:cxnLst>
                <a:rect l="0" t="0" r="r" b="b"/>
                <a:pathLst>
                  <a:path w="184" h="219">
                    <a:moveTo>
                      <a:pt x="0" y="0"/>
                    </a:moveTo>
                    <a:lnTo>
                      <a:pt x="9" y="0"/>
                    </a:lnTo>
                    <a:lnTo>
                      <a:pt x="20" y="1"/>
                    </a:lnTo>
                    <a:lnTo>
                      <a:pt x="34" y="3"/>
                    </a:lnTo>
                    <a:lnTo>
                      <a:pt x="50" y="5"/>
                    </a:lnTo>
                    <a:lnTo>
                      <a:pt x="68" y="6"/>
                    </a:lnTo>
                    <a:lnTo>
                      <a:pt x="86" y="10"/>
                    </a:lnTo>
                    <a:lnTo>
                      <a:pt x="104" y="14"/>
                    </a:lnTo>
                    <a:lnTo>
                      <a:pt x="122" y="19"/>
                    </a:lnTo>
                    <a:lnTo>
                      <a:pt x="139" y="25"/>
                    </a:lnTo>
                    <a:lnTo>
                      <a:pt x="153" y="32"/>
                    </a:lnTo>
                    <a:lnTo>
                      <a:pt x="165" y="41"/>
                    </a:lnTo>
                    <a:lnTo>
                      <a:pt x="172" y="51"/>
                    </a:lnTo>
                    <a:lnTo>
                      <a:pt x="177" y="63"/>
                    </a:lnTo>
                    <a:lnTo>
                      <a:pt x="181" y="78"/>
                    </a:lnTo>
                    <a:lnTo>
                      <a:pt x="183" y="95"/>
                    </a:lnTo>
                    <a:lnTo>
                      <a:pt x="184" y="114"/>
                    </a:lnTo>
                    <a:lnTo>
                      <a:pt x="184" y="133"/>
                    </a:lnTo>
                    <a:lnTo>
                      <a:pt x="183" y="151"/>
                    </a:lnTo>
                    <a:lnTo>
                      <a:pt x="181" y="169"/>
                    </a:lnTo>
                    <a:lnTo>
                      <a:pt x="180" y="185"/>
                    </a:lnTo>
                    <a:lnTo>
                      <a:pt x="178" y="199"/>
                    </a:lnTo>
                    <a:lnTo>
                      <a:pt x="177" y="210"/>
                    </a:lnTo>
                    <a:lnTo>
                      <a:pt x="175" y="217"/>
                    </a:lnTo>
                    <a:lnTo>
                      <a:pt x="175" y="219"/>
                    </a:lnTo>
                    <a:lnTo>
                      <a:pt x="175" y="217"/>
                    </a:lnTo>
                    <a:lnTo>
                      <a:pt x="174" y="211"/>
                    </a:lnTo>
                    <a:lnTo>
                      <a:pt x="171" y="200"/>
                    </a:lnTo>
                    <a:lnTo>
                      <a:pt x="167" y="187"/>
                    </a:lnTo>
                    <a:lnTo>
                      <a:pt x="162" y="171"/>
                    </a:lnTo>
                    <a:lnTo>
                      <a:pt x="155" y="154"/>
                    </a:lnTo>
                    <a:lnTo>
                      <a:pt x="146" y="134"/>
                    </a:lnTo>
                    <a:lnTo>
                      <a:pt x="136" y="115"/>
                    </a:lnTo>
                    <a:lnTo>
                      <a:pt x="124" y="95"/>
                    </a:lnTo>
                    <a:lnTo>
                      <a:pt x="109" y="75"/>
                    </a:lnTo>
                    <a:lnTo>
                      <a:pt x="93" y="56"/>
                    </a:lnTo>
                    <a:lnTo>
                      <a:pt x="73" y="39"/>
                    </a:lnTo>
                    <a:lnTo>
                      <a:pt x="52" y="23"/>
                    </a:lnTo>
                    <a:lnTo>
                      <a:pt x="27" y="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" name="Freeform 167">
                <a:extLst>
                  <a:ext uri="{FF2B5EF4-FFF2-40B4-BE49-F238E27FC236}">
                    <a16:creationId xmlns:a16="http://schemas.microsoft.com/office/drawing/2014/main" id="{B7237C1A-A101-E24F-ADE8-D61A02E9A2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69182" y="1551728"/>
                <a:ext cx="325244" cy="751862"/>
              </a:xfrm>
              <a:custGeom>
                <a:avLst/>
                <a:gdLst/>
                <a:ahLst/>
                <a:cxnLst>
                  <a:cxn ang="0">
                    <a:pos x="202" y="0"/>
                  </a:cxn>
                  <a:cxn ang="0">
                    <a:pos x="219" y="7"/>
                  </a:cxn>
                  <a:cxn ang="0">
                    <a:pos x="231" y="27"/>
                  </a:cxn>
                  <a:cxn ang="0">
                    <a:pos x="227" y="51"/>
                  </a:cxn>
                  <a:cxn ang="0">
                    <a:pos x="225" y="46"/>
                  </a:cxn>
                  <a:cxn ang="0">
                    <a:pos x="219" y="37"/>
                  </a:cxn>
                  <a:cxn ang="0">
                    <a:pos x="207" y="29"/>
                  </a:cxn>
                  <a:cxn ang="0">
                    <a:pos x="192" y="31"/>
                  </a:cxn>
                  <a:cxn ang="0">
                    <a:pos x="172" y="43"/>
                  </a:cxn>
                  <a:cxn ang="0">
                    <a:pos x="147" y="68"/>
                  </a:cxn>
                  <a:cxn ang="0">
                    <a:pos x="119" y="101"/>
                  </a:cxn>
                  <a:cxn ang="0">
                    <a:pos x="91" y="141"/>
                  </a:cxn>
                  <a:cxn ang="0">
                    <a:pos x="68" y="188"/>
                  </a:cxn>
                  <a:cxn ang="0">
                    <a:pos x="50" y="240"/>
                  </a:cxn>
                  <a:cxn ang="0">
                    <a:pos x="38" y="300"/>
                  </a:cxn>
                  <a:cxn ang="0">
                    <a:pos x="29" y="357"/>
                  </a:cxn>
                  <a:cxn ang="0">
                    <a:pos x="27" y="410"/>
                  </a:cxn>
                  <a:cxn ang="0">
                    <a:pos x="30" y="456"/>
                  </a:cxn>
                  <a:cxn ang="0">
                    <a:pos x="40" y="492"/>
                  </a:cxn>
                  <a:cxn ang="0">
                    <a:pos x="58" y="517"/>
                  </a:cxn>
                  <a:cxn ang="0">
                    <a:pos x="43" y="531"/>
                  </a:cxn>
                  <a:cxn ang="0">
                    <a:pos x="14" y="532"/>
                  </a:cxn>
                  <a:cxn ang="0">
                    <a:pos x="10" y="516"/>
                  </a:cxn>
                  <a:cxn ang="0">
                    <a:pos x="5" y="485"/>
                  </a:cxn>
                  <a:cxn ang="0">
                    <a:pos x="1" y="441"/>
                  </a:cxn>
                  <a:cxn ang="0">
                    <a:pos x="0" y="388"/>
                  </a:cxn>
                  <a:cxn ang="0">
                    <a:pos x="6" y="326"/>
                  </a:cxn>
                  <a:cxn ang="0">
                    <a:pos x="20" y="259"/>
                  </a:cxn>
                  <a:cxn ang="0">
                    <a:pos x="47" y="187"/>
                  </a:cxn>
                  <a:cxn ang="0">
                    <a:pos x="87" y="114"/>
                  </a:cxn>
                  <a:cxn ang="0">
                    <a:pos x="145" y="41"/>
                  </a:cxn>
                  <a:cxn ang="0">
                    <a:pos x="182" y="4"/>
                  </a:cxn>
                  <a:cxn ang="0">
                    <a:pos x="193" y="0"/>
                  </a:cxn>
                </a:cxnLst>
                <a:rect l="0" t="0" r="r" b="b"/>
                <a:pathLst>
                  <a:path w="231" h="534">
                    <a:moveTo>
                      <a:pt x="193" y="0"/>
                    </a:moveTo>
                    <a:lnTo>
                      <a:pt x="202" y="0"/>
                    </a:lnTo>
                    <a:lnTo>
                      <a:pt x="210" y="1"/>
                    </a:lnTo>
                    <a:lnTo>
                      <a:pt x="219" y="7"/>
                    </a:lnTo>
                    <a:lnTo>
                      <a:pt x="227" y="16"/>
                    </a:lnTo>
                    <a:lnTo>
                      <a:pt x="231" y="27"/>
                    </a:lnTo>
                    <a:lnTo>
                      <a:pt x="231" y="39"/>
                    </a:lnTo>
                    <a:lnTo>
                      <a:pt x="227" y="51"/>
                    </a:lnTo>
                    <a:lnTo>
                      <a:pt x="227" y="49"/>
                    </a:lnTo>
                    <a:lnTo>
                      <a:pt x="225" y="46"/>
                    </a:lnTo>
                    <a:lnTo>
                      <a:pt x="223" y="42"/>
                    </a:lnTo>
                    <a:lnTo>
                      <a:pt x="219" y="37"/>
                    </a:lnTo>
                    <a:lnTo>
                      <a:pt x="214" y="32"/>
                    </a:lnTo>
                    <a:lnTo>
                      <a:pt x="207" y="29"/>
                    </a:lnTo>
                    <a:lnTo>
                      <a:pt x="198" y="28"/>
                    </a:lnTo>
                    <a:lnTo>
                      <a:pt x="192" y="31"/>
                    </a:lnTo>
                    <a:lnTo>
                      <a:pt x="183" y="36"/>
                    </a:lnTo>
                    <a:lnTo>
                      <a:pt x="172" y="43"/>
                    </a:lnTo>
                    <a:lnTo>
                      <a:pt x="160" y="54"/>
                    </a:lnTo>
                    <a:lnTo>
                      <a:pt x="147" y="68"/>
                    </a:lnTo>
                    <a:lnTo>
                      <a:pt x="133" y="84"/>
                    </a:lnTo>
                    <a:lnTo>
                      <a:pt x="119" y="101"/>
                    </a:lnTo>
                    <a:lnTo>
                      <a:pt x="105" y="120"/>
                    </a:lnTo>
                    <a:lnTo>
                      <a:pt x="91" y="141"/>
                    </a:lnTo>
                    <a:lnTo>
                      <a:pt x="79" y="165"/>
                    </a:lnTo>
                    <a:lnTo>
                      <a:pt x="68" y="188"/>
                    </a:lnTo>
                    <a:lnTo>
                      <a:pt x="58" y="214"/>
                    </a:lnTo>
                    <a:lnTo>
                      <a:pt x="50" y="240"/>
                    </a:lnTo>
                    <a:lnTo>
                      <a:pt x="44" y="270"/>
                    </a:lnTo>
                    <a:lnTo>
                      <a:pt x="38" y="300"/>
                    </a:lnTo>
                    <a:lnTo>
                      <a:pt x="33" y="329"/>
                    </a:lnTo>
                    <a:lnTo>
                      <a:pt x="29" y="357"/>
                    </a:lnTo>
                    <a:lnTo>
                      <a:pt x="28" y="384"/>
                    </a:lnTo>
                    <a:lnTo>
                      <a:pt x="27" y="410"/>
                    </a:lnTo>
                    <a:lnTo>
                      <a:pt x="28" y="434"/>
                    </a:lnTo>
                    <a:lnTo>
                      <a:pt x="30" y="456"/>
                    </a:lnTo>
                    <a:lnTo>
                      <a:pt x="34" y="475"/>
                    </a:lnTo>
                    <a:lnTo>
                      <a:pt x="40" y="492"/>
                    </a:lnTo>
                    <a:lnTo>
                      <a:pt x="48" y="506"/>
                    </a:lnTo>
                    <a:lnTo>
                      <a:pt x="58" y="517"/>
                    </a:lnTo>
                    <a:lnTo>
                      <a:pt x="69" y="525"/>
                    </a:lnTo>
                    <a:lnTo>
                      <a:pt x="43" y="531"/>
                    </a:lnTo>
                    <a:lnTo>
                      <a:pt x="15" y="534"/>
                    </a:lnTo>
                    <a:lnTo>
                      <a:pt x="14" y="532"/>
                    </a:lnTo>
                    <a:lnTo>
                      <a:pt x="13" y="526"/>
                    </a:lnTo>
                    <a:lnTo>
                      <a:pt x="10" y="516"/>
                    </a:lnTo>
                    <a:lnTo>
                      <a:pt x="8" y="501"/>
                    </a:lnTo>
                    <a:lnTo>
                      <a:pt x="5" y="485"/>
                    </a:lnTo>
                    <a:lnTo>
                      <a:pt x="3" y="465"/>
                    </a:lnTo>
                    <a:lnTo>
                      <a:pt x="1" y="441"/>
                    </a:lnTo>
                    <a:lnTo>
                      <a:pt x="0" y="416"/>
                    </a:lnTo>
                    <a:lnTo>
                      <a:pt x="0" y="388"/>
                    </a:lnTo>
                    <a:lnTo>
                      <a:pt x="2" y="358"/>
                    </a:lnTo>
                    <a:lnTo>
                      <a:pt x="6" y="326"/>
                    </a:lnTo>
                    <a:lnTo>
                      <a:pt x="12" y="293"/>
                    </a:lnTo>
                    <a:lnTo>
                      <a:pt x="20" y="259"/>
                    </a:lnTo>
                    <a:lnTo>
                      <a:pt x="32" y="223"/>
                    </a:lnTo>
                    <a:lnTo>
                      <a:pt x="47" y="187"/>
                    </a:lnTo>
                    <a:lnTo>
                      <a:pt x="65" y="151"/>
                    </a:lnTo>
                    <a:lnTo>
                      <a:pt x="87" y="114"/>
                    </a:lnTo>
                    <a:lnTo>
                      <a:pt x="114" y="77"/>
                    </a:lnTo>
                    <a:lnTo>
                      <a:pt x="145" y="41"/>
                    </a:lnTo>
                    <a:lnTo>
                      <a:pt x="181" y="5"/>
                    </a:lnTo>
                    <a:lnTo>
                      <a:pt x="182" y="4"/>
                    </a:lnTo>
                    <a:lnTo>
                      <a:pt x="187" y="2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" name="Freeform 168">
                <a:extLst>
                  <a:ext uri="{FF2B5EF4-FFF2-40B4-BE49-F238E27FC236}">
                    <a16:creationId xmlns:a16="http://schemas.microsoft.com/office/drawing/2014/main" id="{CBB4E196-43E0-3346-BD77-C8CCD8400B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28085" y="1474289"/>
                <a:ext cx="298492" cy="301308"/>
              </a:xfrm>
              <a:custGeom>
                <a:avLst/>
                <a:gdLst/>
                <a:ahLst/>
                <a:cxnLst>
                  <a:cxn ang="0">
                    <a:pos x="207" y="211"/>
                  </a:cxn>
                  <a:cxn ang="0">
                    <a:pos x="207" y="211"/>
                  </a:cxn>
                  <a:cxn ang="0">
                    <a:pos x="206" y="214"/>
                  </a:cxn>
                  <a:cxn ang="0">
                    <a:pos x="207" y="211"/>
                  </a:cxn>
                  <a:cxn ang="0">
                    <a:pos x="57" y="0"/>
                  </a:cxn>
                  <a:cxn ang="0">
                    <a:pos x="74" y="2"/>
                  </a:cxn>
                  <a:cxn ang="0">
                    <a:pos x="93" y="5"/>
                  </a:cxn>
                  <a:cxn ang="0">
                    <a:pos x="112" y="12"/>
                  </a:cxn>
                  <a:cxn ang="0">
                    <a:pos x="132" y="23"/>
                  </a:cxn>
                  <a:cxn ang="0">
                    <a:pos x="152" y="37"/>
                  </a:cxn>
                  <a:cxn ang="0">
                    <a:pos x="171" y="55"/>
                  </a:cxn>
                  <a:cxn ang="0">
                    <a:pos x="185" y="74"/>
                  </a:cxn>
                  <a:cxn ang="0">
                    <a:pos x="195" y="94"/>
                  </a:cxn>
                  <a:cxn ang="0">
                    <a:pos x="203" y="114"/>
                  </a:cxn>
                  <a:cxn ang="0">
                    <a:pos x="208" y="134"/>
                  </a:cxn>
                  <a:cxn ang="0">
                    <a:pos x="211" y="154"/>
                  </a:cxn>
                  <a:cxn ang="0">
                    <a:pos x="212" y="171"/>
                  </a:cxn>
                  <a:cxn ang="0">
                    <a:pos x="211" y="186"/>
                  </a:cxn>
                  <a:cxn ang="0">
                    <a:pos x="210" y="199"/>
                  </a:cxn>
                  <a:cxn ang="0">
                    <a:pos x="208" y="208"/>
                  </a:cxn>
                  <a:cxn ang="0">
                    <a:pos x="207" y="211"/>
                  </a:cxn>
                  <a:cxn ang="0">
                    <a:pos x="208" y="204"/>
                  </a:cxn>
                  <a:cxn ang="0">
                    <a:pos x="208" y="177"/>
                  </a:cxn>
                  <a:cxn ang="0">
                    <a:pos x="206" y="159"/>
                  </a:cxn>
                  <a:cxn ang="0">
                    <a:pos x="203" y="139"/>
                  </a:cxn>
                  <a:cxn ang="0">
                    <a:pos x="196" y="118"/>
                  </a:cxn>
                  <a:cxn ang="0">
                    <a:pos x="186" y="96"/>
                  </a:cxn>
                  <a:cxn ang="0">
                    <a:pos x="172" y="73"/>
                  </a:cxn>
                  <a:cxn ang="0">
                    <a:pos x="154" y="51"/>
                  </a:cxn>
                  <a:cxn ang="0">
                    <a:pos x="136" y="35"/>
                  </a:cxn>
                  <a:cxn ang="0">
                    <a:pos x="117" y="24"/>
                  </a:cxn>
                  <a:cxn ang="0">
                    <a:pos x="98" y="15"/>
                  </a:cxn>
                  <a:cxn ang="0">
                    <a:pos x="80" y="10"/>
                  </a:cxn>
                  <a:cxn ang="0">
                    <a:pos x="61" y="6"/>
                  </a:cxn>
                  <a:cxn ang="0">
                    <a:pos x="44" y="5"/>
                  </a:cxn>
                  <a:cxn ang="0">
                    <a:pos x="30" y="5"/>
                  </a:cxn>
                  <a:cxn ang="0">
                    <a:pos x="18" y="6"/>
                  </a:cxn>
                  <a:cxn ang="0">
                    <a:pos x="8" y="8"/>
                  </a:cxn>
                  <a:cxn ang="0">
                    <a:pos x="3" y="9"/>
                  </a:cxn>
                  <a:cxn ang="0">
                    <a:pos x="0" y="10"/>
                  </a:cxn>
                  <a:cxn ang="0">
                    <a:pos x="2" y="9"/>
                  </a:cxn>
                  <a:cxn ang="0">
                    <a:pos x="8" y="7"/>
                  </a:cxn>
                  <a:cxn ang="0">
                    <a:pos x="16" y="4"/>
                  </a:cxn>
                  <a:cxn ang="0">
                    <a:pos x="27" y="2"/>
                  </a:cxn>
                  <a:cxn ang="0">
                    <a:pos x="41" y="1"/>
                  </a:cxn>
                  <a:cxn ang="0">
                    <a:pos x="57" y="0"/>
                  </a:cxn>
                </a:cxnLst>
                <a:rect l="0" t="0" r="r" b="b"/>
                <a:pathLst>
                  <a:path w="212" h="214">
                    <a:moveTo>
                      <a:pt x="207" y="211"/>
                    </a:moveTo>
                    <a:lnTo>
                      <a:pt x="207" y="211"/>
                    </a:lnTo>
                    <a:lnTo>
                      <a:pt x="206" y="214"/>
                    </a:lnTo>
                    <a:lnTo>
                      <a:pt x="207" y="211"/>
                    </a:lnTo>
                    <a:close/>
                    <a:moveTo>
                      <a:pt x="57" y="0"/>
                    </a:moveTo>
                    <a:lnTo>
                      <a:pt x="74" y="2"/>
                    </a:lnTo>
                    <a:lnTo>
                      <a:pt x="93" y="5"/>
                    </a:lnTo>
                    <a:lnTo>
                      <a:pt x="112" y="12"/>
                    </a:lnTo>
                    <a:lnTo>
                      <a:pt x="132" y="23"/>
                    </a:lnTo>
                    <a:lnTo>
                      <a:pt x="152" y="37"/>
                    </a:lnTo>
                    <a:lnTo>
                      <a:pt x="171" y="55"/>
                    </a:lnTo>
                    <a:lnTo>
                      <a:pt x="185" y="74"/>
                    </a:lnTo>
                    <a:lnTo>
                      <a:pt x="195" y="94"/>
                    </a:lnTo>
                    <a:lnTo>
                      <a:pt x="203" y="114"/>
                    </a:lnTo>
                    <a:lnTo>
                      <a:pt x="208" y="134"/>
                    </a:lnTo>
                    <a:lnTo>
                      <a:pt x="211" y="154"/>
                    </a:lnTo>
                    <a:lnTo>
                      <a:pt x="212" y="171"/>
                    </a:lnTo>
                    <a:lnTo>
                      <a:pt x="211" y="186"/>
                    </a:lnTo>
                    <a:lnTo>
                      <a:pt x="210" y="199"/>
                    </a:lnTo>
                    <a:lnTo>
                      <a:pt x="208" y="208"/>
                    </a:lnTo>
                    <a:lnTo>
                      <a:pt x="207" y="211"/>
                    </a:lnTo>
                    <a:lnTo>
                      <a:pt x="208" y="204"/>
                    </a:lnTo>
                    <a:lnTo>
                      <a:pt x="208" y="177"/>
                    </a:lnTo>
                    <a:lnTo>
                      <a:pt x="206" y="159"/>
                    </a:lnTo>
                    <a:lnTo>
                      <a:pt x="203" y="139"/>
                    </a:lnTo>
                    <a:lnTo>
                      <a:pt x="196" y="118"/>
                    </a:lnTo>
                    <a:lnTo>
                      <a:pt x="186" y="96"/>
                    </a:lnTo>
                    <a:lnTo>
                      <a:pt x="172" y="73"/>
                    </a:lnTo>
                    <a:lnTo>
                      <a:pt x="154" y="51"/>
                    </a:lnTo>
                    <a:lnTo>
                      <a:pt x="136" y="35"/>
                    </a:lnTo>
                    <a:lnTo>
                      <a:pt x="117" y="24"/>
                    </a:lnTo>
                    <a:lnTo>
                      <a:pt x="98" y="15"/>
                    </a:lnTo>
                    <a:lnTo>
                      <a:pt x="80" y="10"/>
                    </a:lnTo>
                    <a:lnTo>
                      <a:pt x="61" y="6"/>
                    </a:lnTo>
                    <a:lnTo>
                      <a:pt x="44" y="5"/>
                    </a:lnTo>
                    <a:lnTo>
                      <a:pt x="30" y="5"/>
                    </a:lnTo>
                    <a:lnTo>
                      <a:pt x="18" y="6"/>
                    </a:lnTo>
                    <a:lnTo>
                      <a:pt x="8" y="8"/>
                    </a:lnTo>
                    <a:lnTo>
                      <a:pt x="3" y="9"/>
                    </a:lnTo>
                    <a:lnTo>
                      <a:pt x="0" y="10"/>
                    </a:lnTo>
                    <a:lnTo>
                      <a:pt x="2" y="9"/>
                    </a:lnTo>
                    <a:lnTo>
                      <a:pt x="8" y="7"/>
                    </a:lnTo>
                    <a:lnTo>
                      <a:pt x="16" y="4"/>
                    </a:lnTo>
                    <a:lnTo>
                      <a:pt x="27" y="2"/>
                    </a:lnTo>
                    <a:lnTo>
                      <a:pt x="41" y="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" name="Freeform 169">
                <a:extLst>
                  <a:ext uri="{FF2B5EF4-FFF2-40B4-BE49-F238E27FC236}">
                    <a16:creationId xmlns:a16="http://schemas.microsoft.com/office/drawing/2014/main" id="{410B61D2-87C7-FA40-AEE0-DDE8A35783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80246" y="1195509"/>
                <a:ext cx="560377" cy="494202"/>
              </a:xfrm>
              <a:custGeom>
                <a:avLst/>
                <a:gdLst/>
                <a:ahLst/>
                <a:cxnLst>
                  <a:cxn ang="0">
                    <a:pos x="51" y="0"/>
                  </a:cxn>
                  <a:cxn ang="0">
                    <a:pos x="71" y="0"/>
                  </a:cxn>
                  <a:cxn ang="0">
                    <a:pos x="93" y="1"/>
                  </a:cxn>
                  <a:cxn ang="0">
                    <a:pos x="117" y="3"/>
                  </a:cxn>
                  <a:cxn ang="0">
                    <a:pos x="142" y="7"/>
                  </a:cxn>
                  <a:cxn ang="0">
                    <a:pos x="167" y="14"/>
                  </a:cxn>
                  <a:cxn ang="0">
                    <a:pos x="193" y="23"/>
                  </a:cxn>
                  <a:cxn ang="0">
                    <a:pos x="219" y="36"/>
                  </a:cxn>
                  <a:cxn ang="0">
                    <a:pos x="245" y="51"/>
                  </a:cxn>
                  <a:cxn ang="0">
                    <a:pos x="269" y="70"/>
                  </a:cxn>
                  <a:cxn ang="0">
                    <a:pos x="292" y="93"/>
                  </a:cxn>
                  <a:cxn ang="0">
                    <a:pos x="312" y="117"/>
                  </a:cxn>
                  <a:cxn ang="0">
                    <a:pos x="328" y="142"/>
                  </a:cxn>
                  <a:cxn ang="0">
                    <a:pos x="344" y="169"/>
                  </a:cxn>
                  <a:cxn ang="0">
                    <a:pos x="356" y="196"/>
                  </a:cxn>
                  <a:cxn ang="0">
                    <a:pos x="367" y="223"/>
                  </a:cxn>
                  <a:cxn ang="0">
                    <a:pos x="375" y="248"/>
                  </a:cxn>
                  <a:cxn ang="0">
                    <a:pos x="383" y="272"/>
                  </a:cxn>
                  <a:cxn ang="0">
                    <a:pos x="388" y="295"/>
                  </a:cxn>
                  <a:cxn ang="0">
                    <a:pos x="392" y="314"/>
                  </a:cxn>
                  <a:cxn ang="0">
                    <a:pos x="395" y="330"/>
                  </a:cxn>
                  <a:cxn ang="0">
                    <a:pos x="397" y="342"/>
                  </a:cxn>
                  <a:cxn ang="0">
                    <a:pos x="398" y="350"/>
                  </a:cxn>
                  <a:cxn ang="0">
                    <a:pos x="398" y="351"/>
                  </a:cxn>
                  <a:cxn ang="0">
                    <a:pos x="397" y="346"/>
                  </a:cxn>
                  <a:cxn ang="0">
                    <a:pos x="395" y="338"/>
                  </a:cxn>
                  <a:cxn ang="0">
                    <a:pos x="394" y="328"/>
                  </a:cxn>
                  <a:cxn ang="0">
                    <a:pos x="390" y="316"/>
                  </a:cxn>
                  <a:cxn ang="0">
                    <a:pos x="387" y="301"/>
                  </a:cxn>
                  <a:cxn ang="0">
                    <a:pos x="382" y="285"/>
                  </a:cxn>
                  <a:cxn ang="0">
                    <a:pos x="376" y="268"/>
                  </a:cxn>
                  <a:cxn ang="0">
                    <a:pos x="369" y="249"/>
                  </a:cxn>
                  <a:cxn ang="0">
                    <a:pos x="360" y="228"/>
                  </a:cxn>
                  <a:cxn ang="0">
                    <a:pos x="350" y="208"/>
                  </a:cxn>
                  <a:cxn ang="0">
                    <a:pos x="339" y="187"/>
                  </a:cxn>
                  <a:cxn ang="0">
                    <a:pos x="325" y="166"/>
                  </a:cxn>
                  <a:cxn ang="0">
                    <a:pos x="310" y="146"/>
                  </a:cxn>
                  <a:cxn ang="0">
                    <a:pos x="293" y="125"/>
                  </a:cxn>
                  <a:cxn ang="0">
                    <a:pos x="274" y="105"/>
                  </a:cxn>
                  <a:cxn ang="0">
                    <a:pos x="254" y="87"/>
                  </a:cxn>
                  <a:cxn ang="0">
                    <a:pos x="231" y="69"/>
                  </a:cxn>
                  <a:cxn ang="0">
                    <a:pos x="205" y="53"/>
                  </a:cxn>
                  <a:cxn ang="0">
                    <a:pos x="178" y="39"/>
                  </a:cxn>
                  <a:cxn ang="0">
                    <a:pos x="148" y="27"/>
                  </a:cxn>
                  <a:cxn ang="0">
                    <a:pos x="115" y="17"/>
                  </a:cxn>
                  <a:cxn ang="0">
                    <a:pos x="80" y="11"/>
                  </a:cxn>
                  <a:cxn ang="0">
                    <a:pos x="41" y="6"/>
                  </a:cxn>
                  <a:cxn ang="0">
                    <a:pos x="0" y="5"/>
                  </a:cxn>
                  <a:cxn ang="0">
                    <a:pos x="3" y="4"/>
                  </a:cxn>
                  <a:cxn ang="0">
                    <a:pos x="10" y="3"/>
                  </a:cxn>
                  <a:cxn ang="0">
                    <a:pos x="20" y="2"/>
                  </a:cxn>
                  <a:cxn ang="0">
                    <a:pos x="34" y="1"/>
                  </a:cxn>
                  <a:cxn ang="0">
                    <a:pos x="51" y="0"/>
                  </a:cxn>
                </a:cxnLst>
                <a:rect l="0" t="0" r="r" b="b"/>
                <a:pathLst>
                  <a:path w="398" h="351">
                    <a:moveTo>
                      <a:pt x="51" y="0"/>
                    </a:moveTo>
                    <a:lnTo>
                      <a:pt x="71" y="0"/>
                    </a:lnTo>
                    <a:lnTo>
                      <a:pt x="93" y="1"/>
                    </a:lnTo>
                    <a:lnTo>
                      <a:pt x="117" y="3"/>
                    </a:lnTo>
                    <a:lnTo>
                      <a:pt x="142" y="7"/>
                    </a:lnTo>
                    <a:lnTo>
                      <a:pt x="167" y="14"/>
                    </a:lnTo>
                    <a:lnTo>
                      <a:pt x="193" y="23"/>
                    </a:lnTo>
                    <a:lnTo>
                      <a:pt x="219" y="36"/>
                    </a:lnTo>
                    <a:lnTo>
                      <a:pt x="245" y="51"/>
                    </a:lnTo>
                    <a:lnTo>
                      <a:pt x="269" y="70"/>
                    </a:lnTo>
                    <a:lnTo>
                      <a:pt x="292" y="93"/>
                    </a:lnTo>
                    <a:lnTo>
                      <a:pt x="312" y="117"/>
                    </a:lnTo>
                    <a:lnTo>
                      <a:pt x="328" y="142"/>
                    </a:lnTo>
                    <a:lnTo>
                      <a:pt x="344" y="169"/>
                    </a:lnTo>
                    <a:lnTo>
                      <a:pt x="356" y="196"/>
                    </a:lnTo>
                    <a:lnTo>
                      <a:pt x="367" y="223"/>
                    </a:lnTo>
                    <a:lnTo>
                      <a:pt x="375" y="248"/>
                    </a:lnTo>
                    <a:lnTo>
                      <a:pt x="383" y="272"/>
                    </a:lnTo>
                    <a:lnTo>
                      <a:pt x="388" y="295"/>
                    </a:lnTo>
                    <a:lnTo>
                      <a:pt x="392" y="314"/>
                    </a:lnTo>
                    <a:lnTo>
                      <a:pt x="395" y="330"/>
                    </a:lnTo>
                    <a:lnTo>
                      <a:pt x="397" y="342"/>
                    </a:lnTo>
                    <a:lnTo>
                      <a:pt x="398" y="350"/>
                    </a:lnTo>
                    <a:lnTo>
                      <a:pt x="398" y="351"/>
                    </a:lnTo>
                    <a:lnTo>
                      <a:pt x="397" y="346"/>
                    </a:lnTo>
                    <a:lnTo>
                      <a:pt x="395" y="338"/>
                    </a:lnTo>
                    <a:lnTo>
                      <a:pt x="394" y="328"/>
                    </a:lnTo>
                    <a:lnTo>
                      <a:pt x="390" y="316"/>
                    </a:lnTo>
                    <a:lnTo>
                      <a:pt x="387" y="301"/>
                    </a:lnTo>
                    <a:lnTo>
                      <a:pt x="382" y="285"/>
                    </a:lnTo>
                    <a:lnTo>
                      <a:pt x="376" y="268"/>
                    </a:lnTo>
                    <a:lnTo>
                      <a:pt x="369" y="249"/>
                    </a:lnTo>
                    <a:lnTo>
                      <a:pt x="360" y="228"/>
                    </a:lnTo>
                    <a:lnTo>
                      <a:pt x="350" y="208"/>
                    </a:lnTo>
                    <a:lnTo>
                      <a:pt x="339" y="187"/>
                    </a:lnTo>
                    <a:lnTo>
                      <a:pt x="325" y="166"/>
                    </a:lnTo>
                    <a:lnTo>
                      <a:pt x="310" y="146"/>
                    </a:lnTo>
                    <a:lnTo>
                      <a:pt x="293" y="125"/>
                    </a:lnTo>
                    <a:lnTo>
                      <a:pt x="274" y="105"/>
                    </a:lnTo>
                    <a:lnTo>
                      <a:pt x="254" y="87"/>
                    </a:lnTo>
                    <a:lnTo>
                      <a:pt x="231" y="69"/>
                    </a:lnTo>
                    <a:lnTo>
                      <a:pt x="205" y="53"/>
                    </a:lnTo>
                    <a:lnTo>
                      <a:pt x="178" y="39"/>
                    </a:lnTo>
                    <a:lnTo>
                      <a:pt x="148" y="27"/>
                    </a:lnTo>
                    <a:lnTo>
                      <a:pt x="115" y="17"/>
                    </a:lnTo>
                    <a:lnTo>
                      <a:pt x="80" y="11"/>
                    </a:lnTo>
                    <a:lnTo>
                      <a:pt x="41" y="6"/>
                    </a:lnTo>
                    <a:lnTo>
                      <a:pt x="0" y="5"/>
                    </a:lnTo>
                    <a:lnTo>
                      <a:pt x="3" y="4"/>
                    </a:lnTo>
                    <a:lnTo>
                      <a:pt x="10" y="3"/>
                    </a:lnTo>
                    <a:lnTo>
                      <a:pt x="20" y="2"/>
                    </a:lnTo>
                    <a:lnTo>
                      <a:pt x="34" y="1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" name="Freeform 170">
                <a:extLst>
                  <a:ext uri="{FF2B5EF4-FFF2-40B4-BE49-F238E27FC236}">
                    <a16:creationId xmlns:a16="http://schemas.microsoft.com/office/drawing/2014/main" id="{2060B3C8-CF51-5F46-800A-B04ECE75CE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45213" y="2334566"/>
                <a:ext cx="70399" cy="157694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21" y="0"/>
                  </a:cxn>
                  <a:cxn ang="0">
                    <a:pos x="16" y="4"/>
                  </a:cxn>
                  <a:cxn ang="0">
                    <a:pos x="13" y="12"/>
                  </a:cxn>
                  <a:cxn ang="0">
                    <a:pos x="10" y="23"/>
                  </a:cxn>
                  <a:cxn ang="0">
                    <a:pos x="10" y="36"/>
                  </a:cxn>
                  <a:cxn ang="0">
                    <a:pos x="12" y="48"/>
                  </a:cxn>
                  <a:cxn ang="0">
                    <a:pos x="15" y="60"/>
                  </a:cxn>
                  <a:cxn ang="0">
                    <a:pos x="18" y="73"/>
                  </a:cxn>
                  <a:cxn ang="0">
                    <a:pos x="23" y="84"/>
                  </a:cxn>
                  <a:cxn ang="0">
                    <a:pos x="28" y="92"/>
                  </a:cxn>
                  <a:cxn ang="0">
                    <a:pos x="35" y="98"/>
                  </a:cxn>
                  <a:cxn ang="0">
                    <a:pos x="42" y="100"/>
                  </a:cxn>
                  <a:cxn ang="0">
                    <a:pos x="50" y="97"/>
                  </a:cxn>
                  <a:cxn ang="0">
                    <a:pos x="46" y="105"/>
                  </a:cxn>
                  <a:cxn ang="0">
                    <a:pos x="41" y="110"/>
                  </a:cxn>
                  <a:cxn ang="0">
                    <a:pos x="36" y="112"/>
                  </a:cxn>
                  <a:cxn ang="0">
                    <a:pos x="27" y="110"/>
                  </a:cxn>
                  <a:cxn ang="0">
                    <a:pos x="19" y="104"/>
                  </a:cxn>
                  <a:cxn ang="0">
                    <a:pos x="11" y="93"/>
                  </a:cxn>
                  <a:cxn ang="0">
                    <a:pos x="5" y="78"/>
                  </a:cxn>
                  <a:cxn ang="0">
                    <a:pos x="1" y="60"/>
                  </a:cxn>
                  <a:cxn ang="0">
                    <a:pos x="0" y="45"/>
                  </a:cxn>
                  <a:cxn ang="0">
                    <a:pos x="0" y="32"/>
                  </a:cxn>
                  <a:cxn ang="0">
                    <a:pos x="2" y="19"/>
                  </a:cxn>
                  <a:cxn ang="0">
                    <a:pos x="6" y="10"/>
                  </a:cxn>
                  <a:cxn ang="0">
                    <a:pos x="11" y="3"/>
                  </a:cxn>
                  <a:cxn ang="0">
                    <a:pos x="18" y="0"/>
                  </a:cxn>
                </a:cxnLst>
                <a:rect l="0" t="0" r="r" b="b"/>
                <a:pathLst>
                  <a:path w="50" h="112">
                    <a:moveTo>
                      <a:pt x="18" y="0"/>
                    </a:moveTo>
                    <a:lnTo>
                      <a:pt x="21" y="0"/>
                    </a:lnTo>
                    <a:lnTo>
                      <a:pt x="16" y="4"/>
                    </a:lnTo>
                    <a:lnTo>
                      <a:pt x="13" y="12"/>
                    </a:lnTo>
                    <a:lnTo>
                      <a:pt x="10" y="23"/>
                    </a:lnTo>
                    <a:lnTo>
                      <a:pt x="10" y="36"/>
                    </a:lnTo>
                    <a:lnTo>
                      <a:pt x="12" y="48"/>
                    </a:lnTo>
                    <a:lnTo>
                      <a:pt x="15" y="60"/>
                    </a:lnTo>
                    <a:lnTo>
                      <a:pt x="18" y="73"/>
                    </a:lnTo>
                    <a:lnTo>
                      <a:pt x="23" y="84"/>
                    </a:lnTo>
                    <a:lnTo>
                      <a:pt x="28" y="92"/>
                    </a:lnTo>
                    <a:lnTo>
                      <a:pt x="35" y="98"/>
                    </a:lnTo>
                    <a:lnTo>
                      <a:pt x="42" y="100"/>
                    </a:lnTo>
                    <a:lnTo>
                      <a:pt x="50" y="97"/>
                    </a:lnTo>
                    <a:lnTo>
                      <a:pt x="46" y="105"/>
                    </a:lnTo>
                    <a:lnTo>
                      <a:pt x="41" y="110"/>
                    </a:lnTo>
                    <a:lnTo>
                      <a:pt x="36" y="112"/>
                    </a:lnTo>
                    <a:lnTo>
                      <a:pt x="27" y="110"/>
                    </a:lnTo>
                    <a:lnTo>
                      <a:pt x="19" y="104"/>
                    </a:lnTo>
                    <a:lnTo>
                      <a:pt x="11" y="93"/>
                    </a:lnTo>
                    <a:lnTo>
                      <a:pt x="5" y="78"/>
                    </a:lnTo>
                    <a:lnTo>
                      <a:pt x="1" y="60"/>
                    </a:lnTo>
                    <a:lnTo>
                      <a:pt x="0" y="45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6" y="10"/>
                    </a:lnTo>
                    <a:lnTo>
                      <a:pt x="11" y="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5" name="Freeform 171">
                <a:extLst>
                  <a:ext uri="{FF2B5EF4-FFF2-40B4-BE49-F238E27FC236}">
                    <a16:creationId xmlns:a16="http://schemas.microsoft.com/office/drawing/2014/main" id="{6E37BB9B-1E3F-4F44-9FA4-F9F6FB7B67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3772" y="2307814"/>
                <a:ext cx="95743" cy="145023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5" y="5"/>
                  </a:cxn>
                  <a:cxn ang="0">
                    <a:pos x="4" y="10"/>
                  </a:cxn>
                  <a:cxn ang="0">
                    <a:pos x="4" y="16"/>
                  </a:cxn>
                  <a:cxn ang="0">
                    <a:pos x="7" y="25"/>
                  </a:cxn>
                  <a:cxn ang="0">
                    <a:pos x="10" y="35"/>
                  </a:cxn>
                  <a:cxn ang="0">
                    <a:pos x="14" y="46"/>
                  </a:cxn>
                  <a:cxn ang="0">
                    <a:pos x="20" y="58"/>
                  </a:cxn>
                  <a:cxn ang="0">
                    <a:pos x="27" y="70"/>
                  </a:cxn>
                  <a:cxn ang="0">
                    <a:pos x="36" y="80"/>
                  </a:cxn>
                  <a:cxn ang="0">
                    <a:pos x="46" y="87"/>
                  </a:cxn>
                  <a:cxn ang="0">
                    <a:pos x="56" y="89"/>
                  </a:cxn>
                  <a:cxn ang="0">
                    <a:pos x="59" y="89"/>
                  </a:cxn>
                  <a:cxn ang="0">
                    <a:pos x="63" y="88"/>
                  </a:cxn>
                  <a:cxn ang="0">
                    <a:pos x="65" y="87"/>
                  </a:cxn>
                  <a:cxn ang="0">
                    <a:pos x="68" y="86"/>
                  </a:cxn>
                  <a:cxn ang="0">
                    <a:pos x="66" y="93"/>
                  </a:cxn>
                  <a:cxn ang="0">
                    <a:pos x="63" y="98"/>
                  </a:cxn>
                  <a:cxn ang="0">
                    <a:pos x="59" y="101"/>
                  </a:cxn>
                  <a:cxn ang="0">
                    <a:pos x="52" y="103"/>
                  </a:cxn>
                  <a:cxn ang="0">
                    <a:pos x="43" y="100"/>
                  </a:cxn>
                  <a:cxn ang="0">
                    <a:pos x="35" y="94"/>
                  </a:cxn>
                  <a:cxn ang="0">
                    <a:pos x="27" y="86"/>
                  </a:cxn>
                  <a:cxn ang="0">
                    <a:pos x="18" y="75"/>
                  </a:cxn>
                  <a:cxn ang="0">
                    <a:pos x="11" y="62"/>
                  </a:cxn>
                  <a:cxn ang="0">
                    <a:pos x="5" y="48"/>
                  </a:cxn>
                  <a:cxn ang="0">
                    <a:pos x="2" y="36"/>
                  </a:cxn>
                  <a:cxn ang="0">
                    <a:pos x="0" y="24"/>
                  </a:cxn>
                  <a:cxn ang="0">
                    <a:pos x="0" y="14"/>
                  </a:cxn>
                  <a:cxn ang="0">
                    <a:pos x="2" y="6"/>
                  </a:cxn>
                  <a:cxn ang="0">
                    <a:pos x="7" y="0"/>
                  </a:cxn>
                </a:cxnLst>
                <a:rect l="0" t="0" r="r" b="b"/>
                <a:pathLst>
                  <a:path w="68" h="103">
                    <a:moveTo>
                      <a:pt x="7" y="0"/>
                    </a:moveTo>
                    <a:lnTo>
                      <a:pt x="5" y="5"/>
                    </a:lnTo>
                    <a:lnTo>
                      <a:pt x="4" y="10"/>
                    </a:lnTo>
                    <a:lnTo>
                      <a:pt x="4" y="16"/>
                    </a:lnTo>
                    <a:lnTo>
                      <a:pt x="7" y="25"/>
                    </a:lnTo>
                    <a:lnTo>
                      <a:pt x="10" y="35"/>
                    </a:lnTo>
                    <a:lnTo>
                      <a:pt x="14" y="46"/>
                    </a:lnTo>
                    <a:lnTo>
                      <a:pt x="20" y="58"/>
                    </a:lnTo>
                    <a:lnTo>
                      <a:pt x="27" y="70"/>
                    </a:lnTo>
                    <a:lnTo>
                      <a:pt x="36" y="80"/>
                    </a:lnTo>
                    <a:lnTo>
                      <a:pt x="46" y="87"/>
                    </a:lnTo>
                    <a:lnTo>
                      <a:pt x="56" y="89"/>
                    </a:lnTo>
                    <a:lnTo>
                      <a:pt x="59" y="89"/>
                    </a:lnTo>
                    <a:lnTo>
                      <a:pt x="63" y="88"/>
                    </a:lnTo>
                    <a:lnTo>
                      <a:pt x="65" y="87"/>
                    </a:lnTo>
                    <a:lnTo>
                      <a:pt x="68" y="86"/>
                    </a:lnTo>
                    <a:lnTo>
                      <a:pt x="66" y="93"/>
                    </a:lnTo>
                    <a:lnTo>
                      <a:pt x="63" y="98"/>
                    </a:lnTo>
                    <a:lnTo>
                      <a:pt x="59" y="101"/>
                    </a:lnTo>
                    <a:lnTo>
                      <a:pt x="52" y="103"/>
                    </a:lnTo>
                    <a:lnTo>
                      <a:pt x="43" y="100"/>
                    </a:lnTo>
                    <a:lnTo>
                      <a:pt x="35" y="94"/>
                    </a:lnTo>
                    <a:lnTo>
                      <a:pt x="27" y="86"/>
                    </a:lnTo>
                    <a:lnTo>
                      <a:pt x="18" y="75"/>
                    </a:lnTo>
                    <a:lnTo>
                      <a:pt x="11" y="62"/>
                    </a:lnTo>
                    <a:lnTo>
                      <a:pt x="5" y="48"/>
                    </a:lnTo>
                    <a:lnTo>
                      <a:pt x="2" y="36"/>
                    </a:lnTo>
                    <a:lnTo>
                      <a:pt x="0" y="24"/>
                    </a:lnTo>
                    <a:lnTo>
                      <a:pt x="0" y="14"/>
                    </a:lnTo>
                    <a:lnTo>
                      <a:pt x="2" y="6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6" name="Freeform 172">
                <a:extLst>
                  <a:ext uri="{FF2B5EF4-FFF2-40B4-BE49-F238E27FC236}">
                    <a16:creationId xmlns:a16="http://schemas.microsoft.com/office/drawing/2014/main" id="{B4B6FE15-BB12-E740-8441-DC6C303C86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32475" y="2257126"/>
                <a:ext cx="123902" cy="108415"/>
              </a:xfrm>
              <a:custGeom>
                <a:avLst/>
                <a:gdLst/>
                <a:ahLst/>
                <a:cxnLst>
                  <a:cxn ang="0">
                    <a:pos x="3" y="2"/>
                  </a:cxn>
                  <a:cxn ang="0">
                    <a:pos x="2" y="5"/>
                  </a:cxn>
                  <a:cxn ang="0">
                    <a:pos x="3" y="11"/>
                  </a:cxn>
                  <a:cxn ang="0">
                    <a:pos x="6" y="20"/>
                  </a:cxn>
                  <a:cxn ang="0">
                    <a:pos x="11" y="30"/>
                  </a:cxn>
                  <a:cxn ang="0">
                    <a:pos x="20" y="40"/>
                  </a:cxn>
                  <a:cxn ang="0">
                    <a:pos x="30" y="49"/>
                  </a:cxn>
                  <a:cxn ang="0">
                    <a:pos x="41" y="57"/>
                  </a:cxn>
                  <a:cxn ang="0">
                    <a:pos x="53" y="62"/>
                  </a:cxn>
                  <a:cxn ang="0">
                    <a:pos x="63" y="67"/>
                  </a:cxn>
                  <a:cxn ang="0">
                    <a:pos x="72" y="68"/>
                  </a:cxn>
                  <a:cxn ang="0">
                    <a:pos x="78" y="67"/>
                  </a:cxn>
                  <a:cxn ang="0">
                    <a:pos x="83" y="66"/>
                  </a:cxn>
                  <a:cxn ang="0">
                    <a:pos x="88" y="62"/>
                  </a:cxn>
                  <a:cxn ang="0">
                    <a:pos x="88" y="65"/>
                  </a:cxn>
                  <a:cxn ang="0">
                    <a:pos x="86" y="70"/>
                  </a:cxn>
                  <a:cxn ang="0">
                    <a:pos x="84" y="72"/>
                  </a:cxn>
                  <a:cxn ang="0">
                    <a:pos x="78" y="76"/>
                  </a:cxn>
                  <a:cxn ang="0">
                    <a:pos x="70" y="77"/>
                  </a:cxn>
                  <a:cxn ang="0">
                    <a:pos x="60" y="75"/>
                  </a:cxn>
                  <a:cxn ang="0">
                    <a:pos x="49" y="71"/>
                  </a:cxn>
                  <a:cxn ang="0">
                    <a:pos x="38" y="65"/>
                  </a:cxn>
                  <a:cxn ang="0">
                    <a:pos x="26" y="56"/>
                  </a:cxn>
                  <a:cxn ang="0">
                    <a:pos x="16" y="46"/>
                  </a:cxn>
                  <a:cxn ang="0">
                    <a:pos x="8" y="36"/>
                  </a:cxn>
                  <a:cxn ang="0">
                    <a:pos x="2" y="26"/>
                  </a:cxn>
                  <a:cxn ang="0">
                    <a:pos x="0" y="16"/>
                  </a:cxn>
                  <a:cxn ang="0">
                    <a:pos x="0" y="8"/>
                  </a:cxn>
                  <a:cxn ang="0">
                    <a:pos x="3" y="2"/>
                  </a:cxn>
                  <a:cxn ang="0">
                    <a:pos x="3" y="0"/>
                  </a:cxn>
                  <a:cxn ang="0">
                    <a:pos x="3" y="2"/>
                  </a:cxn>
                  <a:cxn ang="0">
                    <a:pos x="3" y="0"/>
                  </a:cxn>
                </a:cxnLst>
                <a:rect l="0" t="0" r="r" b="b"/>
                <a:pathLst>
                  <a:path w="88" h="77">
                    <a:moveTo>
                      <a:pt x="3" y="2"/>
                    </a:moveTo>
                    <a:lnTo>
                      <a:pt x="2" y="5"/>
                    </a:lnTo>
                    <a:lnTo>
                      <a:pt x="3" y="11"/>
                    </a:lnTo>
                    <a:lnTo>
                      <a:pt x="6" y="20"/>
                    </a:lnTo>
                    <a:lnTo>
                      <a:pt x="11" y="30"/>
                    </a:lnTo>
                    <a:lnTo>
                      <a:pt x="20" y="40"/>
                    </a:lnTo>
                    <a:lnTo>
                      <a:pt x="30" y="49"/>
                    </a:lnTo>
                    <a:lnTo>
                      <a:pt x="41" y="57"/>
                    </a:lnTo>
                    <a:lnTo>
                      <a:pt x="53" y="62"/>
                    </a:lnTo>
                    <a:lnTo>
                      <a:pt x="63" y="67"/>
                    </a:lnTo>
                    <a:lnTo>
                      <a:pt x="72" y="68"/>
                    </a:lnTo>
                    <a:lnTo>
                      <a:pt x="78" y="67"/>
                    </a:lnTo>
                    <a:lnTo>
                      <a:pt x="83" y="66"/>
                    </a:lnTo>
                    <a:lnTo>
                      <a:pt x="88" y="62"/>
                    </a:lnTo>
                    <a:lnTo>
                      <a:pt x="88" y="65"/>
                    </a:lnTo>
                    <a:lnTo>
                      <a:pt x="86" y="70"/>
                    </a:lnTo>
                    <a:lnTo>
                      <a:pt x="84" y="72"/>
                    </a:lnTo>
                    <a:lnTo>
                      <a:pt x="78" y="76"/>
                    </a:lnTo>
                    <a:lnTo>
                      <a:pt x="70" y="77"/>
                    </a:lnTo>
                    <a:lnTo>
                      <a:pt x="60" y="75"/>
                    </a:lnTo>
                    <a:lnTo>
                      <a:pt x="49" y="71"/>
                    </a:lnTo>
                    <a:lnTo>
                      <a:pt x="38" y="65"/>
                    </a:lnTo>
                    <a:lnTo>
                      <a:pt x="26" y="56"/>
                    </a:lnTo>
                    <a:lnTo>
                      <a:pt x="16" y="46"/>
                    </a:lnTo>
                    <a:lnTo>
                      <a:pt x="8" y="36"/>
                    </a:lnTo>
                    <a:lnTo>
                      <a:pt x="2" y="26"/>
                    </a:lnTo>
                    <a:lnTo>
                      <a:pt x="0" y="16"/>
                    </a:lnTo>
                    <a:lnTo>
                      <a:pt x="0" y="8"/>
                    </a:lnTo>
                    <a:lnTo>
                      <a:pt x="3" y="2"/>
                    </a:lnTo>
                    <a:close/>
                    <a:moveTo>
                      <a:pt x="3" y="0"/>
                    </a:moveTo>
                    <a:lnTo>
                      <a:pt x="3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7" name="Freeform 173">
                <a:extLst>
                  <a:ext uri="{FF2B5EF4-FFF2-40B4-BE49-F238E27FC236}">
                    <a16:creationId xmlns:a16="http://schemas.microsoft.com/office/drawing/2014/main" id="{C4032A7D-779B-6948-A529-D87D715C31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160435" y="-84346"/>
                <a:ext cx="294269" cy="308348"/>
              </a:xfrm>
              <a:custGeom>
                <a:avLst/>
                <a:gdLst/>
                <a:ahLst/>
                <a:cxnLst>
                  <a:cxn ang="0">
                    <a:pos x="3" y="1"/>
                  </a:cxn>
                  <a:cxn ang="0">
                    <a:pos x="37" y="6"/>
                  </a:cxn>
                  <a:cxn ang="0">
                    <a:pos x="68" y="13"/>
                  </a:cxn>
                  <a:cxn ang="0">
                    <a:pos x="97" y="20"/>
                  </a:cxn>
                  <a:cxn ang="0">
                    <a:pos x="120" y="28"/>
                  </a:cxn>
                  <a:cxn ang="0">
                    <a:pos x="140" y="37"/>
                  </a:cxn>
                  <a:cxn ang="0">
                    <a:pos x="157" y="47"/>
                  </a:cxn>
                  <a:cxn ang="0">
                    <a:pos x="170" y="58"/>
                  </a:cxn>
                  <a:cxn ang="0">
                    <a:pos x="181" y="70"/>
                  </a:cxn>
                  <a:cxn ang="0">
                    <a:pos x="186" y="81"/>
                  </a:cxn>
                  <a:cxn ang="0">
                    <a:pos x="192" y="96"/>
                  </a:cxn>
                  <a:cxn ang="0">
                    <a:pos x="196" y="112"/>
                  </a:cxn>
                  <a:cxn ang="0">
                    <a:pos x="200" y="131"/>
                  </a:cxn>
                  <a:cxn ang="0">
                    <a:pos x="202" y="149"/>
                  </a:cxn>
                  <a:cxn ang="0">
                    <a:pos x="205" y="167"/>
                  </a:cxn>
                  <a:cxn ang="0">
                    <a:pos x="206" y="183"/>
                  </a:cxn>
                  <a:cxn ang="0">
                    <a:pos x="207" y="198"/>
                  </a:cxn>
                  <a:cxn ang="0">
                    <a:pos x="208" y="209"/>
                  </a:cxn>
                  <a:cxn ang="0">
                    <a:pos x="209" y="217"/>
                  </a:cxn>
                  <a:cxn ang="0">
                    <a:pos x="209" y="219"/>
                  </a:cxn>
                  <a:cxn ang="0">
                    <a:pos x="202" y="188"/>
                  </a:cxn>
                  <a:cxn ang="0">
                    <a:pos x="193" y="161"/>
                  </a:cxn>
                  <a:cxn ang="0">
                    <a:pos x="181" y="136"/>
                  </a:cxn>
                  <a:cxn ang="0">
                    <a:pos x="167" y="113"/>
                  </a:cxn>
                  <a:cxn ang="0">
                    <a:pos x="152" y="93"/>
                  </a:cxn>
                  <a:cxn ang="0">
                    <a:pos x="136" y="75"/>
                  </a:cxn>
                  <a:cxn ang="0">
                    <a:pos x="119" y="60"/>
                  </a:cxn>
                  <a:cxn ang="0">
                    <a:pos x="102" y="47"/>
                  </a:cxn>
                  <a:cxn ang="0">
                    <a:pos x="84" y="35"/>
                  </a:cxn>
                  <a:cxn ang="0">
                    <a:pos x="68" y="26"/>
                  </a:cxn>
                  <a:cxn ang="0">
                    <a:pos x="52" y="18"/>
                  </a:cxn>
                  <a:cxn ang="0">
                    <a:pos x="38" y="13"/>
                  </a:cxn>
                  <a:cxn ang="0">
                    <a:pos x="25" y="8"/>
                  </a:cxn>
                  <a:cxn ang="0">
                    <a:pos x="15" y="4"/>
                  </a:cxn>
                  <a:cxn ang="0">
                    <a:pos x="6" y="2"/>
                  </a:cxn>
                  <a:cxn ang="0">
                    <a:pos x="3" y="1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3" y="1"/>
                  </a:cxn>
                  <a:cxn ang="0">
                    <a:pos x="0" y="0"/>
                  </a:cxn>
                </a:cxnLst>
                <a:rect l="0" t="0" r="r" b="b"/>
                <a:pathLst>
                  <a:path w="209" h="219">
                    <a:moveTo>
                      <a:pt x="3" y="1"/>
                    </a:moveTo>
                    <a:lnTo>
                      <a:pt x="37" y="6"/>
                    </a:lnTo>
                    <a:lnTo>
                      <a:pt x="68" y="13"/>
                    </a:lnTo>
                    <a:lnTo>
                      <a:pt x="97" y="20"/>
                    </a:lnTo>
                    <a:lnTo>
                      <a:pt x="120" y="28"/>
                    </a:lnTo>
                    <a:lnTo>
                      <a:pt x="140" y="37"/>
                    </a:lnTo>
                    <a:lnTo>
                      <a:pt x="157" y="47"/>
                    </a:lnTo>
                    <a:lnTo>
                      <a:pt x="170" y="58"/>
                    </a:lnTo>
                    <a:lnTo>
                      <a:pt x="181" y="70"/>
                    </a:lnTo>
                    <a:lnTo>
                      <a:pt x="186" y="81"/>
                    </a:lnTo>
                    <a:lnTo>
                      <a:pt x="192" y="96"/>
                    </a:lnTo>
                    <a:lnTo>
                      <a:pt x="196" y="112"/>
                    </a:lnTo>
                    <a:lnTo>
                      <a:pt x="200" y="131"/>
                    </a:lnTo>
                    <a:lnTo>
                      <a:pt x="202" y="149"/>
                    </a:lnTo>
                    <a:lnTo>
                      <a:pt x="205" y="167"/>
                    </a:lnTo>
                    <a:lnTo>
                      <a:pt x="206" y="183"/>
                    </a:lnTo>
                    <a:lnTo>
                      <a:pt x="207" y="198"/>
                    </a:lnTo>
                    <a:lnTo>
                      <a:pt x="208" y="209"/>
                    </a:lnTo>
                    <a:lnTo>
                      <a:pt x="209" y="217"/>
                    </a:lnTo>
                    <a:lnTo>
                      <a:pt x="209" y="219"/>
                    </a:lnTo>
                    <a:lnTo>
                      <a:pt x="202" y="188"/>
                    </a:lnTo>
                    <a:lnTo>
                      <a:pt x="193" y="161"/>
                    </a:lnTo>
                    <a:lnTo>
                      <a:pt x="181" y="136"/>
                    </a:lnTo>
                    <a:lnTo>
                      <a:pt x="167" y="113"/>
                    </a:lnTo>
                    <a:lnTo>
                      <a:pt x="152" y="93"/>
                    </a:lnTo>
                    <a:lnTo>
                      <a:pt x="136" y="75"/>
                    </a:lnTo>
                    <a:lnTo>
                      <a:pt x="119" y="60"/>
                    </a:lnTo>
                    <a:lnTo>
                      <a:pt x="102" y="47"/>
                    </a:lnTo>
                    <a:lnTo>
                      <a:pt x="84" y="35"/>
                    </a:lnTo>
                    <a:lnTo>
                      <a:pt x="68" y="26"/>
                    </a:lnTo>
                    <a:lnTo>
                      <a:pt x="52" y="18"/>
                    </a:lnTo>
                    <a:lnTo>
                      <a:pt x="38" y="13"/>
                    </a:lnTo>
                    <a:lnTo>
                      <a:pt x="25" y="8"/>
                    </a:lnTo>
                    <a:lnTo>
                      <a:pt x="15" y="4"/>
                    </a:lnTo>
                    <a:lnTo>
                      <a:pt x="6" y="2"/>
                    </a:lnTo>
                    <a:lnTo>
                      <a:pt x="3" y="1"/>
                    </a:lnTo>
                    <a:close/>
                    <a:moveTo>
                      <a:pt x="0" y="0"/>
                    </a:moveTo>
                    <a:lnTo>
                      <a:pt x="1" y="0"/>
                    </a:lnTo>
                    <a:lnTo>
                      <a:pt x="3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8" name="Freeform 174">
                <a:extLst>
                  <a:ext uri="{FF2B5EF4-FFF2-40B4-BE49-F238E27FC236}">
                    <a16:creationId xmlns:a16="http://schemas.microsoft.com/office/drawing/2014/main" id="{722A84FF-B176-9246-B0C6-C10C0BF640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23694" y="2190952"/>
                <a:ext cx="64767" cy="139391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9" y="0"/>
                  </a:cxn>
                  <a:cxn ang="0">
                    <a:pos x="15" y="4"/>
                  </a:cxn>
                  <a:cxn ang="0">
                    <a:pos x="13" y="10"/>
                  </a:cxn>
                  <a:cxn ang="0">
                    <a:pos x="11" y="17"/>
                  </a:cxn>
                  <a:cxn ang="0">
                    <a:pos x="10" y="28"/>
                  </a:cxn>
                  <a:cxn ang="0">
                    <a:pos x="12" y="42"/>
                  </a:cxn>
                  <a:cxn ang="0">
                    <a:pos x="15" y="57"/>
                  </a:cxn>
                  <a:cxn ang="0">
                    <a:pos x="20" y="70"/>
                  </a:cxn>
                  <a:cxn ang="0">
                    <a:pos x="25" y="78"/>
                  </a:cxn>
                  <a:cxn ang="0">
                    <a:pos x="32" y="83"/>
                  </a:cxn>
                  <a:cxn ang="0">
                    <a:pos x="39" y="85"/>
                  </a:cxn>
                  <a:cxn ang="0">
                    <a:pos x="46" y="83"/>
                  </a:cxn>
                  <a:cxn ang="0">
                    <a:pos x="43" y="92"/>
                  </a:cxn>
                  <a:cxn ang="0">
                    <a:pos x="39" y="97"/>
                  </a:cxn>
                  <a:cxn ang="0">
                    <a:pos x="33" y="99"/>
                  </a:cxn>
                  <a:cxn ang="0">
                    <a:pos x="25" y="99"/>
                  </a:cxn>
                  <a:cxn ang="0">
                    <a:pos x="18" y="92"/>
                  </a:cxn>
                  <a:cxn ang="0">
                    <a:pos x="11" y="82"/>
                  </a:cxn>
                  <a:cxn ang="0">
                    <a:pos x="5" y="69"/>
                  </a:cxn>
                  <a:cxn ang="0">
                    <a:pos x="2" y="53"/>
                  </a:cxn>
                  <a:cxn ang="0">
                    <a:pos x="0" y="37"/>
                  </a:cxn>
                  <a:cxn ang="0">
                    <a:pos x="1" y="23"/>
                  </a:cxn>
                  <a:cxn ang="0">
                    <a:pos x="5" y="11"/>
                  </a:cxn>
                  <a:cxn ang="0">
                    <a:pos x="10" y="4"/>
                  </a:cxn>
                  <a:cxn ang="0">
                    <a:pos x="16" y="0"/>
                  </a:cxn>
                </a:cxnLst>
                <a:rect l="0" t="0" r="r" b="b"/>
                <a:pathLst>
                  <a:path w="46" h="99">
                    <a:moveTo>
                      <a:pt x="16" y="0"/>
                    </a:moveTo>
                    <a:lnTo>
                      <a:pt x="19" y="0"/>
                    </a:lnTo>
                    <a:lnTo>
                      <a:pt x="15" y="4"/>
                    </a:lnTo>
                    <a:lnTo>
                      <a:pt x="13" y="10"/>
                    </a:lnTo>
                    <a:lnTo>
                      <a:pt x="11" y="17"/>
                    </a:lnTo>
                    <a:lnTo>
                      <a:pt x="10" y="28"/>
                    </a:lnTo>
                    <a:lnTo>
                      <a:pt x="12" y="42"/>
                    </a:lnTo>
                    <a:lnTo>
                      <a:pt x="15" y="57"/>
                    </a:lnTo>
                    <a:lnTo>
                      <a:pt x="20" y="70"/>
                    </a:lnTo>
                    <a:lnTo>
                      <a:pt x="25" y="78"/>
                    </a:lnTo>
                    <a:lnTo>
                      <a:pt x="32" y="83"/>
                    </a:lnTo>
                    <a:lnTo>
                      <a:pt x="39" y="85"/>
                    </a:lnTo>
                    <a:lnTo>
                      <a:pt x="46" y="83"/>
                    </a:lnTo>
                    <a:lnTo>
                      <a:pt x="43" y="92"/>
                    </a:lnTo>
                    <a:lnTo>
                      <a:pt x="39" y="97"/>
                    </a:lnTo>
                    <a:lnTo>
                      <a:pt x="33" y="99"/>
                    </a:lnTo>
                    <a:lnTo>
                      <a:pt x="25" y="99"/>
                    </a:lnTo>
                    <a:lnTo>
                      <a:pt x="18" y="92"/>
                    </a:lnTo>
                    <a:lnTo>
                      <a:pt x="11" y="82"/>
                    </a:lnTo>
                    <a:lnTo>
                      <a:pt x="5" y="69"/>
                    </a:lnTo>
                    <a:lnTo>
                      <a:pt x="2" y="53"/>
                    </a:lnTo>
                    <a:lnTo>
                      <a:pt x="0" y="37"/>
                    </a:lnTo>
                    <a:lnTo>
                      <a:pt x="1" y="23"/>
                    </a:lnTo>
                    <a:lnTo>
                      <a:pt x="5" y="11"/>
                    </a:lnTo>
                    <a:lnTo>
                      <a:pt x="10" y="4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9" name="Freeform 175">
                <a:extLst>
                  <a:ext uri="{FF2B5EF4-FFF2-40B4-BE49-F238E27FC236}">
                    <a16:creationId xmlns:a16="http://schemas.microsoft.com/office/drawing/2014/main" id="{B6CC7236-E7F5-834B-B86E-43808A946D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16621" y="2154344"/>
                <a:ext cx="90111" cy="116863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5"/>
                  </a:cxn>
                  <a:cxn ang="0">
                    <a:pos x="6" y="11"/>
                  </a:cxn>
                  <a:cxn ang="0">
                    <a:pos x="8" y="20"/>
                  </a:cxn>
                  <a:cxn ang="0">
                    <a:pos x="12" y="31"/>
                  </a:cxn>
                  <a:cxn ang="0">
                    <a:pos x="18" y="41"/>
                  </a:cxn>
                  <a:cxn ang="0">
                    <a:pos x="25" y="50"/>
                  </a:cxn>
                  <a:cxn ang="0">
                    <a:pos x="32" y="58"/>
                  </a:cxn>
                  <a:cxn ang="0">
                    <a:pos x="41" y="64"/>
                  </a:cxn>
                  <a:cxn ang="0">
                    <a:pos x="48" y="68"/>
                  </a:cxn>
                  <a:cxn ang="0">
                    <a:pos x="57" y="69"/>
                  </a:cxn>
                  <a:cxn ang="0">
                    <a:pos x="64" y="67"/>
                  </a:cxn>
                  <a:cxn ang="0">
                    <a:pos x="63" y="73"/>
                  </a:cxn>
                  <a:cxn ang="0">
                    <a:pos x="61" y="78"/>
                  </a:cxn>
                  <a:cxn ang="0">
                    <a:pos x="57" y="82"/>
                  </a:cxn>
                  <a:cxn ang="0">
                    <a:pos x="52" y="83"/>
                  </a:cxn>
                  <a:cxn ang="0">
                    <a:pos x="44" y="83"/>
                  </a:cxn>
                  <a:cxn ang="0">
                    <a:pos x="36" y="78"/>
                  </a:cxn>
                  <a:cxn ang="0">
                    <a:pos x="28" y="73"/>
                  </a:cxn>
                  <a:cxn ang="0">
                    <a:pos x="20" y="63"/>
                  </a:cxn>
                  <a:cxn ang="0">
                    <a:pos x="12" y="53"/>
                  </a:cxn>
                  <a:cxn ang="0">
                    <a:pos x="6" y="42"/>
                  </a:cxn>
                  <a:cxn ang="0">
                    <a:pos x="2" y="31"/>
                  </a:cxn>
                  <a:cxn ang="0">
                    <a:pos x="0" y="21"/>
                  </a:cxn>
                  <a:cxn ang="0">
                    <a:pos x="0" y="12"/>
                  </a:cxn>
                  <a:cxn ang="0">
                    <a:pos x="2" y="5"/>
                  </a:cxn>
                  <a:cxn ang="0">
                    <a:pos x="6" y="0"/>
                  </a:cxn>
                </a:cxnLst>
                <a:rect l="0" t="0" r="r" b="b"/>
                <a:pathLst>
                  <a:path w="64" h="83">
                    <a:moveTo>
                      <a:pt x="6" y="0"/>
                    </a:moveTo>
                    <a:lnTo>
                      <a:pt x="6" y="5"/>
                    </a:lnTo>
                    <a:lnTo>
                      <a:pt x="6" y="11"/>
                    </a:lnTo>
                    <a:lnTo>
                      <a:pt x="8" y="20"/>
                    </a:lnTo>
                    <a:lnTo>
                      <a:pt x="12" y="31"/>
                    </a:lnTo>
                    <a:lnTo>
                      <a:pt x="18" y="41"/>
                    </a:lnTo>
                    <a:lnTo>
                      <a:pt x="25" y="50"/>
                    </a:lnTo>
                    <a:lnTo>
                      <a:pt x="32" y="58"/>
                    </a:lnTo>
                    <a:lnTo>
                      <a:pt x="41" y="64"/>
                    </a:lnTo>
                    <a:lnTo>
                      <a:pt x="48" y="68"/>
                    </a:lnTo>
                    <a:lnTo>
                      <a:pt x="57" y="69"/>
                    </a:lnTo>
                    <a:lnTo>
                      <a:pt x="64" y="67"/>
                    </a:lnTo>
                    <a:lnTo>
                      <a:pt x="63" y="73"/>
                    </a:lnTo>
                    <a:lnTo>
                      <a:pt x="61" y="78"/>
                    </a:lnTo>
                    <a:lnTo>
                      <a:pt x="57" y="82"/>
                    </a:lnTo>
                    <a:lnTo>
                      <a:pt x="52" y="83"/>
                    </a:lnTo>
                    <a:lnTo>
                      <a:pt x="44" y="83"/>
                    </a:lnTo>
                    <a:lnTo>
                      <a:pt x="36" y="78"/>
                    </a:lnTo>
                    <a:lnTo>
                      <a:pt x="28" y="73"/>
                    </a:lnTo>
                    <a:lnTo>
                      <a:pt x="20" y="63"/>
                    </a:lnTo>
                    <a:lnTo>
                      <a:pt x="12" y="53"/>
                    </a:lnTo>
                    <a:lnTo>
                      <a:pt x="6" y="42"/>
                    </a:lnTo>
                    <a:lnTo>
                      <a:pt x="2" y="31"/>
                    </a:lnTo>
                    <a:lnTo>
                      <a:pt x="0" y="21"/>
                    </a:lnTo>
                    <a:lnTo>
                      <a:pt x="0" y="12"/>
                    </a:lnTo>
                    <a:lnTo>
                      <a:pt x="2" y="5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0" name="Freeform 176">
                <a:extLst>
                  <a:ext uri="{FF2B5EF4-FFF2-40B4-BE49-F238E27FC236}">
                    <a16:creationId xmlns:a16="http://schemas.microsoft.com/office/drawing/2014/main" id="{0E8BA175-B28E-A346-B189-96299833CE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3772" y="747771"/>
                <a:ext cx="67583" cy="54912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48" y="25"/>
                  </a:cxn>
                  <a:cxn ang="0">
                    <a:pos x="30" y="34"/>
                  </a:cxn>
                  <a:cxn ang="0">
                    <a:pos x="13" y="39"/>
                  </a:cxn>
                  <a:cxn ang="0">
                    <a:pos x="7" y="25"/>
                  </a:cxn>
                  <a:cxn ang="0">
                    <a:pos x="0" y="11"/>
                  </a:cxn>
                  <a:cxn ang="0">
                    <a:pos x="6" y="10"/>
                  </a:cxn>
                  <a:cxn ang="0">
                    <a:pos x="13" y="7"/>
                  </a:cxn>
                  <a:cxn ang="0">
                    <a:pos x="21" y="4"/>
                  </a:cxn>
                  <a:cxn ang="0">
                    <a:pos x="27" y="2"/>
                  </a:cxn>
                  <a:cxn ang="0">
                    <a:pos x="33" y="0"/>
                  </a:cxn>
                  <a:cxn ang="0">
                    <a:pos x="34" y="0"/>
                  </a:cxn>
                </a:cxnLst>
                <a:rect l="0" t="0" r="r" b="b"/>
                <a:pathLst>
                  <a:path w="48" h="39">
                    <a:moveTo>
                      <a:pt x="34" y="0"/>
                    </a:moveTo>
                    <a:lnTo>
                      <a:pt x="48" y="25"/>
                    </a:lnTo>
                    <a:lnTo>
                      <a:pt x="30" y="34"/>
                    </a:lnTo>
                    <a:lnTo>
                      <a:pt x="13" y="39"/>
                    </a:lnTo>
                    <a:lnTo>
                      <a:pt x="7" y="25"/>
                    </a:lnTo>
                    <a:lnTo>
                      <a:pt x="0" y="11"/>
                    </a:lnTo>
                    <a:lnTo>
                      <a:pt x="6" y="10"/>
                    </a:lnTo>
                    <a:lnTo>
                      <a:pt x="13" y="7"/>
                    </a:lnTo>
                    <a:lnTo>
                      <a:pt x="21" y="4"/>
                    </a:lnTo>
                    <a:lnTo>
                      <a:pt x="27" y="2"/>
                    </a:lnTo>
                    <a:lnTo>
                      <a:pt x="33" y="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6C8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1" name="Freeform 177">
                <a:extLst>
                  <a:ext uri="{FF2B5EF4-FFF2-40B4-BE49-F238E27FC236}">
                    <a16:creationId xmlns:a16="http://schemas.microsoft.com/office/drawing/2014/main" id="{52996F6F-F1E6-FB4F-BEF2-E7053E1118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07031" y="129667"/>
                <a:ext cx="537849" cy="40832"/>
              </a:xfrm>
              <a:custGeom>
                <a:avLst/>
                <a:gdLst/>
                <a:ahLst/>
                <a:cxnLst>
                  <a:cxn ang="0">
                    <a:pos x="378" y="28"/>
                  </a:cxn>
                  <a:cxn ang="0">
                    <a:pos x="380" y="28"/>
                  </a:cxn>
                  <a:cxn ang="0">
                    <a:pos x="382" y="29"/>
                  </a:cxn>
                  <a:cxn ang="0">
                    <a:pos x="378" y="28"/>
                  </a:cxn>
                  <a:cxn ang="0">
                    <a:pos x="170" y="0"/>
                  </a:cxn>
                  <a:cxn ang="0">
                    <a:pos x="203" y="0"/>
                  </a:cxn>
                  <a:cxn ang="0">
                    <a:pos x="238" y="1"/>
                  </a:cxn>
                  <a:cxn ang="0">
                    <a:pos x="273" y="5"/>
                  </a:cxn>
                  <a:cxn ang="0">
                    <a:pos x="309" y="11"/>
                  </a:cxn>
                  <a:cxn ang="0">
                    <a:pos x="346" y="18"/>
                  </a:cxn>
                  <a:cxn ang="0">
                    <a:pos x="378" y="28"/>
                  </a:cxn>
                  <a:cxn ang="0">
                    <a:pos x="373" y="26"/>
                  </a:cxn>
                  <a:cxn ang="0">
                    <a:pos x="361" y="24"/>
                  </a:cxn>
                  <a:cxn ang="0">
                    <a:pos x="345" y="21"/>
                  </a:cxn>
                  <a:cxn ang="0">
                    <a:pos x="324" y="18"/>
                  </a:cxn>
                  <a:cxn ang="0">
                    <a:pos x="299" y="15"/>
                  </a:cxn>
                  <a:cxn ang="0">
                    <a:pos x="270" y="11"/>
                  </a:cxn>
                  <a:cxn ang="0">
                    <a:pos x="237" y="9"/>
                  </a:cxn>
                  <a:cxn ang="0">
                    <a:pos x="198" y="7"/>
                  </a:cxn>
                  <a:cxn ang="0">
                    <a:pos x="151" y="7"/>
                  </a:cxn>
                  <a:cxn ang="0">
                    <a:pos x="102" y="9"/>
                  </a:cxn>
                  <a:cxn ang="0">
                    <a:pos x="52" y="12"/>
                  </a:cxn>
                  <a:cxn ang="0">
                    <a:pos x="0" y="18"/>
                  </a:cxn>
                  <a:cxn ang="0">
                    <a:pos x="3" y="17"/>
                  </a:cxn>
                  <a:cxn ang="0">
                    <a:pos x="11" y="16"/>
                  </a:cxn>
                  <a:cxn ang="0">
                    <a:pos x="23" y="14"/>
                  </a:cxn>
                  <a:cxn ang="0">
                    <a:pos x="39" y="11"/>
                  </a:cxn>
                  <a:cxn ang="0">
                    <a:pos x="59" y="8"/>
                  </a:cxn>
                  <a:cxn ang="0">
                    <a:pos x="83" y="5"/>
                  </a:cxn>
                  <a:cxn ang="0">
                    <a:pos x="109" y="2"/>
                  </a:cxn>
                  <a:cxn ang="0">
                    <a:pos x="139" y="0"/>
                  </a:cxn>
                  <a:cxn ang="0">
                    <a:pos x="170" y="0"/>
                  </a:cxn>
                </a:cxnLst>
                <a:rect l="0" t="0" r="r" b="b"/>
                <a:pathLst>
                  <a:path w="382" h="29">
                    <a:moveTo>
                      <a:pt x="378" y="28"/>
                    </a:moveTo>
                    <a:lnTo>
                      <a:pt x="380" y="28"/>
                    </a:lnTo>
                    <a:lnTo>
                      <a:pt x="382" y="29"/>
                    </a:lnTo>
                    <a:lnTo>
                      <a:pt x="378" y="28"/>
                    </a:lnTo>
                    <a:close/>
                    <a:moveTo>
                      <a:pt x="170" y="0"/>
                    </a:moveTo>
                    <a:lnTo>
                      <a:pt x="203" y="0"/>
                    </a:lnTo>
                    <a:lnTo>
                      <a:pt x="238" y="1"/>
                    </a:lnTo>
                    <a:lnTo>
                      <a:pt x="273" y="5"/>
                    </a:lnTo>
                    <a:lnTo>
                      <a:pt x="309" y="11"/>
                    </a:lnTo>
                    <a:lnTo>
                      <a:pt x="346" y="18"/>
                    </a:lnTo>
                    <a:lnTo>
                      <a:pt x="378" y="28"/>
                    </a:lnTo>
                    <a:lnTo>
                      <a:pt x="373" y="26"/>
                    </a:lnTo>
                    <a:lnTo>
                      <a:pt x="361" y="24"/>
                    </a:lnTo>
                    <a:lnTo>
                      <a:pt x="345" y="21"/>
                    </a:lnTo>
                    <a:lnTo>
                      <a:pt x="324" y="18"/>
                    </a:lnTo>
                    <a:lnTo>
                      <a:pt x="299" y="15"/>
                    </a:lnTo>
                    <a:lnTo>
                      <a:pt x="270" y="11"/>
                    </a:lnTo>
                    <a:lnTo>
                      <a:pt x="237" y="9"/>
                    </a:lnTo>
                    <a:lnTo>
                      <a:pt x="198" y="7"/>
                    </a:lnTo>
                    <a:lnTo>
                      <a:pt x="151" y="7"/>
                    </a:lnTo>
                    <a:lnTo>
                      <a:pt x="102" y="9"/>
                    </a:lnTo>
                    <a:lnTo>
                      <a:pt x="52" y="12"/>
                    </a:lnTo>
                    <a:lnTo>
                      <a:pt x="0" y="18"/>
                    </a:lnTo>
                    <a:lnTo>
                      <a:pt x="3" y="17"/>
                    </a:lnTo>
                    <a:lnTo>
                      <a:pt x="11" y="16"/>
                    </a:lnTo>
                    <a:lnTo>
                      <a:pt x="23" y="14"/>
                    </a:lnTo>
                    <a:lnTo>
                      <a:pt x="39" y="11"/>
                    </a:lnTo>
                    <a:lnTo>
                      <a:pt x="59" y="8"/>
                    </a:lnTo>
                    <a:lnTo>
                      <a:pt x="83" y="5"/>
                    </a:lnTo>
                    <a:lnTo>
                      <a:pt x="109" y="2"/>
                    </a:lnTo>
                    <a:lnTo>
                      <a:pt x="139" y="0"/>
                    </a:lnTo>
                    <a:lnTo>
                      <a:pt x="17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2" name="Freeform 394">
                <a:extLst>
                  <a:ext uri="{FF2B5EF4-FFF2-40B4-BE49-F238E27FC236}">
                    <a16:creationId xmlns:a16="http://schemas.microsoft.com/office/drawing/2014/main" id="{20FDBF03-98ED-2E43-9045-473FC81970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4662" y="1549477"/>
                <a:ext cx="322178" cy="356690"/>
              </a:xfrm>
              <a:custGeom>
                <a:avLst/>
                <a:gdLst>
                  <a:gd name="T0" fmla="*/ 61 w 453"/>
                  <a:gd name="T1" fmla="*/ 0 h 392"/>
                  <a:gd name="T2" fmla="*/ 96 w 453"/>
                  <a:gd name="T3" fmla="*/ 4 h 392"/>
                  <a:gd name="T4" fmla="*/ 146 w 453"/>
                  <a:gd name="T5" fmla="*/ 10 h 392"/>
                  <a:gd name="T6" fmla="*/ 199 w 453"/>
                  <a:gd name="T7" fmla="*/ 17 h 392"/>
                  <a:gd name="T8" fmla="*/ 258 w 453"/>
                  <a:gd name="T9" fmla="*/ 25 h 392"/>
                  <a:gd name="T10" fmla="*/ 316 w 453"/>
                  <a:gd name="T11" fmla="*/ 36 h 392"/>
                  <a:gd name="T12" fmla="*/ 357 w 453"/>
                  <a:gd name="T13" fmla="*/ 46 h 392"/>
                  <a:gd name="T14" fmla="*/ 386 w 453"/>
                  <a:gd name="T15" fmla="*/ 56 h 392"/>
                  <a:gd name="T16" fmla="*/ 407 w 453"/>
                  <a:gd name="T17" fmla="*/ 67 h 392"/>
                  <a:gd name="T18" fmla="*/ 422 w 453"/>
                  <a:gd name="T19" fmla="*/ 78 h 392"/>
                  <a:gd name="T20" fmla="*/ 432 w 453"/>
                  <a:gd name="T21" fmla="*/ 90 h 392"/>
                  <a:gd name="T22" fmla="*/ 438 w 453"/>
                  <a:gd name="T23" fmla="*/ 99 h 392"/>
                  <a:gd name="T24" fmla="*/ 443 w 453"/>
                  <a:gd name="T25" fmla="*/ 111 h 392"/>
                  <a:gd name="T26" fmla="*/ 448 w 453"/>
                  <a:gd name="T27" fmla="*/ 129 h 392"/>
                  <a:gd name="T28" fmla="*/ 451 w 453"/>
                  <a:gd name="T29" fmla="*/ 156 h 392"/>
                  <a:gd name="T30" fmla="*/ 453 w 453"/>
                  <a:gd name="T31" fmla="*/ 189 h 392"/>
                  <a:gd name="T32" fmla="*/ 451 w 453"/>
                  <a:gd name="T33" fmla="*/ 225 h 392"/>
                  <a:gd name="T34" fmla="*/ 449 w 453"/>
                  <a:gd name="T35" fmla="*/ 264 h 392"/>
                  <a:gd name="T36" fmla="*/ 445 w 453"/>
                  <a:gd name="T37" fmla="*/ 303 h 392"/>
                  <a:gd name="T38" fmla="*/ 440 w 453"/>
                  <a:gd name="T39" fmla="*/ 334 h 392"/>
                  <a:gd name="T40" fmla="*/ 435 w 453"/>
                  <a:gd name="T41" fmla="*/ 360 h 392"/>
                  <a:gd name="T42" fmla="*/ 406 w 453"/>
                  <a:gd name="T43" fmla="*/ 369 h 392"/>
                  <a:gd name="T44" fmla="*/ 368 w 453"/>
                  <a:gd name="T45" fmla="*/ 376 h 392"/>
                  <a:gd name="T46" fmla="*/ 323 w 453"/>
                  <a:gd name="T47" fmla="*/ 382 h 392"/>
                  <a:gd name="T48" fmla="*/ 268 w 453"/>
                  <a:gd name="T49" fmla="*/ 389 h 392"/>
                  <a:gd name="T50" fmla="*/ 216 w 453"/>
                  <a:gd name="T51" fmla="*/ 392 h 392"/>
                  <a:gd name="T52" fmla="*/ 170 w 453"/>
                  <a:gd name="T53" fmla="*/ 392 h 392"/>
                  <a:gd name="T54" fmla="*/ 130 w 453"/>
                  <a:gd name="T55" fmla="*/ 392 h 392"/>
                  <a:gd name="T56" fmla="*/ 97 w 453"/>
                  <a:gd name="T57" fmla="*/ 389 h 392"/>
                  <a:gd name="T58" fmla="*/ 74 w 453"/>
                  <a:gd name="T59" fmla="*/ 384 h 392"/>
                  <a:gd name="T60" fmla="*/ 61 w 453"/>
                  <a:gd name="T61" fmla="*/ 379 h 392"/>
                  <a:gd name="T62" fmla="*/ 52 w 453"/>
                  <a:gd name="T63" fmla="*/ 371 h 392"/>
                  <a:gd name="T64" fmla="*/ 42 w 453"/>
                  <a:gd name="T65" fmla="*/ 361 h 392"/>
                  <a:gd name="T66" fmla="*/ 31 w 453"/>
                  <a:gd name="T67" fmla="*/ 347 h 392"/>
                  <a:gd name="T68" fmla="*/ 21 w 453"/>
                  <a:gd name="T69" fmla="*/ 329 h 392"/>
                  <a:gd name="T70" fmla="*/ 11 w 453"/>
                  <a:gd name="T71" fmla="*/ 304 h 392"/>
                  <a:gd name="T72" fmla="*/ 5 w 453"/>
                  <a:gd name="T73" fmla="*/ 272 h 392"/>
                  <a:gd name="T74" fmla="*/ 0 w 453"/>
                  <a:gd name="T75" fmla="*/ 234 h 392"/>
                  <a:gd name="T76" fmla="*/ 0 w 453"/>
                  <a:gd name="T77" fmla="*/ 186 h 392"/>
                  <a:gd name="T78" fmla="*/ 1 w 453"/>
                  <a:gd name="T79" fmla="*/ 137 h 392"/>
                  <a:gd name="T80" fmla="*/ 6 w 453"/>
                  <a:gd name="T81" fmla="*/ 88 h 392"/>
                  <a:gd name="T82" fmla="*/ 14 w 453"/>
                  <a:gd name="T83" fmla="*/ 43 h 392"/>
                  <a:gd name="T84" fmla="*/ 26 w 453"/>
                  <a:gd name="T85" fmla="*/ 2 h 392"/>
                  <a:gd name="T86" fmla="*/ 61 w 453"/>
                  <a:gd name="T8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53" h="392">
                    <a:moveTo>
                      <a:pt x="61" y="0"/>
                    </a:moveTo>
                    <a:lnTo>
                      <a:pt x="96" y="4"/>
                    </a:lnTo>
                    <a:lnTo>
                      <a:pt x="146" y="10"/>
                    </a:lnTo>
                    <a:lnTo>
                      <a:pt x="199" y="17"/>
                    </a:lnTo>
                    <a:lnTo>
                      <a:pt x="258" y="25"/>
                    </a:lnTo>
                    <a:lnTo>
                      <a:pt x="316" y="36"/>
                    </a:lnTo>
                    <a:lnTo>
                      <a:pt x="357" y="46"/>
                    </a:lnTo>
                    <a:lnTo>
                      <a:pt x="386" y="56"/>
                    </a:lnTo>
                    <a:lnTo>
                      <a:pt x="407" y="67"/>
                    </a:lnTo>
                    <a:lnTo>
                      <a:pt x="422" y="78"/>
                    </a:lnTo>
                    <a:lnTo>
                      <a:pt x="432" y="90"/>
                    </a:lnTo>
                    <a:lnTo>
                      <a:pt x="438" y="99"/>
                    </a:lnTo>
                    <a:lnTo>
                      <a:pt x="443" y="111"/>
                    </a:lnTo>
                    <a:lnTo>
                      <a:pt x="448" y="129"/>
                    </a:lnTo>
                    <a:lnTo>
                      <a:pt x="451" y="156"/>
                    </a:lnTo>
                    <a:lnTo>
                      <a:pt x="453" y="189"/>
                    </a:lnTo>
                    <a:lnTo>
                      <a:pt x="451" y="225"/>
                    </a:lnTo>
                    <a:lnTo>
                      <a:pt x="449" y="264"/>
                    </a:lnTo>
                    <a:lnTo>
                      <a:pt x="445" y="303"/>
                    </a:lnTo>
                    <a:lnTo>
                      <a:pt x="440" y="334"/>
                    </a:lnTo>
                    <a:lnTo>
                      <a:pt x="435" y="360"/>
                    </a:lnTo>
                    <a:lnTo>
                      <a:pt x="406" y="369"/>
                    </a:lnTo>
                    <a:lnTo>
                      <a:pt x="368" y="376"/>
                    </a:lnTo>
                    <a:lnTo>
                      <a:pt x="323" y="382"/>
                    </a:lnTo>
                    <a:lnTo>
                      <a:pt x="268" y="389"/>
                    </a:lnTo>
                    <a:lnTo>
                      <a:pt x="216" y="392"/>
                    </a:lnTo>
                    <a:lnTo>
                      <a:pt x="170" y="392"/>
                    </a:lnTo>
                    <a:lnTo>
                      <a:pt x="130" y="392"/>
                    </a:lnTo>
                    <a:lnTo>
                      <a:pt x="97" y="389"/>
                    </a:lnTo>
                    <a:lnTo>
                      <a:pt x="74" y="384"/>
                    </a:lnTo>
                    <a:lnTo>
                      <a:pt x="61" y="379"/>
                    </a:lnTo>
                    <a:lnTo>
                      <a:pt x="52" y="371"/>
                    </a:lnTo>
                    <a:lnTo>
                      <a:pt x="42" y="361"/>
                    </a:lnTo>
                    <a:lnTo>
                      <a:pt x="31" y="347"/>
                    </a:lnTo>
                    <a:lnTo>
                      <a:pt x="21" y="329"/>
                    </a:lnTo>
                    <a:lnTo>
                      <a:pt x="11" y="304"/>
                    </a:lnTo>
                    <a:lnTo>
                      <a:pt x="5" y="272"/>
                    </a:lnTo>
                    <a:lnTo>
                      <a:pt x="0" y="234"/>
                    </a:lnTo>
                    <a:lnTo>
                      <a:pt x="0" y="186"/>
                    </a:lnTo>
                    <a:lnTo>
                      <a:pt x="1" y="137"/>
                    </a:lnTo>
                    <a:lnTo>
                      <a:pt x="6" y="88"/>
                    </a:lnTo>
                    <a:lnTo>
                      <a:pt x="14" y="43"/>
                    </a:lnTo>
                    <a:lnTo>
                      <a:pt x="26" y="2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pic>
          <p:nvPicPr>
            <p:cNvPr id="421" name="Picture 420">
              <a:extLst>
                <a:ext uri="{FF2B5EF4-FFF2-40B4-BE49-F238E27FC236}">
                  <a16:creationId xmlns:a16="http://schemas.microsoft.com/office/drawing/2014/main" id="{42FAB15C-0823-4844-8FD5-3FE17627E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09043" y="1077871"/>
              <a:ext cx="319270" cy="319270"/>
            </a:xfrm>
            <a:prstGeom prst="rect">
              <a:avLst/>
            </a:prstGeom>
          </p:spPr>
        </p:pic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86FA7CF8-1DD2-3549-A899-8013493F7FD2}"/>
              </a:ext>
            </a:extLst>
          </p:cNvPr>
          <p:cNvSpPr txBox="1"/>
          <p:nvPr/>
        </p:nvSpPr>
        <p:spPr>
          <a:xfrm>
            <a:off x="2511187" y="3091770"/>
            <a:ext cx="1516400" cy="523220"/>
          </a:xfrm>
          <a:prstGeom prst="rect">
            <a:avLst/>
          </a:prstGeom>
          <a:solidFill>
            <a:schemeClr val="bg2">
              <a:alpha val="58000"/>
            </a:schemeClr>
          </a:solidFill>
          <a:ln>
            <a:solidFill>
              <a:schemeClr val="accent3">
                <a:lumMod val="50000"/>
              </a:schemeClr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Extraction</a:t>
            </a:r>
          </a:p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Operator</a:t>
            </a:r>
            <a:endParaRPr kumimoji="0" lang="de-DE" sz="1400" b="1" i="0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B4DD5EB7-96E2-814D-BF7B-7BB54A13FBB7}"/>
              </a:ext>
            </a:extLst>
          </p:cNvPr>
          <p:cNvSpPr txBox="1"/>
          <p:nvPr/>
        </p:nvSpPr>
        <p:spPr>
          <a:xfrm>
            <a:off x="7772331" y="3021516"/>
            <a:ext cx="1516400" cy="523220"/>
          </a:xfrm>
          <a:prstGeom prst="rect">
            <a:avLst/>
          </a:prstGeom>
          <a:solidFill>
            <a:schemeClr val="bg2">
              <a:alpha val="58000"/>
            </a:schemeClr>
          </a:solidFill>
          <a:ln>
            <a:solidFill>
              <a:schemeClr val="accent3">
                <a:lumMod val="50000"/>
              </a:schemeClr>
            </a:solidFill>
            <a:prstDash val="dash"/>
          </a:ln>
        </p:spPr>
        <p:txBody>
          <a:bodyPr wrap="square" rtlCol="0" anchor="ctr">
            <a:spAutoFit/>
          </a:bodyPr>
          <a:lstStyle>
            <a:defPPr>
              <a:defRPr lang="de-DE"/>
            </a:defPPr>
            <a:lvl1pPr marR="0" lvl="0" indent="0" algn="ctr" defTabSz="1218987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sng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defRPr>
            </a:lvl1pPr>
          </a:lstStyle>
          <a:p>
            <a:r>
              <a:rPr lang="en-US" u="none" dirty="0"/>
              <a:t>Control</a:t>
            </a:r>
          </a:p>
          <a:p>
            <a:r>
              <a:rPr lang="en-US" u="none" dirty="0"/>
              <a:t>Operator</a:t>
            </a:r>
            <a:endParaRPr lang="de-DE" u="none" dirty="0"/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76349D79-3401-2D41-B268-90B10EF9B5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7999"/>
                    </a14:imgEffect>
                    <a14:imgEffect>
                      <a14:saturation sat="31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1679" y="3205124"/>
            <a:ext cx="1516400" cy="1331062"/>
          </a:xfrm>
          <a:prstGeom prst="rect">
            <a:avLst/>
          </a:prstGeom>
          <a:ln>
            <a:solidFill>
              <a:sysClr val="window" lastClr="FFFFFF"/>
            </a:solidFill>
          </a:ln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A11C5BCD-D56C-2F4F-967D-9C98014F53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1029" y="3039857"/>
            <a:ext cx="1197478" cy="1197478"/>
          </a:xfrm>
          <a:prstGeom prst="rect">
            <a:avLst/>
          </a:prstGeom>
        </p:spPr>
      </p:pic>
      <p:grpSp>
        <p:nvGrpSpPr>
          <p:cNvPr id="90" name="Group 89">
            <a:extLst>
              <a:ext uri="{FF2B5EF4-FFF2-40B4-BE49-F238E27FC236}">
                <a16:creationId xmlns:a16="http://schemas.microsoft.com/office/drawing/2014/main" id="{600BF0FC-7F0F-4F47-A406-FAB171822099}"/>
              </a:ext>
            </a:extLst>
          </p:cNvPr>
          <p:cNvGrpSpPr/>
          <p:nvPr/>
        </p:nvGrpSpPr>
        <p:grpSpPr>
          <a:xfrm>
            <a:off x="2070367" y="3820646"/>
            <a:ext cx="409005" cy="594347"/>
            <a:chOff x="12356194" y="-2918190"/>
            <a:chExt cx="3025776" cy="4489451"/>
          </a:xfrm>
        </p:grpSpPr>
        <p:sp>
          <p:nvSpPr>
            <p:cNvPr id="91" name="Freeform 71">
              <a:extLst>
                <a:ext uri="{FF2B5EF4-FFF2-40B4-BE49-F238E27FC236}">
                  <a16:creationId xmlns:a16="http://schemas.microsoft.com/office/drawing/2014/main" id="{80F83469-DD5D-1F4F-A4FC-43C1E1265C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6194" y="-2918190"/>
              <a:ext cx="3025776" cy="3257551"/>
            </a:xfrm>
            <a:custGeom>
              <a:avLst/>
              <a:gdLst>
                <a:gd name="T0" fmla="*/ 2425 w 3462"/>
                <a:gd name="T1" fmla="*/ 3737 h 3737"/>
                <a:gd name="T2" fmla="*/ 2850 w 3462"/>
                <a:gd name="T3" fmla="*/ 3087 h 3737"/>
                <a:gd name="T4" fmla="*/ 3462 w 3462"/>
                <a:gd name="T5" fmla="*/ 1775 h 3737"/>
                <a:gd name="T6" fmla="*/ 1650 w 3462"/>
                <a:gd name="T7" fmla="*/ 50 h 3737"/>
                <a:gd name="T8" fmla="*/ 12 w 3462"/>
                <a:gd name="T9" fmla="*/ 1725 h 3737"/>
                <a:gd name="T10" fmla="*/ 625 w 3462"/>
                <a:gd name="T11" fmla="*/ 3087 h 3737"/>
                <a:gd name="T12" fmla="*/ 1062 w 3462"/>
                <a:gd name="T13" fmla="*/ 3737 h 3737"/>
                <a:gd name="T14" fmla="*/ 2425 w 3462"/>
                <a:gd name="T15" fmla="*/ 3737 h 3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62" h="3737">
                  <a:moveTo>
                    <a:pt x="2425" y="3737"/>
                  </a:moveTo>
                  <a:cubicBezTo>
                    <a:pt x="2500" y="3488"/>
                    <a:pt x="2650" y="3263"/>
                    <a:pt x="2850" y="3087"/>
                  </a:cubicBezTo>
                  <a:cubicBezTo>
                    <a:pt x="3225" y="2775"/>
                    <a:pt x="3462" y="2300"/>
                    <a:pt x="3462" y="1775"/>
                  </a:cubicBezTo>
                  <a:cubicBezTo>
                    <a:pt x="3462" y="800"/>
                    <a:pt x="2650" y="0"/>
                    <a:pt x="1650" y="50"/>
                  </a:cubicBezTo>
                  <a:cubicBezTo>
                    <a:pt x="762" y="87"/>
                    <a:pt x="37" y="837"/>
                    <a:pt x="12" y="1725"/>
                  </a:cubicBezTo>
                  <a:cubicBezTo>
                    <a:pt x="0" y="2275"/>
                    <a:pt x="237" y="2762"/>
                    <a:pt x="625" y="3087"/>
                  </a:cubicBezTo>
                  <a:cubicBezTo>
                    <a:pt x="837" y="3262"/>
                    <a:pt x="987" y="3487"/>
                    <a:pt x="1062" y="3737"/>
                  </a:cubicBezTo>
                  <a:cubicBezTo>
                    <a:pt x="2425" y="3737"/>
                    <a:pt x="2425" y="3737"/>
                    <a:pt x="2425" y="3737"/>
                  </a:cubicBez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Freeform 72">
              <a:extLst>
                <a:ext uri="{FF2B5EF4-FFF2-40B4-BE49-F238E27FC236}">
                  <a16:creationId xmlns:a16="http://schemas.microsoft.com/office/drawing/2014/main" id="{70AC918E-307A-834B-8158-6CD245231C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83294" y="-1446577"/>
              <a:ext cx="1190626" cy="1808163"/>
            </a:xfrm>
            <a:custGeom>
              <a:avLst/>
              <a:gdLst>
                <a:gd name="T0" fmla="*/ 513 w 1362"/>
                <a:gd name="T1" fmla="*/ 2074 h 2074"/>
                <a:gd name="T2" fmla="*/ 625 w 1362"/>
                <a:gd name="T3" fmla="*/ 2074 h 2074"/>
                <a:gd name="T4" fmla="*/ 125 w 1362"/>
                <a:gd name="T5" fmla="*/ 212 h 2074"/>
                <a:gd name="T6" fmla="*/ 162 w 1362"/>
                <a:gd name="T7" fmla="*/ 212 h 2074"/>
                <a:gd name="T8" fmla="*/ 337 w 1362"/>
                <a:gd name="T9" fmla="*/ 137 h 2074"/>
                <a:gd name="T10" fmla="*/ 425 w 1362"/>
                <a:gd name="T11" fmla="*/ 100 h 2074"/>
                <a:gd name="T12" fmla="*/ 513 w 1362"/>
                <a:gd name="T13" fmla="*/ 137 h 2074"/>
                <a:gd name="T14" fmla="*/ 837 w 1362"/>
                <a:gd name="T15" fmla="*/ 137 h 2074"/>
                <a:gd name="T16" fmla="*/ 925 w 1362"/>
                <a:gd name="T17" fmla="*/ 100 h 2074"/>
                <a:gd name="T18" fmla="*/ 1013 w 1362"/>
                <a:gd name="T19" fmla="*/ 137 h 2074"/>
                <a:gd name="T20" fmla="*/ 1188 w 1362"/>
                <a:gd name="T21" fmla="*/ 212 h 2074"/>
                <a:gd name="T22" fmla="*/ 1225 w 1362"/>
                <a:gd name="T23" fmla="*/ 212 h 2074"/>
                <a:gd name="T24" fmla="*/ 738 w 1362"/>
                <a:gd name="T25" fmla="*/ 2074 h 2074"/>
                <a:gd name="T26" fmla="*/ 850 w 1362"/>
                <a:gd name="T27" fmla="*/ 2074 h 2074"/>
                <a:gd name="T28" fmla="*/ 1362 w 1362"/>
                <a:gd name="T29" fmla="*/ 124 h 2074"/>
                <a:gd name="T30" fmla="*/ 1338 w 1362"/>
                <a:gd name="T31" fmla="*/ 62 h 2074"/>
                <a:gd name="T32" fmla="*/ 1275 w 1362"/>
                <a:gd name="T33" fmla="*/ 75 h 2074"/>
                <a:gd name="T34" fmla="*/ 1200 w 1362"/>
                <a:gd name="T35" fmla="*/ 112 h 2074"/>
                <a:gd name="T36" fmla="*/ 1100 w 1362"/>
                <a:gd name="T37" fmla="*/ 75 h 2074"/>
                <a:gd name="T38" fmla="*/ 938 w 1362"/>
                <a:gd name="T39" fmla="*/ 0 h 2074"/>
                <a:gd name="T40" fmla="*/ 775 w 1362"/>
                <a:gd name="T41" fmla="*/ 75 h 2074"/>
                <a:gd name="T42" fmla="*/ 600 w 1362"/>
                <a:gd name="T43" fmla="*/ 75 h 2074"/>
                <a:gd name="T44" fmla="*/ 438 w 1362"/>
                <a:gd name="T45" fmla="*/ 0 h 2074"/>
                <a:gd name="T46" fmla="*/ 438 w 1362"/>
                <a:gd name="T47" fmla="*/ 0 h 2074"/>
                <a:gd name="T48" fmla="*/ 275 w 1362"/>
                <a:gd name="T49" fmla="*/ 75 h 2074"/>
                <a:gd name="T50" fmla="*/ 175 w 1362"/>
                <a:gd name="T51" fmla="*/ 112 h 2074"/>
                <a:gd name="T52" fmla="*/ 100 w 1362"/>
                <a:gd name="T53" fmla="*/ 75 h 2074"/>
                <a:gd name="T54" fmla="*/ 38 w 1362"/>
                <a:gd name="T55" fmla="*/ 62 h 2074"/>
                <a:gd name="T56" fmla="*/ 13 w 1362"/>
                <a:gd name="T57" fmla="*/ 124 h 2074"/>
                <a:gd name="T58" fmla="*/ 513 w 1362"/>
                <a:gd name="T59" fmla="*/ 2074 h 2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62" h="2074">
                  <a:moveTo>
                    <a:pt x="513" y="2074"/>
                  </a:moveTo>
                  <a:cubicBezTo>
                    <a:pt x="625" y="2074"/>
                    <a:pt x="625" y="2074"/>
                    <a:pt x="625" y="2074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38" y="212"/>
                    <a:pt x="150" y="212"/>
                    <a:pt x="162" y="212"/>
                  </a:cubicBezTo>
                  <a:cubicBezTo>
                    <a:pt x="225" y="212"/>
                    <a:pt x="288" y="187"/>
                    <a:pt x="337" y="137"/>
                  </a:cubicBezTo>
                  <a:cubicBezTo>
                    <a:pt x="362" y="112"/>
                    <a:pt x="387" y="100"/>
                    <a:pt x="425" y="100"/>
                  </a:cubicBezTo>
                  <a:cubicBezTo>
                    <a:pt x="462" y="100"/>
                    <a:pt x="487" y="112"/>
                    <a:pt x="513" y="137"/>
                  </a:cubicBezTo>
                  <a:cubicBezTo>
                    <a:pt x="600" y="237"/>
                    <a:pt x="750" y="237"/>
                    <a:pt x="837" y="137"/>
                  </a:cubicBezTo>
                  <a:cubicBezTo>
                    <a:pt x="862" y="112"/>
                    <a:pt x="888" y="100"/>
                    <a:pt x="925" y="100"/>
                  </a:cubicBezTo>
                  <a:cubicBezTo>
                    <a:pt x="950" y="100"/>
                    <a:pt x="987" y="112"/>
                    <a:pt x="1013" y="137"/>
                  </a:cubicBezTo>
                  <a:cubicBezTo>
                    <a:pt x="1063" y="187"/>
                    <a:pt x="1113" y="212"/>
                    <a:pt x="1188" y="212"/>
                  </a:cubicBezTo>
                  <a:cubicBezTo>
                    <a:pt x="1200" y="212"/>
                    <a:pt x="1212" y="212"/>
                    <a:pt x="1225" y="212"/>
                  </a:cubicBezTo>
                  <a:cubicBezTo>
                    <a:pt x="738" y="2074"/>
                    <a:pt x="738" y="2074"/>
                    <a:pt x="738" y="2074"/>
                  </a:cubicBezTo>
                  <a:cubicBezTo>
                    <a:pt x="850" y="2074"/>
                    <a:pt x="850" y="2074"/>
                    <a:pt x="850" y="2074"/>
                  </a:cubicBezTo>
                  <a:cubicBezTo>
                    <a:pt x="1362" y="124"/>
                    <a:pt x="1362" y="124"/>
                    <a:pt x="1362" y="124"/>
                  </a:cubicBezTo>
                  <a:cubicBezTo>
                    <a:pt x="1362" y="100"/>
                    <a:pt x="1362" y="74"/>
                    <a:pt x="1338" y="62"/>
                  </a:cubicBezTo>
                  <a:cubicBezTo>
                    <a:pt x="1313" y="49"/>
                    <a:pt x="1287" y="62"/>
                    <a:pt x="1275" y="75"/>
                  </a:cubicBezTo>
                  <a:cubicBezTo>
                    <a:pt x="1250" y="99"/>
                    <a:pt x="1225" y="112"/>
                    <a:pt x="1200" y="112"/>
                  </a:cubicBezTo>
                  <a:cubicBezTo>
                    <a:pt x="1163" y="112"/>
                    <a:pt x="1138" y="99"/>
                    <a:pt x="1100" y="75"/>
                  </a:cubicBezTo>
                  <a:cubicBezTo>
                    <a:pt x="1050" y="24"/>
                    <a:pt x="1000" y="0"/>
                    <a:pt x="938" y="0"/>
                  </a:cubicBezTo>
                  <a:cubicBezTo>
                    <a:pt x="875" y="0"/>
                    <a:pt x="825" y="24"/>
                    <a:pt x="775" y="75"/>
                  </a:cubicBezTo>
                  <a:cubicBezTo>
                    <a:pt x="725" y="125"/>
                    <a:pt x="650" y="125"/>
                    <a:pt x="600" y="75"/>
                  </a:cubicBezTo>
                  <a:cubicBezTo>
                    <a:pt x="563" y="24"/>
                    <a:pt x="500" y="0"/>
                    <a:pt x="438" y="0"/>
                  </a:cubicBezTo>
                  <a:cubicBezTo>
                    <a:pt x="438" y="0"/>
                    <a:pt x="438" y="0"/>
                    <a:pt x="438" y="0"/>
                  </a:cubicBezTo>
                  <a:cubicBezTo>
                    <a:pt x="375" y="0"/>
                    <a:pt x="312" y="24"/>
                    <a:pt x="275" y="75"/>
                  </a:cubicBezTo>
                  <a:cubicBezTo>
                    <a:pt x="250" y="99"/>
                    <a:pt x="213" y="112"/>
                    <a:pt x="175" y="112"/>
                  </a:cubicBezTo>
                  <a:cubicBezTo>
                    <a:pt x="150" y="112"/>
                    <a:pt x="113" y="99"/>
                    <a:pt x="100" y="75"/>
                  </a:cubicBezTo>
                  <a:cubicBezTo>
                    <a:pt x="87" y="62"/>
                    <a:pt x="63" y="50"/>
                    <a:pt x="38" y="62"/>
                  </a:cubicBezTo>
                  <a:cubicBezTo>
                    <a:pt x="13" y="75"/>
                    <a:pt x="0" y="99"/>
                    <a:pt x="13" y="124"/>
                  </a:cubicBezTo>
                  <a:lnTo>
                    <a:pt x="513" y="2074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Freeform 73">
              <a:extLst>
                <a:ext uri="{FF2B5EF4-FFF2-40B4-BE49-F238E27FC236}">
                  <a16:creationId xmlns:a16="http://schemas.microsoft.com/office/drawing/2014/main" id="{C409DA50-DAB6-F144-BAD7-D8BBC8779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35707" y="1341073"/>
              <a:ext cx="677863" cy="230188"/>
            </a:xfrm>
            <a:custGeom>
              <a:avLst/>
              <a:gdLst>
                <a:gd name="T0" fmla="*/ 0 w 775"/>
                <a:gd name="T1" fmla="*/ 0 h 263"/>
                <a:gd name="T2" fmla="*/ 387 w 775"/>
                <a:gd name="T3" fmla="*/ 263 h 263"/>
                <a:gd name="T4" fmla="*/ 775 w 775"/>
                <a:gd name="T5" fmla="*/ 0 h 263"/>
                <a:gd name="T6" fmla="*/ 0 w 775"/>
                <a:gd name="T7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5" h="263">
                  <a:moveTo>
                    <a:pt x="0" y="0"/>
                  </a:moveTo>
                  <a:cubicBezTo>
                    <a:pt x="62" y="150"/>
                    <a:pt x="212" y="263"/>
                    <a:pt x="387" y="263"/>
                  </a:cubicBezTo>
                  <a:cubicBezTo>
                    <a:pt x="562" y="263"/>
                    <a:pt x="712" y="150"/>
                    <a:pt x="77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</a:sys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4" name="Freeform 74">
              <a:extLst>
                <a:ext uri="{FF2B5EF4-FFF2-40B4-BE49-F238E27FC236}">
                  <a16:creationId xmlns:a16="http://schemas.microsoft.com/office/drawing/2014/main" id="{49D3684D-25DF-B94A-AD3A-1730E659A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83294" y="328248"/>
              <a:ext cx="1192213" cy="1023938"/>
            </a:xfrm>
            <a:custGeom>
              <a:avLst/>
              <a:gdLst>
                <a:gd name="T0" fmla="*/ 1138 w 1363"/>
                <a:gd name="T1" fmla="*/ 1175 h 1175"/>
                <a:gd name="T2" fmla="*/ 225 w 1363"/>
                <a:gd name="T3" fmla="*/ 1175 h 1175"/>
                <a:gd name="T4" fmla="*/ 0 w 1363"/>
                <a:gd name="T5" fmla="*/ 950 h 1175"/>
                <a:gd name="T6" fmla="*/ 0 w 1363"/>
                <a:gd name="T7" fmla="*/ 0 h 1175"/>
                <a:gd name="T8" fmla="*/ 1363 w 1363"/>
                <a:gd name="T9" fmla="*/ 0 h 1175"/>
                <a:gd name="T10" fmla="*/ 1363 w 1363"/>
                <a:gd name="T11" fmla="*/ 950 h 1175"/>
                <a:gd name="T12" fmla="*/ 1138 w 1363"/>
                <a:gd name="T13" fmla="*/ 1175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3" h="1175">
                  <a:moveTo>
                    <a:pt x="1138" y="1175"/>
                  </a:moveTo>
                  <a:cubicBezTo>
                    <a:pt x="225" y="1175"/>
                    <a:pt x="225" y="1175"/>
                    <a:pt x="225" y="1175"/>
                  </a:cubicBezTo>
                  <a:cubicBezTo>
                    <a:pt x="100" y="1175"/>
                    <a:pt x="0" y="1075"/>
                    <a:pt x="0" y="95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63" y="0"/>
                    <a:pt x="1363" y="0"/>
                    <a:pt x="1363" y="0"/>
                  </a:cubicBezTo>
                  <a:cubicBezTo>
                    <a:pt x="1363" y="950"/>
                    <a:pt x="1363" y="950"/>
                    <a:pt x="1363" y="950"/>
                  </a:cubicBezTo>
                  <a:cubicBezTo>
                    <a:pt x="1363" y="1075"/>
                    <a:pt x="1263" y="1175"/>
                    <a:pt x="1138" y="1175"/>
                  </a:cubicBezTo>
                  <a:close/>
                </a:path>
              </a:pathLst>
            </a:custGeom>
            <a:solidFill>
              <a:sysClr val="windowText" lastClr="000000">
                <a:lumMod val="65000"/>
                <a:lumOff val="35000"/>
              </a:sys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Freeform 75">
              <a:extLst>
                <a:ext uri="{FF2B5EF4-FFF2-40B4-BE49-F238E27FC236}">
                  <a16:creationId xmlns:a16="http://schemas.microsoft.com/office/drawing/2014/main" id="{F9F71477-9ACD-6F4C-9451-7E50129236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64232" y="502873"/>
              <a:ext cx="1420813" cy="239713"/>
            </a:xfrm>
            <a:custGeom>
              <a:avLst/>
              <a:gdLst>
                <a:gd name="T0" fmla="*/ 1487 w 1625"/>
                <a:gd name="T1" fmla="*/ 275 h 275"/>
                <a:gd name="T2" fmla="*/ 137 w 1625"/>
                <a:gd name="T3" fmla="*/ 275 h 275"/>
                <a:gd name="T4" fmla="*/ 0 w 1625"/>
                <a:gd name="T5" fmla="*/ 137 h 275"/>
                <a:gd name="T6" fmla="*/ 0 w 1625"/>
                <a:gd name="T7" fmla="*/ 137 h 275"/>
                <a:gd name="T8" fmla="*/ 137 w 1625"/>
                <a:gd name="T9" fmla="*/ 0 h 275"/>
                <a:gd name="T10" fmla="*/ 1487 w 1625"/>
                <a:gd name="T11" fmla="*/ 0 h 275"/>
                <a:gd name="T12" fmla="*/ 1625 w 1625"/>
                <a:gd name="T13" fmla="*/ 137 h 275"/>
                <a:gd name="T14" fmla="*/ 1625 w 1625"/>
                <a:gd name="T15" fmla="*/ 137 h 275"/>
                <a:gd name="T16" fmla="*/ 1487 w 1625"/>
                <a:gd name="T1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5" h="275">
                  <a:moveTo>
                    <a:pt x="1487" y="275"/>
                  </a:moveTo>
                  <a:cubicBezTo>
                    <a:pt x="137" y="275"/>
                    <a:pt x="137" y="275"/>
                    <a:pt x="137" y="275"/>
                  </a:cubicBezTo>
                  <a:cubicBezTo>
                    <a:pt x="62" y="275"/>
                    <a:pt x="0" y="212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62"/>
                    <a:pt x="62" y="0"/>
                    <a:pt x="137" y="0"/>
                  </a:cubicBezTo>
                  <a:cubicBezTo>
                    <a:pt x="1487" y="0"/>
                    <a:pt x="1487" y="0"/>
                    <a:pt x="1487" y="0"/>
                  </a:cubicBezTo>
                  <a:cubicBezTo>
                    <a:pt x="1562" y="0"/>
                    <a:pt x="1625" y="62"/>
                    <a:pt x="1625" y="137"/>
                  </a:cubicBezTo>
                  <a:cubicBezTo>
                    <a:pt x="1625" y="137"/>
                    <a:pt x="1625" y="137"/>
                    <a:pt x="1625" y="137"/>
                  </a:cubicBezTo>
                  <a:cubicBezTo>
                    <a:pt x="1625" y="212"/>
                    <a:pt x="1562" y="275"/>
                    <a:pt x="1487" y="275"/>
                  </a:cubicBez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</a:sys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Freeform 76">
              <a:extLst>
                <a:ext uri="{FF2B5EF4-FFF2-40B4-BE49-F238E27FC236}">
                  <a16:creationId xmlns:a16="http://schemas.microsoft.com/office/drawing/2014/main" id="{EDD406B1-ED3A-7042-8B4A-2B1B4F4B1F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64232" y="883873"/>
              <a:ext cx="1420813" cy="239713"/>
            </a:xfrm>
            <a:custGeom>
              <a:avLst/>
              <a:gdLst>
                <a:gd name="T0" fmla="*/ 1487 w 1625"/>
                <a:gd name="T1" fmla="*/ 274 h 274"/>
                <a:gd name="T2" fmla="*/ 137 w 1625"/>
                <a:gd name="T3" fmla="*/ 274 h 274"/>
                <a:gd name="T4" fmla="*/ 0 w 1625"/>
                <a:gd name="T5" fmla="*/ 137 h 274"/>
                <a:gd name="T6" fmla="*/ 0 w 1625"/>
                <a:gd name="T7" fmla="*/ 137 h 274"/>
                <a:gd name="T8" fmla="*/ 137 w 1625"/>
                <a:gd name="T9" fmla="*/ 0 h 274"/>
                <a:gd name="T10" fmla="*/ 1487 w 1625"/>
                <a:gd name="T11" fmla="*/ 0 h 274"/>
                <a:gd name="T12" fmla="*/ 1625 w 1625"/>
                <a:gd name="T13" fmla="*/ 137 h 274"/>
                <a:gd name="T14" fmla="*/ 1625 w 1625"/>
                <a:gd name="T15" fmla="*/ 137 h 274"/>
                <a:gd name="T16" fmla="*/ 1487 w 1625"/>
                <a:gd name="T17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5" h="274">
                  <a:moveTo>
                    <a:pt x="1487" y="274"/>
                  </a:moveTo>
                  <a:cubicBezTo>
                    <a:pt x="137" y="274"/>
                    <a:pt x="137" y="274"/>
                    <a:pt x="137" y="274"/>
                  </a:cubicBezTo>
                  <a:cubicBezTo>
                    <a:pt x="62" y="274"/>
                    <a:pt x="0" y="212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62"/>
                    <a:pt x="62" y="0"/>
                    <a:pt x="137" y="0"/>
                  </a:cubicBezTo>
                  <a:cubicBezTo>
                    <a:pt x="1487" y="0"/>
                    <a:pt x="1487" y="0"/>
                    <a:pt x="1487" y="0"/>
                  </a:cubicBezTo>
                  <a:cubicBezTo>
                    <a:pt x="1562" y="0"/>
                    <a:pt x="1625" y="62"/>
                    <a:pt x="1625" y="137"/>
                  </a:cubicBezTo>
                  <a:cubicBezTo>
                    <a:pt x="1625" y="137"/>
                    <a:pt x="1625" y="137"/>
                    <a:pt x="1625" y="137"/>
                  </a:cubicBezTo>
                  <a:cubicBezTo>
                    <a:pt x="1625" y="212"/>
                    <a:pt x="1562" y="274"/>
                    <a:pt x="1487" y="274"/>
                  </a:cubicBez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</a:sys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97" name="Freeform 184">
            <a:extLst>
              <a:ext uri="{FF2B5EF4-FFF2-40B4-BE49-F238E27FC236}">
                <a16:creationId xmlns:a16="http://schemas.microsoft.com/office/drawing/2014/main" id="{0239C741-E002-894A-85DC-7F10B0272FDC}"/>
              </a:ext>
            </a:extLst>
          </p:cNvPr>
          <p:cNvSpPr>
            <a:spLocks/>
          </p:cNvSpPr>
          <p:nvPr/>
        </p:nvSpPr>
        <p:spPr bwMode="auto">
          <a:xfrm rot="2511390">
            <a:off x="1736726" y="3359768"/>
            <a:ext cx="234125" cy="128442"/>
          </a:xfrm>
          <a:custGeom>
            <a:avLst/>
            <a:gdLst>
              <a:gd name="T0" fmla="*/ 795 w 895"/>
              <a:gd name="T1" fmla="*/ 4 h 491"/>
              <a:gd name="T2" fmla="*/ 895 w 895"/>
              <a:gd name="T3" fmla="*/ 38 h 491"/>
              <a:gd name="T4" fmla="*/ 881 w 895"/>
              <a:gd name="T5" fmla="*/ 40 h 491"/>
              <a:gd name="T6" fmla="*/ 846 w 895"/>
              <a:gd name="T7" fmla="*/ 51 h 491"/>
              <a:gd name="T8" fmla="*/ 804 w 895"/>
              <a:gd name="T9" fmla="*/ 75 h 491"/>
              <a:gd name="T10" fmla="*/ 768 w 895"/>
              <a:gd name="T11" fmla="*/ 116 h 491"/>
              <a:gd name="T12" fmla="*/ 751 w 895"/>
              <a:gd name="T13" fmla="*/ 180 h 491"/>
              <a:gd name="T14" fmla="*/ 766 w 895"/>
              <a:gd name="T15" fmla="*/ 273 h 491"/>
              <a:gd name="T16" fmla="*/ 752 w 895"/>
              <a:gd name="T17" fmla="*/ 272 h 491"/>
              <a:gd name="T18" fmla="*/ 719 w 895"/>
              <a:gd name="T19" fmla="*/ 275 h 491"/>
              <a:gd name="T20" fmla="*/ 680 w 895"/>
              <a:gd name="T21" fmla="*/ 292 h 491"/>
              <a:gd name="T22" fmla="*/ 647 w 895"/>
              <a:gd name="T23" fmla="*/ 332 h 491"/>
              <a:gd name="T24" fmla="*/ 631 w 895"/>
              <a:gd name="T25" fmla="*/ 407 h 491"/>
              <a:gd name="T26" fmla="*/ 616 w 895"/>
              <a:gd name="T27" fmla="*/ 403 h 491"/>
              <a:gd name="T28" fmla="*/ 584 w 895"/>
              <a:gd name="T29" fmla="*/ 407 h 491"/>
              <a:gd name="T30" fmla="*/ 565 w 895"/>
              <a:gd name="T31" fmla="*/ 429 h 491"/>
              <a:gd name="T32" fmla="*/ 560 w 895"/>
              <a:gd name="T33" fmla="*/ 451 h 491"/>
              <a:gd name="T34" fmla="*/ 549 w 895"/>
              <a:gd name="T35" fmla="*/ 468 h 491"/>
              <a:gd name="T36" fmla="*/ 520 w 895"/>
              <a:gd name="T37" fmla="*/ 462 h 491"/>
              <a:gd name="T38" fmla="*/ 490 w 895"/>
              <a:gd name="T39" fmla="*/ 451 h 491"/>
              <a:gd name="T40" fmla="*/ 461 w 895"/>
              <a:gd name="T41" fmla="*/ 462 h 491"/>
              <a:gd name="T42" fmla="*/ 448 w 895"/>
              <a:gd name="T43" fmla="*/ 485 h 491"/>
              <a:gd name="T44" fmla="*/ 421 w 895"/>
              <a:gd name="T45" fmla="*/ 466 h 491"/>
              <a:gd name="T46" fmla="*/ 371 w 895"/>
              <a:gd name="T47" fmla="*/ 446 h 491"/>
              <a:gd name="T48" fmla="*/ 306 w 895"/>
              <a:gd name="T49" fmla="*/ 455 h 491"/>
              <a:gd name="T50" fmla="*/ 257 w 895"/>
              <a:gd name="T51" fmla="*/ 490 h 491"/>
              <a:gd name="T52" fmla="*/ 244 w 895"/>
              <a:gd name="T53" fmla="*/ 467 h 491"/>
              <a:gd name="T54" fmla="*/ 213 w 895"/>
              <a:gd name="T55" fmla="*/ 431 h 491"/>
              <a:gd name="T56" fmla="*/ 167 w 895"/>
              <a:gd name="T57" fmla="*/ 399 h 491"/>
              <a:gd name="T58" fmla="*/ 106 w 895"/>
              <a:gd name="T59" fmla="*/ 387 h 491"/>
              <a:gd name="T60" fmla="*/ 29 w 895"/>
              <a:gd name="T61" fmla="*/ 414 h 491"/>
              <a:gd name="T62" fmla="*/ 2 w 895"/>
              <a:gd name="T63" fmla="*/ 423 h 491"/>
              <a:gd name="T64" fmla="*/ 19 w 895"/>
              <a:gd name="T65" fmla="*/ 376 h 491"/>
              <a:gd name="T66" fmla="*/ 52 w 895"/>
              <a:gd name="T67" fmla="*/ 317 h 491"/>
              <a:gd name="T68" fmla="*/ 105 w 895"/>
              <a:gd name="T69" fmla="*/ 271 h 491"/>
              <a:gd name="T70" fmla="*/ 176 w 895"/>
              <a:gd name="T71" fmla="*/ 258 h 491"/>
              <a:gd name="T72" fmla="*/ 235 w 895"/>
              <a:gd name="T73" fmla="*/ 275 h 491"/>
              <a:gd name="T74" fmla="*/ 287 w 895"/>
              <a:gd name="T75" fmla="*/ 301 h 491"/>
              <a:gd name="T76" fmla="*/ 348 w 895"/>
              <a:gd name="T77" fmla="*/ 326 h 491"/>
              <a:gd name="T78" fmla="*/ 432 w 895"/>
              <a:gd name="T79" fmla="*/ 333 h 491"/>
              <a:gd name="T80" fmla="*/ 426 w 895"/>
              <a:gd name="T81" fmla="*/ 314 h 491"/>
              <a:gd name="T82" fmla="*/ 396 w 895"/>
              <a:gd name="T83" fmla="*/ 286 h 491"/>
              <a:gd name="T84" fmla="*/ 440 w 895"/>
              <a:gd name="T85" fmla="*/ 283 h 491"/>
              <a:gd name="T86" fmla="*/ 457 w 895"/>
              <a:gd name="T87" fmla="*/ 268 h 491"/>
              <a:gd name="T88" fmla="*/ 495 w 895"/>
              <a:gd name="T89" fmla="*/ 264 h 491"/>
              <a:gd name="T90" fmla="*/ 503 w 895"/>
              <a:gd name="T91" fmla="*/ 247 h 491"/>
              <a:gd name="T92" fmla="*/ 515 w 895"/>
              <a:gd name="T93" fmla="*/ 239 h 491"/>
              <a:gd name="T94" fmla="*/ 516 w 895"/>
              <a:gd name="T95" fmla="*/ 274 h 491"/>
              <a:gd name="T96" fmla="*/ 527 w 895"/>
              <a:gd name="T97" fmla="*/ 295 h 491"/>
              <a:gd name="T98" fmla="*/ 553 w 895"/>
              <a:gd name="T99" fmla="*/ 268 h 491"/>
              <a:gd name="T100" fmla="*/ 592 w 895"/>
              <a:gd name="T101" fmla="*/ 208 h 491"/>
              <a:gd name="T102" fmla="*/ 617 w 895"/>
              <a:gd name="T103" fmla="*/ 127 h 491"/>
              <a:gd name="T104" fmla="*/ 638 w 895"/>
              <a:gd name="T105" fmla="*/ 72 h 491"/>
              <a:gd name="T106" fmla="*/ 671 w 895"/>
              <a:gd name="T107" fmla="*/ 28 h 491"/>
              <a:gd name="T108" fmla="*/ 722 w 895"/>
              <a:gd name="T109" fmla="*/ 3 h 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895" h="491">
                <a:moveTo>
                  <a:pt x="744" y="0"/>
                </a:moveTo>
                <a:lnTo>
                  <a:pt x="768" y="0"/>
                </a:lnTo>
                <a:lnTo>
                  <a:pt x="795" y="4"/>
                </a:lnTo>
                <a:lnTo>
                  <a:pt x="825" y="11"/>
                </a:lnTo>
                <a:lnTo>
                  <a:pt x="858" y="23"/>
                </a:lnTo>
                <a:lnTo>
                  <a:pt x="895" y="38"/>
                </a:lnTo>
                <a:lnTo>
                  <a:pt x="893" y="38"/>
                </a:lnTo>
                <a:lnTo>
                  <a:pt x="889" y="39"/>
                </a:lnTo>
                <a:lnTo>
                  <a:pt x="881" y="40"/>
                </a:lnTo>
                <a:lnTo>
                  <a:pt x="871" y="43"/>
                </a:lnTo>
                <a:lnTo>
                  <a:pt x="859" y="46"/>
                </a:lnTo>
                <a:lnTo>
                  <a:pt x="846" y="51"/>
                </a:lnTo>
                <a:lnTo>
                  <a:pt x="833" y="57"/>
                </a:lnTo>
                <a:lnTo>
                  <a:pt x="818" y="66"/>
                </a:lnTo>
                <a:lnTo>
                  <a:pt x="804" y="75"/>
                </a:lnTo>
                <a:lnTo>
                  <a:pt x="791" y="87"/>
                </a:lnTo>
                <a:lnTo>
                  <a:pt x="779" y="100"/>
                </a:lnTo>
                <a:lnTo>
                  <a:pt x="768" y="116"/>
                </a:lnTo>
                <a:lnTo>
                  <a:pt x="760" y="135"/>
                </a:lnTo>
                <a:lnTo>
                  <a:pt x="754" y="156"/>
                </a:lnTo>
                <a:lnTo>
                  <a:pt x="751" y="180"/>
                </a:lnTo>
                <a:lnTo>
                  <a:pt x="751" y="208"/>
                </a:lnTo>
                <a:lnTo>
                  <a:pt x="757" y="239"/>
                </a:lnTo>
                <a:lnTo>
                  <a:pt x="766" y="273"/>
                </a:lnTo>
                <a:lnTo>
                  <a:pt x="765" y="272"/>
                </a:lnTo>
                <a:lnTo>
                  <a:pt x="759" y="272"/>
                </a:lnTo>
                <a:lnTo>
                  <a:pt x="752" y="272"/>
                </a:lnTo>
                <a:lnTo>
                  <a:pt x="743" y="272"/>
                </a:lnTo>
                <a:lnTo>
                  <a:pt x="732" y="273"/>
                </a:lnTo>
                <a:lnTo>
                  <a:pt x="719" y="275"/>
                </a:lnTo>
                <a:lnTo>
                  <a:pt x="706" y="278"/>
                </a:lnTo>
                <a:lnTo>
                  <a:pt x="693" y="284"/>
                </a:lnTo>
                <a:lnTo>
                  <a:pt x="680" y="292"/>
                </a:lnTo>
                <a:lnTo>
                  <a:pt x="668" y="303"/>
                </a:lnTo>
                <a:lnTo>
                  <a:pt x="657" y="316"/>
                </a:lnTo>
                <a:lnTo>
                  <a:pt x="647" y="332"/>
                </a:lnTo>
                <a:lnTo>
                  <a:pt x="639" y="353"/>
                </a:lnTo>
                <a:lnTo>
                  <a:pt x="634" y="377"/>
                </a:lnTo>
                <a:lnTo>
                  <a:pt x="631" y="407"/>
                </a:lnTo>
                <a:lnTo>
                  <a:pt x="629" y="406"/>
                </a:lnTo>
                <a:lnTo>
                  <a:pt x="624" y="404"/>
                </a:lnTo>
                <a:lnTo>
                  <a:pt x="616" y="403"/>
                </a:lnTo>
                <a:lnTo>
                  <a:pt x="606" y="402"/>
                </a:lnTo>
                <a:lnTo>
                  <a:pt x="595" y="403"/>
                </a:lnTo>
                <a:lnTo>
                  <a:pt x="584" y="407"/>
                </a:lnTo>
                <a:lnTo>
                  <a:pt x="574" y="415"/>
                </a:lnTo>
                <a:lnTo>
                  <a:pt x="565" y="427"/>
                </a:lnTo>
                <a:lnTo>
                  <a:pt x="565" y="429"/>
                </a:lnTo>
                <a:lnTo>
                  <a:pt x="563" y="434"/>
                </a:lnTo>
                <a:lnTo>
                  <a:pt x="562" y="441"/>
                </a:lnTo>
                <a:lnTo>
                  <a:pt x="560" y="451"/>
                </a:lnTo>
                <a:lnTo>
                  <a:pt x="559" y="458"/>
                </a:lnTo>
                <a:lnTo>
                  <a:pt x="554" y="463"/>
                </a:lnTo>
                <a:lnTo>
                  <a:pt x="549" y="468"/>
                </a:lnTo>
                <a:lnTo>
                  <a:pt x="541" y="470"/>
                </a:lnTo>
                <a:lnTo>
                  <a:pt x="531" y="468"/>
                </a:lnTo>
                <a:lnTo>
                  <a:pt x="520" y="462"/>
                </a:lnTo>
                <a:lnTo>
                  <a:pt x="510" y="457"/>
                </a:lnTo>
                <a:lnTo>
                  <a:pt x="501" y="452"/>
                </a:lnTo>
                <a:lnTo>
                  <a:pt x="490" y="451"/>
                </a:lnTo>
                <a:lnTo>
                  <a:pt x="480" y="452"/>
                </a:lnTo>
                <a:lnTo>
                  <a:pt x="470" y="456"/>
                </a:lnTo>
                <a:lnTo>
                  <a:pt x="461" y="462"/>
                </a:lnTo>
                <a:lnTo>
                  <a:pt x="454" y="473"/>
                </a:lnTo>
                <a:lnTo>
                  <a:pt x="450" y="488"/>
                </a:lnTo>
                <a:lnTo>
                  <a:pt x="448" y="485"/>
                </a:lnTo>
                <a:lnTo>
                  <a:pt x="442" y="480"/>
                </a:lnTo>
                <a:lnTo>
                  <a:pt x="433" y="473"/>
                </a:lnTo>
                <a:lnTo>
                  <a:pt x="421" y="466"/>
                </a:lnTo>
                <a:lnTo>
                  <a:pt x="407" y="457"/>
                </a:lnTo>
                <a:lnTo>
                  <a:pt x="389" y="450"/>
                </a:lnTo>
                <a:lnTo>
                  <a:pt x="371" y="446"/>
                </a:lnTo>
                <a:lnTo>
                  <a:pt x="350" y="444"/>
                </a:lnTo>
                <a:lnTo>
                  <a:pt x="329" y="447"/>
                </a:lnTo>
                <a:lnTo>
                  <a:pt x="306" y="455"/>
                </a:lnTo>
                <a:lnTo>
                  <a:pt x="283" y="469"/>
                </a:lnTo>
                <a:lnTo>
                  <a:pt x="259" y="491"/>
                </a:lnTo>
                <a:lnTo>
                  <a:pt x="257" y="490"/>
                </a:lnTo>
                <a:lnTo>
                  <a:pt x="255" y="484"/>
                </a:lnTo>
                <a:lnTo>
                  <a:pt x="251" y="477"/>
                </a:lnTo>
                <a:lnTo>
                  <a:pt x="244" y="467"/>
                </a:lnTo>
                <a:lnTo>
                  <a:pt x="235" y="456"/>
                </a:lnTo>
                <a:lnTo>
                  <a:pt x="226" y="444"/>
                </a:lnTo>
                <a:lnTo>
                  <a:pt x="213" y="431"/>
                </a:lnTo>
                <a:lnTo>
                  <a:pt x="200" y="419"/>
                </a:lnTo>
                <a:lnTo>
                  <a:pt x="185" y="408"/>
                </a:lnTo>
                <a:lnTo>
                  <a:pt x="167" y="399"/>
                </a:lnTo>
                <a:lnTo>
                  <a:pt x="149" y="393"/>
                </a:lnTo>
                <a:lnTo>
                  <a:pt x="129" y="388"/>
                </a:lnTo>
                <a:lnTo>
                  <a:pt x="106" y="387"/>
                </a:lnTo>
                <a:lnTo>
                  <a:pt x="81" y="392"/>
                </a:lnTo>
                <a:lnTo>
                  <a:pt x="56" y="399"/>
                </a:lnTo>
                <a:lnTo>
                  <a:pt x="29" y="414"/>
                </a:lnTo>
                <a:lnTo>
                  <a:pt x="0" y="434"/>
                </a:lnTo>
                <a:lnTo>
                  <a:pt x="0" y="430"/>
                </a:lnTo>
                <a:lnTo>
                  <a:pt x="2" y="423"/>
                </a:lnTo>
                <a:lnTo>
                  <a:pt x="7" y="410"/>
                </a:lnTo>
                <a:lnTo>
                  <a:pt x="11" y="394"/>
                </a:lnTo>
                <a:lnTo>
                  <a:pt x="19" y="376"/>
                </a:lnTo>
                <a:lnTo>
                  <a:pt x="28" y="356"/>
                </a:lnTo>
                <a:lnTo>
                  <a:pt x="39" y="337"/>
                </a:lnTo>
                <a:lnTo>
                  <a:pt x="52" y="317"/>
                </a:lnTo>
                <a:lnTo>
                  <a:pt x="67" y="299"/>
                </a:lnTo>
                <a:lnTo>
                  <a:pt x="85" y="283"/>
                </a:lnTo>
                <a:lnTo>
                  <a:pt x="105" y="271"/>
                </a:lnTo>
                <a:lnTo>
                  <a:pt x="127" y="262"/>
                </a:lnTo>
                <a:lnTo>
                  <a:pt x="152" y="258"/>
                </a:lnTo>
                <a:lnTo>
                  <a:pt x="176" y="258"/>
                </a:lnTo>
                <a:lnTo>
                  <a:pt x="198" y="262"/>
                </a:lnTo>
                <a:lnTo>
                  <a:pt x="218" y="267"/>
                </a:lnTo>
                <a:lnTo>
                  <a:pt x="235" y="275"/>
                </a:lnTo>
                <a:lnTo>
                  <a:pt x="253" y="283"/>
                </a:lnTo>
                <a:lnTo>
                  <a:pt x="270" y="293"/>
                </a:lnTo>
                <a:lnTo>
                  <a:pt x="287" y="301"/>
                </a:lnTo>
                <a:lnTo>
                  <a:pt x="306" y="310"/>
                </a:lnTo>
                <a:lnTo>
                  <a:pt x="326" y="319"/>
                </a:lnTo>
                <a:lnTo>
                  <a:pt x="348" y="326"/>
                </a:lnTo>
                <a:lnTo>
                  <a:pt x="372" y="331"/>
                </a:lnTo>
                <a:lnTo>
                  <a:pt x="400" y="333"/>
                </a:lnTo>
                <a:lnTo>
                  <a:pt x="432" y="333"/>
                </a:lnTo>
                <a:lnTo>
                  <a:pt x="432" y="331"/>
                </a:lnTo>
                <a:lnTo>
                  <a:pt x="430" y="323"/>
                </a:lnTo>
                <a:lnTo>
                  <a:pt x="426" y="314"/>
                </a:lnTo>
                <a:lnTo>
                  <a:pt x="419" y="304"/>
                </a:lnTo>
                <a:lnTo>
                  <a:pt x="409" y="294"/>
                </a:lnTo>
                <a:lnTo>
                  <a:pt x="396" y="286"/>
                </a:lnTo>
                <a:lnTo>
                  <a:pt x="437" y="288"/>
                </a:lnTo>
                <a:lnTo>
                  <a:pt x="438" y="287"/>
                </a:lnTo>
                <a:lnTo>
                  <a:pt x="440" y="283"/>
                </a:lnTo>
                <a:lnTo>
                  <a:pt x="443" y="278"/>
                </a:lnTo>
                <a:lnTo>
                  <a:pt x="449" y="273"/>
                </a:lnTo>
                <a:lnTo>
                  <a:pt x="457" y="268"/>
                </a:lnTo>
                <a:lnTo>
                  <a:pt x="466" y="264"/>
                </a:lnTo>
                <a:lnTo>
                  <a:pt x="480" y="263"/>
                </a:lnTo>
                <a:lnTo>
                  <a:pt x="495" y="264"/>
                </a:lnTo>
                <a:lnTo>
                  <a:pt x="496" y="262"/>
                </a:lnTo>
                <a:lnTo>
                  <a:pt x="498" y="255"/>
                </a:lnTo>
                <a:lnTo>
                  <a:pt x="503" y="247"/>
                </a:lnTo>
                <a:lnTo>
                  <a:pt x="508" y="240"/>
                </a:lnTo>
                <a:lnTo>
                  <a:pt x="516" y="235"/>
                </a:lnTo>
                <a:lnTo>
                  <a:pt x="515" y="239"/>
                </a:lnTo>
                <a:lnTo>
                  <a:pt x="515" y="249"/>
                </a:lnTo>
                <a:lnTo>
                  <a:pt x="515" y="261"/>
                </a:lnTo>
                <a:lnTo>
                  <a:pt x="516" y="274"/>
                </a:lnTo>
                <a:lnTo>
                  <a:pt x="519" y="287"/>
                </a:lnTo>
                <a:lnTo>
                  <a:pt x="525" y="296"/>
                </a:lnTo>
                <a:lnTo>
                  <a:pt x="527" y="295"/>
                </a:lnTo>
                <a:lnTo>
                  <a:pt x="532" y="289"/>
                </a:lnTo>
                <a:lnTo>
                  <a:pt x="542" y="280"/>
                </a:lnTo>
                <a:lnTo>
                  <a:pt x="553" y="268"/>
                </a:lnTo>
                <a:lnTo>
                  <a:pt x="567" y="252"/>
                </a:lnTo>
                <a:lnTo>
                  <a:pt x="580" y="232"/>
                </a:lnTo>
                <a:lnTo>
                  <a:pt x="592" y="208"/>
                </a:lnTo>
                <a:lnTo>
                  <a:pt x="604" y="180"/>
                </a:lnTo>
                <a:lnTo>
                  <a:pt x="613" y="147"/>
                </a:lnTo>
                <a:lnTo>
                  <a:pt x="617" y="127"/>
                </a:lnTo>
                <a:lnTo>
                  <a:pt x="623" y="109"/>
                </a:lnTo>
                <a:lnTo>
                  <a:pt x="630" y="90"/>
                </a:lnTo>
                <a:lnTo>
                  <a:pt x="638" y="72"/>
                </a:lnTo>
                <a:lnTo>
                  <a:pt x="647" y="56"/>
                </a:lnTo>
                <a:lnTo>
                  <a:pt x="658" y="41"/>
                </a:lnTo>
                <a:lnTo>
                  <a:pt x="671" y="28"/>
                </a:lnTo>
                <a:lnTo>
                  <a:pt x="685" y="17"/>
                </a:lnTo>
                <a:lnTo>
                  <a:pt x="703" y="8"/>
                </a:lnTo>
                <a:lnTo>
                  <a:pt x="722" y="3"/>
                </a:lnTo>
                <a:lnTo>
                  <a:pt x="744" y="0"/>
                </a:lnTo>
                <a:close/>
              </a:path>
            </a:pathLst>
          </a:custGeom>
          <a:solidFill>
            <a:sysClr val="windowText" lastClr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98" name="Freeform 184">
            <a:extLst>
              <a:ext uri="{FF2B5EF4-FFF2-40B4-BE49-F238E27FC236}">
                <a16:creationId xmlns:a16="http://schemas.microsoft.com/office/drawing/2014/main" id="{9215F023-698B-ED4D-B1FA-1A28C5F1938F}"/>
              </a:ext>
            </a:extLst>
          </p:cNvPr>
          <p:cNvSpPr>
            <a:spLocks/>
          </p:cNvSpPr>
          <p:nvPr/>
        </p:nvSpPr>
        <p:spPr bwMode="auto">
          <a:xfrm rot="1139452">
            <a:off x="1404466" y="3183042"/>
            <a:ext cx="393886" cy="216088"/>
          </a:xfrm>
          <a:custGeom>
            <a:avLst/>
            <a:gdLst>
              <a:gd name="T0" fmla="*/ 795 w 895"/>
              <a:gd name="T1" fmla="*/ 4 h 491"/>
              <a:gd name="T2" fmla="*/ 895 w 895"/>
              <a:gd name="T3" fmla="*/ 38 h 491"/>
              <a:gd name="T4" fmla="*/ 881 w 895"/>
              <a:gd name="T5" fmla="*/ 40 h 491"/>
              <a:gd name="T6" fmla="*/ 846 w 895"/>
              <a:gd name="T7" fmla="*/ 51 h 491"/>
              <a:gd name="T8" fmla="*/ 804 w 895"/>
              <a:gd name="T9" fmla="*/ 75 h 491"/>
              <a:gd name="T10" fmla="*/ 768 w 895"/>
              <a:gd name="T11" fmla="*/ 116 h 491"/>
              <a:gd name="T12" fmla="*/ 751 w 895"/>
              <a:gd name="T13" fmla="*/ 180 h 491"/>
              <a:gd name="T14" fmla="*/ 766 w 895"/>
              <a:gd name="T15" fmla="*/ 273 h 491"/>
              <a:gd name="T16" fmla="*/ 752 w 895"/>
              <a:gd name="T17" fmla="*/ 272 h 491"/>
              <a:gd name="T18" fmla="*/ 719 w 895"/>
              <a:gd name="T19" fmla="*/ 275 h 491"/>
              <a:gd name="T20" fmla="*/ 680 w 895"/>
              <a:gd name="T21" fmla="*/ 292 h 491"/>
              <a:gd name="T22" fmla="*/ 647 w 895"/>
              <a:gd name="T23" fmla="*/ 332 h 491"/>
              <a:gd name="T24" fmla="*/ 631 w 895"/>
              <a:gd name="T25" fmla="*/ 407 h 491"/>
              <a:gd name="T26" fmla="*/ 616 w 895"/>
              <a:gd name="T27" fmla="*/ 403 h 491"/>
              <a:gd name="T28" fmla="*/ 584 w 895"/>
              <a:gd name="T29" fmla="*/ 407 h 491"/>
              <a:gd name="T30" fmla="*/ 565 w 895"/>
              <a:gd name="T31" fmla="*/ 429 h 491"/>
              <a:gd name="T32" fmla="*/ 560 w 895"/>
              <a:gd name="T33" fmla="*/ 451 h 491"/>
              <a:gd name="T34" fmla="*/ 549 w 895"/>
              <a:gd name="T35" fmla="*/ 468 h 491"/>
              <a:gd name="T36" fmla="*/ 520 w 895"/>
              <a:gd name="T37" fmla="*/ 462 h 491"/>
              <a:gd name="T38" fmla="*/ 490 w 895"/>
              <a:gd name="T39" fmla="*/ 451 h 491"/>
              <a:gd name="T40" fmla="*/ 461 w 895"/>
              <a:gd name="T41" fmla="*/ 462 h 491"/>
              <a:gd name="T42" fmla="*/ 448 w 895"/>
              <a:gd name="T43" fmla="*/ 485 h 491"/>
              <a:gd name="T44" fmla="*/ 421 w 895"/>
              <a:gd name="T45" fmla="*/ 466 h 491"/>
              <a:gd name="T46" fmla="*/ 371 w 895"/>
              <a:gd name="T47" fmla="*/ 446 h 491"/>
              <a:gd name="T48" fmla="*/ 306 w 895"/>
              <a:gd name="T49" fmla="*/ 455 h 491"/>
              <a:gd name="T50" fmla="*/ 257 w 895"/>
              <a:gd name="T51" fmla="*/ 490 h 491"/>
              <a:gd name="T52" fmla="*/ 244 w 895"/>
              <a:gd name="T53" fmla="*/ 467 h 491"/>
              <a:gd name="T54" fmla="*/ 213 w 895"/>
              <a:gd name="T55" fmla="*/ 431 h 491"/>
              <a:gd name="T56" fmla="*/ 167 w 895"/>
              <a:gd name="T57" fmla="*/ 399 h 491"/>
              <a:gd name="T58" fmla="*/ 106 w 895"/>
              <a:gd name="T59" fmla="*/ 387 h 491"/>
              <a:gd name="T60" fmla="*/ 29 w 895"/>
              <a:gd name="T61" fmla="*/ 414 h 491"/>
              <a:gd name="T62" fmla="*/ 2 w 895"/>
              <a:gd name="T63" fmla="*/ 423 h 491"/>
              <a:gd name="T64" fmla="*/ 19 w 895"/>
              <a:gd name="T65" fmla="*/ 376 h 491"/>
              <a:gd name="T66" fmla="*/ 52 w 895"/>
              <a:gd name="T67" fmla="*/ 317 h 491"/>
              <a:gd name="T68" fmla="*/ 105 w 895"/>
              <a:gd name="T69" fmla="*/ 271 h 491"/>
              <a:gd name="T70" fmla="*/ 176 w 895"/>
              <a:gd name="T71" fmla="*/ 258 h 491"/>
              <a:gd name="T72" fmla="*/ 235 w 895"/>
              <a:gd name="T73" fmla="*/ 275 h 491"/>
              <a:gd name="T74" fmla="*/ 287 w 895"/>
              <a:gd name="T75" fmla="*/ 301 h 491"/>
              <a:gd name="T76" fmla="*/ 348 w 895"/>
              <a:gd name="T77" fmla="*/ 326 h 491"/>
              <a:gd name="T78" fmla="*/ 432 w 895"/>
              <a:gd name="T79" fmla="*/ 333 h 491"/>
              <a:gd name="T80" fmla="*/ 426 w 895"/>
              <a:gd name="T81" fmla="*/ 314 h 491"/>
              <a:gd name="T82" fmla="*/ 396 w 895"/>
              <a:gd name="T83" fmla="*/ 286 h 491"/>
              <a:gd name="T84" fmla="*/ 440 w 895"/>
              <a:gd name="T85" fmla="*/ 283 h 491"/>
              <a:gd name="T86" fmla="*/ 457 w 895"/>
              <a:gd name="T87" fmla="*/ 268 h 491"/>
              <a:gd name="T88" fmla="*/ 495 w 895"/>
              <a:gd name="T89" fmla="*/ 264 h 491"/>
              <a:gd name="T90" fmla="*/ 503 w 895"/>
              <a:gd name="T91" fmla="*/ 247 h 491"/>
              <a:gd name="T92" fmla="*/ 515 w 895"/>
              <a:gd name="T93" fmla="*/ 239 h 491"/>
              <a:gd name="T94" fmla="*/ 516 w 895"/>
              <a:gd name="T95" fmla="*/ 274 h 491"/>
              <a:gd name="T96" fmla="*/ 527 w 895"/>
              <a:gd name="T97" fmla="*/ 295 h 491"/>
              <a:gd name="T98" fmla="*/ 553 w 895"/>
              <a:gd name="T99" fmla="*/ 268 h 491"/>
              <a:gd name="T100" fmla="*/ 592 w 895"/>
              <a:gd name="T101" fmla="*/ 208 h 491"/>
              <a:gd name="T102" fmla="*/ 617 w 895"/>
              <a:gd name="T103" fmla="*/ 127 h 491"/>
              <a:gd name="T104" fmla="*/ 638 w 895"/>
              <a:gd name="T105" fmla="*/ 72 h 491"/>
              <a:gd name="T106" fmla="*/ 671 w 895"/>
              <a:gd name="T107" fmla="*/ 28 h 491"/>
              <a:gd name="T108" fmla="*/ 722 w 895"/>
              <a:gd name="T109" fmla="*/ 3 h 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895" h="491">
                <a:moveTo>
                  <a:pt x="744" y="0"/>
                </a:moveTo>
                <a:lnTo>
                  <a:pt x="768" y="0"/>
                </a:lnTo>
                <a:lnTo>
                  <a:pt x="795" y="4"/>
                </a:lnTo>
                <a:lnTo>
                  <a:pt x="825" y="11"/>
                </a:lnTo>
                <a:lnTo>
                  <a:pt x="858" y="23"/>
                </a:lnTo>
                <a:lnTo>
                  <a:pt x="895" y="38"/>
                </a:lnTo>
                <a:lnTo>
                  <a:pt x="893" y="38"/>
                </a:lnTo>
                <a:lnTo>
                  <a:pt x="889" y="39"/>
                </a:lnTo>
                <a:lnTo>
                  <a:pt x="881" y="40"/>
                </a:lnTo>
                <a:lnTo>
                  <a:pt x="871" y="43"/>
                </a:lnTo>
                <a:lnTo>
                  <a:pt x="859" y="46"/>
                </a:lnTo>
                <a:lnTo>
                  <a:pt x="846" y="51"/>
                </a:lnTo>
                <a:lnTo>
                  <a:pt x="833" y="57"/>
                </a:lnTo>
                <a:lnTo>
                  <a:pt x="818" y="66"/>
                </a:lnTo>
                <a:lnTo>
                  <a:pt x="804" y="75"/>
                </a:lnTo>
                <a:lnTo>
                  <a:pt x="791" y="87"/>
                </a:lnTo>
                <a:lnTo>
                  <a:pt x="779" y="100"/>
                </a:lnTo>
                <a:lnTo>
                  <a:pt x="768" y="116"/>
                </a:lnTo>
                <a:lnTo>
                  <a:pt x="760" y="135"/>
                </a:lnTo>
                <a:lnTo>
                  <a:pt x="754" y="156"/>
                </a:lnTo>
                <a:lnTo>
                  <a:pt x="751" y="180"/>
                </a:lnTo>
                <a:lnTo>
                  <a:pt x="751" y="208"/>
                </a:lnTo>
                <a:lnTo>
                  <a:pt x="757" y="239"/>
                </a:lnTo>
                <a:lnTo>
                  <a:pt x="766" y="273"/>
                </a:lnTo>
                <a:lnTo>
                  <a:pt x="765" y="272"/>
                </a:lnTo>
                <a:lnTo>
                  <a:pt x="759" y="272"/>
                </a:lnTo>
                <a:lnTo>
                  <a:pt x="752" y="272"/>
                </a:lnTo>
                <a:lnTo>
                  <a:pt x="743" y="272"/>
                </a:lnTo>
                <a:lnTo>
                  <a:pt x="732" y="273"/>
                </a:lnTo>
                <a:lnTo>
                  <a:pt x="719" y="275"/>
                </a:lnTo>
                <a:lnTo>
                  <a:pt x="706" y="278"/>
                </a:lnTo>
                <a:lnTo>
                  <a:pt x="693" y="284"/>
                </a:lnTo>
                <a:lnTo>
                  <a:pt x="680" y="292"/>
                </a:lnTo>
                <a:lnTo>
                  <a:pt x="668" y="303"/>
                </a:lnTo>
                <a:lnTo>
                  <a:pt x="657" y="316"/>
                </a:lnTo>
                <a:lnTo>
                  <a:pt x="647" y="332"/>
                </a:lnTo>
                <a:lnTo>
                  <a:pt x="639" y="353"/>
                </a:lnTo>
                <a:lnTo>
                  <a:pt x="634" y="377"/>
                </a:lnTo>
                <a:lnTo>
                  <a:pt x="631" y="407"/>
                </a:lnTo>
                <a:lnTo>
                  <a:pt x="629" y="406"/>
                </a:lnTo>
                <a:lnTo>
                  <a:pt x="624" y="404"/>
                </a:lnTo>
                <a:lnTo>
                  <a:pt x="616" y="403"/>
                </a:lnTo>
                <a:lnTo>
                  <a:pt x="606" y="402"/>
                </a:lnTo>
                <a:lnTo>
                  <a:pt x="595" y="403"/>
                </a:lnTo>
                <a:lnTo>
                  <a:pt x="584" y="407"/>
                </a:lnTo>
                <a:lnTo>
                  <a:pt x="574" y="415"/>
                </a:lnTo>
                <a:lnTo>
                  <a:pt x="565" y="427"/>
                </a:lnTo>
                <a:lnTo>
                  <a:pt x="565" y="429"/>
                </a:lnTo>
                <a:lnTo>
                  <a:pt x="563" y="434"/>
                </a:lnTo>
                <a:lnTo>
                  <a:pt x="562" y="441"/>
                </a:lnTo>
                <a:lnTo>
                  <a:pt x="560" y="451"/>
                </a:lnTo>
                <a:lnTo>
                  <a:pt x="559" y="458"/>
                </a:lnTo>
                <a:lnTo>
                  <a:pt x="554" y="463"/>
                </a:lnTo>
                <a:lnTo>
                  <a:pt x="549" y="468"/>
                </a:lnTo>
                <a:lnTo>
                  <a:pt x="541" y="470"/>
                </a:lnTo>
                <a:lnTo>
                  <a:pt x="531" y="468"/>
                </a:lnTo>
                <a:lnTo>
                  <a:pt x="520" y="462"/>
                </a:lnTo>
                <a:lnTo>
                  <a:pt x="510" y="457"/>
                </a:lnTo>
                <a:lnTo>
                  <a:pt x="501" y="452"/>
                </a:lnTo>
                <a:lnTo>
                  <a:pt x="490" y="451"/>
                </a:lnTo>
                <a:lnTo>
                  <a:pt x="480" y="452"/>
                </a:lnTo>
                <a:lnTo>
                  <a:pt x="470" y="456"/>
                </a:lnTo>
                <a:lnTo>
                  <a:pt x="461" y="462"/>
                </a:lnTo>
                <a:lnTo>
                  <a:pt x="454" y="473"/>
                </a:lnTo>
                <a:lnTo>
                  <a:pt x="450" y="488"/>
                </a:lnTo>
                <a:lnTo>
                  <a:pt x="448" y="485"/>
                </a:lnTo>
                <a:lnTo>
                  <a:pt x="442" y="480"/>
                </a:lnTo>
                <a:lnTo>
                  <a:pt x="433" y="473"/>
                </a:lnTo>
                <a:lnTo>
                  <a:pt x="421" y="466"/>
                </a:lnTo>
                <a:lnTo>
                  <a:pt x="407" y="457"/>
                </a:lnTo>
                <a:lnTo>
                  <a:pt x="389" y="450"/>
                </a:lnTo>
                <a:lnTo>
                  <a:pt x="371" y="446"/>
                </a:lnTo>
                <a:lnTo>
                  <a:pt x="350" y="444"/>
                </a:lnTo>
                <a:lnTo>
                  <a:pt x="329" y="447"/>
                </a:lnTo>
                <a:lnTo>
                  <a:pt x="306" y="455"/>
                </a:lnTo>
                <a:lnTo>
                  <a:pt x="283" y="469"/>
                </a:lnTo>
                <a:lnTo>
                  <a:pt x="259" y="491"/>
                </a:lnTo>
                <a:lnTo>
                  <a:pt x="257" y="490"/>
                </a:lnTo>
                <a:lnTo>
                  <a:pt x="255" y="484"/>
                </a:lnTo>
                <a:lnTo>
                  <a:pt x="251" y="477"/>
                </a:lnTo>
                <a:lnTo>
                  <a:pt x="244" y="467"/>
                </a:lnTo>
                <a:lnTo>
                  <a:pt x="235" y="456"/>
                </a:lnTo>
                <a:lnTo>
                  <a:pt x="226" y="444"/>
                </a:lnTo>
                <a:lnTo>
                  <a:pt x="213" y="431"/>
                </a:lnTo>
                <a:lnTo>
                  <a:pt x="200" y="419"/>
                </a:lnTo>
                <a:lnTo>
                  <a:pt x="185" y="408"/>
                </a:lnTo>
                <a:lnTo>
                  <a:pt x="167" y="399"/>
                </a:lnTo>
                <a:lnTo>
                  <a:pt x="149" y="393"/>
                </a:lnTo>
                <a:lnTo>
                  <a:pt x="129" y="388"/>
                </a:lnTo>
                <a:lnTo>
                  <a:pt x="106" y="387"/>
                </a:lnTo>
                <a:lnTo>
                  <a:pt x="81" y="392"/>
                </a:lnTo>
                <a:lnTo>
                  <a:pt x="56" y="399"/>
                </a:lnTo>
                <a:lnTo>
                  <a:pt x="29" y="414"/>
                </a:lnTo>
                <a:lnTo>
                  <a:pt x="0" y="434"/>
                </a:lnTo>
                <a:lnTo>
                  <a:pt x="0" y="430"/>
                </a:lnTo>
                <a:lnTo>
                  <a:pt x="2" y="423"/>
                </a:lnTo>
                <a:lnTo>
                  <a:pt x="7" y="410"/>
                </a:lnTo>
                <a:lnTo>
                  <a:pt x="11" y="394"/>
                </a:lnTo>
                <a:lnTo>
                  <a:pt x="19" y="376"/>
                </a:lnTo>
                <a:lnTo>
                  <a:pt x="28" y="356"/>
                </a:lnTo>
                <a:lnTo>
                  <a:pt x="39" y="337"/>
                </a:lnTo>
                <a:lnTo>
                  <a:pt x="52" y="317"/>
                </a:lnTo>
                <a:lnTo>
                  <a:pt x="67" y="299"/>
                </a:lnTo>
                <a:lnTo>
                  <a:pt x="85" y="283"/>
                </a:lnTo>
                <a:lnTo>
                  <a:pt x="105" y="271"/>
                </a:lnTo>
                <a:lnTo>
                  <a:pt x="127" y="262"/>
                </a:lnTo>
                <a:lnTo>
                  <a:pt x="152" y="258"/>
                </a:lnTo>
                <a:lnTo>
                  <a:pt x="176" y="258"/>
                </a:lnTo>
                <a:lnTo>
                  <a:pt x="198" y="262"/>
                </a:lnTo>
                <a:lnTo>
                  <a:pt x="218" y="267"/>
                </a:lnTo>
                <a:lnTo>
                  <a:pt x="235" y="275"/>
                </a:lnTo>
                <a:lnTo>
                  <a:pt x="253" y="283"/>
                </a:lnTo>
                <a:lnTo>
                  <a:pt x="270" y="293"/>
                </a:lnTo>
                <a:lnTo>
                  <a:pt x="287" y="301"/>
                </a:lnTo>
                <a:lnTo>
                  <a:pt x="306" y="310"/>
                </a:lnTo>
                <a:lnTo>
                  <a:pt x="326" y="319"/>
                </a:lnTo>
                <a:lnTo>
                  <a:pt x="348" y="326"/>
                </a:lnTo>
                <a:lnTo>
                  <a:pt x="372" y="331"/>
                </a:lnTo>
                <a:lnTo>
                  <a:pt x="400" y="333"/>
                </a:lnTo>
                <a:lnTo>
                  <a:pt x="432" y="333"/>
                </a:lnTo>
                <a:lnTo>
                  <a:pt x="432" y="331"/>
                </a:lnTo>
                <a:lnTo>
                  <a:pt x="430" y="323"/>
                </a:lnTo>
                <a:lnTo>
                  <a:pt x="426" y="314"/>
                </a:lnTo>
                <a:lnTo>
                  <a:pt x="419" y="304"/>
                </a:lnTo>
                <a:lnTo>
                  <a:pt x="409" y="294"/>
                </a:lnTo>
                <a:lnTo>
                  <a:pt x="396" y="286"/>
                </a:lnTo>
                <a:lnTo>
                  <a:pt x="437" y="288"/>
                </a:lnTo>
                <a:lnTo>
                  <a:pt x="438" y="287"/>
                </a:lnTo>
                <a:lnTo>
                  <a:pt x="440" y="283"/>
                </a:lnTo>
                <a:lnTo>
                  <a:pt x="443" y="278"/>
                </a:lnTo>
                <a:lnTo>
                  <a:pt x="449" y="273"/>
                </a:lnTo>
                <a:lnTo>
                  <a:pt x="457" y="268"/>
                </a:lnTo>
                <a:lnTo>
                  <a:pt x="466" y="264"/>
                </a:lnTo>
                <a:lnTo>
                  <a:pt x="480" y="263"/>
                </a:lnTo>
                <a:lnTo>
                  <a:pt x="495" y="264"/>
                </a:lnTo>
                <a:lnTo>
                  <a:pt x="496" y="262"/>
                </a:lnTo>
                <a:lnTo>
                  <a:pt x="498" y="255"/>
                </a:lnTo>
                <a:lnTo>
                  <a:pt x="503" y="247"/>
                </a:lnTo>
                <a:lnTo>
                  <a:pt x="508" y="240"/>
                </a:lnTo>
                <a:lnTo>
                  <a:pt x="516" y="235"/>
                </a:lnTo>
                <a:lnTo>
                  <a:pt x="515" y="239"/>
                </a:lnTo>
                <a:lnTo>
                  <a:pt x="515" y="249"/>
                </a:lnTo>
                <a:lnTo>
                  <a:pt x="515" y="261"/>
                </a:lnTo>
                <a:lnTo>
                  <a:pt x="516" y="274"/>
                </a:lnTo>
                <a:lnTo>
                  <a:pt x="519" y="287"/>
                </a:lnTo>
                <a:lnTo>
                  <a:pt x="525" y="296"/>
                </a:lnTo>
                <a:lnTo>
                  <a:pt x="527" y="295"/>
                </a:lnTo>
                <a:lnTo>
                  <a:pt x="532" y="289"/>
                </a:lnTo>
                <a:lnTo>
                  <a:pt x="542" y="280"/>
                </a:lnTo>
                <a:lnTo>
                  <a:pt x="553" y="268"/>
                </a:lnTo>
                <a:lnTo>
                  <a:pt x="567" y="252"/>
                </a:lnTo>
                <a:lnTo>
                  <a:pt x="580" y="232"/>
                </a:lnTo>
                <a:lnTo>
                  <a:pt x="592" y="208"/>
                </a:lnTo>
                <a:lnTo>
                  <a:pt x="604" y="180"/>
                </a:lnTo>
                <a:lnTo>
                  <a:pt x="613" y="147"/>
                </a:lnTo>
                <a:lnTo>
                  <a:pt x="617" y="127"/>
                </a:lnTo>
                <a:lnTo>
                  <a:pt x="623" y="109"/>
                </a:lnTo>
                <a:lnTo>
                  <a:pt x="630" y="90"/>
                </a:lnTo>
                <a:lnTo>
                  <a:pt x="638" y="72"/>
                </a:lnTo>
                <a:lnTo>
                  <a:pt x="647" y="56"/>
                </a:lnTo>
                <a:lnTo>
                  <a:pt x="658" y="41"/>
                </a:lnTo>
                <a:lnTo>
                  <a:pt x="671" y="28"/>
                </a:lnTo>
                <a:lnTo>
                  <a:pt x="685" y="17"/>
                </a:lnTo>
                <a:lnTo>
                  <a:pt x="703" y="8"/>
                </a:lnTo>
                <a:lnTo>
                  <a:pt x="722" y="3"/>
                </a:lnTo>
                <a:lnTo>
                  <a:pt x="744" y="0"/>
                </a:lnTo>
                <a:close/>
              </a:path>
            </a:pathLst>
          </a:custGeom>
          <a:solidFill>
            <a:sysClr val="windowText" lastClr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304AB451-444F-B949-84EA-46424F7911D6}"/>
              </a:ext>
            </a:extLst>
          </p:cNvPr>
          <p:cNvGrpSpPr/>
          <p:nvPr/>
        </p:nvGrpSpPr>
        <p:grpSpPr>
          <a:xfrm>
            <a:off x="1260644" y="3395421"/>
            <a:ext cx="786577" cy="1091471"/>
            <a:chOff x="6777038" y="3725863"/>
            <a:chExt cx="974725" cy="1352550"/>
          </a:xfrm>
          <a:solidFill>
            <a:sysClr val="windowText" lastClr="000000"/>
          </a:solidFill>
        </p:grpSpPr>
        <p:sp>
          <p:nvSpPr>
            <p:cNvPr id="100" name="Freeform 13">
              <a:extLst>
                <a:ext uri="{FF2B5EF4-FFF2-40B4-BE49-F238E27FC236}">
                  <a16:creationId xmlns:a16="http://schemas.microsoft.com/office/drawing/2014/main" id="{E3B268AE-6640-1B43-BBD5-87E973313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1350" y="3725863"/>
              <a:ext cx="207963" cy="2238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" y="3"/>
                </a:cxn>
                <a:cxn ang="0">
                  <a:pos x="58" y="10"/>
                </a:cxn>
                <a:cxn ang="0">
                  <a:pos x="81" y="20"/>
                </a:cxn>
                <a:cxn ang="0">
                  <a:pos x="97" y="32"/>
                </a:cxn>
                <a:cxn ang="0">
                  <a:pos x="110" y="47"/>
                </a:cxn>
                <a:cxn ang="0">
                  <a:pos x="119" y="63"/>
                </a:cxn>
                <a:cxn ang="0">
                  <a:pos x="129" y="95"/>
                </a:cxn>
                <a:cxn ang="0">
                  <a:pos x="131" y="110"/>
                </a:cxn>
                <a:cxn ang="0">
                  <a:pos x="131" y="133"/>
                </a:cxn>
                <a:cxn ang="0">
                  <a:pos x="129" y="139"/>
                </a:cxn>
                <a:cxn ang="0">
                  <a:pos x="129" y="141"/>
                </a:cxn>
                <a:cxn ang="0">
                  <a:pos x="97" y="136"/>
                </a:cxn>
                <a:cxn ang="0">
                  <a:pos x="71" y="128"/>
                </a:cxn>
                <a:cxn ang="0">
                  <a:pos x="50" y="116"/>
                </a:cxn>
                <a:cxn ang="0">
                  <a:pos x="34" y="102"/>
                </a:cxn>
                <a:cxn ang="0">
                  <a:pos x="21" y="86"/>
                </a:cxn>
                <a:cxn ang="0">
                  <a:pos x="12" y="68"/>
                </a:cxn>
                <a:cxn ang="0">
                  <a:pos x="2" y="36"/>
                </a:cxn>
                <a:cxn ang="0">
                  <a:pos x="0" y="21"/>
                </a:cxn>
                <a:cxn ang="0">
                  <a:pos x="0" y="0"/>
                </a:cxn>
              </a:cxnLst>
              <a:rect l="0" t="0" r="r" b="b"/>
              <a:pathLst>
                <a:path w="131" h="141">
                  <a:moveTo>
                    <a:pt x="0" y="0"/>
                  </a:moveTo>
                  <a:lnTo>
                    <a:pt x="33" y="3"/>
                  </a:lnTo>
                  <a:lnTo>
                    <a:pt x="58" y="10"/>
                  </a:lnTo>
                  <a:lnTo>
                    <a:pt x="81" y="20"/>
                  </a:lnTo>
                  <a:lnTo>
                    <a:pt x="97" y="32"/>
                  </a:lnTo>
                  <a:lnTo>
                    <a:pt x="110" y="47"/>
                  </a:lnTo>
                  <a:lnTo>
                    <a:pt x="119" y="63"/>
                  </a:lnTo>
                  <a:lnTo>
                    <a:pt x="129" y="95"/>
                  </a:lnTo>
                  <a:lnTo>
                    <a:pt x="131" y="110"/>
                  </a:lnTo>
                  <a:lnTo>
                    <a:pt x="131" y="133"/>
                  </a:lnTo>
                  <a:lnTo>
                    <a:pt x="129" y="139"/>
                  </a:lnTo>
                  <a:lnTo>
                    <a:pt x="129" y="141"/>
                  </a:lnTo>
                  <a:lnTo>
                    <a:pt x="97" y="136"/>
                  </a:lnTo>
                  <a:lnTo>
                    <a:pt x="71" y="128"/>
                  </a:lnTo>
                  <a:lnTo>
                    <a:pt x="50" y="116"/>
                  </a:lnTo>
                  <a:lnTo>
                    <a:pt x="34" y="102"/>
                  </a:lnTo>
                  <a:lnTo>
                    <a:pt x="21" y="86"/>
                  </a:lnTo>
                  <a:lnTo>
                    <a:pt x="12" y="68"/>
                  </a:lnTo>
                  <a:lnTo>
                    <a:pt x="2" y="36"/>
                  </a:lnTo>
                  <a:lnTo>
                    <a:pt x="0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Freeform 14">
              <a:extLst>
                <a:ext uri="{FF2B5EF4-FFF2-40B4-BE49-F238E27FC236}">
                  <a16:creationId xmlns:a16="http://schemas.microsoft.com/office/drawing/2014/main" id="{AA926E51-B421-EB44-9E36-404471EFF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4425" y="3833813"/>
              <a:ext cx="141288" cy="295275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50" y="10"/>
                </a:cxn>
                <a:cxn ang="0">
                  <a:pos x="60" y="23"/>
                </a:cxn>
                <a:cxn ang="0">
                  <a:pos x="71" y="39"/>
                </a:cxn>
                <a:cxn ang="0">
                  <a:pos x="81" y="58"/>
                </a:cxn>
                <a:cxn ang="0">
                  <a:pos x="87" y="81"/>
                </a:cxn>
                <a:cxn ang="0">
                  <a:pos x="89" y="105"/>
                </a:cxn>
                <a:cxn ang="0">
                  <a:pos x="82" y="131"/>
                </a:cxn>
                <a:cxn ang="0">
                  <a:pos x="69" y="158"/>
                </a:cxn>
                <a:cxn ang="0">
                  <a:pos x="45" y="186"/>
                </a:cxn>
                <a:cxn ang="0">
                  <a:pos x="44" y="184"/>
                </a:cxn>
                <a:cxn ang="0">
                  <a:pos x="39" y="181"/>
                </a:cxn>
                <a:cxn ang="0">
                  <a:pos x="31" y="176"/>
                </a:cxn>
                <a:cxn ang="0">
                  <a:pos x="15" y="156"/>
                </a:cxn>
                <a:cxn ang="0">
                  <a:pos x="7" y="142"/>
                </a:cxn>
                <a:cxn ang="0">
                  <a:pos x="2" y="126"/>
                </a:cxn>
                <a:cxn ang="0">
                  <a:pos x="0" y="106"/>
                </a:cxn>
                <a:cxn ang="0">
                  <a:pos x="2" y="86"/>
                </a:cxn>
                <a:cxn ang="0">
                  <a:pos x="8" y="60"/>
                </a:cxn>
                <a:cxn ang="0">
                  <a:pos x="21" y="31"/>
                </a:cxn>
                <a:cxn ang="0">
                  <a:pos x="40" y="0"/>
                </a:cxn>
              </a:cxnLst>
              <a:rect l="0" t="0" r="r" b="b"/>
              <a:pathLst>
                <a:path w="89" h="186">
                  <a:moveTo>
                    <a:pt x="40" y="0"/>
                  </a:moveTo>
                  <a:lnTo>
                    <a:pt x="50" y="10"/>
                  </a:lnTo>
                  <a:lnTo>
                    <a:pt x="60" y="23"/>
                  </a:lnTo>
                  <a:lnTo>
                    <a:pt x="71" y="39"/>
                  </a:lnTo>
                  <a:lnTo>
                    <a:pt x="81" y="58"/>
                  </a:lnTo>
                  <a:lnTo>
                    <a:pt x="87" y="81"/>
                  </a:lnTo>
                  <a:lnTo>
                    <a:pt x="89" y="105"/>
                  </a:lnTo>
                  <a:lnTo>
                    <a:pt x="82" y="131"/>
                  </a:lnTo>
                  <a:lnTo>
                    <a:pt x="69" y="158"/>
                  </a:lnTo>
                  <a:lnTo>
                    <a:pt x="45" y="186"/>
                  </a:lnTo>
                  <a:lnTo>
                    <a:pt x="44" y="184"/>
                  </a:lnTo>
                  <a:lnTo>
                    <a:pt x="39" y="181"/>
                  </a:lnTo>
                  <a:lnTo>
                    <a:pt x="31" y="176"/>
                  </a:lnTo>
                  <a:lnTo>
                    <a:pt x="15" y="156"/>
                  </a:lnTo>
                  <a:lnTo>
                    <a:pt x="7" y="142"/>
                  </a:lnTo>
                  <a:lnTo>
                    <a:pt x="2" y="126"/>
                  </a:lnTo>
                  <a:lnTo>
                    <a:pt x="0" y="106"/>
                  </a:lnTo>
                  <a:lnTo>
                    <a:pt x="2" y="86"/>
                  </a:lnTo>
                  <a:lnTo>
                    <a:pt x="8" y="60"/>
                  </a:lnTo>
                  <a:lnTo>
                    <a:pt x="21" y="31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Freeform 15">
              <a:extLst>
                <a:ext uri="{FF2B5EF4-FFF2-40B4-BE49-F238E27FC236}">
                  <a16:creationId xmlns:a16="http://schemas.microsoft.com/office/drawing/2014/main" id="{912124BA-FEE3-0847-9754-735C2ECEE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5225" y="4114801"/>
              <a:ext cx="236538" cy="173038"/>
            </a:xfrm>
            <a:custGeom>
              <a:avLst/>
              <a:gdLst/>
              <a:ahLst/>
              <a:cxnLst>
                <a:cxn ang="0">
                  <a:pos x="110" y="0"/>
                </a:cxn>
                <a:cxn ang="0">
                  <a:pos x="137" y="0"/>
                </a:cxn>
                <a:cxn ang="0">
                  <a:pos x="145" y="2"/>
                </a:cxn>
                <a:cxn ang="0">
                  <a:pos x="149" y="2"/>
                </a:cxn>
                <a:cxn ang="0">
                  <a:pos x="142" y="36"/>
                </a:cxn>
                <a:cxn ang="0">
                  <a:pos x="131" y="60"/>
                </a:cxn>
                <a:cxn ang="0">
                  <a:pos x="118" y="80"/>
                </a:cxn>
                <a:cxn ang="0">
                  <a:pos x="102" y="94"/>
                </a:cxn>
                <a:cxn ang="0">
                  <a:pos x="84" y="102"/>
                </a:cxn>
                <a:cxn ang="0">
                  <a:pos x="68" y="107"/>
                </a:cxn>
                <a:cxn ang="0">
                  <a:pos x="50" y="109"/>
                </a:cxn>
                <a:cxn ang="0">
                  <a:pos x="34" y="109"/>
                </a:cxn>
                <a:cxn ang="0">
                  <a:pos x="21" y="105"/>
                </a:cxn>
                <a:cxn ang="0">
                  <a:pos x="10" y="104"/>
                </a:cxn>
                <a:cxn ang="0">
                  <a:pos x="4" y="102"/>
                </a:cxn>
                <a:cxn ang="0">
                  <a:pos x="0" y="101"/>
                </a:cxn>
                <a:cxn ang="0">
                  <a:pos x="17" y="68"/>
                </a:cxn>
                <a:cxn ang="0">
                  <a:pos x="34" y="42"/>
                </a:cxn>
                <a:cxn ang="0">
                  <a:pos x="54" y="25"/>
                </a:cxn>
                <a:cxn ang="0">
                  <a:pos x="73" y="12"/>
                </a:cxn>
                <a:cxn ang="0">
                  <a:pos x="92" y="5"/>
                </a:cxn>
                <a:cxn ang="0">
                  <a:pos x="110" y="0"/>
                </a:cxn>
              </a:cxnLst>
              <a:rect l="0" t="0" r="r" b="b"/>
              <a:pathLst>
                <a:path w="149" h="109">
                  <a:moveTo>
                    <a:pt x="110" y="0"/>
                  </a:moveTo>
                  <a:lnTo>
                    <a:pt x="137" y="0"/>
                  </a:lnTo>
                  <a:lnTo>
                    <a:pt x="145" y="2"/>
                  </a:lnTo>
                  <a:lnTo>
                    <a:pt x="149" y="2"/>
                  </a:lnTo>
                  <a:lnTo>
                    <a:pt x="142" y="36"/>
                  </a:lnTo>
                  <a:lnTo>
                    <a:pt x="131" y="60"/>
                  </a:lnTo>
                  <a:lnTo>
                    <a:pt x="118" y="80"/>
                  </a:lnTo>
                  <a:lnTo>
                    <a:pt x="102" y="94"/>
                  </a:lnTo>
                  <a:lnTo>
                    <a:pt x="84" y="102"/>
                  </a:lnTo>
                  <a:lnTo>
                    <a:pt x="68" y="107"/>
                  </a:lnTo>
                  <a:lnTo>
                    <a:pt x="50" y="109"/>
                  </a:lnTo>
                  <a:lnTo>
                    <a:pt x="34" y="109"/>
                  </a:lnTo>
                  <a:lnTo>
                    <a:pt x="21" y="105"/>
                  </a:lnTo>
                  <a:lnTo>
                    <a:pt x="10" y="104"/>
                  </a:lnTo>
                  <a:lnTo>
                    <a:pt x="4" y="102"/>
                  </a:lnTo>
                  <a:lnTo>
                    <a:pt x="0" y="101"/>
                  </a:lnTo>
                  <a:lnTo>
                    <a:pt x="17" y="68"/>
                  </a:lnTo>
                  <a:lnTo>
                    <a:pt x="34" y="42"/>
                  </a:lnTo>
                  <a:lnTo>
                    <a:pt x="54" y="25"/>
                  </a:lnTo>
                  <a:lnTo>
                    <a:pt x="73" y="12"/>
                  </a:lnTo>
                  <a:lnTo>
                    <a:pt x="92" y="5"/>
                  </a:lnTo>
                  <a:lnTo>
                    <a:pt x="1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Freeform 16">
              <a:extLst>
                <a:ext uri="{FF2B5EF4-FFF2-40B4-BE49-F238E27FC236}">
                  <a16:creationId xmlns:a16="http://schemas.microsoft.com/office/drawing/2014/main" id="{87E4045E-6601-D440-A799-65E28BE846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7038" y="3783013"/>
              <a:ext cx="966788" cy="1295400"/>
            </a:xfrm>
            <a:custGeom>
              <a:avLst/>
              <a:gdLst/>
              <a:ahLst/>
              <a:cxnLst>
                <a:cxn ang="0">
                  <a:pos x="356" y="19"/>
                </a:cxn>
                <a:cxn ang="0">
                  <a:pos x="380" y="66"/>
                </a:cxn>
                <a:cxn ang="0">
                  <a:pos x="378" y="126"/>
                </a:cxn>
                <a:cxn ang="0">
                  <a:pos x="319" y="184"/>
                </a:cxn>
                <a:cxn ang="0">
                  <a:pos x="346" y="271"/>
                </a:cxn>
                <a:cxn ang="0">
                  <a:pos x="349" y="398"/>
                </a:cxn>
                <a:cxn ang="0">
                  <a:pos x="401" y="376"/>
                </a:cxn>
                <a:cxn ang="0">
                  <a:pos x="457" y="298"/>
                </a:cxn>
                <a:cxn ang="0">
                  <a:pos x="407" y="266"/>
                </a:cxn>
                <a:cxn ang="0">
                  <a:pos x="396" y="216"/>
                </a:cxn>
                <a:cxn ang="0">
                  <a:pos x="401" y="182"/>
                </a:cxn>
                <a:cxn ang="0">
                  <a:pos x="440" y="197"/>
                </a:cxn>
                <a:cxn ang="0">
                  <a:pos x="464" y="240"/>
                </a:cxn>
                <a:cxn ang="0">
                  <a:pos x="464" y="284"/>
                </a:cxn>
                <a:cxn ang="0">
                  <a:pos x="482" y="237"/>
                </a:cxn>
                <a:cxn ang="0">
                  <a:pos x="467" y="298"/>
                </a:cxn>
                <a:cxn ang="0">
                  <a:pos x="422" y="393"/>
                </a:cxn>
                <a:cxn ang="0">
                  <a:pos x="486" y="361"/>
                </a:cxn>
                <a:cxn ang="0">
                  <a:pos x="560" y="361"/>
                </a:cxn>
                <a:cxn ang="0">
                  <a:pos x="599" y="405"/>
                </a:cxn>
                <a:cxn ang="0">
                  <a:pos x="554" y="432"/>
                </a:cxn>
                <a:cxn ang="0">
                  <a:pos x="488" y="443"/>
                </a:cxn>
                <a:cxn ang="0">
                  <a:pos x="419" y="398"/>
                </a:cxn>
                <a:cxn ang="0">
                  <a:pos x="338" y="468"/>
                </a:cxn>
                <a:cxn ang="0">
                  <a:pos x="327" y="624"/>
                </a:cxn>
                <a:cxn ang="0">
                  <a:pos x="348" y="732"/>
                </a:cxn>
                <a:cxn ang="0">
                  <a:pos x="377" y="795"/>
                </a:cxn>
                <a:cxn ang="0">
                  <a:pos x="393" y="816"/>
                </a:cxn>
                <a:cxn ang="0">
                  <a:pos x="225" y="798"/>
                </a:cxn>
                <a:cxn ang="0">
                  <a:pos x="216" y="721"/>
                </a:cxn>
                <a:cxn ang="0">
                  <a:pos x="224" y="593"/>
                </a:cxn>
                <a:cxn ang="0">
                  <a:pos x="201" y="510"/>
                </a:cxn>
                <a:cxn ang="0">
                  <a:pos x="140" y="461"/>
                </a:cxn>
                <a:cxn ang="0">
                  <a:pos x="79" y="450"/>
                </a:cxn>
                <a:cxn ang="0">
                  <a:pos x="29" y="401"/>
                </a:cxn>
                <a:cxn ang="0">
                  <a:pos x="2" y="361"/>
                </a:cxn>
                <a:cxn ang="0">
                  <a:pos x="60" y="355"/>
                </a:cxn>
                <a:cxn ang="0">
                  <a:pos x="122" y="380"/>
                </a:cxn>
                <a:cxn ang="0">
                  <a:pos x="143" y="376"/>
                </a:cxn>
                <a:cxn ang="0">
                  <a:pos x="142" y="264"/>
                </a:cxn>
                <a:cxn ang="0">
                  <a:pos x="145" y="303"/>
                </a:cxn>
                <a:cxn ang="0">
                  <a:pos x="164" y="384"/>
                </a:cxn>
                <a:cxn ang="0">
                  <a:pos x="180" y="319"/>
                </a:cxn>
                <a:cxn ang="0">
                  <a:pos x="208" y="289"/>
                </a:cxn>
                <a:cxn ang="0">
                  <a:pos x="224" y="316"/>
                </a:cxn>
                <a:cxn ang="0">
                  <a:pos x="221" y="380"/>
                </a:cxn>
                <a:cxn ang="0">
                  <a:pos x="198" y="408"/>
                </a:cxn>
                <a:cxn ang="0">
                  <a:pos x="195" y="432"/>
                </a:cxn>
                <a:cxn ang="0">
                  <a:pos x="259" y="468"/>
                </a:cxn>
                <a:cxn ang="0">
                  <a:pos x="282" y="405"/>
                </a:cxn>
                <a:cxn ang="0">
                  <a:pos x="304" y="277"/>
                </a:cxn>
                <a:cxn ang="0">
                  <a:pos x="250" y="271"/>
                </a:cxn>
                <a:cxn ang="0">
                  <a:pos x="214" y="205"/>
                </a:cxn>
                <a:cxn ang="0">
                  <a:pos x="208" y="166"/>
                </a:cxn>
                <a:cxn ang="0">
                  <a:pos x="253" y="169"/>
                </a:cxn>
                <a:cxn ang="0">
                  <a:pos x="293" y="203"/>
                </a:cxn>
                <a:cxn ang="0">
                  <a:pos x="291" y="163"/>
                </a:cxn>
                <a:cxn ang="0">
                  <a:pos x="277" y="121"/>
                </a:cxn>
                <a:cxn ang="0">
                  <a:pos x="283" y="127"/>
                </a:cxn>
                <a:cxn ang="0">
                  <a:pos x="317" y="180"/>
                </a:cxn>
                <a:cxn ang="0">
                  <a:pos x="309" y="135"/>
                </a:cxn>
                <a:cxn ang="0">
                  <a:pos x="306" y="66"/>
                </a:cxn>
                <a:cxn ang="0">
                  <a:pos x="340" y="0"/>
                </a:cxn>
              </a:cxnLst>
              <a:rect l="0" t="0" r="r" b="b"/>
              <a:pathLst>
                <a:path w="609" h="816">
                  <a:moveTo>
                    <a:pt x="340" y="0"/>
                  </a:moveTo>
                  <a:lnTo>
                    <a:pt x="348" y="8"/>
                  </a:lnTo>
                  <a:lnTo>
                    <a:pt x="356" y="19"/>
                  </a:lnTo>
                  <a:lnTo>
                    <a:pt x="364" y="32"/>
                  </a:lnTo>
                  <a:lnTo>
                    <a:pt x="374" y="48"/>
                  </a:lnTo>
                  <a:lnTo>
                    <a:pt x="380" y="66"/>
                  </a:lnTo>
                  <a:lnTo>
                    <a:pt x="385" y="85"/>
                  </a:lnTo>
                  <a:lnTo>
                    <a:pt x="385" y="105"/>
                  </a:lnTo>
                  <a:lnTo>
                    <a:pt x="378" y="126"/>
                  </a:lnTo>
                  <a:lnTo>
                    <a:pt x="367" y="147"/>
                  </a:lnTo>
                  <a:lnTo>
                    <a:pt x="348" y="166"/>
                  </a:lnTo>
                  <a:lnTo>
                    <a:pt x="319" y="184"/>
                  </a:lnTo>
                  <a:lnTo>
                    <a:pt x="329" y="208"/>
                  </a:lnTo>
                  <a:lnTo>
                    <a:pt x="338" y="237"/>
                  </a:lnTo>
                  <a:lnTo>
                    <a:pt x="346" y="271"/>
                  </a:lnTo>
                  <a:lnTo>
                    <a:pt x="351" y="310"/>
                  </a:lnTo>
                  <a:lnTo>
                    <a:pt x="353" y="351"/>
                  </a:lnTo>
                  <a:lnTo>
                    <a:pt x="349" y="398"/>
                  </a:lnTo>
                  <a:lnTo>
                    <a:pt x="364" y="395"/>
                  </a:lnTo>
                  <a:lnTo>
                    <a:pt x="382" y="387"/>
                  </a:lnTo>
                  <a:lnTo>
                    <a:pt x="401" y="376"/>
                  </a:lnTo>
                  <a:lnTo>
                    <a:pt x="420" y="356"/>
                  </a:lnTo>
                  <a:lnTo>
                    <a:pt x="440" y="332"/>
                  </a:lnTo>
                  <a:lnTo>
                    <a:pt x="457" y="298"/>
                  </a:lnTo>
                  <a:lnTo>
                    <a:pt x="435" y="292"/>
                  </a:lnTo>
                  <a:lnTo>
                    <a:pt x="419" y="280"/>
                  </a:lnTo>
                  <a:lnTo>
                    <a:pt x="407" y="266"/>
                  </a:lnTo>
                  <a:lnTo>
                    <a:pt x="401" y="250"/>
                  </a:lnTo>
                  <a:lnTo>
                    <a:pt x="398" y="234"/>
                  </a:lnTo>
                  <a:lnTo>
                    <a:pt x="396" y="216"/>
                  </a:lnTo>
                  <a:lnTo>
                    <a:pt x="398" y="201"/>
                  </a:lnTo>
                  <a:lnTo>
                    <a:pt x="399" y="190"/>
                  </a:lnTo>
                  <a:lnTo>
                    <a:pt x="401" y="182"/>
                  </a:lnTo>
                  <a:lnTo>
                    <a:pt x="401" y="179"/>
                  </a:lnTo>
                  <a:lnTo>
                    <a:pt x="424" y="185"/>
                  </a:lnTo>
                  <a:lnTo>
                    <a:pt x="440" y="197"/>
                  </a:lnTo>
                  <a:lnTo>
                    <a:pt x="453" y="209"/>
                  </a:lnTo>
                  <a:lnTo>
                    <a:pt x="459" y="224"/>
                  </a:lnTo>
                  <a:lnTo>
                    <a:pt x="464" y="240"/>
                  </a:lnTo>
                  <a:lnTo>
                    <a:pt x="465" y="256"/>
                  </a:lnTo>
                  <a:lnTo>
                    <a:pt x="465" y="271"/>
                  </a:lnTo>
                  <a:lnTo>
                    <a:pt x="464" y="284"/>
                  </a:lnTo>
                  <a:lnTo>
                    <a:pt x="473" y="259"/>
                  </a:lnTo>
                  <a:lnTo>
                    <a:pt x="482" y="232"/>
                  </a:lnTo>
                  <a:lnTo>
                    <a:pt x="482" y="237"/>
                  </a:lnTo>
                  <a:lnTo>
                    <a:pt x="478" y="251"/>
                  </a:lnTo>
                  <a:lnTo>
                    <a:pt x="475" y="272"/>
                  </a:lnTo>
                  <a:lnTo>
                    <a:pt x="467" y="298"/>
                  </a:lnTo>
                  <a:lnTo>
                    <a:pt x="457" y="329"/>
                  </a:lnTo>
                  <a:lnTo>
                    <a:pt x="441" y="361"/>
                  </a:lnTo>
                  <a:lnTo>
                    <a:pt x="422" y="393"/>
                  </a:lnTo>
                  <a:lnTo>
                    <a:pt x="446" y="377"/>
                  </a:lnTo>
                  <a:lnTo>
                    <a:pt x="465" y="369"/>
                  </a:lnTo>
                  <a:lnTo>
                    <a:pt x="486" y="361"/>
                  </a:lnTo>
                  <a:lnTo>
                    <a:pt x="511" y="356"/>
                  </a:lnTo>
                  <a:lnTo>
                    <a:pt x="535" y="355"/>
                  </a:lnTo>
                  <a:lnTo>
                    <a:pt x="560" y="361"/>
                  </a:lnTo>
                  <a:lnTo>
                    <a:pt x="585" y="372"/>
                  </a:lnTo>
                  <a:lnTo>
                    <a:pt x="609" y="395"/>
                  </a:lnTo>
                  <a:lnTo>
                    <a:pt x="599" y="405"/>
                  </a:lnTo>
                  <a:lnTo>
                    <a:pt x="586" y="413"/>
                  </a:lnTo>
                  <a:lnTo>
                    <a:pt x="572" y="422"/>
                  </a:lnTo>
                  <a:lnTo>
                    <a:pt x="554" y="432"/>
                  </a:lnTo>
                  <a:lnTo>
                    <a:pt x="533" y="440"/>
                  </a:lnTo>
                  <a:lnTo>
                    <a:pt x="511" y="445"/>
                  </a:lnTo>
                  <a:lnTo>
                    <a:pt x="488" y="443"/>
                  </a:lnTo>
                  <a:lnTo>
                    <a:pt x="464" y="437"/>
                  </a:lnTo>
                  <a:lnTo>
                    <a:pt x="441" y="422"/>
                  </a:lnTo>
                  <a:lnTo>
                    <a:pt x="419" y="398"/>
                  </a:lnTo>
                  <a:lnTo>
                    <a:pt x="398" y="424"/>
                  </a:lnTo>
                  <a:lnTo>
                    <a:pt x="370" y="447"/>
                  </a:lnTo>
                  <a:lnTo>
                    <a:pt x="338" y="468"/>
                  </a:lnTo>
                  <a:lnTo>
                    <a:pt x="329" y="526"/>
                  </a:lnTo>
                  <a:lnTo>
                    <a:pt x="325" y="577"/>
                  </a:lnTo>
                  <a:lnTo>
                    <a:pt x="327" y="624"/>
                  </a:lnTo>
                  <a:lnTo>
                    <a:pt x="330" y="664"/>
                  </a:lnTo>
                  <a:lnTo>
                    <a:pt x="338" y="702"/>
                  </a:lnTo>
                  <a:lnTo>
                    <a:pt x="348" y="732"/>
                  </a:lnTo>
                  <a:lnTo>
                    <a:pt x="358" y="758"/>
                  </a:lnTo>
                  <a:lnTo>
                    <a:pt x="369" y="779"/>
                  </a:lnTo>
                  <a:lnTo>
                    <a:pt x="377" y="795"/>
                  </a:lnTo>
                  <a:lnTo>
                    <a:pt x="385" y="806"/>
                  </a:lnTo>
                  <a:lnTo>
                    <a:pt x="391" y="815"/>
                  </a:lnTo>
                  <a:lnTo>
                    <a:pt x="393" y="816"/>
                  </a:lnTo>
                  <a:lnTo>
                    <a:pt x="229" y="815"/>
                  </a:lnTo>
                  <a:lnTo>
                    <a:pt x="227" y="810"/>
                  </a:lnTo>
                  <a:lnTo>
                    <a:pt x="225" y="798"/>
                  </a:lnTo>
                  <a:lnTo>
                    <a:pt x="221" y="779"/>
                  </a:lnTo>
                  <a:lnTo>
                    <a:pt x="217" y="753"/>
                  </a:lnTo>
                  <a:lnTo>
                    <a:pt x="216" y="721"/>
                  </a:lnTo>
                  <a:lnTo>
                    <a:pt x="214" y="684"/>
                  </a:lnTo>
                  <a:lnTo>
                    <a:pt x="217" y="640"/>
                  </a:lnTo>
                  <a:lnTo>
                    <a:pt x="224" y="593"/>
                  </a:lnTo>
                  <a:lnTo>
                    <a:pt x="235" y="542"/>
                  </a:lnTo>
                  <a:lnTo>
                    <a:pt x="219" y="529"/>
                  </a:lnTo>
                  <a:lnTo>
                    <a:pt x="201" y="510"/>
                  </a:lnTo>
                  <a:lnTo>
                    <a:pt x="180" y="482"/>
                  </a:lnTo>
                  <a:lnTo>
                    <a:pt x="163" y="448"/>
                  </a:lnTo>
                  <a:lnTo>
                    <a:pt x="140" y="461"/>
                  </a:lnTo>
                  <a:lnTo>
                    <a:pt x="119" y="464"/>
                  </a:lnTo>
                  <a:lnTo>
                    <a:pt x="98" y="460"/>
                  </a:lnTo>
                  <a:lnTo>
                    <a:pt x="79" y="450"/>
                  </a:lnTo>
                  <a:lnTo>
                    <a:pt x="60" y="435"/>
                  </a:lnTo>
                  <a:lnTo>
                    <a:pt x="44" y="419"/>
                  </a:lnTo>
                  <a:lnTo>
                    <a:pt x="29" y="401"/>
                  </a:lnTo>
                  <a:lnTo>
                    <a:pt x="16" y="385"/>
                  </a:lnTo>
                  <a:lnTo>
                    <a:pt x="8" y="371"/>
                  </a:lnTo>
                  <a:lnTo>
                    <a:pt x="2" y="361"/>
                  </a:lnTo>
                  <a:lnTo>
                    <a:pt x="0" y="358"/>
                  </a:lnTo>
                  <a:lnTo>
                    <a:pt x="32" y="355"/>
                  </a:lnTo>
                  <a:lnTo>
                    <a:pt x="60" y="355"/>
                  </a:lnTo>
                  <a:lnTo>
                    <a:pt x="84" y="361"/>
                  </a:lnTo>
                  <a:lnTo>
                    <a:pt x="105" y="369"/>
                  </a:lnTo>
                  <a:lnTo>
                    <a:pt x="122" y="380"/>
                  </a:lnTo>
                  <a:lnTo>
                    <a:pt x="137" y="393"/>
                  </a:lnTo>
                  <a:lnTo>
                    <a:pt x="148" y="406"/>
                  </a:lnTo>
                  <a:lnTo>
                    <a:pt x="143" y="376"/>
                  </a:lnTo>
                  <a:lnTo>
                    <a:pt x="140" y="343"/>
                  </a:lnTo>
                  <a:lnTo>
                    <a:pt x="139" y="306"/>
                  </a:lnTo>
                  <a:lnTo>
                    <a:pt x="142" y="264"/>
                  </a:lnTo>
                  <a:lnTo>
                    <a:pt x="142" y="269"/>
                  </a:lnTo>
                  <a:lnTo>
                    <a:pt x="143" y="282"/>
                  </a:lnTo>
                  <a:lnTo>
                    <a:pt x="145" y="303"/>
                  </a:lnTo>
                  <a:lnTo>
                    <a:pt x="148" y="327"/>
                  </a:lnTo>
                  <a:lnTo>
                    <a:pt x="155" y="355"/>
                  </a:lnTo>
                  <a:lnTo>
                    <a:pt x="164" y="384"/>
                  </a:lnTo>
                  <a:lnTo>
                    <a:pt x="166" y="358"/>
                  </a:lnTo>
                  <a:lnTo>
                    <a:pt x="172" y="335"/>
                  </a:lnTo>
                  <a:lnTo>
                    <a:pt x="180" y="319"/>
                  </a:lnTo>
                  <a:lnTo>
                    <a:pt x="190" y="305"/>
                  </a:lnTo>
                  <a:lnTo>
                    <a:pt x="200" y="295"/>
                  </a:lnTo>
                  <a:lnTo>
                    <a:pt x="208" y="289"/>
                  </a:lnTo>
                  <a:lnTo>
                    <a:pt x="214" y="285"/>
                  </a:lnTo>
                  <a:lnTo>
                    <a:pt x="216" y="284"/>
                  </a:lnTo>
                  <a:lnTo>
                    <a:pt x="224" y="316"/>
                  </a:lnTo>
                  <a:lnTo>
                    <a:pt x="225" y="342"/>
                  </a:lnTo>
                  <a:lnTo>
                    <a:pt x="225" y="363"/>
                  </a:lnTo>
                  <a:lnTo>
                    <a:pt x="221" y="380"/>
                  </a:lnTo>
                  <a:lnTo>
                    <a:pt x="214" y="392"/>
                  </a:lnTo>
                  <a:lnTo>
                    <a:pt x="206" y="401"/>
                  </a:lnTo>
                  <a:lnTo>
                    <a:pt x="198" y="408"/>
                  </a:lnTo>
                  <a:lnTo>
                    <a:pt x="188" y="413"/>
                  </a:lnTo>
                  <a:lnTo>
                    <a:pt x="180" y="414"/>
                  </a:lnTo>
                  <a:lnTo>
                    <a:pt x="195" y="432"/>
                  </a:lnTo>
                  <a:lnTo>
                    <a:pt x="213" y="448"/>
                  </a:lnTo>
                  <a:lnTo>
                    <a:pt x="234" y="461"/>
                  </a:lnTo>
                  <a:lnTo>
                    <a:pt x="259" y="468"/>
                  </a:lnTo>
                  <a:lnTo>
                    <a:pt x="263" y="461"/>
                  </a:lnTo>
                  <a:lnTo>
                    <a:pt x="264" y="455"/>
                  </a:lnTo>
                  <a:lnTo>
                    <a:pt x="282" y="405"/>
                  </a:lnTo>
                  <a:lnTo>
                    <a:pt x="295" y="360"/>
                  </a:lnTo>
                  <a:lnTo>
                    <a:pt x="301" y="316"/>
                  </a:lnTo>
                  <a:lnTo>
                    <a:pt x="304" y="277"/>
                  </a:lnTo>
                  <a:lnTo>
                    <a:pt x="282" y="282"/>
                  </a:lnTo>
                  <a:lnTo>
                    <a:pt x="264" y="279"/>
                  </a:lnTo>
                  <a:lnTo>
                    <a:pt x="250" y="271"/>
                  </a:lnTo>
                  <a:lnTo>
                    <a:pt x="237" y="256"/>
                  </a:lnTo>
                  <a:lnTo>
                    <a:pt x="227" y="240"/>
                  </a:lnTo>
                  <a:lnTo>
                    <a:pt x="214" y="205"/>
                  </a:lnTo>
                  <a:lnTo>
                    <a:pt x="211" y="188"/>
                  </a:lnTo>
                  <a:lnTo>
                    <a:pt x="209" y="176"/>
                  </a:lnTo>
                  <a:lnTo>
                    <a:pt x="208" y="166"/>
                  </a:lnTo>
                  <a:lnTo>
                    <a:pt x="208" y="163"/>
                  </a:lnTo>
                  <a:lnTo>
                    <a:pt x="232" y="164"/>
                  </a:lnTo>
                  <a:lnTo>
                    <a:pt x="253" y="169"/>
                  </a:lnTo>
                  <a:lnTo>
                    <a:pt x="269" y="179"/>
                  </a:lnTo>
                  <a:lnTo>
                    <a:pt x="283" y="190"/>
                  </a:lnTo>
                  <a:lnTo>
                    <a:pt x="293" y="203"/>
                  </a:lnTo>
                  <a:lnTo>
                    <a:pt x="301" y="216"/>
                  </a:lnTo>
                  <a:lnTo>
                    <a:pt x="296" y="187"/>
                  </a:lnTo>
                  <a:lnTo>
                    <a:pt x="291" y="163"/>
                  </a:lnTo>
                  <a:lnTo>
                    <a:pt x="287" y="143"/>
                  </a:lnTo>
                  <a:lnTo>
                    <a:pt x="280" y="129"/>
                  </a:lnTo>
                  <a:lnTo>
                    <a:pt x="277" y="121"/>
                  </a:lnTo>
                  <a:lnTo>
                    <a:pt x="275" y="118"/>
                  </a:lnTo>
                  <a:lnTo>
                    <a:pt x="277" y="119"/>
                  </a:lnTo>
                  <a:lnTo>
                    <a:pt x="283" y="127"/>
                  </a:lnTo>
                  <a:lnTo>
                    <a:pt x="293" y="140"/>
                  </a:lnTo>
                  <a:lnTo>
                    <a:pt x="304" y="158"/>
                  </a:lnTo>
                  <a:lnTo>
                    <a:pt x="317" y="180"/>
                  </a:lnTo>
                  <a:lnTo>
                    <a:pt x="319" y="168"/>
                  </a:lnTo>
                  <a:lnTo>
                    <a:pt x="314" y="153"/>
                  </a:lnTo>
                  <a:lnTo>
                    <a:pt x="309" y="135"/>
                  </a:lnTo>
                  <a:lnTo>
                    <a:pt x="306" y="114"/>
                  </a:lnTo>
                  <a:lnTo>
                    <a:pt x="304" y="92"/>
                  </a:lnTo>
                  <a:lnTo>
                    <a:pt x="306" y="66"/>
                  </a:lnTo>
                  <a:lnTo>
                    <a:pt x="311" y="42"/>
                  </a:lnTo>
                  <a:lnTo>
                    <a:pt x="322" y="19"/>
                  </a:lnTo>
                  <a:lnTo>
                    <a:pt x="3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Freeform 17">
              <a:extLst>
                <a:ext uri="{FF2B5EF4-FFF2-40B4-BE49-F238E27FC236}">
                  <a16:creationId xmlns:a16="http://schemas.microsoft.com/office/drawing/2014/main" id="{97E45046-4520-D34F-A848-0F1B5733FD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2613" y="3905251"/>
              <a:ext cx="136525" cy="279400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42" y="10"/>
                </a:cxn>
                <a:cxn ang="0">
                  <a:pos x="50" y="21"/>
                </a:cxn>
                <a:cxn ang="0">
                  <a:pos x="61" y="36"/>
                </a:cxn>
                <a:cxn ang="0">
                  <a:pos x="71" y="53"/>
                </a:cxn>
                <a:cxn ang="0">
                  <a:pos x="79" y="73"/>
                </a:cxn>
                <a:cxn ang="0">
                  <a:pos x="84" y="94"/>
                </a:cxn>
                <a:cxn ang="0">
                  <a:pos x="86" y="115"/>
                </a:cxn>
                <a:cxn ang="0">
                  <a:pos x="79" y="137"/>
                </a:cxn>
                <a:cxn ang="0">
                  <a:pos x="66" y="157"/>
                </a:cxn>
                <a:cxn ang="0">
                  <a:pos x="44" y="176"/>
                </a:cxn>
                <a:cxn ang="0">
                  <a:pos x="41" y="174"/>
                </a:cxn>
                <a:cxn ang="0">
                  <a:pos x="36" y="166"/>
                </a:cxn>
                <a:cxn ang="0">
                  <a:pos x="26" y="157"/>
                </a:cxn>
                <a:cxn ang="0">
                  <a:pos x="16" y="142"/>
                </a:cxn>
                <a:cxn ang="0">
                  <a:pos x="8" y="124"/>
                </a:cxn>
                <a:cxn ang="0">
                  <a:pos x="2" y="103"/>
                </a:cxn>
                <a:cxn ang="0">
                  <a:pos x="0" y="81"/>
                </a:cxn>
                <a:cxn ang="0">
                  <a:pos x="3" y="55"/>
                </a:cxn>
                <a:cxn ang="0">
                  <a:pos x="13" y="28"/>
                </a:cxn>
                <a:cxn ang="0">
                  <a:pos x="32" y="0"/>
                </a:cxn>
              </a:cxnLst>
              <a:rect l="0" t="0" r="r" b="b"/>
              <a:pathLst>
                <a:path w="86" h="176">
                  <a:moveTo>
                    <a:pt x="32" y="0"/>
                  </a:moveTo>
                  <a:lnTo>
                    <a:pt x="42" y="10"/>
                  </a:lnTo>
                  <a:lnTo>
                    <a:pt x="50" y="21"/>
                  </a:lnTo>
                  <a:lnTo>
                    <a:pt x="61" y="36"/>
                  </a:lnTo>
                  <a:lnTo>
                    <a:pt x="71" y="53"/>
                  </a:lnTo>
                  <a:lnTo>
                    <a:pt x="79" y="73"/>
                  </a:lnTo>
                  <a:lnTo>
                    <a:pt x="84" y="94"/>
                  </a:lnTo>
                  <a:lnTo>
                    <a:pt x="86" y="115"/>
                  </a:lnTo>
                  <a:lnTo>
                    <a:pt x="79" y="137"/>
                  </a:lnTo>
                  <a:lnTo>
                    <a:pt x="66" y="157"/>
                  </a:lnTo>
                  <a:lnTo>
                    <a:pt x="44" y="176"/>
                  </a:lnTo>
                  <a:lnTo>
                    <a:pt x="41" y="174"/>
                  </a:lnTo>
                  <a:lnTo>
                    <a:pt x="36" y="166"/>
                  </a:lnTo>
                  <a:lnTo>
                    <a:pt x="26" y="157"/>
                  </a:lnTo>
                  <a:lnTo>
                    <a:pt x="16" y="142"/>
                  </a:lnTo>
                  <a:lnTo>
                    <a:pt x="8" y="124"/>
                  </a:lnTo>
                  <a:lnTo>
                    <a:pt x="2" y="103"/>
                  </a:lnTo>
                  <a:lnTo>
                    <a:pt x="0" y="81"/>
                  </a:lnTo>
                  <a:lnTo>
                    <a:pt x="3" y="55"/>
                  </a:lnTo>
                  <a:lnTo>
                    <a:pt x="13" y="28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Freeform 18">
              <a:extLst>
                <a:ext uri="{FF2B5EF4-FFF2-40B4-BE49-F238E27FC236}">
                  <a16:creationId xmlns:a16="http://schemas.microsoft.com/office/drawing/2014/main" id="{96189FF2-2108-1545-91BA-1D6DF612C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75" y="4117976"/>
              <a:ext cx="206375" cy="203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0"/>
                </a:cxn>
                <a:cxn ang="0">
                  <a:pos x="56" y="7"/>
                </a:cxn>
                <a:cxn ang="0">
                  <a:pos x="77" y="18"/>
                </a:cxn>
                <a:cxn ang="0">
                  <a:pos x="93" y="31"/>
                </a:cxn>
                <a:cxn ang="0">
                  <a:pos x="106" y="48"/>
                </a:cxn>
                <a:cxn ang="0">
                  <a:pos x="116" y="65"/>
                </a:cxn>
                <a:cxn ang="0">
                  <a:pos x="122" y="82"/>
                </a:cxn>
                <a:cxn ang="0">
                  <a:pos x="127" y="97"/>
                </a:cxn>
                <a:cxn ang="0">
                  <a:pos x="129" y="110"/>
                </a:cxn>
                <a:cxn ang="0">
                  <a:pos x="130" y="118"/>
                </a:cxn>
                <a:cxn ang="0">
                  <a:pos x="130" y="121"/>
                </a:cxn>
                <a:cxn ang="0">
                  <a:pos x="105" y="128"/>
                </a:cxn>
                <a:cxn ang="0">
                  <a:pos x="82" y="126"/>
                </a:cxn>
                <a:cxn ang="0">
                  <a:pos x="63" y="119"/>
                </a:cxn>
                <a:cxn ang="0">
                  <a:pos x="47" y="108"/>
                </a:cxn>
                <a:cxn ang="0">
                  <a:pos x="34" y="92"/>
                </a:cxn>
                <a:cxn ang="0">
                  <a:pos x="22" y="76"/>
                </a:cxn>
                <a:cxn ang="0">
                  <a:pos x="14" y="58"/>
                </a:cxn>
                <a:cxn ang="0">
                  <a:pos x="8" y="40"/>
                </a:cxn>
                <a:cxn ang="0">
                  <a:pos x="5" y="24"/>
                </a:cxn>
                <a:cxn ang="0">
                  <a:pos x="1" y="11"/>
                </a:cxn>
                <a:cxn ang="0">
                  <a:pos x="0" y="3"/>
                </a:cxn>
                <a:cxn ang="0">
                  <a:pos x="0" y="0"/>
                </a:cxn>
              </a:cxnLst>
              <a:rect l="0" t="0" r="r" b="b"/>
              <a:pathLst>
                <a:path w="130" h="128">
                  <a:moveTo>
                    <a:pt x="0" y="0"/>
                  </a:moveTo>
                  <a:lnTo>
                    <a:pt x="30" y="0"/>
                  </a:lnTo>
                  <a:lnTo>
                    <a:pt x="56" y="7"/>
                  </a:lnTo>
                  <a:lnTo>
                    <a:pt x="77" y="18"/>
                  </a:lnTo>
                  <a:lnTo>
                    <a:pt x="93" y="31"/>
                  </a:lnTo>
                  <a:lnTo>
                    <a:pt x="106" y="48"/>
                  </a:lnTo>
                  <a:lnTo>
                    <a:pt x="116" y="65"/>
                  </a:lnTo>
                  <a:lnTo>
                    <a:pt x="122" y="82"/>
                  </a:lnTo>
                  <a:lnTo>
                    <a:pt x="127" y="97"/>
                  </a:lnTo>
                  <a:lnTo>
                    <a:pt x="129" y="110"/>
                  </a:lnTo>
                  <a:lnTo>
                    <a:pt x="130" y="118"/>
                  </a:lnTo>
                  <a:lnTo>
                    <a:pt x="130" y="121"/>
                  </a:lnTo>
                  <a:lnTo>
                    <a:pt x="105" y="128"/>
                  </a:lnTo>
                  <a:lnTo>
                    <a:pt x="82" y="126"/>
                  </a:lnTo>
                  <a:lnTo>
                    <a:pt x="63" y="119"/>
                  </a:lnTo>
                  <a:lnTo>
                    <a:pt x="47" y="108"/>
                  </a:lnTo>
                  <a:lnTo>
                    <a:pt x="34" y="92"/>
                  </a:lnTo>
                  <a:lnTo>
                    <a:pt x="22" y="76"/>
                  </a:lnTo>
                  <a:lnTo>
                    <a:pt x="14" y="58"/>
                  </a:lnTo>
                  <a:lnTo>
                    <a:pt x="8" y="40"/>
                  </a:lnTo>
                  <a:lnTo>
                    <a:pt x="5" y="24"/>
                  </a:lnTo>
                  <a:lnTo>
                    <a:pt x="1" y="11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33F2A93C-5B3D-164A-A62E-FB87F2A1F1E1}"/>
              </a:ext>
            </a:extLst>
          </p:cNvPr>
          <p:cNvGrpSpPr/>
          <p:nvPr/>
        </p:nvGrpSpPr>
        <p:grpSpPr>
          <a:xfrm>
            <a:off x="4203913" y="3375046"/>
            <a:ext cx="959371" cy="755497"/>
            <a:chOff x="1341438" y="1931122"/>
            <a:chExt cx="2849562" cy="2244003"/>
          </a:xfrm>
        </p:grpSpPr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AA8B82AA-3E9C-374F-B350-0700C06C51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9278" y="2519362"/>
              <a:ext cx="190500" cy="903287"/>
            </a:xfrm>
            <a:custGeom>
              <a:avLst/>
              <a:gdLst>
                <a:gd name="T0" fmla="*/ 200 w 400"/>
                <a:gd name="T1" fmla="*/ 0 h 1906"/>
                <a:gd name="T2" fmla="*/ 0 w 400"/>
                <a:gd name="T3" fmla="*/ 200 h 1906"/>
                <a:gd name="T4" fmla="*/ 0 w 400"/>
                <a:gd name="T5" fmla="*/ 1906 h 1906"/>
                <a:gd name="T6" fmla="*/ 400 w 400"/>
                <a:gd name="T7" fmla="*/ 1906 h 1906"/>
                <a:gd name="T8" fmla="*/ 400 w 400"/>
                <a:gd name="T9" fmla="*/ 200 h 1906"/>
                <a:gd name="T10" fmla="*/ 200 w 400"/>
                <a:gd name="T11" fmla="*/ 0 h 1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0" h="1906">
                  <a:moveTo>
                    <a:pt x="200" y="0"/>
                  </a:moveTo>
                  <a:cubicBezTo>
                    <a:pt x="89" y="0"/>
                    <a:pt x="0" y="90"/>
                    <a:pt x="0" y="200"/>
                  </a:cubicBezTo>
                  <a:cubicBezTo>
                    <a:pt x="0" y="1906"/>
                    <a:pt x="0" y="1906"/>
                    <a:pt x="0" y="1906"/>
                  </a:cubicBezTo>
                  <a:cubicBezTo>
                    <a:pt x="400" y="1906"/>
                    <a:pt x="400" y="1906"/>
                    <a:pt x="400" y="1906"/>
                  </a:cubicBezTo>
                  <a:cubicBezTo>
                    <a:pt x="400" y="200"/>
                    <a:pt x="400" y="200"/>
                    <a:pt x="400" y="200"/>
                  </a:cubicBezTo>
                  <a:cubicBezTo>
                    <a:pt x="400" y="90"/>
                    <a:pt x="310" y="0"/>
                    <a:pt x="200" y="0"/>
                  </a:cubicBezTo>
                  <a:close/>
                </a:path>
              </a:pathLst>
            </a:custGeom>
            <a:solidFill>
              <a:srgbClr val="3080A8">
                <a:lumMod val="20000"/>
                <a:lumOff val="8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CAD5E41A-F0DF-594F-9025-B78A58266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1438" y="3363913"/>
              <a:ext cx="2849562" cy="811212"/>
            </a:xfrm>
            <a:custGeom>
              <a:avLst/>
              <a:gdLst>
                <a:gd name="T0" fmla="*/ 6000 w 6000"/>
                <a:gd name="T1" fmla="*/ 533 h 1715"/>
                <a:gd name="T2" fmla="*/ 5467 w 6000"/>
                <a:gd name="T3" fmla="*/ 0 h 1715"/>
                <a:gd name="T4" fmla="*/ 533 w 6000"/>
                <a:gd name="T5" fmla="*/ 0 h 1715"/>
                <a:gd name="T6" fmla="*/ 0 w 6000"/>
                <a:gd name="T7" fmla="*/ 533 h 1715"/>
                <a:gd name="T8" fmla="*/ 0 w 6000"/>
                <a:gd name="T9" fmla="*/ 1182 h 1715"/>
                <a:gd name="T10" fmla="*/ 533 w 6000"/>
                <a:gd name="T11" fmla="*/ 1715 h 1715"/>
                <a:gd name="T12" fmla="*/ 5467 w 6000"/>
                <a:gd name="T13" fmla="*/ 1715 h 1715"/>
                <a:gd name="T14" fmla="*/ 6000 w 6000"/>
                <a:gd name="T15" fmla="*/ 1182 h 1715"/>
                <a:gd name="T16" fmla="*/ 6000 w 6000"/>
                <a:gd name="T17" fmla="*/ 533 h 1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00" h="1715">
                  <a:moveTo>
                    <a:pt x="6000" y="533"/>
                  </a:moveTo>
                  <a:cubicBezTo>
                    <a:pt x="6000" y="240"/>
                    <a:pt x="5760" y="0"/>
                    <a:pt x="5467" y="0"/>
                  </a:cubicBezTo>
                  <a:cubicBezTo>
                    <a:pt x="533" y="0"/>
                    <a:pt x="533" y="0"/>
                    <a:pt x="533" y="0"/>
                  </a:cubicBezTo>
                  <a:cubicBezTo>
                    <a:pt x="240" y="0"/>
                    <a:pt x="0" y="240"/>
                    <a:pt x="0" y="533"/>
                  </a:cubicBezTo>
                  <a:cubicBezTo>
                    <a:pt x="0" y="1182"/>
                    <a:pt x="0" y="1182"/>
                    <a:pt x="0" y="1182"/>
                  </a:cubicBezTo>
                  <a:cubicBezTo>
                    <a:pt x="0" y="1475"/>
                    <a:pt x="240" y="1715"/>
                    <a:pt x="533" y="1715"/>
                  </a:cubicBezTo>
                  <a:cubicBezTo>
                    <a:pt x="5467" y="1715"/>
                    <a:pt x="5467" y="1715"/>
                    <a:pt x="5467" y="1715"/>
                  </a:cubicBezTo>
                  <a:cubicBezTo>
                    <a:pt x="5760" y="1715"/>
                    <a:pt x="6000" y="1475"/>
                    <a:pt x="6000" y="1182"/>
                  </a:cubicBezTo>
                  <a:lnTo>
                    <a:pt x="6000" y="533"/>
                  </a:lnTo>
                  <a:close/>
                </a:path>
              </a:pathLst>
            </a:custGeom>
            <a:solidFill>
              <a:sysClr val="windowText" lastClr="000000">
                <a:lumMod val="65000"/>
                <a:lumOff val="35000"/>
              </a:sys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C204ED8C-2340-EA4F-BA01-2BE07D414A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3773" y="2112736"/>
              <a:ext cx="561509" cy="209692"/>
            </a:xfrm>
            <a:custGeom>
              <a:avLst/>
              <a:gdLst>
                <a:gd name="T0" fmla="*/ 1502 w 1612"/>
                <a:gd name="T1" fmla="*/ 594 h 603"/>
                <a:gd name="T2" fmla="*/ 1431 w 1612"/>
                <a:gd name="T3" fmla="*/ 564 h 603"/>
                <a:gd name="T4" fmla="*/ 181 w 1612"/>
                <a:gd name="T5" fmla="*/ 564 h 603"/>
                <a:gd name="T6" fmla="*/ 39 w 1612"/>
                <a:gd name="T7" fmla="*/ 564 h 603"/>
                <a:gd name="T8" fmla="*/ 39 w 1612"/>
                <a:gd name="T9" fmla="*/ 423 h 603"/>
                <a:gd name="T10" fmla="*/ 1572 w 1612"/>
                <a:gd name="T11" fmla="*/ 423 h 603"/>
                <a:gd name="T12" fmla="*/ 1572 w 1612"/>
                <a:gd name="T13" fmla="*/ 564 h 603"/>
                <a:gd name="T14" fmla="*/ 1502 w 1612"/>
                <a:gd name="T15" fmla="*/ 594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12" h="603">
                  <a:moveTo>
                    <a:pt x="1502" y="594"/>
                  </a:moveTo>
                  <a:cubicBezTo>
                    <a:pt x="1476" y="594"/>
                    <a:pt x="1451" y="584"/>
                    <a:pt x="1431" y="564"/>
                  </a:cubicBezTo>
                  <a:cubicBezTo>
                    <a:pt x="1086" y="220"/>
                    <a:pt x="525" y="220"/>
                    <a:pt x="181" y="564"/>
                  </a:cubicBezTo>
                  <a:cubicBezTo>
                    <a:pt x="141" y="603"/>
                    <a:pt x="78" y="603"/>
                    <a:pt x="39" y="564"/>
                  </a:cubicBezTo>
                  <a:cubicBezTo>
                    <a:pt x="0" y="525"/>
                    <a:pt x="0" y="462"/>
                    <a:pt x="39" y="423"/>
                  </a:cubicBezTo>
                  <a:cubicBezTo>
                    <a:pt x="462" y="0"/>
                    <a:pt x="1150" y="0"/>
                    <a:pt x="1572" y="423"/>
                  </a:cubicBezTo>
                  <a:cubicBezTo>
                    <a:pt x="1612" y="462"/>
                    <a:pt x="1612" y="525"/>
                    <a:pt x="1572" y="564"/>
                  </a:cubicBezTo>
                  <a:cubicBezTo>
                    <a:pt x="1553" y="584"/>
                    <a:pt x="1527" y="594"/>
                    <a:pt x="1502" y="594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714180A7-E2F0-7049-82DE-B90CAC081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2618" y="1931122"/>
              <a:ext cx="803819" cy="223669"/>
            </a:xfrm>
            <a:custGeom>
              <a:avLst/>
              <a:gdLst>
                <a:gd name="T0" fmla="*/ 2198 w 2308"/>
                <a:gd name="T1" fmla="*/ 632 h 641"/>
                <a:gd name="T2" fmla="*/ 2127 w 2308"/>
                <a:gd name="T3" fmla="*/ 602 h 641"/>
                <a:gd name="T4" fmla="*/ 181 w 2308"/>
                <a:gd name="T5" fmla="*/ 602 h 641"/>
                <a:gd name="T6" fmla="*/ 39 w 2308"/>
                <a:gd name="T7" fmla="*/ 602 h 641"/>
                <a:gd name="T8" fmla="*/ 39 w 2308"/>
                <a:gd name="T9" fmla="*/ 461 h 641"/>
                <a:gd name="T10" fmla="*/ 1154 w 2308"/>
                <a:gd name="T11" fmla="*/ 0 h 641"/>
                <a:gd name="T12" fmla="*/ 2268 w 2308"/>
                <a:gd name="T13" fmla="*/ 461 h 641"/>
                <a:gd name="T14" fmla="*/ 2268 w 2308"/>
                <a:gd name="T15" fmla="*/ 602 h 641"/>
                <a:gd name="T16" fmla="*/ 2198 w 2308"/>
                <a:gd name="T17" fmla="*/ 632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8" h="641">
                  <a:moveTo>
                    <a:pt x="2198" y="632"/>
                  </a:moveTo>
                  <a:cubicBezTo>
                    <a:pt x="2172" y="632"/>
                    <a:pt x="2147" y="622"/>
                    <a:pt x="2127" y="602"/>
                  </a:cubicBezTo>
                  <a:cubicBezTo>
                    <a:pt x="1590" y="66"/>
                    <a:pt x="717" y="66"/>
                    <a:pt x="181" y="602"/>
                  </a:cubicBezTo>
                  <a:cubicBezTo>
                    <a:pt x="142" y="641"/>
                    <a:pt x="78" y="641"/>
                    <a:pt x="39" y="602"/>
                  </a:cubicBezTo>
                  <a:cubicBezTo>
                    <a:pt x="0" y="563"/>
                    <a:pt x="0" y="500"/>
                    <a:pt x="39" y="461"/>
                  </a:cubicBezTo>
                  <a:cubicBezTo>
                    <a:pt x="336" y="164"/>
                    <a:pt x="732" y="0"/>
                    <a:pt x="1154" y="0"/>
                  </a:cubicBezTo>
                  <a:cubicBezTo>
                    <a:pt x="1575" y="0"/>
                    <a:pt x="1971" y="164"/>
                    <a:pt x="2268" y="461"/>
                  </a:cubicBezTo>
                  <a:cubicBezTo>
                    <a:pt x="2308" y="500"/>
                    <a:pt x="2308" y="563"/>
                    <a:pt x="2268" y="602"/>
                  </a:cubicBezTo>
                  <a:cubicBezTo>
                    <a:pt x="2249" y="622"/>
                    <a:pt x="2223" y="632"/>
                    <a:pt x="2198" y="632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2" name="Freeform 10">
              <a:extLst>
                <a:ext uri="{FF2B5EF4-FFF2-40B4-BE49-F238E27FC236}">
                  <a16:creationId xmlns:a16="http://schemas.microsoft.com/office/drawing/2014/main" id="{D9E69654-647A-7B4C-82F3-C402F1367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8700" y="3635374"/>
              <a:ext cx="95250" cy="268288"/>
            </a:xfrm>
            <a:custGeom>
              <a:avLst/>
              <a:gdLst>
                <a:gd name="T0" fmla="*/ 100 w 200"/>
                <a:gd name="T1" fmla="*/ 565 h 565"/>
                <a:gd name="T2" fmla="*/ 0 w 200"/>
                <a:gd name="T3" fmla="*/ 465 h 565"/>
                <a:gd name="T4" fmla="*/ 0 w 200"/>
                <a:gd name="T5" fmla="*/ 100 h 565"/>
                <a:gd name="T6" fmla="*/ 100 w 200"/>
                <a:gd name="T7" fmla="*/ 0 h 565"/>
                <a:gd name="T8" fmla="*/ 200 w 200"/>
                <a:gd name="T9" fmla="*/ 100 h 565"/>
                <a:gd name="T10" fmla="*/ 200 w 200"/>
                <a:gd name="T11" fmla="*/ 465 h 565"/>
                <a:gd name="T12" fmla="*/ 100 w 200"/>
                <a:gd name="T13" fmla="*/ 565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565">
                  <a:moveTo>
                    <a:pt x="100" y="565"/>
                  </a:moveTo>
                  <a:cubicBezTo>
                    <a:pt x="45" y="565"/>
                    <a:pt x="0" y="520"/>
                    <a:pt x="0" y="465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45"/>
                    <a:pt x="45" y="0"/>
                    <a:pt x="100" y="0"/>
                  </a:cubicBezTo>
                  <a:cubicBezTo>
                    <a:pt x="155" y="0"/>
                    <a:pt x="200" y="45"/>
                    <a:pt x="200" y="100"/>
                  </a:cubicBezTo>
                  <a:cubicBezTo>
                    <a:pt x="200" y="465"/>
                    <a:pt x="200" y="465"/>
                    <a:pt x="200" y="465"/>
                  </a:cubicBezTo>
                  <a:cubicBezTo>
                    <a:pt x="200" y="520"/>
                    <a:pt x="155" y="565"/>
                    <a:pt x="100" y="5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3" name="Freeform 11">
              <a:extLst>
                <a:ext uri="{FF2B5EF4-FFF2-40B4-BE49-F238E27FC236}">
                  <a16:creationId xmlns:a16="http://schemas.microsoft.com/office/drawing/2014/main" id="{C50B9BF0-0C5E-B04A-A7D9-3832FDFCB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9375" y="3635374"/>
              <a:ext cx="95250" cy="268288"/>
            </a:xfrm>
            <a:custGeom>
              <a:avLst/>
              <a:gdLst>
                <a:gd name="T0" fmla="*/ 100 w 200"/>
                <a:gd name="T1" fmla="*/ 565 h 565"/>
                <a:gd name="T2" fmla="*/ 0 w 200"/>
                <a:gd name="T3" fmla="*/ 465 h 565"/>
                <a:gd name="T4" fmla="*/ 0 w 200"/>
                <a:gd name="T5" fmla="*/ 100 h 565"/>
                <a:gd name="T6" fmla="*/ 100 w 200"/>
                <a:gd name="T7" fmla="*/ 0 h 565"/>
                <a:gd name="T8" fmla="*/ 200 w 200"/>
                <a:gd name="T9" fmla="*/ 100 h 565"/>
                <a:gd name="T10" fmla="*/ 200 w 200"/>
                <a:gd name="T11" fmla="*/ 465 h 565"/>
                <a:gd name="T12" fmla="*/ 100 w 200"/>
                <a:gd name="T13" fmla="*/ 565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565">
                  <a:moveTo>
                    <a:pt x="100" y="565"/>
                  </a:moveTo>
                  <a:cubicBezTo>
                    <a:pt x="45" y="565"/>
                    <a:pt x="0" y="520"/>
                    <a:pt x="0" y="465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45"/>
                    <a:pt x="45" y="0"/>
                    <a:pt x="100" y="0"/>
                  </a:cubicBezTo>
                  <a:cubicBezTo>
                    <a:pt x="155" y="0"/>
                    <a:pt x="200" y="45"/>
                    <a:pt x="200" y="100"/>
                  </a:cubicBezTo>
                  <a:cubicBezTo>
                    <a:pt x="200" y="465"/>
                    <a:pt x="200" y="465"/>
                    <a:pt x="200" y="465"/>
                  </a:cubicBezTo>
                  <a:cubicBezTo>
                    <a:pt x="200" y="520"/>
                    <a:pt x="155" y="565"/>
                    <a:pt x="100" y="5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4" name="Freeform 12">
              <a:extLst>
                <a:ext uri="{FF2B5EF4-FFF2-40B4-BE49-F238E27FC236}">
                  <a16:creationId xmlns:a16="http://schemas.microsoft.com/office/drawing/2014/main" id="{362FF7A1-A833-3C49-9859-96325FA9DC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0049" y="3635374"/>
              <a:ext cx="93662" cy="268288"/>
            </a:xfrm>
            <a:custGeom>
              <a:avLst/>
              <a:gdLst>
                <a:gd name="T0" fmla="*/ 100 w 200"/>
                <a:gd name="T1" fmla="*/ 565 h 565"/>
                <a:gd name="T2" fmla="*/ 0 w 200"/>
                <a:gd name="T3" fmla="*/ 465 h 565"/>
                <a:gd name="T4" fmla="*/ 0 w 200"/>
                <a:gd name="T5" fmla="*/ 100 h 565"/>
                <a:gd name="T6" fmla="*/ 100 w 200"/>
                <a:gd name="T7" fmla="*/ 0 h 565"/>
                <a:gd name="T8" fmla="*/ 200 w 200"/>
                <a:gd name="T9" fmla="*/ 100 h 565"/>
                <a:gd name="T10" fmla="*/ 200 w 200"/>
                <a:gd name="T11" fmla="*/ 465 h 565"/>
                <a:gd name="T12" fmla="*/ 100 w 200"/>
                <a:gd name="T13" fmla="*/ 565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565">
                  <a:moveTo>
                    <a:pt x="100" y="565"/>
                  </a:moveTo>
                  <a:cubicBezTo>
                    <a:pt x="45" y="565"/>
                    <a:pt x="0" y="520"/>
                    <a:pt x="0" y="465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45"/>
                    <a:pt x="45" y="0"/>
                    <a:pt x="100" y="0"/>
                  </a:cubicBezTo>
                  <a:cubicBezTo>
                    <a:pt x="155" y="0"/>
                    <a:pt x="200" y="45"/>
                    <a:pt x="200" y="100"/>
                  </a:cubicBezTo>
                  <a:cubicBezTo>
                    <a:pt x="200" y="465"/>
                    <a:pt x="200" y="465"/>
                    <a:pt x="200" y="465"/>
                  </a:cubicBezTo>
                  <a:cubicBezTo>
                    <a:pt x="200" y="520"/>
                    <a:pt x="155" y="565"/>
                    <a:pt x="100" y="5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15" name="Right Arrow 114">
            <a:extLst>
              <a:ext uri="{FF2B5EF4-FFF2-40B4-BE49-F238E27FC236}">
                <a16:creationId xmlns:a16="http://schemas.microsoft.com/office/drawing/2014/main" id="{C44A022A-33A8-4E49-B44A-AD6215A1185D}"/>
              </a:ext>
            </a:extLst>
          </p:cNvPr>
          <p:cNvSpPr/>
          <p:nvPr/>
        </p:nvSpPr>
        <p:spPr>
          <a:xfrm>
            <a:off x="2989899" y="3709284"/>
            <a:ext cx="704807" cy="556035"/>
          </a:xfrm>
          <a:prstGeom prst="rightArrow">
            <a:avLst/>
          </a:prstGeom>
          <a:solidFill>
            <a:sysClr val="window" lastClr="FFFFFF">
              <a:lumMod val="75000"/>
            </a:sysClr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8" name="Freeform 30">
            <a:extLst>
              <a:ext uri="{FF2B5EF4-FFF2-40B4-BE49-F238E27FC236}">
                <a16:creationId xmlns:a16="http://schemas.microsoft.com/office/drawing/2014/main" id="{C8AD9D79-546E-704C-BF0F-12488476D044}"/>
              </a:ext>
            </a:extLst>
          </p:cNvPr>
          <p:cNvSpPr>
            <a:spLocks/>
          </p:cNvSpPr>
          <p:nvPr/>
        </p:nvSpPr>
        <p:spPr bwMode="auto">
          <a:xfrm>
            <a:off x="7766462" y="144535"/>
            <a:ext cx="3589168" cy="986577"/>
          </a:xfrm>
          <a:custGeom>
            <a:avLst/>
            <a:gdLst>
              <a:gd name="T0" fmla="*/ 290 w 1680"/>
              <a:gd name="T1" fmla="*/ 5 h 908"/>
              <a:gd name="T2" fmla="*/ 457 w 1680"/>
              <a:gd name="T3" fmla="*/ 12 h 908"/>
              <a:gd name="T4" fmla="*/ 903 w 1680"/>
              <a:gd name="T5" fmla="*/ 16 h 908"/>
              <a:gd name="T6" fmla="*/ 1128 w 1680"/>
              <a:gd name="T7" fmla="*/ 23 h 908"/>
              <a:gd name="T8" fmla="*/ 1335 w 1680"/>
              <a:gd name="T9" fmla="*/ 39 h 908"/>
              <a:gd name="T10" fmla="*/ 1349 w 1680"/>
              <a:gd name="T11" fmla="*/ 39 h 908"/>
              <a:gd name="T12" fmla="*/ 1383 w 1680"/>
              <a:gd name="T13" fmla="*/ 43 h 908"/>
              <a:gd name="T14" fmla="*/ 1430 w 1680"/>
              <a:gd name="T15" fmla="*/ 75 h 908"/>
              <a:gd name="T16" fmla="*/ 1457 w 1680"/>
              <a:gd name="T17" fmla="*/ 131 h 908"/>
              <a:gd name="T18" fmla="*/ 1468 w 1680"/>
              <a:gd name="T19" fmla="*/ 199 h 908"/>
              <a:gd name="T20" fmla="*/ 1470 w 1680"/>
              <a:gd name="T21" fmla="*/ 268 h 908"/>
              <a:gd name="T22" fmla="*/ 1470 w 1680"/>
              <a:gd name="T23" fmla="*/ 334 h 908"/>
              <a:gd name="T24" fmla="*/ 1491 w 1680"/>
              <a:gd name="T25" fmla="*/ 374 h 908"/>
              <a:gd name="T26" fmla="*/ 1538 w 1680"/>
              <a:gd name="T27" fmla="*/ 392 h 908"/>
              <a:gd name="T28" fmla="*/ 1597 w 1680"/>
              <a:gd name="T29" fmla="*/ 390 h 908"/>
              <a:gd name="T30" fmla="*/ 1644 w 1680"/>
              <a:gd name="T31" fmla="*/ 358 h 908"/>
              <a:gd name="T32" fmla="*/ 1662 w 1680"/>
              <a:gd name="T33" fmla="*/ 334 h 908"/>
              <a:gd name="T34" fmla="*/ 1666 w 1680"/>
              <a:gd name="T35" fmla="*/ 336 h 908"/>
              <a:gd name="T36" fmla="*/ 1680 w 1680"/>
              <a:gd name="T37" fmla="*/ 376 h 908"/>
              <a:gd name="T38" fmla="*/ 1666 w 1680"/>
              <a:gd name="T39" fmla="*/ 458 h 908"/>
              <a:gd name="T40" fmla="*/ 1610 w 1680"/>
              <a:gd name="T41" fmla="*/ 523 h 908"/>
              <a:gd name="T42" fmla="*/ 1534 w 1680"/>
              <a:gd name="T43" fmla="*/ 563 h 908"/>
              <a:gd name="T44" fmla="*/ 1448 w 1680"/>
              <a:gd name="T45" fmla="*/ 563 h 908"/>
              <a:gd name="T46" fmla="*/ 1441 w 1680"/>
              <a:gd name="T47" fmla="*/ 629 h 908"/>
              <a:gd name="T48" fmla="*/ 1439 w 1680"/>
              <a:gd name="T49" fmla="*/ 721 h 908"/>
              <a:gd name="T50" fmla="*/ 1423 w 1680"/>
              <a:gd name="T51" fmla="*/ 811 h 908"/>
              <a:gd name="T52" fmla="*/ 1396 w 1680"/>
              <a:gd name="T53" fmla="*/ 861 h 908"/>
              <a:gd name="T54" fmla="*/ 1349 w 1680"/>
              <a:gd name="T55" fmla="*/ 888 h 908"/>
              <a:gd name="T56" fmla="*/ 1268 w 1680"/>
              <a:gd name="T57" fmla="*/ 904 h 908"/>
              <a:gd name="T58" fmla="*/ 1151 w 1680"/>
              <a:gd name="T59" fmla="*/ 908 h 908"/>
              <a:gd name="T60" fmla="*/ 966 w 1680"/>
              <a:gd name="T61" fmla="*/ 904 h 908"/>
              <a:gd name="T62" fmla="*/ 838 w 1680"/>
              <a:gd name="T63" fmla="*/ 892 h 908"/>
              <a:gd name="T64" fmla="*/ 811 w 1680"/>
              <a:gd name="T65" fmla="*/ 890 h 908"/>
              <a:gd name="T66" fmla="*/ 603 w 1680"/>
              <a:gd name="T67" fmla="*/ 877 h 908"/>
              <a:gd name="T68" fmla="*/ 380 w 1680"/>
              <a:gd name="T69" fmla="*/ 865 h 908"/>
              <a:gd name="T70" fmla="*/ 227 w 1680"/>
              <a:gd name="T71" fmla="*/ 865 h 908"/>
              <a:gd name="T72" fmla="*/ 157 w 1680"/>
              <a:gd name="T73" fmla="*/ 859 h 908"/>
              <a:gd name="T74" fmla="*/ 90 w 1680"/>
              <a:gd name="T75" fmla="*/ 841 h 908"/>
              <a:gd name="T76" fmla="*/ 36 w 1680"/>
              <a:gd name="T77" fmla="*/ 807 h 908"/>
              <a:gd name="T78" fmla="*/ 4 w 1680"/>
              <a:gd name="T79" fmla="*/ 753 h 908"/>
              <a:gd name="T80" fmla="*/ 2 w 1680"/>
              <a:gd name="T81" fmla="*/ 750 h 908"/>
              <a:gd name="T82" fmla="*/ 0 w 1680"/>
              <a:gd name="T83" fmla="*/ 719 h 908"/>
              <a:gd name="T84" fmla="*/ 2 w 1680"/>
              <a:gd name="T85" fmla="*/ 703 h 908"/>
              <a:gd name="T86" fmla="*/ 15 w 1680"/>
              <a:gd name="T87" fmla="*/ 606 h 908"/>
              <a:gd name="T88" fmla="*/ 22 w 1680"/>
              <a:gd name="T89" fmla="*/ 451 h 908"/>
              <a:gd name="T90" fmla="*/ 29 w 1680"/>
              <a:gd name="T91" fmla="*/ 257 h 908"/>
              <a:gd name="T92" fmla="*/ 38 w 1680"/>
              <a:gd name="T93" fmla="*/ 140 h 908"/>
              <a:gd name="T94" fmla="*/ 51 w 1680"/>
              <a:gd name="T95" fmla="*/ 79 h 908"/>
              <a:gd name="T96" fmla="*/ 63 w 1680"/>
              <a:gd name="T97" fmla="*/ 54 h 908"/>
              <a:gd name="T98" fmla="*/ 67 w 1680"/>
              <a:gd name="T99" fmla="*/ 50 h 908"/>
              <a:gd name="T100" fmla="*/ 74 w 1680"/>
              <a:gd name="T101" fmla="*/ 45 h 908"/>
              <a:gd name="T102" fmla="*/ 85 w 1680"/>
              <a:gd name="T103" fmla="*/ 32 h 908"/>
              <a:gd name="T104" fmla="*/ 144 w 1680"/>
              <a:gd name="T105" fmla="*/ 7 h 908"/>
              <a:gd name="T106" fmla="*/ 232 w 1680"/>
              <a:gd name="T107" fmla="*/ 0 h 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680" h="908">
                <a:moveTo>
                  <a:pt x="232" y="0"/>
                </a:moveTo>
                <a:lnTo>
                  <a:pt x="290" y="5"/>
                </a:lnTo>
                <a:lnTo>
                  <a:pt x="374" y="9"/>
                </a:lnTo>
                <a:lnTo>
                  <a:pt x="457" y="12"/>
                </a:lnTo>
                <a:lnTo>
                  <a:pt x="680" y="14"/>
                </a:lnTo>
                <a:lnTo>
                  <a:pt x="903" y="16"/>
                </a:lnTo>
                <a:lnTo>
                  <a:pt x="1015" y="18"/>
                </a:lnTo>
                <a:lnTo>
                  <a:pt x="1128" y="23"/>
                </a:lnTo>
                <a:lnTo>
                  <a:pt x="1232" y="34"/>
                </a:lnTo>
                <a:lnTo>
                  <a:pt x="1335" y="39"/>
                </a:lnTo>
                <a:lnTo>
                  <a:pt x="1344" y="39"/>
                </a:lnTo>
                <a:lnTo>
                  <a:pt x="1349" y="39"/>
                </a:lnTo>
                <a:lnTo>
                  <a:pt x="1349" y="39"/>
                </a:lnTo>
                <a:lnTo>
                  <a:pt x="1383" y="43"/>
                </a:lnTo>
                <a:lnTo>
                  <a:pt x="1407" y="57"/>
                </a:lnTo>
                <a:lnTo>
                  <a:pt x="1430" y="75"/>
                </a:lnTo>
                <a:lnTo>
                  <a:pt x="1446" y="99"/>
                </a:lnTo>
                <a:lnTo>
                  <a:pt x="1457" y="131"/>
                </a:lnTo>
                <a:lnTo>
                  <a:pt x="1464" y="162"/>
                </a:lnTo>
                <a:lnTo>
                  <a:pt x="1468" y="199"/>
                </a:lnTo>
                <a:lnTo>
                  <a:pt x="1470" y="235"/>
                </a:lnTo>
                <a:lnTo>
                  <a:pt x="1470" y="268"/>
                </a:lnTo>
                <a:lnTo>
                  <a:pt x="1470" y="302"/>
                </a:lnTo>
                <a:lnTo>
                  <a:pt x="1470" y="334"/>
                </a:lnTo>
                <a:lnTo>
                  <a:pt x="1468" y="361"/>
                </a:lnTo>
                <a:lnTo>
                  <a:pt x="1491" y="374"/>
                </a:lnTo>
                <a:lnTo>
                  <a:pt x="1516" y="385"/>
                </a:lnTo>
                <a:lnTo>
                  <a:pt x="1538" y="392"/>
                </a:lnTo>
                <a:lnTo>
                  <a:pt x="1567" y="394"/>
                </a:lnTo>
                <a:lnTo>
                  <a:pt x="1597" y="390"/>
                </a:lnTo>
                <a:lnTo>
                  <a:pt x="1621" y="376"/>
                </a:lnTo>
                <a:lnTo>
                  <a:pt x="1644" y="358"/>
                </a:lnTo>
                <a:lnTo>
                  <a:pt x="1662" y="336"/>
                </a:lnTo>
                <a:lnTo>
                  <a:pt x="1662" y="334"/>
                </a:lnTo>
                <a:lnTo>
                  <a:pt x="1664" y="334"/>
                </a:lnTo>
                <a:lnTo>
                  <a:pt x="1666" y="336"/>
                </a:lnTo>
                <a:lnTo>
                  <a:pt x="1666" y="336"/>
                </a:lnTo>
                <a:lnTo>
                  <a:pt x="1680" y="376"/>
                </a:lnTo>
                <a:lnTo>
                  <a:pt x="1678" y="419"/>
                </a:lnTo>
                <a:lnTo>
                  <a:pt x="1666" y="458"/>
                </a:lnTo>
                <a:lnTo>
                  <a:pt x="1642" y="494"/>
                </a:lnTo>
                <a:lnTo>
                  <a:pt x="1610" y="523"/>
                </a:lnTo>
                <a:lnTo>
                  <a:pt x="1574" y="548"/>
                </a:lnTo>
                <a:lnTo>
                  <a:pt x="1534" y="563"/>
                </a:lnTo>
                <a:lnTo>
                  <a:pt x="1491" y="568"/>
                </a:lnTo>
                <a:lnTo>
                  <a:pt x="1448" y="563"/>
                </a:lnTo>
                <a:lnTo>
                  <a:pt x="1441" y="595"/>
                </a:lnTo>
                <a:lnTo>
                  <a:pt x="1441" y="629"/>
                </a:lnTo>
                <a:lnTo>
                  <a:pt x="1441" y="660"/>
                </a:lnTo>
                <a:lnTo>
                  <a:pt x="1439" y="721"/>
                </a:lnTo>
                <a:lnTo>
                  <a:pt x="1430" y="780"/>
                </a:lnTo>
                <a:lnTo>
                  <a:pt x="1423" y="811"/>
                </a:lnTo>
                <a:lnTo>
                  <a:pt x="1414" y="838"/>
                </a:lnTo>
                <a:lnTo>
                  <a:pt x="1396" y="861"/>
                </a:lnTo>
                <a:lnTo>
                  <a:pt x="1374" y="877"/>
                </a:lnTo>
                <a:lnTo>
                  <a:pt x="1349" y="888"/>
                </a:lnTo>
                <a:lnTo>
                  <a:pt x="1324" y="895"/>
                </a:lnTo>
                <a:lnTo>
                  <a:pt x="1268" y="904"/>
                </a:lnTo>
                <a:lnTo>
                  <a:pt x="1209" y="908"/>
                </a:lnTo>
                <a:lnTo>
                  <a:pt x="1151" y="908"/>
                </a:lnTo>
                <a:lnTo>
                  <a:pt x="1094" y="906"/>
                </a:lnTo>
                <a:lnTo>
                  <a:pt x="966" y="904"/>
                </a:lnTo>
                <a:lnTo>
                  <a:pt x="838" y="895"/>
                </a:lnTo>
                <a:lnTo>
                  <a:pt x="838" y="892"/>
                </a:lnTo>
                <a:lnTo>
                  <a:pt x="813" y="890"/>
                </a:lnTo>
                <a:lnTo>
                  <a:pt x="811" y="890"/>
                </a:lnTo>
                <a:lnTo>
                  <a:pt x="707" y="886"/>
                </a:lnTo>
                <a:lnTo>
                  <a:pt x="603" y="877"/>
                </a:lnTo>
                <a:lnTo>
                  <a:pt x="500" y="868"/>
                </a:lnTo>
                <a:lnTo>
                  <a:pt x="380" y="865"/>
                </a:lnTo>
                <a:lnTo>
                  <a:pt x="259" y="865"/>
                </a:lnTo>
                <a:lnTo>
                  <a:pt x="227" y="865"/>
                </a:lnTo>
                <a:lnTo>
                  <a:pt x="193" y="863"/>
                </a:lnTo>
                <a:lnTo>
                  <a:pt x="157" y="859"/>
                </a:lnTo>
                <a:lnTo>
                  <a:pt x="124" y="852"/>
                </a:lnTo>
                <a:lnTo>
                  <a:pt x="90" y="841"/>
                </a:lnTo>
                <a:lnTo>
                  <a:pt x="60" y="825"/>
                </a:lnTo>
                <a:lnTo>
                  <a:pt x="36" y="807"/>
                </a:lnTo>
                <a:lnTo>
                  <a:pt x="18" y="782"/>
                </a:lnTo>
                <a:lnTo>
                  <a:pt x="4" y="753"/>
                </a:lnTo>
                <a:lnTo>
                  <a:pt x="2" y="753"/>
                </a:lnTo>
                <a:lnTo>
                  <a:pt x="2" y="750"/>
                </a:lnTo>
                <a:lnTo>
                  <a:pt x="2" y="730"/>
                </a:lnTo>
                <a:lnTo>
                  <a:pt x="0" y="719"/>
                </a:lnTo>
                <a:lnTo>
                  <a:pt x="2" y="705"/>
                </a:lnTo>
                <a:lnTo>
                  <a:pt x="2" y="703"/>
                </a:lnTo>
                <a:lnTo>
                  <a:pt x="9" y="656"/>
                </a:lnTo>
                <a:lnTo>
                  <a:pt x="15" y="606"/>
                </a:lnTo>
                <a:lnTo>
                  <a:pt x="20" y="559"/>
                </a:lnTo>
                <a:lnTo>
                  <a:pt x="22" y="451"/>
                </a:lnTo>
                <a:lnTo>
                  <a:pt x="24" y="340"/>
                </a:lnTo>
                <a:lnTo>
                  <a:pt x="29" y="257"/>
                </a:lnTo>
                <a:lnTo>
                  <a:pt x="36" y="174"/>
                </a:lnTo>
                <a:lnTo>
                  <a:pt x="38" y="140"/>
                </a:lnTo>
                <a:lnTo>
                  <a:pt x="47" y="106"/>
                </a:lnTo>
                <a:lnTo>
                  <a:pt x="51" y="79"/>
                </a:lnTo>
                <a:lnTo>
                  <a:pt x="63" y="57"/>
                </a:lnTo>
                <a:lnTo>
                  <a:pt x="63" y="54"/>
                </a:lnTo>
                <a:lnTo>
                  <a:pt x="65" y="52"/>
                </a:lnTo>
                <a:lnTo>
                  <a:pt x="67" y="50"/>
                </a:lnTo>
                <a:lnTo>
                  <a:pt x="72" y="45"/>
                </a:lnTo>
                <a:lnTo>
                  <a:pt x="74" y="45"/>
                </a:lnTo>
                <a:lnTo>
                  <a:pt x="78" y="39"/>
                </a:lnTo>
                <a:lnTo>
                  <a:pt x="85" y="32"/>
                </a:lnTo>
                <a:lnTo>
                  <a:pt x="112" y="16"/>
                </a:lnTo>
                <a:lnTo>
                  <a:pt x="144" y="7"/>
                </a:lnTo>
                <a:lnTo>
                  <a:pt x="175" y="3"/>
                </a:lnTo>
                <a:lnTo>
                  <a:pt x="232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IN" sz="1400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6FE44DE-2D59-1343-81D3-5204FC0A012D}"/>
              </a:ext>
            </a:extLst>
          </p:cNvPr>
          <p:cNvSpPr/>
          <p:nvPr/>
        </p:nvSpPr>
        <p:spPr>
          <a:xfrm>
            <a:off x="7749351" y="400090"/>
            <a:ext cx="32583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dirty="0"/>
              <a:t>It is 19:00 and it is dark outside.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F2AA7AA-6C2D-5D44-80A6-25398BDDB16E}"/>
              </a:ext>
            </a:extLst>
          </p:cNvPr>
          <p:cNvSpPr txBox="1"/>
          <p:nvPr/>
        </p:nvSpPr>
        <p:spPr>
          <a:xfrm>
            <a:off x="1051679" y="4720500"/>
            <a:ext cx="1516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Light </a:t>
            </a: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sensor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detects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there is NO luminosity, which means it is night</a:t>
            </a:r>
            <a:endParaRPr kumimoji="0" lang="de-DE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D1C6A43-1B65-6244-8CC0-EE184A4E7C9E}"/>
              </a:ext>
            </a:extLst>
          </p:cNvPr>
          <p:cNvSpPr txBox="1"/>
          <p:nvPr/>
        </p:nvSpPr>
        <p:spPr>
          <a:xfrm>
            <a:off x="3878824" y="4838612"/>
            <a:ext cx="151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Device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sends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the data </a:t>
            </a: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to MBP</a:t>
            </a:r>
            <a:endParaRPr kumimoji="0" lang="de-DE" sz="1400" b="1" i="0" u="sng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51ACEBA-F04A-5047-A9E2-60D46BC98EE7}"/>
              </a:ext>
            </a:extLst>
          </p:cNvPr>
          <p:cNvSpPr txBox="1"/>
          <p:nvPr/>
        </p:nvSpPr>
        <p:spPr>
          <a:xfrm>
            <a:off x="2631672" y="4295868"/>
            <a:ext cx="13293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u="sng" kern="0" dirty="0">
                <a:solidFill>
                  <a:prstClr val="black"/>
                </a:solidFill>
              </a:rPr>
              <a:t>Device </a:t>
            </a:r>
            <a:r>
              <a:rPr lang="en-US" sz="1400" b="1" u="sng" kern="0" dirty="0" smtClean="0">
                <a:solidFill>
                  <a:prstClr val="black"/>
                </a:solidFill>
              </a:rPr>
              <a:t>collects </a:t>
            </a:r>
            <a:r>
              <a:rPr lang="en-US" sz="1400" b="1" kern="0" dirty="0" smtClean="0">
                <a:solidFill>
                  <a:prstClr val="black"/>
                </a:solidFill>
              </a:rPr>
              <a:t>the </a:t>
            </a:r>
            <a:r>
              <a:rPr lang="en-US" sz="1400" b="1" kern="0" dirty="0">
                <a:solidFill>
                  <a:prstClr val="black"/>
                </a:solidFill>
              </a:rPr>
              <a:t>data from the sensor frequently</a:t>
            </a:r>
            <a:endParaRPr kumimoji="0" lang="de-DE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8180787-73CF-4342-BB44-E4CE486EB787}"/>
              </a:ext>
            </a:extLst>
          </p:cNvPr>
          <p:cNvSpPr txBox="1"/>
          <p:nvPr/>
        </p:nvSpPr>
        <p:spPr>
          <a:xfrm>
            <a:off x="1051679" y="4720500"/>
            <a:ext cx="1516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Light </a:t>
            </a: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sensor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detects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there is NO luminosity, which means it is night</a:t>
            </a:r>
            <a:endParaRPr kumimoji="0" lang="de-DE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7DEB2DC-8459-104F-B53E-62F93470A0C6}"/>
              </a:ext>
            </a:extLst>
          </p:cNvPr>
          <p:cNvSpPr txBox="1"/>
          <p:nvPr/>
        </p:nvSpPr>
        <p:spPr>
          <a:xfrm>
            <a:off x="3878824" y="4838612"/>
            <a:ext cx="151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Device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sends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the data </a:t>
            </a: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to MBP</a:t>
            </a:r>
            <a:endParaRPr kumimoji="0" lang="de-DE" sz="1400" b="1" i="0" u="sng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0529C0A-2AE9-7B46-AB0A-C8BD28080C55}"/>
              </a:ext>
            </a:extLst>
          </p:cNvPr>
          <p:cNvSpPr txBox="1"/>
          <p:nvPr/>
        </p:nvSpPr>
        <p:spPr>
          <a:xfrm>
            <a:off x="5191660" y="2987635"/>
            <a:ext cx="1516400" cy="307777"/>
          </a:xfrm>
          <a:prstGeom prst="rect">
            <a:avLst/>
          </a:prstGeom>
          <a:solidFill>
            <a:schemeClr val="bg2">
              <a:alpha val="58000"/>
            </a:schemeClr>
          </a:solidFill>
          <a:ln>
            <a:solidFill>
              <a:schemeClr val="accent3">
                <a:lumMod val="50000"/>
              </a:schemeClr>
            </a:solidFill>
            <a:prstDash val="dash"/>
          </a:ln>
        </p:spPr>
        <p:txBody>
          <a:bodyPr wrap="square" rtlCol="0" anchor="ctr">
            <a:spAutoFit/>
          </a:bodyPr>
          <a:lstStyle>
            <a:defPPr>
              <a:defRPr lang="de-DE"/>
            </a:defPPr>
            <a:lvl1pPr marR="0" lvl="0" indent="0" algn="ctr" defTabSz="1218987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defRPr>
            </a:lvl1pPr>
          </a:lstStyle>
          <a:p>
            <a:r>
              <a:rPr lang="en-US" dirty="0"/>
              <a:t>Rule</a:t>
            </a:r>
          </a:p>
        </p:txBody>
      </p:sp>
    </p:spTree>
    <p:extLst>
      <p:ext uri="{BB962C8B-B14F-4D97-AF65-F5344CB8AC3E}">
        <p14:creationId xmlns:p14="http://schemas.microsoft.com/office/powerpoint/2010/main" val="1057746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BB3DC-107B-5E41-8BBE-41FD0F11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12</a:t>
            </a:fld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923204-5250-9446-9F02-F9CBBA31A406}"/>
              </a:ext>
            </a:extLst>
          </p:cNvPr>
          <p:cNvSpPr/>
          <p:nvPr/>
        </p:nvSpPr>
        <p:spPr>
          <a:xfrm>
            <a:off x="0" y="-22206"/>
            <a:ext cx="12192000" cy="11389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44" name="Rectangle 343">
            <a:extLst>
              <a:ext uri="{FF2B5EF4-FFF2-40B4-BE49-F238E27FC236}">
                <a16:creationId xmlns:a16="http://schemas.microsoft.com/office/drawing/2014/main" id="{542AA37C-84B2-604C-9F3F-BC5846A9ABA5}"/>
              </a:ext>
            </a:extLst>
          </p:cNvPr>
          <p:cNvSpPr/>
          <p:nvPr/>
        </p:nvSpPr>
        <p:spPr>
          <a:xfrm>
            <a:off x="1790482" y="1297560"/>
            <a:ext cx="7930416" cy="4418457"/>
          </a:xfrm>
          <a:prstGeom prst="rect">
            <a:avLst/>
          </a:prstGeom>
          <a:solidFill>
            <a:srgbClr val="92D050">
              <a:alpha val="12000"/>
            </a:srgbClr>
          </a:solidFill>
          <a:ln w="25400" cap="flat" cmpd="sng" algn="ctr">
            <a:solidFill>
              <a:srgbClr val="92D050"/>
            </a:solidFill>
            <a:prstDash val="dashDot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315FB914-8805-D143-A327-679799286438}"/>
              </a:ext>
            </a:extLst>
          </p:cNvPr>
          <p:cNvSpPr/>
          <p:nvPr/>
        </p:nvSpPr>
        <p:spPr>
          <a:xfrm>
            <a:off x="434973" y="2187845"/>
            <a:ext cx="4915427" cy="3677969"/>
          </a:xfrm>
          <a:prstGeom prst="rect">
            <a:avLst/>
          </a:prstGeom>
          <a:solidFill>
            <a:srgbClr val="FCC430">
              <a:lumMod val="40000"/>
              <a:lumOff val="60000"/>
              <a:alpha val="12000"/>
            </a:srgbClr>
          </a:solidFill>
          <a:ln w="25400" cap="flat" cmpd="sng" algn="ctr">
            <a:solidFill>
              <a:srgbClr val="FCC430">
                <a:lumMod val="60000"/>
                <a:lumOff val="40000"/>
              </a:srgbClr>
            </a:solidFill>
            <a:prstDash val="dashDot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476F44C1-1BF6-5F42-BED1-0A487761CAC3}"/>
              </a:ext>
            </a:extLst>
          </p:cNvPr>
          <p:cNvSpPr/>
          <p:nvPr/>
        </p:nvSpPr>
        <p:spPr>
          <a:xfrm>
            <a:off x="6533708" y="2187845"/>
            <a:ext cx="4915427" cy="3677969"/>
          </a:xfrm>
          <a:prstGeom prst="rect">
            <a:avLst/>
          </a:prstGeom>
          <a:solidFill>
            <a:srgbClr val="283A58">
              <a:lumMod val="40000"/>
              <a:lumOff val="60000"/>
              <a:alpha val="19000"/>
            </a:srgbClr>
          </a:solidFill>
          <a:ln w="25400" cap="flat" cmpd="sng" algn="ctr">
            <a:solidFill>
              <a:srgbClr val="283A58">
                <a:lumMod val="40000"/>
                <a:lumOff val="60000"/>
              </a:srgbClr>
            </a:solidFill>
            <a:prstDash val="dashDot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A95D9228-5D59-DB41-83D9-D3E083F2143F}"/>
              </a:ext>
            </a:extLst>
          </p:cNvPr>
          <p:cNvSpPr/>
          <p:nvPr/>
        </p:nvSpPr>
        <p:spPr>
          <a:xfrm>
            <a:off x="3254202" y="2517978"/>
            <a:ext cx="5109854" cy="3964541"/>
          </a:xfrm>
          <a:prstGeom prst="rect">
            <a:avLst/>
          </a:prstGeom>
          <a:solidFill>
            <a:srgbClr val="FF0000">
              <a:alpha val="6000"/>
            </a:srgbClr>
          </a:solidFill>
          <a:ln w="25400" cap="flat" cmpd="sng" algn="ctr">
            <a:solidFill>
              <a:srgbClr val="FF0000"/>
            </a:solidFill>
            <a:prstDash val="dashDot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A8960CC5-A961-9D46-9E68-C63B995811CF}"/>
              </a:ext>
            </a:extLst>
          </p:cNvPr>
          <p:cNvSpPr txBox="1"/>
          <p:nvPr/>
        </p:nvSpPr>
        <p:spPr>
          <a:xfrm>
            <a:off x="357182" y="2312294"/>
            <a:ext cx="1427693" cy="564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sng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</a:rPr>
              <a:t>Sensor</a:t>
            </a:r>
            <a:endParaRPr kumimoji="0" lang="de-DE" sz="2400" b="1" i="1" u="sng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</a:endParaRPr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DA9F53E6-179E-CF4C-99A4-9CC6291E7169}"/>
              </a:ext>
            </a:extLst>
          </p:cNvPr>
          <p:cNvSpPr txBox="1"/>
          <p:nvPr/>
        </p:nvSpPr>
        <p:spPr>
          <a:xfrm>
            <a:off x="5106015" y="5887836"/>
            <a:ext cx="1427693" cy="564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MBP</a:t>
            </a:r>
            <a:endParaRPr kumimoji="0" lang="de-DE" sz="2400" b="1" i="1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2159703D-BD63-5340-A6D7-D4C5418539D1}"/>
              </a:ext>
            </a:extLst>
          </p:cNvPr>
          <p:cNvSpPr txBox="1"/>
          <p:nvPr/>
        </p:nvSpPr>
        <p:spPr>
          <a:xfrm>
            <a:off x="9733452" y="2283706"/>
            <a:ext cx="1600669" cy="564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sng" strike="noStrike" kern="0" cap="none" spc="0" normalizeH="0" baseline="0" noProof="0" dirty="0">
                <a:ln>
                  <a:noFill/>
                </a:ln>
                <a:solidFill>
                  <a:srgbClr val="283A58">
                    <a:lumMod val="60000"/>
                    <a:lumOff val="40000"/>
                  </a:srgbClr>
                </a:solidFill>
                <a:effectLst/>
                <a:uLnTx/>
                <a:uFillTx/>
              </a:rPr>
              <a:t>Actuator</a:t>
            </a:r>
            <a:endParaRPr kumimoji="0" lang="de-DE" sz="2400" b="1" i="1" u="sng" strike="noStrike" kern="0" cap="none" spc="0" normalizeH="0" baseline="0" noProof="0" dirty="0">
              <a:ln>
                <a:noFill/>
              </a:ln>
              <a:solidFill>
                <a:srgbClr val="283A58">
                  <a:lumMod val="60000"/>
                  <a:lumOff val="40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418" name="TextBox 417">
            <a:extLst>
              <a:ext uri="{FF2B5EF4-FFF2-40B4-BE49-F238E27FC236}">
                <a16:creationId xmlns:a16="http://schemas.microsoft.com/office/drawing/2014/main" id="{40D80C8C-0A67-DE47-A05D-844BBE172ABB}"/>
              </a:ext>
            </a:extLst>
          </p:cNvPr>
          <p:cNvSpPr txBox="1"/>
          <p:nvPr/>
        </p:nvSpPr>
        <p:spPr>
          <a:xfrm>
            <a:off x="1983833" y="1442029"/>
            <a:ext cx="1600669" cy="564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sng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Device</a:t>
            </a:r>
            <a:endParaRPr kumimoji="0" lang="de-DE" sz="2400" b="1" i="1" u="sng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</a:endParaRPr>
          </a:p>
        </p:txBody>
      </p: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B48356D9-9598-9744-AEA2-AFA6E14D28AD}"/>
              </a:ext>
            </a:extLst>
          </p:cNvPr>
          <p:cNvGrpSpPr/>
          <p:nvPr/>
        </p:nvGrpSpPr>
        <p:grpSpPr>
          <a:xfrm>
            <a:off x="11353800" y="176236"/>
            <a:ext cx="644619" cy="1741291"/>
            <a:chOff x="9263425" y="-1017136"/>
            <a:chExt cx="1437550" cy="3883212"/>
          </a:xfrm>
        </p:grpSpPr>
        <p:grpSp>
          <p:nvGrpSpPr>
            <p:cNvPr id="420" name="Group 419">
              <a:extLst>
                <a:ext uri="{FF2B5EF4-FFF2-40B4-BE49-F238E27FC236}">
                  <a16:creationId xmlns:a16="http://schemas.microsoft.com/office/drawing/2014/main" id="{FB90D116-3D03-AA49-A8EA-13AA09DD8B0F}"/>
                </a:ext>
              </a:extLst>
            </p:cNvPr>
            <p:cNvGrpSpPr/>
            <p:nvPr/>
          </p:nvGrpSpPr>
          <p:grpSpPr>
            <a:xfrm flipH="1">
              <a:off x="9263425" y="-1017136"/>
              <a:ext cx="1437550" cy="3883212"/>
              <a:chOff x="6269182" y="-512372"/>
              <a:chExt cx="1437550" cy="3883212"/>
            </a:xfrm>
          </p:grpSpPr>
          <p:sp>
            <p:nvSpPr>
              <p:cNvPr id="422" name="Freeform 128">
                <a:extLst>
                  <a:ext uri="{FF2B5EF4-FFF2-40B4-BE49-F238E27FC236}">
                    <a16:creationId xmlns:a16="http://schemas.microsoft.com/office/drawing/2014/main" id="{F790C6C3-ABAE-B148-B174-A0D17F4FD4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2808" y="-453237"/>
                <a:ext cx="192894" cy="409723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65" y="109"/>
                  </a:cxn>
                  <a:cxn ang="0">
                    <a:pos x="33" y="131"/>
                  </a:cxn>
                  <a:cxn ang="0">
                    <a:pos x="137" y="157"/>
                  </a:cxn>
                  <a:cxn ang="0">
                    <a:pos x="59" y="198"/>
                  </a:cxn>
                  <a:cxn ang="0">
                    <a:pos x="94" y="288"/>
                  </a:cxn>
                  <a:cxn ang="0">
                    <a:pos x="47" y="291"/>
                  </a:cxn>
                  <a:cxn ang="0">
                    <a:pos x="29" y="188"/>
                  </a:cxn>
                  <a:cxn ang="0">
                    <a:pos x="93" y="160"/>
                  </a:cxn>
                  <a:cxn ang="0">
                    <a:pos x="0" y="138"/>
                  </a:cxn>
                  <a:cxn ang="0">
                    <a:pos x="44" y="104"/>
                  </a:cxn>
                  <a:cxn ang="0">
                    <a:pos x="24" y="8"/>
                  </a:cxn>
                  <a:cxn ang="0">
                    <a:pos x="35" y="0"/>
                  </a:cxn>
                </a:cxnLst>
                <a:rect l="0" t="0" r="r" b="b"/>
                <a:pathLst>
                  <a:path w="137" h="291">
                    <a:moveTo>
                      <a:pt x="35" y="0"/>
                    </a:moveTo>
                    <a:lnTo>
                      <a:pt x="65" y="109"/>
                    </a:lnTo>
                    <a:lnTo>
                      <a:pt x="33" y="131"/>
                    </a:lnTo>
                    <a:lnTo>
                      <a:pt x="137" y="157"/>
                    </a:lnTo>
                    <a:lnTo>
                      <a:pt x="59" y="198"/>
                    </a:lnTo>
                    <a:lnTo>
                      <a:pt x="94" y="288"/>
                    </a:lnTo>
                    <a:lnTo>
                      <a:pt x="47" y="291"/>
                    </a:lnTo>
                    <a:lnTo>
                      <a:pt x="29" y="188"/>
                    </a:lnTo>
                    <a:lnTo>
                      <a:pt x="93" y="160"/>
                    </a:lnTo>
                    <a:lnTo>
                      <a:pt x="0" y="138"/>
                    </a:lnTo>
                    <a:lnTo>
                      <a:pt x="44" y="104"/>
                    </a:lnTo>
                    <a:lnTo>
                      <a:pt x="24" y="8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" name="Freeform 129">
                <a:extLst>
                  <a:ext uri="{FF2B5EF4-FFF2-40B4-BE49-F238E27FC236}">
                    <a16:creationId xmlns:a16="http://schemas.microsoft.com/office/drawing/2014/main" id="{5D43BF82-CD52-DC4B-B44D-507509DD14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92951" y="-512372"/>
                <a:ext cx="94335" cy="94335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46" y="2"/>
                  </a:cxn>
                  <a:cxn ang="0">
                    <a:pos x="55" y="7"/>
                  </a:cxn>
                  <a:cxn ang="0">
                    <a:pos x="62" y="14"/>
                  </a:cxn>
                  <a:cxn ang="0">
                    <a:pos x="66" y="23"/>
                  </a:cxn>
                  <a:cxn ang="0">
                    <a:pos x="67" y="34"/>
                  </a:cxn>
                  <a:cxn ang="0">
                    <a:pos x="65" y="45"/>
                  </a:cxn>
                  <a:cxn ang="0">
                    <a:pos x="60" y="54"/>
                  </a:cxn>
                  <a:cxn ang="0">
                    <a:pos x="53" y="61"/>
                  </a:cxn>
                  <a:cxn ang="0">
                    <a:pos x="44" y="65"/>
                  </a:cxn>
                  <a:cxn ang="0">
                    <a:pos x="33" y="67"/>
                  </a:cxn>
                  <a:cxn ang="0">
                    <a:pos x="22" y="65"/>
                  </a:cxn>
                  <a:cxn ang="0">
                    <a:pos x="13" y="59"/>
                  </a:cxn>
                  <a:cxn ang="0">
                    <a:pos x="6" y="52"/>
                  </a:cxn>
                  <a:cxn ang="0">
                    <a:pos x="1" y="43"/>
                  </a:cxn>
                  <a:cxn ang="0">
                    <a:pos x="0" y="32"/>
                  </a:cxn>
                  <a:cxn ang="0">
                    <a:pos x="2" y="22"/>
                  </a:cxn>
                  <a:cxn ang="0">
                    <a:pos x="7" y="13"/>
                  </a:cxn>
                  <a:cxn ang="0">
                    <a:pos x="15" y="6"/>
                  </a:cxn>
                  <a:cxn ang="0">
                    <a:pos x="24" y="1"/>
                  </a:cxn>
                  <a:cxn ang="0">
                    <a:pos x="35" y="0"/>
                  </a:cxn>
                </a:cxnLst>
                <a:rect l="0" t="0" r="r" b="b"/>
                <a:pathLst>
                  <a:path w="67" h="67">
                    <a:moveTo>
                      <a:pt x="35" y="0"/>
                    </a:moveTo>
                    <a:lnTo>
                      <a:pt x="46" y="2"/>
                    </a:lnTo>
                    <a:lnTo>
                      <a:pt x="55" y="7"/>
                    </a:lnTo>
                    <a:lnTo>
                      <a:pt x="62" y="14"/>
                    </a:lnTo>
                    <a:lnTo>
                      <a:pt x="66" y="23"/>
                    </a:lnTo>
                    <a:lnTo>
                      <a:pt x="67" y="34"/>
                    </a:lnTo>
                    <a:lnTo>
                      <a:pt x="65" y="45"/>
                    </a:lnTo>
                    <a:lnTo>
                      <a:pt x="60" y="54"/>
                    </a:lnTo>
                    <a:lnTo>
                      <a:pt x="53" y="61"/>
                    </a:lnTo>
                    <a:lnTo>
                      <a:pt x="44" y="65"/>
                    </a:lnTo>
                    <a:lnTo>
                      <a:pt x="33" y="67"/>
                    </a:lnTo>
                    <a:lnTo>
                      <a:pt x="22" y="65"/>
                    </a:lnTo>
                    <a:lnTo>
                      <a:pt x="13" y="59"/>
                    </a:lnTo>
                    <a:lnTo>
                      <a:pt x="6" y="52"/>
                    </a:lnTo>
                    <a:lnTo>
                      <a:pt x="1" y="43"/>
                    </a:lnTo>
                    <a:lnTo>
                      <a:pt x="0" y="32"/>
                    </a:lnTo>
                    <a:lnTo>
                      <a:pt x="2" y="22"/>
                    </a:lnTo>
                    <a:lnTo>
                      <a:pt x="7" y="13"/>
                    </a:lnTo>
                    <a:lnTo>
                      <a:pt x="15" y="6"/>
                    </a:lnTo>
                    <a:lnTo>
                      <a:pt x="24" y="1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" name="Freeform 130">
                <a:extLst>
                  <a:ext uri="{FF2B5EF4-FFF2-40B4-BE49-F238E27FC236}">
                    <a16:creationId xmlns:a16="http://schemas.microsoft.com/office/drawing/2014/main" id="{9E739B5F-F206-5D44-985B-3A3E78FB0C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92951" y="-502517"/>
                <a:ext cx="94335" cy="84479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0" y="6"/>
                  </a:cxn>
                  <a:cxn ang="0">
                    <a:pos x="9" y="14"/>
                  </a:cxn>
                  <a:cxn ang="0">
                    <a:pos x="10" y="26"/>
                  </a:cxn>
                  <a:cxn ang="0">
                    <a:pos x="16" y="36"/>
                  </a:cxn>
                  <a:cxn ang="0">
                    <a:pos x="26" y="42"/>
                  </a:cxn>
                  <a:cxn ang="0">
                    <a:pos x="37" y="45"/>
                  </a:cxn>
                  <a:cxn ang="0">
                    <a:pos x="48" y="43"/>
                  </a:cxn>
                  <a:cxn ang="0">
                    <a:pos x="57" y="37"/>
                  </a:cxn>
                  <a:cxn ang="0">
                    <a:pos x="63" y="30"/>
                  </a:cxn>
                  <a:cxn ang="0">
                    <a:pos x="67" y="20"/>
                  </a:cxn>
                  <a:cxn ang="0">
                    <a:pos x="67" y="23"/>
                  </a:cxn>
                  <a:cxn ang="0">
                    <a:pos x="67" y="27"/>
                  </a:cxn>
                  <a:cxn ang="0">
                    <a:pos x="65" y="38"/>
                  </a:cxn>
                  <a:cxn ang="0">
                    <a:pos x="60" y="47"/>
                  </a:cxn>
                  <a:cxn ang="0">
                    <a:pos x="53" y="54"/>
                  </a:cxn>
                  <a:cxn ang="0">
                    <a:pos x="44" y="58"/>
                  </a:cxn>
                  <a:cxn ang="0">
                    <a:pos x="33" y="60"/>
                  </a:cxn>
                  <a:cxn ang="0">
                    <a:pos x="22" y="58"/>
                  </a:cxn>
                  <a:cxn ang="0">
                    <a:pos x="13" y="52"/>
                  </a:cxn>
                  <a:cxn ang="0">
                    <a:pos x="6" y="45"/>
                  </a:cxn>
                  <a:cxn ang="0">
                    <a:pos x="1" y="36"/>
                  </a:cxn>
                  <a:cxn ang="0">
                    <a:pos x="0" y="25"/>
                  </a:cxn>
                  <a:cxn ang="0">
                    <a:pos x="2" y="15"/>
                  </a:cxn>
                  <a:cxn ang="0">
                    <a:pos x="6" y="6"/>
                  </a:cxn>
                  <a:cxn ang="0">
                    <a:pos x="13" y="0"/>
                  </a:cxn>
                </a:cxnLst>
                <a:rect l="0" t="0" r="r" b="b"/>
                <a:pathLst>
                  <a:path w="67" h="60">
                    <a:moveTo>
                      <a:pt x="13" y="0"/>
                    </a:moveTo>
                    <a:lnTo>
                      <a:pt x="10" y="6"/>
                    </a:lnTo>
                    <a:lnTo>
                      <a:pt x="9" y="14"/>
                    </a:lnTo>
                    <a:lnTo>
                      <a:pt x="10" y="26"/>
                    </a:lnTo>
                    <a:lnTo>
                      <a:pt x="16" y="36"/>
                    </a:lnTo>
                    <a:lnTo>
                      <a:pt x="26" y="42"/>
                    </a:lnTo>
                    <a:lnTo>
                      <a:pt x="37" y="45"/>
                    </a:lnTo>
                    <a:lnTo>
                      <a:pt x="48" y="43"/>
                    </a:lnTo>
                    <a:lnTo>
                      <a:pt x="57" y="37"/>
                    </a:lnTo>
                    <a:lnTo>
                      <a:pt x="63" y="30"/>
                    </a:lnTo>
                    <a:lnTo>
                      <a:pt x="67" y="20"/>
                    </a:lnTo>
                    <a:lnTo>
                      <a:pt x="67" y="23"/>
                    </a:lnTo>
                    <a:lnTo>
                      <a:pt x="67" y="27"/>
                    </a:lnTo>
                    <a:lnTo>
                      <a:pt x="65" y="38"/>
                    </a:lnTo>
                    <a:lnTo>
                      <a:pt x="60" y="47"/>
                    </a:lnTo>
                    <a:lnTo>
                      <a:pt x="53" y="54"/>
                    </a:lnTo>
                    <a:lnTo>
                      <a:pt x="44" y="58"/>
                    </a:lnTo>
                    <a:lnTo>
                      <a:pt x="33" y="60"/>
                    </a:lnTo>
                    <a:lnTo>
                      <a:pt x="22" y="58"/>
                    </a:lnTo>
                    <a:lnTo>
                      <a:pt x="13" y="52"/>
                    </a:lnTo>
                    <a:lnTo>
                      <a:pt x="6" y="45"/>
                    </a:lnTo>
                    <a:lnTo>
                      <a:pt x="1" y="36"/>
                    </a:lnTo>
                    <a:lnTo>
                      <a:pt x="0" y="25"/>
                    </a:lnTo>
                    <a:lnTo>
                      <a:pt x="2" y="15"/>
                    </a:lnTo>
                    <a:lnTo>
                      <a:pt x="6" y="6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" name="Freeform 131">
                <a:extLst>
                  <a:ext uri="{FF2B5EF4-FFF2-40B4-BE49-F238E27FC236}">
                    <a16:creationId xmlns:a16="http://schemas.microsoft.com/office/drawing/2014/main" id="{0491EDAA-15E6-1440-ABB2-53BA8B21BF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6643" y="2576739"/>
                <a:ext cx="259069" cy="677239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10" y="45"/>
                  </a:cxn>
                  <a:cxn ang="0">
                    <a:pos x="128" y="89"/>
                  </a:cxn>
                  <a:cxn ang="0">
                    <a:pos x="144" y="132"/>
                  </a:cxn>
                  <a:cxn ang="0">
                    <a:pos x="157" y="174"/>
                  </a:cxn>
                  <a:cxn ang="0">
                    <a:pos x="166" y="214"/>
                  </a:cxn>
                  <a:cxn ang="0">
                    <a:pos x="174" y="252"/>
                  </a:cxn>
                  <a:cxn ang="0">
                    <a:pos x="179" y="288"/>
                  </a:cxn>
                  <a:cxn ang="0">
                    <a:pos x="181" y="320"/>
                  </a:cxn>
                  <a:cxn ang="0">
                    <a:pos x="183" y="351"/>
                  </a:cxn>
                  <a:cxn ang="0">
                    <a:pos x="184" y="376"/>
                  </a:cxn>
                  <a:cxn ang="0">
                    <a:pos x="183" y="399"/>
                  </a:cxn>
                  <a:cxn ang="0">
                    <a:pos x="182" y="417"/>
                  </a:cxn>
                  <a:cxn ang="0">
                    <a:pos x="181" y="430"/>
                  </a:cxn>
                  <a:cxn ang="0">
                    <a:pos x="179" y="438"/>
                  </a:cxn>
                  <a:cxn ang="0">
                    <a:pos x="179" y="441"/>
                  </a:cxn>
                  <a:cxn ang="0">
                    <a:pos x="51" y="481"/>
                  </a:cxn>
                  <a:cxn ang="0">
                    <a:pos x="59" y="439"/>
                  </a:cxn>
                  <a:cxn ang="0">
                    <a:pos x="64" y="398"/>
                  </a:cxn>
                  <a:cxn ang="0">
                    <a:pos x="66" y="359"/>
                  </a:cxn>
                  <a:cxn ang="0">
                    <a:pos x="66" y="321"/>
                  </a:cxn>
                  <a:cxn ang="0">
                    <a:pos x="64" y="285"/>
                  </a:cxn>
                  <a:cxn ang="0">
                    <a:pos x="61" y="251"/>
                  </a:cxn>
                  <a:cxn ang="0">
                    <a:pos x="56" y="219"/>
                  </a:cxn>
                  <a:cxn ang="0">
                    <a:pos x="50" y="189"/>
                  </a:cxn>
                  <a:cxn ang="0">
                    <a:pos x="43" y="161"/>
                  </a:cxn>
                  <a:cxn ang="0">
                    <a:pos x="35" y="137"/>
                  </a:cxn>
                  <a:cxn ang="0">
                    <a:pos x="28" y="114"/>
                  </a:cxn>
                  <a:cxn ang="0">
                    <a:pos x="21" y="95"/>
                  </a:cxn>
                  <a:cxn ang="0">
                    <a:pos x="15" y="79"/>
                  </a:cxn>
                  <a:cxn ang="0">
                    <a:pos x="9" y="66"/>
                  </a:cxn>
                  <a:cxn ang="0">
                    <a:pos x="4" y="57"/>
                  </a:cxn>
                  <a:cxn ang="0">
                    <a:pos x="1" y="51"/>
                  </a:cxn>
                  <a:cxn ang="0">
                    <a:pos x="0" y="49"/>
                  </a:cxn>
                  <a:cxn ang="0">
                    <a:pos x="87" y="0"/>
                  </a:cxn>
                </a:cxnLst>
                <a:rect l="0" t="0" r="r" b="b"/>
                <a:pathLst>
                  <a:path w="184" h="481">
                    <a:moveTo>
                      <a:pt x="87" y="0"/>
                    </a:moveTo>
                    <a:lnTo>
                      <a:pt x="110" y="45"/>
                    </a:lnTo>
                    <a:lnTo>
                      <a:pt x="128" y="89"/>
                    </a:lnTo>
                    <a:lnTo>
                      <a:pt x="144" y="132"/>
                    </a:lnTo>
                    <a:lnTo>
                      <a:pt x="157" y="174"/>
                    </a:lnTo>
                    <a:lnTo>
                      <a:pt x="166" y="214"/>
                    </a:lnTo>
                    <a:lnTo>
                      <a:pt x="174" y="252"/>
                    </a:lnTo>
                    <a:lnTo>
                      <a:pt x="179" y="288"/>
                    </a:lnTo>
                    <a:lnTo>
                      <a:pt x="181" y="320"/>
                    </a:lnTo>
                    <a:lnTo>
                      <a:pt x="183" y="351"/>
                    </a:lnTo>
                    <a:lnTo>
                      <a:pt x="184" y="376"/>
                    </a:lnTo>
                    <a:lnTo>
                      <a:pt x="183" y="399"/>
                    </a:lnTo>
                    <a:lnTo>
                      <a:pt x="182" y="417"/>
                    </a:lnTo>
                    <a:lnTo>
                      <a:pt x="181" y="430"/>
                    </a:lnTo>
                    <a:lnTo>
                      <a:pt x="179" y="438"/>
                    </a:lnTo>
                    <a:lnTo>
                      <a:pt x="179" y="441"/>
                    </a:lnTo>
                    <a:lnTo>
                      <a:pt x="51" y="481"/>
                    </a:lnTo>
                    <a:lnTo>
                      <a:pt x="59" y="439"/>
                    </a:lnTo>
                    <a:lnTo>
                      <a:pt x="64" y="398"/>
                    </a:lnTo>
                    <a:lnTo>
                      <a:pt x="66" y="359"/>
                    </a:lnTo>
                    <a:lnTo>
                      <a:pt x="66" y="321"/>
                    </a:lnTo>
                    <a:lnTo>
                      <a:pt x="64" y="285"/>
                    </a:lnTo>
                    <a:lnTo>
                      <a:pt x="61" y="251"/>
                    </a:lnTo>
                    <a:lnTo>
                      <a:pt x="56" y="219"/>
                    </a:lnTo>
                    <a:lnTo>
                      <a:pt x="50" y="189"/>
                    </a:lnTo>
                    <a:lnTo>
                      <a:pt x="43" y="161"/>
                    </a:lnTo>
                    <a:lnTo>
                      <a:pt x="35" y="137"/>
                    </a:lnTo>
                    <a:lnTo>
                      <a:pt x="28" y="114"/>
                    </a:lnTo>
                    <a:lnTo>
                      <a:pt x="21" y="95"/>
                    </a:lnTo>
                    <a:lnTo>
                      <a:pt x="15" y="79"/>
                    </a:lnTo>
                    <a:lnTo>
                      <a:pt x="9" y="66"/>
                    </a:lnTo>
                    <a:lnTo>
                      <a:pt x="4" y="57"/>
                    </a:lnTo>
                    <a:lnTo>
                      <a:pt x="1" y="51"/>
                    </a:lnTo>
                    <a:lnTo>
                      <a:pt x="0" y="49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" name="Freeform 132">
                <a:extLst>
                  <a:ext uri="{FF2B5EF4-FFF2-40B4-BE49-F238E27FC236}">
                    <a16:creationId xmlns:a16="http://schemas.microsoft.com/office/drawing/2014/main" id="{3FE16840-0C3E-0541-BAB3-BE96F6AA17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0668" y="2323302"/>
                <a:ext cx="991219" cy="395643"/>
              </a:xfrm>
              <a:custGeom>
                <a:avLst/>
                <a:gdLst/>
                <a:ahLst/>
                <a:cxnLst>
                  <a:cxn ang="0">
                    <a:pos x="704" y="0"/>
                  </a:cxn>
                  <a:cxn ang="0">
                    <a:pos x="703" y="7"/>
                  </a:cxn>
                  <a:cxn ang="0">
                    <a:pos x="703" y="16"/>
                  </a:cxn>
                  <a:cxn ang="0">
                    <a:pos x="700" y="28"/>
                  </a:cxn>
                  <a:cxn ang="0">
                    <a:pos x="697" y="42"/>
                  </a:cxn>
                  <a:cxn ang="0">
                    <a:pos x="692" y="56"/>
                  </a:cxn>
                  <a:cxn ang="0">
                    <a:pos x="685" y="73"/>
                  </a:cxn>
                  <a:cxn ang="0">
                    <a:pos x="678" y="90"/>
                  </a:cxn>
                  <a:cxn ang="0">
                    <a:pos x="667" y="108"/>
                  </a:cxn>
                  <a:cxn ang="0">
                    <a:pos x="657" y="127"/>
                  </a:cxn>
                  <a:cxn ang="0">
                    <a:pos x="643" y="145"/>
                  </a:cxn>
                  <a:cxn ang="0">
                    <a:pos x="627" y="164"/>
                  </a:cxn>
                  <a:cxn ang="0">
                    <a:pos x="610" y="181"/>
                  </a:cxn>
                  <a:cxn ang="0">
                    <a:pos x="590" y="199"/>
                  </a:cxn>
                  <a:cxn ang="0">
                    <a:pos x="568" y="215"/>
                  </a:cxn>
                  <a:cxn ang="0">
                    <a:pos x="544" y="230"/>
                  </a:cxn>
                  <a:cxn ang="0">
                    <a:pos x="516" y="244"/>
                  </a:cxn>
                  <a:cxn ang="0">
                    <a:pos x="486" y="256"/>
                  </a:cxn>
                  <a:cxn ang="0">
                    <a:pos x="452" y="266"/>
                  </a:cxn>
                  <a:cxn ang="0">
                    <a:pos x="416" y="273"/>
                  </a:cxn>
                  <a:cxn ang="0">
                    <a:pos x="377" y="278"/>
                  </a:cxn>
                  <a:cxn ang="0">
                    <a:pos x="334" y="281"/>
                  </a:cxn>
                  <a:cxn ang="0">
                    <a:pos x="294" y="281"/>
                  </a:cxn>
                  <a:cxn ang="0">
                    <a:pos x="257" y="279"/>
                  </a:cxn>
                  <a:cxn ang="0">
                    <a:pos x="224" y="274"/>
                  </a:cxn>
                  <a:cxn ang="0">
                    <a:pos x="194" y="268"/>
                  </a:cxn>
                  <a:cxn ang="0">
                    <a:pos x="165" y="260"/>
                  </a:cxn>
                  <a:cxn ang="0">
                    <a:pos x="140" y="251"/>
                  </a:cxn>
                  <a:cxn ang="0">
                    <a:pos x="118" y="240"/>
                  </a:cxn>
                  <a:cxn ang="0">
                    <a:pos x="98" y="229"/>
                  </a:cxn>
                  <a:cxn ang="0">
                    <a:pos x="79" y="216"/>
                  </a:cxn>
                  <a:cxn ang="0">
                    <a:pos x="64" y="205"/>
                  </a:cxn>
                  <a:cxn ang="0">
                    <a:pos x="50" y="192"/>
                  </a:cxn>
                  <a:cxn ang="0">
                    <a:pos x="38" y="180"/>
                  </a:cxn>
                  <a:cxn ang="0">
                    <a:pos x="29" y="169"/>
                  </a:cxn>
                  <a:cxn ang="0">
                    <a:pos x="21" y="157"/>
                  </a:cxn>
                  <a:cxn ang="0">
                    <a:pos x="14" y="147"/>
                  </a:cxn>
                  <a:cxn ang="0">
                    <a:pos x="9" y="139"/>
                  </a:cxn>
                  <a:cxn ang="0">
                    <a:pos x="5" y="131"/>
                  </a:cxn>
                  <a:cxn ang="0">
                    <a:pos x="2" y="126"/>
                  </a:cxn>
                  <a:cxn ang="0">
                    <a:pos x="1" y="122"/>
                  </a:cxn>
                  <a:cxn ang="0">
                    <a:pos x="0" y="121"/>
                  </a:cxn>
                  <a:cxn ang="0">
                    <a:pos x="704" y="0"/>
                  </a:cxn>
                </a:cxnLst>
                <a:rect l="0" t="0" r="r" b="b"/>
                <a:pathLst>
                  <a:path w="704" h="281">
                    <a:moveTo>
                      <a:pt x="704" y="0"/>
                    </a:moveTo>
                    <a:lnTo>
                      <a:pt x="703" y="7"/>
                    </a:lnTo>
                    <a:lnTo>
                      <a:pt x="703" y="16"/>
                    </a:lnTo>
                    <a:lnTo>
                      <a:pt x="700" y="28"/>
                    </a:lnTo>
                    <a:lnTo>
                      <a:pt x="697" y="42"/>
                    </a:lnTo>
                    <a:lnTo>
                      <a:pt x="692" y="56"/>
                    </a:lnTo>
                    <a:lnTo>
                      <a:pt x="685" y="73"/>
                    </a:lnTo>
                    <a:lnTo>
                      <a:pt x="678" y="90"/>
                    </a:lnTo>
                    <a:lnTo>
                      <a:pt x="667" y="108"/>
                    </a:lnTo>
                    <a:lnTo>
                      <a:pt x="657" y="127"/>
                    </a:lnTo>
                    <a:lnTo>
                      <a:pt x="643" y="145"/>
                    </a:lnTo>
                    <a:lnTo>
                      <a:pt x="627" y="164"/>
                    </a:lnTo>
                    <a:lnTo>
                      <a:pt x="610" y="181"/>
                    </a:lnTo>
                    <a:lnTo>
                      <a:pt x="590" y="199"/>
                    </a:lnTo>
                    <a:lnTo>
                      <a:pt x="568" y="215"/>
                    </a:lnTo>
                    <a:lnTo>
                      <a:pt x="544" y="230"/>
                    </a:lnTo>
                    <a:lnTo>
                      <a:pt x="516" y="244"/>
                    </a:lnTo>
                    <a:lnTo>
                      <a:pt x="486" y="256"/>
                    </a:lnTo>
                    <a:lnTo>
                      <a:pt x="452" y="266"/>
                    </a:lnTo>
                    <a:lnTo>
                      <a:pt x="416" y="273"/>
                    </a:lnTo>
                    <a:lnTo>
                      <a:pt x="377" y="278"/>
                    </a:lnTo>
                    <a:lnTo>
                      <a:pt x="334" y="281"/>
                    </a:lnTo>
                    <a:lnTo>
                      <a:pt x="294" y="281"/>
                    </a:lnTo>
                    <a:lnTo>
                      <a:pt x="257" y="279"/>
                    </a:lnTo>
                    <a:lnTo>
                      <a:pt x="224" y="274"/>
                    </a:lnTo>
                    <a:lnTo>
                      <a:pt x="194" y="268"/>
                    </a:lnTo>
                    <a:lnTo>
                      <a:pt x="165" y="260"/>
                    </a:lnTo>
                    <a:lnTo>
                      <a:pt x="140" y="251"/>
                    </a:lnTo>
                    <a:lnTo>
                      <a:pt x="118" y="240"/>
                    </a:lnTo>
                    <a:lnTo>
                      <a:pt x="98" y="229"/>
                    </a:lnTo>
                    <a:lnTo>
                      <a:pt x="79" y="216"/>
                    </a:lnTo>
                    <a:lnTo>
                      <a:pt x="64" y="205"/>
                    </a:lnTo>
                    <a:lnTo>
                      <a:pt x="50" y="192"/>
                    </a:lnTo>
                    <a:lnTo>
                      <a:pt x="38" y="180"/>
                    </a:lnTo>
                    <a:lnTo>
                      <a:pt x="29" y="169"/>
                    </a:lnTo>
                    <a:lnTo>
                      <a:pt x="21" y="157"/>
                    </a:lnTo>
                    <a:lnTo>
                      <a:pt x="14" y="147"/>
                    </a:lnTo>
                    <a:lnTo>
                      <a:pt x="9" y="139"/>
                    </a:lnTo>
                    <a:lnTo>
                      <a:pt x="5" y="131"/>
                    </a:lnTo>
                    <a:lnTo>
                      <a:pt x="2" y="126"/>
                    </a:lnTo>
                    <a:lnTo>
                      <a:pt x="1" y="122"/>
                    </a:lnTo>
                    <a:lnTo>
                      <a:pt x="0" y="121"/>
                    </a:lnTo>
                    <a:lnTo>
                      <a:pt x="704" y="0"/>
                    </a:lnTo>
                    <a:close/>
                  </a:path>
                </a:pathLst>
              </a:custGeom>
              <a:solidFill>
                <a:srgbClr val="BCF1F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" name="Freeform 133">
                <a:extLst>
                  <a:ext uri="{FF2B5EF4-FFF2-40B4-BE49-F238E27FC236}">
                    <a16:creationId xmlns:a16="http://schemas.microsoft.com/office/drawing/2014/main" id="{828E6015-B6C6-5645-BDE1-91E6EDF9F8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0668" y="2323302"/>
                <a:ext cx="991219" cy="246397"/>
              </a:xfrm>
              <a:custGeom>
                <a:avLst/>
                <a:gdLst/>
                <a:ahLst/>
                <a:cxnLst>
                  <a:cxn ang="0">
                    <a:pos x="704" y="0"/>
                  </a:cxn>
                  <a:cxn ang="0">
                    <a:pos x="703" y="10"/>
                  </a:cxn>
                  <a:cxn ang="0">
                    <a:pos x="702" y="22"/>
                  </a:cxn>
                  <a:cxn ang="0">
                    <a:pos x="699" y="36"/>
                  </a:cxn>
                  <a:cxn ang="0">
                    <a:pos x="693" y="53"/>
                  </a:cxn>
                  <a:cxn ang="0">
                    <a:pos x="686" y="72"/>
                  </a:cxn>
                  <a:cxn ang="0">
                    <a:pos x="672" y="82"/>
                  </a:cxn>
                  <a:cxn ang="0">
                    <a:pos x="653" y="92"/>
                  </a:cxn>
                  <a:cxn ang="0">
                    <a:pos x="630" y="103"/>
                  </a:cxn>
                  <a:cxn ang="0">
                    <a:pos x="603" y="113"/>
                  </a:cxn>
                  <a:cxn ang="0">
                    <a:pos x="572" y="124"/>
                  </a:cxn>
                  <a:cxn ang="0">
                    <a:pos x="538" y="134"/>
                  </a:cxn>
                  <a:cxn ang="0">
                    <a:pos x="502" y="144"/>
                  </a:cxn>
                  <a:cxn ang="0">
                    <a:pos x="462" y="153"/>
                  </a:cxn>
                  <a:cxn ang="0">
                    <a:pos x="421" y="159"/>
                  </a:cxn>
                  <a:cxn ang="0">
                    <a:pos x="378" y="165"/>
                  </a:cxn>
                  <a:cxn ang="0">
                    <a:pos x="323" y="170"/>
                  </a:cxn>
                  <a:cxn ang="0">
                    <a:pos x="271" y="174"/>
                  </a:cxn>
                  <a:cxn ang="0">
                    <a:pos x="222" y="175"/>
                  </a:cxn>
                  <a:cxn ang="0">
                    <a:pos x="178" y="175"/>
                  </a:cxn>
                  <a:cxn ang="0">
                    <a:pos x="137" y="174"/>
                  </a:cxn>
                  <a:cxn ang="0">
                    <a:pos x="101" y="171"/>
                  </a:cxn>
                  <a:cxn ang="0">
                    <a:pos x="71" y="168"/>
                  </a:cxn>
                  <a:cxn ang="0">
                    <a:pos x="45" y="165"/>
                  </a:cxn>
                  <a:cxn ang="0">
                    <a:pos x="26" y="161"/>
                  </a:cxn>
                  <a:cxn ang="0">
                    <a:pos x="15" y="149"/>
                  </a:cxn>
                  <a:cxn ang="0">
                    <a:pos x="8" y="138"/>
                  </a:cxn>
                  <a:cxn ang="0">
                    <a:pos x="4" y="128"/>
                  </a:cxn>
                  <a:cxn ang="0">
                    <a:pos x="1" y="123"/>
                  </a:cxn>
                  <a:cxn ang="0">
                    <a:pos x="0" y="121"/>
                  </a:cxn>
                  <a:cxn ang="0">
                    <a:pos x="704" y="0"/>
                  </a:cxn>
                </a:cxnLst>
                <a:rect l="0" t="0" r="r" b="b"/>
                <a:pathLst>
                  <a:path w="704" h="175">
                    <a:moveTo>
                      <a:pt x="704" y="0"/>
                    </a:moveTo>
                    <a:lnTo>
                      <a:pt x="703" y="10"/>
                    </a:lnTo>
                    <a:lnTo>
                      <a:pt x="702" y="22"/>
                    </a:lnTo>
                    <a:lnTo>
                      <a:pt x="699" y="36"/>
                    </a:lnTo>
                    <a:lnTo>
                      <a:pt x="693" y="53"/>
                    </a:lnTo>
                    <a:lnTo>
                      <a:pt x="686" y="72"/>
                    </a:lnTo>
                    <a:lnTo>
                      <a:pt x="672" y="82"/>
                    </a:lnTo>
                    <a:lnTo>
                      <a:pt x="653" y="92"/>
                    </a:lnTo>
                    <a:lnTo>
                      <a:pt x="630" y="103"/>
                    </a:lnTo>
                    <a:lnTo>
                      <a:pt x="603" y="113"/>
                    </a:lnTo>
                    <a:lnTo>
                      <a:pt x="572" y="124"/>
                    </a:lnTo>
                    <a:lnTo>
                      <a:pt x="538" y="134"/>
                    </a:lnTo>
                    <a:lnTo>
                      <a:pt x="502" y="144"/>
                    </a:lnTo>
                    <a:lnTo>
                      <a:pt x="462" y="153"/>
                    </a:lnTo>
                    <a:lnTo>
                      <a:pt x="421" y="159"/>
                    </a:lnTo>
                    <a:lnTo>
                      <a:pt x="378" y="165"/>
                    </a:lnTo>
                    <a:lnTo>
                      <a:pt x="323" y="170"/>
                    </a:lnTo>
                    <a:lnTo>
                      <a:pt x="271" y="174"/>
                    </a:lnTo>
                    <a:lnTo>
                      <a:pt x="222" y="175"/>
                    </a:lnTo>
                    <a:lnTo>
                      <a:pt x="178" y="175"/>
                    </a:lnTo>
                    <a:lnTo>
                      <a:pt x="137" y="174"/>
                    </a:lnTo>
                    <a:lnTo>
                      <a:pt x="101" y="171"/>
                    </a:lnTo>
                    <a:lnTo>
                      <a:pt x="71" y="168"/>
                    </a:lnTo>
                    <a:lnTo>
                      <a:pt x="45" y="165"/>
                    </a:lnTo>
                    <a:lnTo>
                      <a:pt x="26" y="161"/>
                    </a:lnTo>
                    <a:lnTo>
                      <a:pt x="15" y="149"/>
                    </a:lnTo>
                    <a:lnTo>
                      <a:pt x="8" y="138"/>
                    </a:lnTo>
                    <a:lnTo>
                      <a:pt x="4" y="128"/>
                    </a:lnTo>
                    <a:lnTo>
                      <a:pt x="1" y="123"/>
                    </a:lnTo>
                    <a:lnTo>
                      <a:pt x="0" y="121"/>
                    </a:lnTo>
                    <a:lnTo>
                      <a:pt x="704" y="0"/>
                    </a:lnTo>
                    <a:close/>
                  </a:path>
                </a:pathLst>
              </a:custGeom>
              <a:solidFill>
                <a:srgbClr val="6BC7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" name="Freeform 134">
                <a:extLst>
                  <a:ext uri="{FF2B5EF4-FFF2-40B4-BE49-F238E27FC236}">
                    <a16:creationId xmlns:a16="http://schemas.microsoft.com/office/drawing/2014/main" id="{08EDA686-5582-B449-86C2-09738CB1B4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5279" y="1517937"/>
                <a:ext cx="249213" cy="67583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6"/>
                  </a:cxn>
                  <a:cxn ang="0">
                    <a:pos x="11" y="13"/>
                  </a:cxn>
                  <a:cxn ang="0">
                    <a:pos x="20" y="23"/>
                  </a:cxn>
                  <a:cxn ang="0">
                    <a:pos x="30" y="36"/>
                  </a:cxn>
                  <a:cxn ang="0">
                    <a:pos x="42" y="53"/>
                  </a:cxn>
                  <a:cxn ang="0">
                    <a:pos x="56" y="73"/>
                  </a:cxn>
                  <a:cxn ang="0">
                    <a:pos x="70" y="97"/>
                  </a:cxn>
                  <a:cxn ang="0">
                    <a:pos x="84" y="123"/>
                  </a:cxn>
                  <a:cxn ang="0">
                    <a:pos x="99" y="154"/>
                  </a:cxn>
                  <a:cxn ang="0">
                    <a:pos x="113" y="188"/>
                  </a:cxn>
                  <a:cxn ang="0">
                    <a:pos x="128" y="226"/>
                  </a:cxn>
                  <a:cxn ang="0">
                    <a:pos x="142" y="267"/>
                  </a:cxn>
                  <a:cxn ang="0">
                    <a:pos x="155" y="314"/>
                  </a:cxn>
                  <a:cxn ang="0">
                    <a:pos x="167" y="364"/>
                  </a:cxn>
                  <a:cxn ang="0">
                    <a:pos x="177" y="418"/>
                  </a:cxn>
                  <a:cxn ang="0">
                    <a:pos x="38" y="480"/>
                  </a:cxn>
                  <a:cxn ang="0">
                    <a:pos x="0" y="0"/>
                  </a:cxn>
                </a:cxnLst>
                <a:rect l="0" t="0" r="r" b="b"/>
                <a:pathLst>
                  <a:path w="177" h="480">
                    <a:moveTo>
                      <a:pt x="0" y="0"/>
                    </a:moveTo>
                    <a:lnTo>
                      <a:pt x="5" y="6"/>
                    </a:lnTo>
                    <a:lnTo>
                      <a:pt x="11" y="13"/>
                    </a:lnTo>
                    <a:lnTo>
                      <a:pt x="20" y="23"/>
                    </a:lnTo>
                    <a:lnTo>
                      <a:pt x="30" y="36"/>
                    </a:lnTo>
                    <a:lnTo>
                      <a:pt x="42" y="53"/>
                    </a:lnTo>
                    <a:lnTo>
                      <a:pt x="56" y="73"/>
                    </a:lnTo>
                    <a:lnTo>
                      <a:pt x="70" y="97"/>
                    </a:lnTo>
                    <a:lnTo>
                      <a:pt x="84" y="123"/>
                    </a:lnTo>
                    <a:lnTo>
                      <a:pt x="99" y="154"/>
                    </a:lnTo>
                    <a:lnTo>
                      <a:pt x="113" y="188"/>
                    </a:lnTo>
                    <a:lnTo>
                      <a:pt x="128" y="226"/>
                    </a:lnTo>
                    <a:lnTo>
                      <a:pt x="142" y="267"/>
                    </a:lnTo>
                    <a:lnTo>
                      <a:pt x="155" y="314"/>
                    </a:lnTo>
                    <a:lnTo>
                      <a:pt x="167" y="364"/>
                    </a:lnTo>
                    <a:lnTo>
                      <a:pt x="177" y="418"/>
                    </a:lnTo>
                    <a:lnTo>
                      <a:pt x="38" y="4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" name="Freeform 135">
                <a:extLst>
                  <a:ext uri="{FF2B5EF4-FFF2-40B4-BE49-F238E27FC236}">
                    <a16:creationId xmlns:a16="http://schemas.microsoft.com/office/drawing/2014/main" id="{922F4B0A-3FE0-A54C-9D7F-959C79B412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462" y="-123769"/>
                <a:ext cx="1154545" cy="1220720"/>
              </a:xfrm>
              <a:custGeom>
                <a:avLst/>
                <a:gdLst/>
                <a:ahLst/>
                <a:cxnLst>
                  <a:cxn ang="0">
                    <a:pos x="487" y="0"/>
                  </a:cxn>
                  <a:cxn ang="0">
                    <a:pos x="563" y="8"/>
                  </a:cxn>
                  <a:cxn ang="0">
                    <a:pos x="625" y="18"/>
                  </a:cxn>
                  <a:cxn ang="0">
                    <a:pos x="671" y="30"/>
                  </a:cxn>
                  <a:cxn ang="0">
                    <a:pos x="699" y="38"/>
                  </a:cxn>
                  <a:cxn ang="0">
                    <a:pos x="738" y="51"/>
                  </a:cxn>
                  <a:cxn ang="0">
                    <a:pos x="767" y="65"/>
                  </a:cxn>
                  <a:cxn ang="0">
                    <a:pos x="788" y="87"/>
                  </a:cxn>
                  <a:cxn ang="0">
                    <a:pos x="803" y="120"/>
                  </a:cxn>
                  <a:cxn ang="0">
                    <a:pos x="811" y="158"/>
                  </a:cxn>
                  <a:cxn ang="0">
                    <a:pos x="816" y="200"/>
                  </a:cxn>
                  <a:cxn ang="0">
                    <a:pos x="820" y="258"/>
                  </a:cxn>
                  <a:cxn ang="0">
                    <a:pos x="819" y="365"/>
                  </a:cxn>
                  <a:cxn ang="0">
                    <a:pos x="813" y="445"/>
                  </a:cxn>
                  <a:cxn ang="0">
                    <a:pos x="801" y="526"/>
                  </a:cxn>
                  <a:cxn ang="0">
                    <a:pos x="782" y="607"/>
                  </a:cxn>
                  <a:cxn ang="0">
                    <a:pos x="754" y="681"/>
                  </a:cxn>
                  <a:cxn ang="0">
                    <a:pos x="717" y="746"/>
                  </a:cxn>
                  <a:cxn ang="0">
                    <a:pos x="672" y="793"/>
                  </a:cxn>
                  <a:cxn ang="0">
                    <a:pos x="617" y="829"/>
                  </a:cxn>
                  <a:cxn ang="0">
                    <a:pos x="555" y="853"/>
                  </a:cxn>
                  <a:cxn ang="0">
                    <a:pos x="488" y="865"/>
                  </a:cxn>
                  <a:cxn ang="0">
                    <a:pos x="419" y="866"/>
                  </a:cxn>
                  <a:cxn ang="0">
                    <a:pos x="349" y="855"/>
                  </a:cxn>
                  <a:cxn ang="0">
                    <a:pos x="282" y="832"/>
                  </a:cxn>
                  <a:cxn ang="0">
                    <a:pos x="220" y="798"/>
                  </a:cxn>
                  <a:cxn ang="0">
                    <a:pos x="167" y="752"/>
                  </a:cxn>
                  <a:cxn ang="0">
                    <a:pos x="122" y="694"/>
                  </a:cxn>
                  <a:cxn ang="0">
                    <a:pos x="82" y="614"/>
                  </a:cxn>
                  <a:cxn ang="0">
                    <a:pos x="52" y="532"/>
                  </a:cxn>
                  <a:cxn ang="0">
                    <a:pos x="30" y="450"/>
                  </a:cxn>
                  <a:cxn ang="0">
                    <a:pos x="15" y="372"/>
                  </a:cxn>
                  <a:cxn ang="0">
                    <a:pos x="7" y="303"/>
                  </a:cxn>
                  <a:cxn ang="0">
                    <a:pos x="2" y="245"/>
                  </a:cxn>
                  <a:cxn ang="0">
                    <a:pos x="0" y="202"/>
                  </a:cxn>
                  <a:cxn ang="0">
                    <a:pos x="1" y="168"/>
                  </a:cxn>
                  <a:cxn ang="0">
                    <a:pos x="5" y="155"/>
                  </a:cxn>
                  <a:cxn ang="0">
                    <a:pos x="16" y="137"/>
                  </a:cxn>
                  <a:cxn ang="0">
                    <a:pos x="37" y="115"/>
                  </a:cxn>
                  <a:cxn ang="0">
                    <a:pos x="72" y="91"/>
                  </a:cxn>
                  <a:cxn ang="0">
                    <a:pos x="122" y="65"/>
                  </a:cxn>
                  <a:cxn ang="0">
                    <a:pos x="193" y="40"/>
                  </a:cxn>
                  <a:cxn ang="0">
                    <a:pos x="301" y="14"/>
                  </a:cxn>
                  <a:cxn ang="0">
                    <a:pos x="399" y="1"/>
                  </a:cxn>
                </a:cxnLst>
                <a:rect l="0" t="0" r="r" b="b"/>
                <a:pathLst>
                  <a:path w="820" h="867">
                    <a:moveTo>
                      <a:pt x="445" y="0"/>
                    </a:moveTo>
                    <a:lnTo>
                      <a:pt x="487" y="0"/>
                    </a:lnTo>
                    <a:lnTo>
                      <a:pt x="527" y="4"/>
                    </a:lnTo>
                    <a:lnTo>
                      <a:pt x="563" y="8"/>
                    </a:lnTo>
                    <a:lnTo>
                      <a:pt x="596" y="13"/>
                    </a:lnTo>
                    <a:lnTo>
                      <a:pt x="625" y="18"/>
                    </a:lnTo>
                    <a:lnTo>
                      <a:pt x="650" y="24"/>
                    </a:lnTo>
                    <a:lnTo>
                      <a:pt x="671" y="30"/>
                    </a:lnTo>
                    <a:lnTo>
                      <a:pt x="687" y="35"/>
                    </a:lnTo>
                    <a:lnTo>
                      <a:pt x="699" y="38"/>
                    </a:lnTo>
                    <a:lnTo>
                      <a:pt x="720" y="45"/>
                    </a:lnTo>
                    <a:lnTo>
                      <a:pt x="738" y="51"/>
                    </a:lnTo>
                    <a:lnTo>
                      <a:pt x="753" y="57"/>
                    </a:lnTo>
                    <a:lnTo>
                      <a:pt x="767" y="65"/>
                    </a:lnTo>
                    <a:lnTo>
                      <a:pt x="779" y="74"/>
                    </a:lnTo>
                    <a:lnTo>
                      <a:pt x="788" y="87"/>
                    </a:lnTo>
                    <a:lnTo>
                      <a:pt x="796" y="102"/>
                    </a:lnTo>
                    <a:lnTo>
                      <a:pt x="803" y="120"/>
                    </a:lnTo>
                    <a:lnTo>
                      <a:pt x="809" y="144"/>
                    </a:lnTo>
                    <a:lnTo>
                      <a:pt x="811" y="158"/>
                    </a:lnTo>
                    <a:lnTo>
                      <a:pt x="814" y="176"/>
                    </a:lnTo>
                    <a:lnTo>
                      <a:pt x="816" y="200"/>
                    </a:lnTo>
                    <a:lnTo>
                      <a:pt x="818" y="227"/>
                    </a:lnTo>
                    <a:lnTo>
                      <a:pt x="820" y="258"/>
                    </a:lnTo>
                    <a:lnTo>
                      <a:pt x="820" y="327"/>
                    </a:lnTo>
                    <a:lnTo>
                      <a:pt x="819" y="365"/>
                    </a:lnTo>
                    <a:lnTo>
                      <a:pt x="817" y="404"/>
                    </a:lnTo>
                    <a:lnTo>
                      <a:pt x="813" y="445"/>
                    </a:lnTo>
                    <a:lnTo>
                      <a:pt x="808" y="486"/>
                    </a:lnTo>
                    <a:lnTo>
                      <a:pt x="801" y="526"/>
                    </a:lnTo>
                    <a:lnTo>
                      <a:pt x="793" y="567"/>
                    </a:lnTo>
                    <a:lnTo>
                      <a:pt x="782" y="607"/>
                    </a:lnTo>
                    <a:lnTo>
                      <a:pt x="769" y="645"/>
                    </a:lnTo>
                    <a:lnTo>
                      <a:pt x="754" y="681"/>
                    </a:lnTo>
                    <a:lnTo>
                      <a:pt x="737" y="715"/>
                    </a:lnTo>
                    <a:lnTo>
                      <a:pt x="717" y="746"/>
                    </a:lnTo>
                    <a:lnTo>
                      <a:pt x="696" y="771"/>
                    </a:lnTo>
                    <a:lnTo>
                      <a:pt x="672" y="793"/>
                    </a:lnTo>
                    <a:lnTo>
                      <a:pt x="645" y="812"/>
                    </a:lnTo>
                    <a:lnTo>
                      <a:pt x="617" y="829"/>
                    </a:lnTo>
                    <a:lnTo>
                      <a:pt x="587" y="842"/>
                    </a:lnTo>
                    <a:lnTo>
                      <a:pt x="555" y="853"/>
                    </a:lnTo>
                    <a:lnTo>
                      <a:pt x="522" y="861"/>
                    </a:lnTo>
                    <a:lnTo>
                      <a:pt x="488" y="865"/>
                    </a:lnTo>
                    <a:lnTo>
                      <a:pt x="454" y="867"/>
                    </a:lnTo>
                    <a:lnTo>
                      <a:pt x="419" y="866"/>
                    </a:lnTo>
                    <a:lnTo>
                      <a:pt x="383" y="862"/>
                    </a:lnTo>
                    <a:lnTo>
                      <a:pt x="349" y="855"/>
                    </a:lnTo>
                    <a:lnTo>
                      <a:pt x="315" y="846"/>
                    </a:lnTo>
                    <a:lnTo>
                      <a:pt x="282" y="832"/>
                    </a:lnTo>
                    <a:lnTo>
                      <a:pt x="250" y="817"/>
                    </a:lnTo>
                    <a:lnTo>
                      <a:pt x="220" y="798"/>
                    </a:lnTo>
                    <a:lnTo>
                      <a:pt x="193" y="776"/>
                    </a:lnTo>
                    <a:lnTo>
                      <a:pt x="167" y="752"/>
                    </a:lnTo>
                    <a:lnTo>
                      <a:pt x="143" y="724"/>
                    </a:lnTo>
                    <a:lnTo>
                      <a:pt x="122" y="694"/>
                    </a:lnTo>
                    <a:lnTo>
                      <a:pt x="101" y="655"/>
                    </a:lnTo>
                    <a:lnTo>
                      <a:pt x="82" y="614"/>
                    </a:lnTo>
                    <a:lnTo>
                      <a:pt x="65" y="573"/>
                    </a:lnTo>
                    <a:lnTo>
                      <a:pt x="52" y="532"/>
                    </a:lnTo>
                    <a:lnTo>
                      <a:pt x="40" y="491"/>
                    </a:lnTo>
                    <a:lnTo>
                      <a:pt x="30" y="450"/>
                    </a:lnTo>
                    <a:lnTo>
                      <a:pt x="22" y="411"/>
                    </a:lnTo>
                    <a:lnTo>
                      <a:pt x="15" y="372"/>
                    </a:lnTo>
                    <a:lnTo>
                      <a:pt x="10" y="336"/>
                    </a:lnTo>
                    <a:lnTo>
                      <a:pt x="7" y="303"/>
                    </a:lnTo>
                    <a:lnTo>
                      <a:pt x="4" y="272"/>
                    </a:lnTo>
                    <a:lnTo>
                      <a:pt x="2" y="245"/>
                    </a:lnTo>
                    <a:lnTo>
                      <a:pt x="1" y="222"/>
                    </a:lnTo>
                    <a:lnTo>
                      <a:pt x="0" y="202"/>
                    </a:lnTo>
                    <a:lnTo>
                      <a:pt x="0" y="173"/>
                    </a:lnTo>
                    <a:lnTo>
                      <a:pt x="1" y="168"/>
                    </a:lnTo>
                    <a:lnTo>
                      <a:pt x="2" y="162"/>
                    </a:lnTo>
                    <a:lnTo>
                      <a:pt x="5" y="155"/>
                    </a:lnTo>
                    <a:lnTo>
                      <a:pt x="9" y="146"/>
                    </a:lnTo>
                    <a:lnTo>
                      <a:pt x="16" y="137"/>
                    </a:lnTo>
                    <a:lnTo>
                      <a:pt x="25" y="126"/>
                    </a:lnTo>
                    <a:lnTo>
                      <a:pt x="37" y="115"/>
                    </a:lnTo>
                    <a:lnTo>
                      <a:pt x="53" y="103"/>
                    </a:lnTo>
                    <a:lnTo>
                      <a:pt x="72" y="91"/>
                    </a:lnTo>
                    <a:lnTo>
                      <a:pt x="95" y="78"/>
                    </a:lnTo>
                    <a:lnTo>
                      <a:pt x="122" y="65"/>
                    </a:lnTo>
                    <a:lnTo>
                      <a:pt x="155" y="52"/>
                    </a:lnTo>
                    <a:lnTo>
                      <a:pt x="193" y="40"/>
                    </a:lnTo>
                    <a:lnTo>
                      <a:pt x="248" y="25"/>
                    </a:lnTo>
                    <a:lnTo>
                      <a:pt x="301" y="14"/>
                    </a:lnTo>
                    <a:lnTo>
                      <a:pt x="351" y="6"/>
                    </a:lnTo>
                    <a:lnTo>
                      <a:pt x="399" y="1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rgbClr val="B2FFF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" name="Freeform 136">
                <a:extLst>
                  <a:ext uri="{FF2B5EF4-FFF2-40B4-BE49-F238E27FC236}">
                    <a16:creationId xmlns:a16="http://schemas.microsoft.com/office/drawing/2014/main" id="{1CAABAC5-85E3-464A-866D-E123D3AB05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5279" y="1519344"/>
                <a:ext cx="118270" cy="67442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3" y="24"/>
                  </a:cxn>
                  <a:cxn ang="0">
                    <a:pos x="26" y="28"/>
                  </a:cxn>
                  <a:cxn ang="0">
                    <a:pos x="30" y="34"/>
                  </a:cxn>
                  <a:cxn ang="0">
                    <a:pos x="36" y="40"/>
                  </a:cxn>
                  <a:cxn ang="0">
                    <a:pos x="41" y="50"/>
                  </a:cxn>
                  <a:cxn ang="0">
                    <a:pos x="49" y="63"/>
                  </a:cxn>
                  <a:cxn ang="0">
                    <a:pos x="56" y="92"/>
                  </a:cxn>
                  <a:cxn ang="0">
                    <a:pos x="62" y="127"/>
                  </a:cxn>
                  <a:cxn ang="0">
                    <a:pos x="68" y="164"/>
                  </a:cxn>
                  <a:cxn ang="0">
                    <a:pos x="74" y="204"/>
                  </a:cxn>
                  <a:cxn ang="0">
                    <a:pos x="79" y="247"/>
                  </a:cxn>
                  <a:cxn ang="0">
                    <a:pos x="82" y="291"/>
                  </a:cxn>
                  <a:cxn ang="0">
                    <a:pos x="84" y="335"/>
                  </a:cxn>
                  <a:cxn ang="0">
                    <a:pos x="83" y="379"/>
                  </a:cxn>
                  <a:cxn ang="0">
                    <a:pos x="81" y="422"/>
                  </a:cxn>
                  <a:cxn ang="0">
                    <a:pos x="75" y="463"/>
                  </a:cxn>
                  <a:cxn ang="0">
                    <a:pos x="38" y="479"/>
                  </a:cxn>
                  <a:cxn ang="0">
                    <a:pos x="0" y="0"/>
                  </a:cxn>
                </a:cxnLst>
                <a:rect l="0" t="0" r="r" b="b"/>
                <a:pathLst>
                  <a:path w="84" h="479">
                    <a:moveTo>
                      <a:pt x="0" y="0"/>
                    </a:moveTo>
                    <a:lnTo>
                      <a:pt x="23" y="24"/>
                    </a:lnTo>
                    <a:lnTo>
                      <a:pt x="26" y="28"/>
                    </a:lnTo>
                    <a:lnTo>
                      <a:pt x="30" y="34"/>
                    </a:lnTo>
                    <a:lnTo>
                      <a:pt x="36" y="40"/>
                    </a:lnTo>
                    <a:lnTo>
                      <a:pt x="41" y="50"/>
                    </a:lnTo>
                    <a:lnTo>
                      <a:pt x="49" y="63"/>
                    </a:lnTo>
                    <a:lnTo>
                      <a:pt x="56" y="92"/>
                    </a:lnTo>
                    <a:lnTo>
                      <a:pt x="62" y="127"/>
                    </a:lnTo>
                    <a:lnTo>
                      <a:pt x="68" y="164"/>
                    </a:lnTo>
                    <a:lnTo>
                      <a:pt x="74" y="204"/>
                    </a:lnTo>
                    <a:lnTo>
                      <a:pt x="79" y="247"/>
                    </a:lnTo>
                    <a:lnTo>
                      <a:pt x="82" y="291"/>
                    </a:lnTo>
                    <a:lnTo>
                      <a:pt x="84" y="335"/>
                    </a:lnTo>
                    <a:lnTo>
                      <a:pt x="83" y="379"/>
                    </a:lnTo>
                    <a:lnTo>
                      <a:pt x="81" y="422"/>
                    </a:lnTo>
                    <a:lnTo>
                      <a:pt x="75" y="463"/>
                    </a:lnTo>
                    <a:lnTo>
                      <a:pt x="38" y="4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" name="Freeform 137">
                <a:extLst>
                  <a:ext uri="{FF2B5EF4-FFF2-40B4-BE49-F238E27FC236}">
                    <a16:creationId xmlns:a16="http://schemas.microsoft.com/office/drawing/2014/main" id="{082EB4EC-9B4E-BC48-8EE5-6E80F09988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462" y="17029"/>
                <a:ext cx="896885" cy="1078514"/>
              </a:xfrm>
              <a:custGeom>
                <a:avLst/>
                <a:gdLst/>
                <a:ahLst/>
                <a:cxnLst>
                  <a:cxn ang="0">
                    <a:pos x="44" y="14"/>
                  </a:cxn>
                  <a:cxn ang="0">
                    <a:pos x="26" y="48"/>
                  </a:cxn>
                  <a:cxn ang="0">
                    <a:pos x="23" y="90"/>
                  </a:cxn>
                  <a:cxn ang="0">
                    <a:pos x="26" y="124"/>
                  </a:cxn>
                  <a:cxn ang="0">
                    <a:pos x="33" y="175"/>
                  </a:cxn>
                  <a:cxn ang="0">
                    <a:pos x="43" y="239"/>
                  </a:cxn>
                  <a:cxn ang="0">
                    <a:pos x="57" y="311"/>
                  </a:cxn>
                  <a:cxn ang="0">
                    <a:pos x="76" y="387"/>
                  </a:cxn>
                  <a:cxn ang="0">
                    <a:pos x="101" y="464"/>
                  </a:cxn>
                  <a:cxn ang="0">
                    <a:pos x="132" y="536"/>
                  </a:cxn>
                  <a:cxn ang="0">
                    <a:pos x="170" y="600"/>
                  </a:cxn>
                  <a:cxn ang="0">
                    <a:pos x="215" y="651"/>
                  </a:cxn>
                  <a:cxn ang="0">
                    <a:pos x="280" y="697"/>
                  </a:cxn>
                  <a:cxn ang="0">
                    <a:pos x="346" y="726"/>
                  </a:cxn>
                  <a:cxn ang="0">
                    <a:pos x="411" y="741"/>
                  </a:cxn>
                  <a:cxn ang="0">
                    <a:pos x="474" y="746"/>
                  </a:cxn>
                  <a:cxn ang="0">
                    <a:pos x="532" y="741"/>
                  </a:cxn>
                  <a:cxn ang="0">
                    <a:pos x="581" y="733"/>
                  </a:cxn>
                  <a:cxn ang="0">
                    <a:pos x="621" y="722"/>
                  </a:cxn>
                  <a:cxn ang="0">
                    <a:pos x="607" y="733"/>
                  </a:cxn>
                  <a:cxn ang="0">
                    <a:pos x="541" y="756"/>
                  </a:cxn>
                  <a:cxn ang="0">
                    <a:pos x="471" y="766"/>
                  </a:cxn>
                  <a:cxn ang="0">
                    <a:pos x="398" y="764"/>
                  </a:cxn>
                  <a:cxn ang="0">
                    <a:pos x="326" y="748"/>
                  </a:cxn>
                  <a:cxn ang="0">
                    <a:pos x="257" y="720"/>
                  </a:cxn>
                  <a:cxn ang="0">
                    <a:pos x="196" y="679"/>
                  </a:cxn>
                  <a:cxn ang="0">
                    <a:pos x="144" y="626"/>
                  </a:cxn>
                  <a:cxn ang="0">
                    <a:pos x="101" y="555"/>
                  </a:cxn>
                  <a:cxn ang="0">
                    <a:pos x="65" y="473"/>
                  </a:cxn>
                  <a:cxn ang="0">
                    <a:pos x="40" y="391"/>
                  </a:cxn>
                  <a:cxn ang="0">
                    <a:pos x="22" y="311"/>
                  </a:cxn>
                  <a:cxn ang="0">
                    <a:pos x="10" y="236"/>
                  </a:cxn>
                  <a:cxn ang="0">
                    <a:pos x="4" y="172"/>
                  </a:cxn>
                  <a:cxn ang="0">
                    <a:pos x="1" y="122"/>
                  </a:cxn>
                  <a:cxn ang="0">
                    <a:pos x="0" y="71"/>
                  </a:cxn>
                  <a:cxn ang="0">
                    <a:pos x="4" y="59"/>
                  </a:cxn>
                  <a:cxn ang="0">
                    <a:pos x="14" y="39"/>
                  </a:cxn>
                  <a:cxn ang="0">
                    <a:pos x="38" y="13"/>
                  </a:cxn>
                </a:cxnLst>
                <a:rect l="0" t="0" r="r" b="b"/>
                <a:pathLst>
                  <a:path w="637" h="766">
                    <a:moveTo>
                      <a:pt x="56" y="0"/>
                    </a:moveTo>
                    <a:lnTo>
                      <a:pt x="44" y="14"/>
                    </a:lnTo>
                    <a:lnTo>
                      <a:pt x="34" y="30"/>
                    </a:lnTo>
                    <a:lnTo>
                      <a:pt x="26" y="48"/>
                    </a:lnTo>
                    <a:lnTo>
                      <a:pt x="23" y="68"/>
                    </a:lnTo>
                    <a:lnTo>
                      <a:pt x="23" y="90"/>
                    </a:lnTo>
                    <a:lnTo>
                      <a:pt x="24" y="105"/>
                    </a:lnTo>
                    <a:lnTo>
                      <a:pt x="26" y="124"/>
                    </a:lnTo>
                    <a:lnTo>
                      <a:pt x="29" y="147"/>
                    </a:lnTo>
                    <a:lnTo>
                      <a:pt x="33" y="175"/>
                    </a:lnTo>
                    <a:lnTo>
                      <a:pt x="37" y="205"/>
                    </a:lnTo>
                    <a:lnTo>
                      <a:pt x="43" y="239"/>
                    </a:lnTo>
                    <a:lnTo>
                      <a:pt x="50" y="274"/>
                    </a:lnTo>
                    <a:lnTo>
                      <a:pt x="57" y="311"/>
                    </a:lnTo>
                    <a:lnTo>
                      <a:pt x="66" y="349"/>
                    </a:lnTo>
                    <a:lnTo>
                      <a:pt x="76" y="387"/>
                    </a:lnTo>
                    <a:lnTo>
                      <a:pt x="88" y="426"/>
                    </a:lnTo>
                    <a:lnTo>
                      <a:pt x="101" y="464"/>
                    </a:lnTo>
                    <a:lnTo>
                      <a:pt x="116" y="501"/>
                    </a:lnTo>
                    <a:lnTo>
                      <a:pt x="132" y="536"/>
                    </a:lnTo>
                    <a:lnTo>
                      <a:pt x="150" y="570"/>
                    </a:lnTo>
                    <a:lnTo>
                      <a:pt x="170" y="600"/>
                    </a:lnTo>
                    <a:lnTo>
                      <a:pt x="192" y="627"/>
                    </a:lnTo>
                    <a:lnTo>
                      <a:pt x="215" y="651"/>
                    </a:lnTo>
                    <a:lnTo>
                      <a:pt x="247" y="676"/>
                    </a:lnTo>
                    <a:lnTo>
                      <a:pt x="280" y="697"/>
                    </a:lnTo>
                    <a:lnTo>
                      <a:pt x="313" y="714"/>
                    </a:lnTo>
                    <a:lnTo>
                      <a:pt x="346" y="726"/>
                    </a:lnTo>
                    <a:lnTo>
                      <a:pt x="379" y="735"/>
                    </a:lnTo>
                    <a:lnTo>
                      <a:pt x="411" y="741"/>
                    </a:lnTo>
                    <a:lnTo>
                      <a:pt x="443" y="745"/>
                    </a:lnTo>
                    <a:lnTo>
                      <a:pt x="474" y="746"/>
                    </a:lnTo>
                    <a:lnTo>
                      <a:pt x="503" y="745"/>
                    </a:lnTo>
                    <a:lnTo>
                      <a:pt x="532" y="741"/>
                    </a:lnTo>
                    <a:lnTo>
                      <a:pt x="558" y="738"/>
                    </a:lnTo>
                    <a:lnTo>
                      <a:pt x="581" y="733"/>
                    </a:lnTo>
                    <a:lnTo>
                      <a:pt x="603" y="728"/>
                    </a:lnTo>
                    <a:lnTo>
                      <a:pt x="621" y="722"/>
                    </a:lnTo>
                    <a:lnTo>
                      <a:pt x="637" y="717"/>
                    </a:lnTo>
                    <a:lnTo>
                      <a:pt x="607" y="733"/>
                    </a:lnTo>
                    <a:lnTo>
                      <a:pt x="574" y="746"/>
                    </a:lnTo>
                    <a:lnTo>
                      <a:pt x="541" y="756"/>
                    </a:lnTo>
                    <a:lnTo>
                      <a:pt x="506" y="763"/>
                    </a:lnTo>
                    <a:lnTo>
                      <a:pt x="471" y="766"/>
                    </a:lnTo>
                    <a:lnTo>
                      <a:pt x="434" y="766"/>
                    </a:lnTo>
                    <a:lnTo>
                      <a:pt x="398" y="764"/>
                    </a:lnTo>
                    <a:lnTo>
                      <a:pt x="361" y="757"/>
                    </a:lnTo>
                    <a:lnTo>
                      <a:pt x="326" y="748"/>
                    </a:lnTo>
                    <a:lnTo>
                      <a:pt x="291" y="735"/>
                    </a:lnTo>
                    <a:lnTo>
                      <a:pt x="257" y="720"/>
                    </a:lnTo>
                    <a:lnTo>
                      <a:pt x="226" y="701"/>
                    </a:lnTo>
                    <a:lnTo>
                      <a:pt x="196" y="679"/>
                    </a:lnTo>
                    <a:lnTo>
                      <a:pt x="168" y="654"/>
                    </a:lnTo>
                    <a:lnTo>
                      <a:pt x="144" y="626"/>
                    </a:lnTo>
                    <a:lnTo>
                      <a:pt x="122" y="594"/>
                    </a:lnTo>
                    <a:lnTo>
                      <a:pt x="101" y="555"/>
                    </a:lnTo>
                    <a:lnTo>
                      <a:pt x="82" y="514"/>
                    </a:lnTo>
                    <a:lnTo>
                      <a:pt x="65" y="473"/>
                    </a:lnTo>
                    <a:lnTo>
                      <a:pt x="52" y="432"/>
                    </a:lnTo>
                    <a:lnTo>
                      <a:pt x="40" y="391"/>
                    </a:lnTo>
                    <a:lnTo>
                      <a:pt x="30" y="350"/>
                    </a:lnTo>
                    <a:lnTo>
                      <a:pt x="22" y="311"/>
                    </a:lnTo>
                    <a:lnTo>
                      <a:pt x="15" y="272"/>
                    </a:lnTo>
                    <a:lnTo>
                      <a:pt x="10" y="236"/>
                    </a:lnTo>
                    <a:lnTo>
                      <a:pt x="7" y="203"/>
                    </a:lnTo>
                    <a:lnTo>
                      <a:pt x="4" y="172"/>
                    </a:lnTo>
                    <a:lnTo>
                      <a:pt x="2" y="145"/>
                    </a:lnTo>
                    <a:lnTo>
                      <a:pt x="1" y="122"/>
                    </a:lnTo>
                    <a:lnTo>
                      <a:pt x="0" y="102"/>
                    </a:lnTo>
                    <a:lnTo>
                      <a:pt x="0" y="71"/>
                    </a:lnTo>
                    <a:lnTo>
                      <a:pt x="1" y="66"/>
                    </a:lnTo>
                    <a:lnTo>
                      <a:pt x="4" y="59"/>
                    </a:lnTo>
                    <a:lnTo>
                      <a:pt x="8" y="49"/>
                    </a:lnTo>
                    <a:lnTo>
                      <a:pt x="14" y="39"/>
                    </a:lnTo>
                    <a:lnTo>
                      <a:pt x="24" y="27"/>
                    </a:lnTo>
                    <a:lnTo>
                      <a:pt x="38" y="13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7DD5F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" name="Freeform 138">
                <a:extLst>
                  <a:ext uri="{FF2B5EF4-FFF2-40B4-BE49-F238E27FC236}">
                    <a16:creationId xmlns:a16="http://schemas.microsoft.com/office/drawing/2014/main" id="{975292F0-1190-2445-992F-06D4AE2363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74781" y="-64634"/>
                <a:ext cx="1067250" cy="1116529"/>
              </a:xfrm>
              <a:custGeom>
                <a:avLst/>
                <a:gdLst/>
                <a:ahLst/>
                <a:cxnLst>
                  <a:cxn ang="0">
                    <a:pos x="446" y="1"/>
                  </a:cxn>
                  <a:cxn ang="0">
                    <a:pos x="516" y="7"/>
                  </a:cxn>
                  <a:cxn ang="0">
                    <a:pos x="573" y="17"/>
                  </a:cxn>
                  <a:cxn ang="0">
                    <a:pos x="615" y="28"/>
                  </a:cxn>
                  <a:cxn ang="0">
                    <a:pos x="641" y="35"/>
                  </a:cxn>
                  <a:cxn ang="0">
                    <a:pos x="677" y="47"/>
                  </a:cxn>
                  <a:cxn ang="0">
                    <a:pos x="703" y="60"/>
                  </a:cxn>
                  <a:cxn ang="0">
                    <a:pos x="722" y="80"/>
                  </a:cxn>
                  <a:cxn ang="0">
                    <a:pos x="736" y="111"/>
                  </a:cxn>
                  <a:cxn ang="0">
                    <a:pos x="744" y="145"/>
                  </a:cxn>
                  <a:cxn ang="0">
                    <a:pos x="749" y="185"/>
                  </a:cxn>
                  <a:cxn ang="0">
                    <a:pos x="754" y="240"/>
                  </a:cxn>
                  <a:cxn ang="0">
                    <a:pos x="758" y="306"/>
                  </a:cxn>
                  <a:cxn ang="0">
                    <a:pos x="755" y="380"/>
                  </a:cxn>
                  <a:cxn ang="0">
                    <a:pos x="746" y="458"/>
                  </a:cxn>
                  <a:cxn ang="0">
                    <a:pos x="728" y="536"/>
                  </a:cxn>
                  <a:cxn ang="0">
                    <a:pos x="699" y="613"/>
                  </a:cxn>
                  <a:cxn ang="0">
                    <a:pos x="657" y="684"/>
                  </a:cxn>
                  <a:cxn ang="0">
                    <a:pos x="613" y="728"/>
                  </a:cxn>
                  <a:cxn ang="0">
                    <a:pos x="559" y="762"/>
                  </a:cxn>
                  <a:cxn ang="0">
                    <a:pos x="499" y="783"/>
                  </a:cxn>
                  <a:cxn ang="0">
                    <a:pos x="434" y="793"/>
                  </a:cxn>
                  <a:cxn ang="0">
                    <a:pos x="366" y="791"/>
                  </a:cxn>
                  <a:cxn ang="0">
                    <a:pos x="300" y="778"/>
                  </a:cxn>
                  <a:cxn ang="0">
                    <a:pos x="237" y="752"/>
                  </a:cxn>
                  <a:cxn ang="0">
                    <a:pos x="180" y="715"/>
                  </a:cxn>
                  <a:cxn ang="0">
                    <a:pos x="133" y="665"/>
                  </a:cxn>
                  <a:cxn ang="0">
                    <a:pos x="92" y="598"/>
                  </a:cxn>
                  <a:cxn ang="0">
                    <a:pos x="58" y="519"/>
                  </a:cxn>
                  <a:cxn ang="0">
                    <a:pos x="34" y="438"/>
                  </a:cxn>
                  <a:cxn ang="0">
                    <a:pos x="18" y="361"/>
                  </a:cxn>
                  <a:cxn ang="0">
                    <a:pos x="8" y="291"/>
                  </a:cxn>
                  <a:cxn ang="0">
                    <a:pos x="2" y="232"/>
                  </a:cxn>
                  <a:cxn ang="0">
                    <a:pos x="0" y="189"/>
                  </a:cxn>
                  <a:cxn ang="0">
                    <a:pos x="1" y="154"/>
                  </a:cxn>
                  <a:cxn ang="0">
                    <a:pos x="6" y="139"/>
                  </a:cxn>
                  <a:cxn ang="0">
                    <a:pos x="19" y="121"/>
                  </a:cxn>
                  <a:cxn ang="0">
                    <a:pos x="43" y="98"/>
                  </a:cxn>
                  <a:cxn ang="0">
                    <a:pos x="82" y="74"/>
                  </a:cxn>
                  <a:cxn ang="0">
                    <a:pos x="140" y="49"/>
                  </a:cxn>
                  <a:cxn ang="0">
                    <a:pos x="227" y="23"/>
                  </a:cxn>
                  <a:cxn ang="0">
                    <a:pos x="322" y="5"/>
                  </a:cxn>
                  <a:cxn ang="0">
                    <a:pos x="407" y="0"/>
                  </a:cxn>
                </a:cxnLst>
                <a:rect l="0" t="0" r="r" b="b"/>
                <a:pathLst>
                  <a:path w="758" h="793">
                    <a:moveTo>
                      <a:pt x="407" y="0"/>
                    </a:moveTo>
                    <a:lnTo>
                      <a:pt x="446" y="1"/>
                    </a:lnTo>
                    <a:lnTo>
                      <a:pt x="483" y="4"/>
                    </a:lnTo>
                    <a:lnTo>
                      <a:pt x="516" y="7"/>
                    </a:lnTo>
                    <a:lnTo>
                      <a:pt x="546" y="12"/>
                    </a:lnTo>
                    <a:lnTo>
                      <a:pt x="573" y="17"/>
                    </a:lnTo>
                    <a:lnTo>
                      <a:pt x="595" y="23"/>
                    </a:lnTo>
                    <a:lnTo>
                      <a:pt x="615" y="28"/>
                    </a:lnTo>
                    <a:lnTo>
                      <a:pt x="630" y="32"/>
                    </a:lnTo>
                    <a:lnTo>
                      <a:pt x="641" y="35"/>
                    </a:lnTo>
                    <a:lnTo>
                      <a:pt x="660" y="41"/>
                    </a:lnTo>
                    <a:lnTo>
                      <a:pt x="677" y="47"/>
                    </a:lnTo>
                    <a:lnTo>
                      <a:pt x="691" y="53"/>
                    </a:lnTo>
                    <a:lnTo>
                      <a:pt x="703" y="60"/>
                    </a:lnTo>
                    <a:lnTo>
                      <a:pt x="713" y="69"/>
                    </a:lnTo>
                    <a:lnTo>
                      <a:pt x="722" y="80"/>
                    </a:lnTo>
                    <a:lnTo>
                      <a:pt x="729" y="93"/>
                    </a:lnTo>
                    <a:lnTo>
                      <a:pt x="736" y="111"/>
                    </a:lnTo>
                    <a:lnTo>
                      <a:pt x="741" y="132"/>
                    </a:lnTo>
                    <a:lnTo>
                      <a:pt x="744" y="145"/>
                    </a:lnTo>
                    <a:lnTo>
                      <a:pt x="746" y="164"/>
                    </a:lnTo>
                    <a:lnTo>
                      <a:pt x="749" y="185"/>
                    </a:lnTo>
                    <a:lnTo>
                      <a:pt x="753" y="211"/>
                    </a:lnTo>
                    <a:lnTo>
                      <a:pt x="754" y="240"/>
                    </a:lnTo>
                    <a:lnTo>
                      <a:pt x="757" y="272"/>
                    </a:lnTo>
                    <a:lnTo>
                      <a:pt x="758" y="306"/>
                    </a:lnTo>
                    <a:lnTo>
                      <a:pt x="757" y="342"/>
                    </a:lnTo>
                    <a:lnTo>
                      <a:pt x="755" y="380"/>
                    </a:lnTo>
                    <a:lnTo>
                      <a:pt x="752" y="418"/>
                    </a:lnTo>
                    <a:lnTo>
                      <a:pt x="746" y="458"/>
                    </a:lnTo>
                    <a:lnTo>
                      <a:pt x="739" y="497"/>
                    </a:lnTo>
                    <a:lnTo>
                      <a:pt x="728" y="536"/>
                    </a:lnTo>
                    <a:lnTo>
                      <a:pt x="715" y="576"/>
                    </a:lnTo>
                    <a:lnTo>
                      <a:pt x="699" y="613"/>
                    </a:lnTo>
                    <a:lnTo>
                      <a:pt x="680" y="649"/>
                    </a:lnTo>
                    <a:lnTo>
                      <a:pt x="657" y="684"/>
                    </a:lnTo>
                    <a:lnTo>
                      <a:pt x="636" y="707"/>
                    </a:lnTo>
                    <a:lnTo>
                      <a:pt x="613" y="728"/>
                    </a:lnTo>
                    <a:lnTo>
                      <a:pt x="587" y="747"/>
                    </a:lnTo>
                    <a:lnTo>
                      <a:pt x="559" y="762"/>
                    </a:lnTo>
                    <a:lnTo>
                      <a:pt x="530" y="774"/>
                    </a:lnTo>
                    <a:lnTo>
                      <a:pt x="499" y="783"/>
                    </a:lnTo>
                    <a:lnTo>
                      <a:pt x="467" y="789"/>
                    </a:lnTo>
                    <a:lnTo>
                      <a:pt x="434" y="793"/>
                    </a:lnTo>
                    <a:lnTo>
                      <a:pt x="400" y="793"/>
                    </a:lnTo>
                    <a:lnTo>
                      <a:pt x="366" y="791"/>
                    </a:lnTo>
                    <a:lnTo>
                      <a:pt x="333" y="786"/>
                    </a:lnTo>
                    <a:lnTo>
                      <a:pt x="300" y="778"/>
                    </a:lnTo>
                    <a:lnTo>
                      <a:pt x="268" y="766"/>
                    </a:lnTo>
                    <a:lnTo>
                      <a:pt x="237" y="752"/>
                    </a:lnTo>
                    <a:lnTo>
                      <a:pt x="208" y="735"/>
                    </a:lnTo>
                    <a:lnTo>
                      <a:pt x="180" y="715"/>
                    </a:lnTo>
                    <a:lnTo>
                      <a:pt x="155" y="691"/>
                    </a:lnTo>
                    <a:lnTo>
                      <a:pt x="133" y="665"/>
                    </a:lnTo>
                    <a:lnTo>
                      <a:pt x="112" y="636"/>
                    </a:lnTo>
                    <a:lnTo>
                      <a:pt x="92" y="598"/>
                    </a:lnTo>
                    <a:lnTo>
                      <a:pt x="73" y="559"/>
                    </a:lnTo>
                    <a:lnTo>
                      <a:pt x="58" y="519"/>
                    </a:lnTo>
                    <a:lnTo>
                      <a:pt x="45" y="479"/>
                    </a:lnTo>
                    <a:lnTo>
                      <a:pt x="34" y="438"/>
                    </a:lnTo>
                    <a:lnTo>
                      <a:pt x="25" y="399"/>
                    </a:lnTo>
                    <a:lnTo>
                      <a:pt x="18" y="361"/>
                    </a:lnTo>
                    <a:lnTo>
                      <a:pt x="12" y="324"/>
                    </a:lnTo>
                    <a:lnTo>
                      <a:pt x="8" y="291"/>
                    </a:lnTo>
                    <a:lnTo>
                      <a:pt x="5" y="260"/>
                    </a:lnTo>
                    <a:lnTo>
                      <a:pt x="2" y="232"/>
                    </a:lnTo>
                    <a:lnTo>
                      <a:pt x="1" y="208"/>
                    </a:lnTo>
                    <a:lnTo>
                      <a:pt x="0" y="189"/>
                    </a:lnTo>
                    <a:lnTo>
                      <a:pt x="0" y="158"/>
                    </a:lnTo>
                    <a:lnTo>
                      <a:pt x="1" y="154"/>
                    </a:lnTo>
                    <a:lnTo>
                      <a:pt x="3" y="147"/>
                    </a:lnTo>
                    <a:lnTo>
                      <a:pt x="6" y="139"/>
                    </a:lnTo>
                    <a:lnTo>
                      <a:pt x="11" y="131"/>
                    </a:lnTo>
                    <a:lnTo>
                      <a:pt x="19" y="121"/>
                    </a:lnTo>
                    <a:lnTo>
                      <a:pt x="30" y="110"/>
                    </a:lnTo>
                    <a:lnTo>
                      <a:pt x="43" y="98"/>
                    </a:lnTo>
                    <a:lnTo>
                      <a:pt x="61" y="87"/>
                    </a:lnTo>
                    <a:lnTo>
                      <a:pt x="82" y="74"/>
                    </a:lnTo>
                    <a:lnTo>
                      <a:pt x="108" y="61"/>
                    </a:lnTo>
                    <a:lnTo>
                      <a:pt x="140" y="49"/>
                    </a:lnTo>
                    <a:lnTo>
                      <a:pt x="177" y="36"/>
                    </a:lnTo>
                    <a:lnTo>
                      <a:pt x="227" y="23"/>
                    </a:lnTo>
                    <a:lnTo>
                      <a:pt x="276" y="12"/>
                    </a:lnTo>
                    <a:lnTo>
                      <a:pt x="322" y="5"/>
                    </a:lnTo>
                    <a:lnTo>
                      <a:pt x="366" y="2"/>
                    </a:lnTo>
                    <a:lnTo>
                      <a:pt x="407" y="0"/>
                    </a:lnTo>
                    <a:close/>
                  </a:path>
                </a:pathLst>
              </a:custGeom>
              <a:solidFill>
                <a:srgbClr val="BCF1F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" name="Freeform 139">
                <a:extLst>
                  <a:ext uri="{FF2B5EF4-FFF2-40B4-BE49-F238E27FC236}">
                    <a16:creationId xmlns:a16="http://schemas.microsoft.com/office/drawing/2014/main" id="{DB055660-884D-4243-B398-9ADF262563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462" y="-111098"/>
                <a:ext cx="1154545" cy="925044"/>
              </a:xfrm>
              <a:custGeom>
                <a:avLst/>
                <a:gdLst/>
                <a:ahLst/>
                <a:cxnLst>
                  <a:cxn ang="0">
                    <a:pos x="486" y="0"/>
                  </a:cxn>
                  <a:cxn ang="0">
                    <a:pos x="563" y="6"/>
                  </a:cxn>
                  <a:cxn ang="0">
                    <a:pos x="626" y="16"/>
                  </a:cxn>
                  <a:cxn ang="0">
                    <a:pos x="673" y="26"/>
                  </a:cxn>
                  <a:cxn ang="0">
                    <a:pos x="702" y="34"/>
                  </a:cxn>
                  <a:cxn ang="0">
                    <a:pos x="743" y="49"/>
                  </a:cxn>
                  <a:cxn ang="0">
                    <a:pos x="773" y="68"/>
                  </a:cxn>
                  <a:cxn ang="0">
                    <a:pos x="792" y="98"/>
                  </a:cxn>
                  <a:cxn ang="0">
                    <a:pos x="805" y="144"/>
                  </a:cxn>
                  <a:cxn ang="0">
                    <a:pos x="810" y="179"/>
                  </a:cxn>
                  <a:cxn ang="0">
                    <a:pos x="816" y="233"/>
                  </a:cxn>
                  <a:cxn ang="0">
                    <a:pos x="820" y="301"/>
                  </a:cxn>
                  <a:cxn ang="0">
                    <a:pos x="819" y="352"/>
                  </a:cxn>
                  <a:cxn ang="0">
                    <a:pos x="809" y="316"/>
                  </a:cxn>
                  <a:cxn ang="0">
                    <a:pos x="794" y="283"/>
                  </a:cxn>
                  <a:cxn ang="0">
                    <a:pos x="769" y="257"/>
                  </a:cxn>
                  <a:cxn ang="0">
                    <a:pos x="734" y="238"/>
                  </a:cxn>
                  <a:cxn ang="0">
                    <a:pos x="692" y="228"/>
                  </a:cxn>
                  <a:cxn ang="0">
                    <a:pos x="636" y="222"/>
                  </a:cxn>
                  <a:cxn ang="0">
                    <a:pos x="572" y="218"/>
                  </a:cxn>
                  <a:cxn ang="0">
                    <a:pos x="471" y="217"/>
                  </a:cxn>
                  <a:cxn ang="0">
                    <a:pos x="410" y="220"/>
                  </a:cxn>
                  <a:cxn ang="0">
                    <a:pos x="362" y="226"/>
                  </a:cxn>
                  <a:cxn ang="0">
                    <a:pos x="317" y="239"/>
                  </a:cxn>
                  <a:cxn ang="0">
                    <a:pos x="276" y="267"/>
                  </a:cxn>
                  <a:cxn ang="0">
                    <a:pos x="249" y="304"/>
                  </a:cxn>
                  <a:cxn ang="0">
                    <a:pos x="235" y="351"/>
                  </a:cxn>
                  <a:cxn ang="0">
                    <a:pos x="235" y="395"/>
                  </a:cxn>
                  <a:cxn ang="0">
                    <a:pos x="237" y="439"/>
                  </a:cxn>
                  <a:cxn ang="0">
                    <a:pos x="236" y="489"/>
                  </a:cxn>
                  <a:cxn ang="0">
                    <a:pos x="225" y="541"/>
                  </a:cxn>
                  <a:cxn ang="0">
                    <a:pos x="202" y="586"/>
                  </a:cxn>
                  <a:cxn ang="0">
                    <a:pos x="171" y="620"/>
                  </a:cxn>
                  <a:cxn ang="0">
                    <a:pos x="137" y="643"/>
                  </a:cxn>
                  <a:cxn ang="0">
                    <a:pos x="106" y="657"/>
                  </a:cxn>
                  <a:cxn ang="0">
                    <a:pos x="106" y="654"/>
                  </a:cxn>
                  <a:cxn ang="0">
                    <a:pos x="102" y="649"/>
                  </a:cxn>
                  <a:cxn ang="0">
                    <a:pos x="77" y="571"/>
                  </a:cxn>
                  <a:cxn ang="0">
                    <a:pos x="56" y="491"/>
                  </a:cxn>
                  <a:cxn ang="0">
                    <a:pos x="39" y="411"/>
                  </a:cxn>
                  <a:cxn ang="0">
                    <a:pos x="24" y="336"/>
                  </a:cxn>
                  <a:cxn ang="0">
                    <a:pos x="14" y="271"/>
                  </a:cxn>
                  <a:cxn ang="0">
                    <a:pos x="6" y="217"/>
                  </a:cxn>
                  <a:cxn ang="0">
                    <a:pos x="1" y="178"/>
                  </a:cxn>
                  <a:cxn ang="0">
                    <a:pos x="0" y="158"/>
                  </a:cxn>
                  <a:cxn ang="0">
                    <a:pos x="10" y="140"/>
                  </a:cxn>
                  <a:cxn ang="0">
                    <a:pos x="31" y="118"/>
                  </a:cxn>
                  <a:cxn ang="0">
                    <a:pos x="65" y="93"/>
                  </a:cxn>
                  <a:cxn ang="0">
                    <a:pos x="116" y="67"/>
                  </a:cxn>
                  <a:cxn ang="0">
                    <a:pos x="188" y="40"/>
                  </a:cxn>
                  <a:cxn ang="0">
                    <a:pos x="296" y="14"/>
                  </a:cxn>
                  <a:cxn ang="0">
                    <a:pos x="396" y="1"/>
                  </a:cxn>
                </a:cxnLst>
                <a:rect l="0" t="0" r="r" b="b"/>
                <a:pathLst>
                  <a:path w="820" h="657">
                    <a:moveTo>
                      <a:pt x="442" y="0"/>
                    </a:moveTo>
                    <a:lnTo>
                      <a:pt x="486" y="0"/>
                    </a:lnTo>
                    <a:lnTo>
                      <a:pt x="526" y="1"/>
                    </a:lnTo>
                    <a:lnTo>
                      <a:pt x="563" y="6"/>
                    </a:lnTo>
                    <a:lnTo>
                      <a:pt x="596" y="10"/>
                    </a:lnTo>
                    <a:lnTo>
                      <a:pt x="626" y="16"/>
                    </a:lnTo>
                    <a:lnTo>
                      <a:pt x="651" y="21"/>
                    </a:lnTo>
                    <a:lnTo>
                      <a:pt x="673" y="26"/>
                    </a:lnTo>
                    <a:lnTo>
                      <a:pt x="690" y="31"/>
                    </a:lnTo>
                    <a:lnTo>
                      <a:pt x="702" y="34"/>
                    </a:lnTo>
                    <a:lnTo>
                      <a:pt x="724" y="42"/>
                    </a:lnTo>
                    <a:lnTo>
                      <a:pt x="743" y="49"/>
                    </a:lnTo>
                    <a:lnTo>
                      <a:pt x="759" y="58"/>
                    </a:lnTo>
                    <a:lnTo>
                      <a:pt x="773" y="68"/>
                    </a:lnTo>
                    <a:lnTo>
                      <a:pt x="783" y="81"/>
                    </a:lnTo>
                    <a:lnTo>
                      <a:pt x="792" y="98"/>
                    </a:lnTo>
                    <a:lnTo>
                      <a:pt x="799" y="118"/>
                    </a:lnTo>
                    <a:lnTo>
                      <a:pt x="805" y="144"/>
                    </a:lnTo>
                    <a:lnTo>
                      <a:pt x="808" y="159"/>
                    </a:lnTo>
                    <a:lnTo>
                      <a:pt x="810" y="179"/>
                    </a:lnTo>
                    <a:lnTo>
                      <a:pt x="814" y="203"/>
                    </a:lnTo>
                    <a:lnTo>
                      <a:pt x="816" y="233"/>
                    </a:lnTo>
                    <a:lnTo>
                      <a:pt x="819" y="265"/>
                    </a:lnTo>
                    <a:lnTo>
                      <a:pt x="820" y="301"/>
                    </a:lnTo>
                    <a:lnTo>
                      <a:pt x="820" y="346"/>
                    </a:lnTo>
                    <a:lnTo>
                      <a:pt x="819" y="352"/>
                    </a:lnTo>
                    <a:lnTo>
                      <a:pt x="815" y="334"/>
                    </a:lnTo>
                    <a:lnTo>
                      <a:pt x="809" y="316"/>
                    </a:lnTo>
                    <a:lnTo>
                      <a:pt x="803" y="299"/>
                    </a:lnTo>
                    <a:lnTo>
                      <a:pt x="794" y="283"/>
                    </a:lnTo>
                    <a:lnTo>
                      <a:pt x="783" y="269"/>
                    </a:lnTo>
                    <a:lnTo>
                      <a:pt x="769" y="257"/>
                    </a:lnTo>
                    <a:lnTo>
                      <a:pt x="753" y="246"/>
                    </a:lnTo>
                    <a:lnTo>
                      <a:pt x="734" y="238"/>
                    </a:lnTo>
                    <a:lnTo>
                      <a:pt x="716" y="233"/>
                    </a:lnTo>
                    <a:lnTo>
                      <a:pt x="692" y="228"/>
                    </a:lnTo>
                    <a:lnTo>
                      <a:pt x="666" y="225"/>
                    </a:lnTo>
                    <a:lnTo>
                      <a:pt x="636" y="222"/>
                    </a:lnTo>
                    <a:lnTo>
                      <a:pt x="604" y="219"/>
                    </a:lnTo>
                    <a:lnTo>
                      <a:pt x="572" y="218"/>
                    </a:lnTo>
                    <a:lnTo>
                      <a:pt x="537" y="217"/>
                    </a:lnTo>
                    <a:lnTo>
                      <a:pt x="471" y="217"/>
                    </a:lnTo>
                    <a:lnTo>
                      <a:pt x="440" y="218"/>
                    </a:lnTo>
                    <a:lnTo>
                      <a:pt x="410" y="220"/>
                    </a:lnTo>
                    <a:lnTo>
                      <a:pt x="384" y="223"/>
                    </a:lnTo>
                    <a:lnTo>
                      <a:pt x="362" y="226"/>
                    </a:lnTo>
                    <a:lnTo>
                      <a:pt x="343" y="230"/>
                    </a:lnTo>
                    <a:lnTo>
                      <a:pt x="317" y="239"/>
                    </a:lnTo>
                    <a:lnTo>
                      <a:pt x="296" y="252"/>
                    </a:lnTo>
                    <a:lnTo>
                      <a:pt x="276" y="267"/>
                    </a:lnTo>
                    <a:lnTo>
                      <a:pt x="260" y="285"/>
                    </a:lnTo>
                    <a:lnTo>
                      <a:pt x="249" y="304"/>
                    </a:lnTo>
                    <a:lnTo>
                      <a:pt x="240" y="326"/>
                    </a:lnTo>
                    <a:lnTo>
                      <a:pt x="235" y="351"/>
                    </a:lnTo>
                    <a:lnTo>
                      <a:pt x="234" y="377"/>
                    </a:lnTo>
                    <a:lnTo>
                      <a:pt x="235" y="395"/>
                    </a:lnTo>
                    <a:lnTo>
                      <a:pt x="236" y="416"/>
                    </a:lnTo>
                    <a:lnTo>
                      <a:pt x="237" y="439"/>
                    </a:lnTo>
                    <a:lnTo>
                      <a:pt x="237" y="464"/>
                    </a:lnTo>
                    <a:lnTo>
                      <a:pt x="236" y="489"/>
                    </a:lnTo>
                    <a:lnTo>
                      <a:pt x="232" y="515"/>
                    </a:lnTo>
                    <a:lnTo>
                      <a:pt x="225" y="541"/>
                    </a:lnTo>
                    <a:lnTo>
                      <a:pt x="215" y="565"/>
                    </a:lnTo>
                    <a:lnTo>
                      <a:pt x="202" y="586"/>
                    </a:lnTo>
                    <a:lnTo>
                      <a:pt x="188" y="605"/>
                    </a:lnTo>
                    <a:lnTo>
                      <a:pt x="171" y="620"/>
                    </a:lnTo>
                    <a:lnTo>
                      <a:pt x="154" y="633"/>
                    </a:lnTo>
                    <a:lnTo>
                      <a:pt x="137" y="643"/>
                    </a:lnTo>
                    <a:lnTo>
                      <a:pt x="122" y="651"/>
                    </a:lnTo>
                    <a:lnTo>
                      <a:pt x="106" y="657"/>
                    </a:lnTo>
                    <a:lnTo>
                      <a:pt x="106" y="656"/>
                    </a:lnTo>
                    <a:lnTo>
                      <a:pt x="106" y="654"/>
                    </a:lnTo>
                    <a:lnTo>
                      <a:pt x="104" y="652"/>
                    </a:lnTo>
                    <a:lnTo>
                      <a:pt x="102" y="649"/>
                    </a:lnTo>
                    <a:lnTo>
                      <a:pt x="90" y="610"/>
                    </a:lnTo>
                    <a:lnTo>
                      <a:pt x="77" y="571"/>
                    </a:lnTo>
                    <a:lnTo>
                      <a:pt x="66" y="531"/>
                    </a:lnTo>
                    <a:lnTo>
                      <a:pt x="56" y="491"/>
                    </a:lnTo>
                    <a:lnTo>
                      <a:pt x="47" y="450"/>
                    </a:lnTo>
                    <a:lnTo>
                      <a:pt x="39" y="411"/>
                    </a:lnTo>
                    <a:lnTo>
                      <a:pt x="31" y="373"/>
                    </a:lnTo>
                    <a:lnTo>
                      <a:pt x="24" y="336"/>
                    </a:lnTo>
                    <a:lnTo>
                      <a:pt x="19" y="303"/>
                    </a:lnTo>
                    <a:lnTo>
                      <a:pt x="14" y="271"/>
                    </a:lnTo>
                    <a:lnTo>
                      <a:pt x="9" y="242"/>
                    </a:lnTo>
                    <a:lnTo>
                      <a:pt x="6" y="217"/>
                    </a:lnTo>
                    <a:lnTo>
                      <a:pt x="4" y="195"/>
                    </a:lnTo>
                    <a:lnTo>
                      <a:pt x="1" y="178"/>
                    </a:lnTo>
                    <a:lnTo>
                      <a:pt x="0" y="166"/>
                    </a:lnTo>
                    <a:lnTo>
                      <a:pt x="0" y="158"/>
                    </a:lnTo>
                    <a:lnTo>
                      <a:pt x="4" y="150"/>
                    </a:lnTo>
                    <a:lnTo>
                      <a:pt x="10" y="140"/>
                    </a:lnTo>
                    <a:lnTo>
                      <a:pt x="19" y="130"/>
                    </a:lnTo>
                    <a:lnTo>
                      <a:pt x="31" y="118"/>
                    </a:lnTo>
                    <a:lnTo>
                      <a:pt x="46" y="105"/>
                    </a:lnTo>
                    <a:lnTo>
                      <a:pt x="65" y="93"/>
                    </a:lnTo>
                    <a:lnTo>
                      <a:pt x="89" y="80"/>
                    </a:lnTo>
                    <a:lnTo>
                      <a:pt x="116" y="67"/>
                    </a:lnTo>
                    <a:lnTo>
                      <a:pt x="150" y="53"/>
                    </a:lnTo>
                    <a:lnTo>
                      <a:pt x="188" y="40"/>
                    </a:lnTo>
                    <a:lnTo>
                      <a:pt x="244" y="25"/>
                    </a:lnTo>
                    <a:lnTo>
                      <a:pt x="296" y="14"/>
                    </a:lnTo>
                    <a:lnTo>
                      <a:pt x="347" y="6"/>
                    </a:lnTo>
                    <a:lnTo>
                      <a:pt x="396" y="1"/>
                    </a:lnTo>
                    <a:lnTo>
                      <a:pt x="442" y="0"/>
                    </a:lnTo>
                    <a:close/>
                  </a:path>
                </a:pathLst>
              </a:custGeom>
              <a:solidFill>
                <a:srgbClr val="3AA8F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" name="Freeform 140">
                <a:extLst>
                  <a:ext uri="{FF2B5EF4-FFF2-40B4-BE49-F238E27FC236}">
                    <a16:creationId xmlns:a16="http://schemas.microsoft.com/office/drawing/2014/main" id="{C195D5C8-EC23-3141-9E64-C24C559539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462" y="-125178"/>
                <a:ext cx="1154545" cy="927860"/>
              </a:xfrm>
              <a:custGeom>
                <a:avLst/>
                <a:gdLst/>
                <a:ahLst/>
                <a:cxnLst>
                  <a:cxn ang="0">
                    <a:pos x="490" y="0"/>
                  </a:cxn>
                  <a:cxn ang="0">
                    <a:pos x="567" y="6"/>
                  </a:cxn>
                  <a:cxn ang="0">
                    <a:pos x="630" y="16"/>
                  </a:cxn>
                  <a:cxn ang="0">
                    <a:pos x="676" y="27"/>
                  </a:cxn>
                  <a:cxn ang="0">
                    <a:pos x="705" y="35"/>
                  </a:cxn>
                  <a:cxn ang="0">
                    <a:pos x="747" y="50"/>
                  </a:cxn>
                  <a:cxn ang="0">
                    <a:pos x="776" y="68"/>
                  </a:cxn>
                  <a:cxn ang="0">
                    <a:pos x="795" y="98"/>
                  </a:cxn>
                  <a:cxn ang="0">
                    <a:pos x="809" y="145"/>
                  </a:cxn>
                  <a:cxn ang="0">
                    <a:pos x="814" y="181"/>
                  </a:cxn>
                  <a:cxn ang="0">
                    <a:pos x="818" y="237"/>
                  </a:cxn>
                  <a:cxn ang="0">
                    <a:pos x="820" y="309"/>
                  </a:cxn>
                  <a:cxn ang="0">
                    <a:pos x="816" y="331"/>
                  </a:cxn>
                  <a:cxn ang="0">
                    <a:pos x="804" y="297"/>
                  </a:cxn>
                  <a:cxn ang="0">
                    <a:pos x="785" y="269"/>
                  </a:cxn>
                  <a:cxn ang="0">
                    <a:pos x="756" y="247"/>
                  </a:cxn>
                  <a:cxn ang="0">
                    <a:pos x="719" y="233"/>
                  </a:cxn>
                  <a:cxn ang="0">
                    <a:pos x="669" y="225"/>
                  </a:cxn>
                  <a:cxn ang="0">
                    <a:pos x="608" y="220"/>
                  </a:cxn>
                  <a:cxn ang="0">
                    <a:pos x="542" y="217"/>
                  </a:cxn>
                  <a:cxn ang="0">
                    <a:pos x="444" y="219"/>
                  </a:cxn>
                  <a:cxn ang="0">
                    <a:pos x="388" y="223"/>
                  </a:cxn>
                  <a:cxn ang="0">
                    <a:pos x="347" y="231"/>
                  </a:cxn>
                  <a:cxn ang="0">
                    <a:pos x="300" y="252"/>
                  </a:cxn>
                  <a:cxn ang="0">
                    <a:pos x="265" y="285"/>
                  </a:cxn>
                  <a:cxn ang="0">
                    <a:pos x="244" y="326"/>
                  </a:cxn>
                  <a:cxn ang="0">
                    <a:pos x="238" y="377"/>
                  </a:cxn>
                  <a:cxn ang="0">
                    <a:pos x="240" y="416"/>
                  </a:cxn>
                  <a:cxn ang="0">
                    <a:pos x="240" y="464"/>
                  </a:cxn>
                  <a:cxn ang="0">
                    <a:pos x="235" y="516"/>
                  </a:cxn>
                  <a:cxn ang="0">
                    <a:pos x="219" y="565"/>
                  </a:cxn>
                  <a:cxn ang="0">
                    <a:pos x="192" y="604"/>
                  </a:cxn>
                  <a:cxn ang="0">
                    <a:pos x="162" y="631"/>
                  </a:cxn>
                  <a:cxn ang="0">
                    <a:pos x="130" y="649"/>
                  </a:cxn>
                  <a:cxn ang="0">
                    <a:pos x="102" y="659"/>
                  </a:cxn>
                  <a:cxn ang="0">
                    <a:pos x="66" y="578"/>
                  </a:cxn>
                  <a:cxn ang="0">
                    <a:pos x="40" y="494"/>
                  </a:cxn>
                  <a:cxn ang="0">
                    <a:pos x="22" y="413"/>
                  </a:cxn>
                  <a:cxn ang="0">
                    <a:pos x="10" y="339"/>
                  </a:cxn>
                  <a:cxn ang="0">
                    <a:pos x="4" y="274"/>
                  </a:cxn>
                  <a:cxn ang="0">
                    <a:pos x="1" y="223"/>
                  </a:cxn>
                  <a:cxn ang="0">
                    <a:pos x="0" y="174"/>
                  </a:cxn>
                  <a:cxn ang="0">
                    <a:pos x="2" y="163"/>
                  </a:cxn>
                  <a:cxn ang="0">
                    <a:pos x="9" y="147"/>
                  </a:cxn>
                  <a:cxn ang="0">
                    <a:pos x="25" y="127"/>
                  </a:cxn>
                  <a:cxn ang="0">
                    <a:pos x="53" y="104"/>
                  </a:cxn>
                  <a:cxn ang="0">
                    <a:pos x="95" y="79"/>
                  </a:cxn>
                  <a:cxn ang="0">
                    <a:pos x="155" y="53"/>
                  </a:cxn>
                  <a:cxn ang="0">
                    <a:pos x="248" y="26"/>
                  </a:cxn>
                  <a:cxn ang="0">
                    <a:pos x="352" y="6"/>
                  </a:cxn>
                  <a:cxn ang="0">
                    <a:pos x="446" y="0"/>
                  </a:cxn>
                </a:cxnLst>
                <a:rect l="0" t="0" r="r" b="b"/>
                <a:pathLst>
                  <a:path w="820" h="659">
                    <a:moveTo>
                      <a:pt x="446" y="0"/>
                    </a:moveTo>
                    <a:lnTo>
                      <a:pt x="490" y="0"/>
                    </a:lnTo>
                    <a:lnTo>
                      <a:pt x="530" y="2"/>
                    </a:lnTo>
                    <a:lnTo>
                      <a:pt x="567" y="6"/>
                    </a:lnTo>
                    <a:lnTo>
                      <a:pt x="600" y="11"/>
                    </a:lnTo>
                    <a:lnTo>
                      <a:pt x="630" y="16"/>
                    </a:lnTo>
                    <a:lnTo>
                      <a:pt x="655" y="22"/>
                    </a:lnTo>
                    <a:lnTo>
                      <a:pt x="676" y="27"/>
                    </a:lnTo>
                    <a:lnTo>
                      <a:pt x="693" y="32"/>
                    </a:lnTo>
                    <a:lnTo>
                      <a:pt x="705" y="35"/>
                    </a:lnTo>
                    <a:lnTo>
                      <a:pt x="727" y="42"/>
                    </a:lnTo>
                    <a:lnTo>
                      <a:pt x="747" y="50"/>
                    </a:lnTo>
                    <a:lnTo>
                      <a:pt x="763" y="58"/>
                    </a:lnTo>
                    <a:lnTo>
                      <a:pt x="776" y="68"/>
                    </a:lnTo>
                    <a:lnTo>
                      <a:pt x="786" y="81"/>
                    </a:lnTo>
                    <a:lnTo>
                      <a:pt x="795" y="98"/>
                    </a:lnTo>
                    <a:lnTo>
                      <a:pt x="802" y="119"/>
                    </a:lnTo>
                    <a:lnTo>
                      <a:pt x="809" y="145"/>
                    </a:lnTo>
                    <a:lnTo>
                      <a:pt x="811" y="160"/>
                    </a:lnTo>
                    <a:lnTo>
                      <a:pt x="814" y="181"/>
                    </a:lnTo>
                    <a:lnTo>
                      <a:pt x="816" y="207"/>
                    </a:lnTo>
                    <a:lnTo>
                      <a:pt x="818" y="237"/>
                    </a:lnTo>
                    <a:lnTo>
                      <a:pt x="820" y="271"/>
                    </a:lnTo>
                    <a:lnTo>
                      <a:pt x="820" y="309"/>
                    </a:lnTo>
                    <a:lnTo>
                      <a:pt x="820" y="349"/>
                    </a:lnTo>
                    <a:lnTo>
                      <a:pt x="816" y="331"/>
                    </a:lnTo>
                    <a:lnTo>
                      <a:pt x="811" y="313"/>
                    </a:lnTo>
                    <a:lnTo>
                      <a:pt x="804" y="297"/>
                    </a:lnTo>
                    <a:lnTo>
                      <a:pt x="796" y="282"/>
                    </a:lnTo>
                    <a:lnTo>
                      <a:pt x="785" y="269"/>
                    </a:lnTo>
                    <a:lnTo>
                      <a:pt x="772" y="256"/>
                    </a:lnTo>
                    <a:lnTo>
                      <a:pt x="756" y="247"/>
                    </a:lnTo>
                    <a:lnTo>
                      <a:pt x="738" y="238"/>
                    </a:lnTo>
                    <a:lnTo>
                      <a:pt x="719" y="233"/>
                    </a:lnTo>
                    <a:lnTo>
                      <a:pt x="696" y="229"/>
                    </a:lnTo>
                    <a:lnTo>
                      <a:pt x="669" y="225"/>
                    </a:lnTo>
                    <a:lnTo>
                      <a:pt x="640" y="223"/>
                    </a:lnTo>
                    <a:lnTo>
                      <a:pt x="608" y="220"/>
                    </a:lnTo>
                    <a:lnTo>
                      <a:pt x="575" y="218"/>
                    </a:lnTo>
                    <a:lnTo>
                      <a:pt x="542" y="217"/>
                    </a:lnTo>
                    <a:lnTo>
                      <a:pt x="475" y="217"/>
                    </a:lnTo>
                    <a:lnTo>
                      <a:pt x="444" y="219"/>
                    </a:lnTo>
                    <a:lnTo>
                      <a:pt x="414" y="221"/>
                    </a:lnTo>
                    <a:lnTo>
                      <a:pt x="388" y="223"/>
                    </a:lnTo>
                    <a:lnTo>
                      <a:pt x="366" y="227"/>
                    </a:lnTo>
                    <a:lnTo>
                      <a:pt x="347" y="231"/>
                    </a:lnTo>
                    <a:lnTo>
                      <a:pt x="322" y="240"/>
                    </a:lnTo>
                    <a:lnTo>
                      <a:pt x="300" y="252"/>
                    </a:lnTo>
                    <a:lnTo>
                      <a:pt x="281" y="267"/>
                    </a:lnTo>
                    <a:lnTo>
                      <a:pt x="265" y="285"/>
                    </a:lnTo>
                    <a:lnTo>
                      <a:pt x="253" y="304"/>
                    </a:lnTo>
                    <a:lnTo>
                      <a:pt x="244" y="326"/>
                    </a:lnTo>
                    <a:lnTo>
                      <a:pt x="239" y="351"/>
                    </a:lnTo>
                    <a:lnTo>
                      <a:pt x="238" y="377"/>
                    </a:lnTo>
                    <a:lnTo>
                      <a:pt x="239" y="395"/>
                    </a:lnTo>
                    <a:lnTo>
                      <a:pt x="240" y="416"/>
                    </a:lnTo>
                    <a:lnTo>
                      <a:pt x="240" y="439"/>
                    </a:lnTo>
                    <a:lnTo>
                      <a:pt x="240" y="464"/>
                    </a:lnTo>
                    <a:lnTo>
                      <a:pt x="240" y="490"/>
                    </a:lnTo>
                    <a:lnTo>
                      <a:pt x="235" y="516"/>
                    </a:lnTo>
                    <a:lnTo>
                      <a:pt x="229" y="541"/>
                    </a:lnTo>
                    <a:lnTo>
                      <a:pt x="219" y="565"/>
                    </a:lnTo>
                    <a:lnTo>
                      <a:pt x="206" y="586"/>
                    </a:lnTo>
                    <a:lnTo>
                      <a:pt x="192" y="604"/>
                    </a:lnTo>
                    <a:lnTo>
                      <a:pt x="177" y="619"/>
                    </a:lnTo>
                    <a:lnTo>
                      <a:pt x="162" y="631"/>
                    </a:lnTo>
                    <a:lnTo>
                      <a:pt x="146" y="641"/>
                    </a:lnTo>
                    <a:lnTo>
                      <a:pt x="130" y="649"/>
                    </a:lnTo>
                    <a:lnTo>
                      <a:pt x="116" y="655"/>
                    </a:lnTo>
                    <a:lnTo>
                      <a:pt x="102" y="659"/>
                    </a:lnTo>
                    <a:lnTo>
                      <a:pt x="83" y="619"/>
                    </a:lnTo>
                    <a:lnTo>
                      <a:pt x="66" y="578"/>
                    </a:lnTo>
                    <a:lnTo>
                      <a:pt x="52" y="536"/>
                    </a:lnTo>
                    <a:lnTo>
                      <a:pt x="40" y="494"/>
                    </a:lnTo>
                    <a:lnTo>
                      <a:pt x="30" y="454"/>
                    </a:lnTo>
                    <a:lnTo>
                      <a:pt x="22" y="413"/>
                    </a:lnTo>
                    <a:lnTo>
                      <a:pt x="15" y="375"/>
                    </a:lnTo>
                    <a:lnTo>
                      <a:pt x="10" y="339"/>
                    </a:lnTo>
                    <a:lnTo>
                      <a:pt x="7" y="305"/>
                    </a:lnTo>
                    <a:lnTo>
                      <a:pt x="4" y="274"/>
                    </a:lnTo>
                    <a:lnTo>
                      <a:pt x="2" y="246"/>
                    </a:lnTo>
                    <a:lnTo>
                      <a:pt x="1" y="223"/>
                    </a:lnTo>
                    <a:lnTo>
                      <a:pt x="0" y="203"/>
                    </a:lnTo>
                    <a:lnTo>
                      <a:pt x="0" y="174"/>
                    </a:lnTo>
                    <a:lnTo>
                      <a:pt x="1" y="169"/>
                    </a:lnTo>
                    <a:lnTo>
                      <a:pt x="2" y="163"/>
                    </a:lnTo>
                    <a:lnTo>
                      <a:pt x="5" y="156"/>
                    </a:lnTo>
                    <a:lnTo>
                      <a:pt x="9" y="147"/>
                    </a:lnTo>
                    <a:lnTo>
                      <a:pt x="16" y="138"/>
                    </a:lnTo>
                    <a:lnTo>
                      <a:pt x="25" y="127"/>
                    </a:lnTo>
                    <a:lnTo>
                      <a:pt x="37" y="116"/>
                    </a:lnTo>
                    <a:lnTo>
                      <a:pt x="53" y="104"/>
                    </a:lnTo>
                    <a:lnTo>
                      <a:pt x="72" y="92"/>
                    </a:lnTo>
                    <a:lnTo>
                      <a:pt x="95" y="79"/>
                    </a:lnTo>
                    <a:lnTo>
                      <a:pt x="122" y="66"/>
                    </a:lnTo>
                    <a:lnTo>
                      <a:pt x="155" y="53"/>
                    </a:lnTo>
                    <a:lnTo>
                      <a:pt x="193" y="41"/>
                    </a:lnTo>
                    <a:lnTo>
                      <a:pt x="248" y="26"/>
                    </a:lnTo>
                    <a:lnTo>
                      <a:pt x="301" y="14"/>
                    </a:lnTo>
                    <a:lnTo>
                      <a:pt x="352" y="6"/>
                    </a:lnTo>
                    <a:lnTo>
                      <a:pt x="400" y="1"/>
                    </a:lnTo>
                    <a:lnTo>
                      <a:pt x="446" y="0"/>
                    </a:lnTo>
                    <a:close/>
                  </a:path>
                </a:pathLst>
              </a:custGeom>
              <a:solidFill>
                <a:srgbClr val="FDD81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" name="Freeform 141">
                <a:extLst>
                  <a:ext uri="{FF2B5EF4-FFF2-40B4-BE49-F238E27FC236}">
                    <a16:creationId xmlns:a16="http://schemas.microsoft.com/office/drawing/2014/main" id="{51BC132C-BF5A-E94A-955E-ACDE9AA45F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462" y="-125178"/>
                <a:ext cx="1155954" cy="887028"/>
              </a:xfrm>
              <a:custGeom>
                <a:avLst/>
                <a:gdLst/>
                <a:ahLst/>
                <a:cxnLst>
                  <a:cxn ang="0">
                    <a:pos x="490" y="0"/>
                  </a:cxn>
                  <a:cxn ang="0">
                    <a:pos x="567" y="6"/>
                  </a:cxn>
                  <a:cxn ang="0">
                    <a:pos x="630" y="16"/>
                  </a:cxn>
                  <a:cxn ang="0">
                    <a:pos x="676" y="27"/>
                  </a:cxn>
                  <a:cxn ang="0">
                    <a:pos x="705" y="35"/>
                  </a:cxn>
                  <a:cxn ang="0">
                    <a:pos x="740" y="47"/>
                  </a:cxn>
                  <a:cxn ang="0">
                    <a:pos x="768" y="62"/>
                  </a:cxn>
                  <a:cxn ang="0">
                    <a:pos x="789" y="85"/>
                  </a:cxn>
                  <a:cxn ang="0">
                    <a:pos x="804" y="122"/>
                  </a:cxn>
                  <a:cxn ang="0">
                    <a:pos x="814" y="172"/>
                  </a:cxn>
                  <a:cxn ang="0">
                    <a:pos x="819" y="222"/>
                  </a:cxn>
                  <a:cxn ang="0">
                    <a:pos x="820" y="265"/>
                  </a:cxn>
                  <a:cxn ang="0">
                    <a:pos x="821" y="300"/>
                  </a:cxn>
                  <a:cxn ang="0">
                    <a:pos x="820" y="321"/>
                  </a:cxn>
                  <a:cxn ang="0">
                    <a:pos x="807" y="275"/>
                  </a:cxn>
                  <a:cxn ang="0">
                    <a:pos x="783" y="241"/>
                  </a:cxn>
                  <a:cxn ang="0">
                    <a:pos x="749" y="218"/>
                  </a:cxn>
                  <a:cxn ang="0">
                    <a:pos x="711" y="205"/>
                  </a:cxn>
                  <a:cxn ang="0">
                    <a:pos x="661" y="197"/>
                  </a:cxn>
                  <a:cxn ang="0">
                    <a:pos x="599" y="191"/>
                  </a:cxn>
                  <a:cxn ang="0">
                    <a:pos x="533" y="188"/>
                  </a:cxn>
                  <a:cxn ang="0">
                    <a:pos x="435" y="190"/>
                  </a:cxn>
                  <a:cxn ang="0">
                    <a:pos x="379" y="194"/>
                  </a:cxn>
                  <a:cxn ang="0">
                    <a:pos x="339" y="202"/>
                  </a:cxn>
                  <a:cxn ang="0">
                    <a:pos x="291" y="223"/>
                  </a:cxn>
                  <a:cxn ang="0">
                    <a:pos x="255" y="256"/>
                  </a:cxn>
                  <a:cxn ang="0">
                    <a:pos x="235" y="298"/>
                  </a:cxn>
                  <a:cxn ang="0">
                    <a:pos x="229" y="348"/>
                  </a:cxn>
                  <a:cxn ang="0">
                    <a:pos x="231" y="388"/>
                  </a:cxn>
                  <a:cxn ang="0">
                    <a:pos x="232" y="435"/>
                  </a:cxn>
                  <a:cxn ang="0">
                    <a:pos x="227" y="486"/>
                  </a:cxn>
                  <a:cxn ang="0">
                    <a:pos x="210" y="537"/>
                  </a:cxn>
                  <a:cxn ang="0">
                    <a:pos x="183" y="575"/>
                  </a:cxn>
                  <a:cxn ang="0">
                    <a:pos x="152" y="602"/>
                  </a:cxn>
                  <a:cxn ang="0">
                    <a:pos x="122" y="620"/>
                  </a:cxn>
                  <a:cxn ang="0">
                    <a:pos x="94" y="630"/>
                  </a:cxn>
                  <a:cxn ang="0">
                    <a:pos x="59" y="550"/>
                  </a:cxn>
                  <a:cxn ang="0">
                    <a:pos x="34" y="470"/>
                  </a:cxn>
                  <a:cxn ang="0">
                    <a:pos x="19" y="394"/>
                  </a:cxn>
                  <a:cxn ang="0">
                    <a:pos x="9" y="325"/>
                  </a:cxn>
                  <a:cxn ang="0">
                    <a:pos x="3" y="265"/>
                  </a:cxn>
                  <a:cxn ang="0">
                    <a:pos x="1" y="218"/>
                  </a:cxn>
                  <a:cxn ang="0">
                    <a:pos x="0" y="174"/>
                  </a:cxn>
                  <a:cxn ang="0">
                    <a:pos x="2" y="163"/>
                  </a:cxn>
                  <a:cxn ang="0">
                    <a:pos x="9" y="147"/>
                  </a:cxn>
                  <a:cxn ang="0">
                    <a:pos x="25" y="127"/>
                  </a:cxn>
                  <a:cxn ang="0">
                    <a:pos x="53" y="104"/>
                  </a:cxn>
                  <a:cxn ang="0">
                    <a:pos x="95" y="79"/>
                  </a:cxn>
                  <a:cxn ang="0">
                    <a:pos x="155" y="53"/>
                  </a:cxn>
                  <a:cxn ang="0">
                    <a:pos x="248" y="26"/>
                  </a:cxn>
                  <a:cxn ang="0">
                    <a:pos x="352" y="6"/>
                  </a:cxn>
                  <a:cxn ang="0">
                    <a:pos x="446" y="0"/>
                  </a:cxn>
                </a:cxnLst>
                <a:rect l="0" t="0" r="r" b="b"/>
                <a:pathLst>
                  <a:path w="821" h="630">
                    <a:moveTo>
                      <a:pt x="446" y="0"/>
                    </a:moveTo>
                    <a:lnTo>
                      <a:pt x="490" y="0"/>
                    </a:lnTo>
                    <a:lnTo>
                      <a:pt x="530" y="2"/>
                    </a:lnTo>
                    <a:lnTo>
                      <a:pt x="567" y="6"/>
                    </a:lnTo>
                    <a:lnTo>
                      <a:pt x="600" y="11"/>
                    </a:lnTo>
                    <a:lnTo>
                      <a:pt x="630" y="16"/>
                    </a:lnTo>
                    <a:lnTo>
                      <a:pt x="655" y="22"/>
                    </a:lnTo>
                    <a:lnTo>
                      <a:pt x="676" y="27"/>
                    </a:lnTo>
                    <a:lnTo>
                      <a:pt x="693" y="32"/>
                    </a:lnTo>
                    <a:lnTo>
                      <a:pt x="705" y="35"/>
                    </a:lnTo>
                    <a:lnTo>
                      <a:pt x="723" y="41"/>
                    </a:lnTo>
                    <a:lnTo>
                      <a:pt x="740" y="47"/>
                    </a:lnTo>
                    <a:lnTo>
                      <a:pt x="755" y="53"/>
                    </a:lnTo>
                    <a:lnTo>
                      <a:pt x="768" y="62"/>
                    </a:lnTo>
                    <a:lnTo>
                      <a:pt x="779" y="72"/>
                    </a:lnTo>
                    <a:lnTo>
                      <a:pt x="789" y="85"/>
                    </a:lnTo>
                    <a:lnTo>
                      <a:pt x="798" y="101"/>
                    </a:lnTo>
                    <a:lnTo>
                      <a:pt x="804" y="122"/>
                    </a:lnTo>
                    <a:lnTo>
                      <a:pt x="809" y="147"/>
                    </a:lnTo>
                    <a:lnTo>
                      <a:pt x="814" y="172"/>
                    </a:lnTo>
                    <a:lnTo>
                      <a:pt x="816" y="197"/>
                    </a:lnTo>
                    <a:lnTo>
                      <a:pt x="819" y="222"/>
                    </a:lnTo>
                    <a:lnTo>
                      <a:pt x="820" y="244"/>
                    </a:lnTo>
                    <a:lnTo>
                      <a:pt x="820" y="265"/>
                    </a:lnTo>
                    <a:lnTo>
                      <a:pt x="821" y="284"/>
                    </a:lnTo>
                    <a:lnTo>
                      <a:pt x="821" y="300"/>
                    </a:lnTo>
                    <a:lnTo>
                      <a:pt x="820" y="311"/>
                    </a:lnTo>
                    <a:lnTo>
                      <a:pt x="820" y="321"/>
                    </a:lnTo>
                    <a:lnTo>
                      <a:pt x="815" y="297"/>
                    </a:lnTo>
                    <a:lnTo>
                      <a:pt x="807" y="275"/>
                    </a:lnTo>
                    <a:lnTo>
                      <a:pt x="796" y="257"/>
                    </a:lnTo>
                    <a:lnTo>
                      <a:pt x="783" y="241"/>
                    </a:lnTo>
                    <a:lnTo>
                      <a:pt x="767" y="228"/>
                    </a:lnTo>
                    <a:lnTo>
                      <a:pt x="749" y="218"/>
                    </a:lnTo>
                    <a:lnTo>
                      <a:pt x="729" y="210"/>
                    </a:lnTo>
                    <a:lnTo>
                      <a:pt x="711" y="205"/>
                    </a:lnTo>
                    <a:lnTo>
                      <a:pt x="687" y="200"/>
                    </a:lnTo>
                    <a:lnTo>
                      <a:pt x="661" y="197"/>
                    </a:lnTo>
                    <a:lnTo>
                      <a:pt x="631" y="193"/>
                    </a:lnTo>
                    <a:lnTo>
                      <a:pt x="599" y="191"/>
                    </a:lnTo>
                    <a:lnTo>
                      <a:pt x="567" y="189"/>
                    </a:lnTo>
                    <a:lnTo>
                      <a:pt x="533" y="188"/>
                    </a:lnTo>
                    <a:lnTo>
                      <a:pt x="466" y="188"/>
                    </a:lnTo>
                    <a:lnTo>
                      <a:pt x="435" y="190"/>
                    </a:lnTo>
                    <a:lnTo>
                      <a:pt x="406" y="192"/>
                    </a:lnTo>
                    <a:lnTo>
                      <a:pt x="379" y="194"/>
                    </a:lnTo>
                    <a:lnTo>
                      <a:pt x="358" y="197"/>
                    </a:lnTo>
                    <a:lnTo>
                      <a:pt x="339" y="202"/>
                    </a:lnTo>
                    <a:lnTo>
                      <a:pt x="313" y="211"/>
                    </a:lnTo>
                    <a:lnTo>
                      <a:pt x="291" y="223"/>
                    </a:lnTo>
                    <a:lnTo>
                      <a:pt x="271" y="238"/>
                    </a:lnTo>
                    <a:lnTo>
                      <a:pt x="255" y="256"/>
                    </a:lnTo>
                    <a:lnTo>
                      <a:pt x="244" y="275"/>
                    </a:lnTo>
                    <a:lnTo>
                      <a:pt x="235" y="298"/>
                    </a:lnTo>
                    <a:lnTo>
                      <a:pt x="230" y="322"/>
                    </a:lnTo>
                    <a:lnTo>
                      <a:pt x="229" y="348"/>
                    </a:lnTo>
                    <a:lnTo>
                      <a:pt x="230" y="367"/>
                    </a:lnTo>
                    <a:lnTo>
                      <a:pt x="231" y="388"/>
                    </a:lnTo>
                    <a:lnTo>
                      <a:pt x="232" y="410"/>
                    </a:lnTo>
                    <a:lnTo>
                      <a:pt x="232" y="435"/>
                    </a:lnTo>
                    <a:lnTo>
                      <a:pt x="231" y="460"/>
                    </a:lnTo>
                    <a:lnTo>
                      <a:pt x="227" y="486"/>
                    </a:lnTo>
                    <a:lnTo>
                      <a:pt x="220" y="512"/>
                    </a:lnTo>
                    <a:lnTo>
                      <a:pt x="210" y="537"/>
                    </a:lnTo>
                    <a:lnTo>
                      <a:pt x="198" y="558"/>
                    </a:lnTo>
                    <a:lnTo>
                      <a:pt x="183" y="575"/>
                    </a:lnTo>
                    <a:lnTo>
                      <a:pt x="168" y="589"/>
                    </a:lnTo>
                    <a:lnTo>
                      <a:pt x="152" y="602"/>
                    </a:lnTo>
                    <a:lnTo>
                      <a:pt x="137" y="612"/>
                    </a:lnTo>
                    <a:lnTo>
                      <a:pt x="122" y="620"/>
                    </a:lnTo>
                    <a:lnTo>
                      <a:pt x="107" y="626"/>
                    </a:lnTo>
                    <a:lnTo>
                      <a:pt x="94" y="630"/>
                    </a:lnTo>
                    <a:lnTo>
                      <a:pt x="75" y="590"/>
                    </a:lnTo>
                    <a:lnTo>
                      <a:pt x="59" y="550"/>
                    </a:lnTo>
                    <a:lnTo>
                      <a:pt x="45" y="509"/>
                    </a:lnTo>
                    <a:lnTo>
                      <a:pt x="34" y="470"/>
                    </a:lnTo>
                    <a:lnTo>
                      <a:pt x="25" y="431"/>
                    </a:lnTo>
                    <a:lnTo>
                      <a:pt x="19" y="394"/>
                    </a:lnTo>
                    <a:lnTo>
                      <a:pt x="13" y="358"/>
                    </a:lnTo>
                    <a:lnTo>
                      <a:pt x="9" y="325"/>
                    </a:lnTo>
                    <a:lnTo>
                      <a:pt x="5" y="294"/>
                    </a:lnTo>
                    <a:lnTo>
                      <a:pt x="3" y="265"/>
                    </a:lnTo>
                    <a:lnTo>
                      <a:pt x="2" y="240"/>
                    </a:lnTo>
                    <a:lnTo>
                      <a:pt x="1" y="218"/>
                    </a:lnTo>
                    <a:lnTo>
                      <a:pt x="0" y="201"/>
                    </a:lnTo>
                    <a:lnTo>
                      <a:pt x="0" y="174"/>
                    </a:lnTo>
                    <a:lnTo>
                      <a:pt x="1" y="169"/>
                    </a:lnTo>
                    <a:lnTo>
                      <a:pt x="2" y="163"/>
                    </a:lnTo>
                    <a:lnTo>
                      <a:pt x="5" y="156"/>
                    </a:lnTo>
                    <a:lnTo>
                      <a:pt x="9" y="147"/>
                    </a:lnTo>
                    <a:lnTo>
                      <a:pt x="16" y="138"/>
                    </a:lnTo>
                    <a:lnTo>
                      <a:pt x="25" y="127"/>
                    </a:lnTo>
                    <a:lnTo>
                      <a:pt x="37" y="116"/>
                    </a:lnTo>
                    <a:lnTo>
                      <a:pt x="53" y="104"/>
                    </a:lnTo>
                    <a:lnTo>
                      <a:pt x="72" y="92"/>
                    </a:lnTo>
                    <a:lnTo>
                      <a:pt x="95" y="79"/>
                    </a:lnTo>
                    <a:lnTo>
                      <a:pt x="122" y="66"/>
                    </a:lnTo>
                    <a:lnTo>
                      <a:pt x="155" y="53"/>
                    </a:lnTo>
                    <a:lnTo>
                      <a:pt x="193" y="41"/>
                    </a:lnTo>
                    <a:lnTo>
                      <a:pt x="248" y="26"/>
                    </a:lnTo>
                    <a:lnTo>
                      <a:pt x="301" y="14"/>
                    </a:lnTo>
                    <a:lnTo>
                      <a:pt x="352" y="6"/>
                    </a:lnTo>
                    <a:lnTo>
                      <a:pt x="400" y="1"/>
                    </a:lnTo>
                    <a:lnTo>
                      <a:pt x="446" y="0"/>
                    </a:lnTo>
                    <a:close/>
                  </a:path>
                </a:pathLst>
              </a:custGeom>
              <a:solidFill>
                <a:srgbClr val="3AA8F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" name="Freeform 142">
                <a:extLst>
                  <a:ext uri="{FF2B5EF4-FFF2-40B4-BE49-F238E27FC236}">
                    <a16:creationId xmlns:a16="http://schemas.microsoft.com/office/drawing/2014/main" id="{0F62AF70-F47D-E640-8014-57148533FD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66333" y="1174389"/>
                <a:ext cx="1141874" cy="1365742"/>
              </a:xfrm>
              <a:custGeom>
                <a:avLst/>
                <a:gdLst/>
                <a:ahLst/>
                <a:cxnLst>
                  <a:cxn ang="0">
                    <a:pos x="458" y="1"/>
                  </a:cxn>
                  <a:cxn ang="0">
                    <a:pos x="508" y="6"/>
                  </a:cxn>
                  <a:cxn ang="0">
                    <a:pos x="559" y="22"/>
                  </a:cxn>
                  <a:cxn ang="0">
                    <a:pos x="609" y="46"/>
                  </a:cxn>
                  <a:cxn ang="0">
                    <a:pos x="657" y="83"/>
                  </a:cxn>
                  <a:cxn ang="0">
                    <a:pos x="702" y="135"/>
                  </a:cxn>
                  <a:cxn ang="0">
                    <a:pos x="740" y="202"/>
                  </a:cxn>
                  <a:cxn ang="0">
                    <a:pos x="770" y="280"/>
                  </a:cxn>
                  <a:cxn ang="0">
                    <a:pos x="791" y="362"/>
                  </a:cxn>
                  <a:cxn ang="0">
                    <a:pos x="803" y="444"/>
                  </a:cxn>
                  <a:cxn ang="0">
                    <a:pos x="809" y="527"/>
                  </a:cxn>
                  <a:cxn ang="0">
                    <a:pos x="811" y="604"/>
                  </a:cxn>
                  <a:cxn ang="0">
                    <a:pos x="808" y="676"/>
                  </a:cxn>
                  <a:cxn ang="0">
                    <a:pos x="804" y="738"/>
                  </a:cxn>
                  <a:cxn ang="0">
                    <a:pos x="798" y="790"/>
                  </a:cxn>
                  <a:cxn ang="0">
                    <a:pos x="793" y="826"/>
                  </a:cxn>
                  <a:cxn ang="0">
                    <a:pos x="791" y="846"/>
                  </a:cxn>
                  <a:cxn ang="0">
                    <a:pos x="786" y="852"/>
                  </a:cxn>
                  <a:cxn ang="0">
                    <a:pos x="770" y="862"/>
                  </a:cxn>
                  <a:cxn ang="0">
                    <a:pos x="745" y="877"/>
                  </a:cxn>
                  <a:cxn ang="0">
                    <a:pos x="706" y="896"/>
                  </a:cxn>
                  <a:cxn ang="0">
                    <a:pos x="652" y="916"/>
                  </a:cxn>
                  <a:cxn ang="0">
                    <a:pos x="582" y="934"/>
                  </a:cxn>
                  <a:cxn ang="0">
                    <a:pos x="495" y="951"/>
                  </a:cxn>
                  <a:cxn ang="0">
                    <a:pos x="389" y="964"/>
                  </a:cxn>
                  <a:cxn ang="0">
                    <a:pos x="289" y="970"/>
                  </a:cxn>
                  <a:cxn ang="0">
                    <a:pos x="206" y="970"/>
                  </a:cxn>
                  <a:cxn ang="0">
                    <a:pos x="139" y="967"/>
                  </a:cxn>
                  <a:cxn ang="0">
                    <a:pos x="90" y="962"/>
                  </a:cxn>
                  <a:cxn ang="0">
                    <a:pos x="60" y="958"/>
                  </a:cxn>
                  <a:cxn ang="0">
                    <a:pos x="50" y="956"/>
                  </a:cxn>
                  <a:cxn ang="0">
                    <a:pos x="47" y="950"/>
                  </a:cxn>
                  <a:cxn ang="0">
                    <a:pos x="40" y="932"/>
                  </a:cxn>
                  <a:cxn ang="0">
                    <a:pos x="29" y="901"/>
                  </a:cxn>
                  <a:cxn ang="0">
                    <a:pos x="13" y="831"/>
                  </a:cxn>
                  <a:cxn ang="0">
                    <a:pos x="5" y="767"/>
                  </a:cxn>
                  <a:cxn ang="0">
                    <a:pos x="0" y="690"/>
                  </a:cxn>
                  <a:cxn ang="0">
                    <a:pos x="2" y="598"/>
                  </a:cxn>
                  <a:cxn ang="0">
                    <a:pos x="11" y="491"/>
                  </a:cxn>
                  <a:cxn ang="0">
                    <a:pos x="29" y="382"/>
                  </a:cxn>
                  <a:cxn ang="0">
                    <a:pos x="53" y="295"/>
                  </a:cxn>
                  <a:cxn ang="0">
                    <a:pos x="83" y="222"/>
                  </a:cxn>
                  <a:cxn ang="0">
                    <a:pos x="118" y="162"/>
                  </a:cxn>
                  <a:cxn ang="0">
                    <a:pos x="157" y="114"/>
                  </a:cxn>
                  <a:cxn ang="0">
                    <a:pos x="198" y="77"/>
                  </a:cxn>
                  <a:cxn ang="0">
                    <a:pos x="240" y="49"/>
                  </a:cxn>
                  <a:cxn ang="0">
                    <a:pos x="282" y="29"/>
                  </a:cxn>
                  <a:cxn ang="0">
                    <a:pos x="322" y="16"/>
                  </a:cxn>
                  <a:cxn ang="0">
                    <a:pos x="358" y="7"/>
                  </a:cxn>
                  <a:cxn ang="0">
                    <a:pos x="390" y="2"/>
                  </a:cxn>
                  <a:cxn ang="0">
                    <a:pos x="435" y="0"/>
                  </a:cxn>
                </a:cxnLst>
                <a:rect l="0" t="0" r="r" b="b"/>
                <a:pathLst>
                  <a:path w="811" h="970">
                    <a:moveTo>
                      <a:pt x="435" y="0"/>
                    </a:moveTo>
                    <a:lnTo>
                      <a:pt x="458" y="1"/>
                    </a:lnTo>
                    <a:lnTo>
                      <a:pt x="483" y="2"/>
                    </a:lnTo>
                    <a:lnTo>
                      <a:pt x="508" y="6"/>
                    </a:lnTo>
                    <a:lnTo>
                      <a:pt x="533" y="12"/>
                    </a:lnTo>
                    <a:lnTo>
                      <a:pt x="559" y="22"/>
                    </a:lnTo>
                    <a:lnTo>
                      <a:pt x="584" y="32"/>
                    </a:lnTo>
                    <a:lnTo>
                      <a:pt x="609" y="46"/>
                    </a:lnTo>
                    <a:lnTo>
                      <a:pt x="633" y="63"/>
                    </a:lnTo>
                    <a:lnTo>
                      <a:pt x="657" y="83"/>
                    </a:lnTo>
                    <a:lnTo>
                      <a:pt x="680" y="107"/>
                    </a:lnTo>
                    <a:lnTo>
                      <a:pt x="702" y="135"/>
                    </a:lnTo>
                    <a:lnTo>
                      <a:pt x="722" y="166"/>
                    </a:lnTo>
                    <a:lnTo>
                      <a:pt x="740" y="202"/>
                    </a:lnTo>
                    <a:lnTo>
                      <a:pt x="756" y="241"/>
                    </a:lnTo>
                    <a:lnTo>
                      <a:pt x="770" y="280"/>
                    </a:lnTo>
                    <a:lnTo>
                      <a:pt x="781" y="321"/>
                    </a:lnTo>
                    <a:lnTo>
                      <a:pt x="791" y="362"/>
                    </a:lnTo>
                    <a:lnTo>
                      <a:pt x="797" y="403"/>
                    </a:lnTo>
                    <a:lnTo>
                      <a:pt x="803" y="444"/>
                    </a:lnTo>
                    <a:lnTo>
                      <a:pt x="806" y="486"/>
                    </a:lnTo>
                    <a:lnTo>
                      <a:pt x="809" y="527"/>
                    </a:lnTo>
                    <a:lnTo>
                      <a:pt x="811" y="566"/>
                    </a:lnTo>
                    <a:lnTo>
                      <a:pt x="811" y="604"/>
                    </a:lnTo>
                    <a:lnTo>
                      <a:pt x="810" y="641"/>
                    </a:lnTo>
                    <a:lnTo>
                      <a:pt x="808" y="676"/>
                    </a:lnTo>
                    <a:lnTo>
                      <a:pt x="806" y="709"/>
                    </a:lnTo>
                    <a:lnTo>
                      <a:pt x="804" y="738"/>
                    </a:lnTo>
                    <a:lnTo>
                      <a:pt x="801" y="766"/>
                    </a:lnTo>
                    <a:lnTo>
                      <a:pt x="798" y="790"/>
                    </a:lnTo>
                    <a:lnTo>
                      <a:pt x="796" y="810"/>
                    </a:lnTo>
                    <a:lnTo>
                      <a:pt x="793" y="826"/>
                    </a:lnTo>
                    <a:lnTo>
                      <a:pt x="791" y="838"/>
                    </a:lnTo>
                    <a:lnTo>
                      <a:pt x="791" y="846"/>
                    </a:lnTo>
                    <a:lnTo>
                      <a:pt x="790" y="848"/>
                    </a:lnTo>
                    <a:lnTo>
                      <a:pt x="786" y="852"/>
                    </a:lnTo>
                    <a:lnTo>
                      <a:pt x="780" y="857"/>
                    </a:lnTo>
                    <a:lnTo>
                      <a:pt x="770" y="862"/>
                    </a:lnTo>
                    <a:lnTo>
                      <a:pt x="760" y="870"/>
                    </a:lnTo>
                    <a:lnTo>
                      <a:pt x="745" y="877"/>
                    </a:lnTo>
                    <a:lnTo>
                      <a:pt x="727" y="887"/>
                    </a:lnTo>
                    <a:lnTo>
                      <a:pt x="706" y="896"/>
                    </a:lnTo>
                    <a:lnTo>
                      <a:pt x="681" y="906"/>
                    </a:lnTo>
                    <a:lnTo>
                      <a:pt x="652" y="916"/>
                    </a:lnTo>
                    <a:lnTo>
                      <a:pt x="620" y="925"/>
                    </a:lnTo>
                    <a:lnTo>
                      <a:pt x="582" y="934"/>
                    </a:lnTo>
                    <a:lnTo>
                      <a:pt x="541" y="944"/>
                    </a:lnTo>
                    <a:lnTo>
                      <a:pt x="495" y="951"/>
                    </a:lnTo>
                    <a:lnTo>
                      <a:pt x="444" y="958"/>
                    </a:lnTo>
                    <a:lnTo>
                      <a:pt x="389" y="964"/>
                    </a:lnTo>
                    <a:lnTo>
                      <a:pt x="337" y="967"/>
                    </a:lnTo>
                    <a:lnTo>
                      <a:pt x="289" y="970"/>
                    </a:lnTo>
                    <a:lnTo>
                      <a:pt x="245" y="970"/>
                    </a:lnTo>
                    <a:lnTo>
                      <a:pt x="206" y="970"/>
                    </a:lnTo>
                    <a:lnTo>
                      <a:pt x="170" y="969"/>
                    </a:lnTo>
                    <a:lnTo>
                      <a:pt x="139" y="967"/>
                    </a:lnTo>
                    <a:lnTo>
                      <a:pt x="112" y="965"/>
                    </a:lnTo>
                    <a:lnTo>
                      <a:pt x="90" y="962"/>
                    </a:lnTo>
                    <a:lnTo>
                      <a:pt x="72" y="960"/>
                    </a:lnTo>
                    <a:lnTo>
                      <a:pt x="60" y="958"/>
                    </a:lnTo>
                    <a:lnTo>
                      <a:pt x="52" y="957"/>
                    </a:lnTo>
                    <a:lnTo>
                      <a:pt x="50" y="956"/>
                    </a:lnTo>
                    <a:lnTo>
                      <a:pt x="49" y="955"/>
                    </a:lnTo>
                    <a:lnTo>
                      <a:pt x="47" y="950"/>
                    </a:lnTo>
                    <a:lnTo>
                      <a:pt x="44" y="943"/>
                    </a:lnTo>
                    <a:lnTo>
                      <a:pt x="40" y="932"/>
                    </a:lnTo>
                    <a:lnTo>
                      <a:pt x="35" y="919"/>
                    </a:lnTo>
                    <a:lnTo>
                      <a:pt x="29" y="901"/>
                    </a:lnTo>
                    <a:lnTo>
                      <a:pt x="18" y="857"/>
                    </a:lnTo>
                    <a:lnTo>
                      <a:pt x="13" y="831"/>
                    </a:lnTo>
                    <a:lnTo>
                      <a:pt x="9" y="800"/>
                    </a:lnTo>
                    <a:lnTo>
                      <a:pt x="5" y="767"/>
                    </a:lnTo>
                    <a:lnTo>
                      <a:pt x="2" y="730"/>
                    </a:lnTo>
                    <a:lnTo>
                      <a:pt x="0" y="690"/>
                    </a:lnTo>
                    <a:lnTo>
                      <a:pt x="0" y="645"/>
                    </a:lnTo>
                    <a:lnTo>
                      <a:pt x="2" y="598"/>
                    </a:lnTo>
                    <a:lnTo>
                      <a:pt x="6" y="547"/>
                    </a:lnTo>
                    <a:lnTo>
                      <a:pt x="11" y="491"/>
                    </a:lnTo>
                    <a:lnTo>
                      <a:pt x="20" y="433"/>
                    </a:lnTo>
                    <a:lnTo>
                      <a:pt x="29" y="382"/>
                    </a:lnTo>
                    <a:lnTo>
                      <a:pt x="40" y="337"/>
                    </a:lnTo>
                    <a:lnTo>
                      <a:pt x="53" y="295"/>
                    </a:lnTo>
                    <a:lnTo>
                      <a:pt x="67" y="257"/>
                    </a:lnTo>
                    <a:lnTo>
                      <a:pt x="83" y="222"/>
                    </a:lnTo>
                    <a:lnTo>
                      <a:pt x="100" y="191"/>
                    </a:lnTo>
                    <a:lnTo>
                      <a:pt x="118" y="162"/>
                    </a:lnTo>
                    <a:lnTo>
                      <a:pt x="138" y="137"/>
                    </a:lnTo>
                    <a:lnTo>
                      <a:pt x="157" y="114"/>
                    </a:lnTo>
                    <a:lnTo>
                      <a:pt x="178" y="94"/>
                    </a:lnTo>
                    <a:lnTo>
                      <a:pt x="198" y="77"/>
                    </a:lnTo>
                    <a:lnTo>
                      <a:pt x="219" y="63"/>
                    </a:lnTo>
                    <a:lnTo>
                      <a:pt x="240" y="49"/>
                    </a:lnTo>
                    <a:lnTo>
                      <a:pt x="261" y="38"/>
                    </a:lnTo>
                    <a:lnTo>
                      <a:pt x="282" y="29"/>
                    </a:lnTo>
                    <a:lnTo>
                      <a:pt x="302" y="22"/>
                    </a:lnTo>
                    <a:lnTo>
                      <a:pt x="322" y="16"/>
                    </a:lnTo>
                    <a:lnTo>
                      <a:pt x="340" y="11"/>
                    </a:lnTo>
                    <a:lnTo>
                      <a:pt x="358" y="7"/>
                    </a:lnTo>
                    <a:lnTo>
                      <a:pt x="375" y="4"/>
                    </a:lnTo>
                    <a:lnTo>
                      <a:pt x="390" y="2"/>
                    </a:lnTo>
                    <a:lnTo>
                      <a:pt x="412" y="1"/>
                    </a:lnTo>
                    <a:lnTo>
                      <a:pt x="435" y="0"/>
                    </a:lnTo>
                    <a:close/>
                  </a:path>
                </a:pathLst>
              </a:custGeom>
              <a:solidFill>
                <a:srgbClr val="BCF1F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" name="Freeform 143">
                <a:extLst>
                  <a:ext uri="{FF2B5EF4-FFF2-40B4-BE49-F238E27FC236}">
                    <a16:creationId xmlns:a16="http://schemas.microsoft.com/office/drawing/2014/main" id="{039EB540-9775-9F44-9522-6FC6DDB3CB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0091" y="1496817"/>
                <a:ext cx="149246" cy="157694"/>
              </a:xfrm>
              <a:custGeom>
                <a:avLst/>
                <a:gdLst/>
                <a:ahLst/>
                <a:cxnLst>
                  <a:cxn ang="0">
                    <a:pos x="39" y="0"/>
                  </a:cxn>
                  <a:cxn ang="0">
                    <a:pos x="54" y="0"/>
                  </a:cxn>
                  <a:cxn ang="0">
                    <a:pos x="67" y="3"/>
                  </a:cxn>
                  <a:cxn ang="0">
                    <a:pos x="79" y="9"/>
                  </a:cxn>
                  <a:cxn ang="0">
                    <a:pos x="89" y="17"/>
                  </a:cxn>
                  <a:cxn ang="0">
                    <a:pos x="97" y="26"/>
                  </a:cxn>
                  <a:cxn ang="0">
                    <a:pos x="100" y="32"/>
                  </a:cxn>
                  <a:cxn ang="0">
                    <a:pos x="103" y="39"/>
                  </a:cxn>
                  <a:cxn ang="0">
                    <a:pos x="106" y="47"/>
                  </a:cxn>
                  <a:cxn ang="0">
                    <a:pos x="106" y="55"/>
                  </a:cxn>
                  <a:cxn ang="0">
                    <a:pos x="106" y="66"/>
                  </a:cxn>
                  <a:cxn ang="0">
                    <a:pos x="105" y="75"/>
                  </a:cxn>
                  <a:cxn ang="0">
                    <a:pos x="102" y="83"/>
                  </a:cxn>
                  <a:cxn ang="0">
                    <a:pos x="97" y="92"/>
                  </a:cxn>
                  <a:cxn ang="0">
                    <a:pos x="90" y="99"/>
                  </a:cxn>
                  <a:cxn ang="0">
                    <a:pos x="81" y="106"/>
                  </a:cxn>
                  <a:cxn ang="0">
                    <a:pos x="70" y="110"/>
                  </a:cxn>
                  <a:cxn ang="0">
                    <a:pos x="55" y="112"/>
                  </a:cxn>
                  <a:cxn ang="0">
                    <a:pos x="38" y="112"/>
                  </a:cxn>
                  <a:cxn ang="0">
                    <a:pos x="3" y="71"/>
                  </a:cxn>
                  <a:cxn ang="0">
                    <a:pos x="2" y="69"/>
                  </a:cxn>
                  <a:cxn ang="0">
                    <a:pos x="1" y="63"/>
                  </a:cxn>
                  <a:cxn ang="0">
                    <a:pos x="0" y="55"/>
                  </a:cxn>
                  <a:cxn ang="0">
                    <a:pos x="0" y="45"/>
                  </a:cxn>
                  <a:cxn ang="0">
                    <a:pos x="2" y="35"/>
                  </a:cxn>
                  <a:cxn ang="0">
                    <a:pos x="5" y="25"/>
                  </a:cxn>
                  <a:cxn ang="0">
                    <a:pos x="13" y="15"/>
                  </a:cxn>
                  <a:cxn ang="0">
                    <a:pos x="26" y="5"/>
                  </a:cxn>
                  <a:cxn ang="0">
                    <a:pos x="39" y="0"/>
                  </a:cxn>
                </a:cxnLst>
                <a:rect l="0" t="0" r="r" b="b"/>
                <a:pathLst>
                  <a:path w="106" h="112">
                    <a:moveTo>
                      <a:pt x="39" y="0"/>
                    </a:moveTo>
                    <a:lnTo>
                      <a:pt x="54" y="0"/>
                    </a:lnTo>
                    <a:lnTo>
                      <a:pt x="67" y="3"/>
                    </a:lnTo>
                    <a:lnTo>
                      <a:pt x="79" y="9"/>
                    </a:lnTo>
                    <a:lnTo>
                      <a:pt x="89" y="17"/>
                    </a:lnTo>
                    <a:lnTo>
                      <a:pt x="97" y="26"/>
                    </a:lnTo>
                    <a:lnTo>
                      <a:pt x="100" y="32"/>
                    </a:lnTo>
                    <a:lnTo>
                      <a:pt x="103" y="39"/>
                    </a:lnTo>
                    <a:lnTo>
                      <a:pt x="106" y="47"/>
                    </a:lnTo>
                    <a:lnTo>
                      <a:pt x="106" y="55"/>
                    </a:lnTo>
                    <a:lnTo>
                      <a:pt x="106" y="66"/>
                    </a:lnTo>
                    <a:lnTo>
                      <a:pt x="105" y="75"/>
                    </a:lnTo>
                    <a:lnTo>
                      <a:pt x="102" y="83"/>
                    </a:lnTo>
                    <a:lnTo>
                      <a:pt x="97" y="92"/>
                    </a:lnTo>
                    <a:lnTo>
                      <a:pt x="90" y="99"/>
                    </a:lnTo>
                    <a:lnTo>
                      <a:pt x="81" y="106"/>
                    </a:lnTo>
                    <a:lnTo>
                      <a:pt x="70" y="110"/>
                    </a:lnTo>
                    <a:lnTo>
                      <a:pt x="55" y="112"/>
                    </a:lnTo>
                    <a:lnTo>
                      <a:pt x="38" y="112"/>
                    </a:lnTo>
                    <a:lnTo>
                      <a:pt x="3" y="71"/>
                    </a:lnTo>
                    <a:lnTo>
                      <a:pt x="2" y="69"/>
                    </a:lnTo>
                    <a:lnTo>
                      <a:pt x="1" y="63"/>
                    </a:lnTo>
                    <a:lnTo>
                      <a:pt x="0" y="55"/>
                    </a:lnTo>
                    <a:lnTo>
                      <a:pt x="0" y="45"/>
                    </a:lnTo>
                    <a:lnTo>
                      <a:pt x="2" y="35"/>
                    </a:lnTo>
                    <a:lnTo>
                      <a:pt x="5" y="25"/>
                    </a:lnTo>
                    <a:lnTo>
                      <a:pt x="13" y="15"/>
                    </a:lnTo>
                    <a:lnTo>
                      <a:pt x="26" y="5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" name="Freeform 144">
                <a:extLst>
                  <a:ext uri="{FF2B5EF4-FFF2-40B4-BE49-F238E27FC236}">
                    <a16:creationId xmlns:a16="http://schemas.microsoft.com/office/drawing/2014/main" id="{0BB8B4E1-96BA-1740-B79C-82079E4A96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69182" y="1551728"/>
                <a:ext cx="325244" cy="751862"/>
              </a:xfrm>
              <a:custGeom>
                <a:avLst/>
                <a:gdLst/>
                <a:ahLst/>
                <a:cxnLst>
                  <a:cxn ang="0">
                    <a:pos x="193" y="0"/>
                  </a:cxn>
                  <a:cxn ang="0">
                    <a:pos x="202" y="0"/>
                  </a:cxn>
                  <a:cxn ang="0">
                    <a:pos x="210" y="1"/>
                  </a:cxn>
                  <a:cxn ang="0">
                    <a:pos x="219" y="7"/>
                  </a:cxn>
                  <a:cxn ang="0">
                    <a:pos x="227" y="16"/>
                  </a:cxn>
                  <a:cxn ang="0">
                    <a:pos x="231" y="27"/>
                  </a:cxn>
                  <a:cxn ang="0">
                    <a:pos x="231" y="39"/>
                  </a:cxn>
                  <a:cxn ang="0">
                    <a:pos x="227" y="51"/>
                  </a:cxn>
                  <a:cxn ang="0">
                    <a:pos x="226" y="53"/>
                  </a:cxn>
                  <a:cxn ang="0">
                    <a:pos x="222" y="57"/>
                  </a:cxn>
                  <a:cxn ang="0">
                    <a:pos x="217" y="63"/>
                  </a:cxn>
                  <a:cxn ang="0">
                    <a:pos x="210" y="73"/>
                  </a:cxn>
                  <a:cxn ang="0">
                    <a:pos x="203" y="86"/>
                  </a:cxn>
                  <a:cxn ang="0">
                    <a:pos x="194" y="101"/>
                  </a:cxn>
                  <a:cxn ang="0">
                    <a:pos x="186" y="119"/>
                  </a:cxn>
                  <a:cxn ang="0">
                    <a:pos x="177" y="139"/>
                  </a:cxn>
                  <a:cxn ang="0">
                    <a:pos x="169" y="161"/>
                  </a:cxn>
                  <a:cxn ang="0">
                    <a:pos x="162" y="187"/>
                  </a:cxn>
                  <a:cxn ang="0">
                    <a:pos x="157" y="215"/>
                  </a:cxn>
                  <a:cxn ang="0">
                    <a:pos x="152" y="245"/>
                  </a:cxn>
                  <a:cxn ang="0">
                    <a:pos x="150" y="277"/>
                  </a:cxn>
                  <a:cxn ang="0">
                    <a:pos x="151" y="312"/>
                  </a:cxn>
                  <a:cxn ang="0">
                    <a:pos x="153" y="349"/>
                  </a:cxn>
                  <a:cxn ang="0">
                    <a:pos x="159" y="388"/>
                  </a:cxn>
                  <a:cxn ang="0">
                    <a:pos x="169" y="429"/>
                  </a:cxn>
                  <a:cxn ang="0">
                    <a:pos x="182" y="473"/>
                  </a:cxn>
                  <a:cxn ang="0">
                    <a:pos x="181" y="475"/>
                  </a:cxn>
                  <a:cxn ang="0">
                    <a:pos x="175" y="478"/>
                  </a:cxn>
                  <a:cxn ang="0">
                    <a:pos x="167" y="483"/>
                  </a:cxn>
                  <a:cxn ang="0">
                    <a:pos x="155" y="490"/>
                  </a:cxn>
                  <a:cxn ang="0">
                    <a:pos x="123" y="506"/>
                  </a:cxn>
                  <a:cxn ang="0">
                    <a:pos x="105" y="513"/>
                  </a:cxn>
                  <a:cxn ang="0">
                    <a:pos x="84" y="521"/>
                  </a:cxn>
                  <a:cxn ang="0">
                    <a:pos x="62" y="527"/>
                  </a:cxn>
                  <a:cxn ang="0">
                    <a:pos x="39" y="532"/>
                  </a:cxn>
                  <a:cxn ang="0">
                    <a:pos x="15" y="534"/>
                  </a:cxn>
                  <a:cxn ang="0">
                    <a:pos x="14" y="532"/>
                  </a:cxn>
                  <a:cxn ang="0">
                    <a:pos x="13" y="526"/>
                  </a:cxn>
                  <a:cxn ang="0">
                    <a:pos x="10" y="516"/>
                  </a:cxn>
                  <a:cxn ang="0">
                    <a:pos x="8" y="501"/>
                  </a:cxn>
                  <a:cxn ang="0">
                    <a:pos x="5" y="485"/>
                  </a:cxn>
                  <a:cxn ang="0">
                    <a:pos x="3" y="465"/>
                  </a:cxn>
                  <a:cxn ang="0">
                    <a:pos x="1" y="441"/>
                  </a:cxn>
                  <a:cxn ang="0">
                    <a:pos x="0" y="416"/>
                  </a:cxn>
                  <a:cxn ang="0">
                    <a:pos x="0" y="388"/>
                  </a:cxn>
                  <a:cxn ang="0">
                    <a:pos x="2" y="358"/>
                  </a:cxn>
                  <a:cxn ang="0">
                    <a:pos x="6" y="326"/>
                  </a:cxn>
                  <a:cxn ang="0">
                    <a:pos x="12" y="293"/>
                  </a:cxn>
                  <a:cxn ang="0">
                    <a:pos x="20" y="259"/>
                  </a:cxn>
                  <a:cxn ang="0">
                    <a:pos x="32" y="223"/>
                  </a:cxn>
                  <a:cxn ang="0">
                    <a:pos x="47" y="187"/>
                  </a:cxn>
                  <a:cxn ang="0">
                    <a:pos x="65" y="151"/>
                  </a:cxn>
                  <a:cxn ang="0">
                    <a:pos x="87" y="114"/>
                  </a:cxn>
                  <a:cxn ang="0">
                    <a:pos x="114" y="77"/>
                  </a:cxn>
                  <a:cxn ang="0">
                    <a:pos x="145" y="41"/>
                  </a:cxn>
                  <a:cxn ang="0">
                    <a:pos x="181" y="5"/>
                  </a:cxn>
                  <a:cxn ang="0">
                    <a:pos x="182" y="4"/>
                  </a:cxn>
                  <a:cxn ang="0">
                    <a:pos x="187" y="2"/>
                  </a:cxn>
                  <a:cxn ang="0">
                    <a:pos x="193" y="0"/>
                  </a:cxn>
                </a:cxnLst>
                <a:rect l="0" t="0" r="r" b="b"/>
                <a:pathLst>
                  <a:path w="231" h="534">
                    <a:moveTo>
                      <a:pt x="193" y="0"/>
                    </a:moveTo>
                    <a:lnTo>
                      <a:pt x="202" y="0"/>
                    </a:lnTo>
                    <a:lnTo>
                      <a:pt x="210" y="1"/>
                    </a:lnTo>
                    <a:lnTo>
                      <a:pt x="219" y="7"/>
                    </a:lnTo>
                    <a:lnTo>
                      <a:pt x="227" y="16"/>
                    </a:lnTo>
                    <a:lnTo>
                      <a:pt x="231" y="27"/>
                    </a:lnTo>
                    <a:lnTo>
                      <a:pt x="231" y="39"/>
                    </a:lnTo>
                    <a:lnTo>
                      <a:pt x="227" y="51"/>
                    </a:lnTo>
                    <a:lnTo>
                      <a:pt x="226" y="53"/>
                    </a:lnTo>
                    <a:lnTo>
                      <a:pt x="222" y="57"/>
                    </a:lnTo>
                    <a:lnTo>
                      <a:pt x="217" y="63"/>
                    </a:lnTo>
                    <a:lnTo>
                      <a:pt x="210" y="73"/>
                    </a:lnTo>
                    <a:lnTo>
                      <a:pt x="203" y="86"/>
                    </a:lnTo>
                    <a:lnTo>
                      <a:pt x="194" y="101"/>
                    </a:lnTo>
                    <a:lnTo>
                      <a:pt x="186" y="119"/>
                    </a:lnTo>
                    <a:lnTo>
                      <a:pt x="177" y="139"/>
                    </a:lnTo>
                    <a:lnTo>
                      <a:pt x="169" y="161"/>
                    </a:lnTo>
                    <a:lnTo>
                      <a:pt x="162" y="187"/>
                    </a:lnTo>
                    <a:lnTo>
                      <a:pt x="157" y="215"/>
                    </a:lnTo>
                    <a:lnTo>
                      <a:pt x="152" y="245"/>
                    </a:lnTo>
                    <a:lnTo>
                      <a:pt x="150" y="277"/>
                    </a:lnTo>
                    <a:lnTo>
                      <a:pt x="151" y="312"/>
                    </a:lnTo>
                    <a:lnTo>
                      <a:pt x="153" y="349"/>
                    </a:lnTo>
                    <a:lnTo>
                      <a:pt x="159" y="388"/>
                    </a:lnTo>
                    <a:lnTo>
                      <a:pt x="169" y="429"/>
                    </a:lnTo>
                    <a:lnTo>
                      <a:pt x="182" y="473"/>
                    </a:lnTo>
                    <a:lnTo>
                      <a:pt x="181" y="475"/>
                    </a:lnTo>
                    <a:lnTo>
                      <a:pt x="175" y="478"/>
                    </a:lnTo>
                    <a:lnTo>
                      <a:pt x="167" y="483"/>
                    </a:lnTo>
                    <a:lnTo>
                      <a:pt x="155" y="490"/>
                    </a:lnTo>
                    <a:lnTo>
                      <a:pt x="123" y="506"/>
                    </a:lnTo>
                    <a:lnTo>
                      <a:pt x="105" y="513"/>
                    </a:lnTo>
                    <a:lnTo>
                      <a:pt x="84" y="521"/>
                    </a:lnTo>
                    <a:lnTo>
                      <a:pt x="62" y="527"/>
                    </a:lnTo>
                    <a:lnTo>
                      <a:pt x="39" y="532"/>
                    </a:lnTo>
                    <a:lnTo>
                      <a:pt x="15" y="534"/>
                    </a:lnTo>
                    <a:lnTo>
                      <a:pt x="14" y="532"/>
                    </a:lnTo>
                    <a:lnTo>
                      <a:pt x="13" y="526"/>
                    </a:lnTo>
                    <a:lnTo>
                      <a:pt x="10" y="516"/>
                    </a:lnTo>
                    <a:lnTo>
                      <a:pt x="8" y="501"/>
                    </a:lnTo>
                    <a:lnTo>
                      <a:pt x="5" y="485"/>
                    </a:lnTo>
                    <a:lnTo>
                      <a:pt x="3" y="465"/>
                    </a:lnTo>
                    <a:lnTo>
                      <a:pt x="1" y="441"/>
                    </a:lnTo>
                    <a:lnTo>
                      <a:pt x="0" y="416"/>
                    </a:lnTo>
                    <a:lnTo>
                      <a:pt x="0" y="388"/>
                    </a:lnTo>
                    <a:lnTo>
                      <a:pt x="2" y="358"/>
                    </a:lnTo>
                    <a:lnTo>
                      <a:pt x="6" y="326"/>
                    </a:lnTo>
                    <a:lnTo>
                      <a:pt x="12" y="293"/>
                    </a:lnTo>
                    <a:lnTo>
                      <a:pt x="20" y="259"/>
                    </a:lnTo>
                    <a:lnTo>
                      <a:pt x="32" y="223"/>
                    </a:lnTo>
                    <a:lnTo>
                      <a:pt x="47" y="187"/>
                    </a:lnTo>
                    <a:lnTo>
                      <a:pt x="65" y="151"/>
                    </a:lnTo>
                    <a:lnTo>
                      <a:pt x="87" y="114"/>
                    </a:lnTo>
                    <a:lnTo>
                      <a:pt x="114" y="77"/>
                    </a:lnTo>
                    <a:lnTo>
                      <a:pt x="145" y="41"/>
                    </a:lnTo>
                    <a:lnTo>
                      <a:pt x="181" y="5"/>
                    </a:lnTo>
                    <a:lnTo>
                      <a:pt x="182" y="4"/>
                    </a:lnTo>
                    <a:lnTo>
                      <a:pt x="187" y="2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" name="Freeform 145">
                <a:extLst>
                  <a:ext uri="{FF2B5EF4-FFF2-40B4-BE49-F238E27FC236}">
                    <a16:creationId xmlns:a16="http://schemas.microsoft.com/office/drawing/2014/main" id="{48226B02-5D07-4B41-B383-A9CC5C8433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45213" y="2334566"/>
                <a:ext cx="76031" cy="157694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26" y="2"/>
                  </a:cxn>
                  <a:cxn ang="0">
                    <a:pos x="35" y="9"/>
                  </a:cxn>
                  <a:cxn ang="0">
                    <a:pos x="42" y="20"/>
                  </a:cxn>
                  <a:cxn ang="0">
                    <a:pos x="48" y="35"/>
                  </a:cxn>
                  <a:cxn ang="0">
                    <a:pos x="52" y="53"/>
                  </a:cxn>
                  <a:cxn ang="0">
                    <a:pos x="54" y="68"/>
                  </a:cxn>
                  <a:cxn ang="0">
                    <a:pos x="53" y="81"/>
                  </a:cxn>
                  <a:cxn ang="0">
                    <a:pos x="51" y="94"/>
                  </a:cxn>
                  <a:cxn ang="0">
                    <a:pos x="47" y="103"/>
                  </a:cxn>
                  <a:cxn ang="0">
                    <a:pos x="42" y="110"/>
                  </a:cxn>
                  <a:cxn ang="0">
                    <a:pos x="36" y="112"/>
                  </a:cxn>
                  <a:cxn ang="0">
                    <a:pos x="27" y="110"/>
                  </a:cxn>
                  <a:cxn ang="0">
                    <a:pos x="19" y="104"/>
                  </a:cxn>
                  <a:cxn ang="0">
                    <a:pos x="11" y="93"/>
                  </a:cxn>
                  <a:cxn ang="0">
                    <a:pos x="5" y="78"/>
                  </a:cxn>
                  <a:cxn ang="0">
                    <a:pos x="1" y="60"/>
                  </a:cxn>
                  <a:cxn ang="0">
                    <a:pos x="0" y="45"/>
                  </a:cxn>
                  <a:cxn ang="0">
                    <a:pos x="0" y="32"/>
                  </a:cxn>
                  <a:cxn ang="0">
                    <a:pos x="2" y="19"/>
                  </a:cxn>
                  <a:cxn ang="0">
                    <a:pos x="6" y="10"/>
                  </a:cxn>
                  <a:cxn ang="0">
                    <a:pos x="11" y="3"/>
                  </a:cxn>
                  <a:cxn ang="0">
                    <a:pos x="18" y="0"/>
                  </a:cxn>
                </a:cxnLst>
                <a:rect l="0" t="0" r="r" b="b"/>
                <a:pathLst>
                  <a:path w="54" h="112">
                    <a:moveTo>
                      <a:pt x="18" y="0"/>
                    </a:moveTo>
                    <a:lnTo>
                      <a:pt x="26" y="2"/>
                    </a:lnTo>
                    <a:lnTo>
                      <a:pt x="35" y="9"/>
                    </a:lnTo>
                    <a:lnTo>
                      <a:pt x="42" y="20"/>
                    </a:lnTo>
                    <a:lnTo>
                      <a:pt x="48" y="35"/>
                    </a:lnTo>
                    <a:lnTo>
                      <a:pt x="52" y="53"/>
                    </a:lnTo>
                    <a:lnTo>
                      <a:pt x="54" y="68"/>
                    </a:lnTo>
                    <a:lnTo>
                      <a:pt x="53" y="81"/>
                    </a:lnTo>
                    <a:lnTo>
                      <a:pt x="51" y="94"/>
                    </a:lnTo>
                    <a:lnTo>
                      <a:pt x="47" y="103"/>
                    </a:lnTo>
                    <a:lnTo>
                      <a:pt x="42" y="110"/>
                    </a:lnTo>
                    <a:lnTo>
                      <a:pt x="36" y="112"/>
                    </a:lnTo>
                    <a:lnTo>
                      <a:pt x="27" y="110"/>
                    </a:lnTo>
                    <a:lnTo>
                      <a:pt x="19" y="104"/>
                    </a:lnTo>
                    <a:lnTo>
                      <a:pt x="11" y="93"/>
                    </a:lnTo>
                    <a:lnTo>
                      <a:pt x="5" y="78"/>
                    </a:lnTo>
                    <a:lnTo>
                      <a:pt x="1" y="60"/>
                    </a:lnTo>
                    <a:lnTo>
                      <a:pt x="0" y="45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6" y="10"/>
                    </a:lnTo>
                    <a:lnTo>
                      <a:pt x="11" y="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" name="Freeform 146">
                <a:extLst>
                  <a:ext uri="{FF2B5EF4-FFF2-40B4-BE49-F238E27FC236}">
                    <a16:creationId xmlns:a16="http://schemas.microsoft.com/office/drawing/2014/main" id="{6AE1F7C1-9F6C-E448-ADAD-9C86D45D8A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2364" y="2304998"/>
                <a:ext cx="97151" cy="147838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24" y="2"/>
                  </a:cxn>
                  <a:cxn ang="0">
                    <a:pos x="33" y="8"/>
                  </a:cxn>
                  <a:cxn ang="0">
                    <a:pos x="42" y="17"/>
                  </a:cxn>
                  <a:cxn ang="0">
                    <a:pos x="50" y="28"/>
                  </a:cxn>
                  <a:cxn ang="0">
                    <a:pos x="58" y="40"/>
                  </a:cxn>
                  <a:cxn ang="0">
                    <a:pos x="64" y="54"/>
                  </a:cxn>
                  <a:cxn ang="0">
                    <a:pos x="68" y="68"/>
                  </a:cxn>
                  <a:cxn ang="0">
                    <a:pos x="69" y="80"/>
                  </a:cxn>
                  <a:cxn ang="0">
                    <a:pos x="69" y="90"/>
                  </a:cxn>
                  <a:cxn ang="0">
                    <a:pos x="65" y="98"/>
                  </a:cxn>
                  <a:cxn ang="0">
                    <a:pos x="60" y="103"/>
                  </a:cxn>
                  <a:cxn ang="0">
                    <a:pos x="53" y="105"/>
                  </a:cxn>
                  <a:cxn ang="0">
                    <a:pos x="44" y="102"/>
                  </a:cxn>
                  <a:cxn ang="0">
                    <a:pos x="36" y="96"/>
                  </a:cxn>
                  <a:cxn ang="0">
                    <a:pos x="28" y="88"/>
                  </a:cxn>
                  <a:cxn ang="0">
                    <a:pos x="19" y="77"/>
                  </a:cxn>
                  <a:cxn ang="0">
                    <a:pos x="12" y="64"/>
                  </a:cxn>
                  <a:cxn ang="0">
                    <a:pos x="6" y="50"/>
                  </a:cxn>
                  <a:cxn ang="0">
                    <a:pos x="2" y="37"/>
                  </a:cxn>
                  <a:cxn ang="0">
                    <a:pos x="0" y="25"/>
                  </a:cxn>
                  <a:cxn ang="0">
                    <a:pos x="1" y="14"/>
                  </a:cxn>
                  <a:cxn ang="0">
                    <a:pos x="4" y="7"/>
                  </a:cxn>
                  <a:cxn ang="0">
                    <a:pos x="9" y="2"/>
                  </a:cxn>
                  <a:cxn ang="0">
                    <a:pos x="16" y="0"/>
                  </a:cxn>
                </a:cxnLst>
                <a:rect l="0" t="0" r="r" b="b"/>
                <a:pathLst>
                  <a:path w="69" h="105">
                    <a:moveTo>
                      <a:pt x="16" y="0"/>
                    </a:moveTo>
                    <a:lnTo>
                      <a:pt x="24" y="2"/>
                    </a:lnTo>
                    <a:lnTo>
                      <a:pt x="33" y="8"/>
                    </a:lnTo>
                    <a:lnTo>
                      <a:pt x="42" y="17"/>
                    </a:lnTo>
                    <a:lnTo>
                      <a:pt x="50" y="28"/>
                    </a:lnTo>
                    <a:lnTo>
                      <a:pt x="58" y="40"/>
                    </a:lnTo>
                    <a:lnTo>
                      <a:pt x="64" y="54"/>
                    </a:lnTo>
                    <a:lnTo>
                      <a:pt x="68" y="68"/>
                    </a:lnTo>
                    <a:lnTo>
                      <a:pt x="69" y="80"/>
                    </a:lnTo>
                    <a:lnTo>
                      <a:pt x="69" y="90"/>
                    </a:lnTo>
                    <a:lnTo>
                      <a:pt x="65" y="98"/>
                    </a:lnTo>
                    <a:lnTo>
                      <a:pt x="60" y="103"/>
                    </a:lnTo>
                    <a:lnTo>
                      <a:pt x="53" y="105"/>
                    </a:lnTo>
                    <a:lnTo>
                      <a:pt x="44" y="102"/>
                    </a:lnTo>
                    <a:lnTo>
                      <a:pt x="36" y="96"/>
                    </a:lnTo>
                    <a:lnTo>
                      <a:pt x="28" y="88"/>
                    </a:lnTo>
                    <a:lnTo>
                      <a:pt x="19" y="77"/>
                    </a:lnTo>
                    <a:lnTo>
                      <a:pt x="12" y="64"/>
                    </a:lnTo>
                    <a:lnTo>
                      <a:pt x="6" y="50"/>
                    </a:lnTo>
                    <a:lnTo>
                      <a:pt x="2" y="37"/>
                    </a:lnTo>
                    <a:lnTo>
                      <a:pt x="0" y="25"/>
                    </a:lnTo>
                    <a:lnTo>
                      <a:pt x="1" y="14"/>
                    </a:lnTo>
                    <a:lnTo>
                      <a:pt x="4" y="7"/>
                    </a:lnTo>
                    <a:lnTo>
                      <a:pt x="9" y="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" name="Freeform 147">
                <a:extLst>
                  <a:ext uri="{FF2B5EF4-FFF2-40B4-BE49-F238E27FC236}">
                    <a16:creationId xmlns:a16="http://schemas.microsoft.com/office/drawing/2014/main" id="{682BA521-601B-EC45-BC0B-275E6054C8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32475" y="2251495"/>
                <a:ext cx="123902" cy="114047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26" y="2"/>
                  </a:cxn>
                  <a:cxn ang="0">
                    <a:pos x="38" y="5"/>
                  </a:cxn>
                  <a:cxn ang="0">
                    <a:pos x="49" y="12"/>
                  </a:cxn>
                  <a:cxn ang="0">
                    <a:pos x="61" y="20"/>
                  </a:cxn>
                  <a:cxn ang="0">
                    <a:pos x="71" y="30"/>
                  </a:cxn>
                  <a:cxn ang="0">
                    <a:pos x="79" y="41"/>
                  </a:cxn>
                  <a:cxn ang="0">
                    <a:pos x="85" y="51"/>
                  </a:cxn>
                  <a:cxn ang="0">
                    <a:pos x="88" y="61"/>
                  </a:cxn>
                  <a:cxn ang="0">
                    <a:pos x="88" y="69"/>
                  </a:cxn>
                  <a:cxn ang="0">
                    <a:pos x="84" y="76"/>
                  </a:cxn>
                  <a:cxn ang="0">
                    <a:pos x="78" y="80"/>
                  </a:cxn>
                  <a:cxn ang="0">
                    <a:pos x="70" y="81"/>
                  </a:cxn>
                  <a:cxn ang="0">
                    <a:pos x="60" y="79"/>
                  </a:cxn>
                  <a:cxn ang="0">
                    <a:pos x="49" y="75"/>
                  </a:cxn>
                  <a:cxn ang="0">
                    <a:pos x="38" y="69"/>
                  </a:cxn>
                  <a:cxn ang="0">
                    <a:pos x="26" y="60"/>
                  </a:cxn>
                  <a:cxn ang="0">
                    <a:pos x="16" y="50"/>
                  </a:cxn>
                  <a:cxn ang="0">
                    <a:pos x="8" y="40"/>
                  </a:cxn>
                  <a:cxn ang="0">
                    <a:pos x="2" y="30"/>
                  </a:cxn>
                  <a:cxn ang="0">
                    <a:pos x="0" y="20"/>
                  </a:cxn>
                  <a:cxn ang="0">
                    <a:pos x="0" y="12"/>
                  </a:cxn>
                  <a:cxn ang="0">
                    <a:pos x="3" y="5"/>
                  </a:cxn>
                  <a:cxn ang="0">
                    <a:pos x="9" y="1"/>
                  </a:cxn>
                  <a:cxn ang="0">
                    <a:pos x="17" y="0"/>
                  </a:cxn>
                </a:cxnLst>
                <a:rect l="0" t="0" r="r" b="b"/>
                <a:pathLst>
                  <a:path w="88" h="81">
                    <a:moveTo>
                      <a:pt x="17" y="0"/>
                    </a:moveTo>
                    <a:lnTo>
                      <a:pt x="26" y="2"/>
                    </a:lnTo>
                    <a:lnTo>
                      <a:pt x="38" y="5"/>
                    </a:lnTo>
                    <a:lnTo>
                      <a:pt x="49" y="12"/>
                    </a:lnTo>
                    <a:lnTo>
                      <a:pt x="61" y="20"/>
                    </a:lnTo>
                    <a:lnTo>
                      <a:pt x="71" y="30"/>
                    </a:lnTo>
                    <a:lnTo>
                      <a:pt x="79" y="41"/>
                    </a:lnTo>
                    <a:lnTo>
                      <a:pt x="85" y="51"/>
                    </a:lnTo>
                    <a:lnTo>
                      <a:pt x="88" y="61"/>
                    </a:lnTo>
                    <a:lnTo>
                      <a:pt x="88" y="69"/>
                    </a:lnTo>
                    <a:lnTo>
                      <a:pt x="84" y="76"/>
                    </a:lnTo>
                    <a:lnTo>
                      <a:pt x="78" y="80"/>
                    </a:lnTo>
                    <a:lnTo>
                      <a:pt x="70" y="81"/>
                    </a:lnTo>
                    <a:lnTo>
                      <a:pt x="60" y="79"/>
                    </a:lnTo>
                    <a:lnTo>
                      <a:pt x="49" y="75"/>
                    </a:lnTo>
                    <a:lnTo>
                      <a:pt x="38" y="69"/>
                    </a:lnTo>
                    <a:lnTo>
                      <a:pt x="26" y="60"/>
                    </a:lnTo>
                    <a:lnTo>
                      <a:pt x="16" y="50"/>
                    </a:lnTo>
                    <a:lnTo>
                      <a:pt x="8" y="40"/>
                    </a:lnTo>
                    <a:lnTo>
                      <a:pt x="2" y="30"/>
                    </a:lnTo>
                    <a:lnTo>
                      <a:pt x="0" y="20"/>
                    </a:lnTo>
                    <a:lnTo>
                      <a:pt x="0" y="12"/>
                    </a:lnTo>
                    <a:lnTo>
                      <a:pt x="3" y="5"/>
                    </a:lnTo>
                    <a:lnTo>
                      <a:pt x="9" y="1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" name="Freeform 148">
                <a:extLst>
                  <a:ext uri="{FF2B5EF4-FFF2-40B4-BE49-F238E27FC236}">
                    <a16:creationId xmlns:a16="http://schemas.microsoft.com/office/drawing/2014/main" id="{F293D04B-8AEA-DE4F-A9D1-FB2E7B88F4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23694" y="2190952"/>
                <a:ext cx="68992" cy="139391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24" y="1"/>
                  </a:cxn>
                  <a:cxn ang="0">
                    <a:pos x="31" y="7"/>
                  </a:cxn>
                  <a:cxn ang="0">
                    <a:pos x="38" y="17"/>
                  </a:cxn>
                  <a:cxn ang="0">
                    <a:pos x="44" y="30"/>
                  </a:cxn>
                  <a:cxn ang="0">
                    <a:pos x="47" y="46"/>
                  </a:cxn>
                  <a:cxn ang="0">
                    <a:pos x="49" y="59"/>
                  </a:cxn>
                  <a:cxn ang="0">
                    <a:pos x="49" y="72"/>
                  </a:cxn>
                  <a:cxn ang="0">
                    <a:pos x="46" y="83"/>
                  </a:cxn>
                  <a:cxn ang="0">
                    <a:pos x="43" y="91"/>
                  </a:cxn>
                  <a:cxn ang="0">
                    <a:pos x="39" y="97"/>
                  </a:cxn>
                  <a:cxn ang="0">
                    <a:pos x="33" y="99"/>
                  </a:cxn>
                  <a:cxn ang="0">
                    <a:pos x="25" y="99"/>
                  </a:cxn>
                  <a:cxn ang="0">
                    <a:pos x="18" y="92"/>
                  </a:cxn>
                  <a:cxn ang="0">
                    <a:pos x="11" y="82"/>
                  </a:cxn>
                  <a:cxn ang="0">
                    <a:pos x="5" y="69"/>
                  </a:cxn>
                  <a:cxn ang="0">
                    <a:pos x="2" y="53"/>
                  </a:cxn>
                  <a:cxn ang="0">
                    <a:pos x="0" y="37"/>
                  </a:cxn>
                  <a:cxn ang="0">
                    <a:pos x="1" y="23"/>
                  </a:cxn>
                  <a:cxn ang="0">
                    <a:pos x="5" y="11"/>
                  </a:cxn>
                  <a:cxn ang="0">
                    <a:pos x="10" y="4"/>
                  </a:cxn>
                  <a:cxn ang="0">
                    <a:pos x="16" y="0"/>
                  </a:cxn>
                </a:cxnLst>
                <a:rect l="0" t="0" r="r" b="b"/>
                <a:pathLst>
                  <a:path w="49" h="99">
                    <a:moveTo>
                      <a:pt x="16" y="0"/>
                    </a:moveTo>
                    <a:lnTo>
                      <a:pt x="24" y="1"/>
                    </a:lnTo>
                    <a:lnTo>
                      <a:pt x="31" y="7"/>
                    </a:lnTo>
                    <a:lnTo>
                      <a:pt x="38" y="17"/>
                    </a:lnTo>
                    <a:lnTo>
                      <a:pt x="44" y="30"/>
                    </a:lnTo>
                    <a:lnTo>
                      <a:pt x="47" y="46"/>
                    </a:lnTo>
                    <a:lnTo>
                      <a:pt x="49" y="59"/>
                    </a:lnTo>
                    <a:lnTo>
                      <a:pt x="49" y="72"/>
                    </a:lnTo>
                    <a:lnTo>
                      <a:pt x="46" y="83"/>
                    </a:lnTo>
                    <a:lnTo>
                      <a:pt x="43" y="91"/>
                    </a:lnTo>
                    <a:lnTo>
                      <a:pt x="39" y="97"/>
                    </a:lnTo>
                    <a:lnTo>
                      <a:pt x="33" y="99"/>
                    </a:lnTo>
                    <a:lnTo>
                      <a:pt x="25" y="99"/>
                    </a:lnTo>
                    <a:lnTo>
                      <a:pt x="18" y="92"/>
                    </a:lnTo>
                    <a:lnTo>
                      <a:pt x="11" y="82"/>
                    </a:lnTo>
                    <a:lnTo>
                      <a:pt x="5" y="69"/>
                    </a:lnTo>
                    <a:lnTo>
                      <a:pt x="2" y="53"/>
                    </a:lnTo>
                    <a:lnTo>
                      <a:pt x="0" y="37"/>
                    </a:lnTo>
                    <a:lnTo>
                      <a:pt x="1" y="23"/>
                    </a:lnTo>
                    <a:lnTo>
                      <a:pt x="5" y="11"/>
                    </a:lnTo>
                    <a:lnTo>
                      <a:pt x="10" y="4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" name="Freeform 149">
                <a:extLst>
                  <a:ext uri="{FF2B5EF4-FFF2-40B4-BE49-F238E27FC236}">
                    <a16:creationId xmlns:a16="http://schemas.microsoft.com/office/drawing/2014/main" id="{8C28BD3B-69B4-9345-B743-6BD30CFED8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16621" y="2151528"/>
                <a:ext cx="90111" cy="119679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20" y="1"/>
                  </a:cxn>
                  <a:cxn ang="0">
                    <a:pos x="28" y="5"/>
                  </a:cxn>
                  <a:cxn ang="0">
                    <a:pos x="36" y="12"/>
                  </a:cxn>
                  <a:cxn ang="0">
                    <a:pos x="44" y="20"/>
                  </a:cxn>
                  <a:cxn ang="0">
                    <a:pos x="52" y="30"/>
                  </a:cxn>
                  <a:cxn ang="0">
                    <a:pos x="57" y="42"/>
                  </a:cxn>
                  <a:cxn ang="0">
                    <a:pos x="62" y="53"/>
                  </a:cxn>
                  <a:cxn ang="0">
                    <a:pos x="64" y="63"/>
                  </a:cxn>
                  <a:cxn ang="0">
                    <a:pos x="64" y="72"/>
                  </a:cxn>
                  <a:cxn ang="0">
                    <a:pos x="62" y="79"/>
                  </a:cxn>
                  <a:cxn ang="0">
                    <a:pos x="57" y="84"/>
                  </a:cxn>
                  <a:cxn ang="0">
                    <a:pos x="52" y="85"/>
                  </a:cxn>
                  <a:cxn ang="0">
                    <a:pos x="44" y="85"/>
                  </a:cxn>
                  <a:cxn ang="0">
                    <a:pos x="36" y="80"/>
                  </a:cxn>
                  <a:cxn ang="0">
                    <a:pos x="28" y="75"/>
                  </a:cxn>
                  <a:cxn ang="0">
                    <a:pos x="20" y="65"/>
                  </a:cxn>
                  <a:cxn ang="0">
                    <a:pos x="12" y="55"/>
                  </a:cxn>
                  <a:cxn ang="0">
                    <a:pos x="6" y="44"/>
                  </a:cxn>
                  <a:cxn ang="0">
                    <a:pos x="2" y="33"/>
                  </a:cxn>
                  <a:cxn ang="0">
                    <a:pos x="0" y="23"/>
                  </a:cxn>
                  <a:cxn ang="0">
                    <a:pos x="0" y="14"/>
                  </a:cxn>
                  <a:cxn ang="0">
                    <a:pos x="2" y="7"/>
                  </a:cxn>
                  <a:cxn ang="0">
                    <a:pos x="6" y="2"/>
                  </a:cxn>
                  <a:cxn ang="0">
                    <a:pos x="12" y="0"/>
                  </a:cxn>
                </a:cxnLst>
                <a:rect l="0" t="0" r="r" b="b"/>
                <a:pathLst>
                  <a:path w="64" h="85">
                    <a:moveTo>
                      <a:pt x="12" y="0"/>
                    </a:moveTo>
                    <a:lnTo>
                      <a:pt x="20" y="1"/>
                    </a:lnTo>
                    <a:lnTo>
                      <a:pt x="28" y="5"/>
                    </a:lnTo>
                    <a:lnTo>
                      <a:pt x="36" y="12"/>
                    </a:lnTo>
                    <a:lnTo>
                      <a:pt x="44" y="20"/>
                    </a:lnTo>
                    <a:lnTo>
                      <a:pt x="52" y="30"/>
                    </a:lnTo>
                    <a:lnTo>
                      <a:pt x="57" y="42"/>
                    </a:lnTo>
                    <a:lnTo>
                      <a:pt x="62" y="53"/>
                    </a:lnTo>
                    <a:lnTo>
                      <a:pt x="64" y="63"/>
                    </a:lnTo>
                    <a:lnTo>
                      <a:pt x="64" y="72"/>
                    </a:lnTo>
                    <a:lnTo>
                      <a:pt x="62" y="79"/>
                    </a:lnTo>
                    <a:lnTo>
                      <a:pt x="57" y="84"/>
                    </a:lnTo>
                    <a:lnTo>
                      <a:pt x="52" y="85"/>
                    </a:lnTo>
                    <a:lnTo>
                      <a:pt x="44" y="85"/>
                    </a:lnTo>
                    <a:lnTo>
                      <a:pt x="36" y="80"/>
                    </a:lnTo>
                    <a:lnTo>
                      <a:pt x="28" y="75"/>
                    </a:lnTo>
                    <a:lnTo>
                      <a:pt x="20" y="65"/>
                    </a:lnTo>
                    <a:lnTo>
                      <a:pt x="12" y="55"/>
                    </a:lnTo>
                    <a:lnTo>
                      <a:pt x="6" y="44"/>
                    </a:lnTo>
                    <a:lnTo>
                      <a:pt x="2" y="33"/>
                    </a:lnTo>
                    <a:lnTo>
                      <a:pt x="0" y="23"/>
                    </a:lnTo>
                    <a:lnTo>
                      <a:pt x="0" y="14"/>
                    </a:lnTo>
                    <a:lnTo>
                      <a:pt x="2" y="7"/>
                    </a:lnTo>
                    <a:lnTo>
                      <a:pt x="6" y="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" name="Freeform 150">
                <a:extLst>
                  <a:ext uri="{FF2B5EF4-FFF2-40B4-BE49-F238E27FC236}">
                    <a16:creationId xmlns:a16="http://schemas.microsoft.com/office/drawing/2014/main" id="{C842911B-431D-8049-925C-5EE3018A41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9337" y="2576739"/>
                <a:ext cx="225277" cy="121086"/>
              </a:xfrm>
              <a:custGeom>
                <a:avLst/>
                <a:gdLst/>
                <a:ahLst/>
                <a:cxnLst>
                  <a:cxn ang="0">
                    <a:pos x="62" y="0"/>
                  </a:cxn>
                  <a:cxn ang="0">
                    <a:pos x="81" y="0"/>
                  </a:cxn>
                  <a:cxn ang="0">
                    <a:pos x="99" y="4"/>
                  </a:cxn>
                  <a:cxn ang="0">
                    <a:pos x="115" y="9"/>
                  </a:cxn>
                  <a:cxn ang="0">
                    <a:pos x="130" y="16"/>
                  </a:cxn>
                  <a:cxn ang="0">
                    <a:pos x="142" y="26"/>
                  </a:cxn>
                  <a:cxn ang="0">
                    <a:pos x="152" y="36"/>
                  </a:cxn>
                  <a:cxn ang="0">
                    <a:pos x="158" y="47"/>
                  </a:cxn>
                  <a:cxn ang="0">
                    <a:pos x="160" y="59"/>
                  </a:cxn>
                  <a:cxn ang="0">
                    <a:pos x="159" y="71"/>
                  </a:cxn>
                  <a:cxn ang="0">
                    <a:pos x="154" y="77"/>
                  </a:cxn>
                  <a:cxn ang="0">
                    <a:pos x="148" y="82"/>
                  </a:cxn>
                  <a:cxn ang="0">
                    <a:pos x="141" y="84"/>
                  </a:cxn>
                  <a:cxn ang="0">
                    <a:pos x="133" y="86"/>
                  </a:cxn>
                  <a:cxn ang="0">
                    <a:pos x="119" y="86"/>
                  </a:cxn>
                  <a:cxn ang="0">
                    <a:pos x="115" y="85"/>
                  </a:cxn>
                  <a:cxn ang="0">
                    <a:pos x="113" y="85"/>
                  </a:cxn>
                  <a:cxn ang="0">
                    <a:pos x="17" y="63"/>
                  </a:cxn>
                  <a:cxn ang="0">
                    <a:pos x="15" y="62"/>
                  </a:cxn>
                  <a:cxn ang="0">
                    <a:pos x="12" y="60"/>
                  </a:cxn>
                  <a:cxn ang="0">
                    <a:pos x="8" y="56"/>
                  </a:cxn>
                  <a:cxn ang="0">
                    <a:pos x="4" y="51"/>
                  </a:cxn>
                  <a:cxn ang="0">
                    <a:pos x="1" y="44"/>
                  </a:cxn>
                  <a:cxn ang="0">
                    <a:pos x="0" y="36"/>
                  </a:cxn>
                  <a:cxn ang="0">
                    <a:pos x="3" y="26"/>
                  </a:cxn>
                  <a:cxn ang="0">
                    <a:pos x="10" y="18"/>
                  </a:cxn>
                  <a:cxn ang="0">
                    <a:pos x="19" y="10"/>
                  </a:cxn>
                  <a:cxn ang="0">
                    <a:pos x="31" y="5"/>
                  </a:cxn>
                  <a:cxn ang="0">
                    <a:pos x="46" y="1"/>
                  </a:cxn>
                  <a:cxn ang="0">
                    <a:pos x="62" y="0"/>
                  </a:cxn>
                </a:cxnLst>
                <a:rect l="0" t="0" r="r" b="b"/>
                <a:pathLst>
                  <a:path w="160" h="86">
                    <a:moveTo>
                      <a:pt x="62" y="0"/>
                    </a:moveTo>
                    <a:lnTo>
                      <a:pt x="81" y="0"/>
                    </a:lnTo>
                    <a:lnTo>
                      <a:pt x="99" y="4"/>
                    </a:lnTo>
                    <a:lnTo>
                      <a:pt x="115" y="9"/>
                    </a:lnTo>
                    <a:lnTo>
                      <a:pt x="130" y="16"/>
                    </a:lnTo>
                    <a:lnTo>
                      <a:pt x="142" y="26"/>
                    </a:lnTo>
                    <a:lnTo>
                      <a:pt x="152" y="36"/>
                    </a:lnTo>
                    <a:lnTo>
                      <a:pt x="158" y="47"/>
                    </a:lnTo>
                    <a:lnTo>
                      <a:pt x="160" y="59"/>
                    </a:lnTo>
                    <a:lnTo>
                      <a:pt x="159" y="71"/>
                    </a:lnTo>
                    <a:lnTo>
                      <a:pt x="154" y="77"/>
                    </a:lnTo>
                    <a:lnTo>
                      <a:pt x="148" y="82"/>
                    </a:lnTo>
                    <a:lnTo>
                      <a:pt x="141" y="84"/>
                    </a:lnTo>
                    <a:lnTo>
                      <a:pt x="133" y="86"/>
                    </a:lnTo>
                    <a:lnTo>
                      <a:pt x="119" y="86"/>
                    </a:lnTo>
                    <a:lnTo>
                      <a:pt x="115" y="85"/>
                    </a:lnTo>
                    <a:lnTo>
                      <a:pt x="113" y="85"/>
                    </a:lnTo>
                    <a:lnTo>
                      <a:pt x="17" y="63"/>
                    </a:lnTo>
                    <a:lnTo>
                      <a:pt x="15" y="62"/>
                    </a:lnTo>
                    <a:lnTo>
                      <a:pt x="12" y="60"/>
                    </a:lnTo>
                    <a:lnTo>
                      <a:pt x="8" y="56"/>
                    </a:lnTo>
                    <a:lnTo>
                      <a:pt x="4" y="51"/>
                    </a:lnTo>
                    <a:lnTo>
                      <a:pt x="1" y="44"/>
                    </a:lnTo>
                    <a:lnTo>
                      <a:pt x="0" y="36"/>
                    </a:lnTo>
                    <a:lnTo>
                      <a:pt x="3" y="26"/>
                    </a:lnTo>
                    <a:lnTo>
                      <a:pt x="10" y="18"/>
                    </a:lnTo>
                    <a:lnTo>
                      <a:pt x="19" y="10"/>
                    </a:lnTo>
                    <a:lnTo>
                      <a:pt x="31" y="5"/>
                    </a:lnTo>
                    <a:lnTo>
                      <a:pt x="46" y="1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" name="Freeform 151">
                <a:extLst>
                  <a:ext uri="{FF2B5EF4-FFF2-40B4-BE49-F238E27FC236}">
                    <a16:creationId xmlns:a16="http://schemas.microsoft.com/office/drawing/2014/main" id="{43E46D01-EFC7-F74E-B742-16A4758FA6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1899" y="2613346"/>
                <a:ext cx="270333" cy="642039"/>
              </a:xfrm>
              <a:custGeom>
                <a:avLst/>
                <a:gdLst/>
                <a:ahLst/>
                <a:cxnLst>
                  <a:cxn ang="0">
                    <a:pos x="116" y="0"/>
                  </a:cxn>
                  <a:cxn ang="0">
                    <a:pos x="130" y="0"/>
                  </a:cxn>
                  <a:cxn ang="0">
                    <a:pos x="146" y="4"/>
                  </a:cxn>
                  <a:cxn ang="0">
                    <a:pos x="165" y="10"/>
                  </a:cxn>
                  <a:cxn ang="0">
                    <a:pos x="178" y="20"/>
                  </a:cxn>
                  <a:cxn ang="0">
                    <a:pos x="188" y="30"/>
                  </a:cxn>
                  <a:cxn ang="0">
                    <a:pos x="192" y="42"/>
                  </a:cxn>
                  <a:cxn ang="0">
                    <a:pos x="191" y="44"/>
                  </a:cxn>
                  <a:cxn ang="0">
                    <a:pos x="188" y="48"/>
                  </a:cxn>
                  <a:cxn ang="0">
                    <a:pos x="184" y="56"/>
                  </a:cxn>
                  <a:cxn ang="0">
                    <a:pos x="179" y="67"/>
                  </a:cxn>
                  <a:cxn ang="0">
                    <a:pos x="173" y="80"/>
                  </a:cxn>
                  <a:cxn ang="0">
                    <a:pos x="167" y="97"/>
                  </a:cxn>
                  <a:cxn ang="0">
                    <a:pos x="160" y="118"/>
                  </a:cxn>
                  <a:cxn ang="0">
                    <a:pos x="153" y="141"/>
                  </a:cxn>
                  <a:cxn ang="0">
                    <a:pos x="147" y="169"/>
                  </a:cxn>
                  <a:cxn ang="0">
                    <a:pos x="141" y="200"/>
                  </a:cxn>
                  <a:cxn ang="0">
                    <a:pos x="137" y="235"/>
                  </a:cxn>
                  <a:cxn ang="0">
                    <a:pos x="133" y="273"/>
                  </a:cxn>
                  <a:cxn ang="0">
                    <a:pos x="131" y="315"/>
                  </a:cxn>
                  <a:cxn ang="0">
                    <a:pos x="131" y="362"/>
                  </a:cxn>
                  <a:cxn ang="0">
                    <a:pos x="133" y="412"/>
                  </a:cxn>
                  <a:cxn ang="0">
                    <a:pos x="3" y="456"/>
                  </a:cxn>
                  <a:cxn ang="0">
                    <a:pos x="3" y="454"/>
                  </a:cxn>
                  <a:cxn ang="0">
                    <a:pos x="3" y="445"/>
                  </a:cxn>
                  <a:cxn ang="0">
                    <a:pos x="2" y="432"/>
                  </a:cxn>
                  <a:cxn ang="0">
                    <a:pos x="1" y="414"/>
                  </a:cxn>
                  <a:cxn ang="0">
                    <a:pos x="0" y="392"/>
                  </a:cxn>
                  <a:cxn ang="0">
                    <a:pos x="0" y="366"/>
                  </a:cxn>
                  <a:cxn ang="0">
                    <a:pos x="2" y="336"/>
                  </a:cxn>
                  <a:cxn ang="0">
                    <a:pos x="3" y="304"/>
                  </a:cxn>
                  <a:cxn ang="0">
                    <a:pos x="8" y="268"/>
                  </a:cxn>
                  <a:cxn ang="0">
                    <a:pos x="13" y="231"/>
                  </a:cxn>
                  <a:cxn ang="0">
                    <a:pos x="19" y="191"/>
                  </a:cxn>
                  <a:cxn ang="0">
                    <a:pos x="29" y="149"/>
                  </a:cxn>
                  <a:cxn ang="0">
                    <a:pos x="41" y="107"/>
                  </a:cxn>
                  <a:cxn ang="0">
                    <a:pos x="55" y="63"/>
                  </a:cxn>
                  <a:cxn ang="0">
                    <a:pos x="73" y="20"/>
                  </a:cxn>
                  <a:cxn ang="0">
                    <a:pos x="74" y="19"/>
                  </a:cxn>
                  <a:cxn ang="0">
                    <a:pos x="76" y="15"/>
                  </a:cxn>
                  <a:cxn ang="0">
                    <a:pos x="80" y="12"/>
                  </a:cxn>
                  <a:cxn ang="0">
                    <a:pos x="86" y="8"/>
                  </a:cxn>
                  <a:cxn ang="0">
                    <a:pos x="94" y="4"/>
                  </a:cxn>
                  <a:cxn ang="0">
                    <a:pos x="104" y="0"/>
                  </a:cxn>
                  <a:cxn ang="0">
                    <a:pos x="116" y="0"/>
                  </a:cxn>
                </a:cxnLst>
                <a:rect l="0" t="0" r="r" b="b"/>
                <a:pathLst>
                  <a:path w="192" h="456">
                    <a:moveTo>
                      <a:pt x="116" y="0"/>
                    </a:moveTo>
                    <a:lnTo>
                      <a:pt x="130" y="0"/>
                    </a:lnTo>
                    <a:lnTo>
                      <a:pt x="146" y="4"/>
                    </a:lnTo>
                    <a:lnTo>
                      <a:pt x="165" y="10"/>
                    </a:lnTo>
                    <a:lnTo>
                      <a:pt x="178" y="20"/>
                    </a:lnTo>
                    <a:lnTo>
                      <a:pt x="188" y="30"/>
                    </a:lnTo>
                    <a:lnTo>
                      <a:pt x="192" y="42"/>
                    </a:lnTo>
                    <a:lnTo>
                      <a:pt x="191" y="44"/>
                    </a:lnTo>
                    <a:lnTo>
                      <a:pt x="188" y="48"/>
                    </a:lnTo>
                    <a:lnTo>
                      <a:pt x="184" y="56"/>
                    </a:lnTo>
                    <a:lnTo>
                      <a:pt x="179" y="67"/>
                    </a:lnTo>
                    <a:lnTo>
                      <a:pt x="173" y="80"/>
                    </a:lnTo>
                    <a:lnTo>
                      <a:pt x="167" y="97"/>
                    </a:lnTo>
                    <a:lnTo>
                      <a:pt x="160" y="118"/>
                    </a:lnTo>
                    <a:lnTo>
                      <a:pt x="153" y="141"/>
                    </a:lnTo>
                    <a:lnTo>
                      <a:pt x="147" y="169"/>
                    </a:lnTo>
                    <a:lnTo>
                      <a:pt x="141" y="200"/>
                    </a:lnTo>
                    <a:lnTo>
                      <a:pt x="137" y="235"/>
                    </a:lnTo>
                    <a:lnTo>
                      <a:pt x="133" y="273"/>
                    </a:lnTo>
                    <a:lnTo>
                      <a:pt x="131" y="315"/>
                    </a:lnTo>
                    <a:lnTo>
                      <a:pt x="131" y="362"/>
                    </a:lnTo>
                    <a:lnTo>
                      <a:pt x="133" y="412"/>
                    </a:lnTo>
                    <a:lnTo>
                      <a:pt x="3" y="456"/>
                    </a:lnTo>
                    <a:lnTo>
                      <a:pt x="3" y="454"/>
                    </a:lnTo>
                    <a:lnTo>
                      <a:pt x="3" y="445"/>
                    </a:lnTo>
                    <a:lnTo>
                      <a:pt x="2" y="432"/>
                    </a:lnTo>
                    <a:lnTo>
                      <a:pt x="1" y="414"/>
                    </a:lnTo>
                    <a:lnTo>
                      <a:pt x="0" y="392"/>
                    </a:lnTo>
                    <a:lnTo>
                      <a:pt x="0" y="366"/>
                    </a:lnTo>
                    <a:lnTo>
                      <a:pt x="2" y="336"/>
                    </a:lnTo>
                    <a:lnTo>
                      <a:pt x="3" y="304"/>
                    </a:lnTo>
                    <a:lnTo>
                      <a:pt x="8" y="268"/>
                    </a:lnTo>
                    <a:lnTo>
                      <a:pt x="13" y="231"/>
                    </a:lnTo>
                    <a:lnTo>
                      <a:pt x="19" y="191"/>
                    </a:lnTo>
                    <a:lnTo>
                      <a:pt x="29" y="149"/>
                    </a:lnTo>
                    <a:lnTo>
                      <a:pt x="41" y="107"/>
                    </a:lnTo>
                    <a:lnTo>
                      <a:pt x="55" y="63"/>
                    </a:lnTo>
                    <a:lnTo>
                      <a:pt x="73" y="20"/>
                    </a:lnTo>
                    <a:lnTo>
                      <a:pt x="74" y="19"/>
                    </a:lnTo>
                    <a:lnTo>
                      <a:pt x="76" y="15"/>
                    </a:lnTo>
                    <a:lnTo>
                      <a:pt x="80" y="12"/>
                    </a:lnTo>
                    <a:lnTo>
                      <a:pt x="86" y="8"/>
                    </a:lnTo>
                    <a:lnTo>
                      <a:pt x="94" y="4"/>
                    </a:lnTo>
                    <a:lnTo>
                      <a:pt x="104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" name="Freeform 152">
                <a:extLst>
                  <a:ext uri="{FF2B5EF4-FFF2-40B4-BE49-F238E27FC236}">
                    <a16:creationId xmlns:a16="http://schemas.microsoft.com/office/drawing/2014/main" id="{4890C919-B2C9-4342-98E6-C450A4FEEE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3484" y="3148379"/>
                <a:ext cx="536442" cy="222461"/>
              </a:xfrm>
              <a:custGeom>
                <a:avLst/>
                <a:gdLst/>
                <a:ahLst/>
                <a:cxnLst>
                  <a:cxn ang="0">
                    <a:pos x="214" y="0"/>
                  </a:cxn>
                  <a:cxn ang="0">
                    <a:pos x="240" y="1"/>
                  </a:cxn>
                  <a:cxn ang="0">
                    <a:pos x="262" y="6"/>
                  </a:cxn>
                  <a:cxn ang="0">
                    <a:pos x="282" y="12"/>
                  </a:cxn>
                  <a:cxn ang="0">
                    <a:pos x="300" y="21"/>
                  </a:cxn>
                  <a:cxn ang="0">
                    <a:pos x="316" y="31"/>
                  </a:cxn>
                  <a:cxn ang="0">
                    <a:pos x="329" y="42"/>
                  </a:cxn>
                  <a:cxn ang="0">
                    <a:pos x="340" y="54"/>
                  </a:cxn>
                  <a:cxn ang="0">
                    <a:pos x="350" y="67"/>
                  </a:cxn>
                  <a:cxn ang="0">
                    <a:pos x="357" y="80"/>
                  </a:cxn>
                  <a:cxn ang="0">
                    <a:pos x="364" y="93"/>
                  </a:cxn>
                  <a:cxn ang="0">
                    <a:pos x="369" y="105"/>
                  </a:cxn>
                  <a:cxn ang="0">
                    <a:pos x="373" y="118"/>
                  </a:cxn>
                  <a:cxn ang="0">
                    <a:pos x="376" y="129"/>
                  </a:cxn>
                  <a:cxn ang="0">
                    <a:pos x="378" y="139"/>
                  </a:cxn>
                  <a:cxn ang="0">
                    <a:pos x="380" y="146"/>
                  </a:cxn>
                  <a:cxn ang="0">
                    <a:pos x="380" y="153"/>
                  </a:cxn>
                  <a:cxn ang="0">
                    <a:pos x="381" y="156"/>
                  </a:cxn>
                  <a:cxn ang="0">
                    <a:pos x="381" y="158"/>
                  </a:cxn>
                  <a:cxn ang="0">
                    <a:pos x="0" y="158"/>
                  </a:cxn>
                  <a:cxn ang="0">
                    <a:pos x="0" y="156"/>
                  </a:cxn>
                  <a:cxn ang="0">
                    <a:pos x="1" y="152"/>
                  </a:cxn>
                  <a:cxn ang="0">
                    <a:pos x="3" y="145"/>
                  </a:cxn>
                  <a:cxn ang="0">
                    <a:pos x="5" y="135"/>
                  </a:cxn>
                  <a:cxn ang="0">
                    <a:pos x="9" y="125"/>
                  </a:cxn>
                  <a:cxn ang="0">
                    <a:pos x="14" y="112"/>
                  </a:cxn>
                  <a:cxn ang="0">
                    <a:pos x="21" y="99"/>
                  </a:cxn>
                  <a:cxn ang="0">
                    <a:pos x="29" y="84"/>
                  </a:cxn>
                  <a:cxn ang="0">
                    <a:pos x="40" y="71"/>
                  </a:cxn>
                  <a:cxn ang="0">
                    <a:pos x="53" y="57"/>
                  </a:cxn>
                  <a:cxn ang="0">
                    <a:pos x="68" y="43"/>
                  </a:cxn>
                  <a:cxn ang="0">
                    <a:pos x="85" y="32"/>
                  </a:cxn>
                  <a:cxn ang="0">
                    <a:pos x="106" y="21"/>
                  </a:cxn>
                  <a:cxn ang="0">
                    <a:pos x="130" y="12"/>
                  </a:cxn>
                  <a:cxn ang="0">
                    <a:pos x="157" y="5"/>
                  </a:cxn>
                  <a:cxn ang="0">
                    <a:pos x="187" y="1"/>
                  </a:cxn>
                  <a:cxn ang="0">
                    <a:pos x="214" y="0"/>
                  </a:cxn>
                </a:cxnLst>
                <a:rect l="0" t="0" r="r" b="b"/>
                <a:pathLst>
                  <a:path w="381" h="158">
                    <a:moveTo>
                      <a:pt x="214" y="0"/>
                    </a:moveTo>
                    <a:lnTo>
                      <a:pt x="240" y="1"/>
                    </a:lnTo>
                    <a:lnTo>
                      <a:pt x="262" y="6"/>
                    </a:lnTo>
                    <a:lnTo>
                      <a:pt x="282" y="12"/>
                    </a:lnTo>
                    <a:lnTo>
                      <a:pt x="300" y="21"/>
                    </a:lnTo>
                    <a:lnTo>
                      <a:pt x="316" y="31"/>
                    </a:lnTo>
                    <a:lnTo>
                      <a:pt x="329" y="42"/>
                    </a:lnTo>
                    <a:lnTo>
                      <a:pt x="340" y="54"/>
                    </a:lnTo>
                    <a:lnTo>
                      <a:pt x="350" y="67"/>
                    </a:lnTo>
                    <a:lnTo>
                      <a:pt x="357" y="80"/>
                    </a:lnTo>
                    <a:lnTo>
                      <a:pt x="364" y="93"/>
                    </a:lnTo>
                    <a:lnTo>
                      <a:pt x="369" y="105"/>
                    </a:lnTo>
                    <a:lnTo>
                      <a:pt x="373" y="118"/>
                    </a:lnTo>
                    <a:lnTo>
                      <a:pt x="376" y="129"/>
                    </a:lnTo>
                    <a:lnTo>
                      <a:pt x="378" y="139"/>
                    </a:lnTo>
                    <a:lnTo>
                      <a:pt x="380" y="146"/>
                    </a:lnTo>
                    <a:lnTo>
                      <a:pt x="380" y="153"/>
                    </a:lnTo>
                    <a:lnTo>
                      <a:pt x="381" y="156"/>
                    </a:lnTo>
                    <a:lnTo>
                      <a:pt x="381" y="158"/>
                    </a:lnTo>
                    <a:lnTo>
                      <a:pt x="0" y="158"/>
                    </a:lnTo>
                    <a:lnTo>
                      <a:pt x="0" y="156"/>
                    </a:lnTo>
                    <a:lnTo>
                      <a:pt x="1" y="152"/>
                    </a:lnTo>
                    <a:lnTo>
                      <a:pt x="3" y="145"/>
                    </a:lnTo>
                    <a:lnTo>
                      <a:pt x="5" y="135"/>
                    </a:lnTo>
                    <a:lnTo>
                      <a:pt x="9" y="125"/>
                    </a:lnTo>
                    <a:lnTo>
                      <a:pt x="14" y="112"/>
                    </a:lnTo>
                    <a:lnTo>
                      <a:pt x="21" y="99"/>
                    </a:lnTo>
                    <a:lnTo>
                      <a:pt x="29" y="84"/>
                    </a:lnTo>
                    <a:lnTo>
                      <a:pt x="40" y="71"/>
                    </a:lnTo>
                    <a:lnTo>
                      <a:pt x="53" y="57"/>
                    </a:lnTo>
                    <a:lnTo>
                      <a:pt x="68" y="43"/>
                    </a:lnTo>
                    <a:lnTo>
                      <a:pt x="85" y="32"/>
                    </a:lnTo>
                    <a:lnTo>
                      <a:pt x="106" y="21"/>
                    </a:lnTo>
                    <a:lnTo>
                      <a:pt x="130" y="12"/>
                    </a:lnTo>
                    <a:lnTo>
                      <a:pt x="157" y="5"/>
                    </a:lnTo>
                    <a:lnTo>
                      <a:pt x="187" y="1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" name="Freeform 153">
                <a:extLst>
                  <a:ext uri="{FF2B5EF4-FFF2-40B4-BE49-F238E27FC236}">
                    <a16:creationId xmlns:a16="http://schemas.microsoft.com/office/drawing/2014/main" id="{0D9002EE-340F-3D4E-85F4-8E081D521C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12564" y="3148379"/>
                <a:ext cx="536442" cy="222461"/>
              </a:xfrm>
              <a:custGeom>
                <a:avLst/>
                <a:gdLst/>
                <a:ahLst/>
                <a:cxnLst>
                  <a:cxn ang="0">
                    <a:pos x="215" y="0"/>
                  </a:cxn>
                  <a:cxn ang="0">
                    <a:pos x="240" y="1"/>
                  </a:cxn>
                  <a:cxn ang="0">
                    <a:pos x="262" y="6"/>
                  </a:cxn>
                  <a:cxn ang="0">
                    <a:pos x="282" y="12"/>
                  </a:cxn>
                  <a:cxn ang="0">
                    <a:pos x="300" y="21"/>
                  </a:cxn>
                  <a:cxn ang="0">
                    <a:pos x="316" y="31"/>
                  </a:cxn>
                  <a:cxn ang="0">
                    <a:pos x="329" y="42"/>
                  </a:cxn>
                  <a:cxn ang="0">
                    <a:pos x="340" y="54"/>
                  </a:cxn>
                  <a:cxn ang="0">
                    <a:pos x="350" y="67"/>
                  </a:cxn>
                  <a:cxn ang="0">
                    <a:pos x="358" y="80"/>
                  </a:cxn>
                  <a:cxn ang="0">
                    <a:pos x="364" y="93"/>
                  </a:cxn>
                  <a:cxn ang="0">
                    <a:pos x="369" y="105"/>
                  </a:cxn>
                  <a:cxn ang="0">
                    <a:pos x="374" y="118"/>
                  </a:cxn>
                  <a:cxn ang="0">
                    <a:pos x="376" y="129"/>
                  </a:cxn>
                  <a:cxn ang="0">
                    <a:pos x="379" y="139"/>
                  </a:cxn>
                  <a:cxn ang="0">
                    <a:pos x="380" y="146"/>
                  </a:cxn>
                  <a:cxn ang="0">
                    <a:pos x="380" y="153"/>
                  </a:cxn>
                  <a:cxn ang="0">
                    <a:pos x="381" y="156"/>
                  </a:cxn>
                  <a:cxn ang="0">
                    <a:pos x="381" y="158"/>
                  </a:cxn>
                  <a:cxn ang="0">
                    <a:pos x="0" y="158"/>
                  </a:cxn>
                  <a:cxn ang="0">
                    <a:pos x="0" y="156"/>
                  </a:cxn>
                  <a:cxn ang="0">
                    <a:pos x="1" y="152"/>
                  </a:cxn>
                  <a:cxn ang="0">
                    <a:pos x="3" y="145"/>
                  </a:cxn>
                  <a:cxn ang="0">
                    <a:pos x="5" y="135"/>
                  </a:cxn>
                  <a:cxn ang="0">
                    <a:pos x="9" y="125"/>
                  </a:cxn>
                  <a:cxn ang="0">
                    <a:pos x="14" y="112"/>
                  </a:cxn>
                  <a:cxn ang="0">
                    <a:pos x="21" y="99"/>
                  </a:cxn>
                  <a:cxn ang="0">
                    <a:pos x="30" y="84"/>
                  </a:cxn>
                  <a:cxn ang="0">
                    <a:pos x="40" y="71"/>
                  </a:cxn>
                  <a:cxn ang="0">
                    <a:pos x="53" y="57"/>
                  </a:cxn>
                  <a:cxn ang="0">
                    <a:pos x="68" y="43"/>
                  </a:cxn>
                  <a:cxn ang="0">
                    <a:pos x="86" y="32"/>
                  </a:cxn>
                  <a:cxn ang="0">
                    <a:pos x="107" y="21"/>
                  </a:cxn>
                  <a:cxn ang="0">
                    <a:pos x="130" y="12"/>
                  </a:cxn>
                  <a:cxn ang="0">
                    <a:pos x="157" y="5"/>
                  </a:cxn>
                  <a:cxn ang="0">
                    <a:pos x="187" y="1"/>
                  </a:cxn>
                  <a:cxn ang="0">
                    <a:pos x="215" y="0"/>
                  </a:cxn>
                </a:cxnLst>
                <a:rect l="0" t="0" r="r" b="b"/>
                <a:pathLst>
                  <a:path w="381" h="158">
                    <a:moveTo>
                      <a:pt x="215" y="0"/>
                    </a:moveTo>
                    <a:lnTo>
                      <a:pt x="240" y="1"/>
                    </a:lnTo>
                    <a:lnTo>
                      <a:pt x="262" y="6"/>
                    </a:lnTo>
                    <a:lnTo>
                      <a:pt x="282" y="12"/>
                    </a:lnTo>
                    <a:lnTo>
                      <a:pt x="300" y="21"/>
                    </a:lnTo>
                    <a:lnTo>
                      <a:pt x="316" y="31"/>
                    </a:lnTo>
                    <a:lnTo>
                      <a:pt x="329" y="42"/>
                    </a:lnTo>
                    <a:lnTo>
                      <a:pt x="340" y="54"/>
                    </a:lnTo>
                    <a:lnTo>
                      <a:pt x="350" y="67"/>
                    </a:lnTo>
                    <a:lnTo>
                      <a:pt x="358" y="80"/>
                    </a:lnTo>
                    <a:lnTo>
                      <a:pt x="364" y="93"/>
                    </a:lnTo>
                    <a:lnTo>
                      <a:pt x="369" y="105"/>
                    </a:lnTo>
                    <a:lnTo>
                      <a:pt x="374" y="118"/>
                    </a:lnTo>
                    <a:lnTo>
                      <a:pt x="376" y="129"/>
                    </a:lnTo>
                    <a:lnTo>
                      <a:pt x="379" y="139"/>
                    </a:lnTo>
                    <a:lnTo>
                      <a:pt x="380" y="146"/>
                    </a:lnTo>
                    <a:lnTo>
                      <a:pt x="380" y="153"/>
                    </a:lnTo>
                    <a:lnTo>
                      <a:pt x="381" y="156"/>
                    </a:lnTo>
                    <a:lnTo>
                      <a:pt x="381" y="158"/>
                    </a:lnTo>
                    <a:lnTo>
                      <a:pt x="0" y="158"/>
                    </a:lnTo>
                    <a:lnTo>
                      <a:pt x="0" y="156"/>
                    </a:lnTo>
                    <a:lnTo>
                      <a:pt x="1" y="152"/>
                    </a:lnTo>
                    <a:lnTo>
                      <a:pt x="3" y="145"/>
                    </a:lnTo>
                    <a:lnTo>
                      <a:pt x="5" y="135"/>
                    </a:lnTo>
                    <a:lnTo>
                      <a:pt x="9" y="125"/>
                    </a:lnTo>
                    <a:lnTo>
                      <a:pt x="14" y="112"/>
                    </a:lnTo>
                    <a:lnTo>
                      <a:pt x="21" y="99"/>
                    </a:lnTo>
                    <a:lnTo>
                      <a:pt x="30" y="84"/>
                    </a:lnTo>
                    <a:lnTo>
                      <a:pt x="40" y="71"/>
                    </a:lnTo>
                    <a:lnTo>
                      <a:pt x="53" y="57"/>
                    </a:lnTo>
                    <a:lnTo>
                      <a:pt x="68" y="43"/>
                    </a:lnTo>
                    <a:lnTo>
                      <a:pt x="86" y="32"/>
                    </a:lnTo>
                    <a:lnTo>
                      <a:pt x="107" y="21"/>
                    </a:lnTo>
                    <a:lnTo>
                      <a:pt x="130" y="12"/>
                    </a:lnTo>
                    <a:lnTo>
                      <a:pt x="157" y="5"/>
                    </a:lnTo>
                    <a:lnTo>
                      <a:pt x="187" y="1"/>
                    </a:lnTo>
                    <a:lnTo>
                      <a:pt x="215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" name="Freeform 154">
                <a:extLst>
                  <a:ext uri="{FF2B5EF4-FFF2-40B4-BE49-F238E27FC236}">
                    <a16:creationId xmlns:a16="http://schemas.microsoft.com/office/drawing/2014/main" id="{23EA814E-2603-6A46-ADEB-83E6290216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7530" y="2937182"/>
                <a:ext cx="184446" cy="114047"/>
              </a:xfrm>
              <a:custGeom>
                <a:avLst/>
                <a:gdLst/>
                <a:ahLst/>
                <a:cxnLst>
                  <a:cxn ang="0">
                    <a:pos x="69" y="0"/>
                  </a:cxn>
                  <a:cxn ang="0">
                    <a:pos x="87" y="1"/>
                  </a:cxn>
                  <a:cxn ang="0">
                    <a:pos x="104" y="4"/>
                  </a:cxn>
                  <a:cxn ang="0">
                    <a:pos x="118" y="9"/>
                  </a:cxn>
                  <a:cxn ang="0">
                    <a:pos x="131" y="16"/>
                  </a:cxn>
                  <a:cxn ang="0">
                    <a:pos x="129" y="41"/>
                  </a:cxn>
                  <a:cxn ang="0">
                    <a:pos x="128" y="68"/>
                  </a:cxn>
                  <a:cxn ang="0">
                    <a:pos x="116" y="74"/>
                  </a:cxn>
                  <a:cxn ang="0">
                    <a:pos x="102" y="78"/>
                  </a:cxn>
                  <a:cxn ang="0">
                    <a:pos x="86" y="80"/>
                  </a:cxn>
                  <a:cxn ang="0">
                    <a:pos x="69" y="81"/>
                  </a:cxn>
                  <a:cxn ang="0">
                    <a:pos x="48" y="79"/>
                  </a:cxn>
                  <a:cxn ang="0">
                    <a:pos x="29" y="75"/>
                  </a:cxn>
                  <a:cxn ang="0">
                    <a:pos x="13" y="69"/>
                  </a:cxn>
                  <a:cxn ang="0">
                    <a:pos x="0" y="61"/>
                  </a:cxn>
                  <a:cxn ang="0">
                    <a:pos x="6" y="17"/>
                  </a:cxn>
                  <a:cxn ang="0">
                    <a:pos x="19" y="10"/>
                  </a:cxn>
                  <a:cxn ang="0">
                    <a:pos x="33" y="5"/>
                  </a:cxn>
                  <a:cxn ang="0">
                    <a:pos x="51" y="1"/>
                  </a:cxn>
                  <a:cxn ang="0">
                    <a:pos x="69" y="0"/>
                  </a:cxn>
                </a:cxnLst>
                <a:rect l="0" t="0" r="r" b="b"/>
                <a:pathLst>
                  <a:path w="131" h="81">
                    <a:moveTo>
                      <a:pt x="69" y="0"/>
                    </a:moveTo>
                    <a:lnTo>
                      <a:pt x="87" y="1"/>
                    </a:lnTo>
                    <a:lnTo>
                      <a:pt x="104" y="4"/>
                    </a:lnTo>
                    <a:lnTo>
                      <a:pt x="118" y="9"/>
                    </a:lnTo>
                    <a:lnTo>
                      <a:pt x="131" y="16"/>
                    </a:lnTo>
                    <a:lnTo>
                      <a:pt x="129" y="41"/>
                    </a:lnTo>
                    <a:lnTo>
                      <a:pt x="128" y="68"/>
                    </a:lnTo>
                    <a:lnTo>
                      <a:pt x="116" y="74"/>
                    </a:lnTo>
                    <a:lnTo>
                      <a:pt x="102" y="78"/>
                    </a:lnTo>
                    <a:lnTo>
                      <a:pt x="86" y="80"/>
                    </a:lnTo>
                    <a:lnTo>
                      <a:pt x="69" y="81"/>
                    </a:lnTo>
                    <a:lnTo>
                      <a:pt x="48" y="79"/>
                    </a:lnTo>
                    <a:lnTo>
                      <a:pt x="29" y="75"/>
                    </a:lnTo>
                    <a:lnTo>
                      <a:pt x="13" y="69"/>
                    </a:lnTo>
                    <a:lnTo>
                      <a:pt x="0" y="61"/>
                    </a:lnTo>
                    <a:lnTo>
                      <a:pt x="6" y="17"/>
                    </a:lnTo>
                    <a:lnTo>
                      <a:pt x="19" y="10"/>
                    </a:lnTo>
                    <a:lnTo>
                      <a:pt x="33" y="5"/>
                    </a:lnTo>
                    <a:lnTo>
                      <a:pt x="51" y="1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" name="Freeform 155">
                <a:extLst>
                  <a:ext uri="{FF2B5EF4-FFF2-40B4-BE49-F238E27FC236}">
                    <a16:creationId xmlns:a16="http://schemas.microsoft.com/office/drawing/2014/main" id="{4C68F28B-4414-A24D-96EA-DBB051D1F9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0490" y="2916062"/>
                <a:ext cx="221054" cy="114047"/>
              </a:xfrm>
              <a:custGeom>
                <a:avLst/>
                <a:gdLst/>
                <a:ahLst/>
                <a:cxnLst>
                  <a:cxn ang="0">
                    <a:pos x="79" y="0"/>
                  </a:cxn>
                  <a:cxn ang="0">
                    <a:pos x="100" y="1"/>
                  </a:cxn>
                  <a:cxn ang="0">
                    <a:pos x="118" y="6"/>
                  </a:cxn>
                  <a:cxn ang="0">
                    <a:pos x="134" y="12"/>
                  </a:cxn>
                  <a:cxn ang="0">
                    <a:pos x="146" y="20"/>
                  </a:cxn>
                  <a:cxn ang="0">
                    <a:pos x="154" y="29"/>
                  </a:cxn>
                  <a:cxn ang="0">
                    <a:pos x="157" y="40"/>
                  </a:cxn>
                  <a:cxn ang="0">
                    <a:pos x="154" y="51"/>
                  </a:cxn>
                  <a:cxn ang="0">
                    <a:pos x="146" y="61"/>
                  </a:cxn>
                  <a:cxn ang="0">
                    <a:pos x="134" y="69"/>
                  </a:cxn>
                  <a:cxn ang="0">
                    <a:pos x="118" y="75"/>
                  </a:cxn>
                  <a:cxn ang="0">
                    <a:pos x="100" y="79"/>
                  </a:cxn>
                  <a:cxn ang="0">
                    <a:pos x="79" y="81"/>
                  </a:cxn>
                  <a:cxn ang="0">
                    <a:pos x="58" y="79"/>
                  </a:cxn>
                  <a:cxn ang="0">
                    <a:pos x="40" y="75"/>
                  </a:cxn>
                  <a:cxn ang="0">
                    <a:pos x="23" y="69"/>
                  </a:cxn>
                  <a:cxn ang="0">
                    <a:pos x="11" y="61"/>
                  </a:cxn>
                  <a:cxn ang="0">
                    <a:pos x="3" y="51"/>
                  </a:cxn>
                  <a:cxn ang="0">
                    <a:pos x="0" y="40"/>
                  </a:cxn>
                  <a:cxn ang="0">
                    <a:pos x="3" y="29"/>
                  </a:cxn>
                  <a:cxn ang="0">
                    <a:pos x="11" y="20"/>
                  </a:cxn>
                  <a:cxn ang="0">
                    <a:pos x="23" y="12"/>
                  </a:cxn>
                  <a:cxn ang="0">
                    <a:pos x="40" y="6"/>
                  </a:cxn>
                  <a:cxn ang="0">
                    <a:pos x="58" y="1"/>
                  </a:cxn>
                  <a:cxn ang="0">
                    <a:pos x="79" y="0"/>
                  </a:cxn>
                </a:cxnLst>
                <a:rect l="0" t="0" r="r" b="b"/>
                <a:pathLst>
                  <a:path w="157" h="81">
                    <a:moveTo>
                      <a:pt x="79" y="0"/>
                    </a:moveTo>
                    <a:lnTo>
                      <a:pt x="100" y="1"/>
                    </a:lnTo>
                    <a:lnTo>
                      <a:pt x="118" y="6"/>
                    </a:lnTo>
                    <a:lnTo>
                      <a:pt x="134" y="12"/>
                    </a:lnTo>
                    <a:lnTo>
                      <a:pt x="146" y="20"/>
                    </a:lnTo>
                    <a:lnTo>
                      <a:pt x="154" y="29"/>
                    </a:lnTo>
                    <a:lnTo>
                      <a:pt x="157" y="40"/>
                    </a:lnTo>
                    <a:lnTo>
                      <a:pt x="154" y="51"/>
                    </a:lnTo>
                    <a:lnTo>
                      <a:pt x="146" y="61"/>
                    </a:lnTo>
                    <a:lnTo>
                      <a:pt x="134" y="69"/>
                    </a:lnTo>
                    <a:lnTo>
                      <a:pt x="118" y="75"/>
                    </a:lnTo>
                    <a:lnTo>
                      <a:pt x="100" y="79"/>
                    </a:lnTo>
                    <a:lnTo>
                      <a:pt x="79" y="81"/>
                    </a:lnTo>
                    <a:lnTo>
                      <a:pt x="58" y="79"/>
                    </a:lnTo>
                    <a:lnTo>
                      <a:pt x="40" y="75"/>
                    </a:lnTo>
                    <a:lnTo>
                      <a:pt x="23" y="69"/>
                    </a:lnTo>
                    <a:lnTo>
                      <a:pt x="11" y="61"/>
                    </a:lnTo>
                    <a:lnTo>
                      <a:pt x="3" y="51"/>
                    </a:lnTo>
                    <a:lnTo>
                      <a:pt x="0" y="40"/>
                    </a:lnTo>
                    <a:lnTo>
                      <a:pt x="3" y="29"/>
                    </a:lnTo>
                    <a:lnTo>
                      <a:pt x="11" y="20"/>
                    </a:lnTo>
                    <a:lnTo>
                      <a:pt x="23" y="12"/>
                    </a:lnTo>
                    <a:lnTo>
                      <a:pt x="40" y="6"/>
                    </a:lnTo>
                    <a:lnTo>
                      <a:pt x="58" y="1"/>
                    </a:ln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C5FFF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" name="Freeform 156">
                <a:extLst>
                  <a:ext uri="{FF2B5EF4-FFF2-40B4-BE49-F238E27FC236}">
                    <a16:creationId xmlns:a16="http://schemas.microsoft.com/office/drawing/2014/main" id="{0EFA6452-56ED-C84B-A241-E9E571E4A7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15346" y="2911838"/>
                <a:ext cx="163326" cy="116863"/>
              </a:xfrm>
              <a:custGeom>
                <a:avLst/>
                <a:gdLst/>
                <a:ahLst/>
                <a:cxnLst>
                  <a:cxn ang="0">
                    <a:pos x="82" y="0"/>
                  </a:cxn>
                  <a:cxn ang="0">
                    <a:pos x="96" y="2"/>
                  </a:cxn>
                  <a:cxn ang="0">
                    <a:pos x="109" y="6"/>
                  </a:cxn>
                  <a:cxn ang="0">
                    <a:pos x="112" y="31"/>
                  </a:cxn>
                  <a:cxn ang="0">
                    <a:pos x="116" y="56"/>
                  </a:cxn>
                  <a:cxn ang="0">
                    <a:pos x="103" y="66"/>
                  </a:cxn>
                  <a:cxn ang="0">
                    <a:pos x="87" y="73"/>
                  </a:cxn>
                  <a:cxn ang="0">
                    <a:pos x="69" y="80"/>
                  </a:cxn>
                  <a:cxn ang="0">
                    <a:pos x="49" y="83"/>
                  </a:cxn>
                  <a:cxn ang="0">
                    <a:pos x="31" y="83"/>
                  </a:cxn>
                  <a:cxn ang="0">
                    <a:pos x="15" y="81"/>
                  </a:cxn>
                  <a:cxn ang="0">
                    <a:pos x="3" y="75"/>
                  </a:cxn>
                  <a:cxn ang="0">
                    <a:pos x="2" y="53"/>
                  </a:cxn>
                  <a:cxn ang="0">
                    <a:pos x="0" y="31"/>
                  </a:cxn>
                  <a:cxn ang="0">
                    <a:pos x="9" y="23"/>
                  </a:cxn>
                  <a:cxn ang="0">
                    <a:pos x="21" y="15"/>
                  </a:cxn>
                  <a:cxn ang="0">
                    <a:pos x="34" y="10"/>
                  </a:cxn>
                  <a:cxn ang="0">
                    <a:pos x="50" y="4"/>
                  </a:cxn>
                  <a:cxn ang="0">
                    <a:pos x="67" y="1"/>
                  </a:cxn>
                  <a:cxn ang="0">
                    <a:pos x="82" y="0"/>
                  </a:cxn>
                </a:cxnLst>
                <a:rect l="0" t="0" r="r" b="b"/>
                <a:pathLst>
                  <a:path w="116" h="83">
                    <a:moveTo>
                      <a:pt x="82" y="0"/>
                    </a:moveTo>
                    <a:lnTo>
                      <a:pt x="96" y="2"/>
                    </a:lnTo>
                    <a:lnTo>
                      <a:pt x="109" y="6"/>
                    </a:lnTo>
                    <a:lnTo>
                      <a:pt x="112" y="31"/>
                    </a:lnTo>
                    <a:lnTo>
                      <a:pt x="116" y="56"/>
                    </a:lnTo>
                    <a:lnTo>
                      <a:pt x="103" y="66"/>
                    </a:lnTo>
                    <a:lnTo>
                      <a:pt x="87" y="73"/>
                    </a:lnTo>
                    <a:lnTo>
                      <a:pt x="69" y="80"/>
                    </a:lnTo>
                    <a:lnTo>
                      <a:pt x="49" y="83"/>
                    </a:lnTo>
                    <a:lnTo>
                      <a:pt x="31" y="83"/>
                    </a:lnTo>
                    <a:lnTo>
                      <a:pt x="15" y="81"/>
                    </a:lnTo>
                    <a:lnTo>
                      <a:pt x="3" y="75"/>
                    </a:lnTo>
                    <a:lnTo>
                      <a:pt x="2" y="53"/>
                    </a:lnTo>
                    <a:lnTo>
                      <a:pt x="0" y="31"/>
                    </a:lnTo>
                    <a:lnTo>
                      <a:pt x="9" y="23"/>
                    </a:lnTo>
                    <a:lnTo>
                      <a:pt x="21" y="15"/>
                    </a:lnTo>
                    <a:lnTo>
                      <a:pt x="34" y="10"/>
                    </a:lnTo>
                    <a:lnTo>
                      <a:pt x="50" y="4"/>
                    </a:lnTo>
                    <a:lnTo>
                      <a:pt x="67" y="1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" name="Freeform 157">
                <a:extLst>
                  <a:ext uri="{FF2B5EF4-FFF2-40B4-BE49-F238E27FC236}">
                    <a16:creationId xmlns:a16="http://schemas.microsoft.com/office/drawing/2014/main" id="{B2A4AAAD-C1C6-7843-9F1B-2D14F32AC1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47863" y="1491185"/>
                <a:ext cx="467450" cy="505466"/>
              </a:xfrm>
              <a:custGeom>
                <a:avLst/>
                <a:gdLst/>
                <a:ahLst/>
                <a:cxnLst>
                  <a:cxn ang="0">
                    <a:pos x="156" y="63"/>
                  </a:cxn>
                  <a:cxn ang="0">
                    <a:pos x="119" y="80"/>
                  </a:cxn>
                  <a:cxn ang="0">
                    <a:pos x="89" y="108"/>
                  </a:cxn>
                  <a:cxn ang="0">
                    <a:pos x="68" y="147"/>
                  </a:cxn>
                  <a:cxn ang="0">
                    <a:pos x="61" y="192"/>
                  </a:cxn>
                  <a:cxn ang="0">
                    <a:pos x="68" y="233"/>
                  </a:cxn>
                  <a:cxn ang="0">
                    <a:pos x="88" y="269"/>
                  </a:cxn>
                  <a:cxn ang="0">
                    <a:pos x="118" y="295"/>
                  </a:cxn>
                  <a:cxn ang="0">
                    <a:pos x="157" y="307"/>
                  </a:cxn>
                  <a:cxn ang="0">
                    <a:pos x="197" y="305"/>
                  </a:cxn>
                  <a:cxn ang="0">
                    <a:pos x="234" y="288"/>
                  </a:cxn>
                  <a:cxn ang="0">
                    <a:pos x="264" y="260"/>
                  </a:cxn>
                  <a:cxn ang="0">
                    <a:pos x="285" y="220"/>
                  </a:cxn>
                  <a:cxn ang="0">
                    <a:pos x="292" y="176"/>
                  </a:cxn>
                  <a:cxn ang="0">
                    <a:pos x="285" y="135"/>
                  </a:cxn>
                  <a:cxn ang="0">
                    <a:pos x="265" y="99"/>
                  </a:cxn>
                  <a:cxn ang="0">
                    <a:pos x="235" y="73"/>
                  </a:cxn>
                  <a:cxn ang="0">
                    <a:pos x="196" y="60"/>
                  </a:cxn>
                  <a:cxn ang="0">
                    <a:pos x="171" y="0"/>
                  </a:cxn>
                  <a:cxn ang="0">
                    <a:pos x="223" y="8"/>
                  </a:cxn>
                  <a:cxn ang="0">
                    <a:pos x="265" y="30"/>
                  </a:cxn>
                  <a:cxn ang="0">
                    <a:pos x="299" y="64"/>
                  </a:cxn>
                  <a:cxn ang="0">
                    <a:pos x="321" y="106"/>
                  </a:cxn>
                  <a:cxn ang="0">
                    <a:pos x="332" y="154"/>
                  </a:cxn>
                  <a:cxn ang="0">
                    <a:pos x="330" y="205"/>
                  </a:cxn>
                  <a:cxn ang="0">
                    <a:pos x="311" y="258"/>
                  </a:cxn>
                  <a:cxn ang="0">
                    <a:pos x="279" y="304"/>
                  </a:cxn>
                  <a:cxn ang="0">
                    <a:pos x="237" y="338"/>
                  </a:cxn>
                  <a:cxn ang="0">
                    <a:pos x="187" y="355"/>
                  </a:cxn>
                  <a:cxn ang="0">
                    <a:pos x="136" y="357"/>
                  </a:cxn>
                  <a:cxn ang="0">
                    <a:pos x="87" y="341"/>
                  </a:cxn>
                  <a:cxn ang="0">
                    <a:pos x="48" y="312"/>
                  </a:cxn>
                  <a:cxn ang="0">
                    <a:pos x="20" y="274"/>
                  </a:cxn>
                  <a:cxn ang="0">
                    <a:pos x="3" y="229"/>
                  </a:cxn>
                  <a:cxn ang="0">
                    <a:pos x="0" y="179"/>
                  </a:cxn>
                  <a:cxn ang="0">
                    <a:pos x="9" y="127"/>
                  </a:cxn>
                  <a:cxn ang="0">
                    <a:pos x="35" y="75"/>
                  </a:cxn>
                  <a:cxn ang="0">
                    <a:pos x="74" y="36"/>
                  </a:cxn>
                  <a:cxn ang="0">
                    <a:pos x="120" y="10"/>
                  </a:cxn>
                  <a:cxn ang="0">
                    <a:pos x="171" y="0"/>
                  </a:cxn>
                </a:cxnLst>
                <a:rect l="0" t="0" r="r" b="b"/>
                <a:pathLst>
                  <a:path w="332" h="359">
                    <a:moveTo>
                      <a:pt x="176" y="59"/>
                    </a:moveTo>
                    <a:lnTo>
                      <a:pt x="156" y="63"/>
                    </a:lnTo>
                    <a:lnTo>
                      <a:pt x="136" y="70"/>
                    </a:lnTo>
                    <a:lnTo>
                      <a:pt x="119" y="80"/>
                    </a:lnTo>
                    <a:lnTo>
                      <a:pt x="102" y="92"/>
                    </a:lnTo>
                    <a:lnTo>
                      <a:pt x="89" y="108"/>
                    </a:lnTo>
                    <a:lnTo>
                      <a:pt x="77" y="127"/>
                    </a:lnTo>
                    <a:lnTo>
                      <a:pt x="68" y="147"/>
                    </a:lnTo>
                    <a:lnTo>
                      <a:pt x="63" y="169"/>
                    </a:lnTo>
                    <a:lnTo>
                      <a:pt x="61" y="192"/>
                    </a:lnTo>
                    <a:lnTo>
                      <a:pt x="63" y="213"/>
                    </a:lnTo>
                    <a:lnTo>
                      <a:pt x="68" y="233"/>
                    </a:lnTo>
                    <a:lnTo>
                      <a:pt x="76" y="252"/>
                    </a:lnTo>
                    <a:lnTo>
                      <a:pt x="88" y="269"/>
                    </a:lnTo>
                    <a:lnTo>
                      <a:pt x="101" y="283"/>
                    </a:lnTo>
                    <a:lnTo>
                      <a:pt x="118" y="295"/>
                    </a:lnTo>
                    <a:lnTo>
                      <a:pt x="137" y="303"/>
                    </a:lnTo>
                    <a:lnTo>
                      <a:pt x="157" y="307"/>
                    </a:lnTo>
                    <a:lnTo>
                      <a:pt x="177" y="308"/>
                    </a:lnTo>
                    <a:lnTo>
                      <a:pt x="197" y="305"/>
                    </a:lnTo>
                    <a:lnTo>
                      <a:pt x="217" y="298"/>
                    </a:lnTo>
                    <a:lnTo>
                      <a:pt x="234" y="288"/>
                    </a:lnTo>
                    <a:lnTo>
                      <a:pt x="251" y="275"/>
                    </a:lnTo>
                    <a:lnTo>
                      <a:pt x="264" y="260"/>
                    </a:lnTo>
                    <a:lnTo>
                      <a:pt x="276" y="241"/>
                    </a:lnTo>
                    <a:lnTo>
                      <a:pt x="285" y="220"/>
                    </a:lnTo>
                    <a:lnTo>
                      <a:pt x="290" y="199"/>
                    </a:lnTo>
                    <a:lnTo>
                      <a:pt x="292" y="176"/>
                    </a:lnTo>
                    <a:lnTo>
                      <a:pt x="290" y="155"/>
                    </a:lnTo>
                    <a:lnTo>
                      <a:pt x="285" y="135"/>
                    </a:lnTo>
                    <a:lnTo>
                      <a:pt x="277" y="116"/>
                    </a:lnTo>
                    <a:lnTo>
                      <a:pt x="265" y="99"/>
                    </a:lnTo>
                    <a:lnTo>
                      <a:pt x="252" y="85"/>
                    </a:lnTo>
                    <a:lnTo>
                      <a:pt x="235" y="73"/>
                    </a:lnTo>
                    <a:lnTo>
                      <a:pt x="216" y="65"/>
                    </a:lnTo>
                    <a:lnTo>
                      <a:pt x="196" y="60"/>
                    </a:lnTo>
                    <a:lnTo>
                      <a:pt x="176" y="59"/>
                    </a:lnTo>
                    <a:close/>
                    <a:moveTo>
                      <a:pt x="171" y="0"/>
                    </a:moveTo>
                    <a:lnTo>
                      <a:pt x="197" y="2"/>
                    </a:lnTo>
                    <a:lnTo>
                      <a:pt x="223" y="8"/>
                    </a:lnTo>
                    <a:lnTo>
                      <a:pt x="245" y="18"/>
                    </a:lnTo>
                    <a:lnTo>
                      <a:pt x="265" y="30"/>
                    </a:lnTo>
                    <a:lnTo>
                      <a:pt x="284" y="46"/>
                    </a:lnTo>
                    <a:lnTo>
                      <a:pt x="299" y="64"/>
                    </a:lnTo>
                    <a:lnTo>
                      <a:pt x="312" y="84"/>
                    </a:lnTo>
                    <a:lnTo>
                      <a:pt x="321" y="106"/>
                    </a:lnTo>
                    <a:lnTo>
                      <a:pt x="329" y="130"/>
                    </a:lnTo>
                    <a:lnTo>
                      <a:pt x="332" y="154"/>
                    </a:lnTo>
                    <a:lnTo>
                      <a:pt x="332" y="179"/>
                    </a:lnTo>
                    <a:lnTo>
                      <a:pt x="330" y="205"/>
                    </a:lnTo>
                    <a:lnTo>
                      <a:pt x="323" y="231"/>
                    </a:lnTo>
                    <a:lnTo>
                      <a:pt x="311" y="258"/>
                    </a:lnTo>
                    <a:lnTo>
                      <a:pt x="297" y="283"/>
                    </a:lnTo>
                    <a:lnTo>
                      <a:pt x="279" y="304"/>
                    </a:lnTo>
                    <a:lnTo>
                      <a:pt x="259" y="322"/>
                    </a:lnTo>
                    <a:lnTo>
                      <a:pt x="237" y="338"/>
                    </a:lnTo>
                    <a:lnTo>
                      <a:pt x="213" y="348"/>
                    </a:lnTo>
                    <a:lnTo>
                      <a:pt x="187" y="355"/>
                    </a:lnTo>
                    <a:lnTo>
                      <a:pt x="161" y="359"/>
                    </a:lnTo>
                    <a:lnTo>
                      <a:pt x="136" y="357"/>
                    </a:lnTo>
                    <a:lnTo>
                      <a:pt x="110" y="350"/>
                    </a:lnTo>
                    <a:lnTo>
                      <a:pt x="87" y="341"/>
                    </a:lnTo>
                    <a:lnTo>
                      <a:pt x="67" y="328"/>
                    </a:lnTo>
                    <a:lnTo>
                      <a:pt x="48" y="312"/>
                    </a:lnTo>
                    <a:lnTo>
                      <a:pt x="33" y="295"/>
                    </a:lnTo>
                    <a:lnTo>
                      <a:pt x="20" y="274"/>
                    </a:lnTo>
                    <a:lnTo>
                      <a:pt x="11" y="252"/>
                    </a:lnTo>
                    <a:lnTo>
                      <a:pt x="3" y="229"/>
                    </a:lnTo>
                    <a:lnTo>
                      <a:pt x="0" y="204"/>
                    </a:lnTo>
                    <a:lnTo>
                      <a:pt x="0" y="179"/>
                    </a:lnTo>
                    <a:lnTo>
                      <a:pt x="2" y="153"/>
                    </a:lnTo>
                    <a:lnTo>
                      <a:pt x="9" y="127"/>
                    </a:lnTo>
                    <a:lnTo>
                      <a:pt x="21" y="101"/>
                    </a:lnTo>
                    <a:lnTo>
                      <a:pt x="35" y="75"/>
                    </a:lnTo>
                    <a:lnTo>
                      <a:pt x="53" y="54"/>
                    </a:lnTo>
                    <a:lnTo>
                      <a:pt x="74" y="36"/>
                    </a:lnTo>
                    <a:lnTo>
                      <a:pt x="95" y="21"/>
                    </a:lnTo>
                    <a:lnTo>
                      <a:pt x="120" y="10"/>
                    </a:lnTo>
                    <a:lnTo>
                      <a:pt x="145" y="3"/>
                    </a:lnTo>
                    <a:lnTo>
                      <a:pt x="171" y="0"/>
                    </a:lnTo>
                    <a:close/>
                  </a:path>
                </a:pathLst>
              </a:custGeom>
              <a:solidFill>
                <a:srgbClr val="7ED7F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2" name="Freeform 158">
                <a:extLst>
                  <a:ext uri="{FF2B5EF4-FFF2-40B4-BE49-F238E27FC236}">
                    <a16:creationId xmlns:a16="http://schemas.microsoft.com/office/drawing/2014/main" id="{14B359B8-42A2-294C-B7C8-A91B77B619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9859" y="2889310"/>
                <a:ext cx="194302" cy="116863"/>
              </a:xfrm>
              <a:custGeom>
                <a:avLst/>
                <a:gdLst/>
                <a:ahLst/>
                <a:cxnLst>
                  <a:cxn ang="0">
                    <a:pos x="91" y="0"/>
                  </a:cxn>
                  <a:cxn ang="0">
                    <a:pos x="105" y="1"/>
                  </a:cxn>
                  <a:cxn ang="0">
                    <a:pos x="117" y="5"/>
                  </a:cxn>
                  <a:cxn ang="0">
                    <a:pos x="127" y="10"/>
                  </a:cxn>
                  <a:cxn ang="0">
                    <a:pos x="134" y="16"/>
                  </a:cxn>
                  <a:cxn ang="0">
                    <a:pos x="138" y="25"/>
                  </a:cxn>
                  <a:cxn ang="0">
                    <a:pos x="138" y="36"/>
                  </a:cxn>
                  <a:cxn ang="0">
                    <a:pos x="133" y="46"/>
                  </a:cxn>
                  <a:cxn ang="0">
                    <a:pos x="125" y="56"/>
                  </a:cxn>
                  <a:cxn ang="0">
                    <a:pos x="112" y="66"/>
                  </a:cxn>
                  <a:cxn ang="0">
                    <a:pos x="96" y="73"/>
                  </a:cxn>
                  <a:cxn ang="0">
                    <a:pos x="79" y="79"/>
                  </a:cxn>
                  <a:cxn ang="0">
                    <a:pos x="63" y="82"/>
                  </a:cxn>
                  <a:cxn ang="0">
                    <a:pos x="47" y="83"/>
                  </a:cxn>
                  <a:cxn ang="0">
                    <a:pos x="34" y="82"/>
                  </a:cxn>
                  <a:cxn ang="0">
                    <a:pos x="21" y="78"/>
                  </a:cxn>
                  <a:cxn ang="0">
                    <a:pos x="11" y="73"/>
                  </a:cxn>
                  <a:cxn ang="0">
                    <a:pos x="4" y="67"/>
                  </a:cxn>
                  <a:cxn ang="0">
                    <a:pos x="0" y="59"/>
                  </a:cxn>
                  <a:cxn ang="0">
                    <a:pos x="0" y="48"/>
                  </a:cxn>
                  <a:cxn ang="0">
                    <a:pos x="5" y="37"/>
                  </a:cxn>
                  <a:cxn ang="0">
                    <a:pos x="14" y="27"/>
                  </a:cxn>
                  <a:cxn ang="0">
                    <a:pos x="26" y="17"/>
                  </a:cxn>
                  <a:cxn ang="0">
                    <a:pos x="42" y="10"/>
                  </a:cxn>
                  <a:cxn ang="0">
                    <a:pos x="60" y="4"/>
                  </a:cxn>
                  <a:cxn ang="0">
                    <a:pos x="76" y="1"/>
                  </a:cxn>
                  <a:cxn ang="0">
                    <a:pos x="91" y="0"/>
                  </a:cxn>
                </a:cxnLst>
                <a:rect l="0" t="0" r="r" b="b"/>
                <a:pathLst>
                  <a:path w="138" h="83">
                    <a:moveTo>
                      <a:pt x="91" y="0"/>
                    </a:moveTo>
                    <a:lnTo>
                      <a:pt x="105" y="1"/>
                    </a:lnTo>
                    <a:lnTo>
                      <a:pt x="117" y="5"/>
                    </a:lnTo>
                    <a:lnTo>
                      <a:pt x="127" y="10"/>
                    </a:lnTo>
                    <a:lnTo>
                      <a:pt x="134" y="16"/>
                    </a:lnTo>
                    <a:lnTo>
                      <a:pt x="138" y="25"/>
                    </a:lnTo>
                    <a:lnTo>
                      <a:pt x="138" y="36"/>
                    </a:lnTo>
                    <a:lnTo>
                      <a:pt x="133" y="46"/>
                    </a:lnTo>
                    <a:lnTo>
                      <a:pt x="125" y="56"/>
                    </a:lnTo>
                    <a:lnTo>
                      <a:pt x="112" y="66"/>
                    </a:lnTo>
                    <a:lnTo>
                      <a:pt x="96" y="73"/>
                    </a:lnTo>
                    <a:lnTo>
                      <a:pt x="79" y="79"/>
                    </a:lnTo>
                    <a:lnTo>
                      <a:pt x="63" y="82"/>
                    </a:lnTo>
                    <a:lnTo>
                      <a:pt x="47" y="83"/>
                    </a:lnTo>
                    <a:lnTo>
                      <a:pt x="34" y="82"/>
                    </a:lnTo>
                    <a:lnTo>
                      <a:pt x="21" y="78"/>
                    </a:lnTo>
                    <a:lnTo>
                      <a:pt x="11" y="73"/>
                    </a:lnTo>
                    <a:lnTo>
                      <a:pt x="4" y="67"/>
                    </a:lnTo>
                    <a:lnTo>
                      <a:pt x="0" y="59"/>
                    </a:lnTo>
                    <a:lnTo>
                      <a:pt x="0" y="48"/>
                    </a:lnTo>
                    <a:lnTo>
                      <a:pt x="5" y="37"/>
                    </a:lnTo>
                    <a:lnTo>
                      <a:pt x="14" y="27"/>
                    </a:lnTo>
                    <a:lnTo>
                      <a:pt x="26" y="17"/>
                    </a:lnTo>
                    <a:lnTo>
                      <a:pt x="42" y="10"/>
                    </a:lnTo>
                    <a:lnTo>
                      <a:pt x="60" y="4"/>
                    </a:lnTo>
                    <a:lnTo>
                      <a:pt x="76" y="1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C5FFF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" name="Freeform 159">
                <a:extLst>
                  <a:ext uri="{FF2B5EF4-FFF2-40B4-BE49-F238E27FC236}">
                    <a16:creationId xmlns:a16="http://schemas.microsoft.com/office/drawing/2014/main" id="{69994676-A5D3-9948-9ECF-9FC29D79DB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6311" y="1474289"/>
                <a:ext cx="467450" cy="505466"/>
              </a:xfrm>
              <a:custGeom>
                <a:avLst/>
                <a:gdLst/>
                <a:ahLst/>
                <a:cxnLst>
                  <a:cxn ang="0">
                    <a:pos x="171" y="0"/>
                  </a:cxn>
                  <a:cxn ang="0">
                    <a:pos x="196" y="2"/>
                  </a:cxn>
                  <a:cxn ang="0">
                    <a:pos x="222" y="9"/>
                  </a:cxn>
                  <a:cxn ang="0">
                    <a:pos x="245" y="18"/>
                  </a:cxn>
                  <a:cxn ang="0">
                    <a:pos x="265" y="30"/>
                  </a:cxn>
                  <a:cxn ang="0">
                    <a:pos x="284" y="46"/>
                  </a:cxn>
                  <a:cxn ang="0">
                    <a:pos x="299" y="64"/>
                  </a:cxn>
                  <a:cxn ang="0">
                    <a:pos x="312" y="85"/>
                  </a:cxn>
                  <a:cxn ang="0">
                    <a:pos x="321" y="107"/>
                  </a:cxn>
                  <a:cxn ang="0">
                    <a:pos x="329" y="130"/>
                  </a:cxn>
                  <a:cxn ang="0">
                    <a:pos x="332" y="154"/>
                  </a:cxn>
                  <a:cxn ang="0">
                    <a:pos x="332" y="180"/>
                  </a:cxn>
                  <a:cxn ang="0">
                    <a:pos x="330" y="206"/>
                  </a:cxn>
                  <a:cxn ang="0">
                    <a:pos x="323" y="231"/>
                  </a:cxn>
                  <a:cxn ang="0">
                    <a:pos x="311" y="258"/>
                  </a:cxn>
                  <a:cxn ang="0">
                    <a:pos x="297" y="283"/>
                  </a:cxn>
                  <a:cxn ang="0">
                    <a:pos x="279" y="304"/>
                  </a:cxn>
                  <a:cxn ang="0">
                    <a:pos x="258" y="323"/>
                  </a:cxn>
                  <a:cxn ang="0">
                    <a:pos x="237" y="338"/>
                  </a:cxn>
                  <a:cxn ang="0">
                    <a:pos x="212" y="349"/>
                  </a:cxn>
                  <a:cxn ang="0">
                    <a:pos x="187" y="355"/>
                  </a:cxn>
                  <a:cxn ang="0">
                    <a:pos x="161" y="359"/>
                  </a:cxn>
                  <a:cxn ang="0">
                    <a:pos x="135" y="357"/>
                  </a:cxn>
                  <a:cxn ang="0">
                    <a:pos x="109" y="350"/>
                  </a:cxn>
                  <a:cxn ang="0">
                    <a:pos x="86" y="341"/>
                  </a:cxn>
                  <a:cxn ang="0">
                    <a:pos x="66" y="329"/>
                  </a:cxn>
                  <a:cxn ang="0">
                    <a:pos x="48" y="313"/>
                  </a:cxn>
                  <a:cxn ang="0">
                    <a:pos x="32" y="295"/>
                  </a:cxn>
                  <a:cxn ang="0">
                    <a:pos x="20" y="274"/>
                  </a:cxn>
                  <a:cxn ang="0">
                    <a:pos x="11" y="252"/>
                  </a:cxn>
                  <a:cxn ang="0">
                    <a:pos x="3" y="229"/>
                  </a:cxn>
                  <a:cxn ang="0">
                    <a:pos x="0" y="205"/>
                  </a:cxn>
                  <a:cxn ang="0">
                    <a:pos x="0" y="180"/>
                  </a:cxn>
                  <a:cxn ang="0">
                    <a:pos x="2" y="154"/>
                  </a:cxn>
                  <a:cxn ang="0">
                    <a:pos x="9" y="128"/>
                  </a:cxn>
                  <a:cxn ang="0">
                    <a:pos x="21" y="101"/>
                  </a:cxn>
                  <a:cxn ang="0">
                    <a:pos x="35" y="76"/>
                  </a:cxn>
                  <a:cxn ang="0">
                    <a:pos x="53" y="55"/>
                  </a:cxn>
                  <a:cxn ang="0">
                    <a:pos x="73" y="36"/>
                  </a:cxn>
                  <a:cxn ang="0">
                    <a:pos x="95" y="22"/>
                  </a:cxn>
                  <a:cxn ang="0">
                    <a:pos x="119" y="10"/>
                  </a:cxn>
                  <a:cxn ang="0">
                    <a:pos x="145" y="4"/>
                  </a:cxn>
                  <a:cxn ang="0">
                    <a:pos x="171" y="0"/>
                  </a:cxn>
                </a:cxnLst>
                <a:rect l="0" t="0" r="r" b="b"/>
                <a:pathLst>
                  <a:path w="332" h="359">
                    <a:moveTo>
                      <a:pt x="171" y="0"/>
                    </a:moveTo>
                    <a:lnTo>
                      <a:pt x="196" y="2"/>
                    </a:lnTo>
                    <a:lnTo>
                      <a:pt x="222" y="9"/>
                    </a:lnTo>
                    <a:lnTo>
                      <a:pt x="245" y="18"/>
                    </a:lnTo>
                    <a:lnTo>
                      <a:pt x="265" y="30"/>
                    </a:lnTo>
                    <a:lnTo>
                      <a:pt x="284" y="46"/>
                    </a:lnTo>
                    <a:lnTo>
                      <a:pt x="299" y="64"/>
                    </a:lnTo>
                    <a:lnTo>
                      <a:pt x="312" y="85"/>
                    </a:lnTo>
                    <a:lnTo>
                      <a:pt x="321" y="107"/>
                    </a:lnTo>
                    <a:lnTo>
                      <a:pt x="329" y="130"/>
                    </a:lnTo>
                    <a:lnTo>
                      <a:pt x="332" y="154"/>
                    </a:lnTo>
                    <a:lnTo>
                      <a:pt x="332" y="180"/>
                    </a:lnTo>
                    <a:lnTo>
                      <a:pt x="330" y="206"/>
                    </a:lnTo>
                    <a:lnTo>
                      <a:pt x="323" y="231"/>
                    </a:lnTo>
                    <a:lnTo>
                      <a:pt x="311" y="258"/>
                    </a:lnTo>
                    <a:lnTo>
                      <a:pt x="297" y="283"/>
                    </a:lnTo>
                    <a:lnTo>
                      <a:pt x="279" y="304"/>
                    </a:lnTo>
                    <a:lnTo>
                      <a:pt x="258" y="323"/>
                    </a:lnTo>
                    <a:lnTo>
                      <a:pt x="237" y="338"/>
                    </a:lnTo>
                    <a:lnTo>
                      <a:pt x="212" y="349"/>
                    </a:lnTo>
                    <a:lnTo>
                      <a:pt x="187" y="355"/>
                    </a:lnTo>
                    <a:lnTo>
                      <a:pt x="161" y="359"/>
                    </a:lnTo>
                    <a:lnTo>
                      <a:pt x="135" y="357"/>
                    </a:lnTo>
                    <a:lnTo>
                      <a:pt x="109" y="350"/>
                    </a:lnTo>
                    <a:lnTo>
                      <a:pt x="86" y="341"/>
                    </a:lnTo>
                    <a:lnTo>
                      <a:pt x="66" y="329"/>
                    </a:lnTo>
                    <a:lnTo>
                      <a:pt x="48" y="313"/>
                    </a:lnTo>
                    <a:lnTo>
                      <a:pt x="32" y="295"/>
                    </a:lnTo>
                    <a:lnTo>
                      <a:pt x="20" y="274"/>
                    </a:lnTo>
                    <a:lnTo>
                      <a:pt x="11" y="252"/>
                    </a:lnTo>
                    <a:lnTo>
                      <a:pt x="3" y="229"/>
                    </a:lnTo>
                    <a:lnTo>
                      <a:pt x="0" y="205"/>
                    </a:lnTo>
                    <a:lnTo>
                      <a:pt x="0" y="180"/>
                    </a:lnTo>
                    <a:lnTo>
                      <a:pt x="2" y="154"/>
                    </a:lnTo>
                    <a:lnTo>
                      <a:pt x="9" y="128"/>
                    </a:lnTo>
                    <a:lnTo>
                      <a:pt x="21" y="101"/>
                    </a:lnTo>
                    <a:lnTo>
                      <a:pt x="35" y="76"/>
                    </a:lnTo>
                    <a:lnTo>
                      <a:pt x="53" y="55"/>
                    </a:lnTo>
                    <a:lnTo>
                      <a:pt x="73" y="36"/>
                    </a:lnTo>
                    <a:lnTo>
                      <a:pt x="95" y="22"/>
                    </a:lnTo>
                    <a:lnTo>
                      <a:pt x="119" y="10"/>
                    </a:lnTo>
                    <a:lnTo>
                      <a:pt x="145" y="4"/>
                    </a:lnTo>
                    <a:lnTo>
                      <a:pt x="171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" name="Freeform 160">
                <a:extLst>
                  <a:ext uri="{FF2B5EF4-FFF2-40B4-BE49-F238E27FC236}">
                    <a16:creationId xmlns:a16="http://schemas.microsoft.com/office/drawing/2014/main" id="{D24B2F51-163C-7748-A978-76E4C8FFAE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0490" y="2948446"/>
                <a:ext cx="215422" cy="81663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10" y="8"/>
                  </a:cxn>
                  <a:cxn ang="0">
                    <a:pos x="16" y="16"/>
                  </a:cxn>
                  <a:cxn ang="0">
                    <a:pos x="25" y="24"/>
                  </a:cxn>
                  <a:cxn ang="0">
                    <a:pos x="35" y="30"/>
                  </a:cxn>
                  <a:cxn ang="0">
                    <a:pos x="47" y="35"/>
                  </a:cxn>
                  <a:cxn ang="0">
                    <a:pos x="63" y="40"/>
                  </a:cxn>
                  <a:cxn ang="0">
                    <a:pos x="80" y="42"/>
                  </a:cxn>
                  <a:cxn ang="0">
                    <a:pos x="99" y="43"/>
                  </a:cxn>
                  <a:cxn ang="0">
                    <a:pos x="117" y="41"/>
                  </a:cxn>
                  <a:cxn ang="0">
                    <a:pos x="136" y="37"/>
                  </a:cxn>
                  <a:cxn ang="0">
                    <a:pos x="153" y="30"/>
                  </a:cxn>
                  <a:cxn ang="0">
                    <a:pos x="145" y="39"/>
                  </a:cxn>
                  <a:cxn ang="0">
                    <a:pos x="133" y="47"/>
                  </a:cxn>
                  <a:cxn ang="0">
                    <a:pos x="117" y="53"/>
                  </a:cxn>
                  <a:cxn ang="0">
                    <a:pos x="99" y="56"/>
                  </a:cxn>
                  <a:cxn ang="0">
                    <a:pos x="79" y="58"/>
                  </a:cxn>
                  <a:cxn ang="0">
                    <a:pos x="58" y="56"/>
                  </a:cxn>
                  <a:cxn ang="0">
                    <a:pos x="40" y="52"/>
                  </a:cxn>
                  <a:cxn ang="0">
                    <a:pos x="23" y="46"/>
                  </a:cxn>
                  <a:cxn ang="0">
                    <a:pos x="11" y="38"/>
                  </a:cxn>
                  <a:cxn ang="0">
                    <a:pos x="3" y="28"/>
                  </a:cxn>
                  <a:cxn ang="0">
                    <a:pos x="0" y="17"/>
                  </a:cxn>
                  <a:cxn ang="0">
                    <a:pos x="2" y="9"/>
                  </a:cxn>
                  <a:cxn ang="0">
                    <a:pos x="8" y="0"/>
                  </a:cxn>
                </a:cxnLst>
                <a:rect l="0" t="0" r="r" b="b"/>
                <a:pathLst>
                  <a:path w="153" h="58">
                    <a:moveTo>
                      <a:pt x="8" y="0"/>
                    </a:moveTo>
                    <a:lnTo>
                      <a:pt x="10" y="8"/>
                    </a:lnTo>
                    <a:lnTo>
                      <a:pt x="16" y="16"/>
                    </a:lnTo>
                    <a:lnTo>
                      <a:pt x="25" y="24"/>
                    </a:lnTo>
                    <a:lnTo>
                      <a:pt x="35" y="30"/>
                    </a:lnTo>
                    <a:lnTo>
                      <a:pt x="47" y="35"/>
                    </a:lnTo>
                    <a:lnTo>
                      <a:pt x="63" y="40"/>
                    </a:lnTo>
                    <a:lnTo>
                      <a:pt x="80" y="42"/>
                    </a:lnTo>
                    <a:lnTo>
                      <a:pt x="99" y="43"/>
                    </a:lnTo>
                    <a:lnTo>
                      <a:pt x="117" y="41"/>
                    </a:lnTo>
                    <a:lnTo>
                      <a:pt x="136" y="37"/>
                    </a:lnTo>
                    <a:lnTo>
                      <a:pt x="153" y="30"/>
                    </a:lnTo>
                    <a:lnTo>
                      <a:pt x="145" y="39"/>
                    </a:lnTo>
                    <a:lnTo>
                      <a:pt x="133" y="47"/>
                    </a:lnTo>
                    <a:lnTo>
                      <a:pt x="117" y="53"/>
                    </a:lnTo>
                    <a:lnTo>
                      <a:pt x="99" y="56"/>
                    </a:lnTo>
                    <a:lnTo>
                      <a:pt x="79" y="58"/>
                    </a:lnTo>
                    <a:lnTo>
                      <a:pt x="58" y="56"/>
                    </a:lnTo>
                    <a:lnTo>
                      <a:pt x="40" y="52"/>
                    </a:lnTo>
                    <a:lnTo>
                      <a:pt x="23" y="46"/>
                    </a:lnTo>
                    <a:lnTo>
                      <a:pt x="11" y="38"/>
                    </a:lnTo>
                    <a:lnTo>
                      <a:pt x="3" y="28"/>
                    </a:lnTo>
                    <a:lnTo>
                      <a:pt x="0" y="17"/>
                    </a:lnTo>
                    <a:lnTo>
                      <a:pt x="2" y="9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58B6E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5" name="Freeform 161">
                <a:extLst>
                  <a:ext uri="{FF2B5EF4-FFF2-40B4-BE49-F238E27FC236}">
                    <a16:creationId xmlns:a16="http://schemas.microsoft.com/office/drawing/2014/main" id="{56992FAF-B490-B641-9428-9782EDED20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91577" y="3162459"/>
                <a:ext cx="259069" cy="125311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48" y="0"/>
                  </a:cxn>
                  <a:cxn ang="0">
                    <a:pos x="62" y="1"/>
                  </a:cxn>
                  <a:cxn ang="0">
                    <a:pos x="77" y="2"/>
                  </a:cxn>
                  <a:cxn ang="0">
                    <a:pos x="93" y="5"/>
                  </a:cxn>
                  <a:cxn ang="0">
                    <a:pos x="108" y="10"/>
                  </a:cxn>
                  <a:cxn ang="0">
                    <a:pos x="124" y="17"/>
                  </a:cxn>
                  <a:cxn ang="0">
                    <a:pos x="139" y="26"/>
                  </a:cxn>
                  <a:cxn ang="0">
                    <a:pos x="152" y="37"/>
                  </a:cxn>
                  <a:cxn ang="0">
                    <a:pos x="165" y="51"/>
                  </a:cxn>
                  <a:cxn ang="0">
                    <a:pos x="175" y="69"/>
                  </a:cxn>
                  <a:cxn ang="0">
                    <a:pos x="184" y="89"/>
                  </a:cxn>
                  <a:cxn ang="0">
                    <a:pos x="183" y="87"/>
                  </a:cxn>
                  <a:cxn ang="0">
                    <a:pos x="180" y="83"/>
                  </a:cxn>
                  <a:cxn ang="0">
                    <a:pos x="175" y="77"/>
                  </a:cxn>
                  <a:cxn ang="0">
                    <a:pos x="168" y="69"/>
                  </a:cxn>
                  <a:cxn ang="0">
                    <a:pos x="159" y="60"/>
                  </a:cxn>
                  <a:cxn ang="0">
                    <a:pos x="147" y="50"/>
                  </a:cxn>
                  <a:cxn ang="0">
                    <a:pos x="134" y="40"/>
                  </a:cxn>
                  <a:cxn ang="0">
                    <a:pos x="118" y="31"/>
                  </a:cxn>
                  <a:cxn ang="0">
                    <a:pos x="99" y="22"/>
                  </a:cxn>
                  <a:cxn ang="0">
                    <a:pos x="78" y="14"/>
                  </a:cxn>
                  <a:cxn ang="0">
                    <a:pos x="55" y="8"/>
                  </a:cxn>
                  <a:cxn ang="0">
                    <a:pos x="29" y="5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6" y="3"/>
                  </a:cxn>
                  <a:cxn ang="0">
                    <a:pos x="14" y="2"/>
                  </a:cxn>
                  <a:cxn ang="0">
                    <a:pos x="23" y="1"/>
                  </a:cxn>
                  <a:cxn ang="0">
                    <a:pos x="35" y="0"/>
                  </a:cxn>
                </a:cxnLst>
                <a:rect l="0" t="0" r="r" b="b"/>
                <a:pathLst>
                  <a:path w="184" h="89">
                    <a:moveTo>
                      <a:pt x="35" y="0"/>
                    </a:moveTo>
                    <a:lnTo>
                      <a:pt x="48" y="0"/>
                    </a:lnTo>
                    <a:lnTo>
                      <a:pt x="62" y="1"/>
                    </a:lnTo>
                    <a:lnTo>
                      <a:pt x="77" y="2"/>
                    </a:lnTo>
                    <a:lnTo>
                      <a:pt x="93" y="5"/>
                    </a:lnTo>
                    <a:lnTo>
                      <a:pt x="108" y="10"/>
                    </a:lnTo>
                    <a:lnTo>
                      <a:pt x="124" y="17"/>
                    </a:lnTo>
                    <a:lnTo>
                      <a:pt x="139" y="26"/>
                    </a:lnTo>
                    <a:lnTo>
                      <a:pt x="152" y="37"/>
                    </a:lnTo>
                    <a:lnTo>
                      <a:pt x="165" y="51"/>
                    </a:lnTo>
                    <a:lnTo>
                      <a:pt x="175" y="69"/>
                    </a:lnTo>
                    <a:lnTo>
                      <a:pt x="184" y="89"/>
                    </a:lnTo>
                    <a:lnTo>
                      <a:pt x="183" y="87"/>
                    </a:lnTo>
                    <a:lnTo>
                      <a:pt x="180" y="83"/>
                    </a:lnTo>
                    <a:lnTo>
                      <a:pt x="175" y="77"/>
                    </a:lnTo>
                    <a:lnTo>
                      <a:pt x="168" y="69"/>
                    </a:lnTo>
                    <a:lnTo>
                      <a:pt x="159" y="60"/>
                    </a:lnTo>
                    <a:lnTo>
                      <a:pt x="147" y="50"/>
                    </a:lnTo>
                    <a:lnTo>
                      <a:pt x="134" y="40"/>
                    </a:lnTo>
                    <a:lnTo>
                      <a:pt x="118" y="31"/>
                    </a:lnTo>
                    <a:lnTo>
                      <a:pt x="99" y="22"/>
                    </a:lnTo>
                    <a:lnTo>
                      <a:pt x="78" y="14"/>
                    </a:lnTo>
                    <a:lnTo>
                      <a:pt x="55" y="8"/>
                    </a:lnTo>
                    <a:lnTo>
                      <a:pt x="29" y="5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6" y="3"/>
                    </a:lnTo>
                    <a:lnTo>
                      <a:pt x="14" y="2"/>
                    </a:lnTo>
                    <a:lnTo>
                      <a:pt x="23" y="1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6" name="Freeform 162">
                <a:extLst>
                  <a:ext uri="{FF2B5EF4-FFF2-40B4-BE49-F238E27FC236}">
                    <a16:creationId xmlns:a16="http://schemas.microsoft.com/office/drawing/2014/main" id="{B100F02F-A406-824C-8AB1-F6BAB79B5F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37841" y="3165275"/>
                <a:ext cx="259069" cy="123902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48" y="0"/>
                  </a:cxn>
                  <a:cxn ang="0">
                    <a:pos x="62" y="0"/>
                  </a:cxn>
                  <a:cxn ang="0">
                    <a:pos x="77" y="2"/>
                  </a:cxn>
                  <a:cxn ang="0">
                    <a:pos x="93" y="5"/>
                  </a:cxn>
                  <a:cxn ang="0">
                    <a:pos x="108" y="10"/>
                  </a:cxn>
                  <a:cxn ang="0">
                    <a:pos x="124" y="17"/>
                  </a:cxn>
                  <a:cxn ang="0">
                    <a:pos x="138" y="25"/>
                  </a:cxn>
                  <a:cxn ang="0">
                    <a:pos x="152" y="37"/>
                  </a:cxn>
                  <a:cxn ang="0">
                    <a:pos x="165" y="51"/>
                  </a:cxn>
                  <a:cxn ang="0">
                    <a:pos x="176" y="68"/>
                  </a:cxn>
                  <a:cxn ang="0">
                    <a:pos x="184" y="88"/>
                  </a:cxn>
                  <a:cxn ang="0">
                    <a:pos x="183" y="87"/>
                  </a:cxn>
                  <a:cxn ang="0">
                    <a:pos x="180" y="82"/>
                  </a:cxn>
                  <a:cxn ang="0">
                    <a:pos x="175" y="77"/>
                  </a:cxn>
                  <a:cxn ang="0">
                    <a:pos x="168" y="69"/>
                  </a:cxn>
                  <a:cxn ang="0">
                    <a:pos x="159" y="60"/>
                  </a:cxn>
                  <a:cxn ang="0">
                    <a:pos x="147" y="51"/>
                  </a:cxn>
                  <a:cxn ang="0">
                    <a:pos x="134" y="41"/>
                  </a:cxn>
                  <a:cxn ang="0">
                    <a:pos x="117" y="31"/>
                  </a:cxn>
                  <a:cxn ang="0">
                    <a:pos x="99" y="22"/>
                  </a:cxn>
                  <a:cxn ang="0">
                    <a:pos x="78" y="15"/>
                  </a:cxn>
                  <a:cxn ang="0">
                    <a:pos x="55" y="9"/>
                  </a:cxn>
                  <a:cxn ang="0">
                    <a:pos x="29" y="5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6" y="3"/>
                  </a:cxn>
                  <a:cxn ang="0">
                    <a:pos x="14" y="1"/>
                  </a:cxn>
                  <a:cxn ang="0">
                    <a:pos x="24" y="0"/>
                  </a:cxn>
                  <a:cxn ang="0">
                    <a:pos x="34" y="0"/>
                  </a:cxn>
                </a:cxnLst>
                <a:rect l="0" t="0" r="r" b="b"/>
                <a:pathLst>
                  <a:path w="184" h="88">
                    <a:moveTo>
                      <a:pt x="34" y="0"/>
                    </a:moveTo>
                    <a:lnTo>
                      <a:pt x="48" y="0"/>
                    </a:lnTo>
                    <a:lnTo>
                      <a:pt x="62" y="0"/>
                    </a:lnTo>
                    <a:lnTo>
                      <a:pt x="77" y="2"/>
                    </a:lnTo>
                    <a:lnTo>
                      <a:pt x="93" y="5"/>
                    </a:lnTo>
                    <a:lnTo>
                      <a:pt x="108" y="10"/>
                    </a:lnTo>
                    <a:lnTo>
                      <a:pt x="124" y="17"/>
                    </a:lnTo>
                    <a:lnTo>
                      <a:pt x="138" y="25"/>
                    </a:lnTo>
                    <a:lnTo>
                      <a:pt x="152" y="37"/>
                    </a:lnTo>
                    <a:lnTo>
                      <a:pt x="165" y="51"/>
                    </a:lnTo>
                    <a:lnTo>
                      <a:pt x="176" y="68"/>
                    </a:lnTo>
                    <a:lnTo>
                      <a:pt x="184" y="88"/>
                    </a:lnTo>
                    <a:lnTo>
                      <a:pt x="183" y="87"/>
                    </a:lnTo>
                    <a:lnTo>
                      <a:pt x="180" y="82"/>
                    </a:lnTo>
                    <a:lnTo>
                      <a:pt x="175" y="77"/>
                    </a:lnTo>
                    <a:lnTo>
                      <a:pt x="168" y="69"/>
                    </a:lnTo>
                    <a:lnTo>
                      <a:pt x="159" y="60"/>
                    </a:lnTo>
                    <a:lnTo>
                      <a:pt x="147" y="51"/>
                    </a:lnTo>
                    <a:lnTo>
                      <a:pt x="134" y="41"/>
                    </a:lnTo>
                    <a:lnTo>
                      <a:pt x="117" y="31"/>
                    </a:lnTo>
                    <a:lnTo>
                      <a:pt x="99" y="22"/>
                    </a:lnTo>
                    <a:lnTo>
                      <a:pt x="78" y="15"/>
                    </a:lnTo>
                    <a:lnTo>
                      <a:pt x="55" y="9"/>
                    </a:lnTo>
                    <a:lnTo>
                      <a:pt x="29" y="5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6" y="3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7" name="Freeform 163">
                <a:extLst>
                  <a:ext uri="{FF2B5EF4-FFF2-40B4-BE49-F238E27FC236}">
                    <a16:creationId xmlns:a16="http://schemas.microsoft.com/office/drawing/2014/main" id="{1018B232-382F-6643-A481-E089CE13B2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9859" y="2932957"/>
                <a:ext cx="194302" cy="73215"/>
              </a:xfrm>
              <a:custGeom>
                <a:avLst/>
                <a:gdLst/>
                <a:ahLst/>
                <a:cxnLst>
                  <a:cxn ang="0">
                    <a:pos x="138" y="0"/>
                  </a:cxn>
                  <a:cxn ang="0">
                    <a:pos x="135" y="12"/>
                  </a:cxn>
                  <a:cxn ang="0">
                    <a:pos x="127" y="23"/>
                  </a:cxn>
                  <a:cxn ang="0">
                    <a:pos x="114" y="33"/>
                  </a:cxn>
                  <a:cxn ang="0">
                    <a:pos x="98" y="41"/>
                  </a:cxn>
                  <a:cxn ang="0">
                    <a:pos x="79" y="48"/>
                  </a:cxn>
                  <a:cxn ang="0">
                    <a:pos x="63" y="51"/>
                  </a:cxn>
                  <a:cxn ang="0">
                    <a:pos x="47" y="52"/>
                  </a:cxn>
                  <a:cxn ang="0">
                    <a:pos x="34" y="51"/>
                  </a:cxn>
                  <a:cxn ang="0">
                    <a:pos x="21" y="47"/>
                  </a:cxn>
                  <a:cxn ang="0">
                    <a:pos x="11" y="42"/>
                  </a:cxn>
                  <a:cxn ang="0">
                    <a:pos x="4" y="36"/>
                  </a:cxn>
                  <a:cxn ang="0">
                    <a:pos x="0" y="28"/>
                  </a:cxn>
                  <a:cxn ang="0">
                    <a:pos x="0" y="19"/>
                  </a:cxn>
                  <a:cxn ang="0">
                    <a:pos x="3" y="10"/>
                  </a:cxn>
                  <a:cxn ang="0">
                    <a:pos x="9" y="2"/>
                  </a:cxn>
                  <a:cxn ang="0">
                    <a:pos x="9" y="9"/>
                  </a:cxn>
                  <a:cxn ang="0">
                    <a:pos x="12" y="16"/>
                  </a:cxn>
                  <a:cxn ang="0">
                    <a:pos x="17" y="23"/>
                  </a:cxn>
                  <a:cxn ang="0">
                    <a:pos x="24" y="29"/>
                  </a:cxn>
                  <a:cxn ang="0">
                    <a:pos x="34" y="32"/>
                  </a:cxn>
                  <a:cxn ang="0">
                    <a:pos x="46" y="35"/>
                  </a:cxn>
                  <a:cxn ang="0">
                    <a:pos x="60" y="36"/>
                  </a:cxn>
                  <a:cxn ang="0">
                    <a:pos x="76" y="34"/>
                  </a:cxn>
                  <a:cxn ang="0">
                    <a:pos x="92" y="31"/>
                  </a:cxn>
                  <a:cxn ang="0">
                    <a:pos x="108" y="25"/>
                  </a:cxn>
                  <a:cxn ang="0">
                    <a:pos x="122" y="18"/>
                  </a:cxn>
                  <a:cxn ang="0">
                    <a:pos x="132" y="10"/>
                  </a:cxn>
                  <a:cxn ang="0">
                    <a:pos x="138" y="0"/>
                  </a:cxn>
                </a:cxnLst>
                <a:rect l="0" t="0" r="r" b="b"/>
                <a:pathLst>
                  <a:path w="138" h="52">
                    <a:moveTo>
                      <a:pt x="138" y="0"/>
                    </a:moveTo>
                    <a:lnTo>
                      <a:pt x="135" y="12"/>
                    </a:lnTo>
                    <a:lnTo>
                      <a:pt x="127" y="23"/>
                    </a:lnTo>
                    <a:lnTo>
                      <a:pt x="114" y="33"/>
                    </a:lnTo>
                    <a:lnTo>
                      <a:pt x="98" y="41"/>
                    </a:lnTo>
                    <a:lnTo>
                      <a:pt x="79" y="48"/>
                    </a:lnTo>
                    <a:lnTo>
                      <a:pt x="63" y="51"/>
                    </a:lnTo>
                    <a:lnTo>
                      <a:pt x="47" y="52"/>
                    </a:lnTo>
                    <a:lnTo>
                      <a:pt x="34" y="51"/>
                    </a:lnTo>
                    <a:lnTo>
                      <a:pt x="21" y="47"/>
                    </a:lnTo>
                    <a:lnTo>
                      <a:pt x="11" y="42"/>
                    </a:lnTo>
                    <a:lnTo>
                      <a:pt x="4" y="36"/>
                    </a:lnTo>
                    <a:lnTo>
                      <a:pt x="0" y="28"/>
                    </a:lnTo>
                    <a:lnTo>
                      <a:pt x="0" y="19"/>
                    </a:lnTo>
                    <a:lnTo>
                      <a:pt x="3" y="10"/>
                    </a:lnTo>
                    <a:lnTo>
                      <a:pt x="9" y="2"/>
                    </a:lnTo>
                    <a:lnTo>
                      <a:pt x="9" y="9"/>
                    </a:lnTo>
                    <a:lnTo>
                      <a:pt x="12" y="16"/>
                    </a:lnTo>
                    <a:lnTo>
                      <a:pt x="17" y="23"/>
                    </a:lnTo>
                    <a:lnTo>
                      <a:pt x="24" y="29"/>
                    </a:lnTo>
                    <a:lnTo>
                      <a:pt x="34" y="32"/>
                    </a:lnTo>
                    <a:lnTo>
                      <a:pt x="46" y="35"/>
                    </a:lnTo>
                    <a:lnTo>
                      <a:pt x="60" y="36"/>
                    </a:lnTo>
                    <a:lnTo>
                      <a:pt x="76" y="34"/>
                    </a:lnTo>
                    <a:lnTo>
                      <a:pt x="92" y="31"/>
                    </a:lnTo>
                    <a:lnTo>
                      <a:pt x="108" y="25"/>
                    </a:lnTo>
                    <a:lnTo>
                      <a:pt x="122" y="18"/>
                    </a:lnTo>
                    <a:lnTo>
                      <a:pt x="132" y="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58B6E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8" name="Freeform 164">
                <a:extLst>
                  <a:ext uri="{FF2B5EF4-FFF2-40B4-BE49-F238E27FC236}">
                    <a16:creationId xmlns:a16="http://schemas.microsoft.com/office/drawing/2014/main" id="{B4B1A8BA-D13D-5E4D-BB9E-6A1E20377F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43639" y="-501108"/>
                <a:ext cx="23936" cy="23936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8" y="0"/>
                  </a:cxn>
                  <a:cxn ang="0">
                    <a:pos x="10" y="1"/>
                  </a:cxn>
                  <a:cxn ang="0">
                    <a:pos x="12" y="2"/>
                  </a:cxn>
                  <a:cxn ang="0">
                    <a:pos x="15" y="5"/>
                  </a:cxn>
                  <a:cxn ang="0">
                    <a:pos x="16" y="7"/>
                  </a:cxn>
                  <a:cxn ang="0">
                    <a:pos x="17" y="10"/>
                  </a:cxn>
                  <a:cxn ang="0">
                    <a:pos x="17" y="12"/>
                  </a:cxn>
                  <a:cxn ang="0">
                    <a:pos x="16" y="15"/>
                  </a:cxn>
                  <a:cxn ang="0">
                    <a:pos x="15" y="16"/>
                  </a:cxn>
                  <a:cxn ang="0">
                    <a:pos x="13" y="17"/>
                  </a:cxn>
                  <a:cxn ang="0">
                    <a:pos x="9" y="17"/>
                  </a:cxn>
                  <a:cxn ang="0">
                    <a:pos x="7" y="16"/>
                  </a:cxn>
                  <a:cxn ang="0">
                    <a:pos x="5" y="15"/>
                  </a:cxn>
                  <a:cxn ang="0">
                    <a:pos x="3" y="13"/>
                  </a:cxn>
                  <a:cxn ang="0">
                    <a:pos x="1" y="10"/>
                  </a:cxn>
                  <a:cxn ang="0">
                    <a:pos x="1" y="8"/>
                  </a:cxn>
                  <a:cxn ang="0">
                    <a:pos x="0" y="5"/>
                  </a:cxn>
                  <a:cxn ang="0">
                    <a:pos x="1" y="3"/>
                  </a:cxn>
                  <a:cxn ang="0">
                    <a:pos x="3" y="1"/>
                  </a:cxn>
                  <a:cxn ang="0">
                    <a:pos x="5" y="0"/>
                  </a:cxn>
                </a:cxnLst>
                <a:rect l="0" t="0" r="r" b="b"/>
                <a:pathLst>
                  <a:path w="17" h="17">
                    <a:moveTo>
                      <a:pt x="5" y="0"/>
                    </a:moveTo>
                    <a:lnTo>
                      <a:pt x="8" y="0"/>
                    </a:lnTo>
                    <a:lnTo>
                      <a:pt x="10" y="1"/>
                    </a:lnTo>
                    <a:lnTo>
                      <a:pt x="12" y="2"/>
                    </a:lnTo>
                    <a:lnTo>
                      <a:pt x="15" y="5"/>
                    </a:lnTo>
                    <a:lnTo>
                      <a:pt x="16" y="7"/>
                    </a:lnTo>
                    <a:lnTo>
                      <a:pt x="17" y="10"/>
                    </a:lnTo>
                    <a:lnTo>
                      <a:pt x="17" y="12"/>
                    </a:lnTo>
                    <a:lnTo>
                      <a:pt x="16" y="15"/>
                    </a:lnTo>
                    <a:lnTo>
                      <a:pt x="15" y="16"/>
                    </a:lnTo>
                    <a:lnTo>
                      <a:pt x="13" y="17"/>
                    </a:lnTo>
                    <a:lnTo>
                      <a:pt x="9" y="17"/>
                    </a:lnTo>
                    <a:lnTo>
                      <a:pt x="7" y="16"/>
                    </a:lnTo>
                    <a:lnTo>
                      <a:pt x="5" y="15"/>
                    </a:lnTo>
                    <a:lnTo>
                      <a:pt x="3" y="13"/>
                    </a:lnTo>
                    <a:lnTo>
                      <a:pt x="1" y="10"/>
                    </a:lnTo>
                    <a:lnTo>
                      <a:pt x="1" y="8"/>
                    </a:lnTo>
                    <a:lnTo>
                      <a:pt x="0" y="5"/>
                    </a:lnTo>
                    <a:lnTo>
                      <a:pt x="1" y="3"/>
                    </a:lnTo>
                    <a:lnTo>
                      <a:pt x="3" y="1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" name="Freeform 165">
                <a:extLst>
                  <a:ext uri="{FF2B5EF4-FFF2-40B4-BE49-F238E27FC236}">
                    <a16:creationId xmlns:a16="http://schemas.microsoft.com/office/drawing/2014/main" id="{A11AACE1-982C-E742-88FB-FD88DFF4D4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462" y="17029"/>
                <a:ext cx="192894" cy="785653"/>
              </a:xfrm>
              <a:custGeom>
                <a:avLst/>
                <a:gdLst/>
                <a:ahLst/>
                <a:cxnLst>
                  <a:cxn ang="0">
                    <a:pos x="56" y="0"/>
                  </a:cxn>
                  <a:cxn ang="0">
                    <a:pos x="44" y="14"/>
                  </a:cxn>
                  <a:cxn ang="0">
                    <a:pos x="34" y="30"/>
                  </a:cxn>
                  <a:cxn ang="0">
                    <a:pos x="26" y="48"/>
                  </a:cxn>
                  <a:cxn ang="0">
                    <a:pos x="23" y="68"/>
                  </a:cxn>
                  <a:cxn ang="0">
                    <a:pos x="23" y="90"/>
                  </a:cxn>
                  <a:cxn ang="0">
                    <a:pos x="24" y="105"/>
                  </a:cxn>
                  <a:cxn ang="0">
                    <a:pos x="26" y="125"/>
                  </a:cxn>
                  <a:cxn ang="0">
                    <a:pos x="29" y="149"/>
                  </a:cxn>
                  <a:cxn ang="0">
                    <a:pos x="33" y="177"/>
                  </a:cxn>
                  <a:cxn ang="0">
                    <a:pos x="38" y="209"/>
                  </a:cxn>
                  <a:cxn ang="0">
                    <a:pos x="44" y="243"/>
                  </a:cxn>
                  <a:cxn ang="0">
                    <a:pos x="50" y="279"/>
                  </a:cxn>
                  <a:cxn ang="0">
                    <a:pos x="58" y="317"/>
                  </a:cxn>
                  <a:cxn ang="0">
                    <a:pos x="68" y="355"/>
                  </a:cxn>
                  <a:cxn ang="0">
                    <a:pos x="78" y="395"/>
                  </a:cxn>
                  <a:cxn ang="0">
                    <a:pos x="91" y="434"/>
                  </a:cxn>
                  <a:cxn ang="0">
                    <a:pos x="104" y="472"/>
                  </a:cxn>
                  <a:cxn ang="0">
                    <a:pos x="120" y="510"/>
                  </a:cxn>
                  <a:cxn ang="0">
                    <a:pos x="137" y="545"/>
                  </a:cxn>
                  <a:cxn ang="0">
                    <a:pos x="118" y="553"/>
                  </a:cxn>
                  <a:cxn ang="0">
                    <a:pos x="102" y="558"/>
                  </a:cxn>
                  <a:cxn ang="0">
                    <a:pos x="83" y="518"/>
                  </a:cxn>
                  <a:cxn ang="0">
                    <a:pos x="66" y="477"/>
                  </a:cxn>
                  <a:cxn ang="0">
                    <a:pos x="52" y="435"/>
                  </a:cxn>
                  <a:cxn ang="0">
                    <a:pos x="40" y="393"/>
                  </a:cxn>
                  <a:cxn ang="0">
                    <a:pos x="30" y="353"/>
                  </a:cxn>
                  <a:cxn ang="0">
                    <a:pos x="22" y="312"/>
                  </a:cxn>
                  <a:cxn ang="0">
                    <a:pos x="15" y="274"/>
                  </a:cxn>
                  <a:cxn ang="0">
                    <a:pos x="10" y="238"/>
                  </a:cxn>
                  <a:cxn ang="0">
                    <a:pos x="7" y="204"/>
                  </a:cxn>
                  <a:cxn ang="0">
                    <a:pos x="4" y="173"/>
                  </a:cxn>
                  <a:cxn ang="0">
                    <a:pos x="2" y="145"/>
                  </a:cxn>
                  <a:cxn ang="0">
                    <a:pos x="1" y="122"/>
                  </a:cxn>
                  <a:cxn ang="0">
                    <a:pos x="0" y="102"/>
                  </a:cxn>
                  <a:cxn ang="0">
                    <a:pos x="0" y="71"/>
                  </a:cxn>
                  <a:cxn ang="0">
                    <a:pos x="1" y="66"/>
                  </a:cxn>
                  <a:cxn ang="0">
                    <a:pos x="4" y="59"/>
                  </a:cxn>
                  <a:cxn ang="0">
                    <a:pos x="8" y="49"/>
                  </a:cxn>
                  <a:cxn ang="0">
                    <a:pos x="14" y="39"/>
                  </a:cxn>
                  <a:cxn ang="0">
                    <a:pos x="24" y="27"/>
                  </a:cxn>
                  <a:cxn ang="0">
                    <a:pos x="38" y="13"/>
                  </a:cxn>
                  <a:cxn ang="0">
                    <a:pos x="56" y="0"/>
                  </a:cxn>
                </a:cxnLst>
                <a:rect l="0" t="0" r="r" b="b"/>
                <a:pathLst>
                  <a:path w="137" h="558">
                    <a:moveTo>
                      <a:pt x="56" y="0"/>
                    </a:moveTo>
                    <a:lnTo>
                      <a:pt x="44" y="14"/>
                    </a:lnTo>
                    <a:lnTo>
                      <a:pt x="34" y="30"/>
                    </a:lnTo>
                    <a:lnTo>
                      <a:pt x="26" y="48"/>
                    </a:lnTo>
                    <a:lnTo>
                      <a:pt x="23" y="68"/>
                    </a:lnTo>
                    <a:lnTo>
                      <a:pt x="23" y="90"/>
                    </a:lnTo>
                    <a:lnTo>
                      <a:pt x="24" y="105"/>
                    </a:lnTo>
                    <a:lnTo>
                      <a:pt x="26" y="125"/>
                    </a:lnTo>
                    <a:lnTo>
                      <a:pt x="29" y="149"/>
                    </a:lnTo>
                    <a:lnTo>
                      <a:pt x="33" y="177"/>
                    </a:lnTo>
                    <a:lnTo>
                      <a:pt x="38" y="209"/>
                    </a:lnTo>
                    <a:lnTo>
                      <a:pt x="44" y="243"/>
                    </a:lnTo>
                    <a:lnTo>
                      <a:pt x="50" y="279"/>
                    </a:lnTo>
                    <a:lnTo>
                      <a:pt x="58" y="317"/>
                    </a:lnTo>
                    <a:lnTo>
                      <a:pt x="68" y="355"/>
                    </a:lnTo>
                    <a:lnTo>
                      <a:pt x="78" y="395"/>
                    </a:lnTo>
                    <a:lnTo>
                      <a:pt x="91" y="434"/>
                    </a:lnTo>
                    <a:lnTo>
                      <a:pt x="104" y="472"/>
                    </a:lnTo>
                    <a:lnTo>
                      <a:pt x="120" y="510"/>
                    </a:lnTo>
                    <a:lnTo>
                      <a:pt x="137" y="545"/>
                    </a:lnTo>
                    <a:lnTo>
                      <a:pt x="118" y="553"/>
                    </a:lnTo>
                    <a:lnTo>
                      <a:pt x="102" y="558"/>
                    </a:lnTo>
                    <a:lnTo>
                      <a:pt x="83" y="518"/>
                    </a:lnTo>
                    <a:lnTo>
                      <a:pt x="66" y="477"/>
                    </a:lnTo>
                    <a:lnTo>
                      <a:pt x="52" y="435"/>
                    </a:lnTo>
                    <a:lnTo>
                      <a:pt x="40" y="393"/>
                    </a:lnTo>
                    <a:lnTo>
                      <a:pt x="30" y="353"/>
                    </a:lnTo>
                    <a:lnTo>
                      <a:pt x="22" y="312"/>
                    </a:lnTo>
                    <a:lnTo>
                      <a:pt x="15" y="274"/>
                    </a:lnTo>
                    <a:lnTo>
                      <a:pt x="10" y="238"/>
                    </a:lnTo>
                    <a:lnTo>
                      <a:pt x="7" y="204"/>
                    </a:lnTo>
                    <a:lnTo>
                      <a:pt x="4" y="173"/>
                    </a:lnTo>
                    <a:lnTo>
                      <a:pt x="2" y="145"/>
                    </a:lnTo>
                    <a:lnTo>
                      <a:pt x="1" y="122"/>
                    </a:lnTo>
                    <a:lnTo>
                      <a:pt x="0" y="102"/>
                    </a:lnTo>
                    <a:lnTo>
                      <a:pt x="0" y="71"/>
                    </a:lnTo>
                    <a:lnTo>
                      <a:pt x="1" y="66"/>
                    </a:lnTo>
                    <a:lnTo>
                      <a:pt x="4" y="59"/>
                    </a:lnTo>
                    <a:lnTo>
                      <a:pt x="8" y="49"/>
                    </a:lnTo>
                    <a:lnTo>
                      <a:pt x="14" y="39"/>
                    </a:lnTo>
                    <a:lnTo>
                      <a:pt x="24" y="27"/>
                    </a:lnTo>
                    <a:lnTo>
                      <a:pt x="38" y="13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" name="Freeform 166">
                <a:extLst>
                  <a:ext uri="{FF2B5EF4-FFF2-40B4-BE49-F238E27FC236}">
                    <a16:creationId xmlns:a16="http://schemas.microsoft.com/office/drawing/2014/main" id="{A3080A4F-4774-0E43-B9F8-19672893E4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53395" y="224002"/>
                <a:ext cx="259069" cy="30834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" y="0"/>
                  </a:cxn>
                  <a:cxn ang="0">
                    <a:pos x="20" y="1"/>
                  </a:cxn>
                  <a:cxn ang="0">
                    <a:pos x="34" y="3"/>
                  </a:cxn>
                  <a:cxn ang="0">
                    <a:pos x="50" y="5"/>
                  </a:cxn>
                  <a:cxn ang="0">
                    <a:pos x="68" y="6"/>
                  </a:cxn>
                  <a:cxn ang="0">
                    <a:pos x="86" y="10"/>
                  </a:cxn>
                  <a:cxn ang="0">
                    <a:pos x="104" y="14"/>
                  </a:cxn>
                  <a:cxn ang="0">
                    <a:pos x="122" y="19"/>
                  </a:cxn>
                  <a:cxn ang="0">
                    <a:pos x="139" y="25"/>
                  </a:cxn>
                  <a:cxn ang="0">
                    <a:pos x="153" y="32"/>
                  </a:cxn>
                  <a:cxn ang="0">
                    <a:pos x="165" y="41"/>
                  </a:cxn>
                  <a:cxn ang="0">
                    <a:pos x="172" y="51"/>
                  </a:cxn>
                  <a:cxn ang="0">
                    <a:pos x="177" y="63"/>
                  </a:cxn>
                  <a:cxn ang="0">
                    <a:pos x="181" y="78"/>
                  </a:cxn>
                  <a:cxn ang="0">
                    <a:pos x="183" y="95"/>
                  </a:cxn>
                  <a:cxn ang="0">
                    <a:pos x="184" y="114"/>
                  </a:cxn>
                  <a:cxn ang="0">
                    <a:pos x="184" y="133"/>
                  </a:cxn>
                  <a:cxn ang="0">
                    <a:pos x="183" y="151"/>
                  </a:cxn>
                  <a:cxn ang="0">
                    <a:pos x="181" y="169"/>
                  </a:cxn>
                  <a:cxn ang="0">
                    <a:pos x="180" y="185"/>
                  </a:cxn>
                  <a:cxn ang="0">
                    <a:pos x="178" y="199"/>
                  </a:cxn>
                  <a:cxn ang="0">
                    <a:pos x="177" y="210"/>
                  </a:cxn>
                  <a:cxn ang="0">
                    <a:pos x="175" y="217"/>
                  </a:cxn>
                  <a:cxn ang="0">
                    <a:pos x="175" y="219"/>
                  </a:cxn>
                  <a:cxn ang="0">
                    <a:pos x="175" y="217"/>
                  </a:cxn>
                  <a:cxn ang="0">
                    <a:pos x="174" y="211"/>
                  </a:cxn>
                  <a:cxn ang="0">
                    <a:pos x="171" y="200"/>
                  </a:cxn>
                  <a:cxn ang="0">
                    <a:pos x="167" y="187"/>
                  </a:cxn>
                  <a:cxn ang="0">
                    <a:pos x="162" y="171"/>
                  </a:cxn>
                  <a:cxn ang="0">
                    <a:pos x="155" y="154"/>
                  </a:cxn>
                  <a:cxn ang="0">
                    <a:pos x="146" y="134"/>
                  </a:cxn>
                  <a:cxn ang="0">
                    <a:pos x="136" y="115"/>
                  </a:cxn>
                  <a:cxn ang="0">
                    <a:pos x="124" y="95"/>
                  </a:cxn>
                  <a:cxn ang="0">
                    <a:pos x="109" y="75"/>
                  </a:cxn>
                  <a:cxn ang="0">
                    <a:pos x="93" y="56"/>
                  </a:cxn>
                  <a:cxn ang="0">
                    <a:pos x="73" y="39"/>
                  </a:cxn>
                  <a:cxn ang="0">
                    <a:pos x="52" y="23"/>
                  </a:cxn>
                  <a:cxn ang="0">
                    <a:pos x="27" y="11"/>
                  </a:cxn>
                  <a:cxn ang="0">
                    <a:pos x="0" y="0"/>
                  </a:cxn>
                </a:cxnLst>
                <a:rect l="0" t="0" r="r" b="b"/>
                <a:pathLst>
                  <a:path w="184" h="219">
                    <a:moveTo>
                      <a:pt x="0" y="0"/>
                    </a:moveTo>
                    <a:lnTo>
                      <a:pt x="9" y="0"/>
                    </a:lnTo>
                    <a:lnTo>
                      <a:pt x="20" y="1"/>
                    </a:lnTo>
                    <a:lnTo>
                      <a:pt x="34" y="3"/>
                    </a:lnTo>
                    <a:lnTo>
                      <a:pt x="50" y="5"/>
                    </a:lnTo>
                    <a:lnTo>
                      <a:pt x="68" y="6"/>
                    </a:lnTo>
                    <a:lnTo>
                      <a:pt x="86" y="10"/>
                    </a:lnTo>
                    <a:lnTo>
                      <a:pt x="104" y="14"/>
                    </a:lnTo>
                    <a:lnTo>
                      <a:pt x="122" y="19"/>
                    </a:lnTo>
                    <a:lnTo>
                      <a:pt x="139" y="25"/>
                    </a:lnTo>
                    <a:lnTo>
                      <a:pt x="153" y="32"/>
                    </a:lnTo>
                    <a:lnTo>
                      <a:pt x="165" y="41"/>
                    </a:lnTo>
                    <a:lnTo>
                      <a:pt x="172" y="51"/>
                    </a:lnTo>
                    <a:lnTo>
                      <a:pt x="177" y="63"/>
                    </a:lnTo>
                    <a:lnTo>
                      <a:pt x="181" y="78"/>
                    </a:lnTo>
                    <a:lnTo>
                      <a:pt x="183" y="95"/>
                    </a:lnTo>
                    <a:lnTo>
                      <a:pt x="184" y="114"/>
                    </a:lnTo>
                    <a:lnTo>
                      <a:pt x="184" y="133"/>
                    </a:lnTo>
                    <a:lnTo>
                      <a:pt x="183" y="151"/>
                    </a:lnTo>
                    <a:lnTo>
                      <a:pt x="181" y="169"/>
                    </a:lnTo>
                    <a:lnTo>
                      <a:pt x="180" y="185"/>
                    </a:lnTo>
                    <a:lnTo>
                      <a:pt x="178" y="199"/>
                    </a:lnTo>
                    <a:lnTo>
                      <a:pt x="177" y="210"/>
                    </a:lnTo>
                    <a:lnTo>
                      <a:pt x="175" y="217"/>
                    </a:lnTo>
                    <a:lnTo>
                      <a:pt x="175" y="219"/>
                    </a:lnTo>
                    <a:lnTo>
                      <a:pt x="175" y="217"/>
                    </a:lnTo>
                    <a:lnTo>
                      <a:pt x="174" y="211"/>
                    </a:lnTo>
                    <a:lnTo>
                      <a:pt x="171" y="200"/>
                    </a:lnTo>
                    <a:lnTo>
                      <a:pt x="167" y="187"/>
                    </a:lnTo>
                    <a:lnTo>
                      <a:pt x="162" y="171"/>
                    </a:lnTo>
                    <a:lnTo>
                      <a:pt x="155" y="154"/>
                    </a:lnTo>
                    <a:lnTo>
                      <a:pt x="146" y="134"/>
                    </a:lnTo>
                    <a:lnTo>
                      <a:pt x="136" y="115"/>
                    </a:lnTo>
                    <a:lnTo>
                      <a:pt x="124" y="95"/>
                    </a:lnTo>
                    <a:lnTo>
                      <a:pt x="109" y="75"/>
                    </a:lnTo>
                    <a:lnTo>
                      <a:pt x="93" y="56"/>
                    </a:lnTo>
                    <a:lnTo>
                      <a:pt x="73" y="39"/>
                    </a:lnTo>
                    <a:lnTo>
                      <a:pt x="52" y="23"/>
                    </a:lnTo>
                    <a:lnTo>
                      <a:pt x="27" y="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" name="Freeform 167">
                <a:extLst>
                  <a:ext uri="{FF2B5EF4-FFF2-40B4-BE49-F238E27FC236}">
                    <a16:creationId xmlns:a16="http://schemas.microsoft.com/office/drawing/2014/main" id="{B7237C1A-A101-E24F-ADE8-D61A02E9A2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69182" y="1551728"/>
                <a:ext cx="325244" cy="751862"/>
              </a:xfrm>
              <a:custGeom>
                <a:avLst/>
                <a:gdLst/>
                <a:ahLst/>
                <a:cxnLst>
                  <a:cxn ang="0">
                    <a:pos x="202" y="0"/>
                  </a:cxn>
                  <a:cxn ang="0">
                    <a:pos x="219" y="7"/>
                  </a:cxn>
                  <a:cxn ang="0">
                    <a:pos x="231" y="27"/>
                  </a:cxn>
                  <a:cxn ang="0">
                    <a:pos x="227" y="51"/>
                  </a:cxn>
                  <a:cxn ang="0">
                    <a:pos x="225" y="46"/>
                  </a:cxn>
                  <a:cxn ang="0">
                    <a:pos x="219" y="37"/>
                  </a:cxn>
                  <a:cxn ang="0">
                    <a:pos x="207" y="29"/>
                  </a:cxn>
                  <a:cxn ang="0">
                    <a:pos x="192" y="31"/>
                  </a:cxn>
                  <a:cxn ang="0">
                    <a:pos x="172" y="43"/>
                  </a:cxn>
                  <a:cxn ang="0">
                    <a:pos x="147" y="68"/>
                  </a:cxn>
                  <a:cxn ang="0">
                    <a:pos x="119" y="101"/>
                  </a:cxn>
                  <a:cxn ang="0">
                    <a:pos x="91" y="141"/>
                  </a:cxn>
                  <a:cxn ang="0">
                    <a:pos x="68" y="188"/>
                  </a:cxn>
                  <a:cxn ang="0">
                    <a:pos x="50" y="240"/>
                  </a:cxn>
                  <a:cxn ang="0">
                    <a:pos x="38" y="300"/>
                  </a:cxn>
                  <a:cxn ang="0">
                    <a:pos x="29" y="357"/>
                  </a:cxn>
                  <a:cxn ang="0">
                    <a:pos x="27" y="410"/>
                  </a:cxn>
                  <a:cxn ang="0">
                    <a:pos x="30" y="456"/>
                  </a:cxn>
                  <a:cxn ang="0">
                    <a:pos x="40" y="492"/>
                  </a:cxn>
                  <a:cxn ang="0">
                    <a:pos x="58" y="517"/>
                  </a:cxn>
                  <a:cxn ang="0">
                    <a:pos x="43" y="531"/>
                  </a:cxn>
                  <a:cxn ang="0">
                    <a:pos x="14" y="532"/>
                  </a:cxn>
                  <a:cxn ang="0">
                    <a:pos x="10" y="516"/>
                  </a:cxn>
                  <a:cxn ang="0">
                    <a:pos x="5" y="485"/>
                  </a:cxn>
                  <a:cxn ang="0">
                    <a:pos x="1" y="441"/>
                  </a:cxn>
                  <a:cxn ang="0">
                    <a:pos x="0" y="388"/>
                  </a:cxn>
                  <a:cxn ang="0">
                    <a:pos x="6" y="326"/>
                  </a:cxn>
                  <a:cxn ang="0">
                    <a:pos x="20" y="259"/>
                  </a:cxn>
                  <a:cxn ang="0">
                    <a:pos x="47" y="187"/>
                  </a:cxn>
                  <a:cxn ang="0">
                    <a:pos x="87" y="114"/>
                  </a:cxn>
                  <a:cxn ang="0">
                    <a:pos x="145" y="41"/>
                  </a:cxn>
                  <a:cxn ang="0">
                    <a:pos x="182" y="4"/>
                  </a:cxn>
                  <a:cxn ang="0">
                    <a:pos x="193" y="0"/>
                  </a:cxn>
                </a:cxnLst>
                <a:rect l="0" t="0" r="r" b="b"/>
                <a:pathLst>
                  <a:path w="231" h="534">
                    <a:moveTo>
                      <a:pt x="193" y="0"/>
                    </a:moveTo>
                    <a:lnTo>
                      <a:pt x="202" y="0"/>
                    </a:lnTo>
                    <a:lnTo>
                      <a:pt x="210" y="1"/>
                    </a:lnTo>
                    <a:lnTo>
                      <a:pt x="219" y="7"/>
                    </a:lnTo>
                    <a:lnTo>
                      <a:pt x="227" y="16"/>
                    </a:lnTo>
                    <a:lnTo>
                      <a:pt x="231" y="27"/>
                    </a:lnTo>
                    <a:lnTo>
                      <a:pt x="231" y="39"/>
                    </a:lnTo>
                    <a:lnTo>
                      <a:pt x="227" y="51"/>
                    </a:lnTo>
                    <a:lnTo>
                      <a:pt x="227" y="49"/>
                    </a:lnTo>
                    <a:lnTo>
                      <a:pt x="225" y="46"/>
                    </a:lnTo>
                    <a:lnTo>
                      <a:pt x="223" y="42"/>
                    </a:lnTo>
                    <a:lnTo>
                      <a:pt x="219" y="37"/>
                    </a:lnTo>
                    <a:lnTo>
                      <a:pt x="214" y="32"/>
                    </a:lnTo>
                    <a:lnTo>
                      <a:pt x="207" y="29"/>
                    </a:lnTo>
                    <a:lnTo>
                      <a:pt x="198" y="28"/>
                    </a:lnTo>
                    <a:lnTo>
                      <a:pt x="192" y="31"/>
                    </a:lnTo>
                    <a:lnTo>
                      <a:pt x="183" y="36"/>
                    </a:lnTo>
                    <a:lnTo>
                      <a:pt x="172" y="43"/>
                    </a:lnTo>
                    <a:lnTo>
                      <a:pt x="160" y="54"/>
                    </a:lnTo>
                    <a:lnTo>
                      <a:pt x="147" y="68"/>
                    </a:lnTo>
                    <a:lnTo>
                      <a:pt x="133" y="84"/>
                    </a:lnTo>
                    <a:lnTo>
                      <a:pt x="119" y="101"/>
                    </a:lnTo>
                    <a:lnTo>
                      <a:pt x="105" y="120"/>
                    </a:lnTo>
                    <a:lnTo>
                      <a:pt x="91" y="141"/>
                    </a:lnTo>
                    <a:lnTo>
                      <a:pt x="79" y="165"/>
                    </a:lnTo>
                    <a:lnTo>
                      <a:pt x="68" y="188"/>
                    </a:lnTo>
                    <a:lnTo>
                      <a:pt x="58" y="214"/>
                    </a:lnTo>
                    <a:lnTo>
                      <a:pt x="50" y="240"/>
                    </a:lnTo>
                    <a:lnTo>
                      <a:pt x="44" y="270"/>
                    </a:lnTo>
                    <a:lnTo>
                      <a:pt x="38" y="300"/>
                    </a:lnTo>
                    <a:lnTo>
                      <a:pt x="33" y="329"/>
                    </a:lnTo>
                    <a:lnTo>
                      <a:pt x="29" y="357"/>
                    </a:lnTo>
                    <a:lnTo>
                      <a:pt x="28" y="384"/>
                    </a:lnTo>
                    <a:lnTo>
                      <a:pt x="27" y="410"/>
                    </a:lnTo>
                    <a:lnTo>
                      <a:pt x="28" y="434"/>
                    </a:lnTo>
                    <a:lnTo>
                      <a:pt x="30" y="456"/>
                    </a:lnTo>
                    <a:lnTo>
                      <a:pt x="34" y="475"/>
                    </a:lnTo>
                    <a:lnTo>
                      <a:pt x="40" y="492"/>
                    </a:lnTo>
                    <a:lnTo>
                      <a:pt x="48" y="506"/>
                    </a:lnTo>
                    <a:lnTo>
                      <a:pt x="58" y="517"/>
                    </a:lnTo>
                    <a:lnTo>
                      <a:pt x="69" y="525"/>
                    </a:lnTo>
                    <a:lnTo>
                      <a:pt x="43" y="531"/>
                    </a:lnTo>
                    <a:lnTo>
                      <a:pt x="15" y="534"/>
                    </a:lnTo>
                    <a:lnTo>
                      <a:pt x="14" y="532"/>
                    </a:lnTo>
                    <a:lnTo>
                      <a:pt x="13" y="526"/>
                    </a:lnTo>
                    <a:lnTo>
                      <a:pt x="10" y="516"/>
                    </a:lnTo>
                    <a:lnTo>
                      <a:pt x="8" y="501"/>
                    </a:lnTo>
                    <a:lnTo>
                      <a:pt x="5" y="485"/>
                    </a:lnTo>
                    <a:lnTo>
                      <a:pt x="3" y="465"/>
                    </a:lnTo>
                    <a:lnTo>
                      <a:pt x="1" y="441"/>
                    </a:lnTo>
                    <a:lnTo>
                      <a:pt x="0" y="416"/>
                    </a:lnTo>
                    <a:lnTo>
                      <a:pt x="0" y="388"/>
                    </a:lnTo>
                    <a:lnTo>
                      <a:pt x="2" y="358"/>
                    </a:lnTo>
                    <a:lnTo>
                      <a:pt x="6" y="326"/>
                    </a:lnTo>
                    <a:lnTo>
                      <a:pt x="12" y="293"/>
                    </a:lnTo>
                    <a:lnTo>
                      <a:pt x="20" y="259"/>
                    </a:lnTo>
                    <a:lnTo>
                      <a:pt x="32" y="223"/>
                    </a:lnTo>
                    <a:lnTo>
                      <a:pt x="47" y="187"/>
                    </a:lnTo>
                    <a:lnTo>
                      <a:pt x="65" y="151"/>
                    </a:lnTo>
                    <a:lnTo>
                      <a:pt x="87" y="114"/>
                    </a:lnTo>
                    <a:lnTo>
                      <a:pt x="114" y="77"/>
                    </a:lnTo>
                    <a:lnTo>
                      <a:pt x="145" y="41"/>
                    </a:lnTo>
                    <a:lnTo>
                      <a:pt x="181" y="5"/>
                    </a:lnTo>
                    <a:lnTo>
                      <a:pt x="182" y="4"/>
                    </a:lnTo>
                    <a:lnTo>
                      <a:pt x="187" y="2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" name="Freeform 168">
                <a:extLst>
                  <a:ext uri="{FF2B5EF4-FFF2-40B4-BE49-F238E27FC236}">
                    <a16:creationId xmlns:a16="http://schemas.microsoft.com/office/drawing/2014/main" id="{CBB4E196-43E0-3346-BD77-C8CCD8400B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28085" y="1474289"/>
                <a:ext cx="298492" cy="301308"/>
              </a:xfrm>
              <a:custGeom>
                <a:avLst/>
                <a:gdLst/>
                <a:ahLst/>
                <a:cxnLst>
                  <a:cxn ang="0">
                    <a:pos x="207" y="211"/>
                  </a:cxn>
                  <a:cxn ang="0">
                    <a:pos x="207" y="211"/>
                  </a:cxn>
                  <a:cxn ang="0">
                    <a:pos x="206" y="214"/>
                  </a:cxn>
                  <a:cxn ang="0">
                    <a:pos x="207" y="211"/>
                  </a:cxn>
                  <a:cxn ang="0">
                    <a:pos x="57" y="0"/>
                  </a:cxn>
                  <a:cxn ang="0">
                    <a:pos x="74" y="2"/>
                  </a:cxn>
                  <a:cxn ang="0">
                    <a:pos x="93" y="5"/>
                  </a:cxn>
                  <a:cxn ang="0">
                    <a:pos x="112" y="12"/>
                  </a:cxn>
                  <a:cxn ang="0">
                    <a:pos x="132" y="23"/>
                  </a:cxn>
                  <a:cxn ang="0">
                    <a:pos x="152" y="37"/>
                  </a:cxn>
                  <a:cxn ang="0">
                    <a:pos x="171" y="55"/>
                  </a:cxn>
                  <a:cxn ang="0">
                    <a:pos x="185" y="74"/>
                  </a:cxn>
                  <a:cxn ang="0">
                    <a:pos x="195" y="94"/>
                  </a:cxn>
                  <a:cxn ang="0">
                    <a:pos x="203" y="114"/>
                  </a:cxn>
                  <a:cxn ang="0">
                    <a:pos x="208" y="134"/>
                  </a:cxn>
                  <a:cxn ang="0">
                    <a:pos x="211" y="154"/>
                  </a:cxn>
                  <a:cxn ang="0">
                    <a:pos x="212" y="171"/>
                  </a:cxn>
                  <a:cxn ang="0">
                    <a:pos x="211" y="186"/>
                  </a:cxn>
                  <a:cxn ang="0">
                    <a:pos x="210" y="199"/>
                  </a:cxn>
                  <a:cxn ang="0">
                    <a:pos x="208" y="208"/>
                  </a:cxn>
                  <a:cxn ang="0">
                    <a:pos x="207" y="211"/>
                  </a:cxn>
                  <a:cxn ang="0">
                    <a:pos x="208" y="204"/>
                  </a:cxn>
                  <a:cxn ang="0">
                    <a:pos x="208" y="177"/>
                  </a:cxn>
                  <a:cxn ang="0">
                    <a:pos x="206" y="159"/>
                  </a:cxn>
                  <a:cxn ang="0">
                    <a:pos x="203" y="139"/>
                  </a:cxn>
                  <a:cxn ang="0">
                    <a:pos x="196" y="118"/>
                  </a:cxn>
                  <a:cxn ang="0">
                    <a:pos x="186" y="96"/>
                  </a:cxn>
                  <a:cxn ang="0">
                    <a:pos x="172" y="73"/>
                  </a:cxn>
                  <a:cxn ang="0">
                    <a:pos x="154" y="51"/>
                  </a:cxn>
                  <a:cxn ang="0">
                    <a:pos x="136" y="35"/>
                  </a:cxn>
                  <a:cxn ang="0">
                    <a:pos x="117" y="24"/>
                  </a:cxn>
                  <a:cxn ang="0">
                    <a:pos x="98" y="15"/>
                  </a:cxn>
                  <a:cxn ang="0">
                    <a:pos x="80" y="10"/>
                  </a:cxn>
                  <a:cxn ang="0">
                    <a:pos x="61" y="6"/>
                  </a:cxn>
                  <a:cxn ang="0">
                    <a:pos x="44" y="5"/>
                  </a:cxn>
                  <a:cxn ang="0">
                    <a:pos x="30" y="5"/>
                  </a:cxn>
                  <a:cxn ang="0">
                    <a:pos x="18" y="6"/>
                  </a:cxn>
                  <a:cxn ang="0">
                    <a:pos x="8" y="8"/>
                  </a:cxn>
                  <a:cxn ang="0">
                    <a:pos x="3" y="9"/>
                  </a:cxn>
                  <a:cxn ang="0">
                    <a:pos x="0" y="10"/>
                  </a:cxn>
                  <a:cxn ang="0">
                    <a:pos x="2" y="9"/>
                  </a:cxn>
                  <a:cxn ang="0">
                    <a:pos x="8" y="7"/>
                  </a:cxn>
                  <a:cxn ang="0">
                    <a:pos x="16" y="4"/>
                  </a:cxn>
                  <a:cxn ang="0">
                    <a:pos x="27" y="2"/>
                  </a:cxn>
                  <a:cxn ang="0">
                    <a:pos x="41" y="1"/>
                  </a:cxn>
                  <a:cxn ang="0">
                    <a:pos x="57" y="0"/>
                  </a:cxn>
                </a:cxnLst>
                <a:rect l="0" t="0" r="r" b="b"/>
                <a:pathLst>
                  <a:path w="212" h="214">
                    <a:moveTo>
                      <a:pt x="207" y="211"/>
                    </a:moveTo>
                    <a:lnTo>
                      <a:pt x="207" y="211"/>
                    </a:lnTo>
                    <a:lnTo>
                      <a:pt x="206" y="214"/>
                    </a:lnTo>
                    <a:lnTo>
                      <a:pt x="207" y="211"/>
                    </a:lnTo>
                    <a:close/>
                    <a:moveTo>
                      <a:pt x="57" y="0"/>
                    </a:moveTo>
                    <a:lnTo>
                      <a:pt x="74" y="2"/>
                    </a:lnTo>
                    <a:lnTo>
                      <a:pt x="93" y="5"/>
                    </a:lnTo>
                    <a:lnTo>
                      <a:pt x="112" y="12"/>
                    </a:lnTo>
                    <a:lnTo>
                      <a:pt x="132" y="23"/>
                    </a:lnTo>
                    <a:lnTo>
                      <a:pt x="152" y="37"/>
                    </a:lnTo>
                    <a:lnTo>
                      <a:pt x="171" y="55"/>
                    </a:lnTo>
                    <a:lnTo>
                      <a:pt x="185" y="74"/>
                    </a:lnTo>
                    <a:lnTo>
                      <a:pt x="195" y="94"/>
                    </a:lnTo>
                    <a:lnTo>
                      <a:pt x="203" y="114"/>
                    </a:lnTo>
                    <a:lnTo>
                      <a:pt x="208" y="134"/>
                    </a:lnTo>
                    <a:lnTo>
                      <a:pt x="211" y="154"/>
                    </a:lnTo>
                    <a:lnTo>
                      <a:pt x="212" y="171"/>
                    </a:lnTo>
                    <a:lnTo>
                      <a:pt x="211" y="186"/>
                    </a:lnTo>
                    <a:lnTo>
                      <a:pt x="210" y="199"/>
                    </a:lnTo>
                    <a:lnTo>
                      <a:pt x="208" y="208"/>
                    </a:lnTo>
                    <a:lnTo>
                      <a:pt x="207" y="211"/>
                    </a:lnTo>
                    <a:lnTo>
                      <a:pt x="208" y="204"/>
                    </a:lnTo>
                    <a:lnTo>
                      <a:pt x="208" y="177"/>
                    </a:lnTo>
                    <a:lnTo>
                      <a:pt x="206" y="159"/>
                    </a:lnTo>
                    <a:lnTo>
                      <a:pt x="203" y="139"/>
                    </a:lnTo>
                    <a:lnTo>
                      <a:pt x="196" y="118"/>
                    </a:lnTo>
                    <a:lnTo>
                      <a:pt x="186" y="96"/>
                    </a:lnTo>
                    <a:lnTo>
                      <a:pt x="172" y="73"/>
                    </a:lnTo>
                    <a:lnTo>
                      <a:pt x="154" y="51"/>
                    </a:lnTo>
                    <a:lnTo>
                      <a:pt x="136" y="35"/>
                    </a:lnTo>
                    <a:lnTo>
                      <a:pt x="117" y="24"/>
                    </a:lnTo>
                    <a:lnTo>
                      <a:pt x="98" y="15"/>
                    </a:lnTo>
                    <a:lnTo>
                      <a:pt x="80" y="10"/>
                    </a:lnTo>
                    <a:lnTo>
                      <a:pt x="61" y="6"/>
                    </a:lnTo>
                    <a:lnTo>
                      <a:pt x="44" y="5"/>
                    </a:lnTo>
                    <a:lnTo>
                      <a:pt x="30" y="5"/>
                    </a:lnTo>
                    <a:lnTo>
                      <a:pt x="18" y="6"/>
                    </a:lnTo>
                    <a:lnTo>
                      <a:pt x="8" y="8"/>
                    </a:lnTo>
                    <a:lnTo>
                      <a:pt x="3" y="9"/>
                    </a:lnTo>
                    <a:lnTo>
                      <a:pt x="0" y="10"/>
                    </a:lnTo>
                    <a:lnTo>
                      <a:pt x="2" y="9"/>
                    </a:lnTo>
                    <a:lnTo>
                      <a:pt x="8" y="7"/>
                    </a:lnTo>
                    <a:lnTo>
                      <a:pt x="16" y="4"/>
                    </a:lnTo>
                    <a:lnTo>
                      <a:pt x="27" y="2"/>
                    </a:lnTo>
                    <a:lnTo>
                      <a:pt x="41" y="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" name="Freeform 169">
                <a:extLst>
                  <a:ext uri="{FF2B5EF4-FFF2-40B4-BE49-F238E27FC236}">
                    <a16:creationId xmlns:a16="http://schemas.microsoft.com/office/drawing/2014/main" id="{410B61D2-87C7-FA40-AEE0-DDE8A35783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80246" y="1195509"/>
                <a:ext cx="560377" cy="494202"/>
              </a:xfrm>
              <a:custGeom>
                <a:avLst/>
                <a:gdLst/>
                <a:ahLst/>
                <a:cxnLst>
                  <a:cxn ang="0">
                    <a:pos x="51" y="0"/>
                  </a:cxn>
                  <a:cxn ang="0">
                    <a:pos x="71" y="0"/>
                  </a:cxn>
                  <a:cxn ang="0">
                    <a:pos x="93" y="1"/>
                  </a:cxn>
                  <a:cxn ang="0">
                    <a:pos x="117" y="3"/>
                  </a:cxn>
                  <a:cxn ang="0">
                    <a:pos x="142" y="7"/>
                  </a:cxn>
                  <a:cxn ang="0">
                    <a:pos x="167" y="14"/>
                  </a:cxn>
                  <a:cxn ang="0">
                    <a:pos x="193" y="23"/>
                  </a:cxn>
                  <a:cxn ang="0">
                    <a:pos x="219" y="36"/>
                  </a:cxn>
                  <a:cxn ang="0">
                    <a:pos x="245" y="51"/>
                  </a:cxn>
                  <a:cxn ang="0">
                    <a:pos x="269" y="70"/>
                  </a:cxn>
                  <a:cxn ang="0">
                    <a:pos x="292" y="93"/>
                  </a:cxn>
                  <a:cxn ang="0">
                    <a:pos x="312" y="117"/>
                  </a:cxn>
                  <a:cxn ang="0">
                    <a:pos x="328" y="142"/>
                  </a:cxn>
                  <a:cxn ang="0">
                    <a:pos x="344" y="169"/>
                  </a:cxn>
                  <a:cxn ang="0">
                    <a:pos x="356" y="196"/>
                  </a:cxn>
                  <a:cxn ang="0">
                    <a:pos x="367" y="223"/>
                  </a:cxn>
                  <a:cxn ang="0">
                    <a:pos x="375" y="248"/>
                  </a:cxn>
                  <a:cxn ang="0">
                    <a:pos x="383" y="272"/>
                  </a:cxn>
                  <a:cxn ang="0">
                    <a:pos x="388" y="295"/>
                  </a:cxn>
                  <a:cxn ang="0">
                    <a:pos x="392" y="314"/>
                  </a:cxn>
                  <a:cxn ang="0">
                    <a:pos x="395" y="330"/>
                  </a:cxn>
                  <a:cxn ang="0">
                    <a:pos x="397" y="342"/>
                  </a:cxn>
                  <a:cxn ang="0">
                    <a:pos x="398" y="350"/>
                  </a:cxn>
                  <a:cxn ang="0">
                    <a:pos x="398" y="351"/>
                  </a:cxn>
                  <a:cxn ang="0">
                    <a:pos x="397" y="346"/>
                  </a:cxn>
                  <a:cxn ang="0">
                    <a:pos x="395" y="338"/>
                  </a:cxn>
                  <a:cxn ang="0">
                    <a:pos x="394" y="328"/>
                  </a:cxn>
                  <a:cxn ang="0">
                    <a:pos x="390" y="316"/>
                  </a:cxn>
                  <a:cxn ang="0">
                    <a:pos x="387" y="301"/>
                  </a:cxn>
                  <a:cxn ang="0">
                    <a:pos x="382" y="285"/>
                  </a:cxn>
                  <a:cxn ang="0">
                    <a:pos x="376" y="268"/>
                  </a:cxn>
                  <a:cxn ang="0">
                    <a:pos x="369" y="249"/>
                  </a:cxn>
                  <a:cxn ang="0">
                    <a:pos x="360" y="228"/>
                  </a:cxn>
                  <a:cxn ang="0">
                    <a:pos x="350" y="208"/>
                  </a:cxn>
                  <a:cxn ang="0">
                    <a:pos x="339" y="187"/>
                  </a:cxn>
                  <a:cxn ang="0">
                    <a:pos x="325" y="166"/>
                  </a:cxn>
                  <a:cxn ang="0">
                    <a:pos x="310" y="146"/>
                  </a:cxn>
                  <a:cxn ang="0">
                    <a:pos x="293" y="125"/>
                  </a:cxn>
                  <a:cxn ang="0">
                    <a:pos x="274" y="105"/>
                  </a:cxn>
                  <a:cxn ang="0">
                    <a:pos x="254" y="87"/>
                  </a:cxn>
                  <a:cxn ang="0">
                    <a:pos x="231" y="69"/>
                  </a:cxn>
                  <a:cxn ang="0">
                    <a:pos x="205" y="53"/>
                  </a:cxn>
                  <a:cxn ang="0">
                    <a:pos x="178" y="39"/>
                  </a:cxn>
                  <a:cxn ang="0">
                    <a:pos x="148" y="27"/>
                  </a:cxn>
                  <a:cxn ang="0">
                    <a:pos x="115" y="17"/>
                  </a:cxn>
                  <a:cxn ang="0">
                    <a:pos x="80" y="11"/>
                  </a:cxn>
                  <a:cxn ang="0">
                    <a:pos x="41" y="6"/>
                  </a:cxn>
                  <a:cxn ang="0">
                    <a:pos x="0" y="5"/>
                  </a:cxn>
                  <a:cxn ang="0">
                    <a:pos x="3" y="4"/>
                  </a:cxn>
                  <a:cxn ang="0">
                    <a:pos x="10" y="3"/>
                  </a:cxn>
                  <a:cxn ang="0">
                    <a:pos x="20" y="2"/>
                  </a:cxn>
                  <a:cxn ang="0">
                    <a:pos x="34" y="1"/>
                  </a:cxn>
                  <a:cxn ang="0">
                    <a:pos x="51" y="0"/>
                  </a:cxn>
                </a:cxnLst>
                <a:rect l="0" t="0" r="r" b="b"/>
                <a:pathLst>
                  <a:path w="398" h="351">
                    <a:moveTo>
                      <a:pt x="51" y="0"/>
                    </a:moveTo>
                    <a:lnTo>
                      <a:pt x="71" y="0"/>
                    </a:lnTo>
                    <a:lnTo>
                      <a:pt x="93" y="1"/>
                    </a:lnTo>
                    <a:lnTo>
                      <a:pt x="117" y="3"/>
                    </a:lnTo>
                    <a:lnTo>
                      <a:pt x="142" y="7"/>
                    </a:lnTo>
                    <a:lnTo>
                      <a:pt x="167" y="14"/>
                    </a:lnTo>
                    <a:lnTo>
                      <a:pt x="193" y="23"/>
                    </a:lnTo>
                    <a:lnTo>
                      <a:pt x="219" y="36"/>
                    </a:lnTo>
                    <a:lnTo>
                      <a:pt x="245" y="51"/>
                    </a:lnTo>
                    <a:lnTo>
                      <a:pt x="269" y="70"/>
                    </a:lnTo>
                    <a:lnTo>
                      <a:pt x="292" y="93"/>
                    </a:lnTo>
                    <a:lnTo>
                      <a:pt x="312" y="117"/>
                    </a:lnTo>
                    <a:lnTo>
                      <a:pt x="328" y="142"/>
                    </a:lnTo>
                    <a:lnTo>
                      <a:pt x="344" y="169"/>
                    </a:lnTo>
                    <a:lnTo>
                      <a:pt x="356" y="196"/>
                    </a:lnTo>
                    <a:lnTo>
                      <a:pt x="367" y="223"/>
                    </a:lnTo>
                    <a:lnTo>
                      <a:pt x="375" y="248"/>
                    </a:lnTo>
                    <a:lnTo>
                      <a:pt x="383" y="272"/>
                    </a:lnTo>
                    <a:lnTo>
                      <a:pt x="388" y="295"/>
                    </a:lnTo>
                    <a:lnTo>
                      <a:pt x="392" y="314"/>
                    </a:lnTo>
                    <a:lnTo>
                      <a:pt x="395" y="330"/>
                    </a:lnTo>
                    <a:lnTo>
                      <a:pt x="397" y="342"/>
                    </a:lnTo>
                    <a:lnTo>
                      <a:pt x="398" y="350"/>
                    </a:lnTo>
                    <a:lnTo>
                      <a:pt x="398" y="351"/>
                    </a:lnTo>
                    <a:lnTo>
                      <a:pt x="397" y="346"/>
                    </a:lnTo>
                    <a:lnTo>
                      <a:pt x="395" y="338"/>
                    </a:lnTo>
                    <a:lnTo>
                      <a:pt x="394" y="328"/>
                    </a:lnTo>
                    <a:lnTo>
                      <a:pt x="390" y="316"/>
                    </a:lnTo>
                    <a:lnTo>
                      <a:pt x="387" y="301"/>
                    </a:lnTo>
                    <a:lnTo>
                      <a:pt x="382" y="285"/>
                    </a:lnTo>
                    <a:lnTo>
                      <a:pt x="376" y="268"/>
                    </a:lnTo>
                    <a:lnTo>
                      <a:pt x="369" y="249"/>
                    </a:lnTo>
                    <a:lnTo>
                      <a:pt x="360" y="228"/>
                    </a:lnTo>
                    <a:lnTo>
                      <a:pt x="350" y="208"/>
                    </a:lnTo>
                    <a:lnTo>
                      <a:pt x="339" y="187"/>
                    </a:lnTo>
                    <a:lnTo>
                      <a:pt x="325" y="166"/>
                    </a:lnTo>
                    <a:lnTo>
                      <a:pt x="310" y="146"/>
                    </a:lnTo>
                    <a:lnTo>
                      <a:pt x="293" y="125"/>
                    </a:lnTo>
                    <a:lnTo>
                      <a:pt x="274" y="105"/>
                    </a:lnTo>
                    <a:lnTo>
                      <a:pt x="254" y="87"/>
                    </a:lnTo>
                    <a:lnTo>
                      <a:pt x="231" y="69"/>
                    </a:lnTo>
                    <a:lnTo>
                      <a:pt x="205" y="53"/>
                    </a:lnTo>
                    <a:lnTo>
                      <a:pt x="178" y="39"/>
                    </a:lnTo>
                    <a:lnTo>
                      <a:pt x="148" y="27"/>
                    </a:lnTo>
                    <a:lnTo>
                      <a:pt x="115" y="17"/>
                    </a:lnTo>
                    <a:lnTo>
                      <a:pt x="80" y="11"/>
                    </a:lnTo>
                    <a:lnTo>
                      <a:pt x="41" y="6"/>
                    </a:lnTo>
                    <a:lnTo>
                      <a:pt x="0" y="5"/>
                    </a:lnTo>
                    <a:lnTo>
                      <a:pt x="3" y="4"/>
                    </a:lnTo>
                    <a:lnTo>
                      <a:pt x="10" y="3"/>
                    </a:lnTo>
                    <a:lnTo>
                      <a:pt x="20" y="2"/>
                    </a:lnTo>
                    <a:lnTo>
                      <a:pt x="34" y="1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" name="Freeform 170">
                <a:extLst>
                  <a:ext uri="{FF2B5EF4-FFF2-40B4-BE49-F238E27FC236}">
                    <a16:creationId xmlns:a16="http://schemas.microsoft.com/office/drawing/2014/main" id="{2060B3C8-CF51-5F46-800A-B04ECE75CE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45213" y="2334566"/>
                <a:ext cx="70399" cy="157694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21" y="0"/>
                  </a:cxn>
                  <a:cxn ang="0">
                    <a:pos x="16" y="4"/>
                  </a:cxn>
                  <a:cxn ang="0">
                    <a:pos x="13" y="12"/>
                  </a:cxn>
                  <a:cxn ang="0">
                    <a:pos x="10" y="23"/>
                  </a:cxn>
                  <a:cxn ang="0">
                    <a:pos x="10" y="36"/>
                  </a:cxn>
                  <a:cxn ang="0">
                    <a:pos x="12" y="48"/>
                  </a:cxn>
                  <a:cxn ang="0">
                    <a:pos x="15" y="60"/>
                  </a:cxn>
                  <a:cxn ang="0">
                    <a:pos x="18" y="73"/>
                  </a:cxn>
                  <a:cxn ang="0">
                    <a:pos x="23" y="84"/>
                  </a:cxn>
                  <a:cxn ang="0">
                    <a:pos x="28" y="92"/>
                  </a:cxn>
                  <a:cxn ang="0">
                    <a:pos x="35" y="98"/>
                  </a:cxn>
                  <a:cxn ang="0">
                    <a:pos x="42" y="100"/>
                  </a:cxn>
                  <a:cxn ang="0">
                    <a:pos x="50" y="97"/>
                  </a:cxn>
                  <a:cxn ang="0">
                    <a:pos x="46" y="105"/>
                  </a:cxn>
                  <a:cxn ang="0">
                    <a:pos x="41" y="110"/>
                  </a:cxn>
                  <a:cxn ang="0">
                    <a:pos x="36" y="112"/>
                  </a:cxn>
                  <a:cxn ang="0">
                    <a:pos x="27" y="110"/>
                  </a:cxn>
                  <a:cxn ang="0">
                    <a:pos x="19" y="104"/>
                  </a:cxn>
                  <a:cxn ang="0">
                    <a:pos x="11" y="93"/>
                  </a:cxn>
                  <a:cxn ang="0">
                    <a:pos x="5" y="78"/>
                  </a:cxn>
                  <a:cxn ang="0">
                    <a:pos x="1" y="60"/>
                  </a:cxn>
                  <a:cxn ang="0">
                    <a:pos x="0" y="45"/>
                  </a:cxn>
                  <a:cxn ang="0">
                    <a:pos x="0" y="32"/>
                  </a:cxn>
                  <a:cxn ang="0">
                    <a:pos x="2" y="19"/>
                  </a:cxn>
                  <a:cxn ang="0">
                    <a:pos x="6" y="10"/>
                  </a:cxn>
                  <a:cxn ang="0">
                    <a:pos x="11" y="3"/>
                  </a:cxn>
                  <a:cxn ang="0">
                    <a:pos x="18" y="0"/>
                  </a:cxn>
                </a:cxnLst>
                <a:rect l="0" t="0" r="r" b="b"/>
                <a:pathLst>
                  <a:path w="50" h="112">
                    <a:moveTo>
                      <a:pt x="18" y="0"/>
                    </a:moveTo>
                    <a:lnTo>
                      <a:pt x="21" y="0"/>
                    </a:lnTo>
                    <a:lnTo>
                      <a:pt x="16" y="4"/>
                    </a:lnTo>
                    <a:lnTo>
                      <a:pt x="13" y="12"/>
                    </a:lnTo>
                    <a:lnTo>
                      <a:pt x="10" y="23"/>
                    </a:lnTo>
                    <a:lnTo>
                      <a:pt x="10" y="36"/>
                    </a:lnTo>
                    <a:lnTo>
                      <a:pt x="12" y="48"/>
                    </a:lnTo>
                    <a:lnTo>
                      <a:pt x="15" y="60"/>
                    </a:lnTo>
                    <a:lnTo>
                      <a:pt x="18" y="73"/>
                    </a:lnTo>
                    <a:lnTo>
                      <a:pt x="23" y="84"/>
                    </a:lnTo>
                    <a:lnTo>
                      <a:pt x="28" y="92"/>
                    </a:lnTo>
                    <a:lnTo>
                      <a:pt x="35" y="98"/>
                    </a:lnTo>
                    <a:lnTo>
                      <a:pt x="42" y="100"/>
                    </a:lnTo>
                    <a:lnTo>
                      <a:pt x="50" y="97"/>
                    </a:lnTo>
                    <a:lnTo>
                      <a:pt x="46" y="105"/>
                    </a:lnTo>
                    <a:lnTo>
                      <a:pt x="41" y="110"/>
                    </a:lnTo>
                    <a:lnTo>
                      <a:pt x="36" y="112"/>
                    </a:lnTo>
                    <a:lnTo>
                      <a:pt x="27" y="110"/>
                    </a:lnTo>
                    <a:lnTo>
                      <a:pt x="19" y="104"/>
                    </a:lnTo>
                    <a:lnTo>
                      <a:pt x="11" y="93"/>
                    </a:lnTo>
                    <a:lnTo>
                      <a:pt x="5" y="78"/>
                    </a:lnTo>
                    <a:lnTo>
                      <a:pt x="1" y="60"/>
                    </a:lnTo>
                    <a:lnTo>
                      <a:pt x="0" y="45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6" y="10"/>
                    </a:lnTo>
                    <a:lnTo>
                      <a:pt x="11" y="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5" name="Freeform 171">
                <a:extLst>
                  <a:ext uri="{FF2B5EF4-FFF2-40B4-BE49-F238E27FC236}">
                    <a16:creationId xmlns:a16="http://schemas.microsoft.com/office/drawing/2014/main" id="{6E37BB9B-1E3F-4F44-9FA4-F9F6FB7B67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3772" y="2307814"/>
                <a:ext cx="95743" cy="145023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5" y="5"/>
                  </a:cxn>
                  <a:cxn ang="0">
                    <a:pos x="4" y="10"/>
                  </a:cxn>
                  <a:cxn ang="0">
                    <a:pos x="4" y="16"/>
                  </a:cxn>
                  <a:cxn ang="0">
                    <a:pos x="7" y="25"/>
                  </a:cxn>
                  <a:cxn ang="0">
                    <a:pos x="10" y="35"/>
                  </a:cxn>
                  <a:cxn ang="0">
                    <a:pos x="14" y="46"/>
                  </a:cxn>
                  <a:cxn ang="0">
                    <a:pos x="20" y="58"/>
                  </a:cxn>
                  <a:cxn ang="0">
                    <a:pos x="27" y="70"/>
                  </a:cxn>
                  <a:cxn ang="0">
                    <a:pos x="36" y="80"/>
                  </a:cxn>
                  <a:cxn ang="0">
                    <a:pos x="46" y="87"/>
                  </a:cxn>
                  <a:cxn ang="0">
                    <a:pos x="56" y="89"/>
                  </a:cxn>
                  <a:cxn ang="0">
                    <a:pos x="59" y="89"/>
                  </a:cxn>
                  <a:cxn ang="0">
                    <a:pos x="63" y="88"/>
                  </a:cxn>
                  <a:cxn ang="0">
                    <a:pos x="65" y="87"/>
                  </a:cxn>
                  <a:cxn ang="0">
                    <a:pos x="68" y="86"/>
                  </a:cxn>
                  <a:cxn ang="0">
                    <a:pos x="66" y="93"/>
                  </a:cxn>
                  <a:cxn ang="0">
                    <a:pos x="63" y="98"/>
                  </a:cxn>
                  <a:cxn ang="0">
                    <a:pos x="59" y="101"/>
                  </a:cxn>
                  <a:cxn ang="0">
                    <a:pos x="52" y="103"/>
                  </a:cxn>
                  <a:cxn ang="0">
                    <a:pos x="43" y="100"/>
                  </a:cxn>
                  <a:cxn ang="0">
                    <a:pos x="35" y="94"/>
                  </a:cxn>
                  <a:cxn ang="0">
                    <a:pos x="27" y="86"/>
                  </a:cxn>
                  <a:cxn ang="0">
                    <a:pos x="18" y="75"/>
                  </a:cxn>
                  <a:cxn ang="0">
                    <a:pos x="11" y="62"/>
                  </a:cxn>
                  <a:cxn ang="0">
                    <a:pos x="5" y="48"/>
                  </a:cxn>
                  <a:cxn ang="0">
                    <a:pos x="2" y="36"/>
                  </a:cxn>
                  <a:cxn ang="0">
                    <a:pos x="0" y="24"/>
                  </a:cxn>
                  <a:cxn ang="0">
                    <a:pos x="0" y="14"/>
                  </a:cxn>
                  <a:cxn ang="0">
                    <a:pos x="2" y="6"/>
                  </a:cxn>
                  <a:cxn ang="0">
                    <a:pos x="7" y="0"/>
                  </a:cxn>
                </a:cxnLst>
                <a:rect l="0" t="0" r="r" b="b"/>
                <a:pathLst>
                  <a:path w="68" h="103">
                    <a:moveTo>
                      <a:pt x="7" y="0"/>
                    </a:moveTo>
                    <a:lnTo>
                      <a:pt x="5" y="5"/>
                    </a:lnTo>
                    <a:lnTo>
                      <a:pt x="4" y="10"/>
                    </a:lnTo>
                    <a:lnTo>
                      <a:pt x="4" y="16"/>
                    </a:lnTo>
                    <a:lnTo>
                      <a:pt x="7" y="25"/>
                    </a:lnTo>
                    <a:lnTo>
                      <a:pt x="10" y="35"/>
                    </a:lnTo>
                    <a:lnTo>
                      <a:pt x="14" y="46"/>
                    </a:lnTo>
                    <a:lnTo>
                      <a:pt x="20" y="58"/>
                    </a:lnTo>
                    <a:lnTo>
                      <a:pt x="27" y="70"/>
                    </a:lnTo>
                    <a:lnTo>
                      <a:pt x="36" y="80"/>
                    </a:lnTo>
                    <a:lnTo>
                      <a:pt x="46" y="87"/>
                    </a:lnTo>
                    <a:lnTo>
                      <a:pt x="56" y="89"/>
                    </a:lnTo>
                    <a:lnTo>
                      <a:pt x="59" y="89"/>
                    </a:lnTo>
                    <a:lnTo>
                      <a:pt x="63" y="88"/>
                    </a:lnTo>
                    <a:lnTo>
                      <a:pt x="65" y="87"/>
                    </a:lnTo>
                    <a:lnTo>
                      <a:pt x="68" y="86"/>
                    </a:lnTo>
                    <a:lnTo>
                      <a:pt x="66" y="93"/>
                    </a:lnTo>
                    <a:lnTo>
                      <a:pt x="63" y="98"/>
                    </a:lnTo>
                    <a:lnTo>
                      <a:pt x="59" y="101"/>
                    </a:lnTo>
                    <a:lnTo>
                      <a:pt x="52" y="103"/>
                    </a:lnTo>
                    <a:lnTo>
                      <a:pt x="43" y="100"/>
                    </a:lnTo>
                    <a:lnTo>
                      <a:pt x="35" y="94"/>
                    </a:lnTo>
                    <a:lnTo>
                      <a:pt x="27" y="86"/>
                    </a:lnTo>
                    <a:lnTo>
                      <a:pt x="18" y="75"/>
                    </a:lnTo>
                    <a:lnTo>
                      <a:pt x="11" y="62"/>
                    </a:lnTo>
                    <a:lnTo>
                      <a:pt x="5" y="48"/>
                    </a:lnTo>
                    <a:lnTo>
                      <a:pt x="2" y="36"/>
                    </a:lnTo>
                    <a:lnTo>
                      <a:pt x="0" y="24"/>
                    </a:lnTo>
                    <a:lnTo>
                      <a:pt x="0" y="14"/>
                    </a:lnTo>
                    <a:lnTo>
                      <a:pt x="2" y="6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6" name="Freeform 172">
                <a:extLst>
                  <a:ext uri="{FF2B5EF4-FFF2-40B4-BE49-F238E27FC236}">
                    <a16:creationId xmlns:a16="http://schemas.microsoft.com/office/drawing/2014/main" id="{B4B6FE15-BB12-E740-8441-DC6C303C86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32475" y="2257126"/>
                <a:ext cx="123902" cy="108415"/>
              </a:xfrm>
              <a:custGeom>
                <a:avLst/>
                <a:gdLst/>
                <a:ahLst/>
                <a:cxnLst>
                  <a:cxn ang="0">
                    <a:pos x="3" y="2"/>
                  </a:cxn>
                  <a:cxn ang="0">
                    <a:pos x="2" y="5"/>
                  </a:cxn>
                  <a:cxn ang="0">
                    <a:pos x="3" y="11"/>
                  </a:cxn>
                  <a:cxn ang="0">
                    <a:pos x="6" y="20"/>
                  </a:cxn>
                  <a:cxn ang="0">
                    <a:pos x="11" y="30"/>
                  </a:cxn>
                  <a:cxn ang="0">
                    <a:pos x="20" y="40"/>
                  </a:cxn>
                  <a:cxn ang="0">
                    <a:pos x="30" y="49"/>
                  </a:cxn>
                  <a:cxn ang="0">
                    <a:pos x="41" y="57"/>
                  </a:cxn>
                  <a:cxn ang="0">
                    <a:pos x="53" y="62"/>
                  </a:cxn>
                  <a:cxn ang="0">
                    <a:pos x="63" y="67"/>
                  </a:cxn>
                  <a:cxn ang="0">
                    <a:pos x="72" y="68"/>
                  </a:cxn>
                  <a:cxn ang="0">
                    <a:pos x="78" y="67"/>
                  </a:cxn>
                  <a:cxn ang="0">
                    <a:pos x="83" y="66"/>
                  </a:cxn>
                  <a:cxn ang="0">
                    <a:pos x="88" y="62"/>
                  </a:cxn>
                  <a:cxn ang="0">
                    <a:pos x="88" y="65"/>
                  </a:cxn>
                  <a:cxn ang="0">
                    <a:pos x="86" y="70"/>
                  </a:cxn>
                  <a:cxn ang="0">
                    <a:pos x="84" y="72"/>
                  </a:cxn>
                  <a:cxn ang="0">
                    <a:pos x="78" y="76"/>
                  </a:cxn>
                  <a:cxn ang="0">
                    <a:pos x="70" y="77"/>
                  </a:cxn>
                  <a:cxn ang="0">
                    <a:pos x="60" y="75"/>
                  </a:cxn>
                  <a:cxn ang="0">
                    <a:pos x="49" y="71"/>
                  </a:cxn>
                  <a:cxn ang="0">
                    <a:pos x="38" y="65"/>
                  </a:cxn>
                  <a:cxn ang="0">
                    <a:pos x="26" y="56"/>
                  </a:cxn>
                  <a:cxn ang="0">
                    <a:pos x="16" y="46"/>
                  </a:cxn>
                  <a:cxn ang="0">
                    <a:pos x="8" y="36"/>
                  </a:cxn>
                  <a:cxn ang="0">
                    <a:pos x="2" y="26"/>
                  </a:cxn>
                  <a:cxn ang="0">
                    <a:pos x="0" y="16"/>
                  </a:cxn>
                  <a:cxn ang="0">
                    <a:pos x="0" y="8"/>
                  </a:cxn>
                  <a:cxn ang="0">
                    <a:pos x="3" y="2"/>
                  </a:cxn>
                  <a:cxn ang="0">
                    <a:pos x="3" y="0"/>
                  </a:cxn>
                  <a:cxn ang="0">
                    <a:pos x="3" y="2"/>
                  </a:cxn>
                  <a:cxn ang="0">
                    <a:pos x="3" y="0"/>
                  </a:cxn>
                </a:cxnLst>
                <a:rect l="0" t="0" r="r" b="b"/>
                <a:pathLst>
                  <a:path w="88" h="77">
                    <a:moveTo>
                      <a:pt x="3" y="2"/>
                    </a:moveTo>
                    <a:lnTo>
                      <a:pt x="2" y="5"/>
                    </a:lnTo>
                    <a:lnTo>
                      <a:pt x="3" y="11"/>
                    </a:lnTo>
                    <a:lnTo>
                      <a:pt x="6" y="20"/>
                    </a:lnTo>
                    <a:lnTo>
                      <a:pt x="11" y="30"/>
                    </a:lnTo>
                    <a:lnTo>
                      <a:pt x="20" y="40"/>
                    </a:lnTo>
                    <a:lnTo>
                      <a:pt x="30" y="49"/>
                    </a:lnTo>
                    <a:lnTo>
                      <a:pt x="41" y="57"/>
                    </a:lnTo>
                    <a:lnTo>
                      <a:pt x="53" y="62"/>
                    </a:lnTo>
                    <a:lnTo>
                      <a:pt x="63" y="67"/>
                    </a:lnTo>
                    <a:lnTo>
                      <a:pt x="72" y="68"/>
                    </a:lnTo>
                    <a:lnTo>
                      <a:pt x="78" y="67"/>
                    </a:lnTo>
                    <a:lnTo>
                      <a:pt x="83" y="66"/>
                    </a:lnTo>
                    <a:lnTo>
                      <a:pt x="88" y="62"/>
                    </a:lnTo>
                    <a:lnTo>
                      <a:pt x="88" y="65"/>
                    </a:lnTo>
                    <a:lnTo>
                      <a:pt x="86" y="70"/>
                    </a:lnTo>
                    <a:lnTo>
                      <a:pt x="84" y="72"/>
                    </a:lnTo>
                    <a:lnTo>
                      <a:pt x="78" y="76"/>
                    </a:lnTo>
                    <a:lnTo>
                      <a:pt x="70" y="77"/>
                    </a:lnTo>
                    <a:lnTo>
                      <a:pt x="60" y="75"/>
                    </a:lnTo>
                    <a:lnTo>
                      <a:pt x="49" y="71"/>
                    </a:lnTo>
                    <a:lnTo>
                      <a:pt x="38" y="65"/>
                    </a:lnTo>
                    <a:lnTo>
                      <a:pt x="26" y="56"/>
                    </a:lnTo>
                    <a:lnTo>
                      <a:pt x="16" y="46"/>
                    </a:lnTo>
                    <a:lnTo>
                      <a:pt x="8" y="36"/>
                    </a:lnTo>
                    <a:lnTo>
                      <a:pt x="2" y="26"/>
                    </a:lnTo>
                    <a:lnTo>
                      <a:pt x="0" y="16"/>
                    </a:lnTo>
                    <a:lnTo>
                      <a:pt x="0" y="8"/>
                    </a:lnTo>
                    <a:lnTo>
                      <a:pt x="3" y="2"/>
                    </a:lnTo>
                    <a:close/>
                    <a:moveTo>
                      <a:pt x="3" y="0"/>
                    </a:moveTo>
                    <a:lnTo>
                      <a:pt x="3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7" name="Freeform 173">
                <a:extLst>
                  <a:ext uri="{FF2B5EF4-FFF2-40B4-BE49-F238E27FC236}">
                    <a16:creationId xmlns:a16="http://schemas.microsoft.com/office/drawing/2014/main" id="{C4032A7D-779B-6948-A529-D87D715C31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160435" y="-84346"/>
                <a:ext cx="294269" cy="308348"/>
              </a:xfrm>
              <a:custGeom>
                <a:avLst/>
                <a:gdLst/>
                <a:ahLst/>
                <a:cxnLst>
                  <a:cxn ang="0">
                    <a:pos x="3" y="1"/>
                  </a:cxn>
                  <a:cxn ang="0">
                    <a:pos x="37" y="6"/>
                  </a:cxn>
                  <a:cxn ang="0">
                    <a:pos x="68" y="13"/>
                  </a:cxn>
                  <a:cxn ang="0">
                    <a:pos x="97" y="20"/>
                  </a:cxn>
                  <a:cxn ang="0">
                    <a:pos x="120" y="28"/>
                  </a:cxn>
                  <a:cxn ang="0">
                    <a:pos x="140" y="37"/>
                  </a:cxn>
                  <a:cxn ang="0">
                    <a:pos x="157" y="47"/>
                  </a:cxn>
                  <a:cxn ang="0">
                    <a:pos x="170" y="58"/>
                  </a:cxn>
                  <a:cxn ang="0">
                    <a:pos x="181" y="70"/>
                  </a:cxn>
                  <a:cxn ang="0">
                    <a:pos x="186" y="81"/>
                  </a:cxn>
                  <a:cxn ang="0">
                    <a:pos x="192" y="96"/>
                  </a:cxn>
                  <a:cxn ang="0">
                    <a:pos x="196" y="112"/>
                  </a:cxn>
                  <a:cxn ang="0">
                    <a:pos x="200" y="131"/>
                  </a:cxn>
                  <a:cxn ang="0">
                    <a:pos x="202" y="149"/>
                  </a:cxn>
                  <a:cxn ang="0">
                    <a:pos x="205" y="167"/>
                  </a:cxn>
                  <a:cxn ang="0">
                    <a:pos x="206" y="183"/>
                  </a:cxn>
                  <a:cxn ang="0">
                    <a:pos x="207" y="198"/>
                  </a:cxn>
                  <a:cxn ang="0">
                    <a:pos x="208" y="209"/>
                  </a:cxn>
                  <a:cxn ang="0">
                    <a:pos x="209" y="217"/>
                  </a:cxn>
                  <a:cxn ang="0">
                    <a:pos x="209" y="219"/>
                  </a:cxn>
                  <a:cxn ang="0">
                    <a:pos x="202" y="188"/>
                  </a:cxn>
                  <a:cxn ang="0">
                    <a:pos x="193" y="161"/>
                  </a:cxn>
                  <a:cxn ang="0">
                    <a:pos x="181" y="136"/>
                  </a:cxn>
                  <a:cxn ang="0">
                    <a:pos x="167" y="113"/>
                  </a:cxn>
                  <a:cxn ang="0">
                    <a:pos x="152" y="93"/>
                  </a:cxn>
                  <a:cxn ang="0">
                    <a:pos x="136" y="75"/>
                  </a:cxn>
                  <a:cxn ang="0">
                    <a:pos x="119" y="60"/>
                  </a:cxn>
                  <a:cxn ang="0">
                    <a:pos x="102" y="47"/>
                  </a:cxn>
                  <a:cxn ang="0">
                    <a:pos x="84" y="35"/>
                  </a:cxn>
                  <a:cxn ang="0">
                    <a:pos x="68" y="26"/>
                  </a:cxn>
                  <a:cxn ang="0">
                    <a:pos x="52" y="18"/>
                  </a:cxn>
                  <a:cxn ang="0">
                    <a:pos x="38" y="13"/>
                  </a:cxn>
                  <a:cxn ang="0">
                    <a:pos x="25" y="8"/>
                  </a:cxn>
                  <a:cxn ang="0">
                    <a:pos x="15" y="4"/>
                  </a:cxn>
                  <a:cxn ang="0">
                    <a:pos x="6" y="2"/>
                  </a:cxn>
                  <a:cxn ang="0">
                    <a:pos x="3" y="1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3" y="1"/>
                  </a:cxn>
                  <a:cxn ang="0">
                    <a:pos x="0" y="0"/>
                  </a:cxn>
                </a:cxnLst>
                <a:rect l="0" t="0" r="r" b="b"/>
                <a:pathLst>
                  <a:path w="209" h="219">
                    <a:moveTo>
                      <a:pt x="3" y="1"/>
                    </a:moveTo>
                    <a:lnTo>
                      <a:pt x="37" y="6"/>
                    </a:lnTo>
                    <a:lnTo>
                      <a:pt x="68" y="13"/>
                    </a:lnTo>
                    <a:lnTo>
                      <a:pt x="97" y="20"/>
                    </a:lnTo>
                    <a:lnTo>
                      <a:pt x="120" y="28"/>
                    </a:lnTo>
                    <a:lnTo>
                      <a:pt x="140" y="37"/>
                    </a:lnTo>
                    <a:lnTo>
                      <a:pt x="157" y="47"/>
                    </a:lnTo>
                    <a:lnTo>
                      <a:pt x="170" y="58"/>
                    </a:lnTo>
                    <a:lnTo>
                      <a:pt x="181" y="70"/>
                    </a:lnTo>
                    <a:lnTo>
                      <a:pt x="186" y="81"/>
                    </a:lnTo>
                    <a:lnTo>
                      <a:pt x="192" y="96"/>
                    </a:lnTo>
                    <a:lnTo>
                      <a:pt x="196" y="112"/>
                    </a:lnTo>
                    <a:lnTo>
                      <a:pt x="200" y="131"/>
                    </a:lnTo>
                    <a:lnTo>
                      <a:pt x="202" y="149"/>
                    </a:lnTo>
                    <a:lnTo>
                      <a:pt x="205" y="167"/>
                    </a:lnTo>
                    <a:lnTo>
                      <a:pt x="206" y="183"/>
                    </a:lnTo>
                    <a:lnTo>
                      <a:pt x="207" y="198"/>
                    </a:lnTo>
                    <a:lnTo>
                      <a:pt x="208" y="209"/>
                    </a:lnTo>
                    <a:lnTo>
                      <a:pt x="209" y="217"/>
                    </a:lnTo>
                    <a:lnTo>
                      <a:pt x="209" y="219"/>
                    </a:lnTo>
                    <a:lnTo>
                      <a:pt x="202" y="188"/>
                    </a:lnTo>
                    <a:lnTo>
                      <a:pt x="193" y="161"/>
                    </a:lnTo>
                    <a:lnTo>
                      <a:pt x="181" y="136"/>
                    </a:lnTo>
                    <a:lnTo>
                      <a:pt x="167" y="113"/>
                    </a:lnTo>
                    <a:lnTo>
                      <a:pt x="152" y="93"/>
                    </a:lnTo>
                    <a:lnTo>
                      <a:pt x="136" y="75"/>
                    </a:lnTo>
                    <a:lnTo>
                      <a:pt x="119" y="60"/>
                    </a:lnTo>
                    <a:lnTo>
                      <a:pt x="102" y="47"/>
                    </a:lnTo>
                    <a:lnTo>
                      <a:pt x="84" y="35"/>
                    </a:lnTo>
                    <a:lnTo>
                      <a:pt x="68" y="26"/>
                    </a:lnTo>
                    <a:lnTo>
                      <a:pt x="52" y="18"/>
                    </a:lnTo>
                    <a:lnTo>
                      <a:pt x="38" y="13"/>
                    </a:lnTo>
                    <a:lnTo>
                      <a:pt x="25" y="8"/>
                    </a:lnTo>
                    <a:lnTo>
                      <a:pt x="15" y="4"/>
                    </a:lnTo>
                    <a:lnTo>
                      <a:pt x="6" y="2"/>
                    </a:lnTo>
                    <a:lnTo>
                      <a:pt x="3" y="1"/>
                    </a:lnTo>
                    <a:close/>
                    <a:moveTo>
                      <a:pt x="0" y="0"/>
                    </a:moveTo>
                    <a:lnTo>
                      <a:pt x="1" y="0"/>
                    </a:lnTo>
                    <a:lnTo>
                      <a:pt x="3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8" name="Freeform 174">
                <a:extLst>
                  <a:ext uri="{FF2B5EF4-FFF2-40B4-BE49-F238E27FC236}">
                    <a16:creationId xmlns:a16="http://schemas.microsoft.com/office/drawing/2014/main" id="{722A84FF-B176-9246-B0C6-C10C0BF640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23694" y="2190952"/>
                <a:ext cx="64767" cy="139391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9" y="0"/>
                  </a:cxn>
                  <a:cxn ang="0">
                    <a:pos x="15" y="4"/>
                  </a:cxn>
                  <a:cxn ang="0">
                    <a:pos x="13" y="10"/>
                  </a:cxn>
                  <a:cxn ang="0">
                    <a:pos x="11" y="17"/>
                  </a:cxn>
                  <a:cxn ang="0">
                    <a:pos x="10" y="28"/>
                  </a:cxn>
                  <a:cxn ang="0">
                    <a:pos x="12" y="42"/>
                  </a:cxn>
                  <a:cxn ang="0">
                    <a:pos x="15" y="57"/>
                  </a:cxn>
                  <a:cxn ang="0">
                    <a:pos x="20" y="70"/>
                  </a:cxn>
                  <a:cxn ang="0">
                    <a:pos x="25" y="78"/>
                  </a:cxn>
                  <a:cxn ang="0">
                    <a:pos x="32" y="83"/>
                  </a:cxn>
                  <a:cxn ang="0">
                    <a:pos x="39" y="85"/>
                  </a:cxn>
                  <a:cxn ang="0">
                    <a:pos x="46" y="83"/>
                  </a:cxn>
                  <a:cxn ang="0">
                    <a:pos x="43" y="92"/>
                  </a:cxn>
                  <a:cxn ang="0">
                    <a:pos x="39" y="97"/>
                  </a:cxn>
                  <a:cxn ang="0">
                    <a:pos x="33" y="99"/>
                  </a:cxn>
                  <a:cxn ang="0">
                    <a:pos x="25" y="99"/>
                  </a:cxn>
                  <a:cxn ang="0">
                    <a:pos x="18" y="92"/>
                  </a:cxn>
                  <a:cxn ang="0">
                    <a:pos x="11" y="82"/>
                  </a:cxn>
                  <a:cxn ang="0">
                    <a:pos x="5" y="69"/>
                  </a:cxn>
                  <a:cxn ang="0">
                    <a:pos x="2" y="53"/>
                  </a:cxn>
                  <a:cxn ang="0">
                    <a:pos x="0" y="37"/>
                  </a:cxn>
                  <a:cxn ang="0">
                    <a:pos x="1" y="23"/>
                  </a:cxn>
                  <a:cxn ang="0">
                    <a:pos x="5" y="11"/>
                  </a:cxn>
                  <a:cxn ang="0">
                    <a:pos x="10" y="4"/>
                  </a:cxn>
                  <a:cxn ang="0">
                    <a:pos x="16" y="0"/>
                  </a:cxn>
                </a:cxnLst>
                <a:rect l="0" t="0" r="r" b="b"/>
                <a:pathLst>
                  <a:path w="46" h="99">
                    <a:moveTo>
                      <a:pt x="16" y="0"/>
                    </a:moveTo>
                    <a:lnTo>
                      <a:pt x="19" y="0"/>
                    </a:lnTo>
                    <a:lnTo>
                      <a:pt x="15" y="4"/>
                    </a:lnTo>
                    <a:lnTo>
                      <a:pt x="13" y="10"/>
                    </a:lnTo>
                    <a:lnTo>
                      <a:pt x="11" y="17"/>
                    </a:lnTo>
                    <a:lnTo>
                      <a:pt x="10" y="28"/>
                    </a:lnTo>
                    <a:lnTo>
                      <a:pt x="12" y="42"/>
                    </a:lnTo>
                    <a:lnTo>
                      <a:pt x="15" y="57"/>
                    </a:lnTo>
                    <a:lnTo>
                      <a:pt x="20" y="70"/>
                    </a:lnTo>
                    <a:lnTo>
                      <a:pt x="25" y="78"/>
                    </a:lnTo>
                    <a:lnTo>
                      <a:pt x="32" y="83"/>
                    </a:lnTo>
                    <a:lnTo>
                      <a:pt x="39" y="85"/>
                    </a:lnTo>
                    <a:lnTo>
                      <a:pt x="46" y="83"/>
                    </a:lnTo>
                    <a:lnTo>
                      <a:pt x="43" y="92"/>
                    </a:lnTo>
                    <a:lnTo>
                      <a:pt x="39" y="97"/>
                    </a:lnTo>
                    <a:lnTo>
                      <a:pt x="33" y="99"/>
                    </a:lnTo>
                    <a:lnTo>
                      <a:pt x="25" y="99"/>
                    </a:lnTo>
                    <a:lnTo>
                      <a:pt x="18" y="92"/>
                    </a:lnTo>
                    <a:lnTo>
                      <a:pt x="11" y="82"/>
                    </a:lnTo>
                    <a:lnTo>
                      <a:pt x="5" y="69"/>
                    </a:lnTo>
                    <a:lnTo>
                      <a:pt x="2" y="53"/>
                    </a:lnTo>
                    <a:lnTo>
                      <a:pt x="0" y="37"/>
                    </a:lnTo>
                    <a:lnTo>
                      <a:pt x="1" y="23"/>
                    </a:lnTo>
                    <a:lnTo>
                      <a:pt x="5" y="11"/>
                    </a:lnTo>
                    <a:lnTo>
                      <a:pt x="10" y="4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9" name="Freeform 175">
                <a:extLst>
                  <a:ext uri="{FF2B5EF4-FFF2-40B4-BE49-F238E27FC236}">
                    <a16:creationId xmlns:a16="http://schemas.microsoft.com/office/drawing/2014/main" id="{B6CC7236-E7F5-834B-B86E-43808A946D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16621" y="2154344"/>
                <a:ext cx="90111" cy="116863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5"/>
                  </a:cxn>
                  <a:cxn ang="0">
                    <a:pos x="6" y="11"/>
                  </a:cxn>
                  <a:cxn ang="0">
                    <a:pos x="8" y="20"/>
                  </a:cxn>
                  <a:cxn ang="0">
                    <a:pos x="12" y="31"/>
                  </a:cxn>
                  <a:cxn ang="0">
                    <a:pos x="18" y="41"/>
                  </a:cxn>
                  <a:cxn ang="0">
                    <a:pos x="25" y="50"/>
                  </a:cxn>
                  <a:cxn ang="0">
                    <a:pos x="32" y="58"/>
                  </a:cxn>
                  <a:cxn ang="0">
                    <a:pos x="41" y="64"/>
                  </a:cxn>
                  <a:cxn ang="0">
                    <a:pos x="48" y="68"/>
                  </a:cxn>
                  <a:cxn ang="0">
                    <a:pos x="57" y="69"/>
                  </a:cxn>
                  <a:cxn ang="0">
                    <a:pos x="64" y="67"/>
                  </a:cxn>
                  <a:cxn ang="0">
                    <a:pos x="63" y="73"/>
                  </a:cxn>
                  <a:cxn ang="0">
                    <a:pos x="61" y="78"/>
                  </a:cxn>
                  <a:cxn ang="0">
                    <a:pos x="57" y="82"/>
                  </a:cxn>
                  <a:cxn ang="0">
                    <a:pos x="52" y="83"/>
                  </a:cxn>
                  <a:cxn ang="0">
                    <a:pos x="44" y="83"/>
                  </a:cxn>
                  <a:cxn ang="0">
                    <a:pos x="36" y="78"/>
                  </a:cxn>
                  <a:cxn ang="0">
                    <a:pos x="28" y="73"/>
                  </a:cxn>
                  <a:cxn ang="0">
                    <a:pos x="20" y="63"/>
                  </a:cxn>
                  <a:cxn ang="0">
                    <a:pos x="12" y="53"/>
                  </a:cxn>
                  <a:cxn ang="0">
                    <a:pos x="6" y="42"/>
                  </a:cxn>
                  <a:cxn ang="0">
                    <a:pos x="2" y="31"/>
                  </a:cxn>
                  <a:cxn ang="0">
                    <a:pos x="0" y="21"/>
                  </a:cxn>
                  <a:cxn ang="0">
                    <a:pos x="0" y="12"/>
                  </a:cxn>
                  <a:cxn ang="0">
                    <a:pos x="2" y="5"/>
                  </a:cxn>
                  <a:cxn ang="0">
                    <a:pos x="6" y="0"/>
                  </a:cxn>
                </a:cxnLst>
                <a:rect l="0" t="0" r="r" b="b"/>
                <a:pathLst>
                  <a:path w="64" h="83">
                    <a:moveTo>
                      <a:pt x="6" y="0"/>
                    </a:moveTo>
                    <a:lnTo>
                      <a:pt x="6" y="5"/>
                    </a:lnTo>
                    <a:lnTo>
                      <a:pt x="6" y="11"/>
                    </a:lnTo>
                    <a:lnTo>
                      <a:pt x="8" y="20"/>
                    </a:lnTo>
                    <a:lnTo>
                      <a:pt x="12" y="31"/>
                    </a:lnTo>
                    <a:lnTo>
                      <a:pt x="18" y="41"/>
                    </a:lnTo>
                    <a:lnTo>
                      <a:pt x="25" y="50"/>
                    </a:lnTo>
                    <a:lnTo>
                      <a:pt x="32" y="58"/>
                    </a:lnTo>
                    <a:lnTo>
                      <a:pt x="41" y="64"/>
                    </a:lnTo>
                    <a:lnTo>
                      <a:pt x="48" y="68"/>
                    </a:lnTo>
                    <a:lnTo>
                      <a:pt x="57" y="69"/>
                    </a:lnTo>
                    <a:lnTo>
                      <a:pt x="64" y="67"/>
                    </a:lnTo>
                    <a:lnTo>
                      <a:pt x="63" y="73"/>
                    </a:lnTo>
                    <a:lnTo>
                      <a:pt x="61" y="78"/>
                    </a:lnTo>
                    <a:lnTo>
                      <a:pt x="57" y="82"/>
                    </a:lnTo>
                    <a:lnTo>
                      <a:pt x="52" y="83"/>
                    </a:lnTo>
                    <a:lnTo>
                      <a:pt x="44" y="83"/>
                    </a:lnTo>
                    <a:lnTo>
                      <a:pt x="36" y="78"/>
                    </a:lnTo>
                    <a:lnTo>
                      <a:pt x="28" y="73"/>
                    </a:lnTo>
                    <a:lnTo>
                      <a:pt x="20" y="63"/>
                    </a:lnTo>
                    <a:lnTo>
                      <a:pt x="12" y="53"/>
                    </a:lnTo>
                    <a:lnTo>
                      <a:pt x="6" y="42"/>
                    </a:lnTo>
                    <a:lnTo>
                      <a:pt x="2" y="31"/>
                    </a:lnTo>
                    <a:lnTo>
                      <a:pt x="0" y="21"/>
                    </a:lnTo>
                    <a:lnTo>
                      <a:pt x="0" y="12"/>
                    </a:lnTo>
                    <a:lnTo>
                      <a:pt x="2" y="5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0" name="Freeform 176">
                <a:extLst>
                  <a:ext uri="{FF2B5EF4-FFF2-40B4-BE49-F238E27FC236}">
                    <a16:creationId xmlns:a16="http://schemas.microsoft.com/office/drawing/2014/main" id="{0E8BA175-B28E-A346-B189-96299833CE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3772" y="747771"/>
                <a:ext cx="67583" cy="54912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48" y="25"/>
                  </a:cxn>
                  <a:cxn ang="0">
                    <a:pos x="30" y="34"/>
                  </a:cxn>
                  <a:cxn ang="0">
                    <a:pos x="13" y="39"/>
                  </a:cxn>
                  <a:cxn ang="0">
                    <a:pos x="7" y="25"/>
                  </a:cxn>
                  <a:cxn ang="0">
                    <a:pos x="0" y="11"/>
                  </a:cxn>
                  <a:cxn ang="0">
                    <a:pos x="6" y="10"/>
                  </a:cxn>
                  <a:cxn ang="0">
                    <a:pos x="13" y="7"/>
                  </a:cxn>
                  <a:cxn ang="0">
                    <a:pos x="21" y="4"/>
                  </a:cxn>
                  <a:cxn ang="0">
                    <a:pos x="27" y="2"/>
                  </a:cxn>
                  <a:cxn ang="0">
                    <a:pos x="33" y="0"/>
                  </a:cxn>
                  <a:cxn ang="0">
                    <a:pos x="34" y="0"/>
                  </a:cxn>
                </a:cxnLst>
                <a:rect l="0" t="0" r="r" b="b"/>
                <a:pathLst>
                  <a:path w="48" h="39">
                    <a:moveTo>
                      <a:pt x="34" y="0"/>
                    </a:moveTo>
                    <a:lnTo>
                      <a:pt x="48" y="25"/>
                    </a:lnTo>
                    <a:lnTo>
                      <a:pt x="30" y="34"/>
                    </a:lnTo>
                    <a:lnTo>
                      <a:pt x="13" y="39"/>
                    </a:lnTo>
                    <a:lnTo>
                      <a:pt x="7" y="25"/>
                    </a:lnTo>
                    <a:lnTo>
                      <a:pt x="0" y="11"/>
                    </a:lnTo>
                    <a:lnTo>
                      <a:pt x="6" y="10"/>
                    </a:lnTo>
                    <a:lnTo>
                      <a:pt x="13" y="7"/>
                    </a:lnTo>
                    <a:lnTo>
                      <a:pt x="21" y="4"/>
                    </a:lnTo>
                    <a:lnTo>
                      <a:pt x="27" y="2"/>
                    </a:lnTo>
                    <a:lnTo>
                      <a:pt x="33" y="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6C8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1" name="Freeform 177">
                <a:extLst>
                  <a:ext uri="{FF2B5EF4-FFF2-40B4-BE49-F238E27FC236}">
                    <a16:creationId xmlns:a16="http://schemas.microsoft.com/office/drawing/2014/main" id="{52996F6F-F1E6-FB4F-BEF2-E7053E1118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07031" y="129667"/>
                <a:ext cx="537849" cy="40832"/>
              </a:xfrm>
              <a:custGeom>
                <a:avLst/>
                <a:gdLst/>
                <a:ahLst/>
                <a:cxnLst>
                  <a:cxn ang="0">
                    <a:pos x="378" y="28"/>
                  </a:cxn>
                  <a:cxn ang="0">
                    <a:pos x="380" y="28"/>
                  </a:cxn>
                  <a:cxn ang="0">
                    <a:pos x="382" y="29"/>
                  </a:cxn>
                  <a:cxn ang="0">
                    <a:pos x="378" y="28"/>
                  </a:cxn>
                  <a:cxn ang="0">
                    <a:pos x="170" y="0"/>
                  </a:cxn>
                  <a:cxn ang="0">
                    <a:pos x="203" y="0"/>
                  </a:cxn>
                  <a:cxn ang="0">
                    <a:pos x="238" y="1"/>
                  </a:cxn>
                  <a:cxn ang="0">
                    <a:pos x="273" y="5"/>
                  </a:cxn>
                  <a:cxn ang="0">
                    <a:pos x="309" y="11"/>
                  </a:cxn>
                  <a:cxn ang="0">
                    <a:pos x="346" y="18"/>
                  </a:cxn>
                  <a:cxn ang="0">
                    <a:pos x="378" y="28"/>
                  </a:cxn>
                  <a:cxn ang="0">
                    <a:pos x="373" y="26"/>
                  </a:cxn>
                  <a:cxn ang="0">
                    <a:pos x="361" y="24"/>
                  </a:cxn>
                  <a:cxn ang="0">
                    <a:pos x="345" y="21"/>
                  </a:cxn>
                  <a:cxn ang="0">
                    <a:pos x="324" y="18"/>
                  </a:cxn>
                  <a:cxn ang="0">
                    <a:pos x="299" y="15"/>
                  </a:cxn>
                  <a:cxn ang="0">
                    <a:pos x="270" y="11"/>
                  </a:cxn>
                  <a:cxn ang="0">
                    <a:pos x="237" y="9"/>
                  </a:cxn>
                  <a:cxn ang="0">
                    <a:pos x="198" y="7"/>
                  </a:cxn>
                  <a:cxn ang="0">
                    <a:pos x="151" y="7"/>
                  </a:cxn>
                  <a:cxn ang="0">
                    <a:pos x="102" y="9"/>
                  </a:cxn>
                  <a:cxn ang="0">
                    <a:pos x="52" y="12"/>
                  </a:cxn>
                  <a:cxn ang="0">
                    <a:pos x="0" y="18"/>
                  </a:cxn>
                  <a:cxn ang="0">
                    <a:pos x="3" y="17"/>
                  </a:cxn>
                  <a:cxn ang="0">
                    <a:pos x="11" y="16"/>
                  </a:cxn>
                  <a:cxn ang="0">
                    <a:pos x="23" y="14"/>
                  </a:cxn>
                  <a:cxn ang="0">
                    <a:pos x="39" y="11"/>
                  </a:cxn>
                  <a:cxn ang="0">
                    <a:pos x="59" y="8"/>
                  </a:cxn>
                  <a:cxn ang="0">
                    <a:pos x="83" y="5"/>
                  </a:cxn>
                  <a:cxn ang="0">
                    <a:pos x="109" y="2"/>
                  </a:cxn>
                  <a:cxn ang="0">
                    <a:pos x="139" y="0"/>
                  </a:cxn>
                  <a:cxn ang="0">
                    <a:pos x="170" y="0"/>
                  </a:cxn>
                </a:cxnLst>
                <a:rect l="0" t="0" r="r" b="b"/>
                <a:pathLst>
                  <a:path w="382" h="29">
                    <a:moveTo>
                      <a:pt x="378" y="28"/>
                    </a:moveTo>
                    <a:lnTo>
                      <a:pt x="380" y="28"/>
                    </a:lnTo>
                    <a:lnTo>
                      <a:pt x="382" y="29"/>
                    </a:lnTo>
                    <a:lnTo>
                      <a:pt x="378" y="28"/>
                    </a:lnTo>
                    <a:close/>
                    <a:moveTo>
                      <a:pt x="170" y="0"/>
                    </a:moveTo>
                    <a:lnTo>
                      <a:pt x="203" y="0"/>
                    </a:lnTo>
                    <a:lnTo>
                      <a:pt x="238" y="1"/>
                    </a:lnTo>
                    <a:lnTo>
                      <a:pt x="273" y="5"/>
                    </a:lnTo>
                    <a:lnTo>
                      <a:pt x="309" y="11"/>
                    </a:lnTo>
                    <a:lnTo>
                      <a:pt x="346" y="18"/>
                    </a:lnTo>
                    <a:lnTo>
                      <a:pt x="378" y="28"/>
                    </a:lnTo>
                    <a:lnTo>
                      <a:pt x="373" y="26"/>
                    </a:lnTo>
                    <a:lnTo>
                      <a:pt x="361" y="24"/>
                    </a:lnTo>
                    <a:lnTo>
                      <a:pt x="345" y="21"/>
                    </a:lnTo>
                    <a:lnTo>
                      <a:pt x="324" y="18"/>
                    </a:lnTo>
                    <a:lnTo>
                      <a:pt x="299" y="15"/>
                    </a:lnTo>
                    <a:lnTo>
                      <a:pt x="270" y="11"/>
                    </a:lnTo>
                    <a:lnTo>
                      <a:pt x="237" y="9"/>
                    </a:lnTo>
                    <a:lnTo>
                      <a:pt x="198" y="7"/>
                    </a:lnTo>
                    <a:lnTo>
                      <a:pt x="151" y="7"/>
                    </a:lnTo>
                    <a:lnTo>
                      <a:pt x="102" y="9"/>
                    </a:lnTo>
                    <a:lnTo>
                      <a:pt x="52" y="12"/>
                    </a:lnTo>
                    <a:lnTo>
                      <a:pt x="0" y="18"/>
                    </a:lnTo>
                    <a:lnTo>
                      <a:pt x="3" y="17"/>
                    </a:lnTo>
                    <a:lnTo>
                      <a:pt x="11" y="16"/>
                    </a:lnTo>
                    <a:lnTo>
                      <a:pt x="23" y="14"/>
                    </a:lnTo>
                    <a:lnTo>
                      <a:pt x="39" y="11"/>
                    </a:lnTo>
                    <a:lnTo>
                      <a:pt x="59" y="8"/>
                    </a:lnTo>
                    <a:lnTo>
                      <a:pt x="83" y="5"/>
                    </a:lnTo>
                    <a:lnTo>
                      <a:pt x="109" y="2"/>
                    </a:lnTo>
                    <a:lnTo>
                      <a:pt x="139" y="0"/>
                    </a:lnTo>
                    <a:lnTo>
                      <a:pt x="17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2" name="Freeform 394">
                <a:extLst>
                  <a:ext uri="{FF2B5EF4-FFF2-40B4-BE49-F238E27FC236}">
                    <a16:creationId xmlns:a16="http://schemas.microsoft.com/office/drawing/2014/main" id="{20FDBF03-98ED-2E43-9045-473FC81970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4662" y="1549477"/>
                <a:ext cx="322178" cy="356690"/>
              </a:xfrm>
              <a:custGeom>
                <a:avLst/>
                <a:gdLst>
                  <a:gd name="T0" fmla="*/ 61 w 453"/>
                  <a:gd name="T1" fmla="*/ 0 h 392"/>
                  <a:gd name="T2" fmla="*/ 96 w 453"/>
                  <a:gd name="T3" fmla="*/ 4 h 392"/>
                  <a:gd name="T4" fmla="*/ 146 w 453"/>
                  <a:gd name="T5" fmla="*/ 10 h 392"/>
                  <a:gd name="T6" fmla="*/ 199 w 453"/>
                  <a:gd name="T7" fmla="*/ 17 h 392"/>
                  <a:gd name="T8" fmla="*/ 258 w 453"/>
                  <a:gd name="T9" fmla="*/ 25 h 392"/>
                  <a:gd name="T10" fmla="*/ 316 w 453"/>
                  <a:gd name="T11" fmla="*/ 36 h 392"/>
                  <a:gd name="T12" fmla="*/ 357 w 453"/>
                  <a:gd name="T13" fmla="*/ 46 h 392"/>
                  <a:gd name="T14" fmla="*/ 386 w 453"/>
                  <a:gd name="T15" fmla="*/ 56 h 392"/>
                  <a:gd name="T16" fmla="*/ 407 w 453"/>
                  <a:gd name="T17" fmla="*/ 67 h 392"/>
                  <a:gd name="T18" fmla="*/ 422 w 453"/>
                  <a:gd name="T19" fmla="*/ 78 h 392"/>
                  <a:gd name="T20" fmla="*/ 432 w 453"/>
                  <a:gd name="T21" fmla="*/ 90 h 392"/>
                  <a:gd name="T22" fmla="*/ 438 w 453"/>
                  <a:gd name="T23" fmla="*/ 99 h 392"/>
                  <a:gd name="T24" fmla="*/ 443 w 453"/>
                  <a:gd name="T25" fmla="*/ 111 h 392"/>
                  <a:gd name="T26" fmla="*/ 448 w 453"/>
                  <a:gd name="T27" fmla="*/ 129 h 392"/>
                  <a:gd name="T28" fmla="*/ 451 w 453"/>
                  <a:gd name="T29" fmla="*/ 156 h 392"/>
                  <a:gd name="T30" fmla="*/ 453 w 453"/>
                  <a:gd name="T31" fmla="*/ 189 h 392"/>
                  <a:gd name="T32" fmla="*/ 451 w 453"/>
                  <a:gd name="T33" fmla="*/ 225 h 392"/>
                  <a:gd name="T34" fmla="*/ 449 w 453"/>
                  <a:gd name="T35" fmla="*/ 264 h 392"/>
                  <a:gd name="T36" fmla="*/ 445 w 453"/>
                  <a:gd name="T37" fmla="*/ 303 h 392"/>
                  <a:gd name="T38" fmla="*/ 440 w 453"/>
                  <a:gd name="T39" fmla="*/ 334 h 392"/>
                  <a:gd name="T40" fmla="*/ 435 w 453"/>
                  <a:gd name="T41" fmla="*/ 360 h 392"/>
                  <a:gd name="T42" fmla="*/ 406 w 453"/>
                  <a:gd name="T43" fmla="*/ 369 h 392"/>
                  <a:gd name="T44" fmla="*/ 368 w 453"/>
                  <a:gd name="T45" fmla="*/ 376 h 392"/>
                  <a:gd name="T46" fmla="*/ 323 w 453"/>
                  <a:gd name="T47" fmla="*/ 382 h 392"/>
                  <a:gd name="T48" fmla="*/ 268 w 453"/>
                  <a:gd name="T49" fmla="*/ 389 h 392"/>
                  <a:gd name="T50" fmla="*/ 216 w 453"/>
                  <a:gd name="T51" fmla="*/ 392 h 392"/>
                  <a:gd name="T52" fmla="*/ 170 w 453"/>
                  <a:gd name="T53" fmla="*/ 392 h 392"/>
                  <a:gd name="T54" fmla="*/ 130 w 453"/>
                  <a:gd name="T55" fmla="*/ 392 h 392"/>
                  <a:gd name="T56" fmla="*/ 97 w 453"/>
                  <a:gd name="T57" fmla="*/ 389 h 392"/>
                  <a:gd name="T58" fmla="*/ 74 w 453"/>
                  <a:gd name="T59" fmla="*/ 384 h 392"/>
                  <a:gd name="T60" fmla="*/ 61 w 453"/>
                  <a:gd name="T61" fmla="*/ 379 h 392"/>
                  <a:gd name="T62" fmla="*/ 52 w 453"/>
                  <a:gd name="T63" fmla="*/ 371 h 392"/>
                  <a:gd name="T64" fmla="*/ 42 w 453"/>
                  <a:gd name="T65" fmla="*/ 361 h 392"/>
                  <a:gd name="T66" fmla="*/ 31 w 453"/>
                  <a:gd name="T67" fmla="*/ 347 h 392"/>
                  <a:gd name="T68" fmla="*/ 21 w 453"/>
                  <a:gd name="T69" fmla="*/ 329 h 392"/>
                  <a:gd name="T70" fmla="*/ 11 w 453"/>
                  <a:gd name="T71" fmla="*/ 304 h 392"/>
                  <a:gd name="T72" fmla="*/ 5 w 453"/>
                  <a:gd name="T73" fmla="*/ 272 h 392"/>
                  <a:gd name="T74" fmla="*/ 0 w 453"/>
                  <a:gd name="T75" fmla="*/ 234 h 392"/>
                  <a:gd name="T76" fmla="*/ 0 w 453"/>
                  <a:gd name="T77" fmla="*/ 186 h 392"/>
                  <a:gd name="T78" fmla="*/ 1 w 453"/>
                  <a:gd name="T79" fmla="*/ 137 h 392"/>
                  <a:gd name="T80" fmla="*/ 6 w 453"/>
                  <a:gd name="T81" fmla="*/ 88 h 392"/>
                  <a:gd name="T82" fmla="*/ 14 w 453"/>
                  <a:gd name="T83" fmla="*/ 43 h 392"/>
                  <a:gd name="T84" fmla="*/ 26 w 453"/>
                  <a:gd name="T85" fmla="*/ 2 h 392"/>
                  <a:gd name="T86" fmla="*/ 61 w 453"/>
                  <a:gd name="T8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53" h="392">
                    <a:moveTo>
                      <a:pt x="61" y="0"/>
                    </a:moveTo>
                    <a:lnTo>
                      <a:pt x="96" y="4"/>
                    </a:lnTo>
                    <a:lnTo>
                      <a:pt x="146" y="10"/>
                    </a:lnTo>
                    <a:lnTo>
                      <a:pt x="199" y="17"/>
                    </a:lnTo>
                    <a:lnTo>
                      <a:pt x="258" y="25"/>
                    </a:lnTo>
                    <a:lnTo>
                      <a:pt x="316" y="36"/>
                    </a:lnTo>
                    <a:lnTo>
                      <a:pt x="357" y="46"/>
                    </a:lnTo>
                    <a:lnTo>
                      <a:pt x="386" y="56"/>
                    </a:lnTo>
                    <a:lnTo>
                      <a:pt x="407" y="67"/>
                    </a:lnTo>
                    <a:lnTo>
                      <a:pt x="422" y="78"/>
                    </a:lnTo>
                    <a:lnTo>
                      <a:pt x="432" y="90"/>
                    </a:lnTo>
                    <a:lnTo>
                      <a:pt x="438" y="99"/>
                    </a:lnTo>
                    <a:lnTo>
                      <a:pt x="443" y="111"/>
                    </a:lnTo>
                    <a:lnTo>
                      <a:pt x="448" y="129"/>
                    </a:lnTo>
                    <a:lnTo>
                      <a:pt x="451" y="156"/>
                    </a:lnTo>
                    <a:lnTo>
                      <a:pt x="453" y="189"/>
                    </a:lnTo>
                    <a:lnTo>
                      <a:pt x="451" y="225"/>
                    </a:lnTo>
                    <a:lnTo>
                      <a:pt x="449" y="264"/>
                    </a:lnTo>
                    <a:lnTo>
                      <a:pt x="445" y="303"/>
                    </a:lnTo>
                    <a:lnTo>
                      <a:pt x="440" y="334"/>
                    </a:lnTo>
                    <a:lnTo>
                      <a:pt x="435" y="360"/>
                    </a:lnTo>
                    <a:lnTo>
                      <a:pt x="406" y="369"/>
                    </a:lnTo>
                    <a:lnTo>
                      <a:pt x="368" y="376"/>
                    </a:lnTo>
                    <a:lnTo>
                      <a:pt x="323" y="382"/>
                    </a:lnTo>
                    <a:lnTo>
                      <a:pt x="268" y="389"/>
                    </a:lnTo>
                    <a:lnTo>
                      <a:pt x="216" y="392"/>
                    </a:lnTo>
                    <a:lnTo>
                      <a:pt x="170" y="392"/>
                    </a:lnTo>
                    <a:lnTo>
                      <a:pt x="130" y="392"/>
                    </a:lnTo>
                    <a:lnTo>
                      <a:pt x="97" y="389"/>
                    </a:lnTo>
                    <a:lnTo>
                      <a:pt x="74" y="384"/>
                    </a:lnTo>
                    <a:lnTo>
                      <a:pt x="61" y="379"/>
                    </a:lnTo>
                    <a:lnTo>
                      <a:pt x="52" y="371"/>
                    </a:lnTo>
                    <a:lnTo>
                      <a:pt x="42" y="361"/>
                    </a:lnTo>
                    <a:lnTo>
                      <a:pt x="31" y="347"/>
                    </a:lnTo>
                    <a:lnTo>
                      <a:pt x="21" y="329"/>
                    </a:lnTo>
                    <a:lnTo>
                      <a:pt x="11" y="304"/>
                    </a:lnTo>
                    <a:lnTo>
                      <a:pt x="5" y="272"/>
                    </a:lnTo>
                    <a:lnTo>
                      <a:pt x="0" y="234"/>
                    </a:lnTo>
                    <a:lnTo>
                      <a:pt x="0" y="186"/>
                    </a:lnTo>
                    <a:lnTo>
                      <a:pt x="1" y="137"/>
                    </a:lnTo>
                    <a:lnTo>
                      <a:pt x="6" y="88"/>
                    </a:lnTo>
                    <a:lnTo>
                      <a:pt x="14" y="43"/>
                    </a:lnTo>
                    <a:lnTo>
                      <a:pt x="26" y="2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pic>
          <p:nvPicPr>
            <p:cNvPr id="421" name="Picture 420">
              <a:extLst>
                <a:ext uri="{FF2B5EF4-FFF2-40B4-BE49-F238E27FC236}">
                  <a16:creationId xmlns:a16="http://schemas.microsoft.com/office/drawing/2014/main" id="{42FAB15C-0823-4844-8FD5-3FE17627E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09043" y="1077871"/>
              <a:ext cx="319270" cy="319270"/>
            </a:xfrm>
            <a:prstGeom prst="rect">
              <a:avLst/>
            </a:prstGeom>
          </p:spPr>
        </p:pic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86FA7CF8-1DD2-3549-A899-8013493F7FD2}"/>
              </a:ext>
            </a:extLst>
          </p:cNvPr>
          <p:cNvSpPr txBox="1"/>
          <p:nvPr/>
        </p:nvSpPr>
        <p:spPr>
          <a:xfrm>
            <a:off x="2511187" y="3091770"/>
            <a:ext cx="1516400" cy="523220"/>
          </a:xfrm>
          <a:prstGeom prst="rect">
            <a:avLst/>
          </a:prstGeom>
          <a:solidFill>
            <a:schemeClr val="bg2">
              <a:alpha val="58000"/>
            </a:schemeClr>
          </a:solidFill>
          <a:ln>
            <a:solidFill>
              <a:schemeClr val="accent3">
                <a:lumMod val="50000"/>
              </a:schemeClr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Extraction</a:t>
            </a:r>
          </a:p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Operator</a:t>
            </a:r>
            <a:endParaRPr kumimoji="0" lang="de-DE" sz="1400" b="1" i="0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B4DD5EB7-96E2-814D-BF7B-7BB54A13FBB7}"/>
              </a:ext>
            </a:extLst>
          </p:cNvPr>
          <p:cNvSpPr txBox="1"/>
          <p:nvPr/>
        </p:nvSpPr>
        <p:spPr>
          <a:xfrm>
            <a:off x="7772331" y="3021516"/>
            <a:ext cx="1516400" cy="523220"/>
          </a:xfrm>
          <a:prstGeom prst="rect">
            <a:avLst/>
          </a:prstGeom>
          <a:solidFill>
            <a:schemeClr val="bg2">
              <a:alpha val="58000"/>
            </a:schemeClr>
          </a:solidFill>
          <a:ln>
            <a:solidFill>
              <a:schemeClr val="accent3">
                <a:lumMod val="50000"/>
              </a:schemeClr>
            </a:solidFill>
            <a:prstDash val="dash"/>
          </a:ln>
        </p:spPr>
        <p:txBody>
          <a:bodyPr wrap="square" rtlCol="0" anchor="ctr">
            <a:spAutoFit/>
          </a:bodyPr>
          <a:lstStyle>
            <a:defPPr>
              <a:defRPr lang="de-DE"/>
            </a:defPPr>
            <a:lvl1pPr marR="0" lvl="0" indent="0" algn="ctr" defTabSz="1218987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sng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defRPr>
            </a:lvl1pPr>
          </a:lstStyle>
          <a:p>
            <a:r>
              <a:rPr lang="en-US" u="none" dirty="0"/>
              <a:t>Control</a:t>
            </a:r>
          </a:p>
          <a:p>
            <a:r>
              <a:rPr lang="en-US" u="none" dirty="0"/>
              <a:t>Operator</a:t>
            </a:r>
            <a:endParaRPr lang="de-DE" u="none" dirty="0"/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76349D79-3401-2D41-B268-90B10EF9B5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7999"/>
                    </a14:imgEffect>
                    <a14:imgEffect>
                      <a14:saturation sat="31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1679" y="3205124"/>
            <a:ext cx="1516400" cy="1331062"/>
          </a:xfrm>
          <a:prstGeom prst="rect">
            <a:avLst/>
          </a:prstGeom>
          <a:ln>
            <a:solidFill>
              <a:sysClr val="window" lastClr="FFFFFF"/>
            </a:solidFill>
          </a:ln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A11C5BCD-D56C-2F4F-967D-9C98014F53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1029" y="3039857"/>
            <a:ext cx="1197478" cy="1197478"/>
          </a:xfrm>
          <a:prstGeom prst="rect">
            <a:avLst/>
          </a:prstGeom>
        </p:spPr>
      </p:pic>
      <p:grpSp>
        <p:nvGrpSpPr>
          <p:cNvPr id="90" name="Group 89">
            <a:extLst>
              <a:ext uri="{FF2B5EF4-FFF2-40B4-BE49-F238E27FC236}">
                <a16:creationId xmlns:a16="http://schemas.microsoft.com/office/drawing/2014/main" id="{600BF0FC-7F0F-4F47-A406-FAB171822099}"/>
              </a:ext>
            </a:extLst>
          </p:cNvPr>
          <p:cNvGrpSpPr/>
          <p:nvPr/>
        </p:nvGrpSpPr>
        <p:grpSpPr>
          <a:xfrm>
            <a:off x="2070367" y="3820646"/>
            <a:ext cx="409005" cy="594347"/>
            <a:chOff x="12356194" y="-2918190"/>
            <a:chExt cx="3025776" cy="4489451"/>
          </a:xfrm>
        </p:grpSpPr>
        <p:sp>
          <p:nvSpPr>
            <p:cNvPr id="91" name="Freeform 71">
              <a:extLst>
                <a:ext uri="{FF2B5EF4-FFF2-40B4-BE49-F238E27FC236}">
                  <a16:creationId xmlns:a16="http://schemas.microsoft.com/office/drawing/2014/main" id="{80F83469-DD5D-1F4F-A4FC-43C1E1265C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6194" y="-2918190"/>
              <a:ext cx="3025776" cy="3257551"/>
            </a:xfrm>
            <a:custGeom>
              <a:avLst/>
              <a:gdLst>
                <a:gd name="T0" fmla="*/ 2425 w 3462"/>
                <a:gd name="T1" fmla="*/ 3737 h 3737"/>
                <a:gd name="T2" fmla="*/ 2850 w 3462"/>
                <a:gd name="T3" fmla="*/ 3087 h 3737"/>
                <a:gd name="T4" fmla="*/ 3462 w 3462"/>
                <a:gd name="T5" fmla="*/ 1775 h 3737"/>
                <a:gd name="T6" fmla="*/ 1650 w 3462"/>
                <a:gd name="T7" fmla="*/ 50 h 3737"/>
                <a:gd name="T8" fmla="*/ 12 w 3462"/>
                <a:gd name="T9" fmla="*/ 1725 h 3737"/>
                <a:gd name="T10" fmla="*/ 625 w 3462"/>
                <a:gd name="T11" fmla="*/ 3087 h 3737"/>
                <a:gd name="T12" fmla="*/ 1062 w 3462"/>
                <a:gd name="T13" fmla="*/ 3737 h 3737"/>
                <a:gd name="T14" fmla="*/ 2425 w 3462"/>
                <a:gd name="T15" fmla="*/ 3737 h 3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62" h="3737">
                  <a:moveTo>
                    <a:pt x="2425" y="3737"/>
                  </a:moveTo>
                  <a:cubicBezTo>
                    <a:pt x="2500" y="3488"/>
                    <a:pt x="2650" y="3263"/>
                    <a:pt x="2850" y="3087"/>
                  </a:cubicBezTo>
                  <a:cubicBezTo>
                    <a:pt x="3225" y="2775"/>
                    <a:pt x="3462" y="2300"/>
                    <a:pt x="3462" y="1775"/>
                  </a:cubicBezTo>
                  <a:cubicBezTo>
                    <a:pt x="3462" y="800"/>
                    <a:pt x="2650" y="0"/>
                    <a:pt x="1650" y="50"/>
                  </a:cubicBezTo>
                  <a:cubicBezTo>
                    <a:pt x="762" y="87"/>
                    <a:pt x="37" y="837"/>
                    <a:pt x="12" y="1725"/>
                  </a:cubicBezTo>
                  <a:cubicBezTo>
                    <a:pt x="0" y="2275"/>
                    <a:pt x="237" y="2762"/>
                    <a:pt x="625" y="3087"/>
                  </a:cubicBezTo>
                  <a:cubicBezTo>
                    <a:pt x="837" y="3262"/>
                    <a:pt x="987" y="3487"/>
                    <a:pt x="1062" y="3737"/>
                  </a:cubicBezTo>
                  <a:cubicBezTo>
                    <a:pt x="2425" y="3737"/>
                    <a:pt x="2425" y="3737"/>
                    <a:pt x="2425" y="3737"/>
                  </a:cubicBez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Freeform 72">
              <a:extLst>
                <a:ext uri="{FF2B5EF4-FFF2-40B4-BE49-F238E27FC236}">
                  <a16:creationId xmlns:a16="http://schemas.microsoft.com/office/drawing/2014/main" id="{70AC918E-307A-834B-8158-6CD245231C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83294" y="-1446577"/>
              <a:ext cx="1190626" cy="1808163"/>
            </a:xfrm>
            <a:custGeom>
              <a:avLst/>
              <a:gdLst>
                <a:gd name="T0" fmla="*/ 513 w 1362"/>
                <a:gd name="T1" fmla="*/ 2074 h 2074"/>
                <a:gd name="T2" fmla="*/ 625 w 1362"/>
                <a:gd name="T3" fmla="*/ 2074 h 2074"/>
                <a:gd name="T4" fmla="*/ 125 w 1362"/>
                <a:gd name="T5" fmla="*/ 212 h 2074"/>
                <a:gd name="T6" fmla="*/ 162 w 1362"/>
                <a:gd name="T7" fmla="*/ 212 h 2074"/>
                <a:gd name="T8" fmla="*/ 337 w 1362"/>
                <a:gd name="T9" fmla="*/ 137 h 2074"/>
                <a:gd name="T10" fmla="*/ 425 w 1362"/>
                <a:gd name="T11" fmla="*/ 100 h 2074"/>
                <a:gd name="T12" fmla="*/ 513 w 1362"/>
                <a:gd name="T13" fmla="*/ 137 h 2074"/>
                <a:gd name="T14" fmla="*/ 837 w 1362"/>
                <a:gd name="T15" fmla="*/ 137 h 2074"/>
                <a:gd name="T16" fmla="*/ 925 w 1362"/>
                <a:gd name="T17" fmla="*/ 100 h 2074"/>
                <a:gd name="T18" fmla="*/ 1013 w 1362"/>
                <a:gd name="T19" fmla="*/ 137 h 2074"/>
                <a:gd name="T20" fmla="*/ 1188 w 1362"/>
                <a:gd name="T21" fmla="*/ 212 h 2074"/>
                <a:gd name="T22" fmla="*/ 1225 w 1362"/>
                <a:gd name="T23" fmla="*/ 212 h 2074"/>
                <a:gd name="T24" fmla="*/ 738 w 1362"/>
                <a:gd name="T25" fmla="*/ 2074 h 2074"/>
                <a:gd name="T26" fmla="*/ 850 w 1362"/>
                <a:gd name="T27" fmla="*/ 2074 h 2074"/>
                <a:gd name="T28" fmla="*/ 1362 w 1362"/>
                <a:gd name="T29" fmla="*/ 124 h 2074"/>
                <a:gd name="T30" fmla="*/ 1338 w 1362"/>
                <a:gd name="T31" fmla="*/ 62 h 2074"/>
                <a:gd name="T32" fmla="*/ 1275 w 1362"/>
                <a:gd name="T33" fmla="*/ 75 h 2074"/>
                <a:gd name="T34" fmla="*/ 1200 w 1362"/>
                <a:gd name="T35" fmla="*/ 112 h 2074"/>
                <a:gd name="T36" fmla="*/ 1100 w 1362"/>
                <a:gd name="T37" fmla="*/ 75 h 2074"/>
                <a:gd name="T38" fmla="*/ 938 w 1362"/>
                <a:gd name="T39" fmla="*/ 0 h 2074"/>
                <a:gd name="T40" fmla="*/ 775 w 1362"/>
                <a:gd name="T41" fmla="*/ 75 h 2074"/>
                <a:gd name="T42" fmla="*/ 600 w 1362"/>
                <a:gd name="T43" fmla="*/ 75 h 2074"/>
                <a:gd name="T44" fmla="*/ 438 w 1362"/>
                <a:gd name="T45" fmla="*/ 0 h 2074"/>
                <a:gd name="T46" fmla="*/ 438 w 1362"/>
                <a:gd name="T47" fmla="*/ 0 h 2074"/>
                <a:gd name="T48" fmla="*/ 275 w 1362"/>
                <a:gd name="T49" fmla="*/ 75 h 2074"/>
                <a:gd name="T50" fmla="*/ 175 w 1362"/>
                <a:gd name="T51" fmla="*/ 112 h 2074"/>
                <a:gd name="T52" fmla="*/ 100 w 1362"/>
                <a:gd name="T53" fmla="*/ 75 h 2074"/>
                <a:gd name="T54" fmla="*/ 38 w 1362"/>
                <a:gd name="T55" fmla="*/ 62 h 2074"/>
                <a:gd name="T56" fmla="*/ 13 w 1362"/>
                <a:gd name="T57" fmla="*/ 124 h 2074"/>
                <a:gd name="T58" fmla="*/ 513 w 1362"/>
                <a:gd name="T59" fmla="*/ 2074 h 2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62" h="2074">
                  <a:moveTo>
                    <a:pt x="513" y="2074"/>
                  </a:moveTo>
                  <a:cubicBezTo>
                    <a:pt x="625" y="2074"/>
                    <a:pt x="625" y="2074"/>
                    <a:pt x="625" y="2074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38" y="212"/>
                    <a:pt x="150" y="212"/>
                    <a:pt x="162" y="212"/>
                  </a:cubicBezTo>
                  <a:cubicBezTo>
                    <a:pt x="225" y="212"/>
                    <a:pt x="288" y="187"/>
                    <a:pt x="337" y="137"/>
                  </a:cubicBezTo>
                  <a:cubicBezTo>
                    <a:pt x="362" y="112"/>
                    <a:pt x="387" y="100"/>
                    <a:pt x="425" y="100"/>
                  </a:cubicBezTo>
                  <a:cubicBezTo>
                    <a:pt x="462" y="100"/>
                    <a:pt x="487" y="112"/>
                    <a:pt x="513" y="137"/>
                  </a:cubicBezTo>
                  <a:cubicBezTo>
                    <a:pt x="600" y="237"/>
                    <a:pt x="750" y="237"/>
                    <a:pt x="837" y="137"/>
                  </a:cubicBezTo>
                  <a:cubicBezTo>
                    <a:pt x="862" y="112"/>
                    <a:pt x="888" y="100"/>
                    <a:pt x="925" y="100"/>
                  </a:cubicBezTo>
                  <a:cubicBezTo>
                    <a:pt x="950" y="100"/>
                    <a:pt x="987" y="112"/>
                    <a:pt x="1013" y="137"/>
                  </a:cubicBezTo>
                  <a:cubicBezTo>
                    <a:pt x="1063" y="187"/>
                    <a:pt x="1113" y="212"/>
                    <a:pt x="1188" y="212"/>
                  </a:cubicBezTo>
                  <a:cubicBezTo>
                    <a:pt x="1200" y="212"/>
                    <a:pt x="1212" y="212"/>
                    <a:pt x="1225" y="212"/>
                  </a:cubicBezTo>
                  <a:cubicBezTo>
                    <a:pt x="738" y="2074"/>
                    <a:pt x="738" y="2074"/>
                    <a:pt x="738" y="2074"/>
                  </a:cubicBezTo>
                  <a:cubicBezTo>
                    <a:pt x="850" y="2074"/>
                    <a:pt x="850" y="2074"/>
                    <a:pt x="850" y="2074"/>
                  </a:cubicBezTo>
                  <a:cubicBezTo>
                    <a:pt x="1362" y="124"/>
                    <a:pt x="1362" y="124"/>
                    <a:pt x="1362" y="124"/>
                  </a:cubicBezTo>
                  <a:cubicBezTo>
                    <a:pt x="1362" y="100"/>
                    <a:pt x="1362" y="74"/>
                    <a:pt x="1338" y="62"/>
                  </a:cubicBezTo>
                  <a:cubicBezTo>
                    <a:pt x="1313" y="49"/>
                    <a:pt x="1287" y="62"/>
                    <a:pt x="1275" y="75"/>
                  </a:cubicBezTo>
                  <a:cubicBezTo>
                    <a:pt x="1250" y="99"/>
                    <a:pt x="1225" y="112"/>
                    <a:pt x="1200" y="112"/>
                  </a:cubicBezTo>
                  <a:cubicBezTo>
                    <a:pt x="1163" y="112"/>
                    <a:pt x="1138" y="99"/>
                    <a:pt x="1100" y="75"/>
                  </a:cubicBezTo>
                  <a:cubicBezTo>
                    <a:pt x="1050" y="24"/>
                    <a:pt x="1000" y="0"/>
                    <a:pt x="938" y="0"/>
                  </a:cubicBezTo>
                  <a:cubicBezTo>
                    <a:pt x="875" y="0"/>
                    <a:pt x="825" y="24"/>
                    <a:pt x="775" y="75"/>
                  </a:cubicBezTo>
                  <a:cubicBezTo>
                    <a:pt x="725" y="125"/>
                    <a:pt x="650" y="125"/>
                    <a:pt x="600" y="75"/>
                  </a:cubicBezTo>
                  <a:cubicBezTo>
                    <a:pt x="563" y="24"/>
                    <a:pt x="500" y="0"/>
                    <a:pt x="438" y="0"/>
                  </a:cubicBezTo>
                  <a:cubicBezTo>
                    <a:pt x="438" y="0"/>
                    <a:pt x="438" y="0"/>
                    <a:pt x="438" y="0"/>
                  </a:cubicBezTo>
                  <a:cubicBezTo>
                    <a:pt x="375" y="0"/>
                    <a:pt x="312" y="24"/>
                    <a:pt x="275" y="75"/>
                  </a:cubicBezTo>
                  <a:cubicBezTo>
                    <a:pt x="250" y="99"/>
                    <a:pt x="213" y="112"/>
                    <a:pt x="175" y="112"/>
                  </a:cubicBezTo>
                  <a:cubicBezTo>
                    <a:pt x="150" y="112"/>
                    <a:pt x="113" y="99"/>
                    <a:pt x="100" y="75"/>
                  </a:cubicBezTo>
                  <a:cubicBezTo>
                    <a:pt x="87" y="62"/>
                    <a:pt x="63" y="50"/>
                    <a:pt x="38" y="62"/>
                  </a:cubicBezTo>
                  <a:cubicBezTo>
                    <a:pt x="13" y="75"/>
                    <a:pt x="0" y="99"/>
                    <a:pt x="13" y="124"/>
                  </a:cubicBezTo>
                  <a:lnTo>
                    <a:pt x="513" y="2074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Freeform 73">
              <a:extLst>
                <a:ext uri="{FF2B5EF4-FFF2-40B4-BE49-F238E27FC236}">
                  <a16:creationId xmlns:a16="http://schemas.microsoft.com/office/drawing/2014/main" id="{C409DA50-DAB6-F144-BAD7-D8BBC8779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35707" y="1341073"/>
              <a:ext cx="677863" cy="230188"/>
            </a:xfrm>
            <a:custGeom>
              <a:avLst/>
              <a:gdLst>
                <a:gd name="T0" fmla="*/ 0 w 775"/>
                <a:gd name="T1" fmla="*/ 0 h 263"/>
                <a:gd name="T2" fmla="*/ 387 w 775"/>
                <a:gd name="T3" fmla="*/ 263 h 263"/>
                <a:gd name="T4" fmla="*/ 775 w 775"/>
                <a:gd name="T5" fmla="*/ 0 h 263"/>
                <a:gd name="T6" fmla="*/ 0 w 775"/>
                <a:gd name="T7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5" h="263">
                  <a:moveTo>
                    <a:pt x="0" y="0"/>
                  </a:moveTo>
                  <a:cubicBezTo>
                    <a:pt x="62" y="150"/>
                    <a:pt x="212" y="263"/>
                    <a:pt x="387" y="263"/>
                  </a:cubicBezTo>
                  <a:cubicBezTo>
                    <a:pt x="562" y="263"/>
                    <a:pt x="712" y="150"/>
                    <a:pt x="77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</a:sys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4" name="Freeform 74">
              <a:extLst>
                <a:ext uri="{FF2B5EF4-FFF2-40B4-BE49-F238E27FC236}">
                  <a16:creationId xmlns:a16="http://schemas.microsoft.com/office/drawing/2014/main" id="{49D3684D-25DF-B94A-AD3A-1730E659A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83294" y="328248"/>
              <a:ext cx="1192213" cy="1023938"/>
            </a:xfrm>
            <a:custGeom>
              <a:avLst/>
              <a:gdLst>
                <a:gd name="T0" fmla="*/ 1138 w 1363"/>
                <a:gd name="T1" fmla="*/ 1175 h 1175"/>
                <a:gd name="T2" fmla="*/ 225 w 1363"/>
                <a:gd name="T3" fmla="*/ 1175 h 1175"/>
                <a:gd name="T4" fmla="*/ 0 w 1363"/>
                <a:gd name="T5" fmla="*/ 950 h 1175"/>
                <a:gd name="T6" fmla="*/ 0 w 1363"/>
                <a:gd name="T7" fmla="*/ 0 h 1175"/>
                <a:gd name="T8" fmla="*/ 1363 w 1363"/>
                <a:gd name="T9" fmla="*/ 0 h 1175"/>
                <a:gd name="T10" fmla="*/ 1363 w 1363"/>
                <a:gd name="T11" fmla="*/ 950 h 1175"/>
                <a:gd name="T12" fmla="*/ 1138 w 1363"/>
                <a:gd name="T13" fmla="*/ 1175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3" h="1175">
                  <a:moveTo>
                    <a:pt x="1138" y="1175"/>
                  </a:moveTo>
                  <a:cubicBezTo>
                    <a:pt x="225" y="1175"/>
                    <a:pt x="225" y="1175"/>
                    <a:pt x="225" y="1175"/>
                  </a:cubicBezTo>
                  <a:cubicBezTo>
                    <a:pt x="100" y="1175"/>
                    <a:pt x="0" y="1075"/>
                    <a:pt x="0" y="95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63" y="0"/>
                    <a:pt x="1363" y="0"/>
                    <a:pt x="1363" y="0"/>
                  </a:cubicBezTo>
                  <a:cubicBezTo>
                    <a:pt x="1363" y="950"/>
                    <a:pt x="1363" y="950"/>
                    <a:pt x="1363" y="950"/>
                  </a:cubicBezTo>
                  <a:cubicBezTo>
                    <a:pt x="1363" y="1075"/>
                    <a:pt x="1263" y="1175"/>
                    <a:pt x="1138" y="1175"/>
                  </a:cubicBezTo>
                  <a:close/>
                </a:path>
              </a:pathLst>
            </a:custGeom>
            <a:solidFill>
              <a:sysClr val="windowText" lastClr="000000">
                <a:lumMod val="65000"/>
                <a:lumOff val="35000"/>
              </a:sys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Freeform 75">
              <a:extLst>
                <a:ext uri="{FF2B5EF4-FFF2-40B4-BE49-F238E27FC236}">
                  <a16:creationId xmlns:a16="http://schemas.microsoft.com/office/drawing/2014/main" id="{F9F71477-9ACD-6F4C-9451-7E50129236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64232" y="502873"/>
              <a:ext cx="1420813" cy="239713"/>
            </a:xfrm>
            <a:custGeom>
              <a:avLst/>
              <a:gdLst>
                <a:gd name="T0" fmla="*/ 1487 w 1625"/>
                <a:gd name="T1" fmla="*/ 275 h 275"/>
                <a:gd name="T2" fmla="*/ 137 w 1625"/>
                <a:gd name="T3" fmla="*/ 275 h 275"/>
                <a:gd name="T4" fmla="*/ 0 w 1625"/>
                <a:gd name="T5" fmla="*/ 137 h 275"/>
                <a:gd name="T6" fmla="*/ 0 w 1625"/>
                <a:gd name="T7" fmla="*/ 137 h 275"/>
                <a:gd name="T8" fmla="*/ 137 w 1625"/>
                <a:gd name="T9" fmla="*/ 0 h 275"/>
                <a:gd name="T10" fmla="*/ 1487 w 1625"/>
                <a:gd name="T11" fmla="*/ 0 h 275"/>
                <a:gd name="T12" fmla="*/ 1625 w 1625"/>
                <a:gd name="T13" fmla="*/ 137 h 275"/>
                <a:gd name="T14" fmla="*/ 1625 w 1625"/>
                <a:gd name="T15" fmla="*/ 137 h 275"/>
                <a:gd name="T16" fmla="*/ 1487 w 1625"/>
                <a:gd name="T1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5" h="275">
                  <a:moveTo>
                    <a:pt x="1487" y="275"/>
                  </a:moveTo>
                  <a:cubicBezTo>
                    <a:pt x="137" y="275"/>
                    <a:pt x="137" y="275"/>
                    <a:pt x="137" y="275"/>
                  </a:cubicBezTo>
                  <a:cubicBezTo>
                    <a:pt x="62" y="275"/>
                    <a:pt x="0" y="212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62"/>
                    <a:pt x="62" y="0"/>
                    <a:pt x="137" y="0"/>
                  </a:cubicBezTo>
                  <a:cubicBezTo>
                    <a:pt x="1487" y="0"/>
                    <a:pt x="1487" y="0"/>
                    <a:pt x="1487" y="0"/>
                  </a:cubicBezTo>
                  <a:cubicBezTo>
                    <a:pt x="1562" y="0"/>
                    <a:pt x="1625" y="62"/>
                    <a:pt x="1625" y="137"/>
                  </a:cubicBezTo>
                  <a:cubicBezTo>
                    <a:pt x="1625" y="137"/>
                    <a:pt x="1625" y="137"/>
                    <a:pt x="1625" y="137"/>
                  </a:cubicBezTo>
                  <a:cubicBezTo>
                    <a:pt x="1625" y="212"/>
                    <a:pt x="1562" y="275"/>
                    <a:pt x="1487" y="275"/>
                  </a:cubicBez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</a:sys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Freeform 76">
              <a:extLst>
                <a:ext uri="{FF2B5EF4-FFF2-40B4-BE49-F238E27FC236}">
                  <a16:creationId xmlns:a16="http://schemas.microsoft.com/office/drawing/2014/main" id="{EDD406B1-ED3A-7042-8B4A-2B1B4F4B1F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64232" y="883873"/>
              <a:ext cx="1420813" cy="239713"/>
            </a:xfrm>
            <a:custGeom>
              <a:avLst/>
              <a:gdLst>
                <a:gd name="T0" fmla="*/ 1487 w 1625"/>
                <a:gd name="T1" fmla="*/ 274 h 274"/>
                <a:gd name="T2" fmla="*/ 137 w 1625"/>
                <a:gd name="T3" fmla="*/ 274 h 274"/>
                <a:gd name="T4" fmla="*/ 0 w 1625"/>
                <a:gd name="T5" fmla="*/ 137 h 274"/>
                <a:gd name="T6" fmla="*/ 0 w 1625"/>
                <a:gd name="T7" fmla="*/ 137 h 274"/>
                <a:gd name="T8" fmla="*/ 137 w 1625"/>
                <a:gd name="T9" fmla="*/ 0 h 274"/>
                <a:gd name="T10" fmla="*/ 1487 w 1625"/>
                <a:gd name="T11" fmla="*/ 0 h 274"/>
                <a:gd name="T12" fmla="*/ 1625 w 1625"/>
                <a:gd name="T13" fmla="*/ 137 h 274"/>
                <a:gd name="T14" fmla="*/ 1625 w 1625"/>
                <a:gd name="T15" fmla="*/ 137 h 274"/>
                <a:gd name="T16" fmla="*/ 1487 w 1625"/>
                <a:gd name="T17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5" h="274">
                  <a:moveTo>
                    <a:pt x="1487" y="274"/>
                  </a:moveTo>
                  <a:cubicBezTo>
                    <a:pt x="137" y="274"/>
                    <a:pt x="137" y="274"/>
                    <a:pt x="137" y="274"/>
                  </a:cubicBezTo>
                  <a:cubicBezTo>
                    <a:pt x="62" y="274"/>
                    <a:pt x="0" y="212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62"/>
                    <a:pt x="62" y="0"/>
                    <a:pt x="137" y="0"/>
                  </a:cubicBezTo>
                  <a:cubicBezTo>
                    <a:pt x="1487" y="0"/>
                    <a:pt x="1487" y="0"/>
                    <a:pt x="1487" y="0"/>
                  </a:cubicBezTo>
                  <a:cubicBezTo>
                    <a:pt x="1562" y="0"/>
                    <a:pt x="1625" y="62"/>
                    <a:pt x="1625" y="137"/>
                  </a:cubicBezTo>
                  <a:cubicBezTo>
                    <a:pt x="1625" y="137"/>
                    <a:pt x="1625" y="137"/>
                    <a:pt x="1625" y="137"/>
                  </a:cubicBezTo>
                  <a:cubicBezTo>
                    <a:pt x="1625" y="212"/>
                    <a:pt x="1562" y="274"/>
                    <a:pt x="1487" y="274"/>
                  </a:cubicBez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</a:sys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97" name="Freeform 184">
            <a:extLst>
              <a:ext uri="{FF2B5EF4-FFF2-40B4-BE49-F238E27FC236}">
                <a16:creationId xmlns:a16="http://schemas.microsoft.com/office/drawing/2014/main" id="{0239C741-E002-894A-85DC-7F10B0272FDC}"/>
              </a:ext>
            </a:extLst>
          </p:cNvPr>
          <p:cNvSpPr>
            <a:spLocks/>
          </p:cNvSpPr>
          <p:nvPr/>
        </p:nvSpPr>
        <p:spPr bwMode="auto">
          <a:xfrm rot="2511390">
            <a:off x="1736726" y="3359768"/>
            <a:ext cx="234125" cy="128442"/>
          </a:xfrm>
          <a:custGeom>
            <a:avLst/>
            <a:gdLst>
              <a:gd name="T0" fmla="*/ 795 w 895"/>
              <a:gd name="T1" fmla="*/ 4 h 491"/>
              <a:gd name="T2" fmla="*/ 895 w 895"/>
              <a:gd name="T3" fmla="*/ 38 h 491"/>
              <a:gd name="T4" fmla="*/ 881 w 895"/>
              <a:gd name="T5" fmla="*/ 40 h 491"/>
              <a:gd name="T6" fmla="*/ 846 w 895"/>
              <a:gd name="T7" fmla="*/ 51 h 491"/>
              <a:gd name="T8" fmla="*/ 804 w 895"/>
              <a:gd name="T9" fmla="*/ 75 h 491"/>
              <a:gd name="T10" fmla="*/ 768 w 895"/>
              <a:gd name="T11" fmla="*/ 116 h 491"/>
              <a:gd name="T12" fmla="*/ 751 w 895"/>
              <a:gd name="T13" fmla="*/ 180 h 491"/>
              <a:gd name="T14" fmla="*/ 766 w 895"/>
              <a:gd name="T15" fmla="*/ 273 h 491"/>
              <a:gd name="T16" fmla="*/ 752 w 895"/>
              <a:gd name="T17" fmla="*/ 272 h 491"/>
              <a:gd name="T18" fmla="*/ 719 w 895"/>
              <a:gd name="T19" fmla="*/ 275 h 491"/>
              <a:gd name="T20" fmla="*/ 680 w 895"/>
              <a:gd name="T21" fmla="*/ 292 h 491"/>
              <a:gd name="T22" fmla="*/ 647 w 895"/>
              <a:gd name="T23" fmla="*/ 332 h 491"/>
              <a:gd name="T24" fmla="*/ 631 w 895"/>
              <a:gd name="T25" fmla="*/ 407 h 491"/>
              <a:gd name="T26" fmla="*/ 616 w 895"/>
              <a:gd name="T27" fmla="*/ 403 h 491"/>
              <a:gd name="T28" fmla="*/ 584 w 895"/>
              <a:gd name="T29" fmla="*/ 407 h 491"/>
              <a:gd name="T30" fmla="*/ 565 w 895"/>
              <a:gd name="T31" fmla="*/ 429 h 491"/>
              <a:gd name="T32" fmla="*/ 560 w 895"/>
              <a:gd name="T33" fmla="*/ 451 h 491"/>
              <a:gd name="T34" fmla="*/ 549 w 895"/>
              <a:gd name="T35" fmla="*/ 468 h 491"/>
              <a:gd name="T36" fmla="*/ 520 w 895"/>
              <a:gd name="T37" fmla="*/ 462 h 491"/>
              <a:gd name="T38" fmla="*/ 490 w 895"/>
              <a:gd name="T39" fmla="*/ 451 h 491"/>
              <a:gd name="T40" fmla="*/ 461 w 895"/>
              <a:gd name="T41" fmla="*/ 462 h 491"/>
              <a:gd name="T42" fmla="*/ 448 w 895"/>
              <a:gd name="T43" fmla="*/ 485 h 491"/>
              <a:gd name="T44" fmla="*/ 421 w 895"/>
              <a:gd name="T45" fmla="*/ 466 h 491"/>
              <a:gd name="T46" fmla="*/ 371 w 895"/>
              <a:gd name="T47" fmla="*/ 446 h 491"/>
              <a:gd name="T48" fmla="*/ 306 w 895"/>
              <a:gd name="T49" fmla="*/ 455 h 491"/>
              <a:gd name="T50" fmla="*/ 257 w 895"/>
              <a:gd name="T51" fmla="*/ 490 h 491"/>
              <a:gd name="T52" fmla="*/ 244 w 895"/>
              <a:gd name="T53" fmla="*/ 467 h 491"/>
              <a:gd name="T54" fmla="*/ 213 w 895"/>
              <a:gd name="T55" fmla="*/ 431 h 491"/>
              <a:gd name="T56" fmla="*/ 167 w 895"/>
              <a:gd name="T57" fmla="*/ 399 h 491"/>
              <a:gd name="T58" fmla="*/ 106 w 895"/>
              <a:gd name="T59" fmla="*/ 387 h 491"/>
              <a:gd name="T60" fmla="*/ 29 w 895"/>
              <a:gd name="T61" fmla="*/ 414 h 491"/>
              <a:gd name="T62" fmla="*/ 2 w 895"/>
              <a:gd name="T63" fmla="*/ 423 h 491"/>
              <a:gd name="T64" fmla="*/ 19 w 895"/>
              <a:gd name="T65" fmla="*/ 376 h 491"/>
              <a:gd name="T66" fmla="*/ 52 w 895"/>
              <a:gd name="T67" fmla="*/ 317 h 491"/>
              <a:gd name="T68" fmla="*/ 105 w 895"/>
              <a:gd name="T69" fmla="*/ 271 h 491"/>
              <a:gd name="T70" fmla="*/ 176 w 895"/>
              <a:gd name="T71" fmla="*/ 258 h 491"/>
              <a:gd name="T72" fmla="*/ 235 w 895"/>
              <a:gd name="T73" fmla="*/ 275 h 491"/>
              <a:gd name="T74" fmla="*/ 287 w 895"/>
              <a:gd name="T75" fmla="*/ 301 h 491"/>
              <a:gd name="T76" fmla="*/ 348 w 895"/>
              <a:gd name="T77" fmla="*/ 326 h 491"/>
              <a:gd name="T78" fmla="*/ 432 w 895"/>
              <a:gd name="T79" fmla="*/ 333 h 491"/>
              <a:gd name="T80" fmla="*/ 426 w 895"/>
              <a:gd name="T81" fmla="*/ 314 h 491"/>
              <a:gd name="T82" fmla="*/ 396 w 895"/>
              <a:gd name="T83" fmla="*/ 286 h 491"/>
              <a:gd name="T84" fmla="*/ 440 w 895"/>
              <a:gd name="T85" fmla="*/ 283 h 491"/>
              <a:gd name="T86" fmla="*/ 457 w 895"/>
              <a:gd name="T87" fmla="*/ 268 h 491"/>
              <a:gd name="T88" fmla="*/ 495 w 895"/>
              <a:gd name="T89" fmla="*/ 264 h 491"/>
              <a:gd name="T90" fmla="*/ 503 w 895"/>
              <a:gd name="T91" fmla="*/ 247 h 491"/>
              <a:gd name="T92" fmla="*/ 515 w 895"/>
              <a:gd name="T93" fmla="*/ 239 h 491"/>
              <a:gd name="T94" fmla="*/ 516 w 895"/>
              <a:gd name="T95" fmla="*/ 274 h 491"/>
              <a:gd name="T96" fmla="*/ 527 w 895"/>
              <a:gd name="T97" fmla="*/ 295 h 491"/>
              <a:gd name="T98" fmla="*/ 553 w 895"/>
              <a:gd name="T99" fmla="*/ 268 h 491"/>
              <a:gd name="T100" fmla="*/ 592 w 895"/>
              <a:gd name="T101" fmla="*/ 208 h 491"/>
              <a:gd name="T102" fmla="*/ 617 w 895"/>
              <a:gd name="T103" fmla="*/ 127 h 491"/>
              <a:gd name="T104" fmla="*/ 638 w 895"/>
              <a:gd name="T105" fmla="*/ 72 h 491"/>
              <a:gd name="T106" fmla="*/ 671 w 895"/>
              <a:gd name="T107" fmla="*/ 28 h 491"/>
              <a:gd name="T108" fmla="*/ 722 w 895"/>
              <a:gd name="T109" fmla="*/ 3 h 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895" h="491">
                <a:moveTo>
                  <a:pt x="744" y="0"/>
                </a:moveTo>
                <a:lnTo>
                  <a:pt x="768" y="0"/>
                </a:lnTo>
                <a:lnTo>
                  <a:pt x="795" y="4"/>
                </a:lnTo>
                <a:lnTo>
                  <a:pt x="825" y="11"/>
                </a:lnTo>
                <a:lnTo>
                  <a:pt x="858" y="23"/>
                </a:lnTo>
                <a:lnTo>
                  <a:pt x="895" y="38"/>
                </a:lnTo>
                <a:lnTo>
                  <a:pt x="893" y="38"/>
                </a:lnTo>
                <a:lnTo>
                  <a:pt x="889" y="39"/>
                </a:lnTo>
                <a:lnTo>
                  <a:pt x="881" y="40"/>
                </a:lnTo>
                <a:lnTo>
                  <a:pt x="871" y="43"/>
                </a:lnTo>
                <a:lnTo>
                  <a:pt x="859" y="46"/>
                </a:lnTo>
                <a:lnTo>
                  <a:pt x="846" y="51"/>
                </a:lnTo>
                <a:lnTo>
                  <a:pt x="833" y="57"/>
                </a:lnTo>
                <a:lnTo>
                  <a:pt x="818" y="66"/>
                </a:lnTo>
                <a:lnTo>
                  <a:pt x="804" y="75"/>
                </a:lnTo>
                <a:lnTo>
                  <a:pt x="791" y="87"/>
                </a:lnTo>
                <a:lnTo>
                  <a:pt x="779" y="100"/>
                </a:lnTo>
                <a:lnTo>
                  <a:pt x="768" y="116"/>
                </a:lnTo>
                <a:lnTo>
                  <a:pt x="760" y="135"/>
                </a:lnTo>
                <a:lnTo>
                  <a:pt x="754" y="156"/>
                </a:lnTo>
                <a:lnTo>
                  <a:pt x="751" y="180"/>
                </a:lnTo>
                <a:lnTo>
                  <a:pt x="751" y="208"/>
                </a:lnTo>
                <a:lnTo>
                  <a:pt x="757" y="239"/>
                </a:lnTo>
                <a:lnTo>
                  <a:pt x="766" y="273"/>
                </a:lnTo>
                <a:lnTo>
                  <a:pt x="765" y="272"/>
                </a:lnTo>
                <a:lnTo>
                  <a:pt x="759" y="272"/>
                </a:lnTo>
                <a:lnTo>
                  <a:pt x="752" y="272"/>
                </a:lnTo>
                <a:lnTo>
                  <a:pt x="743" y="272"/>
                </a:lnTo>
                <a:lnTo>
                  <a:pt x="732" y="273"/>
                </a:lnTo>
                <a:lnTo>
                  <a:pt x="719" y="275"/>
                </a:lnTo>
                <a:lnTo>
                  <a:pt x="706" y="278"/>
                </a:lnTo>
                <a:lnTo>
                  <a:pt x="693" y="284"/>
                </a:lnTo>
                <a:lnTo>
                  <a:pt x="680" y="292"/>
                </a:lnTo>
                <a:lnTo>
                  <a:pt x="668" y="303"/>
                </a:lnTo>
                <a:lnTo>
                  <a:pt x="657" y="316"/>
                </a:lnTo>
                <a:lnTo>
                  <a:pt x="647" y="332"/>
                </a:lnTo>
                <a:lnTo>
                  <a:pt x="639" y="353"/>
                </a:lnTo>
                <a:lnTo>
                  <a:pt x="634" y="377"/>
                </a:lnTo>
                <a:lnTo>
                  <a:pt x="631" y="407"/>
                </a:lnTo>
                <a:lnTo>
                  <a:pt x="629" y="406"/>
                </a:lnTo>
                <a:lnTo>
                  <a:pt x="624" y="404"/>
                </a:lnTo>
                <a:lnTo>
                  <a:pt x="616" y="403"/>
                </a:lnTo>
                <a:lnTo>
                  <a:pt x="606" y="402"/>
                </a:lnTo>
                <a:lnTo>
                  <a:pt x="595" y="403"/>
                </a:lnTo>
                <a:lnTo>
                  <a:pt x="584" y="407"/>
                </a:lnTo>
                <a:lnTo>
                  <a:pt x="574" y="415"/>
                </a:lnTo>
                <a:lnTo>
                  <a:pt x="565" y="427"/>
                </a:lnTo>
                <a:lnTo>
                  <a:pt x="565" y="429"/>
                </a:lnTo>
                <a:lnTo>
                  <a:pt x="563" y="434"/>
                </a:lnTo>
                <a:lnTo>
                  <a:pt x="562" y="441"/>
                </a:lnTo>
                <a:lnTo>
                  <a:pt x="560" y="451"/>
                </a:lnTo>
                <a:lnTo>
                  <a:pt x="559" y="458"/>
                </a:lnTo>
                <a:lnTo>
                  <a:pt x="554" y="463"/>
                </a:lnTo>
                <a:lnTo>
                  <a:pt x="549" y="468"/>
                </a:lnTo>
                <a:lnTo>
                  <a:pt x="541" y="470"/>
                </a:lnTo>
                <a:lnTo>
                  <a:pt x="531" y="468"/>
                </a:lnTo>
                <a:lnTo>
                  <a:pt x="520" y="462"/>
                </a:lnTo>
                <a:lnTo>
                  <a:pt x="510" y="457"/>
                </a:lnTo>
                <a:lnTo>
                  <a:pt x="501" y="452"/>
                </a:lnTo>
                <a:lnTo>
                  <a:pt x="490" y="451"/>
                </a:lnTo>
                <a:lnTo>
                  <a:pt x="480" y="452"/>
                </a:lnTo>
                <a:lnTo>
                  <a:pt x="470" y="456"/>
                </a:lnTo>
                <a:lnTo>
                  <a:pt x="461" y="462"/>
                </a:lnTo>
                <a:lnTo>
                  <a:pt x="454" y="473"/>
                </a:lnTo>
                <a:lnTo>
                  <a:pt x="450" y="488"/>
                </a:lnTo>
                <a:lnTo>
                  <a:pt x="448" y="485"/>
                </a:lnTo>
                <a:lnTo>
                  <a:pt x="442" y="480"/>
                </a:lnTo>
                <a:lnTo>
                  <a:pt x="433" y="473"/>
                </a:lnTo>
                <a:lnTo>
                  <a:pt x="421" y="466"/>
                </a:lnTo>
                <a:lnTo>
                  <a:pt x="407" y="457"/>
                </a:lnTo>
                <a:lnTo>
                  <a:pt x="389" y="450"/>
                </a:lnTo>
                <a:lnTo>
                  <a:pt x="371" y="446"/>
                </a:lnTo>
                <a:lnTo>
                  <a:pt x="350" y="444"/>
                </a:lnTo>
                <a:lnTo>
                  <a:pt x="329" y="447"/>
                </a:lnTo>
                <a:lnTo>
                  <a:pt x="306" y="455"/>
                </a:lnTo>
                <a:lnTo>
                  <a:pt x="283" y="469"/>
                </a:lnTo>
                <a:lnTo>
                  <a:pt x="259" y="491"/>
                </a:lnTo>
                <a:lnTo>
                  <a:pt x="257" y="490"/>
                </a:lnTo>
                <a:lnTo>
                  <a:pt x="255" y="484"/>
                </a:lnTo>
                <a:lnTo>
                  <a:pt x="251" y="477"/>
                </a:lnTo>
                <a:lnTo>
                  <a:pt x="244" y="467"/>
                </a:lnTo>
                <a:lnTo>
                  <a:pt x="235" y="456"/>
                </a:lnTo>
                <a:lnTo>
                  <a:pt x="226" y="444"/>
                </a:lnTo>
                <a:lnTo>
                  <a:pt x="213" y="431"/>
                </a:lnTo>
                <a:lnTo>
                  <a:pt x="200" y="419"/>
                </a:lnTo>
                <a:lnTo>
                  <a:pt x="185" y="408"/>
                </a:lnTo>
                <a:lnTo>
                  <a:pt x="167" y="399"/>
                </a:lnTo>
                <a:lnTo>
                  <a:pt x="149" y="393"/>
                </a:lnTo>
                <a:lnTo>
                  <a:pt x="129" y="388"/>
                </a:lnTo>
                <a:lnTo>
                  <a:pt x="106" y="387"/>
                </a:lnTo>
                <a:lnTo>
                  <a:pt x="81" y="392"/>
                </a:lnTo>
                <a:lnTo>
                  <a:pt x="56" y="399"/>
                </a:lnTo>
                <a:lnTo>
                  <a:pt x="29" y="414"/>
                </a:lnTo>
                <a:lnTo>
                  <a:pt x="0" y="434"/>
                </a:lnTo>
                <a:lnTo>
                  <a:pt x="0" y="430"/>
                </a:lnTo>
                <a:lnTo>
                  <a:pt x="2" y="423"/>
                </a:lnTo>
                <a:lnTo>
                  <a:pt x="7" y="410"/>
                </a:lnTo>
                <a:lnTo>
                  <a:pt x="11" y="394"/>
                </a:lnTo>
                <a:lnTo>
                  <a:pt x="19" y="376"/>
                </a:lnTo>
                <a:lnTo>
                  <a:pt x="28" y="356"/>
                </a:lnTo>
                <a:lnTo>
                  <a:pt x="39" y="337"/>
                </a:lnTo>
                <a:lnTo>
                  <a:pt x="52" y="317"/>
                </a:lnTo>
                <a:lnTo>
                  <a:pt x="67" y="299"/>
                </a:lnTo>
                <a:lnTo>
                  <a:pt x="85" y="283"/>
                </a:lnTo>
                <a:lnTo>
                  <a:pt x="105" y="271"/>
                </a:lnTo>
                <a:lnTo>
                  <a:pt x="127" y="262"/>
                </a:lnTo>
                <a:lnTo>
                  <a:pt x="152" y="258"/>
                </a:lnTo>
                <a:lnTo>
                  <a:pt x="176" y="258"/>
                </a:lnTo>
                <a:lnTo>
                  <a:pt x="198" y="262"/>
                </a:lnTo>
                <a:lnTo>
                  <a:pt x="218" y="267"/>
                </a:lnTo>
                <a:lnTo>
                  <a:pt x="235" y="275"/>
                </a:lnTo>
                <a:lnTo>
                  <a:pt x="253" y="283"/>
                </a:lnTo>
                <a:lnTo>
                  <a:pt x="270" y="293"/>
                </a:lnTo>
                <a:lnTo>
                  <a:pt x="287" y="301"/>
                </a:lnTo>
                <a:lnTo>
                  <a:pt x="306" y="310"/>
                </a:lnTo>
                <a:lnTo>
                  <a:pt x="326" y="319"/>
                </a:lnTo>
                <a:lnTo>
                  <a:pt x="348" y="326"/>
                </a:lnTo>
                <a:lnTo>
                  <a:pt x="372" y="331"/>
                </a:lnTo>
                <a:lnTo>
                  <a:pt x="400" y="333"/>
                </a:lnTo>
                <a:lnTo>
                  <a:pt x="432" y="333"/>
                </a:lnTo>
                <a:lnTo>
                  <a:pt x="432" y="331"/>
                </a:lnTo>
                <a:lnTo>
                  <a:pt x="430" y="323"/>
                </a:lnTo>
                <a:lnTo>
                  <a:pt x="426" y="314"/>
                </a:lnTo>
                <a:lnTo>
                  <a:pt x="419" y="304"/>
                </a:lnTo>
                <a:lnTo>
                  <a:pt x="409" y="294"/>
                </a:lnTo>
                <a:lnTo>
                  <a:pt x="396" y="286"/>
                </a:lnTo>
                <a:lnTo>
                  <a:pt x="437" y="288"/>
                </a:lnTo>
                <a:lnTo>
                  <a:pt x="438" y="287"/>
                </a:lnTo>
                <a:lnTo>
                  <a:pt x="440" y="283"/>
                </a:lnTo>
                <a:lnTo>
                  <a:pt x="443" y="278"/>
                </a:lnTo>
                <a:lnTo>
                  <a:pt x="449" y="273"/>
                </a:lnTo>
                <a:lnTo>
                  <a:pt x="457" y="268"/>
                </a:lnTo>
                <a:lnTo>
                  <a:pt x="466" y="264"/>
                </a:lnTo>
                <a:lnTo>
                  <a:pt x="480" y="263"/>
                </a:lnTo>
                <a:lnTo>
                  <a:pt x="495" y="264"/>
                </a:lnTo>
                <a:lnTo>
                  <a:pt x="496" y="262"/>
                </a:lnTo>
                <a:lnTo>
                  <a:pt x="498" y="255"/>
                </a:lnTo>
                <a:lnTo>
                  <a:pt x="503" y="247"/>
                </a:lnTo>
                <a:lnTo>
                  <a:pt x="508" y="240"/>
                </a:lnTo>
                <a:lnTo>
                  <a:pt x="516" y="235"/>
                </a:lnTo>
                <a:lnTo>
                  <a:pt x="515" y="239"/>
                </a:lnTo>
                <a:lnTo>
                  <a:pt x="515" y="249"/>
                </a:lnTo>
                <a:lnTo>
                  <a:pt x="515" y="261"/>
                </a:lnTo>
                <a:lnTo>
                  <a:pt x="516" y="274"/>
                </a:lnTo>
                <a:lnTo>
                  <a:pt x="519" y="287"/>
                </a:lnTo>
                <a:lnTo>
                  <a:pt x="525" y="296"/>
                </a:lnTo>
                <a:lnTo>
                  <a:pt x="527" y="295"/>
                </a:lnTo>
                <a:lnTo>
                  <a:pt x="532" y="289"/>
                </a:lnTo>
                <a:lnTo>
                  <a:pt x="542" y="280"/>
                </a:lnTo>
                <a:lnTo>
                  <a:pt x="553" y="268"/>
                </a:lnTo>
                <a:lnTo>
                  <a:pt x="567" y="252"/>
                </a:lnTo>
                <a:lnTo>
                  <a:pt x="580" y="232"/>
                </a:lnTo>
                <a:lnTo>
                  <a:pt x="592" y="208"/>
                </a:lnTo>
                <a:lnTo>
                  <a:pt x="604" y="180"/>
                </a:lnTo>
                <a:lnTo>
                  <a:pt x="613" y="147"/>
                </a:lnTo>
                <a:lnTo>
                  <a:pt x="617" y="127"/>
                </a:lnTo>
                <a:lnTo>
                  <a:pt x="623" y="109"/>
                </a:lnTo>
                <a:lnTo>
                  <a:pt x="630" y="90"/>
                </a:lnTo>
                <a:lnTo>
                  <a:pt x="638" y="72"/>
                </a:lnTo>
                <a:lnTo>
                  <a:pt x="647" y="56"/>
                </a:lnTo>
                <a:lnTo>
                  <a:pt x="658" y="41"/>
                </a:lnTo>
                <a:lnTo>
                  <a:pt x="671" y="28"/>
                </a:lnTo>
                <a:lnTo>
                  <a:pt x="685" y="17"/>
                </a:lnTo>
                <a:lnTo>
                  <a:pt x="703" y="8"/>
                </a:lnTo>
                <a:lnTo>
                  <a:pt x="722" y="3"/>
                </a:lnTo>
                <a:lnTo>
                  <a:pt x="744" y="0"/>
                </a:lnTo>
                <a:close/>
              </a:path>
            </a:pathLst>
          </a:custGeom>
          <a:solidFill>
            <a:sysClr val="windowText" lastClr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98" name="Freeform 184">
            <a:extLst>
              <a:ext uri="{FF2B5EF4-FFF2-40B4-BE49-F238E27FC236}">
                <a16:creationId xmlns:a16="http://schemas.microsoft.com/office/drawing/2014/main" id="{9215F023-698B-ED4D-B1FA-1A28C5F1938F}"/>
              </a:ext>
            </a:extLst>
          </p:cNvPr>
          <p:cNvSpPr>
            <a:spLocks/>
          </p:cNvSpPr>
          <p:nvPr/>
        </p:nvSpPr>
        <p:spPr bwMode="auto">
          <a:xfrm rot="1139452">
            <a:off x="1404466" y="3183042"/>
            <a:ext cx="393886" cy="216088"/>
          </a:xfrm>
          <a:custGeom>
            <a:avLst/>
            <a:gdLst>
              <a:gd name="T0" fmla="*/ 795 w 895"/>
              <a:gd name="T1" fmla="*/ 4 h 491"/>
              <a:gd name="T2" fmla="*/ 895 w 895"/>
              <a:gd name="T3" fmla="*/ 38 h 491"/>
              <a:gd name="T4" fmla="*/ 881 w 895"/>
              <a:gd name="T5" fmla="*/ 40 h 491"/>
              <a:gd name="T6" fmla="*/ 846 w 895"/>
              <a:gd name="T7" fmla="*/ 51 h 491"/>
              <a:gd name="T8" fmla="*/ 804 w 895"/>
              <a:gd name="T9" fmla="*/ 75 h 491"/>
              <a:gd name="T10" fmla="*/ 768 w 895"/>
              <a:gd name="T11" fmla="*/ 116 h 491"/>
              <a:gd name="T12" fmla="*/ 751 w 895"/>
              <a:gd name="T13" fmla="*/ 180 h 491"/>
              <a:gd name="T14" fmla="*/ 766 w 895"/>
              <a:gd name="T15" fmla="*/ 273 h 491"/>
              <a:gd name="T16" fmla="*/ 752 w 895"/>
              <a:gd name="T17" fmla="*/ 272 h 491"/>
              <a:gd name="T18" fmla="*/ 719 w 895"/>
              <a:gd name="T19" fmla="*/ 275 h 491"/>
              <a:gd name="T20" fmla="*/ 680 w 895"/>
              <a:gd name="T21" fmla="*/ 292 h 491"/>
              <a:gd name="T22" fmla="*/ 647 w 895"/>
              <a:gd name="T23" fmla="*/ 332 h 491"/>
              <a:gd name="T24" fmla="*/ 631 w 895"/>
              <a:gd name="T25" fmla="*/ 407 h 491"/>
              <a:gd name="T26" fmla="*/ 616 w 895"/>
              <a:gd name="T27" fmla="*/ 403 h 491"/>
              <a:gd name="T28" fmla="*/ 584 w 895"/>
              <a:gd name="T29" fmla="*/ 407 h 491"/>
              <a:gd name="T30" fmla="*/ 565 w 895"/>
              <a:gd name="T31" fmla="*/ 429 h 491"/>
              <a:gd name="T32" fmla="*/ 560 w 895"/>
              <a:gd name="T33" fmla="*/ 451 h 491"/>
              <a:gd name="T34" fmla="*/ 549 w 895"/>
              <a:gd name="T35" fmla="*/ 468 h 491"/>
              <a:gd name="T36" fmla="*/ 520 w 895"/>
              <a:gd name="T37" fmla="*/ 462 h 491"/>
              <a:gd name="T38" fmla="*/ 490 w 895"/>
              <a:gd name="T39" fmla="*/ 451 h 491"/>
              <a:gd name="T40" fmla="*/ 461 w 895"/>
              <a:gd name="T41" fmla="*/ 462 h 491"/>
              <a:gd name="T42" fmla="*/ 448 w 895"/>
              <a:gd name="T43" fmla="*/ 485 h 491"/>
              <a:gd name="T44" fmla="*/ 421 w 895"/>
              <a:gd name="T45" fmla="*/ 466 h 491"/>
              <a:gd name="T46" fmla="*/ 371 w 895"/>
              <a:gd name="T47" fmla="*/ 446 h 491"/>
              <a:gd name="T48" fmla="*/ 306 w 895"/>
              <a:gd name="T49" fmla="*/ 455 h 491"/>
              <a:gd name="T50" fmla="*/ 257 w 895"/>
              <a:gd name="T51" fmla="*/ 490 h 491"/>
              <a:gd name="T52" fmla="*/ 244 w 895"/>
              <a:gd name="T53" fmla="*/ 467 h 491"/>
              <a:gd name="T54" fmla="*/ 213 w 895"/>
              <a:gd name="T55" fmla="*/ 431 h 491"/>
              <a:gd name="T56" fmla="*/ 167 w 895"/>
              <a:gd name="T57" fmla="*/ 399 h 491"/>
              <a:gd name="T58" fmla="*/ 106 w 895"/>
              <a:gd name="T59" fmla="*/ 387 h 491"/>
              <a:gd name="T60" fmla="*/ 29 w 895"/>
              <a:gd name="T61" fmla="*/ 414 h 491"/>
              <a:gd name="T62" fmla="*/ 2 w 895"/>
              <a:gd name="T63" fmla="*/ 423 h 491"/>
              <a:gd name="T64" fmla="*/ 19 w 895"/>
              <a:gd name="T65" fmla="*/ 376 h 491"/>
              <a:gd name="T66" fmla="*/ 52 w 895"/>
              <a:gd name="T67" fmla="*/ 317 h 491"/>
              <a:gd name="T68" fmla="*/ 105 w 895"/>
              <a:gd name="T69" fmla="*/ 271 h 491"/>
              <a:gd name="T70" fmla="*/ 176 w 895"/>
              <a:gd name="T71" fmla="*/ 258 h 491"/>
              <a:gd name="T72" fmla="*/ 235 w 895"/>
              <a:gd name="T73" fmla="*/ 275 h 491"/>
              <a:gd name="T74" fmla="*/ 287 w 895"/>
              <a:gd name="T75" fmla="*/ 301 h 491"/>
              <a:gd name="T76" fmla="*/ 348 w 895"/>
              <a:gd name="T77" fmla="*/ 326 h 491"/>
              <a:gd name="T78" fmla="*/ 432 w 895"/>
              <a:gd name="T79" fmla="*/ 333 h 491"/>
              <a:gd name="T80" fmla="*/ 426 w 895"/>
              <a:gd name="T81" fmla="*/ 314 h 491"/>
              <a:gd name="T82" fmla="*/ 396 w 895"/>
              <a:gd name="T83" fmla="*/ 286 h 491"/>
              <a:gd name="T84" fmla="*/ 440 w 895"/>
              <a:gd name="T85" fmla="*/ 283 h 491"/>
              <a:gd name="T86" fmla="*/ 457 w 895"/>
              <a:gd name="T87" fmla="*/ 268 h 491"/>
              <a:gd name="T88" fmla="*/ 495 w 895"/>
              <a:gd name="T89" fmla="*/ 264 h 491"/>
              <a:gd name="T90" fmla="*/ 503 w 895"/>
              <a:gd name="T91" fmla="*/ 247 h 491"/>
              <a:gd name="T92" fmla="*/ 515 w 895"/>
              <a:gd name="T93" fmla="*/ 239 h 491"/>
              <a:gd name="T94" fmla="*/ 516 w 895"/>
              <a:gd name="T95" fmla="*/ 274 h 491"/>
              <a:gd name="T96" fmla="*/ 527 w 895"/>
              <a:gd name="T97" fmla="*/ 295 h 491"/>
              <a:gd name="T98" fmla="*/ 553 w 895"/>
              <a:gd name="T99" fmla="*/ 268 h 491"/>
              <a:gd name="T100" fmla="*/ 592 w 895"/>
              <a:gd name="T101" fmla="*/ 208 h 491"/>
              <a:gd name="T102" fmla="*/ 617 w 895"/>
              <a:gd name="T103" fmla="*/ 127 h 491"/>
              <a:gd name="T104" fmla="*/ 638 w 895"/>
              <a:gd name="T105" fmla="*/ 72 h 491"/>
              <a:gd name="T106" fmla="*/ 671 w 895"/>
              <a:gd name="T107" fmla="*/ 28 h 491"/>
              <a:gd name="T108" fmla="*/ 722 w 895"/>
              <a:gd name="T109" fmla="*/ 3 h 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895" h="491">
                <a:moveTo>
                  <a:pt x="744" y="0"/>
                </a:moveTo>
                <a:lnTo>
                  <a:pt x="768" y="0"/>
                </a:lnTo>
                <a:lnTo>
                  <a:pt x="795" y="4"/>
                </a:lnTo>
                <a:lnTo>
                  <a:pt x="825" y="11"/>
                </a:lnTo>
                <a:lnTo>
                  <a:pt x="858" y="23"/>
                </a:lnTo>
                <a:lnTo>
                  <a:pt x="895" y="38"/>
                </a:lnTo>
                <a:lnTo>
                  <a:pt x="893" y="38"/>
                </a:lnTo>
                <a:lnTo>
                  <a:pt x="889" y="39"/>
                </a:lnTo>
                <a:lnTo>
                  <a:pt x="881" y="40"/>
                </a:lnTo>
                <a:lnTo>
                  <a:pt x="871" y="43"/>
                </a:lnTo>
                <a:lnTo>
                  <a:pt x="859" y="46"/>
                </a:lnTo>
                <a:lnTo>
                  <a:pt x="846" y="51"/>
                </a:lnTo>
                <a:lnTo>
                  <a:pt x="833" y="57"/>
                </a:lnTo>
                <a:lnTo>
                  <a:pt x="818" y="66"/>
                </a:lnTo>
                <a:lnTo>
                  <a:pt x="804" y="75"/>
                </a:lnTo>
                <a:lnTo>
                  <a:pt x="791" y="87"/>
                </a:lnTo>
                <a:lnTo>
                  <a:pt x="779" y="100"/>
                </a:lnTo>
                <a:lnTo>
                  <a:pt x="768" y="116"/>
                </a:lnTo>
                <a:lnTo>
                  <a:pt x="760" y="135"/>
                </a:lnTo>
                <a:lnTo>
                  <a:pt x="754" y="156"/>
                </a:lnTo>
                <a:lnTo>
                  <a:pt x="751" y="180"/>
                </a:lnTo>
                <a:lnTo>
                  <a:pt x="751" y="208"/>
                </a:lnTo>
                <a:lnTo>
                  <a:pt x="757" y="239"/>
                </a:lnTo>
                <a:lnTo>
                  <a:pt x="766" y="273"/>
                </a:lnTo>
                <a:lnTo>
                  <a:pt x="765" y="272"/>
                </a:lnTo>
                <a:lnTo>
                  <a:pt x="759" y="272"/>
                </a:lnTo>
                <a:lnTo>
                  <a:pt x="752" y="272"/>
                </a:lnTo>
                <a:lnTo>
                  <a:pt x="743" y="272"/>
                </a:lnTo>
                <a:lnTo>
                  <a:pt x="732" y="273"/>
                </a:lnTo>
                <a:lnTo>
                  <a:pt x="719" y="275"/>
                </a:lnTo>
                <a:lnTo>
                  <a:pt x="706" y="278"/>
                </a:lnTo>
                <a:lnTo>
                  <a:pt x="693" y="284"/>
                </a:lnTo>
                <a:lnTo>
                  <a:pt x="680" y="292"/>
                </a:lnTo>
                <a:lnTo>
                  <a:pt x="668" y="303"/>
                </a:lnTo>
                <a:lnTo>
                  <a:pt x="657" y="316"/>
                </a:lnTo>
                <a:lnTo>
                  <a:pt x="647" y="332"/>
                </a:lnTo>
                <a:lnTo>
                  <a:pt x="639" y="353"/>
                </a:lnTo>
                <a:lnTo>
                  <a:pt x="634" y="377"/>
                </a:lnTo>
                <a:lnTo>
                  <a:pt x="631" y="407"/>
                </a:lnTo>
                <a:lnTo>
                  <a:pt x="629" y="406"/>
                </a:lnTo>
                <a:lnTo>
                  <a:pt x="624" y="404"/>
                </a:lnTo>
                <a:lnTo>
                  <a:pt x="616" y="403"/>
                </a:lnTo>
                <a:lnTo>
                  <a:pt x="606" y="402"/>
                </a:lnTo>
                <a:lnTo>
                  <a:pt x="595" y="403"/>
                </a:lnTo>
                <a:lnTo>
                  <a:pt x="584" y="407"/>
                </a:lnTo>
                <a:lnTo>
                  <a:pt x="574" y="415"/>
                </a:lnTo>
                <a:lnTo>
                  <a:pt x="565" y="427"/>
                </a:lnTo>
                <a:lnTo>
                  <a:pt x="565" y="429"/>
                </a:lnTo>
                <a:lnTo>
                  <a:pt x="563" y="434"/>
                </a:lnTo>
                <a:lnTo>
                  <a:pt x="562" y="441"/>
                </a:lnTo>
                <a:lnTo>
                  <a:pt x="560" y="451"/>
                </a:lnTo>
                <a:lnTo>
                  <a:pt x="559" y="458"/>
                </a:lnTo>
                <a:lnTo>
                  <a:pt x="554" y="463"/>
                </a:lnTo>
                <a:lnTo>
                  <a:pt x="549" y="468"/>
                </a:lnTo>
                <a:lnTo>
                  <a:pt x="541" y="470"/>
                </a:lnTo>
                <a:lnTo>
                  <a:pt x="531" y="468"/>
                </a:lnTo>
                <a:lnTo>
                  <a:pt x="520" y="462"/>
                </a:lnTo>
                <a:lnTo>
                  <a:pt x="510" y="457"/>
                </a:lnTo>
                <a:lnTo>
                  <a:pt x="501" y="452"/>
                </a:lnTo>
                <a:lnTo>
                  <a:pt x="490" y="451"/>
                </a:lnTo>
                <a:lnTo>
                  <a:pt x="480" y="452"/>
                </a:lnTo>
                <a:lnTo>
                  <a:pt x="470" y="456"/>
                </a:lnTo>
                <a:lnTo>
                  <a:pt x="461" y="462"/>
                </a:lnTo>
                <a:lnTo>
                  <a:pt x="454" y="473"/>
                </a:lnTo>
                <a:lnTo>
                  <a:pt x="450" y="488"/>
                </a:lnTo>
                <a:lnTo>
                  <a:pt x="448" y="485"/>
                </a:lnTo>
                <a:lnTo>
                  <a:pt x="442" y="480"/>
                </a:lnTo>
                <a:lnTo>
                  <a:pt x="433" y="473"/>
                </a:lnTo>
                <a:lnTo>
                  <a:pt x="421" y="466"/>
                </a:lnTo>
                <a:lnTo>
                  <a:pt x="407" y="457"/>
                </a:lnTo>
                <a:lnTo>
                  <a:pt x="389" y="450"/>
                </a:lnTo>
                <a:lnTo>
                  <a:pt x="371" y="446"/>
                </a:lnTo>
                <a:lnTo>
                  <a:pt x="350" y="444"/>
                </a:lnTo>
                <a:lnTo>
                  <a:pt x="329" y="447"/>
                </a:lnTo>
                <a:lnTo>
                  <a:pt x="306" y="455"/>
                </a:lnTo>
                <a:lnTo>
                  <a:pt x="283" y="469"/>
                </a:lnTo>
                <a:lnTo>
                  <a:pt x="259" y="491"/>
                </a:lnTo>
                <a:lnTo>
                  <a:pt x="257" y="490"/>
                </a:lnTo>
                <a:lnTo>
                  <a:pt x="255" y="484"/>
                </a:lnTo>
                <a:lnTo>
                  <a:pt x="251" y="477"/>
                </a:lnTo>
                <a:lnTo>
                  <a:pt x="244" y="467"/>
                </a:lnTo>
                <a:lnTo>
                  <a:pt x="235" y="456"/>
                </a:lnTo>
                <a:lnTo>
                  <a:pt x="226" y="444"/>
                </a:lnTo>
                <a:lnTo>
                  <a:pt x="213" y="431"/>
                </a:lnTo>
                <a:lnTo>
                  <a:pt x="200" y="419"/>
                </a:lnTo>
                <a:lnTo>
                  <a:pt x="185" y="408"/>
                </a:lnTo>
                <a:lnTo>
                  <a:pt x="167" y="399"/>
                </a:lnTo>
                <a:lnTo>
                  <a:pt x="149" y="393"/>
                </a:lnTo>
                <a:lnTo>
                  <a:pt x="129" y="388"/>
                </a:lnTo>
                <a:lnTo>
                  <a:pt x="106" y="387"/>
                </a:lnTo>
                <a:lnTo>
                  <a:pt x="81" y="392"/>
                </a:lnTo>
                <a:lnTo>
                  <a:pt x="56" y="399"/>
                </a:lnTo>
                <a:lnTo>
                  <a:pt x="29" y="414"/>
                </a:lnTo>
                <a:lnTo>
                  <a:pt x="0" y="434"/>
                </a:lnTo>
                <a:lnTo>
                  <a:pt x="0" y="430"/>
                </a:lnTo>
                <a:lnTo>
                  <a:pt x="2" y="423"/>
                </a:lnTo>
                <a:lnTo>
                  <a:pt x="7" y="410"/>
                </a:lnTo>
                <a:lnTo>
                  <a:pt x="11" y="394"/>
                </a:lnTo>
                <a:lnTo>
                  <a:pt x="19" y="376"/>
                </a:lnTo>
                <a:lnTo>
                  <a:pt x="28" y="356"/>
                </a:lnTo>
                <a:lnTo>
                  <a:pt x="39" y="337"/>
                </a:lnTo>
                <a:lnTo>
                  <a:pt x="52" y="317"/>
                </a:lnTo>
                <a:lnTo>
                  <a:pt x="67" y="299"/>
                </a:lnTo>
                <a:lnTo>
                  <a:pt x="85" y="283"/>
                </a:lnTo>
                <a:lnTo>
                  <a:pt x="105" y="271"/>
                </a:lnTo>
                <a:lnTo>
                  <a:pt x="127" y="262"/>
                </a:lnTo>
                <a:lnTo>
                  <a:pt x="152" y="258"/>
                </a:lnTo>
                <a:lnTo>
                  <a:pt x="176" y="258"/>
                </a:lnTo>
                <a:lnTo>
                  <a:pt x="198" y="262"/>
                </a:lnTo>
                <a:lnTo>
                  <a:pt x="218" y="267"/>
                </a:lnTo>
                <a:lnTo>
                  <a:pt x="235" y="275"/>
                </a:lnTo>
                <a:lnTo>
                  <a:pt x="253" y="283"/>
                </a:lnTo>
                <a:lnTo>
                  <a:pt x="270" y="293"/>
                </a:lnTo>
                <a:lnTo>
                  <a:pt x="287" y="301"/>
                </a:lnTo>
                <a:lnTo>
                  <a:pt x="306" y="310"/>
                </a:lnTo>
                <a:lnTo>
                  <a:pt x="326" y="319"/>
                </a:lnTo>
                <a:lnTo>
                  <a:pt x="348" y="326"/>
                </a:lnTo>
                <a:lnTo>
                  <a:pt x="372" y="331"/>
                </a:lnTo>
                <a:lnTo>
                  <a:pt x="400" y="333"/>
                </a:lnTo>
                <a:lnTo>
                  <a:pt x="432" y="333"/>
                </a:lnTo>
                <a:lnTo>
                  <a:pt x="432" y="331"/>
                </a:lnTo>
                <a:lnTo>
                  <a:pt x="430" y="323"/>
                </a:lnTo>
                <a:lnTo>
                  <a:pt x="426" y="314"/>
                </a:lnTo>
                <a:lnTo>
                  <a:pt x="419" y="304"/>
                </a:lnTo>
                <a:lnTo>
                  <a:pt x="409" y="294"/>
                </a:lnTo>
                <a:lnTo>
                  <a:pt x="396" y="286"/>
                </a:lnTo>
                <a:lnTo>
                  <a:pt x="437" y="288"/>
                </a:lnTo>
                <a:lnTo>
                  <a:pt x="438" y="287"/>
                </a:lnTo>
                <a:lnTo>
                  <a:pt x="440" y="283"/>
                </a:lnTo>
                <a:lnTo>
                  <a:pt x="443" y="278"/>
                </a:lnTo>
                <a:lnTo>
                  <a:pt x="449" y="273"/>
                </a:lnTo>
                <a:lnTo>
                  <a:pt x="457" y="268"/>
                </a:lnTo>
                <a:lnTo>
                  <a:pt x="466" y="264"/>
                </a:lnTo>
                <a:lnTo>
                  <a:pt x="480" y="263"/>
                </a:lnTo>
                <a:lnTo>
                  <a:pt x="495" y="264"/>
                </a:lnTo>
                <a:lnTo>
                  <a:pt x="496" y="262"/>
                </a:lnTo>
                <a:lnTo>
                  <a:pt x="498" y="255"/>
                </a:lnTo>
                <a:lnTo>
                  <a:pt x="503" y="247"/>
                </a:lnTo>
                <a:lnTo>
                  <a:pt x="508" y="240"/>
                </a:lnTo>
                <a:lnTo>
                  <a:pt x="516" y="235"/>
                </a:lnTo>
                <a:lnTo>
                  <a:pt x="515" y="239"/>
                </a:lnTo>
                <a:lnTo>
                  <a:pt x="515" y="249"/>
                </a:lnTo>
                <a:lnTo>
                  <a:pt x="515" y="261"/>
                </a:lnTo>
                <a:lnTo>
                  <a:pt x="516" y="274"/>
                </a:lnTo>
                <a:lnTo>
                  <a:pt x="519" y="287"/>
                </a:lnTo>
                <a:lnTo>
                  <a:pt x="525" y="296"/>
                </a:lnTo>
                <a:lnTo>
                  <a:pt x="527" y="295"/>
                </a:lnTo>
                <a:lnTo>
                  <a:pt x="532" y="289"/>
                </a:lnTo>
                <a:lnTo>
                  <a:pt x="542" y="280"/>
                </a:lnTo>
                <a:lnTo>
                  <a:pt x="553" y="268"/>
                </a:lnTo>
                <a:lnTo>
                  <a:pt x="567" y="252"/>
                </a:lnTo>
                <a:lnTo>
                  <a:pt x="580" y="232"/>
                </a:lnTo>
                <a:lnTo>
                  <a:pt x="592" y="208"/>
                </a:lnTo>
                <a:lnTo>
                  <a:pt x="604" y="180"/>
                </a:lnTo>
                <a:lnTo>
                  <a:pt x="613" y="147"/>
                </a:lnTo>
                <a:lnTo>
                  <a:pt x="617" y="127"/>
                </a:lnTo>
                <a:lnTo>
                  <a:pt x="623" y="109"/>
                </a:lnTo>
                <a:lnTo>
                  <a:pt x="630" y="90"/>
                </a:lnTo>
                <a:lnTo>
                  <a:pt x="638" y="72"/>
                </a:lnTo>
                <a:lnTo>
                  <a:pt x="647" y="56"/>
                </a:lnTo>
                <a:lnTo>
                  <a:pt x="658" y="41"/>
                </a:lnTo>
                <a:lnTo>
                  <a:pt x="671" y="28"/>
                </a:lnTo>
                <a:lnTo>
                  <a:pt x="685" y="17"/>
                </a:lnTo>
                <a:lnTo>
                  <a:pt x="703" y="8"/>
                </a:lnTo>
                <a:lnTo>
                  <a:pt x="722" y="3"/>
                </a:lnTo>
                <a:lnTo>
                  <a:pt x="744" y="0"/>
                </a:lnTo>
                <a:close/>
              </a:path>
            </a:pathLst>
          </a:custGeom>
          <a:solidFill>
            <a:sysClr val="windowText" lastClr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304AB451-444F-B949-84EA-46424F7911D6}"/>
              </a:ext>
            </a:extLst>
          </p:cNvPr>
          <p:cNvGrpSpPr/>
          <p:nvPr/>
        </p:nvGrpSpPr>
        <p:grpSpPr>
          <a:xfrm>
            <a:off x="1260644" y="3395421"/>
            <a:ext cx="786577" cy="1091471"/>
            <a:chOff x="6777038" y="3725863"/>
            <a:chExt cx="974725" cy="1352550"/>
          </a:xfrm>
          <a:solidFill>
            <a:sysClr val="windowText" lastClr="000000"/>
          </a:solidFill>
        </p:grpSpPr>
        <p:sp>
          <p:nvSpPr>
            <p:cNvPr id="100" name="Freeform 13">
              <a:extLst>
                <a:ext uri="{FF2B5EF4-FFF2-40B4-BE49-F238E27FC236}">
                  <a16:creationId xmlns:a16="http://schemas.microsoft.com/office/drawing/2014/main" id="{E3B268AE-6640-1B43-BBD5-87E973313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1350" y="3725863"/>
              <a:ext cx="207963" cy="2238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" y="3"/>
                </a:cxn>
                <a:cxn ang="0">
                  <a:pos x="58" y="10"/>
                </a:cxn>
                <a:cxn ang="0">
                  <a:pos x="81" y="20"/>
                </a:cxn>
                <a:cxn ang="0">
                  <a:pos x="97" y="32"/>
                </a:cxn>
                <a:cxn ang="0">
                  <a:pos x="110" y="47"/>
                </a:cxn>
                <a:cxn ang="0">
                  <a:pos x="119" y="63"/>
                </a:cxn>
                <a:cxn ang="0">
                  <a:pos x="129" y="95"/>
                </a:cxn>
                <a:cxn ang="0">
                  <a:pos x="131" y="110"/>
                </a:cxn>
                <a:cxn ang="0">
                  <a:pos x="131" y="133"/>
                </a:cxn>
                <a:cxn ang="0">
                  <a:pos x="129" y="139"/>
                </a:cxn>
                <a:cxn ang="0">
                  <a:pos x="129" y="141"/>
                </a:cxn>
                <a:cxn ang="0">
                  <a:pos x="97" y="136"/>
                </a:cxn>
                <a:cxn ang="0">
                  <a:pos x="71" y="128"/>
                </a:cxn>
                <a:cxn ang="0">
                  <a:pos x="50" y="116"/>
                </a:cxn>
                <a:cxn ang="0">
                  <a:pos x="34" y="102"/>
                </a:cxn>
                <a:cxn ang="0">
                  <a:pos x="21" y="86"/>
                </a:cxn>
                <a:cxn ang="0">
                  <a:pos x="12" y="68"/>
                </a:cxn>
                <a:cxn ang="0">
                  <a:pos x="2" y="36"/>
                </a:cxn>
                <a:cxn ang="0">
                  <a:pos x="0" y="21"/>
                </a:cxn>
                <a:cxn ang="0">
                  <a:pos x="0" y="0"/>
                </a:cxn>
              </a:cxnLst>
              <a:rect l="0" t="0" r="r" b="b"/>
              <a:pathLst>
                <a:path w="131" h="141">
                  <a:moveTo>
                    <a:pt x="0" y="0"/>
                  </a:moveTo>
                  <a:lnTo>
                    <a:pt x="33" y="3"/>
                  </a:lnTo>
                  <a:lnTo>
                    <a:pt x="58" y="10"/>
                  </a:lnTo>
                  <a:lnTo>
                    <a:pt x="81" y="20"/>
                  </a:lnTo>
                  <a:lnTo>
                    <a:pt x="97" y="32"/>
                  </a:lnTo>
                  <a:lnTo>
                    <a:pt x="110" y="47"/>
                  </a:lnTo>
                  <a:lnTo>
                    <a:pt x="119" y="63"/>
                  </a:lnTo>
                  <a:lnTo>
                    <a:pt x="129" y="95"/>
                  </a:lnTo>
                  <a:lnTo>
                    <a:pt x="131" y="110"/>
                  </a:lnTo>
                  <a:lnTo>
                    <a:pt x="131" y="133"/>
                  </a:lnTo>
                  <a:lnTo>
                    <a:pt x="129" y="139"/>
                  </a:lnTo>
                  <a:lnTo>
                    <a:pt x="129" y="141"/>
                  </a:lnTo>
                  <a:lnTo>
                    <a:pt x="97" y="136"/>
                  </a:lnTo>
                  <a:lnTo>
                    <a:pt x="71" y="128"/>
                  </a:lnTo>
                  <a:lnTo>
                    <a:pt x="50" y="116"/>
                  </a:lnTo>
                  <a:lnTo>
                    <a:pt x="34" y="102"/>
                  </a:lnTo>
                  <a:lnTo>
                    <a:pt x="21" y="86"/>
                  </a:lnTo>
                  <a:lnTo>
                    <a:pt x="12" y="68"/>
                  </a:lnTo>
                  <a:lnTo>
                    <a:pt x="2" y="36"/>
                  </a:lnTo>
                  <a:lnTo>
                    <a:pt x="0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Freeform 14">
              <a:extLst>
                <a:ext uri="{FF2B5EF4-FFF2-40B4-BE49-F238E27FC236}">
                  <a16:creationId xmlns:a16="http://schemas.microsoft.com/office/drawing/2014/main" id="{AA926E51-B421-EB44-9E36-404471EFF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4425" y="3833813"/>
              <a:ext cx="141288" cy="295275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50" y="10"/>
                </a:cxn>
                <a:cxn ang="0">
                  <a:pos x="60" y="23"/>
                </a:cxn>
                <a:cxn ang="0">
                  <a:pos x="71" y="39"/>
                </a:cxn>
                <a:cxn ang="0">
                  <a:pos x="81" y="58"/>
                </a:cxn>
                <a:cxn ang="0">
                  <a:pos x="87" y="81"/>
                </a:cxn>
                <a:cxn ang="0">
                  <a:pos x="89" y="105"/>
                </a:cxn>
                <a:cxn ang="0">
                  <a:pos x="82" y="131"/>
                </a:cxn>
                <a:cxn ang="0">
                  <a:pos x="69" y="158"/>
                </a:cxn>
                <a:cxn ang="0">
                  <a:pos x="45" y="186"/>
                </a:cxn>
                <a:cxn ang="0">
                  <a:pos x="44" y="184"/>
                </a:cxn>
                <a:cxn ang="0">
                  <a:pos x="39" y="181"/>
                </a:cxn>
                <a:cxn ang="0">
                  <a:pos x="31" y="176"/>
                </a:cxn>
                <a:cxn ang="0">
                  <a:pos x="15" y="156"/>
                </a:cxn>
                <a:cxn ang="0">
                  <a:pos x="7" y="142"/>
                </a:cxn>
                <a:cxn ang="0">
                  <a:pos x="2" y="126"/>
                </a:cxn>
                <a:cxn ang="0">
                  <a:pos x="0" y="106"/>
                </a:cxn>
                <a:cxn ang="0">
                  <a:pos x="2" y="86"/>
                </a:cxn>
                <a:cxn ang="0">
                  <a:pos x="8" y="60"/>
                </a:cxn>
                <a:cxn ang="0">
                  <a:pos x="21" y="31"/>
                </a:cxn>
                <a:cxn ang="0">
                  <a:pos x="40" y="0"/>
                </a:cxn>
              </a:cxnLst>
              <a:rect l="0" t="0" r="r" b="b"/>
              <a:pathLst>
                <a:path w="89" h="186">
                  <a:moveTo>
                    <a:pt x="40" y="0"/>
                  </a:moveTo>
                  <a:lnTo>
                    <a:pt x="50" y="10"/>
                  </a:lnTo>
                  <a:lnTo>
                    <a:pt x="60" y="23"/>
                  </a:lnTo>
                  <a:lnTo>
                    <a:pt x="71" y="39"/>
                  </a:lnTo>
                  <a:lnTo>
                    <a:pt x="81" y="58"/>
                  </a:lnTo>
                  <a:lnTo>
                    <a:pt x="87" y="81"/>
                  </a:lnTo>
                  <a:lnTo>
                    <a:pt x="89" y="105"/>
                  </a:lnTo>
                  <a:lnTo>
                    <a:pt x="82" y="131"/>
                  </a:lnTo>
                  <a:lnTo>
                    <a:pt x="69" y="158"/>
                  </a:lnTo>
                  <a:lnTo>
                    <a:pt x="45" y="186"/>
                  </a:lnTo>
                  <a:lnTo>
                    <a:pt x="44" y="184"/>
                  </a:lnTo>
                  <a:lnTo>
                    <a:pt x="39" y="181"/>
                  </a:lnTo>
                  <a:lnTo>
                    <a:pt x="31" y="176"/>
                  </a:lnTo>
                  <a:lnTo>
                    <a:pt x="15" y="156"/>
                  </a:lnTo>
                  <a:lnTo>
                    <a:pt x="7" y="142"/>
                  </a:lnTo>
                  <a:lnTo>
                    <a:pt x="2" y="126"/>
                  </a:lnTo>
                  <a:lnTo>
                    <a:pt x="0" y="106"/>
                  </a:lnTo>
                  <a:lnTo>
                    <a:pt x="2" y="86"/>
                  </a:lnTo>
                  <a:lnTo>
                    <a:pt x="8" y="60"/>
                  </a:lnTo>
                  <a:lnTo>
                    <a:pt x="21" y="31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Freeform 15">
              <a:extLst>
                <a:ext uri="{FF2B5EF4-FFF2-40B4-BE49-F238E27FC236}">
                  <a16:creationId xmlns:a16="http://schemas.microsoft.com/office/drawing/2014/main" id="{912124BA-FEE3-0847-9754-735C2ECEE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5225" y="4114801"/>
              <a:ext cx="236538" cy="173038"/>
            </a:xfrm>
            <a:custGeom>
              <a:avLst/>
              <a:gdLst/>
              <a:ahLst/>
              <a:cxnLst>
                <a:cxn ang="0">
                  <a:pos x="110" y="0"/>
                </a:cxn>
                <a:cxn ang="0">
                  <a:pos x="137" y="0"/>
                </a:cxn>
                <a:cxn ang="0">
                  <a:pos x="145" y="2"/>
                </a:cxn>
                <a:cxn ang="0">
                  <a:pos x="149" y="2"/>
                </a:cxn>
                <a:cxn ang="0">
                  <a:pos x="142" y="36"/>
                </a:cxn>
                <a:cxn ang="0">
                  <a:pos x="131" y="60"/>
                </a:cxn>
                <a:cxn ang="0">
                  <a:pos x="118" y="80"/>
                </a:cxn>
                <a:cxn ang="0">
                  <a:pos x="102" y="94"/>
                </a:cxn>
                <a:cxn ang="0">
                  <a:pos x="84" y="102"/>
                </a:cxn>
                <a:cxn ang="0">
                  <a:pos x="68" y="107"/>
                </a:cxn>
                <a:cxn ang="0">
                  <a:pos x="50" y="109"/>
                </a:cxn>
                <a:cxn ang="0">
                  <a:pos x="34" y="109"/>
                </a:cxn>
                <a:cxn ang="0">
                  <a:pos x="21" y="105"/>
                </a:cxn>
                <a:cxn ang="0">
                  <a:pos x="10" y="104"/>
                </a:cxn>
                <a:cxn ang="0">
                  <a:pos x="4" y="102"/>
                </a:cxn>
                <a:cxn ang="0">
                  <a:pos x="0" y="101"/>
                </a:cxn>
                <a:cxn ang="0">
                  <a:pos x="17" y="68"/>
                </a:cxn>
                <a:cxn ang="0">
                  <a:pos x="34" y="42"/>
                </a:cxn>
                <a:cxn ang="0">
                  <a:pos x="54" y="25"/>
                </a:cxn>
                <a:cxn ang="0">
                  <a:pos x="73" y="12"/>
                </a:cxn>
                <a:cxn ang="0">
                  <a:pos x="92" y="5"/>
                </a:cxn>
                <a:cxn ang="0">
                  <a:pos x="110" y="0"/>
                </a:cxn>
              </a:cxnLst>
              <a:rect l="0" t="0" r="r" b="b"/>
              <a:pathLst>
                <a:path w="149" h="109">
                  <a:moveTo>
                    <a:pt x="110" y="0"/>
                  </a:moveTo>
                  <a:lnTo>
                    <a:pt x="137" y="0"/>
                  </a:lnTo>
                  <a:lnTo>
                    <a:pt x="145" y="2"/>
                  </a:lnTo>
                  <a:lnTo>
                    <a:pt x="149" y="2"/>
                  </a:lnTo>
                  <a:lnTo>
                    <a:pt x="142" y="36"/>
                  </a:lnTo>
                  <a:lnTo>
                    <a:pt x="131" y="60"/>
                  </a:lnTo>
                  <a:lnTo>
                    <a:pt x="118" y="80"/>
                  </a:lnTo>
                  <a:lnTo>
                    <a:pt x="102" y="94"/>
                  </a:lnTo>
                  <a:lnTo>
                    <a:pt x="84" y="102"/>
                  </a:lnTo>
                  <a:lnTo>
                    <a:pt x="68" y="107"/>
                  </a:lnTo>
                  <a:lnTo>
                    <a:pt x="50" y="109"/>
                  </a:lnTo>
                  <a:lnTo>
                    <a:pt x="34" y="109"/>
                  </a:lnTo>
                  <a:lnTo>
                    <a:pt x="21" y="105"/>
                  </a:lnTo>
                  <a:lnTo>
                    <a:pt x="10" y="104"/>
                  </a:lnTo>
                  <a:lnTo>
                    <a:pt x="4" y="102"/>
                  </a:lnTo>
                  <a:lnTo>
                    <a:pt x="0" y="101"/>
                  </a:lnTo>
                  <a:lnTo>
                    <a:pt x="17" y="68"/>
                  </a:lnTo>
                  <a:lnTo>
                    <a:pt x="34" y="42"/>
                  </a:lnTo>
                  <a:lnTo>
                    <a:pt x="54" y="25"/>
                  </a:lnTo>
                  <a:lnTo>
                    <a:pt x="73" y="12"/>
                  </a:lnTo>
                  <a:lnTo>
                    <a:pt x="92" y="5"/>
                  </a:lnTo>
                  <a:lnTo>
                    <a:pt x="1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Freeform 16">
              <a:extLst>
                <a:ext uri="{FF2B5EF4-FFF2-40B4-BE49-F238E27FC236}">
                  <a16:creationId xmlns:a16="http://schemas.microsoft.com/office/drawing/2014/main" id="{87E4045E-6601-D440-A799-65E28BE846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7038" y="3783013"/>
              <a:ext cx="966788" cy="1295400"/>
            </a:xfrm>
            <a:custGeom>
              <a:avLst/>
              <a:gdLst/>
              <a:ahLst/>
              <a:cxnLst>
                <a:cxn ang="0">
                  <a:pos x="356" y="19"/>
                </a:cxn>
                <a:cxn ang="0">
                  <a:pos x="380" y="66"/>
                </a:cxn>
                <a:cxn ang="0">
                  <a:pos x="378" y="126"/>
                </a:cxn>
                <a:cxn ang="0">
                  <a:pos x="319" y="184"/>
                </a:cxn>
                <a:cxn ang="0">
                  <a:pos x="346" y="271"/>
                </a:cxn>
                <a:cxn ang="0">
                  <a:pos x="349" y="398"/>
                </a:cxn>
                <a:cxn ang="0">
                  <a:pos x="401" y="376"/>
                </a:cxn>
                <a:cxn ang="0">
                  <a:pos x="457" y="298"/>
                </a:cxn>
                <a:cxn ang="0">
                  <a:pos x="407" y="266"/>
                </a:cxn>
                <a:cxn ang="0">
                  <a:pos x="396" y="216"/>
                </a:cxn>
                <a:cxn ang="0">
                  <a:pos x="401" y="182"/>
                </a:cxn>
                <a:cxn ang="0">
                  <a:pos x="440" y="197"/>
                </a:cxn>
                <a:cxn ang="0">
                  <a:pos x="464" y="240"/>
                </a:cxn>
                <a:cxn ang="0">
                  <a:pos x="464" y="284"/>
                </a:cxn>
                <a:cxn ang="0">
                  <a:pos x="482" y="237"/>
                </a:cxn>
                <a:cxn ang="0">
                  <a:pos x="467" y="298"/>
                </a:cxn>
                <a:cxn ang="0">
                  <a:pos x="422" y="393"/>
                </a:cxn>
                <a:cxn ang="0">
                  <a:pos x="486" y="361"/>
                </a:cxn>
                <a:cxn ang="0">
                  <a:pos x="560" y="361"/>
                </a:cxn>
                <a:cxn ang="0">
                  <a:pos x="599" y="405"/>
                </a:cxn>
                <a:cxn ang="0">
                  <a:pos x="554" y="432"/>
                </a:cxn>
                <a:cxn ang="0">
                  <a:pos x="488" y="443"/>
                </a:cxn>
                <a:cxn ang="0">
                  <a:pos x="419" y="398"/>
                </a:cxn>
                <a:cxn ang="0">
                  <a:pos x="338" y="468"/>
                </a:cxn>
                <a:cxn ang="0">
                  <a:pos x="327" y="624"/>
                </a:cxn>
                <a:cxn ang="0">
                  <a:pos x="348" y="732"/>
                </a:cxn>
                <a:cxn ang="0">
                  <a:pos x="377" y="795"/>
                </a:cxn>
                <a:cxn ang="0">
                  <a:pos x="393" y="816"/>
                </a:cxn>
                <a:cxn ang="0">
                  <a:pos x="225" y="798"/>
                </a:cxn>
                <a:cxn ang="0">
                  <a:pos x="216" y="721"/>
                </a:cxn>
                <a:cxn ang="0">
                  <a:pos x="224" y="593"/>
                </a:cxn>
                <a:cxn ang="0">
                  <a:pos x="201" y="510"/>
                </a:cxn>
                <a:cxn ang="0">
                  <a:pos x="140" y="461"/>
                </a:cxn>
                <a:cxn ang="0">
                  <a:pos x="79" y="450"/>
                </a:cxn>
                <a:cxn ang="0">
                  <a:pos x="29" y="401"/>
                </a:cxn>
                <a:cxn ang="0">
                  <a:pos x="2" y="361"/>
                </a:cxn>
                <a:cxn ang="0">
                  <a:pos x="60" y="355"/>
                </a:cxn>
                <a:cxn ang="0">
                  <a:pos x="122" y="380"/>
                </a:cxn>
                <a:cxn ang="0">
                  <a:pos x="143" y="376"/>
                </a:cxn>
                <a:cxn ang="0">
                  <a:pos x="142" y="264"/>
                </a:cxn>
                <a:cxn ang="0">
                  <a:pos x="145" y="303"/>
                </a:cxn>
                <a:cxn ang="0">
                  <a:pos x="164" y="384"/>
                </a:cxn>
                <a:cxn ang="0">
                  <a:pos x="180" y="319"/>
                </a:cxn>
                <a:cxn ang="0">
                  <a:pos x="208" y="289"/>
                </a:cxn>
                <a:cxn ang="0">
                  <a:pos x="224" y="316"/>
                </a:cxn>
                <a:cxn ang="0">
                  <a:pos x="221" y="380"/>
                </a:cxn>
                <a:cxn ang="0">
                  <a:pos x="198" y="408"/>
                </a:cxn>
                <a:cxn ang="0">
                  <a:pos x="195" y="432"/>
                </a:cxn>
                <a:cxn ang="0">
                  <a:pos x="259" y="468"/>
                </a:cxn>
                <a:cxn ang="0">
                  <a:pos x="282" y="405"/>
                </a:cxn>
                <a:cxn ang="0">
                  <a:pos x="304" y="277"/>
                </a:cxn>
                <a:cxn ang="0">
                  <a:pos x="250" y="271"/>
                </a:cxn>
                <a:cxn ang="0">
                  <a:pos x="214" y="205"/>
                </a:cxn>
                <a:cxn ang="0">
                  <a:pos x="208" y="166"/>
                </a:cxn>
                <a:cxn ang="0">
                  <a:pos x="253" y="169"/>
                </a:cxn>
                <a:cxn ang="0">
                  <a:pos x="293" y="203"/>
                </a:cxn>
                <a:cxn ang="0">
                  <a:pos x="291" y="163"/>
                </a:cxn>
                <a:cxn ang="0">
                  <a:pos x="277" y="121"/>
                </a:cxn>
                <a:cxn ang="0">
                  <a:pos x="283" y="127"/>
                </a:cxn>
                <a:cxn ang="0">
                  <a:pos x="317" y="180"/>
                </a:cxn>
                <a:cxn ang="0">
                  <a:pos x="309" y="135"/>
                </a:cxn>
                <a:cxn ang="0">
                  <a:pos x="306" y="66"/>
                </a:cxn>
                <a:cxn ang="0">
                  <a:pos x="340" y="0"/>
                </a:cxn>
              </a:cxnLst>
              <a:rect l="0" t="0" r="r" b="b"/>
              <a:pathLst>
                <a:path w="609" h="816">
                  <a:moveTo>
                    <a:pt x="340" y="0"/>
                  </a:moveTo>
                  <a:lnTo>
                    <a:pt x="348" y="8"/>
                  </a:lnTo>
                  <a:lnTo>
                    <a:pt x="356" y="19"/>
                  </a:lnTo>
                  <a:lnTo>
                    <a:pt x="364" y="32"/>
                  </a:lnTo>
                  <a:lnTo>
                    <a:pt x="374" y="48"/>
                  </a:lnTo>
                  <a:lnTo>
                    <a:pt x="380" y="66"/>
                  </a:lnTo>
                  <a:lnTo>
                    <a:pt x="385" y="85"/>
                  </a:lnTo>
                  <a:lnTo>
                    <a:pt x="385" y="105"/>
                  </a:lnTo>
                  <a:lnTo>
                    <a:pt x="378" y="126"/>
                  </a:lnTo>
                  <a:lnTo>
                    <a:pt x="367" y="147"/>
                  </a:lnTo>
                  <a:lnTo>
                    <a:pt x="348" y="166"/>
                  </a:lnTo>
                  <a:lnTo>
                    <a:pt x="319" y="184"/>
                  </a:lnTo>
                  <a:lnTo>
                    <a:pt x="329" y="208"/>
                  </a:lnTo>
                  <a:lnTo>
                    <a:pt x="338" y="237"/>
                  </a:lnTo>
                  <a:lnTo>
                    <a:pt x="346" y="271"/>
                  </a:lnTo>
                  <a:lnTo>
                    <a:pt x="351" y="310"/>
                  </a:lnTo>
                  <a:lnTo>
                    <a:pt x="353" y="351"/>
                  </a:lnTo>
                  <a:lnTo>
                    <a:pt x="349" y="398"/>
                  </a:lnTo>
                  <a:lnTo>
                    <a:pt x="364" y="395"/>
                  </a:lnTo>
                  <a:lnTo>
                    <a:pt x="382" y="387"/>
                  </a:lnTo>
                  <a:lnTo>
                    <a:pt x="401" y="376"/>
                  </a:lnTo>
                  <a:lnTo>
                    <a:pt x="420" y="356"/>
                  </a:lnTo>
                  <a:lnTo>
                    <a:pt x="440" y="332"/>
                  </a:lnTo>
                  <a:lnTo>
                    <a:pt x="457" y="298"/>
                  </a:lnTo>
                  <a:lnTo>
                    <a:pt x="435" y="292"/>
                  </a:lnTo>
                  <a:lnTo>
                    <a:pt x="419" y="280"/>
                  </a:lnTo>
                  <a:lnTo>
                    <a:pt x="407" y="266"/>
                  </a:lnTo>
                  <a:lnTo>
                    <a:pt x="401" y="250"/>
                  </a:lnTo>
                  <a:lnTo>
                    <a:pt x="398" y="234"/>
                  </a:lnTo>
                  <a:lnTo>
                    <a:pt x="396" y="216"/>
                  </a:lnTo>
                  <a:lnTo>
                    <a:pt x="398" y="201"/>
                  </a:lnTo>
                  <a:lnTo>
                    <a:pt x="399" y="190"/>
                  </a:lnTo>
                  <a:lnTo>
                    <a:pt x="401" y="182"/>
                  </a:lnTo>
                  <a:lnTo>
                    <a:pt x="401" y="179"/>
                  </a:lnTo>
                  <a:lnTo>
                    <a:pt x="424" y="185"/>
                  </a:lnTo>
                  <a:lnTo>
                    <a:pt x="440" y="197"/>
                  </a:lnTo>
                  <a:lnTo>
                    <a:pt x="453" y="209"/>
                  </a:lnTo>
                  <a:lnTo>
                    <a:pt x="459" y="224"/>
                  </a:lnTo>
                  <a:lnTo>
                    <a:pt x="464" y="240"/>
                  </a:lnTo>
                  <a:lnTo>
                    <a:pt x="465" y="256"/>
                  </a:lnTo>
                  <a:lnTo>
                    <a:pt x="465" y="271"/>
                  </a:lnTo>
                  <a:lnTo>
                    <a:pt x="464" y="284"/>
                  </a:lnTo>
                  <a:lnTo>
                    <a:pt x="473" y="259"/>
                  </a:lnTo>
                  <a:lnTo>
                    <a:pt x="482" y="232"/>
                  </a:lnTo>
                  <a:lnTo>
                    <a:pt x="482" y="237"/>
                  </a:lnTo>
                  <a:lnTo>
                    <a:pt x="478" y="251"/>
                  </a:lnTo>
                  <a:lnTo>
                    <a:pt x="475" y="272"/>
                  </a:lnTo>
                  <a:lnTo>
                    <a:pt x="467" y="298"/>
                  </a:lnTo>
                  <a:lnTo>
                    <a:pt x="457" y="329"/>
                  </a:lnTo>
                  <a:lnTo>
                    <a:pt x="441" y="361"/>
                  </a:lnTo>
                  <a:lnTo>
                    <a:pt x="422" y="393"/>
                  </a:lnTo>
                  <a:lnTo>
                    <a:pt x="446" y="377"/>
                  </a:lnTo>
                  <a:lnTo>
                    <a:pt x="465" y="369"/>
                  </a:lnTo>
                  <a:lnTo>
                    <a:pt x="486" y="361"/>
                  </a:lnTo>
                  <a:lnTo>
                    <a:pt x="511" y="356"/>
                  </a:lnTo>
                  <a:lnTo>
                    <a:pt x="535" y="355"/>
                  </a:lnTo>
                  <a:lnTo>
                    <a:pt x="560" y="361"/>
                  </a:lnTo>
                  <a:lnTo>
                    <a:pt x="585" y="372"/>
                  </a:lnTo>
                  <a:lnTo>
                    <a:pt x="609" y="395"/>
                  </a:lnTo>
                  <a:lnTo>
                    <a:pt x="599" y="405"/>
                  </a:lnTo>
                  <a:lnTo>
                    <a:pt x="586" y="413"/>
                  </a:lnTo>
                  <a:lnTo>
                    <a:pt x="572" y="422"/>
                  </a:lnTo>
                  <a:lnTo>
                    <a:pt x="554" y="432"/>
                  </a:lnTo>
                  <a:lnTo>
                    <a:pt x="533" y="440"/>
                  </a:lnTo>
                  <a:lnTo>
                    <a:pt x="511" y="445"/>
                  </a:lnTo>
                  <a:lnTo>
                    <a:pt x="488" y="443"/>
                  </a:lnTo>
                  <a:lnTo>
                    <a:pt x="464" y="437"/>
                  </a:lnTo>
                  <a:lnTo>
                    <a:pt x="441" y="422"/>
                  </a:lnTo>
                  <a:lnTo>
                    <a:pt x="419" y="398"/>
                  </a:lnTo>
                  <a:lnTo>
                    <a:pt x="398" y="424"/>
                  </a:lnTo>
                  <a:lnTo>
                    <a:pt x="370" y="447"/>
                  </a:lnTo>
                  <a:lnTo>
                    <a:pt x="338" y="468"/>
                  </a:lnTo>
                  <a:lnTo>
                    <a:pt x="329" y="526"/>
                  </a:lnTo>
                  <a:lnTo>
                    <a:pt x="325" y="577"/>
                  </a:lnTo>
                  <a:lnTo>
                    <a:pt x="327" y="624"/>
                  </a:lnTo>
                  <a:lnTo>
                    <a:pt x="330" y="664"/>
                  </a:lnTo>
                  <a:lnTo>
                    <a:pt x="338" y="702"/>
                  </a:lnTo>
                  <a:lnTo>
                    <a:pt x="348" y="732"/>
                  </a:lnTo>
                  <a:lnTo>
                    <a:pt x="358" y="758"/>
                  </a:lnTo>
                  <a:lnTo>
                    <a:pt x="369" y="779"/>
                  </a:lnTo>
                  <a:lnTo>
                    <a:pt x="377" y="795"/>
                  </a:lnTo>
                  <a:lnTo>
                    <a:pt x="385" y="806"/>
                  </a:lnTo>
                  <a:lnTo>
                    <a:pt x="391" y="815"/>
                  </a:lnTo>
                  <a:lnTo>
                    <a:pt x="393" y="816"/>
                  </a:lnTo>
                  <a:lnTo>
                    <a:pt x="229" y="815"/>
                  </a:lnTo>
                  <a:lnTo>
                    <a:pt x="227" y="810"/>
                  </a:lnTo>
                  <a:lnTo>
                    <a:pt x="225" y="798"/>
                  </a:lnTo>
                  <a:lnTo>
                    <a:pt x="221" y="779"/>
                  </a:lnTo>
                  <a:lnTo>
                    <a:pt x="217" y="753"/>
                  </a:lnTo>
                  <a:lnTo>
                    <a:pt x="216" y="721"/>
                  </a:lnTo>
                  <a:lnTo>
                    <a:pt x="214" y="684"/>
                  </a:lnTo>
                  <a:lnTo>
                    <a:pt x="217" y="640"/>
                  </a:lnTo>
                  <a:lnTo>
                    <a:pt x="224" y="593"/>
                  </a:lnTo>
                  <a:lnTo>
                    <a:pt x="235" y="542"/>
                  </a:lnTo>
                  <a:lnTo>
                    <a:pt x="219" y="529"/>
                  </a:lnTo>
                  <a:lnTo>
                    <a:pt x="201" y="510"/>
                  </a:lnTo>
                  <a:lnTo>
                    <a:pt x="180" y="482"/>
                  </a:lnTo>
                  <a:lnTo>
                    <a:pt x="163" y="448"/>
                  </a:lnTo>
                  <a:lnTo>
                    <a:pt x="140" y="461"/>
                  </a:lnTo>
                  <a:lnTo>
                    <a:pt x="119" y="464"/>
                  </a:lnTo>
                  <a:lnTo>
                    <a:pt x="98" y="460"/>
                  </a:lnTo>
                  <a:lnTo>
                    <a:pt x="79" y="450"/>
                  </a:lnTo>
                  <a:lnTo>
                    <a:pt x="60" y="435"/>
                  </a:lnTo>
                  <a:lnTo>
                    <a:pt x="44" y="419"/>
                  </a:lnTo>
                  <a:lnTo>
                    <a:pt x="29" y="401"/>
                  </a:lnTo>
                  <a:lnTo>
                    <a:pt x="16" y="385"/>
                  </a:lnTo>
                  <a:lnTo>
                    <a:pt x="8" y="371"/>
                  </a:lnTo>
                  <a:lnTo>
                    <a:pt x="2" y="361"/>
                  </a:lnTo>
                  <a:lnTo>
                    <a:pt x="0" y="358"/>
                  </a:lnTo>
                  <a:lnTo>
                    <a:pt x="32" y="355"/>
                  </a:lnTo>
                  <a:lnTo>
                    <a:pt x="60" y="355"/>
                  </a:lnTo>
                  <a:lnTo>
                    <a:pt x="84" y="361"/>
                  </a:lnTo>
                  <a:lnTo>
                    <a:pt x="105" y="369"/>
                  </a:lnTo>
                  <a:lnTo>
                    <a:pt x="122" y="380"/>
                  </a:lnTo>
                  <a:lnTo>
                    <a:pt x="137" y="393"/>
                  </a:lnTo>
                  <a:lnTo>
                    <a:pt x="148" y="406"/>
                  </a:lnTo>
                  <a:lnTo>
                    <a:pt x="143" y="376"/>
                  </a:lnTo>
                  <a:lnTo>
                    <a:pt x="140" y="343"/>
                  </a:lnTo>
                  <a:lnTo>
                    <a:pt x="139" y="306"/>
                  </a:lnTo>
                  <a:lnTo>
                    <a:pt x="142" y="264"/>
                  </a:lnTo>
                  <a:lnTo>
                    <a:pt x="142" y="269"/>
                  </a:lnTo>
                  <a:lnTo>
                    <a:pt x="143" y="282"/>
                  </a:lnTo>
                  <a:lnTo>
                    <a:pt x="145" y="303"/>
                  </a:lnTo>
                  <a:lnTo>
                    <a:pt x="148" y="327"/>
                  </a:lnTo>
                  <a:lnTo>
                    <a:pt x="155" y="355"/>
                  </a:lnTo>
                  <a:lnTo>
                    <a:pt x="164" y="384"/>
                  </a:lnTo>
                  <a:lnTo>
                    <a:pt x="166" y="358"/>
                  </a:lnTo>
                  <a:lnTo>
                    <a:pt x="172" y="335"/>
                  </a:lnTo>
                  <a:lnTo>
                    <a:pt x="180" y="319"/>
                  </a:lnTo>
                  <a:lnTo>
                    <a:pt x="190" y="305"/>
                  </a:lnTo>
                  <a:lnTo>
                    <a:pt x="200" y="295"/>
                  </a:lnTo>
                  <a:lnTo>
                    <a:pt x="208" y="289"/>
                  </a:lnTo>
                  <a:lnTo>
                    <a:pt x="214" y="285"/>
                  </a:lnTo>
                  <a:lnTo>
                    <a:pt x="216" y="284"/>
                  </a:lnTo>
                  <a:lnTo>
                    <a:pt x="224" y="316"/>
                  </a:lnTo>
                  <a:lnTo>
                    <a:pt x="225" y="342"/>
                  </a:lnTo>
                  <a:lnTo>
                    <a:pt x="225" y="363"/>
                  </a:lnTo>
                  <a:lnTo>
                    <a:pt x="221" y="380"/>
                  </a:lnTo>
                  <a:lnTo>
                    <a:pt x="214" y="392"/>
                  </a:lnTo>
                  <a:lnTo>
                    <a:pt x="206" y="401"/>
                  </a:lnTo>
                  <a:lnTo>
                    <a:pt x="198" y="408"/>
                  </a:lnTo>
                  <a:lnTo>
                    <a:pt x="188" y="413"/>
                  </a:lnTo>
                  <a:lnTo>
                    <a:pt x="180" y="414"/>
                  </a:lnTo>
                  <a:lnTo>
                    <a:pt x="195" y="432"/>
                  </a:lnTo>
                  <a:lnTo>
                    <a:pt x="213" y="448"/>
                  </a:lnTo>
                  <a:lnTo>
                    <a:pt x="234" y="461"/>
                  </a:lnTo>
                  <a:lnTo>
                    <a:pt x="259" y="468"/>
                  </a:lnTo>
                  <a:lnTo>
                    <a:pt x="263" y="461"/>
                  </a:lnTo>
                  <a:lnTo>
                    <a:pt x="264" y="455"/>
                  </a:lnTo>
                  <a:lnTo>
                    <a:pt x="282" y="405"/>
                  </a:lnTo>
                  <a:lnTo>
                    <a:pt x="295" y="360"/>
                  </a:lnTo>
                  <a:lnTo>
                    <a:pt x="301" y="316"/>
                  </a:lnTo>
                  <a:lnTo>
                    <a:pt x="304" y="277"/>
                  </a:lnTo>
                  <a:lnTo>
                    <a:pt x="282" y="282"/>
                  </a:lnTo>
                  <a:lnTo>
                    <a:pt x="264" y="279"/>
                  </a:lnTo>
                  <a:lnTo>
                    <a:pt x="250" y="271"/>
                  </a:lnTo>
                  <a:lnTo>
                    <a:pt x="237" y="256"/>
                  </a:lnTo>
                  <a:lnTo>
                    <a:pt x="227" y="240"/>
                  </a:lnTo>
                  <a:lnTo>
                    <a:pt x="214" y="205"/>
                  </a:lnTo>
                  <a:lnTo>
                    <a:pt x="211" y="188"/>
                  </a:lnTo>
                  <a:lnTo>
                    <a:pt x="209" y="176"/>
                  </a:lnTo>
                  <a:lnTo>
                    <a:pt x="208" y="166"/>
                  </a:lnTo>
                  <a:lnTo>
                    <a:pt x="208" y="163"/>
                  </a:lnTo>
                  <a:lnTo>
                    <a:pt x="232" y="164"/>
                  </a:lnTo>
                  <a:lnTo>
                    <a:pt x="253" y="169"/>
                  </a:lnTo>
                  <a:lnTo>
                    <a:pt x="269" y="179"/>
                  </a:lnTo>
                  <a:lnTo>
                    <a:pt x="283" y="190"/>
                  </a:lnTo>
                  <a:lnTo>
                    <a:pt x="293" y="203"/>
                  </a:lnTo>
                  <a:lnTo>
                    <a:pt x="301" y="216"/>
                  </a:lnTo>
                  <a:lnTo>
                    <a:pt x="296" y="187"/>
                  </a:lnTo>
                  <a:lnTo>
                    <a:pt x="291" y="163"/>
                  </a:lnTo>
                  <a:lnTo>
                    <a:pt x="287" y="143"/>
                  </a:lnTo>
                  <a:lnTo>
                    <a:pt x="280" y="129"/>
                  </a:lnTo>
                  <a:lnTo>
                    <a:pt x="277" y="121"/>
                  </a:lnTo>
                  <a:lnTo>
                    <a:pt x="275" y="118"/>
                  </a:lnTo>
                  <a:lnTo>
                    <a:pt x="277" y="119"/>
                  </a:lnTo>
                  <a:lnTo>
                    <a:pt x="283" y="127"/>
                  </a:lnTo>
                  <a:lnTo>
                    <a:pt x="293" y="140"/>
                  </a:lnTo>
                  <a:lnTo>
                    <a:pt x="304" y="158"/>
                  </a:lnTo>
                  <a:lnTo>
                    <a:pt x="317" y="180"/>
                  </a:lnTo>
                  <a:lnTo>
                    <a:pt x="319" y="168"/>
                  </a:lnTo>
                  <a:lnTo>
                    <a:pt x="314" y="153"/>
                  </a:lnTo>
                  <a:lnTo>
                    <a:pt x="309" y="135"/>
                  </a:lnTo>
                  <a:lnTo>
                    <a:pt x="306" y="114"/>
                  </a:lnTo>
                  <a:lnTo>
                    <a:pt x="304" y="92"/>
                  </a:lnTo>
                  <a:lnTo>
                    <a:pt x="306" y="66"/>
                  </a:lnTo>
                  <a:lnTo>
                    <a:pt x="311" y="42"/>
                  </a:lnTo>
                  <a:lnTo>
                    <a:pt x="322" y="19"/>
                  </a:lnTo>
                  <a:lnTo>
                    <a:pt x="3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Freeform 17">
              <a:extLst>
                <a:ext uri="{FF2B5EF4-FFF2-40B4-BE49-F238E27FC236}">
                  <a16:creationId xmlns:a16="http://schemas.microsoft.com/office/drawing/2014/main" id="{97E45046-4520-D34F-A848-0F1B5733FD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2613" y="3905251"/>
              <a:ext cx="136525" cy="279400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42" y="10"/>
                </a:cxn>
                <a:cxn ang="0">
                  <a:pos x="50" y="21"/>
                </a:cxn>
                <a:cxn ang="0">
                  <a:pos x="61" y="36"/>
                </a:cxn>
                <a:cxn ang="0">
                  <a:pos x="71" y="53"/>
                </a:cxn>
                <a:cxn ang="0">
                  <a:pos x="79" y="73"/>
                </a:cxn>
                <a:cxn ang="0">
                  <a:pos x="84" y="94"/>
                </a:cxn>
                <a:cxn ang="0">
                  <a:pos x="86" y="115"/>
                </a:cxn>
                <a:cxn ang="0">
                  <a:pos x="79" y="137"/>
                </a:cxn>
                <a:cxn ang="0">
                  <a:pos x="66" y="157"/>
                </a:cxn>
                <a:cxn ang="0">
                  <a:pos x="44" y="176"/>
                </a:cxn>
                <a:cxn ang="0">
                  <a:pos x="41" y="174"/>
                </a:cxn>
                <a:cxn ang="0">
                  <a:pos x="36" y="166"/>
                </a:cxn>
                <a:cxn ang="0">
                  <a:pos x="26" y="157"/>
                </a:cxn>
                <a:cxn ang="0">
                  <a:pos x="16" y="142"/>
                </a:cxn>
                <a:cxn ang="0">
                  <a:pos x="8" y="124"/>
                </a:cxn>
                <a:cxn ang="0">
                  <a:pos x="2" y="103"/>
                </a:cxn>
                <a:cxn ang="0">
                  <a:pos x="0" y="81"/>
                </a:cxn>
                <a:cxn ang="0">
                  <a:pos x="3" y="55"/>
                </a:cxn>
                <a:cxn ang="0">
                  <a:pos x="13" y="28"/>
                </a:cxn>
                <a:cxn ang="0">
                  <a:pos x="32" y="0"/>
                </a:cxn>
              </a:cxnLst>
              <a:rect l="0" t="0" r="r" b="b"/>
              <a:pathLst>
                <a:path w="86" h="176">
                  <a:moveTo>
                    <a:pt x="32" y="0"/>
                  </a:moveTo>
                  <a:lnTo>
                    <a:pt x="42" y="10"/>
                  </a:lnTo>
                  <a:lnTo>
                    <a:pt x="50" y="21"/>
                  </a:lnTo>
                  <a:lnTo>
                    <a:pt x="61" y="36"/>
                  </a:lnTo>
                  <a:lnTo>
                    <a:pt x="71" y="53"/>
                  </a:lnTo>
                  <a:lnTo>
                    <a:pt x="79" y="73"/>
                  </a:lnTo>
                  <a:lnTo>
                    <a:pt x="84" y="94"/>
                  </a:lnTo>
                  <a:lnTo>
                    <a:pt x="86" y="115"/>
                  </a:lnTo>
                  <a:lnTo>
                    <a:pt x="79" y="137"/>
                  </a:lnTo>
                  <a:lnTo>
                    <a:pt x="66" y="157"/>
                  </a:lnTo>
                  <a:lnTo>
                    <a:pt x="44" y="176"/>
                  </a:lnTo>
                  <a:lnTo>
                    <a:pt x="41" y="174"/>
                  </a:lnTo>
                  <a:lnTo>
                    <a:pt x="36" y="166"/>
                  </a:lnTo>
                  <a:lnTo>
                    <a:pt x="26" y="157"/>
                  </a:lnTo>
                  <a:lnTo>
                    <a:pt x="16" y="142"/>
                  </a:lnTo>
                  <a:lnTo>
                    <a:pt x="8" y="124"/>
                  </a:lnTo>
                  <a:lnTo>
                    <a:pt x="2" y="103"/>
                  </a:lnTo>
                  <a:lnTo>
                    <a:pt x="0" y="81"/>
                  </a:lnTo>
                  <a:lnTo>
                    <a:pt x="3" y="55"/>
                  </a:lnTo>
                  <a:lnTo>
                    <a:pt x="13" y="28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Freeform 18">
              <a:extLst>
                <a:ext uri="{FF2B5EF4-FFF2-40B4-BE49-F238E27FC236}">
                  <a16:creationId xmlns:a16="http://schemas.microsoft.com/office/drawing/2014/main" id="{96189FF2-2108-1545-91BA-1D6DF612C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75" y="4117976"/>
              <a:ext cx="206375" cy="203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0"/>
                </a:cxn>
                <a:cxn ang="0">
                  <a:pos x="56" y="7"/>
                </a:cxn>
                <a:cxn ang="0">
                  <a:pos x="77" y="18"/>
                </a:cxn>
                <a:cxn ang="0">
                  <a:pos x="93" y="31"/>
                </a:cxn>
                <a:cxn ang="0">
                  <a:pos x="106" y="48"/>
                </a:cxn>
                <a:cxn ang="0">
                  <a:pos x="116" y="65"/>
                </a:cxn>
                <a:cxn ang="0">
                  <a:pos x="122" y="82"/>
                </a:cxn>
                <a:cxn ang="0">
                  <a:pos x="127" y="97"/>
                </a:cxn>
                <a:cxn ang="0">
                  <a:pos x="129" y="110"/>
                </a:cxn>
                <a:cxn ang="0">
                  <a:pos x="130" y="118"/>
                </a:cxn>
                <a:cxn ang="0">
                  <a:pos x="130" y="121"/>
                </a:cxn>
                <a:cxn ang="0">
                  <a:pos x="105" y="128"/>
                </a:cxn>
                <a:cxn ang="0">
                  <a:pos x="82" y="126"/>
                </a:cxn>
                <a:cxn ang="0">
                  <a:pos x="63" y="119"/>
                </a:cxn>
                <a:cxn ang="0">
                  <a:pos x="47" y="108"/>
                </a:cxn>
                <a:cxn ang="0">
                  <a:pos x="34" y="92"/>
                </a:cxn>
                <a:cxn ang="0">
                  <a:pos x="22" y="76"/>
                </a:cxn>
                <a:cxn ang="0">
                  <a:pos x="14" y="58"/>
                </a:cxn>
                <a:cxn ang="0">
                  <a:pos x="8" y="40"/>
                </a:cxn>
                <a:cxn ang="0">
                  <a:pos x="5" y="24"/>
                </a:cxn>
                <a:cxn ang="0">
                  <a:pos x="1" y="11"/>
                </a:cxn>
                <a:cxn ang="0">
                  <a:pos x="0" y="3"/>
                </a:cxn>
                <a:cxn ang="0">
                  <a:pos x="0" y="0"/>
                </a:cxn>
              </a:cxnLst>
              <a:rect l="0" t="0" r="r" b="b"/>
              <a:pathLst>
                <a:path w="130" h="128">
                  <a:moveTo>
                    <a:pt x="0" y="0"/>
                  </a:moveTo>
                  <a:lnTo>
                    <a:pt x="30" y="0"/>
                  </a:lnTo>
                  <a:lnTo>
                    <a:pt x="56" y="7"/>
                  </a:lnTo>
                  <a:lnTo>
                    <a:pt x="77" y="18"/>
                  </a:lnTo>
                  <a:lnTo>
                    <a:pt x="93" y="31"/>
                  </a:lnTo>
                  <a:lnTo>
                    <a:pt x="106" y="48"/>
                  </a:lnTo>
                  <a:lnTo>
                    <a:pt x="116" y="65"/>
                  </a:lnTo>
                  <a:lnTo>
                    <a:pt x="122" y="82"/>
                  </a:lnTo>
                  <a:lnTo>
                    <a:pt x="127" y="97"/>
                  </a:lnTo>
                  <a:lnTo>
                    <a:pt x="129" y="110"/>
                  </a:lnTo>
                  <a:lnTo>
                    <a:pt x="130" y="118"/>
                  </a:lnTo>
                  <a:lnTo>
                    <a:pt x="130" y="121"/>
                  </a:lnTo>
                  <a:lnTo>
                    <a:pt x="105" y="128"/>
                  </a:lnTo>
                  <a:lnTo>
                    <a:pt x="82" y="126"/>
                  </a:lnTo>
                  <a:lnTo>
                    <a:pt x="63" y="119"/>
                  </a:lnTo>
                  <a:lnTo>
                    <a:pt x="47" y="108"/>
                  </a:lnTo>
                  <a:lnTo>
                    <a:pt x="34" y="92"/>
                  </a:lnTo>
                  <a:lnTo>
                    <a:pt x="22" y="76"/>
                  </a:lnTo>
                  <a:lnTo>
                    <a:pt x="14" y="58"/>
                  </a:lnTo>
                  <a:lnTo>
                    <a:pt x="8" y="40"/>
                  </a:lnTo>
                  <a:lnTo>
                    <a:pt x="5" y="24"/>
                  </a:lnTo>
                  <a:lnTo>
                    <a:pt x="1" y="11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33F2A93C-5B3D-164A-A62E-FB87F2A1F1E1}"/>
              </a:ext>
            </a:extLst>
          </p:cNvPr>
          <p:cNvGrpSpPr/>
          <p:nvPr/>
        </p:nvGrpSpPr>
        <p:grpSpPr>
          <a:xfrm>
            <a:off x="4203913" y="3375046"/>
            <a:ext cx="959371" cy="755497"/>
            <a:chOff x="1341438" y="1931122"/>
            <a:chExt cx="2849562" cy="2244003"/>
          </a:xfrm>
        </p:grpSpPr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AA8B82AA-3E9C-374F-B350-0700C06C51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9278" y="2519362"/>
              <a:ext cx="190500" cy="903287"/>
            </a:xfrm>
            <a:custGeom>
              <a:avLst/>
              <a:gdLst>
                <a:gd name="T0" fmla="*/ 200 w 400"/>
                <a:gd name="T1" fmla="*/ 0 h 1906"/>
                <a:gd name="T2" fmla="*/ 0 w 400"/>
                <a:gd name="T3" fmla="*/ 200 h 1906"/>
                <a:gd name="T4" fmla="*/ 0 w 400"/>
                <a:gd name="T5" fmla="*/ 1906 h 1906"/>
                <a:gd name="T6" fmla="*/ 400 w 400"/>
                <a:gd name="T7" fmla="*/ 1906 h 1906"/>
                <a:gd name="T8" fmla="*/ 400 w 400"/>
                <a:gd name="T9" fmla="*/ 200 h 1906"/>
                <a:gd name="T10" fmla="*/ 200 w 400"/>
                <a:gd name="T11" fmla="*/ 0 h 1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0" h="1906">
                  <a:moveTo>
                    <a:pt x="200" y="0"/>
                  </a:moveTo>
                  <a:cubicBezTo>
                    <a:pt x="89" y="0"/>
                    <a:pt x="0" y="90"/>
                    <a:pt x="0" y="200"/>
                  </a:cubicBezTo>
                  <a:cubicBezTo>
                    <a:pt x="0" y="1906"/>
                    <a:pt x="0" y="1906"/>
                    <a:pt x="0" y="1906"/>
                  </a:cubicBezTo>
                  <a:cubicBezTo>
                    <a:pt x="400" y="1906"/>
                    <a:pt x="400" y="1906"/>
                    <a:pt x="400" y="1906"/>
                  </a:cubicBezTo>
                  <a:cubicBezTo>
                    <a:pt x="400" y="200"/>
                    <a:pt x="400" y="200"/>
                    <a:pt x="400" y="200"/>
                  </a:cubicBezTo>
                  <a:cubicBezTo>
                    <a:pt x="400" y="90"/>
                    <a:pt x="310" y="0"/>
                    <a:pt x="200" y="0"/>
                  </a:cubicBezTo>
                  <a:close/>
                </a:path>
              </a:pathLst>
            </a:custGeom>
            <a:solidFill>
              <a:srgbClr val="3080A8">
                <a:lumMod val="20000"/>
                <a:lumOff val="8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CAD5E41A-F0DF-594F-9025-B78A58266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1438" y="3363913"/>
              <a:ext cx="2849562" cy="811212"/>
            </a:xfrm>
            <a:custGeom>
              <a:avLst/>
              <a:gdLst>
                <a:gd name="T0" fmla="*/ 6000 w 6000"/>
                <a:gd name="T1" fmla="*/ 533 h 1715"/>
                <a:gd name="T2" fmla="*/ 5467 w 6000"/>
                <a:gd name="T3" fmla="*/ 0 h 1715"/>
                <a:gd name="T4" fmla="*/ 533 w 6000"/>
                <a:gd name="T5" fmla="*/ 0 h 1715"/>
                <a:gd name="T6" fmla="*/ 0 w 6000"/>
                <a:gd name="T7" fmla="*/ 533 h 1715"/>
                <a:gd name="T8" fmla="*/ 0 w 6000"/>
                <a:gd name="T9" fmla="*/ 1182 h 1715"/>
                <a:gd name="T10" fmla="*/ 533 w 6000"/>
                <a:gd name="T11" fmla="*/ 1715 h 1715"/>
                <a:gd name="T12" fmla="*/ 5467 w 6000"/>
                <a:gd name="T13" fmla="*/ 1715 h 1715"/>
                <a:gd name="T14" fmla="*/ 6000 w 6000"/>
                <a:gd name="T15" fmla="*/ 1182 h 1715"/>
                <a:gd name="T16" fmla="*/ 6000 w 6000"/>
                <a:gd name="T17" fmla="*/ 533 h 1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00" h="1715">
                  <a:moveTo>
                    <a:pt x="6000" y="533"/>
                  </a:moveTo>
                  <a:cubicBezTo>
                    <a:pt x="6000" y="240"/>
                    <a:pt x="5760" y="0"/>
                    <a:pt x="5467" y="0"/>
                  </a:cubicBezTo>
                  <a:cubicBezTo>
                    <a:pt x="533" y="0"/>
                    <a:pt x="533" y="0"/>
                    <a:pt x="533" y="0"/>
                  </a:cubicBezTo>
                  <a:cubicBezTo>
                    <a:pt x="240" y="0"/>
                    <a:pt x="0" y="240"/>
                    <a:pt x="0" y="533"/>
                  </a:cubicBezTo>
                  <a:cubicBezTo>
                    <a:pt x="0" y="1182"/>
                    <a:pt x="0" y="1182"/>
                    <a:pt x="0" y="1182"/>
                  </a:cubicBezTo>
                  <a:cubicBezTo>
                    <a:pt x="0" y="1475"/>
                    <a:pt x="240" y="1715"/>
                    <a:pt x="533" y="1715"/>
                  </a:cubicBezTo>
                  <a:cubicBezTo>
                    <a:pt x="5467" y="1715"/>
                    <a:pt x="5467" y="1715"/>
                    <a:pt x="5467" y="1715"/>
                  </a:cubicBezTo>
                  <a:cubicBezTo>
                    <a:pt x="5760" y="1715"/>
                    <a:pt x="6000" y="1475"/>
                    <a:pt x="6000" y="1182"/>
                  </a:cubicBezTo>
                  <a:lnTo>
                    <a:pt x="6000" y="533"/>
                  </a:lnTo>
                  <a:close/>
                </a:path>
              </a:pathLst>
            </a:custGeom>
            <a:solidFill>
              <a:sysClr val="windowText" lastClr="000000">
                <a:lumMod val="65000"/>
                <a:lumOff val="35000"/>
              </a:sys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C204ED8C-2340-EA4F-BA01-2BE07D414A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3773" y="2112736"/>
              <a:ext cx="561509" cy="209692"/>
            </a:xfrm>
            <a:custGeom>
              <a:avLst/>
              <a:gdLst>
                <a:gd name="T0" fmla="*/ 1502 w 1612"/>
                <a:gd name="T1" fmla="*/ 594 h 603"/>
                <a:gd name="T2" fmla="*/ 1431 w 1612"/>
                <a:gd name="T3" fmla="*/ 564 h 603"/>
                <a:gd name="T4" fmla="*/ 181 w 1612"/>
                <a:gd name="T5" fmla="*/ 564 h 603"/>
                <a:gd name="T6" fmla="*/ 39 w 1612"/>
                <a:gd name="T7" fmla="*/ 564 h 603"/>
                <a:gd name="T8" fmla="*/ 39 w 1612"/>
                <a:gd name="T9" fmla="*/ 423 h 603"/>
                <a:gd name="T10" fmla="*/ 1572 w 1612"/>
                <a:gd name="T11" fmla="*/ 423 h 603"/>
                <a:gd name="T12" fmla="*/ 1572 w 1612"/>
                <a:gd name="T13" fmla="*/ 564 h 603"/>
                <a:gd name="T14" fmla="*/ 1502 w 1612"/>
                <a:gd name="T15" fmla="*/ 594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12" h="603">
                  <a:moveTo>
                    <a:pt x="1502" y="594"/>
                  </a:moveTo>
                  <a:cubicBezTo>
                    <a:pt x="1476" y="594"/>
                    <a:pt x="1451" y="584"/>
                    <a:pt x="1431" y="564"/>
                  </a:cubicBezTo>
                  <a:cubicBezTo>
                    <a:pt x="1086" y="220"/>
                    <a:pt x="525" y="220"/>
                    <a:pt x="181" y="564"/>
                  </a:cubicBezTo>
                  <a:cubicBezTo>
                    <a:pt x="141" y="603"/>
                    <a:pt x="78" y="603"/>
                    <a:pt x="39" y="564"/>
                  </a:cubicBezTo>
                  <a:cubicBezTo>
                    <a:pt x="0" y="525"/>
                    <a:pt x="0" y="462"/>
                    <a:pt x="39" y="423"/>
                  </a:cubicBezTo>
                  <a:cubicBezTo>
                    <a:pt x="462" y="0"/>
                    <a:pt x="1150" y="0"/>
                    <a:pt x="1572" y="423"/>
                  </a:cubicBezTo>
                  <a:cubicBezTo>
                    <a:pt x="1612" y="462"/>
                    <a:pt x="1612" y="525"/>
                    <a:pt x="1572" y="564"/>
                  </a:cubicBezTo>
                  <a:cubicBezTo>
                    <a:pt x="1553" y="584"/>
                    <a:pt x="1527" y="594"/>
                    <a:pt x="1502" y="594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714180A7-E2F0-7049-82DE-B90CAC081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2618" y="1931122"/>
              <a:ext cx="803819" cy="223669"/>
            </a:xfrm>
            <a:custGeom>
              <a:avLst/>
              <a:gdLst>
                <a:gd name="T0" fmla="*/ 2198 w 2308"/>
                <a:gd name="T1" fmla="*/ 632 h 641"/>
                <a:gd name="T2" fmla="*/ 2127 w 2308"/>
                <a:gd name="T3" fmla="*/ 602 h 641"/>
                <a:gd name="T4" fmla="*/ 181 w 2308"/>
                <a:gd name="T5" fmla="*/ 602 h 641"/>
                <a:gd name="T6" fmla="*/ 39 w 2308"/>
                <a:gd name="T7" fmla="*/ 602 h 641"/>
                <a:gd name="T8" fmla="*/ 39 w 2308"/>
                <a:gd name="T9" fmla="*/ 461 h 641"/>
                <a:gd name="T10" fmla="*/ 1154 w 2308"/>
                <a:gd name="T11" fmla="*/ 0 h 641"/>
                <a:gd name="T12" fmla="*/ 2268 w 2308"/>
                <a:gd name="T13" fmla="*/ 461 h 641"/>
                <a:gd name="T14" fmla="*/ 2268 w 2308"/>
                <a:gd name="T15" fmla="*/ 602 h 641"/>
                <a:gd name="T16" fmla="*/ 2198 w 2308"/>
                <a:gd name="T17" fmla="*/ 632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8" h="641">
                  <a:moveTo>
                    <a:pt x="2198" y="632"/>
                  </a:moveTo>
                  <a:cubicBezTo>
                    <a:pt x="2172" y="632"/>
                    <a:pt x="2147" y="622"/>
                    <a:pt x="2127" y="602"/>
                  </a:cubicBezTo>
                  <a:cubicBezTo>
                    <a:pt x="1590" y="66"/>
                    <a:pt x="717" y="66"/>
                    <a:pt x="181" y="602"/>
                  </a:cubicBezTo>
                  <a:cubicBezTo>
                    <a:pt x="142" y="641"/>
                    <a:pt x="78" y="641"/>
                    <a:pt x="39" y="602"/>
                  </a:cubicBezTo>
                  <a:cubicBezTo>
                    <a:pt x="0" y="563"/>
                    <a:pt x="0" y="500"/>
                    <a:pt x="39" y="461"/>
                  </a:cubicBezTo>
                  <a:cubicBezTo>
                    <a:pt x="336" y="164"/>
                    <a:pt x="732" y="0"/>
                    <a:pt x="1154" y="0"/>
                  </a:cubicBezTo>
                  <a:cubicBezTo>
                    <a:pt x="1575" y="0"/>
                    <a:pt x="1971" y="164"/>
                    <a:pt x="2268" y="461"/>
                  </a:cubicBezTo>
                  <a:cubicBezTo>
                    <a:pt x="2308" y="500"/>
                    <a:pt x="2308" y="563"/>
                    <a:pt x="2268" y="602"/>
                  </a:cubicBezTo>
                  <a:cubicBezTo>
                    <a:pt x="2249" y="622"/>
                    <a:pt x="2223" y="632"/>
                    <a:pt x="2198" y="632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2" name="Freeform 10">
              <a:extLst>
                <a:ext uri="{FF2B5EF4-FFF2-40B4-BE49-F238E27FC236}">
                  <a16:creationId xmlns:a16="http://schemas.microsoft.com/office/drawing/2014/main" id="{D9E69654-647A-7B4C-82F3-C402F1367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8700" y="3635374"/>
              <a:ext cx="95250" cy="268288"/>
            </a:xfrm>
            <a:custGeom>
              <a:avLst/>
              <a:gdLst>
                <a:gd name="T0" fmla="*/ 100 w 200"/>
                <a:gd name="T1" fmla="*/ 565 h 565"/>
                <a:gd name="T2" fmla="*/ 0 w 200"/>
                <a:gd name="T3" fmla="*/ 465 h 565"/>
                <a:gd name="T4" fmla="*/ 0 w 200"/>
                <a:gd name="T5" fmla="*/ 100 h 565"/>
                <a:gd name="T6" fmla="*/ 100 w 200"/>
                <a:gd name="T7" fmla="*/ 0 h 565"/>
                <a:gd name="T8" fmla="*/ 200 w 200"/>
                <a:gd name="T9" fmla="*/ 100 h 565"/>
                <a:gd name="T10" fmla="*/ 200 w 200"/>
                <a:gd name="T11" fmla="*/ 465 h 565"/>
                <a:gd name="T12" fmla="*/ 100 w 200"/>
                <a:gd name="T13" fmla="*/ 565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565">
                  <a:moveTo>
                    <a:pt x="100" y="565"/>
                  </a:moveTo>
                  <a:cubicBezTo>
                    <a:pt x="45" y="565"/>
                    <a:pt x="0" y="520"/>
                    <a:pt x="0" y="465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45"/>
                    <a:pt x="45" y="0"/>
                    <a:pt x="100" y="0"/>
                  </a:cubicBezTo>
                  <a:cubicBezTo>
                    <a:pt x="155" y="0"/>
                    <a:pt x="200" y="45"/>
                    <a:pt x="200" y="100"/>
                  </a:cubicBezTo>
                  <a:cubicBezTo>
                    <a:pt x="200" y="465"/>
                    <a:pt x="200" y="465"/>
                    <a:pt x="200" y="465"/>
                  </a:cubicBezTo>
                  <a:cubicBezTo>
                    <a:pt x="200" y="520"/>
                    <a:pt x="155" y="565"/>
                    <a:pt x="100" y="5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3" name="Freeform 11">
              <a:extLst>
                <a:ext uri="{FF2B5EF4-FFF2-40B4-BE49-F238E27FC236}">
                  <a16:creationId xmlns:a16="http://schemas.microsoft.com/office/drawing/2014/main" id="{C50B9BF0-0C5E-B04A-A7D9-3832FDFCB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9375" y="3635374"/>
              <a:ext cx="95250" cy="268288"/>
            </a:xfrm>
            <a:custGeom>
              <a:avLst/>
              <a:gdLst>
                <a:gd name="T0" fmla="*/ 100 w 200"/>
                <a:gd name="T1" fmla="*/ 565 h 565"/>
                <a:gd name="T2" fmla="*/ 0 w 200"/>
                <a:gd name="T3" fmla="*/ 465 h 565"/>
                <a:gd name="T4" fmla="*/ 0 w 200"/>
                <a:gd name="T5" fmla="*/ 100 h 565"/>
                <a:gd name="T6" fmla="*/ 100 w 200"/>
                <a:gd name="T7" fmla="*/ 0 h 565"/>
                <a:gd name="T8" fmla="*/ 200 w 200"/>
                <a:gd name="T9" fmla="*/ 100 h 565"/>
                <a:gd name="T10" fmla="*/ 200 w 200"/>
                <a:gd name="T11" fmla="*/ 465 h 565"/>
                <a:gd name="T12" fmla="*/ 100 w 200"/>
                <a:gd name="T13" fmla="*/ 565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565">
                  <a:moveTo>
                    <a:pt x="100" y="565"/>
                  </a:moveTo>
                  <a:cubicBezTo>
                    <a:pt x="45" y="565"/>
                    <a:pt x="0" y="520"/>
                    <a:pt x="0" y="465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45"/>
                    <a:pt x="45" y="0"/>
                    <a:pt x="100" y="0"/>
                  </a:cubicBezTo>
                  <a:cubicBezTo>
                    <a:pt x="155" y="0"/>
                    <a:pt x="200" y="45"/>
                    <a:pt x="200" y="100"/>
                  </a:cubicBezTo>
                  <a:cubicBezTo>
                    <a:pt x="200" y="465"/>
                    <a:pt x="200" y="465"/>
                    <a:pt x="200" y="465"/>
                  </a:cubicBezTo>
                  <a:cubicBezTo>
                    <a:pt x="200" y="520"/>
                    <a:pt x="155" y="565"/>
                    <a:pt x="100" y="5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4" name="Freeform 12">
              <a:extLst>
                <a:ext uri="{FF2B5EF4-FFF2-40B4-BE49-F238E27FC236}">
                  <a16:creationId xmlns:a16="http://schemas.microsoft.com/office/drawing/2014/main" id="{362FF7A1-A833-3C49-9859-96325FA9DC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0049" y="3635374"/>
              <a:ext cx="93662" cy="268288"/>
            </a:xfrm>
            <a:custGeom>
              <a:avLst/>
              <a:gdLst>
                <a:gd name="T0" fmla="*/ 100 w 200"/>
                <a:gd name="T1" fmla="*/ 565 h 565"/>
                <a:gd name="T2" fmla="*/ 0 w 200"/>
                <a:gd name="T3" fmla="*/ 465 h 565"/>
                <a:gd name="T4" fmla="*/ 0 w 200"/>
                <a:gd name="T5" fmla="*/ 100 h 565"/>
                <a:gd name="T6" fmla="*/ 100 w 200"/>
                <a:gd name="T7" fmla="*/ 0 h 565"/>
                <a:gd name="T8" fmla="*/ 200 w 200"/>
                <a:gd name="T9" fmla="*/ 100 h 565"/>
                <a:gd name="T10" fmla="*/ 200 w 200"/>
                <a:gd name="T11" fmla="*/ 465 h 565"/>
                <a:gd name="T12" fmla="*/ 100 w 200"/>
                <a:gd name="T13" fmla="*/ 565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565">
                  <a:moveTo>
                    <a:pt x="100" y="565"/>
                  </a:moveTo>
                  <a:cubicBezTo>
                    <a:pt x="45" y="565"/>
                    <a:pt x="0" y="520"/>
                    <a:pt x="0" y="465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45"/>
                    <a:pt x="45" y="0"/>
                    <a:pt x="100" y="0"/>
                  </a:cubicBezTo>
                  <a:cubicBezTo>
                    <a:pt x="155" y="0"/>
                    <a:pt x="200" y="45"/>
                    <a:pt x="200" y="100"/>
                  </a:cubicBezTo>
                  <a:cubicBezTo>
                    <a:pt x="200" y="465"/>
                    <a:pt x="200" y="465"/>
                    <a:pt x="200" y="465"/>
                  </a:cubicBezTo>
                  <a:cubicBezTo>
                    <a:pt x="200" y="520"/>
                    <a:pt x="155" y="565"/>
                    <a:pt x="100" y="5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15" name="Right Arrow 114">
            <a:extLst>
              <a:ext uri="{FF2B5EF4-FFF2-40B4-BE49-F238E27FC236}">
                <a16:creationId xmlns:a16="http://schemas.microsoft.com/office/drawing/2014/main" id="{C44A022A-33A8-4E49-B44A-AD6215A1185D}"/>
              </a:ext>
            </a:extLst>
          </p:cNvPr>
          <p:cNvSpPr/>
          <p:nvPr/>
        </p:nvSpPr>
        <p:spPr>
          <a:xfrm>
            <a:off x="2989899" y="3709284"/>
            <a:ext cx="704807" cy="556035"/>
          </a:xfrm>
          <a:prstGeom prst="rightArrow">
            <a:avLst/>
          </a:prstGeom>
          <a:solidFill>
            <a:sysClr val="window" lastClr="FFFFFF">
              <a:lumMod val="75000"/>
            </a:sysClr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8" name="Right Arrow 117">
            <a:extLst>
              <a:ext uri="{FF2B5EF4-FFF2-40B4-BE49-F238E27FC236}">
                <a16:creationId xmlns:a16="http://schemas.microsoft.com/office/drawing/2014/main" id="{355B7849-C7A0-E242-8CAF-47F8BC072EB2}"/>
              </a:ext>
            </a:extLst>
          </p:cNvPr>
          <p:cNvSpPr/>
          <p:nvPr/>
        </p:nvSpPr>
        <p:spPr>
          <a:xfrm>
            <a:off x="5624803" y="3709284"/>
            <a:ext cx="704807" cy="556035"/>
          </a:xfrm>
          <a:prstGeom prst="rightArrow">
            <a:avLst/>
          </a:prstGeom>
          <a:solidFill>
            <a:sysClr val="window" lastClr="FFFFFF">
              <a:lumMod val="75000"/>
            </a:sysClr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D74868E-929E-B846-A225-2A4A68CCE2AC}"/>
              </a:ext>
            </a:extLst>
          </p:cNvPr>
          <p:cNvSpPr txBox="1"/>
          <p:nvPr/>
        </p:nvSpPr>
        <p:spPr>
          <a:xfrm>
            <a:off x="5191660" y="2987635"/>
            <a:ext cx="1516400" cy="307777"/>
          </a:xfrm>
          <a:prstGeom prst="rect">
            <a:avLst/>
          </a:prstGeom>
          <a:solidFill>
            <a:schemeClr val="bg2">
              <a:alpha val="58000"/>
            </a:schemeClr>
          </a:solidFill>
          <a:ln>
            <a:solidFill>
              <a:schemeClr val="accent3">
                <a:lumMod val="50000"/>
              </a:schemeClr>
            </a:solidFill>
            <a:prstDash val="dash"/>
          </a:ln>
        </p:spPr>
        <p:txBody>
          <a:bodyPr wrap="square" rtlCol="0" anchor="ctr">
            <a:spAutoFit/>
          </a:bodyPr>
          <a:lstStyle>
            <a:defPPr>
              <a:defRPr lang="de-DE"/>
            </a:defPPr>
            <a:lvl1pPr marR="0" lvl="0" indent="0" algn="ctr" defTabSz="1218987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defRPr>
            </a:lvl1pPr>
          </a:lstStyle>
          <a:p>
            <a:r>
              <a:rPr lang="en-US" dirty="0"/>
              <a:t>Rule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D9BC327-57BC-C444-976A-4F5C80D9E1C5}"/>
              </a:ext>
            </a:extLst>
          </p:cNvPr>
          <p:cNvSpPr txBox="1"/>
          <p:nvPr/>
        </p:nvSpPr>
        <p:spPr>
          <a:xfrm>
            <a:off x="1051679" y="4720500"/>
            <a:ext cx="1516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Light </a:t>
            </a: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sensor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detects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there is NO luminosity, which means it is night</a:t>
            </a:r>
            <a:endParaRPr kumimoji="0" lang="de-DE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FEAC99D-FB5E-5444-BDC4-B90867EE4186}"/>
              </a:ext>
            </a:extLst>
          </p:cNvPr>
          <p:cNvSpPr txBox="1"/>
          <p:nvPr/>
        </p:nvSpPr>
        <p:spPr>
          <a:xfrm>
            <a:off x="3878824" y="4838612"/>
            <a:ext cx="151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Device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sends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the data </a:t>
            </a: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to MBP</a:t>
            </a:r>
            <a:endParaRPr kumimoji="0" lang="de-DE" sz="1400" b="1" i="0" u="sng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BEA463A-1224-7D4A-A7CB-D82A9C30C6B2}"/>
              </a:ext>
            </a:extLst>
          </p:cNvPr>
          <p:cNvSpPr txBox="1"/>
          <p:nvPr/>
        </p:nvSpPr>
        <p:spPr>
          <a:xfrm>
            <a:off x="2631672" y="4295868"/>
            <a:ext cx="13293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u="sng" kern="0" dirty="0">
                <a:solidFill>
                  <a:prstClr val="black"/>
                </a:solidFill>
              </a:rPr>
              <a:t>Device </a:t>
            </a:r>
            <a:r>
              <a:rPr lang="en-US" sz="1400" b="1" u="sng" kern="0" dirty="0" smtClean="0">
                <a:solidFill>
                  <a:prstClr val="black"/>
                </a:solidFill>
              </a:rPr>
              <a:t>collects </a:t>
            </a:r>
            <a:r>
              <a:rPr lang="en-US" sz="1400" b="1" kern="0" dirty="0">
                <a:solidFill>
                  <a:prstClr val="black"/>
                </a:solidFill>
              </a:rPr>
              <a:t>the data from the sensor frequently</a:t>
            </a:r>
            <a:endParaRPr kumimoji="0" lang="de-DE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B7F8F23-852F-BE49-916B-CC30134F174C}"/>
              </a:ext>
            </a:extLst>
          </p:cNvPr>
          <p:cNvSpPr txBox="1"/>
          <p:nvPr/>
        </p:nvSpPr>
        <p:spPr>
          <a:xfrm>
            <a:off x="5166862" y="4310948"/>
            <a:ext cx="1516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MBP sends 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command </a:t>
            </a: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to Device</a:t>
            </a:r>
            <a:endParaRPr kumimoji="0" lang="de-DE" sz="1400" b="1" i="0" u="sng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87078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BB3DC-107B-5E41-8BBE-41FD0F11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13</a:t>
            </a:fld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923204-5250-9446-9F02-F9CBBA31A406}"/>
              </a:ext>
            </a:extLst>
          </p:cNvPr>
          <p:cNvSpPr/>
          <p:nvPr/>
        </p:nvSpPr>
        <p:spPr>
          <a:xfrm>
            <a:off x="0" y="-22206"/>
            <a:ext cx="12192000" cy="11389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44" name="Rectangle 343">
            <a:extLst>
              <a:ext uri="{FF2B5EF4-FFF2-40B4-BE49-F238E27FC236}">
                <a16:creationId xmlns:a16="http://schemas.microsoft.com/office/drawing/2014/main" id="{542AA37C-84B2-604C-9F3F-BC5846A9ABA5}"/>
              </a:ext>
            </a:extLst>
          </p:cNvPr>
          <p:cNvSpPr/>
          <p:nvPr/>
        </p:nvSpPr>
        <p:spPr>
          <a:xfrm>
            <a:off x="1790482" y="1297560"/>
            <a:ext cx="7930416" cy="4418457"/>
          </a:xfrm>
          <a:prstGeom prst="rect">
            <a:avLst/>
          </a:prstGeom>
          <a:solidFill>
            <a:srgbClr val="92D050">
              <a:alpha val="12000"/>
            </a:srgbClr>
          </a:solidFill>
          <a:ln w="25400" cap="flat" cmpd="sng" algn="ctr">
            <a:solidFill>
              <a:srgbClr val="92D050"/>
            </a:solidFill>
            <a:prstDash val="dashDot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315FB914-8805-D143-A327-679799286438}"/>
              </a:ext>
            </a:extLst>
          </p:cNvPr>
          <p:cNvSpPr/>
          <p:nvPr/>
        </p:nvSpPr>
        <p:spPr>
          <a:xfrm>
            <a:off x="434973" y="2187845"/>
            <a:ext cx="4915427" cy="3677969"/>
          </a:xfrm>
          <a:prstGeom prst="rect">
            <a:avLst/>
          </a:prstGeom>
          <a:solidFill>
            <a:srgbClr val="FCC430">
              <a:lumMod val="40000"/>
              <a:lumOff val="60000"/>
              <a:alpha val="12000"/>
            </a:srgbClr>
          </a:solidFill>
          <a:ln w="25400" cap="flat" cmpd="sng" algn="ctr">
            <a:solidFill>
              <a:srgbClr val="FCC430">
                <a:lumMod val="60000"/>
                <a:lumOff val="40000"/>
              </a:srgbClr>
            </a:solidFill>
            <a:prstDash val="dashDot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476F44C1-1BF6-5F42-BED1-0A487761CAC3}"/>
              </a:ext>
            </a:extLst>
          </p:cNvPr>
          <p:cNvSpPr/>
          <p:nvPr/>
        </p:nvSpPr>
        <p:spPr>
          <a:xfrm>
            <a:off x="6533708" y="2187845"/>
            <a:ext cx="4915427" cy="3677969"/>
          </a:xfrm>
          <a:prstGeom prst="rect">
            <a:avLst/>
          </a:prstGeom>
          <a:solidFill>
            <a:srgbClr val="283A58">
              <a:lumMod val="40000"/>
              <a:lumOff val="60000"/>
              <a:alpha val="19000"/>
            </a:srgbClr>
          </a:solidFill>
          <a:ln w="25400" cap="flat" cmpd="sng" algn="ctr">
            <a:solidFill>
              <a:srgbClr val="283A58">
                <a:lumMod val="40000"/>
                <a:lumOff val="60000"/>
              </a:srgbClr>
            </a:solidFill>
            <a:prstDash val="dashDot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A95D9228-5D59-DB41-83D9-D3E083F2143F}"/>
              </a:ext>
            </a:extLst>
          </p:cNvPr>
          <p:cNvSpPr/>
          <p:nvPr/>
        </p:nvSpPr>
        <p:spPr>
          <a:xfrm>
            <a:off x="3254202" y="2517978"/>
            <a:ext cx="5109854" cy="3964541"/>
          </a:xfrm>
          <a:prstGeom prst="rect">
            <a:avLst/>
          </a:prstGeom>
          <a:solidFill>
            <a:srgbClr val="FF0000">
              <a:alpha val="6000"/>
            </a:srgbClr>
          </a:solidFill>
          <a:ln w="25400" cap="flat" cmpd="sng" algn="ctr">
            <a:solidFill>
              <a:srgbClr val="FF0000"/>
            </a:solidFill>
            <a:prstDash val="dashDot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A8960CC5-A961-9D46-9E68-C63B995811CF}"/>
              </a:ext>
            </a:extLst>
          </p:cNvPr>
          <p:cNvSpPr txBox="1"/>
          <p:nvPr/>
        </p:nvSpPr>
        <p:spPr>
          <a:xfrm>
            <a:off x="357182" y="2312294"/>
            <a:ext cx="1427693" cy="564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sng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</a:rPr>
              <a:t>Sensor</a:t>
            </a:r>
            <a:endParaRPr kumimoji="0" lang="de-DE" sz="2400" b="1" i="1" u="sng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</a:endParaRPr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DA9F53E6-179E-CF4C-99A4-9CC6291E7169}"/>
              </a:ext>
            </a:extLst>
          </p:cNvPr>
          <p:cNvSpPr txBox="1"/>
          <p:nvPr/>
        </p:nvSpPr>
        <p:spPr>
          <a:xfrm>
            <a:off x="5106015" y="5887836"/>
            <a:ext cx="1427693" cy="564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MBP</a:t>
            </a:r>
            <a:endParaRPr kumimoji="0" lang="de-DE" sz="2400" b="1" i="1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2159703D-BD63-5340-A6D7-D4C5418539D1}"/>
              </a:ext>
            </a:extLst>
          </p:cNvPr>
          <p:cNvSpPr txBox="1"/>
          <p:nvPr/>
        </p:nvSpPr>
        <p:spPr>
          <a:xfrm>
            <a:off x="9733452" y="2283706"/>
            <a:ext cx="1600669" cy="564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sng" strike="noStrike" kern="0" cap="none" spc="0" normalizeH="0" baseline="0" noProof="0" dirty="0">
                <a:ln>
                  <a:noFill/>
                </a:ln>
                <a:solidFill>
                  <a:srgbClr val="283A58">
                    <a:lumMod val="60000"/>
                    <a:lumOff val="40000"/>
                  </a:srgbClr>
                </a:solidFill>
                <a:effectLst/>
                <a:uLnTx/>
                <a:uFillTx/>
              </a:rPr>
              <a:t>Actuator</a:t>
            </a:r>
            <a:endParaRPr kumimoji="0" lang="de-DE" sz="2400" b="1" i="1" u="sng" strike="noStrike" kern="0" cap="none" spc="0" normalizeH="0" baseline="0" noProof="0" dirty="0">
              <a:ln>
                <a:noFill/>
              </a:ln>
              <a:solidFill>
                <a:srgbClr val="283A58">
                  <a:lumMod val="60000"/>
                  <a:lumOff val="40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418" name="TextBox 417">
            <a:extLst>
              <a:ext uri="{FF2B5EF4-FFF2-40B4-BE49-F238E27FC236}">
                <a16:creationId xmlns:a16="http://schemas.microsoft.com/office/drawing/2014/main" id="{40D80C8C-0A67-DE47-A05D-844BBE172ABB}"/>
              </a:ext>
            </a:extLst>
          </p:cNvPr>
          <p:cNvSpPr txBox="1"/>
          <p:nvPr/>
        </p:nvSpPr>
        <p:spPr>
          <a:xfrm>
            <a:off x="1983833" y="1442029"/>
            <a:ext cx="1600669" cy="564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sng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Device</a:t>
            </a:r>
            <a:endParaRPr kumimoji="0" lang="de-DE" sz="2400" b="1" i="1" u="sng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</a:endParaRPr>
          </a:p>
        </p:txBody>
      </p: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B48356D9-9598-9744-AEA2-AFA6E14D28AD}"/>
              </a:ext>
            </a:extLst>
          </p:cNvPr>
          <p:cNvGrpSpPr/>
          <p:nvPr/>
        </p:nvGrpSpPr>
        <p:grpSpPr>
          <a:xfrm>
            <a:off x="11353800" y="176236"/>
            <a:ext cx="644619" cy="1741291"/>
            <a:chOff x="9263425" y="-1017136"/>
            <a:chExt cx="1437550" cy="3883212"/>
          </a:xfrm>
        </p:grpSpPr>
        <p:grpSp>
          <p:nvGrpSpPr>
            <p:cNvPr id="420" name="Group 419">
              <a:extLst>
                <a:ext uri="{FF2B5EF4-FFF2-40B4-BE49-F238E27FC236}">
                  <a16:creationId xmlns:a16="http://schemas.microsoft.com/office/drawing/2014/main" id="{FB90D116-3D03-AA49-A8EA-13AA09DD8B0F}"/>
                </a:ext>
              </a:extLst>
            </p:cNvPr>
            <p:cNvGrpSpPr/>
            <p:nvPr/>
          </p:nvGrpSpPr>
          <p:grpSpPr>
            <a:xfrm flipH="1">
              <a:off x="9263425" y="-1017136"/>
              <a:ext cx="1437550" cy="3883212"/>
              <a:chOff x="6269182" y="-512372"/>
              <a:chExt cx="1437550" cy="3883212"/>
            </a:xfrm>
          </p:grpSpPr>
          <p:sp>
            <p:nvSpPr>
              <p:cNvPr id="422" name="Freeform 128">
                <a:extLst>
                  <a:ext uri="{FF2B5EF4-FFF2-40B4-BE49-F238E27FC236}">
                    <a16:creationId xmlns:a16="http://schemas.microsoft.com/office/drawing/2014/main" id="{F790C6C3-ABAE-B148-B174-A0D17F4FD4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2808" y="-453237"/>
                <a:ext cx="192894" cy="409723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65" y="109"/>
                  </a:cxn>
                  <a:cxn ang="0">
                    <a:pos x="33" y="131"/>
                  </a:cxn>
                  <a:cxn ang="0">
                    <a:pos x="137" y="157"/>
                  </a:cxn>
                  <a:cxn ang="0">
                    <a:pos x="59" y="198"/>
                  </a:cxn>
                  <a:cxn ang="0">
                    <a:pos x="94" y="288"/>
                  </a:cxn>
                  <a:cxn ang="0">
                    <a:pos x="47" y="291"/>
                  </a:cxn>
                  <a:cxn ang="0">
                    <a:pos x="29" y="188"/>
                  </a:cxn>
                  <a:cxn ang="0">
                    <a:pos x="93" y="160"/>
                  </a:cxn>
                  <a:cxn ang="0">
                    <a:pos x="0" y="138"/>
                  </a:cxn>
                  <a:cxn ang="0">
                    <a:pos x="44" y="104"/>
                  </a:cxn>
                  <a:cxn ang="0">
                    <a:pos x="24" y="8"/>
                  </a:cxn>
                  <a:cxn ang="0">
                    <a:pos x="35" y="0"/>
                  </a:cxn>
                </a:cxnLst>
                <a:rect l="0" t="0" r="r" b="b"/>
                <a:pathLst>
                  <a:path w="137" h="291">
                    <a:moveTo>
                      <a:pt x="35" y="0"/>
                    </a:moveTo>
                    <a:lnTo>
                      <a:pt x="65" y="109"/>
                    </a:lnTo>
                    <a:lnTo>
                      <a:pt x="33" y="131"/>
                    </a:lnTo>
                    <a:lnTo>
                      <a:pt x="137" y="157"/>
                    </a:lnTo>
                    <a:lnTo>
                      <a:pt x="59" y="198"/>
                    </a:lnTo>
                    <a:lnTo>
                      <a:pt x="94" y="288"/>
                    </a:lnTo>
                    <a:lnTo>
                      <a:pt x="47" y="291"/>
                    </a:lnTo>
                    <a:lnTo>
                      <a:pt x="29" y="188"/>
                    </a:lnTo>
                    <a:lnTo>
                      <a:pt x="93" y="160"/>
                    </a:lnTo>
                    <a:lnTo>
                      <a:pt x="0" y="138"/>
                    </a:lnTo>
                    <a:lnTo>
                      <a:pt x="44" y="104"/>
                    </a:lnTo>
                    <a:lnTo>
                      <a:pt x="24" y="8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" name="Freeform 129">
                <a:extLst>
                  <a:ext uri="{FF2B5EF4-FFF2-40B4-BE49-F238E27FC236}">
                    <a16:creationId xmlns:a16="http://schemas.microsoft.com/office/drawing/2014/main" id="{5D43BF82-CD52-DC4B-B44D-507509DD14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92951" y="-512372"/>
                <a:ext cx="94335" cy="94335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46" y="2"/>
                  </a:cxn>
                  <a:cxn ang="0">
                    <a:pos x="55" y="7"/>
                  </a:cxn>
                  <a:cxn ang="0">
                    <a:pos x="62" y="14"/>
                  </a:cxn>
                  <a:cxn ang="0">
                    <a:pos x="66" y="23"/>
                  </a:cxn>
                  <a:cxn ang="0">
                    <a:pos x="67" y="34"/>
                  </a:cxn>
                  <a:cxn ang="0">
                    <a:pos x="65" y="45"/>
                  </a:cxn>
                  <a:cxn ang="0">
                    <a:pos x="60" y="54"/>
                  </a:cxn>
                  <a:cxn ang="0">
                    <a:pos x="53" y="61"/>
                  </a:cxn>
                  <a:cxn ang="0">
                    <a:pos x="44" y="65"/>
                  </a:cxn>
                  <a:cxn ang="0">
                    <a:pos x="33" y="67"/>
                  </a:cxn>
                  <a:cxn ang="0">
                    <a:pos x="22" y="65"/>
                  </a:cxn>
                  <a:cxn ang="0">
                    <a:pos x="13" y="59"/>
                  </a:cxn>
                  <a:cxn ang="0">
                    <a:pos x="6" y="52"/>
                  </a:cxn>
                  <a:cxn ang="0">
                    <a:pos x="1" y="43"/>
                  </a:cxn>
                  <a:cxn ang="0">
                    <a:pos x="0" y="32"/>
                  </a:cxn>
                  <a:cxn ang="0">
                    <a:pos x="2" y="22"/>
                  </a:cxn>
                  <a:cxn ang="0">
                    <a:pos x="7" y="13"/>
                  </a:cxn>
                  <a:cxn ang="0">
                    <a:pos x="15" y="6"/>
                  </a:cxn>
                  <a:cxn ang="0">
                    <a:pos x="24" y="1"/>
                  </a:cxn>
                  <a:cxn ang="0">
                    <a:pos x="35" y="0"/>
                  </a:cxn>
                </a:cxnLst>
                <a:rect l="0" t="0" r="r" b="b"/>
                <a:pathLst>
                  <a:path w="67" h="67">
                    <a:moveTo>
                      <a:pt x="35" y="0"/>
                    </a:moveTo>
                    <a:lnTo>
                      <a:pt x="46" y="2"/>
                    </a:lnTo>
                    <a:lnTo>
                      <a:pt x="55" y="7"/>
                    </a:lnTo>
                    <a:lnTo>
                      <a:pt x="62" y="14"/>
                    </a:lnTo>
                    <a:lnTo>
                      <a:pt x="66" y="23"/>
                    </a:lnTo>
                    <a:lnTo>
                      <a:pt x="67" y="34"/>
                    </a:lnTo>
                    <a:lnTo>
                      <a:pt x="65" y="45"/>
                    </a:lnTo>
                    <a:lnTo>
                      <a:pt x="60" y="54"/>
                    </a:lnTo>
                    <a:lnTo>
                      <a:pt x="53" y="61"/>
                    </a:lnTo>
                    <a:lnTo>
                      <a:pt x="44" y="65"/>
                    </a:lnTo>
                    <a:lnTo>
                      <a:pt x="33" y="67"/>
                    </a:lnTo>
                    <a:lnTo>
                      <a:pt x="22" y="65"/>
                    </a:lnTo>
                    <a:lnTo>
                      <a:pt x="13" y="59"/>
                    </a:lnTo>
                    <a:lnTo>
                      <a:pt x="6" y="52"/>
                    </a:lnTo>
                    <a:lnTo>
                      <a:pt x="1" y="43"/>
                    </a:lnTo>
                    <a:lnTo>
                      <a:pt x="0" y="32"/>
                    </a:lnTo>
                    <a:lnTo>
                      <a:pt x="2" y="22"/>
                    </a:lnTo>
                    <a:lnTo>
                      <a:pt x="7" y="13"/>
                    </a:lnTo>
                    <a:lnTo>
                      <a:pt x="15" y="6"/>
                    </a:lnTo>
                    <a:lnTo>
                      <a:pt x="24" y="1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" name="Freeform 130">
                <a:extLst>
                  <a:ext uri="{FF2B5EF4-FFF2-40B4-BE49-F238E27FC236}">
                    <a16:creationId xmlns:a16="http://schemas.microsoft.com/office/drawing/2014/main" id="{9E739B5F-F206-5D44-985B-3A3E78FB0C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92951" y="-502517"/>
                <a:ext cx="94335" cy="84479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0" y="6"/>
                  </a:cxn>
                  <a:cxn ang="0">
                    <a:pos x="9" y="14"/>
                  </a:cxn>
                  <a:cxn ang="0">
                    <a:pos x="10" y="26"/>
                  </a:cxn>
                  <a:cxn ang="0">
                    <a:pos x="16" y="36"/>
                  </a:cxn>
                  <a:cxn ang="0">
                    <a:pos x="26" y="42"/>
                  </a:cxn>
                  <a:cxn ang="0">
                    <a:pos x="37" y="45"/>
                  </a:cxn>
                  <a:cxn ang="0">
                    <a:pos x="48" y="43"/>
                  </a:cxn>
                  <a:cxn ang="0">
                    <a:pos x="57" y="37"/>
                  </a:cxn>
                  <a:cxn ang="0">
                    <a:pos x="63" y="30"/>
                  </a:cxn>
                  <a:cxn ang="0">
                    <a:pos x="67" y="20"/>
                  </a:cxn>
                  <a:cxn ang="0">
                    <a:pos x="67" y="23"/>
                  </a:cxn>
                  <a:cxn ang="0">
                    <a:pos x="67" y="27"/>
                  </a:cxn>
                  <a:cxn ang="0">
                    <a:pos x="65" y="38"/>
                  </a:cxn>
                  <a:cxn ang="0">
                    <a:pos x="60" y="47"/>
                  </a:cxn>
                  <a:cxn ang="0">
                    <a:pos x="53" y="54"/>
                  </a:cxn>
                  <a:cxn ang="0">
                    <a:pos x="44" y="58"/>
                  </a:cxn>
                  <a:cxn ang="0">
                    <a:pos x="33" y="60"/>
                  </a:cxn>
                  <a:cxn ang="0">
                    <a:pos x="22" y="58"/>
                  </a:cxn>
                  <a:cxn ang="0">
                    <a:pos x="13" y="52"/>
                  </a:cxn>
                  <a:cxn ang="0">
                    <a:pos x="6" y="45"/>
                  </a:cxn>
                  <a:cxn ang="0">
                    <a:pos x="1" y="36"/>
                  </a:cxn>
                  <a:cxn ang="0">
                    <a:pos x="0" y="25"/>
                  </a:cxn>
                  <a:cxn ang="0">
                    <a:pos x="2" y="15"/>
                  </a:cxn>
                  <a:cxn ang="0">
                    <a:pos x="6" y="6"/>
                  </a:cxn>
                  <a:cxn ang="0">
                    <a:pos x="13" y="0"/>
                  </a:cxn>
                </a:cxnLst>
                <a:rect l="0" t="0" r="r" b="b"/>
                <a:pathLst>
                  <a:path w="67" h="60">
                    <a:moveTo>
                      <a:pt x="13" y="0"/>
                    </a:moveTo>
                    <a:lnTo>
                      <a:pt x="10" y="6"/>
                    </a:lnTo>
                    <a:lnTo>
                      <a:pt x="9" y="14"/>
                    </a:lnTo>
                    <a:lnTo>
                      <a:pt x="10" y="26"/>
                    </a:lnTo>
                    <a:lnTo>
                      <a:pt x="16" y="36"/>
                    </a:lnTo>
                    <a:lnTo>
                      <a:pt x="26" y="42"/>
                    </a:lnTo>
                    <a:lnTo>
                      <a:pt x="37" y="45"/>
                    </a:lnTo>
                    <a:lnTo>
                      <a:pt x="48" y="43"/>
                    </a:lnTo>
                    <a:lnTo>
                      <a:pt x="57" y="37"/>
                    </a:lnTo>
                    <a:lnTo>
                      <a:pt x="63" y="30"/>
                    </a:lnTo>
                    <a:lnTo>
                      <a:pt x="67" y="20"/>
                    </a:lnTo>
                    <a:lnTo>
                      <a:pt x="67" y="23"/>
                    </a:lnTo>
                    <a:lnTo>
                      <a:pt x="67" y="27"/>
                    </a:lnTo>
                    <a:lnTo>
                      <a:pt x="65" y="38"/>
                    </a:lnTo>
                    <a:lnTo>
                      <a:pt x="60" y="47"/>
                    </a:lnTo>
                    <a:lnTo>
                      <a:pt x="53" y="54"/>
                    </a:lnTo>
                    <a:lnTo>
                      <a:pt x="44" y="58"/>
                    </a:lnTo>
                    <a:lnTo>
                      <a:pt x="33" y="60"/>
                    </a:lnTo>
                    <a:lnTo>
                      <a:pt x="22" y="58"/>
                    </a:lnTo>
                    <a:lnTo>
                      <a:pt x="13" y="52"/>
                    </a:lnTo>
                    <a:lnTo>
                      <a:pt x="6" y="45"/>
                    </a:lnTo>
                    <a:lnTo>
                      <a:pt x="1" y="36"/>
                    </a:lnTo>
                    <a:lnTo>
                      <a:pt x="0" y="25"/>
                    </a:lnTo>
                    <a:lnTo>
                      <a:pt x="2" y="15"/>
                    </a:lnTo>
                    <a:lnTo>
                      <a:pt x="6" y="6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" name="Freeform 131">
                <a:extLst>
                  <a:ext uri="{FF2B5EF4-FFF2-40B4-BE49-F238E27FC236}">
                    <a16:creationId xmlns:a16="http://schemas.microsoft.com/office/drawing/2014/main" id="{0491EDAA-15E6-1440-ABB2-53BA8B21BF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6643" y="2576739"/>
                <a:ext cx="259069" cy="677239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10" y="45"/>
                  </a:cxn>
                  <a:cxn ang="0">
                    <a:pos x="128" y="89"/>
                  </a:cxn>
                  <a:cxn ang="0">
                    <a:pos x="144" y="132"/>
                  </a:cxn>
                  <a:cxn ang="0">
                    <a:pos x="157" y="174"/>
                  </a:cxn>
                  <a:cxn ang="0">
                    <a:pos x="166" y="214"/>
                  </a:cxn>
                  <a:cxn ang="0">
                    <a:pos x="174" y="252"/>
                  </a:cxn>
                  <a:cxn ang="0">
                    <a:pos x="179" y="288"/>
                  </a:cxn>
                  <a:cxn ang="0">
                    <a:pos x="181" y="320"/>
                  </a:cxn>
                  <a:cxn ang="0">
                    <a:pos x="183" y="351"/>
                  </a:cxn>
                  <a:cxn ang="0">
                    <a:pos x="184" y="376"/>
                  </a:cxn>
                  <a:cxn ang="0">
                    <a:pos x="183" y="399"/>
                  </a:cxn>
                  <a:cxn ang="0">
                    <a:pos x="182" y="417"/>
                  </a:cxn>
                  <a:cxn ang="0">
                    <a:pos x="181" y="430"/>
                  </a:cxn>
                  <a:cxn ang="0">
                    <a:pos x="179" y="438"/>
                  </a:cxn>
                  <a:cxn ang="0">
                    <a:pos x="179" y="441"/>
                  </a:cxn>
                  <a:cxn ang="0">
                    <a:pos x="51" y="481"/>
                  </a:cxn>
                  <a:cxn ang="0">
                    <a:pos x="59" y="439"/>
                  </a:cxn>
                  <a:cxn ang="0">
                    <a:pos x="64" y="398"/>
                  </a:cxn>
                  <a:cxn ang="0">
                    <a:pos x="66" y="359"/>
                  </a:cxn>
                  <a:cxn ang="0">
                    <a:pos x="66" y="321"/>
                  </a:cxn>
                  <a:cxn ang="0">
                    <a:pos x="64" y="285"/>
                  </a:cxn>
                  <a:cxn ang="0">
                    <a:pos x="61" y="251"/>
                  </a:cxn>
                  <a:cxn ang="0">
                    <a:pos x="56" y="219"/>
                  </a:cxn>
                  <a:cxn ang="0">
                    <a:pos x="50" y="189"/>
                  </a:cxn>
                  <a:cxn ang="0">
                    <a:pos x="43" y="161"/>
                  </a:cxn>
                  <a:cxn ang="0">
                    <a:pos x="35" y="137"/>
                  </a:cxn>
                  <a:cxn ang="0">
                    <a:pos x="28" y="114"/>
                  </a:cxn>
                  <a:cxn ang="0">
                    <a:pos x="21" y="95"/>
                  </a:cxn>
                  <a:cxn ang="0">
                    <a:pos x="15" y="79"/>
                  </a:cxn>
                  <a:cxn ang="0">
                    <a:pos x="9" y="66"/>
                  </a:cxn>
                  <a:cxn ang="0">
                    <a:pos x="4" y="57"/>
                  </a:cxn>
                  <a:cxn ang="0">
                    <a:pos x="1" y="51"/>
                  </a:cxn>
                  <a:cxn ang="0">
                    <a:pos x="0" y="49"/>
                  </a:cxn>
                  <a:cxn ang="0">
                    <a:pos x="87" y="0"/>
                  </a:cxn>
                </a:cxnLst>
                <a:rect l="0" t="0" r="r" b="b"/>
                <a:pathLst>
                  <a:path w="184" h="481">
                    <a:moveTo>
                      <a:pt x="87" y="0"/>
                    </a:moveTo>
                    <a:lnTo>
                      <a:pt x="110" y="45"/>
                    </a:lnTo>
                    <a:lnTo>
                      <a:pt x="128" y="89"/>
                    </a:lnTo>
                    <a:lnTo>
                      <a:pt x="144" y="132"/>
                    </a:lnTo>
                    <a:lnTo>
                      <a:pt x="157" y="174"/>
                    </a:lnTo>
                    <a:lnTo>
                      <a:pt x="166" y="214"/>
                    </a:lnTo>
                    <a:lnTo>
                      <a:pt x="174" y="252"/>
                    </a:lnTo>
                    <a:lnTo>
                      <a:pt x="179" y="288"/>
                    </a:lnTo>
                    <a:lnTo>
                      <a:pt x="181" y="320"/>
                    </a:lnTo>
                    <a:lnTo>
                      <a:pt x="183" y="351"/>
                    </a:lnTo>
                    <a:lnTo>
                      <a:pt x="184" y="376"/>
                    </a:lnTo>
                    <a:lnTo>
                      <a:pt x="183" y="399"/>
                    </a:lnTo>
                    <a:lnTo>
                      <a:pt x="182" y="417"/>
                    </a:lnTo>
                    <a:lnTo>
                      <a:pt x="181" y="430"/>
                    </a:lnTo>
                    <a:lnTo>
                      <a:pt x="179" y="438"/>
                    </a:lnTo>
                    <a:lnTo>
                      <a:pt x="179" y="441"/>
                    </a:lnTo>
                    <a:lnTo>
                      <a:pt x="51" y="481"/>
                    </a:lnTo>
                    <a:lnTo>
                      <a:pt x="59" y="439"/>
                    </a:lnTo>
                    <a:lnTo>
                      <a:pt x="64" y="398"/>
                    </a:lnTo>
                    <a:lnTo>
                      <a:pt x="66" y="359"/>
                    </a:lnTo>
                    <a:lnTo>
                      <a:pt x="66" y="321"/>
                    </a:lnTo>
                    <a:lnTo>
                      <a:pt x="64" y="285"/>
                    </a:lnTo>
                    <a:lnTo>
                      <a:pt x="61" y="251"/>
                    </a:lnTo>
                    <a:lnTo>
                      <a:pt x="56" y="219"/>
                    </a:lnTo>
                    <a:lnTo>
                      <a:pt x="50" y="189"/>
                    </a:lnTo>
                    <a:lnTo>
                      <a:pt x="43" y="161"/>
                    </a:lnTo>
                    <a:lnTo>
                      <a:pt x="35" y="137"/>
                    </a:lnTo>
                    <a:lnTo>
                      <a:pt x="28" y="114"/>
                    </a:lnTo>
                    <a:lnTo>
                      <a:pt x="21" y="95"/>
                    </a:lnTo>
                    <a:lnTo>
                      <a:pt x="15" y="79"/>
                    </a:lnTo>
                    <a:lnTo>
                      <a:pt x="9" y="66"/>
                    </a:lnTo>
                    <a:lnTo>
                      <a:pt x="4" y="57"/>
                    </a:lnTo>
                    <a:lnTo>
                      <a:pt x="1" y="51"/>
                    </a:lnTo>
                    <a:lnTo>
                      <a:pt x="0" y="49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" name="Freeform 132">
                <a:extLst>
                  <a:ext uri="{FF2B5EF4-FFF2-40B4-BE49-F238E27FC236}">
                    <a16:creationId xmlns:a16="http://schemas.microsoft.com/office/drawing/2014/main" id="{3FE16840-0C3E-0541-BAB3-BE96F6AA17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0668" y="2323302"/>
                <a:ext cx="991219" cy="395643"/>
              </a:xfrm>
              <a:custGeom>
                <a:avLst/>
                <a:gdLst/>
                <a:ahLst/>
                <a:cxnLst>
                  <a:cxn ang="0">
                    <a:pos x="704" y="0"/>
                  </a:cxn>
                  <a:cxn ang="0">
                    <a:pos x="703" y="7"/>
                  </a:cxn>
                  <a:cxn ang="0">
                    <a:pos x="703" y="16"/>
                  </a:cxn>
                  <a:cxn ang="0">
                    <a:pos x="700" y="28"/>
                  </a:cxn>
                  <a:cxn ang="0">
                    <a:pos x="697" y="42"/>
                  </a:cxn>
                  <a:cxn ang="0">
                    <a:pos x="692" y="56"/>
                  </a:cxn>
                  <a:cxn ang="0">
                    <a:pos x="685" y="73"/>
                  </a:cxn>
                  <a:cxn ang="0">
                    <a:pos x="678" y="90"/>
                  </a:cxn>
                  <a:cxn ang="0">
                    <a:pos x="667" y="108"/>
                  </a:cxn>
                  <a:cxn ang="0">
                    <a:pos x="657" y="127"/>
                  </a:cxn>
                  <a:cxn ang="0">
                    <a:pos x="643" y="145"/>
                  </a:cxn>
                  <a:cxn ang="0">
                    <a:pos x="627" y="164"/>
                  </a:cxn>
                  <a:cxn ang="0">
                    <a:pos x="610" y="181"/>
                  </a:cxn>
                  <a:cxn ang="0">
                    <a:pos x="590" y="199"/>
                  </a:cxn>
                  <a:cxn ang="0">
                    <a:pos x="568" y="215"/>
                  </a:cxn>
                  <a:cxn ang="0">
                    <a:pos x="544" y="230"/>
                  </a:cxn>
                  <a:cxn ang="0">
                    <a:pos x="516" y="244"/>
                  </a:cxn>
                  <a:cxn ang="0">
                    <a:pos x="486" y="256"/>
                  </a:cxn>
                  <a:cxn ang="0">
                    <a:pos x="452" y="266"/>
                  </a:cxn>
                  <a:cxn ang="0">
                    <a:pos x="416" y="273"/>
                  </a:cxn>
                  <a:cxn ang="0">
                    <a:pos x="377" y="278"/>
                  </a:cxn>
                  <a:cxn ang="0">
                    <a:pos x="334" y="281"/>
                  </a:cxn>
                  <a:cxn ang="0">
                    <a:pos x="294" y="281"/>
                  </a:cxn>
                  <a:cxn ang="0">
                    <a:pos x="257" y="279"/>
                  </a:cxn>
                  <a:cxn ang="0">
                    <a:pos x="224" y="274"/>
                  </a:cxn>
                  <a:cxn ang="0">
                    <a:pos x="194" y="268"/>
                  </a:cxn>
                  <a:cxn ang="0">
                    <a:pos x="165" y="260"/>
                  </a:cxn>
                  <a:cxn ang="0">
                    <a:pos x="140" y="251"/>
                  </a:cxn>
                  <a:cxn ang="0">
                    <a:pos x="118" y="240"/>
                  </a:cxn>
                  <a:cxn ang="0">
                    <a:pos x="98" y="229"/>
                  </a:cxn>
                  <a:cxn ang="0">
                    <a:pos x="79" y="216"/>
                  </a:cxn>
                  <a:cxn ang="0">
                    <a:pos x="64" y="205"/>
                  </a:cxn>
                  <a:cxn ang="0">
                    <a:pos x="50" y="192"/>
                  </a:cxn>
                  <a:cxn ang="0">
                    <a:pos x="38" y="180"/>
                  </a:cxn>
                  <a:cxn ang="0">
                    <a:pos x="29" y="169"/>
                  </a:cxn>
                  <a:cxn ang="0">
                    <a:pos x="21" y="157"/>
                  </a:cxn>
                  <a:cxn ang="0">
                    <a:pos x="14" y="147"/>
                  </a:cxn>
                  <a:cxn ang="0">
                    <a:pos x="9" y="139"/>
                  </a:cxn>
                  <a:cxn ang="0">
                    <a:pos x="5" y="131"/>
                  </a:cxn>
                  <a:cxn ang="0">
                    <a:pos x="2" y="126"/>
                  </a:cxn>
                  <a:cxn ang="0">
                    <a:pos x="1" y="122"/>
                  </a:cxn>
                  <a:cxn ang="0">
                    <a:pos x="0" y="121"/>
                  </a:cxn>
                  <a:cxn ang="0">
                    <a:pos x="704" y="0"/>
                  </a:cxn>
                </a:cxnLst>
                <a:rect l="0" t="0" r="r" b="b"/>
                <a:pathLst>
                  <a:path w="704" h="281">
                    <a:moveTo>
                      <a:pt x="704" y="0"/>
                    </a:moveTo>
                    <a:lnTo>
                      <a:pt x="703" y="7"/>
                    </a:lnTo>
                    <a:lnTo>
                      <a:pt x="703" y="16"/>
                    </a:lnTo>
                    <a:lnTo>
                      <a:pt x="700" y="28"/>
                    </a:lnTo>
                    <a:lnTo>
                      <a:pt x="697" y="42"/>
                    </a:lnTo>
                    <a:lnTo>
                      <a:pt x="692" y="56"/>
                    </a:lnTo>
                    <a:lnTo>
                      <a:pt x="685" y="73"/>
                    </a:lnTo>
                    <a:lnTo>
                      <a:pt x="678" y="90"/>
                    </a:lnTo>
                    <a:lnTo>
                      <a:pt x="667" y="108"/>
                    </a:lnTo>
                    <a:lnTo>
                      <a:pt x="657" y="127"/>
                    </a:lnTo>
                    <a:lnTo>
                      <a:pt x="643" y="145"/>
                    </a:lnTo>
                    <a:lnTo>
                      <a:pt x="627" y="164"/>
                    </a:lnTo>
                    <a:lnTo>
                      <a:pt x="610" y="181"/>
                    </a:lnTo>
                    <a:lnTo>
                      <a:pt x="590" y="199"/>
                    </a:lnTo>
                    <a:lnTo>
                      <a:pt x="568" y="215"/>
                    </a:lnTo>
                    <a:lnTo>
                      <a:pt x="544" y="230"/>
                    </a:lnTo>
                    <a:lnTo>
                      <a:pt x="516" y="244"/>
                    </a:lnTo>
                    <a:lnTo>
                      <a:pt x="486" y="256"/>
                    </a:lnTo>
                    <a:lnTo>
                      <a:pt x="452" y="266"/>
                    </a:lnTo>
                    <a:lnTo>
                      <a:pt x="416" y="273"/>
                    </a:lnTo>
                    <a:lnTo>
                      <a:pt x="377" y="278"/>
                    </a:lnTo>
                    <a:lnTo>
                      <a:pt x="334" y="281"/>
                    </a:lnTo>
                    <a:lnTo>
                      <a:pt x="294" y="281"/>
                    </a:lnTo>
                    <a:lnTo>
                      <a:pt x="257" y="279"/>
                    </a:lnTo>
                    <a:lnTo>
                      <a:pt x="224" y="274"/>
                    </a:lnTo>
                    <a:lnTo>
                      <a:pt x="194" y="268"/>
                    </a:lnTo>
                    <a:lnTo>
                      <a:pt x="165" y="260"/>
                    </a:lnTo>
                    <a:lnTo>
                      <a:pt x="140" y="251"/>
                    </a:lnTo>
                    <a:lnTo>
                      <a:pt x="118" y="240"/>
                    </a:lnTo>
                    <a:lnTo>
                      <a:pt x="98" y="229"/>
                    </a:lnTo>
                    <a:lnTo>
                      <a:pt x="79" y="216"/>
                    </a:lnTo>
                    <a:lnTo>
                      <a:pt x="64" y="205"/>
                    </a:lnTo>
                    <a:lnTo>
                      <a:pt x="50" y="192"/>
                    </a:lnTo>
                    <a:lnTo>
                      <a:pt x="38" y="180"/>
                    </a:lnTo>
                    <a:lnTo>
                      <a:pt x="29" y="169"/>
                    </a:lnTo>
                    <a:lnTo>
                      <a:pt x="21" y="157"/>
                    </a:lnTo>
                    <a:lnTo>
                      <a:pt x="14" y="147"/>
                    </a:lnTo>
                    <a:lnTo>
                      <a:pt x="9" y="139"/>
                    </a:lnTo>
                    <a:lnTo>
                      <a:pt x="5" y="131"/>
                    </a:lnTo>
                    <a:lnTo>
                      <a:pt x="2" y="126"/>
                    </a:lnTo>
                    <a:lnTo>
                      <a:pt x="1" y="122"/>
                    </a:lnTo>
                    <a:lnTo>
                      <a:pt x="0" y="121"/>
                    </a:lnTo>
                    <a:lnTo>
                      <a:pt x="704" y="0"/>
                    </a:lnTo>
                    <a:close/>
                  </a:path>
                </a:pathLst>
              </a:custGeom>
              <a:solidFill>
                <a:srgbClr val="BCF1F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" name="Freeform 133">
                <a:extLst>
                  <a:ext uri="{FF2B5EF4-FFF2-40B4-BE49-F238E27FC236}">
                    <a16:creationId xmlns:a16="http://schemas.microsoft.com/office/drawing/2014/main" id="{828E6015-B6C6-5645-BDE1-91E6EDF9F8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0668" y="2323302"/>
                <a:ext cx="991219" cy="246397"/>
              </a:xfrm>
              <a:custGeom>
                <a:avLst/>
                <a:gdLst/>
                <a:ahLst/>
                <a:cxnLst>
                  <a:cxn ang="0">
                    <a:pos x="704" y="0"/>
                  </a:cxn>
                  <a:cxn ang="0">
                    <a:pos x="703" y="10"/>
                  </a:cxn>
                  <a:cxn ang="0">
                    <a:pos x="702" y="22"/>
                  </a:cxn>
                  <a:cxn ang="0">
                    <a:pos x="699" y="36"/>
                  </a:cxn>
                  <a:cxn ang="0">
                    <a:pos x="693" y="53"/>
                  </a:cxn>
                  <a:cxn ang="0">
                    <a:pos x="686" y="72"/>
                  </a:cxn>
                  <a:cxn ang="0">
                    <a:pos x="672" y="82"/>
                  </a:cxn>
                  <a:cxn ang="0">
                    <a:pos x="653" y="92"/>
                  </a:cxn>
                  <a:cxn ang="0">
                    <a:pos x="630" y="103"/>
                  </a:cxn>
                  <a:cxn ang="0">
                    <a:pos x="603" y="113"/>
                  </a:cxn>
                  <a:cxn ang="0">
                    <a:pos x="572" y="124"/>
                  </a:cxn>
                  <a:cxn ang="0">
                    <a:pos x="538" y="134"/>
                  </a:cxn>
                  <a:cxn ang="0">
                    <a:pos x="502" y="144"/>
                  </a:cxn>
                  <a:cxn ang="0">
                    <a:pos x="462" y="153"/>
                  </a:cxn>
                  <a:cxn ang="0">
                    <a:pos x="421" y="159"/>
                  </a:cxn>
                  <a:cxn ang="0">
                    <a:pos x="378" y="165"/>
                  </a:cxn>
                  <a:cxn ang="0">
                    <a:pos x="323" y="170"/>
                  </a:cxn>
                  <a:cxn ang="0">
                    <a:pos x="271" y="174"/>
                  </a:cxn>
                  <a:cxn ang="0">
                    <a:pos x="222" y="175"/>
                  </a:cxn>
                  <a:cxn ang="0">
                    <a:pos x="178" y="175"/>
                  </a:cxn>
                  <a:cxn ang="0">
                    <a:pos x="137" y="174"/>
                  </a:cxn>
                  <a:cxn ang="0">
                    <a:pos x="101" y="171"/>
                  </a:cxn>
                  <a:cxn ang="0">
                    <a:pos x="71" y="168"/>
                  </a:cxn>
                  <a:cxn ang="0">
                    <a:pos x="45" y="165"/>
                  </a:cxn>
                  <a:cxn ang="0">
                    <a:pos x="26" y="161"/>
                  </a:cxn>
                  <a:cxn ang="0">
                    <a:pos x="15" y="149"/>
                  </a:cxn>
                  <a:cxn ang="0">
                    <a:pos x="8" y="138"/>
                  </a:cxn>
                  <a:cxn ang="0">
                    <a:pos x="4" y="128"/>
                  </a:cxn>
                  <a:cxn ang="0">
                    <a:pos x="1" y="123"/>
                  </a:cxn>
                  <a:cxn ang="0">
                    <a:pos x="0" y="121"/>
                  </a:cxn>
                  <a:cxn ang="0">
                    <a:pos x="704" y="0"/>
                  </a:cxn>
                </a:cxnLst>
                <a:rect l="0" t="0" r="r" b="b"/>
                <a:pathLst>
                  <a:path w="704" h="175">
                    <a:moveTo>
                      <a:pt x="704" y="0"/>
                    </a:moveTo>
                    <a:lnTo>
                      <a:pt x="703" y="10"/>
                    </a:lnTo>
                    <a:lnTo>
                      <a:pt x="702" y="22"/>
                    </a:lnTo>
                    <a:lnTo>
                      <a:pt x="699" y="36"/>
                    </a:lnTo>
                    <a:lnTo>
                      <a:pt x="693" y="53"/>
                    </a:lnTo>
                    <a:lnTo>
                      <a:pt x="686" y="72"/>
                    </a:lnTo>
                    <a:lnTo>
                      <a:pt x="672" y="82"/>
                    </a:lnTo>
                    <a:lnTo>
                      <a:pt x="653" y="92"/>
                    </a:lnTo>
                    <a:lnTo>
                      <a:pt x="630" y="103"/>
                    </a:lnTo>
                    <a:lnTo>
                      <a:pt x="603" y="113"/>
                    </a:lnTo>
                    <a:lnTo>
                      <a:pt x="572" y="124"/>
                    </a:lnTo>
                    <a:lnTo>
                      <a:pt x="538" y="134"/>
                    </a:lnTo>
                    <a:lnTo>
                      <a:pt x="502" y="144"/>
                    </a:lnTo>
                    <a:lnTo>
                      <a:pt x="462" y="153"/>
                    </a:lnTo>
                    <a:lnTo>
                      <a:pt x="421" y="159"/>
                    </a:lnTo>
                    <a:lnTo>
                      <a:pt x="378" y="165"/>
                    </a:lnTo>
                    <a:lnTo>
                      <a:pt x="323" y="170"/>
                    </a:lnTo>
                    <a:lnTo>
                      <a:pt x="271" y="174"/>
                    </a:lnTo>
                    <a:lnTo>
                      <a:pt x="222" y="175"/>
                    </a:lnTo>
                    <a:lnTo>
                      <a:pt x="178" y="175"/>
                    </a:lnTo>
                    <a:lnTo>
                      <a:pt x="137" y="174"/>
                    </a:lnTo>
                    <a:lnTo>
                      <a:pt x="101" y="171"/>
                    </a:lnTo>
                    <a:lnTo>
                      <a:pt x="71" y="168"/>
                    </a:lnTo>
                    <a:lnTo>
                      <a:pt x="45" y="165"/>
                    </a:lnTo>
                    <a:lnTo>
                      <a:pt x="26" y="161"/>
                    </a:lnTo>
                    <a:lnTo>
                      <a:pt x="15" y="149"/>
                    </a:lnTo>
                    <a:lnTo>
                      <a:pt x="8" y="138"/>
                    </a:lnTo>
                    <a:lnTo>
                      <a:pt x="4" y="128"/>
                    </a:lnTo>
                    <a:lnTo>
                      <a:pt x="1" y="123"/>
                    </a:lnTo>
                    <a:lnTo>
                      <a:pt x="0" y="121"/>
                    </a:lnTo>
                    <a:lnTo>
                      <a:pt x="704" y="0"/>
                    </a:lnTo>
                    <a:close/>
                  </a:path>
                </a:pathLst>
              </a:custGeom>
              <a:solidFill>
                <a:srgbClr val="6BC7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" name="Freeform 134">
                <a:extLst>
                  <a:ext uri="{FF2B5EF4-FFF2-40B4-BE49-F238E27FC236}">
                    <a16:creationId xmlns:a16="http://schemas.microsoft.com/office/drawing/2014/main" id="{08EDA686-5582-B449-86C2-09738CB1B4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5279" y="1517937"/>
                <a:ext cx="249213" cy="67583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6"/>
                  </a:cxn>
                  <a:cxn ang="0">
                    <a:pos x="11" y="13"/>
                  </a:cxn>
                  <a:cxn ang="0">
                    <a:pos x="20" y="23"/>
                  </a:cxn>
                  <a:cxn ang="0">
                    <a:pos x="30" y="36"/>
                  </a:cxn>
                  <a:cxn ang="0">
                    <a:pos x="42" y="53"/>
                  </a:cxn>
                  <a:cxn ang="0">
                    <a:pos x="56" y="73"/>
                  </a:cxn>
                  <a:cxn ang="0">
                    <a:pos x="70" y="97"/>
                  </a:cxn>
                  <a:cxn ang="0">
                    <a:pos x="84" y="123"/>
                  </a:cxn>
                  <a:cxn ang="0">
                    <a:pos x="99" y="154"/>
                  </a:cxn>
                  <a:cxn ang="0">
                    <a:pos x="113" y="188"/>
                  </a:cxn>
                  <a:cxn ang="0">
                    <a:pos x="128" y="226"/>
                  </a:cxn>
                  <a:cxn ang="0">
                    <a:pos x="142" y="267"/>
                  </a:cxn>
                  <a:cxn ang="0">
                    <a:pos x="155" y="314"/>
                  </a:cxn>
                  <a:cxn ang="0">
                    <a:pos x="167" y="364"/>
                  </a:cxn>
                  <a:cxn ang="0">
                    <a:pos x="177" y="418"/>
                  </a:cxn>
                  <a:cxn ang="0">
                    <a:pos x="38" y="480"/>
                  </a:cxn>
                  <a:cxn ang="0">
                    <a:pos x="0" y="0"/>
                  </a:cxn>
                </a:cxnLst>
                <a:rect l="0" t="0" r="r" b="b"/>
                <a:pathLst>
                  <a:path w="177" h="480">
                    <a:moveTo>
                      <a:pt x="0" y="0"/>
                    </a:moveTo>
                    <a:lnTo>
                      <a:pt x="5" y="6"/>
                    </a:lnTo>
                    <a:lnTo>
                      <a:pt x="11" y="13"/>
                    </a:lnTo>
                    <a:lnTo>
                      <a:pt x="20" y="23"/>
                    </a:lnTo>
                    <a:lnTo>
                      <a:pt x="30" y="36"/>
                    </a:lnTo>
                    <a:lnTo>
                      <a:pt x="42" y="53"/>
                    </a:lnTo>
                    <a:lnTo>
                      <a:pt x="56" y="73"/>
                    </a:lnTo>
                    <a:lnTo>
                      <a:pt x="70" y="97"/>
                    </a:lnTo>
                    <a:lnTo>
                      <a:pt x="84" y="123"/>
                    </a:lnTo>
                    <a:lnTo>
                      <a:pt x="99" y="154"/>
                    </a:lnTo>
                    <a:lnTo>
                      <a:pt x="113" y="188"/>
                    </a:lnTo>
                    <a:lnTo>
                      <a:pt x="128" y="226"/>
                    </a:lnTo>
                    <a:lnTo>
                      <a:pt x="142" y="267"/>
                    </a:lnTo>
                    <a:lnTo>
                      <a:pt x="155" y="314"/>
                    </a:lnTo>
                    <a:lnTo>
                      <a:pt x="167" y="364"/>
                    </a:lnTo>
                    <a:lnTo>
                      <a:pt x="177" y="418"/>
                    </a:lnTo>
                    <a:lnTo>
                      <a:pt x="38" y="4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" name="Freeform 135">
                <a:extLst>
                  <a:ext uri="{FF2B5EF4-FFF2-40B4-BE49-F238E27FC236}">
                    <a16:creationId xmlns:a16="http://schemas.microsoft.com/office/drawing/2014/main" id="{922F4B0A-3FE0-A54C-9D7F-959C79B412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462" y="-123769"/>
                <a:ext cx="1154545" cy="1220720"/>
              </a:xfrm>
              <a:custGeom>
                <a:avLst/>
                <a:gdLst/>
                <a:ahLst/>
                <a:cxnLst>
                  <a:cxn ang="0">
                    <a:pos x="487" y="0"/>
                  </a:cxn>
                  <a:cxn ang="0">
                    <a:pos x="563" y="8"/>
                  </a:cxn>
                  <a:cxn ang="0">
                    <a:pos x="625" y="18"/>
                  </a:cxn>
                  <a:cxn ang="0">
                    <a:pos x="671" y="30"/>
                  </a:cxn>
                  <a:cxn ang="0">
                    <a:pos x="699" y="38"/>
                  </a:cxn>
                  <a:cxn ang="0">
                    <a:pos x="738" y="51"/>
                  </a:cxn>
                  <a:cxn ang="0">
                    <a:pos x="767" y="65"/>
                  </a:cxn>
                  <a:cxn ang="0">
                    <a:pos x="788" y="87"/>
                  </a:cxn>
                  <a:cxn ang="0">
                    <a:pos x="803" y="120"/>
                  </a:cxn>
                  <a:cxn ang="0">
                    <a:pos x="811" y="158"/>
                  </a:cxn>
                  <a:cxn ang="0">
                    <a:pos x="816" y="200"/>
                  </a:cxn>
                  <a:cxn ang="0">
                    <a:pos x="820" y="258"/>
                  </a:cxn>
                  <a:cxn ang="0">
                    <a:pos x="819" y="365"/>
                  </a:cxn>
                  <a:cxn ang="0">
                    <a:pos x="813" y="445"/>
                  </a:cxn>
                  <a:cxn ang="0">
                    <a:pos x="801" y="526"/>
                  </a:cxn>
                  <a:cxn ang="0">
                    <a:pos x="782" y="607"/>
                  </a:cxn>
                  <a:cxn ang="0">
                    <a:pos x="754" y="681"/>
                  </a:cxn>
                  <a:cxn ang="0">
                    <a:pos x="717" y="746"/>
                  </a:cxn>
                  <a:cxn ang="0">
                    <a:pos x="672" y="793"/>
                  </a:cxn>
                  <a:cxn ang="0">
                    <a:pos x="617" y="829"/>
                  </a:cxn>
                  <a:cxn ang="0">
                    <a:pos x="555" y="853"/>
                  </a:cxn>
                  <a:cxn ang="0">
                    <a:pos x="488" y="865"/>
                  </a:cxn>
                  <a:cxn ang="0">
                    <a:pos x="419" y="866"/>
                  </a:cxn>
                  <a:cxn ang="0">
                    <a:pos x="349" y="855"/>
                  </a:cxn>
                  <a:cxn ang="0">
                    <a:pos x="282" y="832"/>
                  </a:cxn>
                  <a:cxn ang="0">
                    <a:pos x="220" y="798"/>
                  </a:cxn>
                  <a:cxn ang="0">
                    <a:pos x="167" y="752"/>
                  </a:cxn>
                  <a:cxn ang="0">
                    <a:pos x="122" y="694"/>
                  </a:cxn>
                  <a:cxn ang="0">
                    <a:pos x="82" y="614"/>
                  </a:cxn>
                  <a:cxn ang="0">
                    <a:pos x="52" y="532"/>
                  </a:cxn>
                  <a:cxn ang="0">
                    <a:pos x="30" y="450"/>
                  </a:cxn>
                  <a:cxn ang="0">
                    <a:pos x="15" y="372"/>
                  </a:cxn>
                  <a:cxn ang="0">
                    <a:pos x="7" y="303"/>
                  </a:cxn>
                  <a:cxn ang="0">
                    <a:pos x="2" y="245"/>
                  </a:cxn>
                  <a:cxn ang="0">
                    <a:pos x="0" y="202"/>
                  </a:cxn>
                  <a:cxn ang="0">
                    <a:pos x="1" y="168"/>
                  </a:cxn>
                  <a:cxn ang="0">
                    <a:pos x="5" y="155"/>
                  </a:cxn>
                  <a:cxn ang="0">
                    <a:pos x="16" y="137"/>
                  </a:cxn>
                  <a:cxn ang="0">
                    <a:pos x="37" y="115"/>
                  </a:cxn>
                  <a:cxn ang="0">
                    <a:pos x="72" y="91"/>
                  </a:cxn>
                  <a:cxn ang="0">
                    <a:pos x="122" y="65"/>
                  </a:cxn>
                  <a:cxn ang="0">
                    <a:pos x="193" y="40"/>
                  </a:cxn>
                  <a:cxn ang="0">
                    <a:pos x="301" y="14"/>
                  </a:cxn>
                  <a:cxn ang="0">
                    <a:pos x="399" y="1"/>
                  </a:cxn>
                </a:cxnLst>
                <a:rect l="0" t="0" r="r" b="b"/>
                <a:pathLst>
                  <a:path w="820" h="867">
                    <a:moveTo>
                      <a:pt x="445" y="0"/>
                    </a:moveTo>
                    <a:lnTo>
                      <a:pt x="487" y="0"/>
                    </a:lnTo>
                    <a:lnTo>
                      <a:pt x="527" y="4"/>
                    </a:lnTo>
                    <a:lnTo>
                      <a:pt x="563" y="8"/>
                    </a:lnTo>
                    <a:lnTo>
                      <a:pt x="596" y="13"/>
                    </a:lnTo>
                    <a:lnTo>
                      <a:pt x="625" y="18"/>
                    </a:lnTo>
                    <a:lnTo>
                      <a:pt x="650" y="24"/>
                    </a:lnTo>
                    <a:lnTo>
                      <a:pt x="671" y="30"/>
                    </a:lnTo>
                    <a:lnTo>
                      <a:pt x="687" y="35"/>
                    </a:lnTo>
                    <a:lnTo>
                      <a:pt x="699" y="38"/>
                    </a:lnTo>
                    <a:lnTo>
                      <a:pt x="720" y="45"/>
                    </a:lnTo>
                    <a:lnTo>
                      <a:pt x="738" y="51"/>
                    </a:lnTo>
                    <a:lnTo>
                      <a:pt x="753" y="57"/>
                    </a:lnTo>
                    <a:lnTo>
                      <a:pt x="767" y="65"/>
                    </a:lnTo>
                    <a:lnTo>
                      <a:pt x="779" y="74"/>
                    </a:lnTo>
                    <a:lnTo>
                      <a:pt x="788" y="87"/>
                    </a:lnTo>
                    <a:lnTo>
                      <a:pt x="796" y="102"/>
                    </a:lnTo>
                    <a:lnTo>
                      <a:pt x="803" y="120"/>
                    </a:lnTo>
                    <a:lnTo>
                      <a:pt x="809" y="144"/>
                    </a:lnTo>
                    <a:lnTo>
                      <a:pt x="811" y="158"/>
                    </a:lnTo>
                    <a:lnTo>
                      <a:pt x="814" y="176"/>
                    </a:lnTo>
                    <a:lnTo>
                      <a:pt x="816" y="200"/>
                    </a:lnTo>
                    <a:lnTo>
                      <a:pt x="818" y="227"/>
                    </a:lnTo>
                    <a:lnTo>
                      <a:pt x="820" y="258"/>
                    </a:lnTo>
                    <a:lnTo>
                      <a:pt x="820" y="327"/>
                    </a:lnTo>
                    <a:lnTo>
                      <a:pt x="819" y="365"/>
                    </a:lnTo>
                    <a:lnTo>
                      <a:pt x="817" y="404"/>
                    </a:lnTo>
                    <a:lnTo>
                      <a:pt x="813" y="445"/>
                    </a:lnTo>
                    <a:lnTo>
                      <a:pt x="808" y="486"/>
                    </a:lnTo>
                    <a:lnTo>
                      <a:pt x="801" y="526"/>
                    </a:lnTo>
                    <a:lnTo>
                      <a:pt x="793" y="567"/>
                    </a:lnTo>
                    <a:lnTo>
                      <a:pt x="782" y="607"/>
                    </a:lnTo>
                    <a:lnTo>
                      <a:pt x="769" y="645"/>
                    </a:lnTo>
                    <a:lnTo>
                      <a:pt x="754" y="681"/>
                    </a:lnTo>
                    <a:lnTo>
                      <a:pt x="737" y="715"/>
                    </a:lnTo>
                    <a:lnTo>
                      <a:pt x="717" y="746"/>
                    </a:lnTo>
                    <a:lnTo>
                      <a:pt x="696" y="771"/>
                    </a:lnTo>
                    <a:lnTo>
                      <a:pt x="672" y="793"/>
                    </a:lnTo>
                    <a:lnTo>
                      <a:pt x="645" y="812"/>
                    </a:lnTo>
                    <a:lnTo>
                      <a:pt x="617" y="829"/>
                    </a:lnTo>
                    <a:lnTo>
                      <a:pt x="587" y="842"/>
                    </a:lnTo>
                    <a:lnTo>
                      <a:pt x="555" y="853"/>
                    </a:lnTo>
                    <a:lnTo>
                      <a:pt x="522" y="861"/>
                    </a:lnTo>
                    <a:lnTo>
                      <a:pt x="488" y="865"/>
                    </a:lnTo>
                    <a:lnTo>
                      <a:pt x="454" y="867"/>
                    </a:lnTo>
                    <a:lnTo>
                      <a:pt x="419" y="866"/>
                    </a:lnTo>
                    <a:lnTo>
                      <a:pt x="383" y="862"/>
                    </a:lnTo>
                    <a:lnTo>
                      <a:pt x="349" y="855"/>
                    </a:lnTo>
                    <a:lnTo>
                      <a:pt x="315" y="846"/>
                    </a:lnTo>
                    <a:lnTo>
                      <a:pt x="282" y="832"/>
                    </a:lnTo>
                    <a:lnTo>
                      <a:pt x="250" y="817"/>
                    </a:lnTo>
                    <a:lnTo>
                      <a:pt x="220" y="798"/>
                    </a:lnTo>
                    <a:lnTo>
                      <a:pt x="193" y="776"/>
                    </a:lnTo>
                    <a:lnTo>
                      <a:pt x="167" y="752"/>
                    </a:lnTo>
                    <a:lnTo>
                      <a:pt x="143" y="724"/>
                    </a:lnTo>
                    <a:lnTo>
                      <a:pt x="122" y="694"/>
                    </a:lnTo>
                    <a:lnTo>
                      <a:pt x="101" y="655"/>
                    </a:lnTo>
                    <a:lnTo>
                      <a:pt x="82" y="614"/>
                    </a:lnTo>
                    <a:lnTo>
                      <a:pt x="65" y="573"/>
                    </a:lnTo>
                    <a:lnTo>
                      <a:pt x="52" y="532"/>
                    </a:lnTo>
                    <a:lnTo>
                      <a:pt x="40" y="491"/>
                    </a:lnTo>
                    <a:lnTo>
                      <a:pt x="30" y="450"/>
                    </a:lnTo>
                    <a:lnTo>
                      <a:pt x="22" y="411"/>
                    </a:lnTo>
                    <a:lnTo>
                      <a:pt x="15" y="372"/>
                    </a:lnTo>
                    <a:lnTo>
                      <a:pt x="10" y="336"/>
                    </a:lnTo>
                    <a:lnTo>
                      <a:pt x="7" y="303"/>
                    </a:lnTo>
                    <a:lnTo>
                      <a:pt x="4" y="272"/>
                    </a:lnTo>
                    <a:lnTo>
                      <a:pt x="2" y="245"/>
                    </a:lnTo>
                    <a:lnTo>
                      <a:pt x="1" y="222"/>
                    </a:lnTo>
                    <a:lnTo>
                      <a:pt x="0" y="202"/>
                    </a:lnTo>
                    <a:lnTo>
                      <a:pt x="0" y="173"/>
                    </a:lnTo>
                    <a:lnTo>
                      <a:pt x="1" y="168"/>
                    </a:lnTo>
                    <a:lnTo>
                      <a:pt x="2" y="162"/>
                    </a:lnTo>
                    <a:lnTo>
                      <a:pt x="5" y="155"/>
                    </a:lnTo>
                    <a:lnTo>
                      <a:pt x="9" y="146"/>
                    </a:lnTo>
                    <a:lnTo>
                      <a:pt x="16" y="137"/>
                    </a:lnTo>
                    <a:lnTo>
                      <a:pt x="25" y="126"/>
                    </a:lnTo>
                    <a:lnTo>
                      <a:pt x="37" y="115"/>
                    </a:lnTo>
                    <a:lnTo>
                      <a:pt x="53" y="103"/>
                    </a:lnTo>
                    <a:lnTo>
                      <a:pt x="72" y="91"/>
                    </a:lnTo>
                    <a:lnTo>
                      <a:pt x="95" y="78"/>
                    </a:lnTo>
                    <a:lnTo>
                      <a:pt x="122" y="65"/>
                    </a:lnTo>
                    <a:lnTo>
                      <a:pt x="155" y="52"/>
                    </a:lnTo>
                    <a:lnTo>
                      <a:pt x="193" y="40"/>
                    </a:lnTo>
                    <a:lnTo>
                      <a:pt x="248" y="25"/>
                    </a:lnTo>
                    <a:lnTo>
                      <a:pt x="301" y="14"/>
                    </a:lnTo>
                    <a:lnTo>
                      <a:pt x="351" y="6"/>
                    </a:lnTo>
                    <a:lnTo>
                      <a:pt x="399" y="1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rgbClr val="B2FFF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" name="Freeform 136">
                <a:extLst>
                  <a:ext uri="{FF2B5EF4-FFF2-40B4-BE49-F238E27FC236}">
                    <a16:creationId xmlns:a16="http://schemas.microsoft.com/office/drawing/2014/main" id="{1CAABAC5-85E3-464A-866D-E123D3AB05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5279" y="1519344"/>
                <a:ext cx="118270" cy="67442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3" y="24"/>
                  </a:cxn>
                  <a:cxn ang="0">
                    <a:pos x="26" y="28"/>
                  </a:cxn>
                  <a:cxn ang="0">
                    <a:pos x="30" y="34"/>
                  </a:cxn>
                  <a:cxn ang="0">
                    <a:pos x="36" y="40"/>
                  </a:cxn>
                  <a:cxn ang="0">
                    <a:pos x="41" y="50"/>
                  </a:cxn>
                  <a:cxn ang="0">
                    <a:pos x="49" y="63"/>
                  </a:cxn>
                  <a:cxn ang="0">
                    <a:pos x="56" y="92"/>
                  </a:cxn>
                  <a:cxn ang="0">
                    <a:pos x="62" y="127"/>
                  </a:cxn>
                  <a:cxn ang="0">
                    <a:pos x="68" y="164"/>
                  </a:cxn>
                  <a:cxn ang="0">
                    <a:pos x="74" y="204"/>
                  </a:cxn>
                  <a:cxn ang="0">
                    <a:pos x="79" y="247"/>
                  </a:cxn>
                  <a:cxn ang="0">
                    <a:pos x="82" y="291"/>
                  </a:cxn>
                  <a:cxn ang="0">
                    <a:pos x="84" y="335"/>
                  </a:cxn>
                  <a:cxn ang="0">
                    <a:pos x="83" y="379"/>
                  </a:cxn>
                  <a:cxn ang="0">
                    <a:pos x="81" y="422"/>
                  </a:cxn>
                  <a:cxn ang="0">
                    <a:pos x="75" y="463"/>
                  </a:cxn>
                  <a:cxn ang="0">
                    <a:pos x="38" y="479"/>
                  </a:cxn>
                  <a:cxn ang="0">
                    <a:pos x="0" y="0"/>
                  </a:cxn>
                </a:cxnLst>
                <a:rect l="0" t="0" r="r" b="b"/>
                <a:pathLst>
                  <a:path w="84" h="479">
                    <a:moveTo>
                      <a:pt x="0" y="0"/>
                    </a:moveTo>
                    <a:lnTo>
                      <a:pt x="23" y="24"/>
                    </a:lnTo>
                    <a:lnTo>
                      <a:pt x="26" y="28"/>
                    </a:lnTo>
                    <a:lnTo>
                      <a:pt x="30" y="34"/>
                    </a:lnTo>
                    <a:lnTo>
                      <a:pt x="36" y="40"/>
                    </a:lnTo>
                    <a:lnTo>
                      <a:pt x="41" y="50"/>
                    </a:lnTo>
                    <a:lnTo>
                      <a:pt x="49" y="63"/>
                    </a:lnTo>
                    <a:lnTo>
                      <a:pt x="56" y="92"/>
                    </a:lnTo>
                    <a:lnTo>
                      <a:pt x="62" y="127"/>
                    </a:lnTo>
                    <a:lnTo>
                      <a:pt x="68" y="164"/>
                    </a:lnTo>
                    <a:lnTo>
                      <a:pt x="74" y="204"/>
                    </a:lnTo>
                    <a:lnTo>
                      <a:pt x="79" y="247"/>
                    </a:lnTo>
                    <a:lnTo>
                      <a:pt x="82" y="291"/>
                    </a:lnTo>
                    <a:lnTo>
                      <a:pt x="84" y="335"/>
                    </a:lnTo>
                    <a:lnTo>
                      <a:pt x="83" y="379"/>
                    </a:lnTo>
                    <a:lnTo>
                      <a:pt x="81" y="422"/>
                    </a:lnTo>
                    <a:lnTo>
                      <a:pt x="75" y="463"/>
                    </a:lnTo>
                    <a:lnTo>
                      <a:pt x="38" y="4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" name="Freeform 137">
                <a:extLst>
                  <a:ext uri="{FF2B5EF4-FFF2-40B4-BE49-F238E27FC236}">
                    <a16:creationId xmlns:a16="http://schemas.microsoft.com/office/drawing/2014/main" id="{082EB4EC-9B4E-BC48-8EE5-6E80F09988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462" y="17029"/>
                <a:ext cx="896885" cy="1078514"/>
              </a:xfrm>
              <a:custGeom>
                <a:avLst/>
                <a:gdLst/>
                <a:ahLst/>
                <a:cxnLst>
                  <a:cxn ang="0">
                    <a:pos x="44" y="14"/>
                  </a:cxn>
                  <a:cxn ang="0">
                    <a:pos x="26" y="48"/>
                  </a:cxn>
                  <a:cxn ang="0">
                    <a:pos x="23" y="90"/>
                  </a:cxn>
                  <a:cxn ang="0">
                    <a:pos x="26" y="124"/>
                  </a:cxn>
                  <a:cxn ang="0">
                    <a:pos x="33" y="175"/>
                  </a:cxn>
                  <a:cxn ang="0">
                    <a:pos x="43" y="239"/>
                  </a:cxn>
                  <a:cxn ang="0">
                    <a:pos x="57" y="311"/>
                  </a:cxn>
                  <a:cxn ang="0">
                    <a:pos x="76" y="387"/>
                  </a:cxn>
                  <a:cxn ang="0">
                    <a:pos x="101" y="464"/>
                  </a:cxn>
                  <a:cxn ang="0">
                    <a:pos x="132" y="536"/>
                  </a:cxn>
                  <a:cxn ang="0">
                    <a:pos x="170" y="600"/>
                  </a:cxn>
                  <a:cxn ang="0">
                    <a:pos x="215" y="651"/>
                  </a:cxn>
                  <a:cxn ang="0">
                    <a:pos x="280" y="697"/>
                  </a:cxn>
                  <a:cxn ang="0">
                    <a:pos x="346" y="726"/>
                  </a:cxn>
                  <a:cxn ang="0">
                    <a:pos x="411" y="741"/>
                  </a:cxn>
                  <a:cxn ang="0">
                    <a:pos x="474" y="746"/>
                  </a:cxn>
                  <a:cxn ang="0">
                    <a:pos x="532" y="741"/>
                  </a:cxn>
                  <a:cxn ang="0">
                    <a:pos x="581" y="733"/>
                  </a:cxn>
                  <a:cxn ang="0">
                    <a:pos x="621" y="722"/>
                  </a:cxn>
                  <a:cxn ang="0">
                    <a:pos x="607" y="733"/>
                  </a:cxn>
                  <a:cxn ang="0">
                    <a:pos x="541" y="756"/>
                  </a:cxn>
                  <a:cxn ang="0">
                    <a:pos x="471" y="766"/>
                  </a:cxn>
                  <a:cxn ang="0">
                    <a:pos x="398" y="764"/>
                  </a:cxn>
                  <a:cxn ang="0">
                    <a:pos x="326" y="748"/>
                  </a:cxn>
                  <a:cxn ang="0">
                    <a:pos x="257" y="720"/>
                  </a:cxn>
                  <a:cxn ang="0">
                    <a:pos x="196" y="679"/>
                  </a:cxn>
                  <a:cxn ang="0">
                    <a:pos x="144" y="626"/>
                  </a:cxn>
                  <a:cxn ang="0">
                    <a:pos x="101" y="555"/>
                  </a:cxn>
                  <a:cxn ang="0">
                    <a:pos x="65" y="473"/>
                  </a:cxn>
                  <a:cxn ang="0">
                    <a:pos x="40" y="391"/>
                  </a:cxn>
                  <a:cxn ang="0">
                    <a:pos x="22" y="311"/>
                  </a:cxn>
                  <a:cxn ang="0">
                    <a:pos x="10" y="236"/>
                  </a:cxn>
                  <a:cxn ang="0">
                    <a:pos x="4" y="172"/>
                  </a:cxn>
                  <a:cxn ang="0">
                    <a:pos x="1" y="122"/>
                  </a:cxn>
                  <a:cxn ang="0">
                    <a:pos x="0" y="71"/>
                  </a:cxn>
                  <a:cxn ang="0">
                    <a:pos x="4" y="59"/>
                  </a:cxn>
                  <a:cxn ang="0">
                    <a:pos x="14" y="39"/>
                  </a:cxn>
                  <a:cxn ang="0">
                    <a:pos x="38" y="13"/>
                  </a:cxn>
                </a:cxnLst>
                <a:rect l="0" t="0" r="r" b="b"/>
                <a:pathLst>
                  <a:path w="637" h="766">
                    <a:moveTo>
                      <a:pt x="56" y="0"/>
                    </a:moveTo>
                    <a:lnTo>
                      <a:pt x="44" y="14"/>
                    </a:lnTo>
                    <a:lnTo>
                      <a:pt x="34" y="30"/>
                    </a:lnTo>
                    <a:lnTo>
                      <a:pt x="26" y="48"/>
                    </a:lnTo>
                    <a:lnTo>
                      <a:pt x="23" y="68"/>
                    </a:lnTo>
                    <a:lnTo>
                      <a:pt x="23" y="90"/>
                    </a:lnTo>
                    <a:lnTo>
                      <a:pt x="24" y="105"/>
                    </a:lnTo>
                    <a:lnTo>
                      <a:pt x="26" y="124"/>
                    </a:lnTo>
                    <a:lnTo>
                      <a:pt x="29" y="147"/>
                    </a:lnTo>
                    <a:lnTo>
                      <a:pt x="33" y="175"/>
                    </a:lnTo>
                    <a:lnTo>
                      <a:pt x="37" y="205"/>
                    </a:lnTo>
                    <a:lnTo>
                      <a:pt x="43" y="239"/>
                    </a:lnTo>
                    <a:lnTo>
                      <a:pt x="50" y="274"/>
                    </a:lnTo>
                    <a:lnTo>
                      <a:pt x="57" y="311"/>
                    </a:lnTo>
                    <a:lnTo>
                      <a:pt x="66" y="349"/>
                    </a:lnTo>
                    <a:lnTo>
                      <a:pt x="76" y="387"/>
                    </a:lnTo>
                    <a:lnTo>
                      <a:pt x="88" y="426"/>
                    </a:lnTo>
                    <a:lnTo>
                      <a:pt x="101" y="464"/>
                    </a:lnTo>
                    <a:lnTo>
                      <a:pt x="116" y="501"/>
                    </a:lnTo>
                    <a:lnTo>
                      <a:pt x="132" y="536"/>
                    </a:lnTo>
                    <a:lnTo>
                      <a:pt x="150" y="570"/>
                    </a:lnTo>
                    <a:lnTo>
                      <a:pt x="170" y="600"/>
                    </a:lnTo>
                    <a:lnTo>
                      <a:pt x="192" y="627"/>
                    </a:lnTo>
                    <a:lnTo>
                      <a:pt x="215" y="651"/>
                    </a:lnTo>
                    <a:lnTo>
                      <a:pt x="247" y="676"/>
                    </a:lnTo>
                    <a:lnTo>
                      <a:pt x="280" y="697"/>
                    </a:lnTo>
                    <a:lnTo>
                      <a:pt x="313" y="714"/>
                    </a:lnTo>
                    <a:lnTo>
                      <a:pt x="346" y="726"/>
                    </a:lnTo>
                    <a:lnTo>
                      <a:pt x="379" y="735"/>
                    </a:lnTo>
                    <a:lnTo>
                      <a:pt x="411" y="741"/>
                    </a:lnTo>
                    <a:lnTo>
                      <a:pt x="443" y="745"/>
                    </a:lnTo>
                    <a:lnTo>
                      <a:pt x="474" y="746"/>
                    </a:lnTo>
                    <a:lnTo>
                      <a:pt x="503" y="745"/>
                    </a:lnTo>
                    <a:lnTo>
                      <a:pt x="532" y="741"/>
                    </a:lnTo>
                    <a:lnTo>
                      <a:pt x="558" y="738"/>
                    </a:lnTo>
                    <a:lnTo>
                      <a:pt x="581" y="733"/>
                    </a:lnTo>
                    <a:lnTo>
                      <a:pt x="603" y="728"/>
                    </a:lnTo>
                    <a:lnTo>
                      <a:pt x="621" y="722"/>
                    </a:lnTo>
                    <a:lnTo>
                      <a:pt x="637" y="717"/>
                    </a:lnTo>
                    <a:lnTo>
                      <a:pt x="607" y="733"/>
                    </a:lnTo>
                    <a:lnTo>
                      <a:pt x="574" y="746"/>
                    </a:lnTo>
                    <a:lnTo>
                      <a:pt x="541" y="756"/>
                    </a:lnTo>
                    <a:lnTo>
                      <a:pt x="506" y="763"/>
                    </a:lnTo>
                    <a:lnTo>
                      <a:pt x="471" y="766"/>
                    </a:lnTo>
                    <a:lnTo>
                      <a:pt x="434" y="766"/>
                    </a:lnTo>
                    <a:lnTo>
                      <a:pt x="398" y="764"/>
                    </a:lnTo>
                    <a:lnTo>
                      <a:pt x="361" y="757"/>
                    </a:lnTo>
                    <a:lnTo>
                      <a:pt x="326" y="748"/>
                    </a:lnTo>
                    <a:lnTo>
                      <a:pt x="291" y="735"/>
                    </a:lnTo>
                    <a:lnTo>
                      <a:pt x="257" y="720"/>
                    </a:lnTo>
                    <a:lnTo>
                      <a:pt x="226" y="701"/>
                    </a:lnTo>
                    <a:lnTo>
                      <a:pt x="196" y="679"/>
                    </a:lnTo>
                    <a:lnTo>
                      <a:pt x="168" y="654"/>
                    </a:lnTo>
                    <a:lnTo>
                      <a:pt x="144" y="626"/>
                    </a:lnTo>
                    <a:lnTo>
                      <a:pt x="122" y="594"/>
                    </a:lnTo>
                    <a:lnTo>
                      <a:pt x="101" y="555"/>
                    </a:lnTo>
                    <a:lnTo>
                      <a:pt x="82" y="514"/>
                    </a:lnTo>
                    <a:lnTo>
                      <a:pt x="65" y="473"/>
                    </a:lnTo>
                    <a:lnTo>
                      <a:pt x="52" y="432"/>
                    </a:lnTo>
                    <a:lnTo>
                      <a:pt x="40" y="391"/>
                    </a:lnTo>
                    <a:lnTo>
                      <a:pt x="30" y="350"/>
                    </a:lnTo>
                    <a:lnTo>
                      <a:pt x="22" y="311"/>
                    </a:lnTo>
                    <a:lnTo>
                      <a:pt x="15" y="272"/>
                    </a:lnTo>
                    <a:lnTo>
                      <a:pt x="10" y="236"/>
                    </a:lnTo>
                    <a:lnTo>
                      <a:pt x="7" y="203"/>
                    </a:lnTo>
                    <a:lnTo>
                      <a:pt x="4" y="172"/>
                    </a:lnTo>
                    <a:lnTo>
                      <a:pt x="2" y="145"/>
                    </a:lnTo>
                    <a:lnTo>
                      <a:pt x="1" y="122"/>
                    </a:lnTo>
                    <a:lnTo>
                      <a:pt x="0" y="102"/>
                    </a:lnTo>
                    <a:lnTo>
                      <a:pt x="0" y="71"/>
                    </a:lnTo>
                    <a:lnTo>
                      <a:pt x="1" y="66"/>
                    </a:lnTo>
                    <a:lnTo>
                      <a:pt x="4" y="59"/>
                    </a:lnTo>
                    <a:lnTo>
                      <a:pt x="8" y="49"/>
                    </a:lnTo>
                    <a:lnTo>
                      <a:pt x="14" y="39"/>
                    </a:lnTo>
                    <a:lnTo>
                      <a:pt x="24" y="27"/>
                    </a:lnTo>
                    <a:lnTo>
                      <a:pt x="38" y="13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7DD5F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" name="Freeform 138">
                <a:extLst>
                  <a:ext uri="{FF2B5EF4-FFF2-40B4-BE49-F238E27FC236}">
                    <a16:creationId xmlns:a16="http://schemas.microsoft.com/office/drawing/2014/main" id="{975292F0-1190-2445-992F-06D4AE2363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74781" y="-64634"/>
                <a:ext cx="1067250" cy="1116529"/>
              </a:xfrm>
              <a:custGeom>
                <a:avLst/>
                <a:gdLst/>
                <a:ahLst/>
                <a:cxnLst>
                  <a:cxn ang="0">
                    <a:pos x="446" y="1"/>
                  </a:cxn>
                  <a:cxn ang="0">
                    <a:pos x="516" y="7"/>
                  </a:cxn>
                  <a:cxn ang="0">
                    <a:pos x="573" y="17"/>
                  </a:cxn>
                  <a:cxn ang="0">
                    <a:pos x="615" y="28"/>
                  </a:cxn>
                  <a:cxn ang="0">
                    <a:pos x="641" y="35"/>
                  </a:cxn>
                  <a:cxn ang="0">
                    <a:pos x="677" y="47"/>
                  </a:cxn>
                  <a:cxn ang="0">
                    <a:pos x="703" y="60"/>
                  </a:cxn>
                  <a:cxn ang="0">
                    <a:pos x="722" y="80"/>
                  </a:cxn>
                  <a:cxn ang="0">
                    <a:pos x="736" y="111"/>
                  </a:cxn>
                  <a:cxn ang="0">
                    <a:pos x="744" y="145"/>
                  </a:cxn>
                  <a:cxn ang="0">
                    <a:pos x="749" y="185"/>
                  </a:cxn>
                  <a:cxn ang="0">
                    <a:pos x="754" y="240"/>
                  </a:cxn>
                  <a:cxn ang="0">
                    <a:pos x="758" y="306"/>
                  </a:cxn>
                  <a:cxn ang="0">
                    <a:pos x="755" y="380"/>
                  </a:cxn>
                  <a:cxn ang="0">
                    <a:pos x="746" y="458"/>
                  </a:cxn>
                  <a:cxn ang="0">
                    <a:pos x="728" y="536"/>
                  </a:cxn>
                  <a:cxn ang="0">
                    <a:pos x="699" y="613"/>
                  </a:cxn>
                  <a:cxn ang="0">
                    <a:pos x="657" y="684"/>
                  </a:cxn>
                  <a:cxn ang="0">
                    <a:pos x="613" y="728"/>
                  </a:cxn>
                  <a:cxn ang="0">
                    <a:pos x="559" y="762"/>
                  </a:cxn>
                  <a:cxn ang="0">
                    <a:pos x="499" y="783"/>
                  </a:cxn>
                  <a:cxn ang="0">
                    <a:pos x="434" y="793"/>
                  </a:cxn>
                  <a:cxn ang="0">
                    <a:pos x="366" y="791"/>
                  </a:cxn>
                  <a:cxn ang="0">
                    <a:pos x="300" y="778"/>
                  </a:cxn>
                  <a:cxn ang="0">
                    <a:pos x="237" y="752"/>
                  </a:cxn>
                  <a:cxn ang="0">
                    <a:pos x="180" y="715"/>
                  </a:cxn>
                  <a:cxn ang="0">
                    <a:pos x="133" y="665"/>
                  </a:cxn>
                  <a:cxn ang="0">
                    <a:pos x="92" y="598"/>
                  </a:cxn>
                  <a:cxn ang="0">
                    <a:pos x="58" y="519"/>
                  </a:cxn>
                  <a:cxn ang="0">
                    <a:pos x="34" y="438"/>
                  </a:cxn>
                  <a:cxn ang="0">
                    <a:pos x="18" y="361"/>
                  </a:cxn>
                  <a:cxn ang="0">
                    <a:pos x="8" y="291"/>
                  </a:cxn>
                  <a:cxn ang="0">
                    <a:pos x="2" y="232"/>
                  </a:cxn>
                  <a:cxn ang="0">
                    <a:pos x="0" y="189"/>
                  </a:cxn>
                  <a:cxn ang="0">
                    <a:pos x="1" y="154"/>
                  </a:cxn>
                  <a:cxn ang="0">
                    <a:pos x="6" y="139"/>
                  </a:cxn>
                  <a:cxn ang="0">
                    <a:pos x="19" y="121"/>
                  </a:cxn>
                  <a:cxn ang="0">
                    <a:pos x="43" y="98"/>
                  </a:cxn>
                  <a:cxn ang="0">
                    <a:pos x="82" y="74"/>
                  </a:cxn>
                  <a:cxn ang="0">
                    <a:pos x="140" y="49"/>
                  </a:cxn>
                  <a:cxn ang="0">
                    <a:pos x="227" y="23"/>
                  </a:cxn>
                  <a:cxn ang="0">
                    <a:pos x="322" y="5"/>
                  </a:cxn>
                  <a:cxn ang="0">
                    <a:pos x="407" y="0"/>
                  </a:cxn>
                </a:cxnLst>
                <a:rect l="0" t="0" r="r" b="b"/>
                <a:pathLst>
                  <a:path w="758" h="793">
                    <a:moveTo>
                      <a:pt x="407" y="0"/>
                    </a:moveTo>
                    <a:lnTo>
                      <a:pt x="446" y="1"/>
                    </a:lnTo>
                    <a:lnTo>
                      <a:pt x="483" y="4"/>
                    </a:lnTo>
                    <a:lnTo>
                      <a:pt x="516" y="7"/>
                    </a:lnTo>
                    <a:lnTo>
                      <a:pt x="546" y="12"/>
                    </a:lnTo>
                    <a:lnTo>
                      <a:pt x="573" y="17"/>
                    </a:lnTo>
                    <a:lnTo>
                      <a:pt x="595" y="23"/>
                    </a:lnTo>
                    <a:lnTo>
                      <a:pt x="615" y="28"/>
                    </a:lnTo>
                    <a:lnTo>
                      <a:pt x="630" y="32"/>
                    </a:lnTo>
                    <a:lnTo>
                      <a:pt x="641" y="35"/>
                    </a:lnTo>
                    <a:lnTo>
                      <a:pt x="660" y="41"/>
                    </a:lnTo>
                    <a:lnTo>
                      <a:pt x="677" y="47"/>
                    </a:lnTo>
                    <a:lnTo>
                      <a:pt x="691" y="53"/>
                    </a:lnTo>
                    <a:lnTo>
                      <a:pt x="703" y="60"/>
                    </a:lnTo>
                    <a:lnTo>
                      <a:pt x="713" y="69"/>
                    </a:lnTo>
                    <a:lnTo>
                      <a:pt x="722" y="80"/>
                    </a:lnTo>
                    <a:lnTo>
                      <a:pt x="729" y="93"/>
                    </a:lnTo>
                    <a:lnTo>
                      <a:pt x="736" y="111"/>
                    </a:lnTo>
                    <a:lnTo>
                      <a:pt x="741" y="132"/>
                    </a:lnTo>
                    <a:lnTo>
                      <a:pt x="744" y="145"/>
                    </a:lnTo>
                    <a:lnTo>
                      <a:pt x="746" y="164"/>
                    </a:lnTo>
                    <a:lnTo>
                      <a:pt x="749" y="185"/>
                    </a:lnTo>
                    <a:lnTo>
                      <a:pt x="753" y="211"/>
                    </a:lnTo>
                    <a:lnTo>
                      <a:pt x="754" y="240"/>
                    </a:lnTo>
                    <a:lnTo>
                      <a:pt x="757" y="272"/>
                    </a:lnTo>
                    <a:lnTo>
                      <a:pt x="758" y="306"/>
                    </a:lnTo>
                    <a:lnTo>
                      <a:pt x="757" y="342"/>
                    </a:lnTo>
                    <a:lnTo>
                      <a:pt x="755" y="380"/>
                    </a:lnTo>
                    <a:lnTo>
                      <a:pt x="752" y="418"/>
                    </a:lnTo>
                    <a:lnTo>
                      <a:pt x="746" y="458"/>
                    </a:lnTo>
                    <a:lnTo>
                      <a:pt x="739" y="497"/>
                    </a:lnTo>
                    <a:lnTo>
                      <a:pt x="728" y="536"/>
                    </a:lnTo>
                    <a:lnTo>
                      <a:pt x="715" y="576"/>
                    </a:lnTo>
                    <a:lnTo>
                      <a:pt x="699" y="613"/>
                    </a:lnTo>
                    <a:lnTo>
                      <a:pt x="680" y="649"/>
                    </a:lnTo>
                    <a:lnTo>
                      <a:pt x="657" y="684"/>
                    </a:lnTo>
                    <a:lnTo>
                      <a:pt x="636" y="707"/>
                    </a:lnTo>
                    <a:lnTo>
                      <a:pt x="613" y="728"/>
                    </a:lnTo>
                    <a:lnTo>
                      <a:pt x="587" y="747"/>
                    </a:lnTo>
                    <a:lnTo>
                      <a:pt x="559" y="762"/>
                    </a:lnTo>
                    <a:lnTo>
                      <a:pt x="530" y="774"/>
                    </a:lnTo>
                    <a:lnTo>
                      <a:pt x="499" y="783"/>
                    </a:lnTo>
                    <a:lnTo>
                      <a:pt x="467" y="789"/>
                    </a:lnTo>
                    <a:lnTo>
                      <a:pt x="434" y="793"/>
                    </a:lnTo>
                    <a:lnTo>
                      <a:pt x="400" y="793"/>
                    </a:lnTo>
                    <a:lnTo>
                      <a:pt x="366" y="791"/>
                    </a:lnTo>
                    <a:lnTo>
                      <a:pt x="333" y="786"/>
                    </a:lnTo>
                    <a:lnTo>
                      <a:pt x="300" y="778"/>
                    </a:lnTo>
                    <a:lnTo>
                      <a:pt x="268" y="766"/>
                    </a:lnTo>
                    <a:lnTo>
                      <a:pt x="237" y="752"/>
                    </a:lnTo>
                    <a:lnTo>
                      <a:pt x="208" y="735"/>
                    </a:lnTo>
                    <a:lnTo>
                      <a:pt x="180" y="715"/>
                    </a:lnTo>
                    <a:lnTo>
                      <a:pt x="155" y="691"/>
                    </a:lnTo>
                    <a:lnTo>
                      <a:pt x="133" y="665"/>
                    </a:lnTo>
                    <a:lnTo>
                      <a:pt x="112" y="636"/>
                    </a:lnTo>
                    <a:lnTo>
                      <a:pt x="92" y="598"/>
                    </a:lnTo>
                    <a:lnTo>
                      <a:pt x="73" y="559"/>
                    </a:lnTo>
                    <a:lnTo>
                      <a:pt x="58" y="519"/>
                    </a:lnTo>
                    <a:lnTo>
                      <a:pt x="45" y="479"/>
                    </a:lnTo>
                    <a:lnTo>
                      <a:pt x="34" y="438"/>
                    </a:lnTo>
                    <a:lnTo>
                      <a:pt x="25" y="399"/>
                    </a:lnTo>
                    <a:lnTo>
                      <a:pt x="18" y="361"/>
                    </a:lnTo>
                    <a:lnTo>
                      <a:pt x="12" y="324"/>
                    </a:lnTo>
                    <a:lnTo>
                      <a:pt x="8" y="291"/>
                    </a:lnTo>
                    <a:lnTo>
                      <a:pt x="5" y="260"/>
                    </a:lnTo>
                    <a:lnTo>
                      <a:pt x="2" y="232"/>
                    </a:lnTo>
                    <a:lnTo>
                      <a:pt x="1" y="208"/>
                    </a:lnTo>
                    <a:lnTo>
                      <a:pt x="0" y="189"/>
                    </a:lnTo>
                    <a:lnTo>
                      <a:pt x="0" y="158"/>
                    </a:lnTo>
                    <a:lnTo>
                      <a:pt x="1" y="154"/>
                    </a:lnTo>
                    <a:lnTo>
                      <a:pt x="3" y="147"/>
                    </a:lnTo>
                    <a:lnTo>
                      <a:pt x="6" y="139"/>
                    </a:lnTo>
                    <a:lnTo>
                      <a:pt x="11" y="131"/>
                    </a:lnTo>
                    <a:lnTo>
                      <a:pt x="19" y="121"/>
                    </a:lnTo>
                    <a:lnTo>
                      <a:pt x="30" y="110"/>
                    </a:lnTo>
                    <a:lnTo>
                      <a:pt x="43" y="98"/>
                    </a:lnTo>
                    <a:lnTo>
                      <a:pt x="61" y="87"/>
                    </a:lnTo>
                    <a:lnTo>
                      <a:pt x="82" y="74"/>
                    </a:lnTo>
                    <a:lnTo>
                      <a:pt x="108" y="61"/>
                    </a:lnTo>
                    <a:lnTo>
                      <a:pt x="140" y="49"/>
                    </a:lnTo>
                    <a:lnTo>
                      <a:pt x="177" y="36"/>
                    </a:lnTo>
                    <a:lnTo>
                      <a:pt x="227" y="23"/>
                    </a:lnTo>
                    <a:lnTo>
                      <a:pt x="276" y="12"/>
                    </a:lnTo>
                    <a:lnTo>
                      <a:pt x="322" y="5"/>
                    </a:lnTo>
                    <a:lnTo>
                      <a:pt x="366" y="2"/>
                    </a:lnTo>
                    <a:lnTo>
                      <a:pt x="407" y="0"/>
                    </a:lnTo>
                    <a:close/>
                  </a:path>
                </a:pathLst>
              </a:custGeom>
              <a:solidFill>
                <a:srgbClr val="BCF1F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" name="Freeform 139">
                <a:extLst>
                  <a:ext uri="{FF2B5EF4-FFF2-40B4-BE49-F238E27FC236}">
                    <a16:creationId xmlns:a16="http://schemas.microsoft.com/office/drawing/2014/main" id="{DB055660-884D-4243-B398-9ADF262563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462" y="-111098"/>
                <a:ext cx="1154545" cy="925044"/>
              </a:xfrm>
              <a:custGeom>
                <a:avLst/>
                <a:gdLst/>
                <a:ahLst/>
                <a:cxnLst>
                  <a:cxn ang="0">
                    <a:pos x="486" y="0"/>
                  </a:cxn>
                  <a:cxn ang="0">
                    <a:pos x="563" y="6"/>
                  </a:cxn>
                  <a:cxn ang="0">
                    <a:pos x="626" y="16"/>
                  </a:cxn>
                  <a:cxn ang="0">
                    <a:pos x="673" y="26"/>
                  </a:cxn>
                  <a:cxn ang="0">
                    <a:pos x="702" y="34"/>
                  </a:cxn>
                  <a:cxn ang="0">
                    <a:pos x="743" y="49"/>
                  </a:cxn>
                  <a:cxn ang="0">
                    <a:pos x="773" y="68"/>
                  </a:cxn>
                  <a:cxn ang="0">
                    <a:pos x="792" y="98"/>
                  </a:cxn>
                  <a:cxn ang="0">
                    <a:pos x="805" y="144"/>
                  </a:cxn>
                  <a:cxn ang="0">
                    <a:pos x="810" y="179"/>
                  </a:cxn>
                  <a:cxn ang="0">
                    <a:pos x="816" y="233"/>
                  </a:cxn>
                  <a:cxn ang="0">
                    <a:pos x="820" y="301"/>
                  </a:cxn>
                  <a:cxn ang="0">
                    <a:pos x="819" y="352"/>
                  </a:cxn>
                  <a:cxn ang="0">
                    <a:pos x="809" y="316"/>
                  </a:cxn>
                  <a:cxn ang="0">
                    <a:pos x="794" y="283"/>
                  </a:cxn>
                  <a:cxn ang="0">
                    <a:pos x="769" y="257"/>
                  </a:cxn>
                  <a:cxn ang="0">
                    <a:pos x="734" y="238"/>
                  </a:cxn>
                  <a:cxn ang="0">
                    <a:pos x="692" y="228"/>
                  </a:cxn>
                  <a:cxn ang="0">
                    <a:pos x="636" y="222"/>
                  </a:cxn>
                  <a:cxn ang="0">
                    <a:pos x="572" y="218"/>
                  </a:cxn>
                  <a:cxn ang="0">
                    <a:pos x="471" y="217"/>
                  </a:cxn>
                  <a:cxn ang="0">
                    <a:pos x="410" y="220"/>
                  </a:cxn>
                  <a:cxn ang="0">
                    <a:pos x="362" y="226"/>
                  </a:cxn>
                  <a:cxn ang="0">
                    <a:pos x="317" y="239"/>
                  </a:cxn>
                  <a:cxn ang="0">
                    <a:pos x="276" y="267"/>
                  </a:cxn>
                  <a:cxn ang="0">
                    <a:pos x="249" y="304"/>
                  </a:cxn>
                  <a:cxn ang="0">
                    <a:pos x="235" y="351"/>
                  </a:cxn>
                  <a:cxn ang="0">
                    <a:pos x="235" y="395"/>
                  </a:cxn>
                  <a:cxn ang="0">
                    <a:pos x="237" y="439"/>
                  </a:cxn>
                  <a:cxn ang="0">
                    <a:pos x="236" y="489"/>
                  </a:cxn>
                  <a:cxn ang="0">
                    <a:pos x="225" y="541"/>
                  </a:cxn>
                  <a:cxn ang="0">
                    <a:pos x="202" y="586"/>
                  </a:cxn>
                  <a:cxn ang="0">
                    <a:pos x="171" y="620"/>
                  </a:cxn>
                  <a:cxn ang="0">
                    <a:pos x="137" y="643"/>
                  </a:cxn>
                  <a:cxn ang="0">
                    <a:pos x="106" y="657"/>
                  </a:cxn>
                  <a:cxn ang="0">
                    <a:pos x="106" y="654"/>
                  </a:cxn>
                  <a:cxn ang="0">
                    <a:pos x="102" y="649"/>
                  </a:cxn>
                  <a:cxn ang="0">
                    <a:pos x="77" y="571"/>
                  </a:cxn>
                  <a:cxn ang="0">
                    <a:pos x="56" y="491"/>
                  </a:cxn>
                  <a:cxn ang="0">
                    <a:pos x="39" y="411"/>
                  </a:cxn>
                  <a:cxn ang="0">
                    <a:pos x="24" y="336"/>
                  </a:cxn>
                  <a:cxn ang="0">
                    <a:pos x="14" y="271"/>
                  </a:cxn>
                  <a:cxn ang="0">
                    <a:pos x="6" y="217"/>
                  </a:cxn>
                  <a:cxn ang="0">
                    <a:pos x="1" y="178"/>
                  </a:cxn>
                  <a:cxn ang="0">
                    <a:pos x="0" y="158"/>
                  </a:cxn>
                  <a:cxn ang="0">
                    <a:pos x="10" y="140"/>
                  </a:cxn>
                  <a:cxn ang="0">
                    <a:pos x="31" y="118"/>
                  </a:cxn>
                  <a:cxn ang="0">
                    <a:pos x="65" y="93"/>
                  </a:cxn>
                  <a:cxn ang="0">
                    <a:pos x="116" y="67"/>
                  </a:cxn>
                  <a:cxn ang="0">
                    <a:pos x="188" y="40"/>
                  </a:cxn>
                  <a:cxn ang="0">
                    <a:pos x="296" y="14"/>
                  </a:cxn>
                  <a:cxn ang="0">
                    <a:pos x="396" y="1"/>
                  </a:cxn>
                </a:cxnLst>
                <a:rect l="0" t="0" r="r" b="b"/>
                <a:pathLst>
                  <a:path w="820" h="657">
                    <a:moveTo>
                      <a:pt x="442" y="0"/>
                    </a:moveTo>
                    <a:lnTo>
                      <a:pt x="486" y="0"/>
                    </a:lnTo>
                    <a:lnTo>
                      <a:pt x="526" y="1"/>
                    </a:lnTo>
                    <a:lnTo>
                      <a:pt x="563" y="6"/>
                    </a:lnTo>
                    <a:lnTo>
                      <a:pt x="596" y="10"/>
                    </a:lnTo>
                    <a:lnTo>
                      <a:pt x="626" y="16"/>
                    </a:lnTo>
                    <a:lnTo>
                      <a:pt x="651" y="21"/>
                    </a:lnTo>
                    <a:lnTo>
                      <a:pt x="673" y="26"/>
                    </a:lnTo>
                    <a:lnTo>
                      <a:pt x="690" y="31"/>
                    </a:lnTo>
                    <a:lnTo>
                      <a:pt x="702" y="34"/>
                    </a:lnTo>
                    <a:lnTo>
                      <a:pt x="724" y="42"/>
                    </a:lnTo>
                    <a:lnTo>
                      <a:pt x="743" y="49"/>
                    </a:lnTo>
                    <a:lnTo>
                      <a:pt x="759" y="58"/>
                    </a:lnTo>
                    <a:lnTo>
                      <a:pt x="773" y="68"/>
                    </a:lnTo>
                    <a:lnTo>
                      <a:pt x="783" y="81"/>
                    </a:lnTo>
                    <a:lnTo>
                      <a:pt x="792" y="98"/>
                    </a:lnTo>
                    <a:lnTo>
                      <a:pt x="799" y="118"/>
                    </a:lnTo>
                    <a:lnTo>
                      <a:pt x="805" y="144"/>
                    </a:lnTo>
                    <a:lnTo>
                      <a:pt x="808" y="159"/>
                    </a:lnTo>
                    <a:lnTo>
                      <a:pt x="810" y="179"/>
                    </a:lnTo>
                    <a:lnTo>
                      <a:pt x="814" y="203"/>
                    </a:lnTo>
                    <a:lnTo>
                      <a:pt x="816" y="233"/>
                    </a:lnTo>
                    <a:lnTo>
                      <a:pt x="819" y="265"/>
                    </a:lnTo>
                    <a:lnTo>
                      <a:pt x="820" y="301"/>
                    </a:lnTo>
                    <a:lnTo>
                      <a:pt x="820" y="346"/>
                    </a:lnTo>
                    <a:lnTo>
                      <a:pt x="819" y="352"/>
                    </a:lnTo>
                    <a:lnTo>
                      <a:pt x="815" y="334"/>
                    </a:lnTo>
                    <a:lnTo>
                      <a:pt x="809" y="316"/>
                    </a:lnTo>
                    <a:lnTo>
                      <a:pt x="803" y="299"/>
                    </a:lnTo>
                    <a:lnTo>
                      <a:pt x="794" y="283"/>
                    </a:lnTo>
                    <a:lnTo>
                      <a:pt x="783" y="269"/>
                    </a:lnTo>
                    <a:lnTo>
                      <a:pt x="769" y="257"/>
                    </a:lnTo>
                    <a:lnTo>
                      <a:pt x="753" y="246"/>
                    </a:lnTo>
                    <a:lnTo>
                      <a:pt x="734" y="238"/>
                    </a:lnTo>
                    <a:lnTo>
                      <a:pt x="716" y="233"/>
                    </a:lnTo>
                    <a:lnTo>
                      <a:pt x="692" y="228"/>
                    </a:lnTo>
                    <a:lnTo>
                      <a:pt x="666" y="225"/>
                    </a:lnTo>
                    <a:lnTo>
                      <a:pt x="636" y="222"/>
                    </a:lnTo>
                    <a:lnTo>
                      <a:pt x="604" y="219"/>
                    </a:lnTo>
                    <a:lnTo>
                      <a:pt x="572" y="218"/>
                    </a:lnTo>
                    <a:lnTo>
                      <a:pt x="537" y="217"/>
                    </a:lnTo>
                    <a:lnTo>
                      <a:pt x="471" y="217"/>
                    </a:lnTo>
                    <a:lnTo>
                      <a:pt x="440" y="218"/>
                    </a:lnTo>
                    <a:lnTo>
                      <a:pt x="410" y="220"/>
                    </a:lnTo>
                    <a:lnTo>
                      <a:pt x="384" y="223"/>
                    </a:lnTo>
                    <a:lnTo>
                      <a:pt x="362" y="226"/>
                    </a:lnTo>
                    <a:lnTo>
                      <a:pt x="343" y="230"/>
                    </a:lnTo>
                    <a:lnTo>
                      <a:pt x="317" y="239"/>
                    </a:lnTo>
                    <a:lnTo>
                      <a:pt x="296" y="252"/>
                    </a:lnTo>
                    <a:lnTo>
                      <a:pt x="276" y="267"/>
                    </a:lnTo>
                    <a:lnTo>
                      <a:pt x="260" y="285"/>
                    </a:lnTo>
                    <a:lnTo>
                      <a:pt x="249" y="304"/>
                    </a:lnTo>
                    <a:lnTo>
                      <a:pt x="240" y="326"/>
                    </a:lnTo>
                    <a:lnTo>
                      <a:pt x="235" y="351"/>
                    </a:lnTo>
                    <a:lnTo>
                      <a:pt x="234" y="377"/>
                    </a:lnTo>
                    <a:lnTo>
                      <a:pt x="235" y="395"/>
                    </a:lnTo>
                    <a:lnTo>
                      <a:pt x="236" y="416"/>
                    </a:lnTo>
                    <a:lnTo>
                      <a:pt x="237" y="439"/>
                    </a:lnTo>
                    <a:lnTo>
                      <a:pt x="237" y="464"/>
                    </a:lnTo>
                    <a:lnTo>
                      <a:pt x="236" y="489"/>
                    </a:lnTo>
                    <a:lnTo>
                      <a:pt x="232" y="515"/>
                    </a:lnTo>
                    <a:lnTo>
                      <a:pt x="225" y="541"/>
                    </a:lnTo>
                    <a:lnTo>
                      <a:pt x="215" y="565"/>
                    </a:lnTo>
                    <a:lnTo>
                      <a:pt x="202" y="586"/>
                    </a:lnTo>
                    <a:lnTo>
                      <a:pt x="188" y="605"/>
                    </a:lnTo>
                    <a:lnTo>
                      <a:pt x="171" y="620"/>
                    </a:lnTo>
                    <a:lnTo>
                      <a:pt x="154" y="633"/>
                    </a:lnTo>
                    <a:lnTo>
                      <a:pt x="137" y="643"/>
                    </a:lnTo>
                    <a:lnTo>
                      <a:pt x="122" y="651"/>
                    </a:lnTo>
                    <a:lnTo>
                      <a:pt x="106" y="657"/>
                    </a:lnTo>
                    <a:lnTo>
                      <a:pt x="106" y="656"/>
                    </a:lnTo>
                    <a:lnTo>
                      <a:pt x="106" y="654"/>
                    </a:lnTo>
                    <a:lnTo>
                      <a:pt x="104" y="652"/>
                    </a:lnTo>
                    <a:lnTo>
                      <a:pt x="102" y="649"/>
                    </a:lnTo>
                    <a:lnTo>
                      <a:pt x="90" y="610"/>
                    </a:lnTo>
                    <a:lnTo>
                      <a:pt x="77" y="571"/>
                    </a:lnTo>
                    <a:lnTo>
                      <a:pt x="66" y="531"/>
                    </a:lnTo>
                    <a:lnTo>
                      <a:pt x="56" y="491"/>
                    </a:lnTo>
                    <a:lnTo>
                      <a:pt x="47" y="450"/>
                    </a:lnTo>
                    <a:lnTo>
                      <a:pt x="39" y="411"/>
                    </a:lnTo>
                    <a:lnTo>
                      <a:pt x="31" y="373"/>
                    </a:lnTo>
                    <a:lnTo>
                      <a:pt x="24" y="336"/>
                    </a:lnTo>
                    <a:lnTo>
                      <a:pt x="19" y="303"/>
                    </a:lnTo>
                    <a:lnTo>
                      <a:pt x="14" y="271"/>
                    </a:lnTo>
                    <a:lnTo>
                      <a:pt x="9" y="242"/>
                    </a:lnTo>
                    <a:lnTo>
                      <a:pt x="6" y="217"/>
                    </a:lnTo>
                    <a:lnTo>
                      <a:pt x="4" y="195"/>
                    </a:lnTo>
                    <a:lnTo>
                      <a:pt x="1" y="178"/>
                    </a:lnTo>
                    <a:lnTo>
                      <a:pt x="0" y="166"/>
                    </a:lnTo>
                    <a:lnTo>
                      <a:pt x="0" y="158"/>
                    </a:lnTo>
                    <a:lnTo>
                      <a:pt x="4" y="150"/>
                    </a:lnTo>
                    <a:lnTo>
                      <a:pt x="10" y="140"/>
                    </a:lnTo>
                    <a:lnTo>
                      <a:pt x="19" y="130"/>
                    </a:lnTo>
                    <a:lnTo>
                      <a:pt x="31" y="118"/>
                    </a:lnTo>
                    <a:lnTo>
                      <a:pt x="46" y="105"/>
                    </a:lnTo>
                    <a:lnTo>
                      <a:pt x="65" y="93"/>
                    </a:lnTo>
                    <a:lnTo>
                      <a:pt x="89" y="80"/>
                    </a:lnTo>
                    <a:lnTo>
                      <a:pt x="116" y="67"/>
                    </a:lnTo>
                    <a:lnTo>
                      <a:pt x="150" y="53"/>
                    </a:lnTo>
                    <a:lnTo>
                      <a:pt x="188" y="40"/>
                    </a:lnTo>
                    <a:lnTo>
                      <a:pt x="244" y="25"/>
                    </a:lnTo>
                    <a:lnTo>
                      <a:pt x="296" y="14"/>
                    </a:lnTo>
                    <a:lnTo>
                      <a:pt x="347" y="6"/>
                    </a:lnTo>
                    <a:lnTo>
                      <a:pt x="396" y="1"/>
                    </a:lnTo>
                    <a:lnTo>
                      <a:pt x="442" y="0"/>
                    </a:lnTo>
                    <a:close/>
                  </a:path>
                </a:pathLst>
              </a:custGeom>
              <a:solidFill>
                <a:srgbClr val="3AA8F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" name="Freeform 140">
                <a:extLst>
                  <a:ext uri="{FF2B5EF4-FFF2-40B4-BE49-F238E27FC236}">
                    <a16:creationId xmlns:a16="http://schemas.microsoft.com/office/drawing/2014/main" id="{C195D5C8-EC23-3141-9E64-C24C559539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462" y="-125178"/>
                <a:ext cx="1154545" cy="927860"/>
              </a:xfrm>
              <a:custGeom>
                <a:avLst/>
                <a:gdLst/>
                <a:ahLst/>
                <a:cxnLst>
                  <a:cxn ang="0">
                    <a:pos x="490" y="0"/>
                  </a:cxn>
                  <a:cxn ang="0">
                    <a:pos x="567" y="6"/>
                  </a:cxn>
                  <a:cxn ang="0">
                    <a:pos x="630" y="16"/>
                  </a:cxn>
                  <a:cxn ang="0">
                    <a:pos x="676" y="27"/>
                  </a:cxn>
                  <a:cxn ang="0">
                    <a:pos x="705" y="35"/>
                  </a:cxn>
                  <a:cxn ang="0">
                    <a:pos x="747" y="50"/>
                  </a:cxn>
                  <a:cxn ang="0">
                    <a:pos x="776" y="68"/>
                  </a:cxn>
                  <a:cxn ang="0">
                    <a:pos x="795" y="98"/>
                  </a:cxn>
                  <a:cxn ang="0">
                    <a:pos x="809" y="145"/>
                  </a:cxn>
                  <a:cxn ang="0">
                    <a:pos x="814" y="181"/>
                  </a:cxn>
                  <a:cxn ang="0">
                    <a:pos x="818" y="237"/>
                  </a:cxn>
                  <a:cxn ang="0">
                    <a:pos x="820" y="309"/>
                  </a:cxn>
                  <a:cxn ang="0">
                    <a:pos x="816" y="331"/>
                  </a:cxn>
                  <a:cxn ang="0">
                    <a:pos x="804" y="297"/>
                  </a:cxn>
                  <a:cxn ang="0">
                    <a:pos x="785" y="269"/>
                  </a:cxn>
                  <a:cxn ang="0">
                    <a:pos x="756" y="247"/>
                  </a:cxn>
                  <a:cxn ang="0">
                    <a:pos x="719" y="233"/>
                  </a:cxn>
                  <a:cxn ang="0">
                    <a:pos x="669" y="225"/>
                  </a:cxn>
                  <a:cxn ang="0">
                    <a:pos x="608" y="220"/>
                  </a:cxn>
                  <a:cxn ang="0">
                    <a:pos x="542" y="217"/>
                  </a:cxn>
                  <a:cxn ang="0">
                    <a:pos x="444" y="219"/>
                  </a:cxn>
                  <a:cxn ang="0">
                    <a:pos x="388" y="223"/>
                  </a:cxn>
                  <a:cxn ang="0">
                    <a:pos x="347" y="231"/>
                  </a:cxn>
                  <a:cxn ang="0">
                    <a:pos x="300" y="252"/>
                  </a:cxn>
                  <a:cxn ang="0">
                    <a:pos x="265" y="285"/>
                  </a:cxn>
                  <a:cxn ang="0">
                    <a:pos x="244" y="326"/>
                  </a:cxn>
                  <a:cxn ang="0">
                    <a:pos x="238" y="377"/>
                  </a:cxn>
                  <a:cxn ang="0">
                    <a:pos x="240" y="416"/>
                  </a:cxn>
                  <a:cxn ang="0">
                    <a:pos x="240" y="464"/>
                  </a:cxn>
                  <a:cxn ang="0">
                    <a:pos x="235" y="516"/>
                  </a:cxn>
                  <a:cxn ang="0">
                    <a:pos x="219" y="565"/>
                  </a:cxn>
                  <a:cxn ang="0">
                    <a:pos x="192" y="604"/>
                  </a:cxn>
                  <a:cxn ang="0">
                    <a:pos x="162" y="631"/>
                  </a:cxn>
                  <a:cxn ang="0">
                    <a:pos x="130" y="649"/>
                  </a:cxn>
                  <a:cxn ang="0">
                    <a:pos x="102" y="659"/>
                  </a:cxn>
                  <a:cxn ang="0">
                    <a:pos x="66" y="578"/>
                  </a:cxn>
                  <a:cxn ang="0">
                    <a:pos x="40" y="494"/>
                  </a:cxn>
                  <a:cxn ang="0">
                    <a:pos x="22" y="413"/>
                  </a:cxn>
                  <a:cxn ang="0">
                    <a:pos x="10" y="339"/>
                  </a:cxn>
                  <a:cxn ang="0">
                    <a:pos x="4" y="274"/>
                  </a:cxn>
                  <a:cxn ang="0">
                    <a:pos x="1" y="223"/>
                  </a:cxn>
                  <a:cxn ang="0">
                    <a:pos x="0" y="174"/>
                  </a:cxn>
                  <a:cxn ang="0">
                    <a:pos x="2" y="163"/>
                  </a:cxn>
                  <a:cxn ang="0">
                    <a:pos x="9" y="147"/>
                  </a:cxn>
                  <a:cxn ang="0">
                    <a:pos x="25" y="127"/>
                  </a:cxn>
                  <a:cxn ang="0">
                    <a:pos x="53" y="104"/>
                  </a:cxn>
                  <a:cxn ang="0">
                    <a:pos x="95" y="79"/>
                  </a:cxn>
                  <a:cxn ang="0">
                    <a:pos x="155" y="53"/>
                  </a:cxn>
                  <a:cxn ang="0">
                    <a:pos x="248" y="26"/>
                  </a:cxn>
                  <a:cxn ang="0">
                    <a:pos x="352" y="6"/>
                  </a:cxn>
                  <a:cxn ang="0">
                    <a:pos x="446" y="0"/>
                  </a:cxn>
                </a:cxnLst>
                <a:rect l="0" t="0" r="r" b="b"/>
                <a:pathLst>
                  <a:path w="820" h="659">
                    <a:moveTo>
                      <a:pt x="446" y="0"/>
                    </a:moveTo>
                    <a:lnTo>
                      <a:pt x="490" y="0"/>
                    </a:lnTo>
                    <a:lnTo>
                      <a:pt x="530" y="2"/>
                    </a:lnTo>
                    <a:lnTo>
                      <a:pt x="567" y="6"/>
                    </a:lnTo>
                    <a:lnTo>
                      <a:pt x="600" y="11"/>
                    </a:lnTo>
                    <a:lnTo>
                      <a:pt x="630" y="16"/>
                    </a:lnTo>
                    <a:lnTo>
                      <a:pt x="655" y="22"/>
                    </a:lnTo>
                    <a:lnTo>
                      <a:pt x="676" y="27"/>
                    </a:lnTo>
                    <a:lnTo>
                      <a:pt x="693" y="32"/>
                    </a:lnTo>
                    <a:lnTo>
                      <a:pt x="705" y="35"/>
                    </a:lnTo>
                    <a:lnTo>
                      <a:pt x="727" y="42"/>
                    </a:lnTo>
                    <a:lnTo>
                      <a:pt x="747" y="50"/>
                    </a:lnTo>
                    <a:lnTo>
                      <a:pt x="763" y="58"/>
                    </a:lnTo>
                    <a:lnTo>
                      <a:pt x="776" y="68"/>
                    </a:lnTo>
                    <a:lnTo>
                      <a:pt x="786" y="81"/>
                    </a:lnTo>
                    <a:lnTo>
                      <a:pt x="795" y="98"/>
                    </a:lnTo>
                    <a:lnTo>
                      <a:pt x="802" y="119"/>
                    </a:lnTo>
                    <a:lnTo>
                      <a:pt x="809" y="145"/>
                    </a:lnTo>
                    <a:lnTo>
                      <a:pt x="811" y="160"/>
                    </a:lnTo>
                    <a:lnTo>
                      <a:pt x="814" y="181"/>
                    </a:lnTo>
                    <a:lnTo>
                      <a:pt x="816" y="207"/>
                    </a:lnTo>
                    <a:lnTo>
                      <a:pt x="818" y="237"/>
                    </a:lnTo>
                    <a:lnTo>
                      <a:pt x="820" y="271"/>
                    </a:lnTo>
                    <a:lnTo>
                      <a:pt x="820" y="309"/>
                    </a:lnTo>
                    <a:lnTo>
                      <a:pt x="820" y="349"/>
                    </a:lnTo>
                    <a:lnTo>
                      <a:pt x="816" y="331"/>
                    </a:lnTo>
                    <a:lnTo>
                      <a:pt x="811" y="313"/>
                    </a:lnTo>
                    <a:lnTo>
                      <a:pt x="804" y="297"/>
                    </a:lnTo>
                    <a:lnTo>
                      <a:pt x="796" y="282"/>
                    </a:lnTo>
                    <a:lnTo>
                      <a:pt x="785" y="269"/>
                    </a:lnTo>
                    <a:lnTo>
                      <a:pt x="772" y="256"/>
                    </a:lnTo>
                    <a:lnTo>
                      <a:pt x="756" y="247"/>
                    </a:lnTo>
                    <a:lnTo>
                      <a:pt x="738" y="238"/>
                    </a:lnTo>
                    <a:lnTo>
                      <a:pt x="719" y="233"/>
                    </a:lnTo>
                    <a:lnTo>
                      <a:pt x="696" y="229"/>
                    </a:lnTo>
                    <a:lnTo>
                      <a:pt x="669" y="225"/>
                    </a:lnTo>
                    <a:lnTo>
                      <a:pt x="640" y="223"/>
                    </a:lnTo>
                    <a:lnTo>
                      <a:pt x="608" y="220"/>
                    </a:lnTo>
                    <a:lnTo>
                      <a:pt x="575" y="218"/>
                    </a:lnTo>
                    <a:lnTo>
                      <a:pt x="542" y="217"/>
                    </a:lnTo>
                    <a:lnTo>
                      <a:pt x="475" y="217"/>
                    </a:lnTo>
                    <a:lnTo>
                      <a:pt x="444" y="219"/>
                    </a:lnTo>
                    <a:lnTo>
                      <a:pt x="414" y="221"/>
                    </a:lnTo>
                    <a:lnTo>
                      <a:pt x="388" y="223"/>
                    </a:lnTo>
                    <a:lnTo>
                      <a:pt x="366" y="227"/>
                    </a:lnTo>
                    <a:lnTo>
                      <a:pt x="347" y="231"/>
                    </a:lnTo>
                    <a:lnTo>
                      <a:pt x="322" y="240"/>
                    </a:lnTo>
                    <a:lnTo>
                      <a:pt x="300" y="252"/>
                    </a:lnTo>
                    <a:lnTo>
                      <a:pt x="281" y="267"/>
                    </a:lnTo>
                    <a:lnTo>
                      <a:pt x="265" y="285"/>
                    </a:lnTo>
                    <a:lnTo>
                      <a:pt x="253" y="304"/>
                    </a:lnTo>
                    <a:lnTo>
                      <a:pt x="244" y="326"/>
                    </a:lnTo>
                    <a:lnTo>
                      <a:pt x="239" y="351"/>
                    </a:lnTo>
                    <a:lnTo>
                      <a:pt x="238" y="377"/>
                    </a:lnTo>
                    <a:lnTo>
                      <a:pt x="239" y="395"/>
                    </a:lnTo>
                    <a:lnTo>
                      <a:pt x="240" y="416"/>
                    </a:lnTo>
                    <a:lnTo>
                      <a:pt x="240" y="439"/>
                    </a:lnTo>
                    <a:lnTo>
                      <a:pt x="240" y="464"/>
                    </a:lnTo>
                    <a:lnTo>
                      <a:pt x="240" y="490"/>
                    </a:lnTo>
                    <a:lnTo>
                      <a:pt x="235" y="516"/>
                    </a:lnTo>
                    <a:lnTo>
                      <a:pt x="229" y="541"/>
                    </a:lnTo>
                    <a:lnTo>
                      <a:pt x="219" y="565"/>
                    </a:lnTo>
                    <a:lnTo>
                      <a:pt x="206" y="586"/>
                    </a:lnTo>
                    <a:lnTo>
                      <a:pt x="192" y="604"/>
                    </a:lnTo>
                    <a:lnTo>
                      <a:pt x="177" y="619"/>
                    </a:lnTo>
                    <a:lnTo>
                      <a:pt x="162" y="631"/>
                    </a:lnTo>
                    <a:lnTo>
                      <a:pt x="146" y="641"/>
                    </a:lnTo>
                    <a:lnTo>
                      <a:pt x="130" y="649"/>
                    </a:lnTo>
                    <a:lnTo>
                      <a:pt x="116" y="655"/>
                    </a:lnTo>
                    <a:lnTo>
                      <a:pt x="102" y="659"/>
                    </a:lnTo>
                    <a:lnTo>
                      <a:pt x="83" y="619"/>
                    </a:lnTo>
                    <a:lnTo>
                      <a:pt x="66" y="578"/>
                    </a:lnTo>
                    <a:lnTo>
                      <a:pt x="52" y="536"/>
                    </a:lnTo>
                    <a:lnTo>
                      <a:pt x="40" y="494"/>
                    </a:lnTo>
                    <a:lnTo>
                      <a:pt x="30" y="454"/>
                    </a:lnTo>
                    <a:lnTo>
                      <a:pt x="22" y="413"/>
                    </a:lnTo>
                    <a:lnTo>
                      <a:pt x="15" y="375"/>
                    </a:lnTo>
                    <a:lnTo>
                      <a:pt x="10" y="339"/>
                    </a:lnTo>
                    <a:lnTo>
                      <a:pt x="7" y="305"/>
                    </a:lnTo>
                    <a:lnTo>
                      <a:pt x="4" y="274"/>
                    </a:lnTo>
                    <a:lnTo>
                      <a:pt x="2" y="246"/>
                    </a:lnTo>
                    <a:lnTo>
                      <a:pt x="1" y="223"/>
                    </a:lnTo>
                    <a:lnTo>
                      <a:pt x="0" y="203"/>
                    </a:lnTo>
                    <a:lnTo>
                      <a:pt x="0" y="174"/>
                    </a:lnTo>
                    <a:lnTo>
                      <a:pt x="1" y="169"/>
                    </a:lnTo>
                    <a:lnTo>
                      <a:pt x="2" y="163"/>
                    </a:lnTo>
                    <a:lnTo>
                      <a:pt x="5" y="156"/>
                    </a:lnTo>
                    <a:lnTo>
                      <a:pt x="9" y="147"/>
                    </a:lnTo>
                    <a:lnTo>
                      <a:pt x="16" y="138"/>
                    </a:lnTo>
                    <a:lnTo>
                      <a:pt x="25" y="127"/>
                    </a:lnTo>
                    <a:lnTo>
                      <a:pt x="37" y="116"/>
                    </a:lnTo>
                    <a:lnTo>
                      <a:pt x="53" y="104"/>
                    </a:lnTo>
                    <a:lnTo>
                      <a:pt x="72" y="92"/>
                    </a:lnTo>
                    <a:lnTo>
                      <a:pt x="95" y="79"/>
                    </a:lnTo>
                    <a:lnTo>
                      <a:pt x="122" y="66"/>
                    </a:lnTo>
                    <a:lnTo>
                      <a:pt x="155" y="53"/>
                    </a:lnTo>
                    <a:lnTo>
                      <a:pt x="193" y="41"/>
                    </a:lnTo>
                    <a:lnTo>
                      <a:pt x="248" y="26"/>
                    </a:lnTo>
                    <a:lnTo>
                      <a:pt x="301" y="14"/>
                    </a:lnTo>
                    <a:lnTo>
                      <a:pt x="352" y="6"/>
                    </a:lnTo>
                    <a:lnTo>
                      <a:pt x="400" y="1"/>
                    </a:lnTo>
                    <a:lnTo>
                      <a:pt x="446" y="0"/>
                    </a:lnTo>
                    <a:close/>
                  </a:path>
                </a:pathLst>
              </a:custGeom>
              <a:solidFill>
                <a:srgbClr val="FDD81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" name="Freeform 141">
                <a:extLst>
                  <a:ext uri="{FF2B5EF4-FFF2-40B4-BE49-F238E27FC236}">
                    <a16:creationId xmlns:a16="http://schemas.microsoft.com/office/drawing/2014/main" id="{51BC132C-BF5A-E94A-955E-ACDE9AA45F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462" y="-125178"/>
                <a:ext cx="1155954" cy="887028"/>
              </a:xfrm>
              <a:custGeom>
                <a:avLst/>
                <a:gdLst/>
                <a:ahLst/>
                <a:cxnLst>
                  <a:cxn ang="0">
                    <a:pos x="490" y="0"/>
                  </a:cxn>
                  <a:cxn ang="0">
                    <a:pos x="567" y="6"/>
                  </a:cxn>
                  <a:cxn ang="0">
                    <a:pos x="630" y="16"/>
                  </a:cxn>
                  <a:cxn ang="0">
                    <a:pos x="676" y="27"/>
                  </a:cxn>
                  <a:cxn ang="0">
                    <a:pos x="705" y="35"/>
                  </a:cxn>
                  <a:cxn ang="0">
                    <a:pos x="740" y="47"/>
                  </a:cxn>
                  <a:cxn ang="0">
                    <a:pos x="768" y="62"/>
                  </a:cxn>
                  <a:cxn ang="0">
                    <a:pos x="789" y="85"/>
                  </a:cxn>
                  <a:cxn ang="0">
                    <a:pos x="804" y="122"/>
                  </a:cxn>
                  <a:cxn ang="0">
                    <a:pos x="814" y="172"/>
                  </a:cxn>
                  <a:cxn ang="0">
                    <a:pos x="819" y="222"/>
                  </a:cxn>
                  <a:cxn ang="0">
                    <a:pos x="820" y="265"/>
                  </a:cxn>
                  <a:cxn ang="0">
                    <a:pos x="821" y="300"/>
                  </a:cxn>
                  <a:cxn ang="0">
                    <a:pos x="820" y="321"/>
                  </a:cxn>
                  <a:cxn ang="0">
                    <a:pos x="807" y="275"/>
                  </a:cxn>
                  <a:cxn ang="0">
                    <a:pos x="783" y="241"/>
                  </a:cxn>
                  <a:cxn ang="0">
                    <a:pos x="749" y="218"/>
                  </a:cxn>
                  <a:cxn ang="0">
                    <a:pos x="711" y="205"/>
                  </a:cxn>
                  <a:cxn ang="0">
                    <a:pos x="661" y="197"/>
                  </a:cxn>
                  <a:cxn ang="0">
                    <a:pos x="599" y="191"/>
                  </a:cxn>
                  <a:cxn ang="0">
                    <a:pos x="533" y="188"/>
                  </a:cxn>
                  <a:cxn ang="0">
                    <a:pos x="435" y="190"/>
                  </a:cxn>
                  <a:cxn ang="0">
                    <a:pos x="379" y="194"/>
                  </a:cxn>
                  <a:cxn ang="0">
                    <a:pos x="339" y="202"/>
                  </a:cxn>
                  <a:cxn ang="0">
                    <a:pos x="291" y="223"/>
                  </a:cxn>
                  <a:cxn ang="0">
                    <a:pos x="255" y="256"/>
                  </a:cxn>
                  <a:cxn ang="0">
                    <a:pos x="235" y="298"/>
                  </a:cxn>
                  <a:cxn ang="0">
                    <a:pos x="229" y="348"/>
                  </a:cxn>
                  <a:cxn ang="0">
                    <a:pos x="231" y="388"/>
                  </a:cxn>
                  <a:cxn ang="0">
                    <a:pos x="232" y="435"/>
                  </a:cxn>
                  <a:cxn ang="0">
                    <a:pos x="227" y="486"/>
                  </a:cxn>
                  <a:cxn ang="0">
                    <a:pos x="210" y="537"/>
                  </a:cxn>
                  <a:cxn ang="0">
                    <a:pos x="183" y="575"/>
                  </a:cxn>
                  <a:cxn ang="0">
                    <a:pos x="152" y="602"/>
                  </a:cxn>
                  <a:cxn ang="0">
                    <a:pos x="122" y="620"/>
                  </a:cxn>
                  <a:cxn ang="0">
                    <a:pos x="94" y="630"/>
                  </a:cxn>
                  <a:cxn ang="0">
                    <a:pos x="59" y="550"/>
                  </a:cxn>
                  <a:cxn ang="0">
                    <a:pos x="34" y="470"/>
                  </a:cxn>
                  <a:cxn ang="0">
                    <a:pos x="19" y="394"/>
                  </a:cxn>
                  <a:cxn ang="0">
                    <a:pos x="9" y="325"/>
                  </a:cxn>
                  <a:cxn ang="0">
                    <a:pos x="3" y="265"/>
                  </a:cxn>
                  <a:cxn ang="0">
                    <a:pos x="1" y="218"/>
                  </a:cxn>
                  <a:cxn ang="0">
                    <a:pos x="0" y="174"/>
                  </a:cxn>
                  <a:cxn ang="0">
                    <a:pos x="2" y="163"/>
                  </a:cxn>
                  <a:cxn ang="0">
                    <a:pos x="9" y="147"/>
                  </a:cxn>
                  <a:cxn ang="0">
                    <a:pos x="25" y="127"/>
                  </a:cxn>
                  <a:cxn ang="0">
                    <a:pos x="53" y="104"/>
                  </a:cxn>
                  <a:cxn ang="0">
                    <a:pos x="95" y="79"/>
                  </a:cxn>
                  <a:cxn ang="0">
                    <a:pos x="155" y="53"/>
                  </a:cxn>
                  <a:cxn ang="0">
                    <a:pos x="248" y="26"/>
                  </a:cxn>
                  <a:cxn ang="0">
                    <a:pos x="352" y="6"/>
                  </a:cxn>
                  <a:cxn ang="0">
                    <a:pos x="446" y="0"/>
                  </a:cxn>
                </a:cxnLst>
                <a:rect l="0" t="0" r="r" b="b"/>
                <a:pathLst>
                  <a:path w="821" h="630">
                    <a:moveTo>
                      <a:pt x="446" y="0"/>
                    </a:moveTo>
                    <a:lnTo>
                      <a:pt x="490" y="0"/>
                    </a:lnTo>
                    <a:lnTo>
                      <a:pt x="530" y="2"/>
                    </a:lnTo>
                    <a:lnTo>
                      <a:pt x="567" y="6"/>
                    </a:lnTo>
                    <a:lnTo>
                      <a:pt x="600" y="11"/>
                    </a:lnTo>
                    <a:lnTo>
                      <a:pt x="630" y="16"/>
                    </a:lnTo>
                    <a:lnTo>
                      <a:pt x="655" y="22"/>
                    </a:lnTo>
                    <a:lnTo>
                      <a:pt x="676" y="27"/>
                    </a:lnTo>
                    <a:lnTo>
                      <a:pt x="693" y="32"/>
                    </a:lnTo>
                    <a:lnTo>
                      <a:pt x="705" y="35"/>
                    </a:lnTo>
                    <a:lnTo>
                      <a:pt x="723" y="41"/>
                    </a:lnTo>
                    <a:lnTo>
                      <a:pt x="740" y="47"/>
                    </a:lnTo>
                    <a:lnTo>
                      <a:pt x="755" y="53"/>
                    </a:lnTo>
                    <a:lnTo>
                      <a:pt x="768" y="62"/>
                    </a:lnTo>
                    <a:lnTo>
                      <a:pt x="779" y="72"/>
                    </a:lnTo>
                    <a:lnTo>
                      <a:pt x="789" y="85"/>
                    </a:lnTo>
                    <a:lnTo>
                      <a:pt x="798" y="101"/>
                    </a:lnTo>
                    <a:lnTo>
                      <a:pt x="804" y="122"/>
                    </a:lnTo>
                    <a:lnTo>
                      <a:pt x="809" y="147"/>
                    </a:lnTo>
                    <a:lnTo>
                      <a:pt x="814" y="172"/>
                    </a:lnTo>
                    <a:lnTo>
                      <a:pt x="816" y="197"/>
                    </a:lnTo>
                    <a:lnTo>
                      <a:pt x="819" y="222"/>
                    </a:lnTo>
                    <a:lnTo>
                      <a:pt x="820" y="244"/>
                    </a:lnTo>
                    <a:lnTo>
                      <a:pt x="820" y="265"/>
                    </a:lnTo>
                    <a:lnTo>
                      <a:pt x="821" y="284"/>
                    </a:lnTo>
                    <a:lnTo>
                      <a:pt x="821" y="300"/>
                    </a:lnTo>
                    <a:lnTo>
                      <a:pt x="820" y="311"/>
                    </a:lnTo>
                    <a:lnTo>
                      <a:pt x="820" y="321"/>
                    </a:lnTo>
                    <a:lnTo>
                      <a:pt x="815" y="297"/>
                    </a:lnTo>
                    <a:lnTo>
                      <a:pt x="807" y="275"/>
                    </a:lnTo>
                    <a:lnTo>
                      <a:pt x="796" y="257"/>
                    </a:lnTo>
                    <a:lnTo>
                      <a:pt x="783" y="241"/>
                    </a:lnTo>
                    <a:lnTo>
                      <a:pt x="767" y="228"/>
                    </a:lnTo>
                    <a:lnTo>
                      <a:pt x="749" y="218"/>
                    </a:lnTo>
                    <a:lnTo>
                      <a:pt x="729" y="210"/>
                    </a:lnTo>
                    <a:lnTo>
                      <a:pt x="711" y="205"/>
                    </a:lnTo>
                    <a:lnTo>
                      <a:pt x="687" y="200"/>
                    </a:lnTo>
                    <a:lnTo>
                      <a:pt x="661" y="197"/>
                    </a:lnTo>
                    <a:lnTo>
                      <a:pt x="631" y="193"/>
                    </a:lnTo>
                    <a:lnTo>
                      <a:pt x="599" y="191"/>
                    </a:lnTo>
                    <a:lnTo>
                      <a:pt x="567" y="189"/>
                    </a:lnTo>
                    <a:lnTo>
                      <a:pt x="533" y="188"/>
                    </a:lnTo>
                    <a:lnTo>
                      <a:pt x="466" y="188"/>
                    </a:lnTo>
                    <a:lnTo>
                      <a:pt x="435" y="190"/>
                    </a:lnTo>
                    <a:lnTo>
                      <a:pt x="406" y="192"/>
                    </a:lnTo>
                    <a:lnTo>
                      <a:pt x="379" y="194"/>
                    </a:lnTo>
                    <a:lnTo>
                      <a:pt x="358" y="197"/>
                    </a:lnTo>
                    <a:lnTo>
                      <a:pt x="339" y="202"/>
                    </a:lnTo>
                    <a:lnTo>
                      <a:pt x="313" y="211"/>
                    </a:lnTo>
                    <a:lnTo>
                      <a:pt x="291" y="223"/>
                    </a:lnTo>
                    <a:lnTo>
                      <a:pt x="271" y="238"/>
                    </a:lnTo>
                    <a:lnTo>
                      <a:pt x="255" y="256"/>
                    </a:lnTo>
                    <a:lnTo>
                      <a:pt x="244" y="275"/>
                    </a:lnTo>
                    <a:lnTo>
                      <a:pt x="235" y="298"/>
                    </a:lnTo>
                    <a:lnTo>
                      <a:pt x="230" y="322"/>
                    </a:lnTo>
                    <a:lnTo>
                      <a:pt x="229" y="348"/>
                    </a:lnTo>
                    <a:lnTo>
                      <a:pt x="230" y="367"/>
                    </a:lnTo>
                    <a:lnTo>
                      <a:pt x="231" y="388"/>
                    </a:lnTo>
                    <a:lnTo>
                      <a:pt x="232" y="410"/>
                    </a:lnTo>
                    <a:lnTo>
                      <a:pt x="232" y="435"/>
                    </a:lnTo>
                    <a:lnTo>
                      <a:pt x="231" y="460"/>
                    </a:lnTo>
                    <a:lnTo>
                      <a:pt x="227" y="486"/>
                    </a:lnTo>
                    <a:lnTo>
                      <a:pt x="220" y="512"/>
                    </a:lnTo>
                    <a:lnTo>
                      <a:pt x="210" y="537"/>
                    </a:lnTo>
                    <a:lnTo>
                      <a:pt x="198" y="558"/>
                    </a:lnTo>
                    <a:lnTo>
                      <a:pt x="183" y="575"/>
                    </a:lnTo>
                    <a:lnTo>
                      <a:pt x="168" y="589"/>
                    </a:lnTo>
                    <a:lnTo>
                      <a:pt x="152" y="602"/>
                    </a:lnTo>
                    <a:lnTo>
                      <a:pt x="137" y="612"/>
                    </a:lnTo>
                    <a:lnTo>
                      <a:pt x="122" y="620"/>
                    </a:lnTo>
                    <a:lnTo>
                      <a:pt x="107" y="626"/>
                    </a:lnTo>
                    <a:lnTo>
                      <a:pt x="94" y="630"/>
                    </a:lnTo>
                    <a:lnTo>
                      <a:pt x="75" y="590"/>
                    </a:lnTo>
                    <a:lnTo>
                      <a:pt x="59" y="550"/>
                    </a:lnTo>
                    <a:lnTo>
                      <a:pt x="45" y="509"/>
                    </a:lnTo>
                    <a:lnTo>
                      <a:pt x="34" y="470"/>
                    </a:lnTo>
                    <a:lnTo>
                      <a:pt x="25" y="431"/>
                    </a:lnTo>
                    <a:lnTo>
                      <a:pt x="19" y="394"/>
                    </a:lnTo>
                    <a:lnTo>
                      <a:pt x="13" y="358"/>
                    </a:lnTo>
                    <a:lnTo>
                      <a:pt x="9" y="325"/>
                    </a:lnTo>
                    <a:lnTo>
                      <a:pt x="5" y="294"/>
                    </a:lnTo>
                    <a:lnTo>
                      <a:pt x="3" y="265"/>
                    </a:lnTo>
                    <a:lnTo>
                      <a:pt x="2" y="240"/>
                    </a:lnTo>
                    <a:lnTo>
                      <a:pt x="1" y="218"/>
                    </a:lnTo>
                    <a:lnTo>
                      <a:pt x="0" y="201"/>
                    </a:lnTo>
                    <a:lnTo>
                      <a:pt x="0" y="174"/>
                    </a:lnTo>
                    <a:lnTo>
                      <a:pt x="1" y="169"/>
                    </a:lnTo>
                    <a:lnTo>
                      <a:pt x="2" y="163"/>
                    </a:lnTo>
                    <a:lnTo>
                      <a:pt x="5" y="156"/>
                    </a:lnTo>
                    <a:lnTo>
                      <a:pt x="9" y="147"/>
                    </a:lnTo>
                    <a:lnTo>
                      <a:pt x="16" y="138"/>
                    </a:lnTo>
                    <a:lnTo>
                      <a:pt x="25" y="127"/>
                    </a:lnTo>
                    <a:lnTo>
                      <a:pt x="37" y="116"/>
                    </a:lnTo>
                    <a:lnTo>
                      <a:pt x="53" y="104"/>
                    </a:lnTo>
                    <a:lnTo>
                      <a:pt x="72" y="92"/>
                    </a:lnTo>
                    <a:lnTo>
                      <a:pt x="95" y="79"/>
                    </a:lnTo>
                    <a:lnTo>
                      <a:pt x="122" y="66"/>
                    </a:lnTo>
                    <a:lnTo>
                      <a:pt x="155" y="53"/>
                    </a:lnTo>
                    <a:lnTo>
                      <a:pt x="193" y="41"/>
                    </a:lnTo>
                    <a:lnTo>
                      <a:pt x="248" y="26"/>
                    </a:lnTo>
                    <a:lnTo>
                      <a:pt x="301" y="14"/>
                    </a:lnTo>
                    <a:lnTo>
                      <a:pt x="352" y="6"/>
                    </a:lnTo>
                    <a:lnTo>
                      <a:pt x="400" y="1"/>
                    </a:lnTo>
                    <a:lnTo>
                      <a:pt x="446" y="0"/>
                    </a:lnTo>
                    <a:close/>
                  </a:path>
                </a:pathLst>
              </a:custGeom>
              <a:solidFill>
                <a:srgbClr val="3AA8F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" name="Freeform 142">
                <a:extLst>
                  <a:ext uri="{FF2B5EF4-FFF2-40B4-BE49-F238E27FC236}">
                    <a16:creationId xmlns:a16="http://schemas.microsoft.com/office/drawing/2014/main" id="{0F62AF70-F47D-E640-8014-57148533FD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66333" y="1174389"/>
                <a:ext cx="1141874" cy="1365742"/>
              </a:xfrm>
              <a:custGeom>
                <a:avLst/>
                <a:gdLst/>
                <a:ahLst/>
                <a:cxnLst>
                  <a:cxn ang="0">
                    <a:pos x="458" y="1"/>
                  </a:cxn>
                  <a:cxn ang="0">
                    <a:pos x="508" y="6"/>
                  </a:cxn>
                  <a:cxn ang="0">
                    <a:pos x="559" y="22"/>
                  </a:cxn>
                  <a:cxn ang="0">
                    <a:pos x="609" y="46"/>
                  </a:cxn>
                  <a:cxn ang="0">
                    <a:pos x="657" y="83"/>
                  </a:cxn>
                  <a:cxn ang="0">
                    <a:pos x="702" y="135"/>
                  </a:cxn>
                  <a:cxn ang="0">
                    <a:pos x="740" y="202"/>
                  </a:cxn>
                  <a:cxn ang="0">
                    <a:pos x="770" y="280"/>
                  </a:cxn>
                  <a:cxn ang="0">
                    <a:pos x="791" y="362"/>
                  </a:cxn>
                  <a:cxn ang="0">
                    <a:pos x="803" y="444"/>
                  </a:cxn>
                  <a:cxn ang="0">
                    <a:pos x="809" y="527"/>
                  </a:cxn>
                  <a:cxn ang="0">
                    <a:pos x="811" y="604"/>
                  </a:cxn>
                  <a:cxn ang="0">
                    <a:pos x="808" y="676"/>
                  </a:cxn>
                  <a:cxn ang="0">
                    <a:pos x="804" y="738"/>
                  </a:cxn>
                  <a:cxn ang="0">
                    <a:pos x="798" y="790"/>
                  </a:cxn>
                  <a:cxn ang="0">
                    <a:pos x="793" y="826"/>
                  </a:cxn>
                  <a:cxn ang="0">
                    <a:pos x="791" y="846"/>
                  </a:cxn>
                  <a:cxn ang="0">
                    <a:pos x="786" y="852"/>
                  </a:cxn>
                  <a:cxn ang="0">
                    <a:pos x="770" y="862"/>
                  </a:cxn>
                  <a:cxn ang="0">
                    <a:pos x="745" y="877"/>
                  </a:cxn>
                  <a:cxn ang="0">
                    <a:pos x="706" y="896"/>
                  </a:cxn>
                  <a:cxn ang="0">
                    <a:pos x="652" y="916"/>
                  </a:cxn>
                  <a:cxn ang="0">
                    <a:pos x="582" y="934"/>
                  </a:cxn>
                  <a:cxn ang="0">
                    <a:pos x="495" y="951"/>
                  </a:cxn>
                  <a:cxn ang="0">
                    <a:pos x="389" y="964"/>
                  </a:cxn>
                  <a:cxn ang="0">
                    <a:pos x="289" y="970"/>
                  </a:cxn>
                  <a:cxn ang="0">
                    <a:pos x="206" y="970"/>
                  </a:cxn>
                  <a:cxn ang="0">
                    <a:pos x="139" y="967"/>
                  </a:cxn>
                  <a:cxn ang="0">
                    <a:pos x="90" y="962"/>
                  </a:cxn>
                  <a:cxn ang="0">
                    <a:pos x="60" y="958"/>
                  </a:cxn>
                  <a:cxn ang="0">
                    <a:pos x="50" y="956"/>
                  </a:cxn>
                  <a:cxn ang="0">
                    <a:pos x="47" y="950"/>
                  </a:cxn>
                  <a:cxn ang="0">
                    <a:pos x="40" y="932"/>
                  </a:cxn>
                  <a:cxn ang="0">
                    <a:pos x="29" y="901"/>
                  </a:cxn>
                  <a:cxn ang="0">
                    <a:pos x="13" y="831"/>
                  </a:cxn>
                  <a:cxn ang="0">
                    <a:pos x="5" y="767"/>
                  </a:cxn>
                  <a:cxn ang="0">
                    <a:pos x="0" y="690"/>
                  </a:cxn>
                  <a:cxn ang="0">
                    <a:pos x="2" y="598"/>
                  </a:cxn>
                  <a:cxn ang="0">
                    <a:pos x="11" y="491"/>
                  </a:cxn>
                  <a:cxn ang="0">
                    <a:pos x="29" y="382"/>
                  </a:cxn>
                  <a:cxn ang="0">
                    <a:pos x="53" y="295"/>
                  </a:cxn>
                  <a:cxn ang="0">
                    <a:pos x="83" y="222"/>
                  </a:cxn>
                  <a:cxn ang="0">
                    <a:pos x="118" y="162"/>
                  </a:cxn>
                  <a:cxn ang="0">
                    <a:pos x="157" y="114"/>
                  </a:cxn>
                  <a:cxn ang="0">
                    <a:pos x="198" y="77"/>
                  </a:cxn>
                  <a:cxn ang="0">
                    <a:pos x="240" y="49"/>
                  </a:cxn>
                  <a:cxn ang="0">
                    <a:pos x="282" y="29"/>
                  </a:cxn>
                  <a:cxn ang="0">
                    <a:pos x="322" y="16"/>
                  </a:cxn>
                  <a:cxn ang="0">
                    <a:pos x="358" y="7"/>
                  </a:cxn>
                  <a:cxn ang="0">
                    <a:pos x="390" y="2"/>
                  </a:cxn>
                  <a:cxn ang="0">
                    <a:pos x="435" y="0"/>
                  </a:cxn>
                </a:cxnLst>
                <a:rect l="0" t="0" r="r" b="b"/>
                <a:pathLst>
                  <a:path w="811" h="970">
                    <a:moveTo>
                      <a:pt x="435" y="0"/>
                    </a:moveTo>
                    <a:lnTo>
                      <a:pt x="458" y="1"/>
                    </a:lnTo>
                    <a:lnTo>
                      <a:pt x="483" y="2"/>
                    </a:lnTo>
                    <a:lnTo>
                      <a:pt x="508" y="6"/>
                    </a:lnTo>
                    <a:lnTo>
                      <a:pt x="533" y="12"/>
                    </a:lnTo>
                    <a:lnTo>
                      <a:pt x="559" y="22"/>
                    </a:lnTo>
                    <a:lnTo>
                      <a:pt x="584" y="32"/>
                    </a:lnTo>
                    <a:lnTo>
                      <a:pt x="609" y="46"/>
                    </a:lnTo>
                    <a:lnTo>
                      <a:pt x="633" y="63"/>
                    </a:lnTo>
                    <a:lnTo>
                      <a:pt x="657" y="83"/>
                    </a:lnTo>
                    <a:lnTo>
                      <a:pt x="680" y="107"/>
                    </a:lnTo>
                    <a:lnTo>
                      <a:pt x="702" y="135"/>
                    </a:lnTo>
                    <a:lnTo>
                      <a:pt x="722" y="166"/>
                    </a:lnTo>
                    <a:lnTo>
                      <a:pt x="740" y="202"/>
                    </a:lnTo>
                    <a:lnTo>
                      <a:pt x="756" y="241"/>
                    </a:lnTo>
                    <a:lnTo>
                      <a:pt x="770" y="280"/>
                    </a:lnTo>
                    <a:lnTo>
                      <a:pt x="781" y="321"/>
                    </a:lnTo>
                    <a:lnTo>
                      <a:pt x="791" y="362"/>
                    </a:lnTo>
                    <a:lnTo>
                      <a:pt x="797" y="403"/>
                    </a:lnTo>
                    <a:lnTo>
                      <a:pt x="803" y="444"/>
                    </a:lnTo>
                    <a:lnTo>
                      <a:pt x="806" y="486"/>
                    </a:lnTo>
                    <a:lnTo>
                      <a:pt x="809" y="527"/>
                    </a:lnTo>
                    <a:lnTo>
                      <a:pt x="811" y="566"/>
                    </a:lnTo>
                    <a:lnTo>
                      <a:pt x="811" y="604"/>
                    </a:lnTo>
                    <a:lnTo>
                      <a:pt x="810" y="641"/>
                    </a:lnTo>
                    <a:lnTo>
                      <a:pt x="808" y="676"/>
                    </a:lnTo>
                    <a:lnTo>
                      <a:pt x="806" y="709"/>
                    </a:lnTo>
                    <a:lnTo>
                      <a:pt x="804" y="738"/>
                    </a:lnTo>
                    <a:lnTo>
                      <a:pt x="801" y="766"/>
                    </a:lnTo>
                    <a:lnTo>
                      <a:pt x="798" y="790"/>
                    </a:lnTo>
                    <a:lnTo>
                      <a:pt x="796" y="810"/>
                    </a:lnTo>
                    <a:lnTo>
                      <a:pt x="793" y="826"/>
                    </a:lnTo>
                    <a:lnTo>
                      <a:pt x="791" y="838"/>
                    </a:lnTo>
                    <a:lnTo>
                      <a:pt x="791" y="846"/>
                    </a:lnTo>
                    <a:lnTo>
                      <a:pt x="790" y="848"/>
                    </a:lnTo>
                    <a:lnTo>
                      <a:pt x="786" y="852"/>
                    </a:lnTo>
                    <a:lnTo>
                      <a:pt x="780" y="857"/>
                    </a:lnTo>
                    <a:lnTo>
                      <a:pt x="770" y="862"/>
                    </a:lnTo>
                    <a:lnTo>
                      <a:pt x="760" y="870"/>
                    </a:lnTo>
                    <a:lnTo>
                      <a:pt x="745" y="877"/>
                    </a:lnTo>
                    <a:lnTo>
                      <a:pt x="727" y="887"/>
                    </a:lnTo>
                    <a:lnTo>
                      <a:pt x="706" y="896"/>
                    </a:lnTo>
                    <a:lnTo>
                      <a:pt x="681" y="906"/>
                    </a:lnTo>
                    <a:lnTo>
                      <a:pt x="652" y="916"/>
                    </a:lnTo>
                    <a:lnTo>
                      <a:pt x="620" y="925"/>
                    </a:lnTo>
                    <a:lnTo>
                      <a:pt x="582" y="934"/>
                    </a:lnTo>
                    <a:lnTo>
                      <a:pt x="541" y="944"/>
                    </a:lnTo>
                    <a:lnTo>
                      <a:pt x="495" y="951"/>
                    </a:lnTo>
                    <a:lnTo>
                      <a:pt x="444" y="958"/>
                    </a:lnTo>
                    <a:lnTo>
                      <a:pt x="389" y="964"/>
                    </a:lnTo>
                    <a:lnTo>
                      <a:pt x="337" y="967"/>
                    </a:lnTo>
                    <a:lnTo>
                      <a:pt x="289" y="970"/>
                    </a:lnTo>
                    <a:lnTo>
                      <a:pt x="245" y="970"/>
                    </a:lnTo>
                    <a:lnTo>
                      <a:pt x="206" y="970"/>
                    </a:lnTo>
                    <a:lnTo>
                      <a:pt x="170" y="969"/>
                    </a:lnTo>
                    <a:lnTo>
                      <a:pt x="139" y="967"/>
                    </a:lnTo>
                    <a:lnTo>
                      <a:pt x="112" y="965"/>
                    </a:lnTo>
                    <a:lnTo>
                      <a:pt x="90" y="962"/>
                    </a:lnTo>
                    <a:lnTo>
                      <a:pt x="72" y="960"/>
                    </a:lnTo>
                    <a:lnTo>
                      <a:pt x="60" y="958"/>
                    </a:lnTo>
                    <a:lnTo>
                      <a:pt x="52" y="957"/>
                    </a:lnTo>
                    <a:lnTo>
                      <a:pt x="50" y="956"/>
                    </a:lnTo>
                    <a:lnTo>
                      <a:pt x="49" y="955"/>
                    </a:lnTo>
                    <a:lnTo>
                      <a:pt x="47" y="950"/>
                    </a:lnTo>
                    <a:lnTo>
                      <a:pt x="44" y="943"/>
                    </a:lnTo>
                    <a:lnTo>
                      <a:pt x="40" y="932"/>
                    </a:lnTo>
                    <a:lnTo>
                      <a:pt x="35" y="919"/>
                    </a:lnTo>
                    <a:lnTo>
                      <a:pt x="29" y="901"/>
                    </a:lnTo>
                    <a:lnTo>
                      <a:pt x="18" y="857"/>
                    </a:lnTo>
                    <a:lnTo>
                      <a:pt x="13" y="831"/>
                    </a:lnTo>
                    <a:lnTo>
                      <a:pt x="9" y="800"/>
                    </a:lnTo>
                    <a:lnTo>
                      <a:pt x="5" y="767"/>
                    </a:lnTo>
                    <a:lnTo>
                      <a:pt x="2" y="730"/>
                    </a:lnTo>
                    <a:lnTo>
                      <a:pt x="0" y="690"/>
                    </a:lnTo>
                    <a:lnTo>
                      <a:pt x="0" y="645"/>
                    </a:lnTo>
                    <a:lnTo>
                      <a:pt x="2" y="598"/>
                    </a:lnTo>
                    <a:lnTo>
                      <a:pt x="6" y="547"/>
                    </a:lnTo>
                    <a:lnTo>
                      <a:pt x="11" y="491"/>
                    </a:lnTo>
                    <a:lnTo>
                      <a:pt x="20" y="433"/>
                    </a:lnTo>
                    <a:lnTo>
                      <a:pt x="29" y="382"/>
                    </a:lnTo>
                    <a:lnTo>
                      <a:pt x="40" y="337"/>
                    </a:lnTo>
                    <a:lnTo>
                      <a:pt x="53" y="295"/>
                    </a:lnTo>
                    <a:lnTo>
                      <a:pt x="67" y="257"/>
                    </a:lnTo>
                    <a:lnTo>
                      <a:pt x="83" y="222"/>
                    </a:lnTo>
                    <a:lnTo>
                      <a:pt x="100" y="191"/>
                    </a:lnTo>
                    <a:lnTo>
                      <a:pt x="118" y="162"/>
                    </a:lnTo>
                    <a:lnTo>
                      <a:pt x="138" y="137"/>
                    </a:lnTo>
                    <a:lnTo>
                      <a:pt x="157" y="114"/>
                    </a:lnTo>
                    <a:lnTo>
                      <a:pt x="178" y="94"/>
                    </a:lnTo>
                    <a:lnTo>
                      <a:pt x="198" y="77"/>
                    </a:lnTo>
                    <a:lnTo>
                      <a:pt x="219" y="63"/>
                    </a:lnTo>
                    <a:lnTo>
                      <a:pt x="240" y="49"/>
                    </a:lnTo>
                    <a:lnTo>
                      <a:pt x="261" y="38"/>
                    </a:lnTo>
                    <a:lnTo>
                      <a:pt x="282" y="29"/>
                    </a:lnTo>
                    <a:lnTo>
                      <a:pt x="302" y="22"/>
                    </a:lnTo>
                    <a:lnTo>
                      <a:pt x="322" y="16"/>
                    </a:lnTo>
                    <a:lnTo>
                      <a:pt x="340" y="11"/>
                    </a:lnTo>
                    <a:lnTo>
                      <a:pt x="358" y="7"/>
                    </a:lnTo>
                    <a:lnTo>
                      <a:pt x="375" y="4"/>
                    </a:lnTo>
                    <a:lnTo>
                      <a:pt x="390" y="2"/>
                    </a:lnTo>
                    <a:lnTo>
                      <a:pt x="412" y="1"/>
                    </a:lnTo>
                    <a:lnTo>
                      <a:pt x="435" y="0"/>
                    </a:lnTo>
                    <a:close/>
                  </a:path>
                </a:pathLst>
              </a:custGeom>
              <a:solidFill>
                <a:srgbClr val="BCF1F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" name="Freeform 143">
                <a:extLst>
                  <a:ext uri="{FF2B5EF4-FFF2-40B4-BE49-F238E27FC236}">
                    <a16:creationId xmlns:a16="http://schemas.microsoft.com/office/drawing/2014/main" id="{039EB540-9775-9F44-9522-6FC6DDB3CB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0091" y="1496817"/>
                <a:ext cx="149246" cy="157694"/>
              </a:xfrm>
              <a:custGeom>
                <a:avLst/>
                <a:gdLst/>
                <a:ahLst/>
                <a:cxnLst>
                  <a:cxn ang="0">
                    <a:pos x="39" y="0"/>
                  </a:cxn>
                  <a:cxn ang="0">
                    <a:pos x="54" y="0"/>
                  </a:cxn>
                  <a:cxn ang="0">
                    <a:pos x="67" y="3"/>
                  </a:cxn>
                  <a:cxn ang="0">
                    <a:pos x="79" y="9"/>
                  </a:cxn>
                  <a:cxn ang="0">
                    <a:pos x="89" y="17"/>
                  </a:cxn>
                  <a:cxn ang="0">
                    <a:pos x="97" y="26"/>
                  </a:cxn>
                  <a:cxn ang="0">
                    <a:pos x="100" y="32"/>
                  </a:cxn>
                  <a:cxn ang="0">
                    <a:pos x="103" y="39"/>
                  </a:cxn>
                  <a:cxn ang="0">
                    <a:pos x="106" y="47"/>
                  </a:cxn>
                  <a:cxn ang="0">
                    <a:pos x="106" y="55"/>
                  </a:cxn>
                  <a:cxn ang="0">
                    <a:pos x="106" y="66"/>
                  </a:cxn>
                  <a:cxn ang="0">
                    <a:pos x="105" y="75"/>
                  </a:cxn>
                  <a:cxn ang="0">
                    <a:pos x="102" y="83"/>
                  </a:cxn>
                  <a:cxn ang="0">
                    <a:pos x="97" y="92"/>
                  </a:cxn>
                  <a:cxn ang="0">
                    <a:pos x="90" y="99"/>
                  </a:cxn>
                  <a:cxn ang="0">
                    <a:pos x="81" y="106"/>
                  </a:cxn>
                  <a:cxn ang="0">
                    <a:pos x="70" y="110"/>
                  </a:cxn>
                  <a:cxn ang="0">
                    <a:pos x="55" y="112"/>
                  </a:cxn>
                  <a:cxn ang="0">
                    <a:pos x="38" y="112"/>
                  </a:cxn>
                  <a:cxn ang="0">
                    <a:pos x="3" y="71"/>
                  </a:cxn>
                  <a:cxn ang="0">
                    <a:pos x="2" y="69"/>
                  </a:cxn>
                  <a:cxn ang="0">
                    <a:pos x="1" y="63"/>
                  </a:cxn>
                  <a:cxn ang="0">
                    <a:pos x="0" y="55"/>
                  </a:cxn>
                  <a:cxn ang="0">
                    <a:pos x="0" y="45"/>
                  </a:cxn>
                  <a:cxn ang="0">
                    <a:pos x="2" y="35"/>
                  </a:cxn>
                  <a:cxn ang="0">
                    <a:pos x="5" y="25"/>
                  </a:cxn>
                  <a:cxn ang="0">
                    <a:pos x="13" y="15"/>
                  </a:cxn>
                  <a:cxn ang="0">
                    <a:pos x="26" y="5"/>
                  </a:cxn>
                  <a:cxn ang="0">
                    <a:pos x="39" y="0"/>
                  </a:cxn>
                </a:cxnLst>
                <a:rect l="0" t="0" r="r" b="b"/>
                <a:pathLst>
                  <a:path w="106" h="112">
                    <a:moveTo>
                      <a:pt x="39" y="0"/>
                    </a:moveTo>
                    <a:lnTo>
                      <a:pt x="54" y="0"/>
                    </a:lnTo>
                    <a:lnTo>
                      <a:pt x="67" y="3"/>
                    </a:lnTo>
                    <a:lnTo>
                      <a:pt x="79" y="9"/>
                    </a:lnTo>
                    <a:lnTo>
                      <a:pt x="89" y="17"/>
                    </a:lnTo>
                    <a:lnTo>
                      <a:pt x="97" y="26"/>
                    </a:lnTo>
                    <a:lnTo>
                      <a:pt x="100" y="32"/>
                    </a:lnTo>
                    <a:lnTo>
                      <a:pt x="103" y="39"/>
                    </a:lnTo>
                    <a:lnTo>
                      <a:pt x="106" y="47"/>
                    </a:lnTo>
                    <a:lnTo>
                      <a:pt x="106" y="55"/>
                    </a:lnTo>
                    <a:lnTo>
                      <a:pt x="106" y="66"/>
                    </a:lnTo>
                    <a:lnTo>
                      <a:pt x="105" y="75"/>
                    </a:lnTo>
                    <a:lnTo>
                      <a:pt x="102" y="83"/>
                    </a:lnTo>
                    <a:lnTo>
                      <a:pt x="97" y="92"/>
                    </a:lnTo>
                    <a:lnTo>
                      <a:pt x="90" y="99"/>
                    </a:lnTo>
                    <a:lnTo>
                      <a:pt x="81" y="106"/>
                    </a:lnTo>
                    <a:lnTo>
                      <a:pt x="70" y="110"/>
                    </a:lnTo>
                    <a:lnTo>
                      <a:pt x="55" y="112"/>
                    </a:lnTo>
                    <a:lnTo>
                      <a:pt x="38" y="112"/>
                    </a:lnTo>
                    <a:lnTo>
                      <a:pt x="3" y="71"/>
                    </a:lnTo>
                    <a:lnTo>
                      <a:pt x="2" y="69"/>
                    </a:lnTo>
                    <a:lnTo>
                      <a:pt x="1" y="63"/>
                    </a:lnTo>
                    <a:lnTo>
                      <a:pt x="0" y="55"/>
                    </a:lnTo>
                    <a:lnTo>
                      <a:pt x="0" y="45"/>
                    </a:lnTo>
                    <a:lnTo>
                      <a:pt x="2" y="35"/>
                    </a:lnTo>
                    <a:lnTo>
                      <a:pt x="5" y="25"/>
                    </a:lnTo>
                    <a:lnTo>
                      <a:pt x="13" y="15"/>
                    </a:lnTo>
                    <a:lnTo>
                      <a:pt x="26" y="5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" name="Freeform 144">
                <a:extLst>
                  <a:ext uri="{FF2B5EF4-FFF2-40B4-BE49-F238E27FC236}">
                    <a16:creationId xmlns:a16="http://schemas.microsoft.com/office/drawing/2014/main" id="{0BB8B4E1-96BA-1740-B79C-82079E4A96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69182" y="1551728"/>
                <a:ext cx="325244" cy="751862"/>
              </a:xfrm>
              <a:custGeom>
                <a:avLst/>
                <a:gdLst/>
                <a:ahLst/>
                <a:cxnLst>
                  <a:cxn ang="0">
                    <a:pos x="193" y="0"/>
                  </a:cxn>
                  <a:cxn ang="0">
                    <a:pos x="202" y="0"/>
                  </a:cxn>
                  <a:cxn ang="0">
                    <a:pos x="210" y="1"/>
                  </a:cxn>
                  <a:cxn ang="0">
                    <a:pos x="219" y="7"/>
                  </a:cxn>
                  <a:cxn ang="0">
                    <a:pos x="227" y="16"/>
                  </a:cxn>
                  <a:cxn ang="0">
                    <a:pos x="231" y="27"/>
                  </a:cxn>
                  <a:cxn ang="0">
                    <a:pos x="231" y="39"/>
                  </a:cxn>
                  <a:cxn ang="0">
                    <a:pos x="227" y="51"/>
                  </a:cxn>
                  <a:cxn ang="0">
                    <a:pos x="226" y="53"/>
                  </a:cxn>
                  <a:cxn ang="0">
                    <a:pos x="222" y="57"/>
                  </a:cxn>
                  <a:cxn ang="0">
                    <a:pos x="217" y="63"/>
                  </a:cxn>
                  <a:cxn ang="0">
                    <a:pos x="210" y="73"/>
                  </a:cxn>
                  <a:cxn ang="0">
                    <a:pos x="203" y="86"/>
                  </a:cxn>
                  <a:cxn ang="0">
                    <a:pos x="194" y="101"/>
                  </a:cxn>
                  <a:cxn ang="0">
                    <a:pos x="186" y="119"/>
                  </a:cxn>
                  <a:cxn ang="0">
                    <a:pos x="177" y="139"/>
                  </a:cxn>
                  <a:cxn ang="0">
                    <a:pos x="169" y="161"/>
                  </a:cxn>
                  <a:cxn ang="0">
                    <a:pos x="162" y="187"/>
                  </a:cxn>
                  <a:cxn ang="0">
                    <a:pos x="157" y="215"/>
                  </a:cxn>
                  <a:cxn ang="0">
                    <a:pos x="152" y="245"/>
                  </a:cxn>
                  <a:cxn ang="0">
                    <a:pos x="150" y="277"/>
                  </a:cxn>
                  <a:cxn ang="0">
                    <a:pos x="151" y="312"/>
                  </a:cxn>
                  <a:cxn ang="0">
                    <a:pos x="153" y="349"/>
                  </a:cxn>
                  <a:cxn ang="0">
                    <a:pos x="159" y="388"/>
                  </a:cxn>
                  <a:cxn ang="0">
                    <a:pos x="169" y="429"/>
                  </a:cxn>
                  <a:cxn ang="0">
                    <a:pos x="182" y="473"/>
                  </a:cxn>
                  <a:cxn ang="0">
                    <a:pos x="181" y="475"/>
                  </a:cxn>
                  <a:cxn ang="0">
                    <a:pos x="175" y="478"/>
                  </a:cxn>
                  <a:cxn ang="0">
                    <a:pos x="167" y="483"/>
                  </a:cxn>
                  <a:cxn ang="0">
                    <a:pos x="155" y="490"/>
                  </a:cxn>
                  <a:cxn ang="0">
                    <a:pos x="123" y="506"/>
                  </a:cxn>
                  <a:cxn ang="0">
                    <a:pos x="105" y="513"/>
                  </a:cxn>
                  <a:cxn ang="0">
                    <a:pos x="84" y="521"/>
                  </a:cxn>
                  <a:cxn ang="0">
                    <a:pos x="62" y="527"/>
                  </a:cxn>
                  <a:cxn ang="0">
                    <a:pos x="39" y="532"/>
                  </a:cxn>
                  <a:cxn ang="0">
                    <a:pos x="15" y="534"/>
                  </a:cxn>
                  <a:cxn ang="0">
                    <a:pos x="14" y="532"/>
                  </a:cxn>
                  <a:cxn ang="0">
                    <a:pos x="13" y="526"/>
                  </a:cxn>
                  <a:cxn ang="0">
                    <a:pos x="10" y="516"/>
                  </a:cxn>
                  <a:cxn ang="0">
                    <a:pos x="8" y="501"/>
                  </a:cxn>
                  <a:cxn ang="0">
                    <a:pos x="5" y="485"/>
                  </a:cxn>
                  <a:cxn ang="0">
                    <a:pos x="3" y="465"/>
                  </a:cxn>
                  <a:cxn ang="0">
                    <a:pos x="1" y="441"/>
                  </a:cxn>
                  <a:cxn ang="0">
                    <a:pos x="0" y="416"/>
                  </a:cxn>
                  <a:cxn ang="0">
                    <a:pos x="0" y="388"/>
                  </a:cxn>
                  <a:cxn ang="0">
                    <a:pos x="2" y="358"/>
                  </a:cxn>
                  <a:cxn ang="0">
                    <a:pos x="6" y="326"/>
                  </a:cxn>
                  <a:cxn ang="0">
                    <a:pos x="12" y="293"/>
                  </a:cxn>
                  <a:cxn ang="0">
                    <a:pos x="20" y="259"/>
                  </a:cxn>
                  <a:cxn ang="0">
                    <a:pos x="32" y="223"/>
                  </a:cxn>
                  <a:cxn ang="0">
                    <a:pos x="47" y="187"/>
                  </a:cxn>
                  <a:cxn ang="0">
                    <a:pos x="65" y="151"/>
                  </a:cxn>
                  <a:cxn ang="0">
                    <a:pos x="87" y="114"/>
                  </a:cxn>
                  <a:cxn ang="0">
                    <a:pos x="114" y="77"/>
                  </a:cxn>
                  <a:cxn ang="0">
                    <a:pos x="145" y="41"/>
                  </a:cxn>
                  <a:cxn ang="0">
                    <a:pos x="181" y="5"/>
                  </a:cxn>
                  <a:cxn ang="0">
                    <a:pos x="182" y="4"/>
                  </a:cxn>
                  <a:cxn ang="0">
                    <a:pos x="187" y="2"/>
                  </a:cxn>
                  <a:cxn ang="0">
                    <a:pos x="193" y="0"/>
                  </a:cxn>
                </a:cxnLst>
                <a:rect l="0" t="0" r="r" b="b"/>
                <a:pathLst>
                  <a:path w="231" h="534">
                    <a:moveTo>
                      <a:pt x="193" y="0"/>
                    </a:moveTo>
                    <a:lnTo>
                      <a:pt x="202" y="0"/>
                    </a:lnTo>
                    <a:lnTo>
                      <a:pt x="210" y="1"/>
                    </a:lnTo>
                    <a:lnTo>
                      <a:pt x="219" y="7"/>
                    </a:lnTo>
                    <a:lnTo>
                      <a:pt x="227" y="16"/>
                    </a:lnTo>
                    <a:lnTo>
                      <a:pt x="231" y="27"/>
                    </a:lnTo>
                    <a:lnTo>
                      <a:pt x="231" y="39"/>
                    </a:lnTo>
                    <a:lnTo>
                      <a:pt x="227" y="51"/>
                    </a:lnTo>
                    <a:lnTo>
                      <a:pt x="226" y="53"/>
                    </a:lnTo>
                    <a:lnTo>
                      <a:pt x="222" y="57"/>
                    </a:lnTo>
                    <a:lnTo>
                      <a:pt x="217" y="63"/>
                    </a:lnTo>
                    <a:lnTo>
                      <a:pt x="210" y="73"/>
                    </a:lnTo>
                    <a:lnTo>
                      <a:pt x="203" y="86"/>
                    </a:lnTo>
                    <a:lnTo>
                      <a:pt x="194" y="101"/>
                    </a:lnTo>
                    <a:lnTo>
                      <a:pt x="186" y="119"/>
                    </a:lnTo>
                    <a:lnTo>
                      <a:pt x="177" y="139"/>
                    </a:lnTo>
                    <a:lnTo>
                      <a:pt x="169" y="161"/>
                    </a:lnTo>
                    <a:lnTo>
                      <a:pt x="162" y="187"/>
                    </a:lnTo>
                    <a:lnTo>
                      <a:pt x="157" y="215"/>
                    </a:lnTo>
                    <a:lnTo>
                      <a:pt x="152" y="245"/>
                    </a:lnTo>
                    <a:lnTo>
                      <a:pt x="150" y="277"/>
                    </a:lnTo>
                    <a:lnTo>
                      <a:pt x="151" y="312"/>
                    </a:lnTo>
                    <a:lnTo>
                      <a:pt x="153" y="349"/>
                    </a:lnTo>
                    <a:lnTo>
                      <a:pt x="159" y="388"/>
                    </a:lnTo>
                    <a:lnTo>
                      <a:pt x="169" y="429"/>
                    </a:lnTo>
                    <a:lnTo>
                      <a:pt x="182" y="473"/>
                    </a:lnTo>
                    <a:lnTo>
                      <a:pt x="181" y="475"/>
                    </a:lnTo>
                    <a:lnTo>
                      <a:pt x="175" y="478"/>
                    </a:lnTo>
                    <a:lnTo>
                      <a:pt x="167" y="483"/>
                    </a:lnTo>
                    <a:lnTo>
                      <a:pt x="155" y="490"/>
                    </a:lnTo>
                    <a:lnTo>
                      <a:pt x="123" y="506"/>
                    </a:lnTo>
                    <a:lnTo>
                      <a:pt x="105" y="513"/>
                    </a:lnTo>
                    <a:lnTo>
                      <a:pt x="84" y="521"/>
                    </a:lnTo>
                    <a:lnTo>
                      <a:pt x="62" y="527"/>
                    </a:lnTo>
                    <a:lnTo>
                      <a:pt x="39" y="532"/>
                    </a:lnTo>
                    <a:lnTo>
                      <a:pt x="15" y="534"/>
                    </a:lnTo>
                    <a:lnTo>
                      <a:pt x="14" y="532"/>
                    </a:lnTo>
                    <a:lnTo>
                      <a:pt x="13" y="526"/>
                    </a:lnTo>
                    <a:lnTo>
                      <a:pt x="10" y="516"/>
                    </a:lnTo>
                    <a:lnTo>
                      <a:pt x="8" y="501"/>
                    </a:lnTo>
                    <a:lnTo>
                      <a:pt x="5" y="485"/>
                    </a:lnTo>
                    <a:lnTo>
                      <a:pt x="3" y="465"/>
                    </a:lnTo>
                    <a:lnTo>
                      <a:pt x="1" y="441"/>
                    </a:lnTo>
                    <a:lnTo>
                      <a:pt x="0" y="416"/>
                    </a:lnTo>
                    <a:lnTo>
                      <a:pt x="0" y="388"/>
                    </a:lnTo>
                    <a:lnTo>
                      <a:pt x="2" y="358"/>
                    </a:lnTo>
                    <a:lnTo>
                      <a:pt x="6" y="326"/>
                    </a:lnTo>
                    <a:lnTo>
                      <a:pt x="12" y="293"/>
                    </a:lnTo>
                    <a:lnTo>
                      <a:pt x="20" y="259"/>
                    </a:lnTo>
                    <a:lnTo>
                      <a:pt x="32" y="223"/>
                    </a:lnTo>
                    <a:lnTo>
                      <a:pt x="47" y="187"/>
                    </a:lnTo>
                    <a:lnTo>
                      <a:pt x="65" y="151"/>
                    </a:lnTo>
                    <a:lnTo>
                      <a:pt x="87" y="114"/>
                    </a:lnTo>
                    <a:lnTo>
                      <a:pt x="114" y="77"/>
                    </a:lnTo>
                    <a:lnTo>
                      <a:pt x="145" y="41"/>
                    </a:lnTo>
                    <a:lnTo>
                      <a:pt x="181" y="5"/>
                    </a:lnTo>
                    <a:lnTo>
                      <a:pt x="182" y="4"/>
                    </a:lnTo>
                    <a:lnTo>
                      <a:pt x="187" y="2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" name="Freeform 145">
                <a:extLst>
                  <a:ext uri="{FF2B5EF4-FFF2-40B4-BE49-F238E27FC236}">
                    <a16:creationId xmlns:a16="http://schemas.microsoft.com/office/drawing/2014/main" id="{48226B02-5D07-4B41-B383-A9CC5C8433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45213" y="2334566"/>
                <a:ext cx="76031" cy="157694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26" y="2"/>
                  </a:cxn>
                  <a:cxn ang="0">
                    <a:pos x="35" y="9"/>
                  </a:cxn>
                  <a:cxn ang="0">
                    <a:pos x="42" y="20"/>
                  </a:cxn>
                  <a:cxn ang="0">
                    <a:pos x="48" y="35"/>
                  </a:cxn>
                  <a:cxn ang="0">
                    <a:pos x="52" y="53"/>
                  </a:cxn>
                  <a:cxn ang="0">
                    <a:pos x="54" y="68"/>
                  </a:cxn>
                  <a:cxn ang="0">
                    <a:pos x="53" y="81"/>
                  </a:cxn>
                  <a:cxn ang="0">
                    <a:pos x="51" y="94"/>
                  </a:cxn>
                  <a:cxn ang="0">
                    <a:pos x="47" y="103"/>
                  </a:cxn>
                  <a:cxn ang="0">
                    <a:pos x="42" y="110"/>
                  </a:cxn>
                  <a:cxn ang="0">
                    <a:pos x="36" y="112"/>
                  </a:cxn>
                  <a:cxn ang="0">
                    <a:pos x="27" y="110"/>
                  </a:cxn>
                  <a:cxn ang="0">
                    <a:pos x="19" y="104"/>
                  </a:cxn>
                  <a:cxn ang="0">
                    <a:pos x="11" y="93"/>
                  </a:cxn>
                  <a:cxn ang="0">
                    <a:pos x="5" y="78"/>
                  </a:cxn>
                  <a:cxn ang="0">
                    <a:pos x="1" y="60"/>
                  </a:cxn>
                  <a:cxn ang="0">
                    <a:pos x="0" y="45"/>
                  </a:cxn>
                  <a:cxn ang="0">
                    <a:pos x="0" y="32"/>
                  </a:cxn>
                  <a:cxn ang="0">
                    <a:pos x="2" y="19"/>
                  </a:cxn>
                  <a:cxn ang="0">
                    <a:pos x="6" y="10"/>
                  </a:cxn>
                  <a:cxn ang="0">
                    <a:pos x="11" y="3"/>
                  </a:cxn>
                  <a:cxn ang="0">
                    <a:pos x="18" y="0"/>
                  </a:cxn>
                </a:cxnLst>
                <a:rect l="0" t="0" r="r" b="b"/>
                <a:pathLst>
                  <a:path w="54" h="112">
                    <a:moveTo>
                      <a:pt x="18" y="0"/>
                    </a:moveTo>
                    <a:lnTo>
                      <a:pt x="26" y="2"/>
                    </a:lnTo>
                    <a:lnTo>
                      <a:pt x="35" y="9"/>
                    </a:lnTo>
                    <a:lnTo>
                      <a:pt x="42" y="20"/>
                    </a:lnTo>
                    <a:lnTo>
                      <a:pt x="48" y="35"/>
                    </a:lnTo>
                    <a:lnTo>
                      <a:pt x="52" y="53"/>
                    </a:lnTo>
                    <a:lnTo>
                      <a:pt x="54" y="68"/>
                    </a:lnTo>
                    <a:lnTo>
                      <a:pt x="53" y="81"/>
                    </a:lnTo>
                    <a:lnTo>
                      <a:pt x="51" y="94"/>
                    </a:lnTo>
                    <a:lnTo>
                      <a:pt x="47" y="103"/>
                    </a:lnTo>
                    <a:lnTo>
                      <a:pt x="42" y="110"/>
                    </a:lnTo>
                    <a:lnTo>
                      <a:pt x="36" y="112"/>
                    </a:lnTo>
                    <a:lnTo>
                      <a:pt x="27" y="110"/>
                    </a:lnTo>
                    <a:lnTo>
                      <a:pt x="19" y="104"/>
                    </a:lnTo>
                    <a:lnTo>
                      <a:pt x="11" y="93"/>
                    </a:lnTo>
                    <a:lnTo>
                      <a:pt x="5" y="78"/>
                    </a:lnTo>
                    <a:lnTo>
                      <a:pt x="1" y="60"/>
                    </a:lnTo>
                    <a:lnTo>
                      <a:pt x="0" y="45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6" y="10"/>
                    </a:lnTo>
                    <a:lnTo>
                      <a:pt x="11" y="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" name="Freeform 146">
                <a:extLst>
                  <a:ext uri="{FF2B5EF4-FFF2-40B4-BE49-F238E27FC236}">
                    <a16:creationId xmlns:a16="http://schemas.microsoft.com/office/drawing/2014/main" id="{6AE1F7C1-9F6C-E448-ADAD-9C86D45D8A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2364" y="2304998"/>
                <a:ext cx="97151" cy="147838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24" y="2"/>
                  </a:cxn>
                  <a:cxn ang="0">
                    <a:pos x="33" y="8"/>
                  </a:cxn>
                  <a:cxn ang="0">
                    <a:pos x="42" y="17"/>
                  </a:cxn>
                  <a:cxn ang="0">
                    <a:pos x="50" y="28"/>
                  </a:cxn>
                  <a:cxn ang="0">
                    <a:pos x="58" y="40"/>
                  </a:cxn>
                  <a:cxn ang="0">
                    <a:pos x="64" y="54"/>
                  </a:cxn>
                  <a:cxn ang="0">
                    <a:pos x="68" y="68"/>
                  </a:cxn>
                  <a:cxn ang="0">
                    <a:pos x="69" y="80"/>
                  </a:cxn>
                  <a:cxn ang="0">
                    <a:pos x="69" y="90"/>
                  </a:cxn>
                  <a:cxn ang="0">
                    <a:pos x="65" y="98"/>
                  </a:cxn>
                  <a:cxn ang="0">
                    <a:pos x="60" y="103"/>
                  </a:cxn>
                  <a:cxn ang="0">
                    <a:pos x="53" y="105"/>
                  </a:cxn>
                  <a:cxn ang="0">
                    <a:pos x="44" y="102"/>
                  </a:cxn>
                  <a:cxn ang="0">
                    <a:pos x="36" y="96"/>
                  </a:cxn>
                  <a:cxn ang="0">
                    <a:pos x="28" y="88"/>
                  </a:cxn>
                  <a:cxn ang="0">
                    <a:pos x="19" y="77"/>
                  </a:cxn>
                  <a:cxn ang="0">
                    <a:pos x="12" y="64"/>
                  </a:cxn>
                  <a:cxn ang="0">
                    <a:pos x="6" y="50"/>
                  </a:cxn>
                  <a:cxn ang="0">
                    <a:pos x="2" y="37"/>
                  </a:cxn>
                  <a:cxn ang="0">
                    <a:pos x="0" y="25"/>
                  </a:cxn>
                  <a:cxn ang="0">
                    <a:pos x="1" y="14"/>
                  </a:cxn>
                  <a:cxn ang="0">
                    <a:pos x="4" y="7"/>
                  </a:cxn>
                  <a:cxn ang="0">
                    <a:pos x="9" y="2"/>
                  </a:cxn>
                  <a:cxn ang="0">
                    <a:pos x="16" y="0"/>
                  </a:cxn>
                </a:cxnLst>
                <a:rect l="0" t="0" r="r" b="b"/>
                <a:pathLst>
                  <a:path w="69" h="105">
                    <a:moveTo>
                      <a:pt x="16" y="0"/>
                    </a:moveTo>
                    <a:lnTo>
                      <a:pt x="24" y="2"/>
                    </a:lnTo>
                    <a:lnTo>
                      <a:pt x="33" y="8"/>
                    </a:lnTo>
                    <a:lnTo>
                      <a:pt x="42" y="17"/>
                    </a:lnTo>
                    <a:lnTo>
                      <a:pt x="50" y="28"/>
                    </a:lnTo>
                    <a:lnTo>
                      <a:pt x="58" y="40"/>
                    </a:lnTo>
                    <a:lnTo>
                      <a:pt x="64" y="54"/>
                    </a:lnTo>
                    <a:lnTo>
                      <a:pt x="68" y="68"/>
                    </a:lnTo>
                    <a:lnTo>
                      <a:pt x="69" y="80"/>
                    </a:lnTo>
                    <a:lnTo>
                      <a:pt x="69" y="90"/>
                    </a:lnTo>
                    <a:lnTo>
                      <a:pt x="65" y="98"/>
                    </a:lnTo>
                    <a:lnTo>
                      <a:pt x="60" y="103"/>
                    </a:lnTo>
                    <a:lnTo>
                      <a:pt x="53" y="105"/>
                    </a:lnTo>
                    <a:lnTo>
                      <a:pt x="44" y="102"/>
                    </a:lnTo>
                    <a:lnTo>
                      <a:pt x="36" y="96"/>
                    </a:lnTo>
                    <a:lnTo>
                      <a:pt x="28" y="88"/>
                    </a:lnTo>
                    <a:lnTo>
                      <a:pt x="19" y="77"/>
                    </a:lnTo>
                    <a:lnTo>
                      <a:pt x="12" y="64"/>
                    </a:lnTo>
                    <a:lnTo>
                      <a:pt x="6" y="50"/>
                    </a:lnTo>
                    <a:lnTo>
                      <a:pt x="2" y="37"/>
                    </a:lnTo>
                    <a:lnTo>
                      <a:pt x="0" y="25"/>
                    </a:lnTo>
                    <a:lnTo>
                      <a:pt x="1" y="14"/>
                    </a:lnTo>
                    <a:lnTo>
                      <a:pt x="4" y="7"/>
                    </a:lnTo>
                    <a:lnTo>
                      <a:pt x="9" y="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" name="Freeform 147">
                <a:extLst>
                  <a:ext uri="{FF2B5EF4-FFF2-40B4-BE49-F238E27FC236}">
                    <a16:creationId xmlns:a16="http://schemas.microsoft.com/office/drawing/2014/main" id="{682BA521-601B-EC45-BC0B-275E6054C8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32475" y="2251495"/>
                <a:ext cx="123902" cy="114047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26" y="2"/>
                  </a:cxn>
                  <a:cxn ang="0">
                    <a:pos x="38" y="5"/>
                  </a:cxn>
                  <a:cxn ang="0">
                    <a:pos x="49" y="12"/>
                  </a:cxn>
                  <a:cxn ang="0">
                    <a:pos x="61" y="20"/>
                  </a:cxn>
                  <a:cxn ang="0">
                    <a:pos x="71" y="30"/>
                  </a:cxn>
                  <a:cxn ang="0">
                    <a:pos x="79" y="41"/>
                  </a:cxn>
                  <a:cxn ang="0">
                    <a:pos x="85" y="51"/>
                  </a:cxn>
                  <a:cxn ang="0">
                    <a:pos x="88" y="61"/>
                  </a:cxn>
                  <a:cxn ang="0">
                    <a:pos x="88" y="69"/>
                  </a:cxn>
                  <a:cxn ang="0">
                    <a:pos x="84" y="76"/>
                  </a:cxn>
                  <a:cxn ang="0">
                    <a:pos x="78" y="80"/>
                  </a:cxn>
                  <a:cxn ang="0">
                    <a:pos x="70" y="81"/>
                  </a:cxn>
                  <a:cxn ang="0">
                    <a:pos x="60" y="79"/>
                  </a:cxn>
                  <a:cxn ang="0">
                    <a:pos x="49" y="75"/>
                  </a:cxn>
                  <a:cxn ang="0">
                    <a:pos x="38" y="69"/>
                  </a:cxn>
                  <a:cxn ang="0">
                    <a:pos x="26" y="60"/>
                  </a:cxn>
                  <a:cxn ang="0">
                    <a:pos x="16" y="50"/>
                  </a:cxn>
                  <a:cxn ang="0">
                    <a:pos x="8" y="40"/>
                  </a:cxn>
                  <a:cxn ang="0">
                    <a:pos x="2" y="30"/>
                  </a:cxn>
                  <a:cxn ang="0">
                    <a:pos x="0" y="20"/>
                  </a:cxn>
                  <a:cxn ang="0">
                    <a:pos x="0" y="12"/>
                  </a:cxn>
                  <a:cxn ang="0">
                    <a:pos x="3" y="5"/>
                  </a:cxn>
                  <a:cxn ang="0">
                    <a:pos x="9" y="1"/>
                  </a:cxn>
                  <a:cxn ang="0">
                    <a:pos x="17" y="0"/>
                  </a:cxn>
                </a:cxnLst>
                <a:rect l="0" t="0" r="r" b="b"/>
                <a:pathLst>
                  <a:path w="88" h="81">
                    <a:moveTo>
                      <a:pt x="17" y="0"/>
                    </a:moveTo>
                    <a:lnTo>
                      <a:pt x="26" y="2"/>
                    </a:lnTo>
                    <a:lnTo>
                      <a:pt x="38" y="5"/>
                    </a:lnTo>
                    <a:lnTo>
                      <a:pt x="49" y="12"/>
                    </a:lnTo>
                    <a:lnTo>
                      <a:pt x="61" y="20"/>
                    </a:lnTo>
                    <a:lnTo>
                      <a:pt x="71" y="30"/>
                    </a:lnTo>
                    <a:lnTo>
                      <a:pt x="79" y="41"/>
                    </a:lnTo>
                    <a:lnTo>
                      <a:pt x="85" y="51"/>
                    </a:lnTo>
                    <a:lnTo>
                      <a:pt x="88" y="61"/>
                    </a:lnTo>
                    <a:lnTo>
                      <a:pt x="88" y="69"/>
                    </a:lnTo>
                    <a:lnTo>
                      <a:pt x="84" y="76"/>
                    </a:lnTo>
                    <a:lnTo>
                      <a:pt x="78" y="80"/>
                    </a:lnTo>
                    <a:lnTo>
                      <a:pt x="70" y="81"/>
                    </a:lnTo>
                    <a:lnTo>
                      <a:pt x="60" y="79"/>
                    </a:lnTo>
                    <a:lnTo>
                      <a:pt x="49" y="75"/>
                    </a:lnTo>
                    <a:lnTo>
                      <a:pt x="38" y="69"/>
                    </a:lnTo>
                    <a:lnTo>
                      <a:pt x="26" y="60"/>
                    </a:lnTo>
                    <a:lnTo>
                      <a:pt x="16" y="50"/>
                    </a:lnTo>
                    <a:lnTo>
                      <a:pt x="8" y="40"/>
                    </a:lnTo>
                    <a:lnTo>
                      <a:pt x="2" y="30"/>
                    </a:lnTo>
                    <a:lnTo>
                      <a:pt x="0" y="20"/>
                    </a:lnTo>
                    <a:lnTo>
                      <a:pt x="0" y="12"/>
                    </a:lnTo>
                    <a:lnTo>
                      <a:pt x="3" y="5"/>
                    </a:lnTo>
                    <a:lnTo>
                      <a:pt x="9" y="1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" name="Freeform 148">
                <a:extLst>
                  <a:ext uri="{FF2B5EF4-FFF2-40B4-BE49-F238E27FC236}">
                    <a16:creationId xmlns:a16="http://schemas.microsoft.com/office/drawing/2014/main" id="{F293D04B-8AEA-DE4F-A9D1-FB2E7B88F4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23694" y="2190952"/>
                <a:ext cx="68992" cy="139391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24" y="1"/>
                  </a:cxn>
                  <a:cxn ang="0">
                    <a:pos x="31" y="7"/>
                  </a:cxn>
                  <a:cxn ang="0">
                    <a:pos x="38" y="17"/>
                  </a:cxn>
                  <a:cxn ang="0">
                    <a:pos x="44" y="30"/>
                  </a:cxn>
                  <a:cxn ang="0">
                    <a:pos x="47" y="46"/>
                  </a:cxn>
                  <a:cxn ang="0">
                    <a:pos x="49" y="59"/>
                  </a:cxn>
                  <a:cxn ang="0">
                    <a:pos x="49" y="72"/>
                  </a:cxn>
                  <a:cxn ang="0">
                    <a:pos x="46" y="83"/>
                  </a:cxn>
                  <a:cxn ang="0">
                    <a:pos x="43" y="91"/>
                  </a:cxn>
                  <a:cxn ang="0">
                    <a:pos x="39" y="97"/>
                  </a:cxn>
                  <a:cxn ang="0">
                    <a:pos x="33" y="99"/>
                  </a:cxn>
                  <a:cxn ang="0">
                    <a:pos x="25" y="99"/>
                  </a:cxn>
                  <a:cxn ang="0">
                    <a:pos x="18" y="92"/>
                  </a:cxn>
                  <a:cxn ang="0">
                    <a:pos x="11" y="82"/>
                  </a:cxn>
                  <a:cxn ang="0">
                    <a:pos x="5" y="69"/>
                  </a:cxn>
                  <a:cxn ang="0">
                    <a:pos x="2" y="53"/>
                  </a:cxn>
                  <a:cxn ang="0">
                    <a:pos x="0" y="37"/>
                  </a:cxn>
                  <a:cxn ang="0">
                    <a:pos x="1" y="23"/>
                  </a:cxn>
                  <a:cxn ang="0">
                    <a:pos x="5" y="11"/>
                  </a:cxn>
                  <a:cxn ang="0">
                    <a:pos x="10" y="4"/>
                  </a:cxn>
                  <a:cxn ang="0">
                    <a:pos x="16" y="0"/>
                  </a:cxn>
                </a:cxnLst>
                <a:rect l="0" t="0" r="r" b="b"/>
                <a:pathLst>
                  <a:path w="49" h="99">
                    <a:moveTo>
                      <a:pt x="16" y="0"/>
                    </a:moveTo>
                    <a:lnTo>
                      <a:pt x="24" y="1"/>
                    </a:lnTo>
                    <a:lnTo>
                      <a:pt x="31" y="7"/>
                    </a:lnTo>
                    <a:lnTo>
                      <a:pt x="38" y="17"/>
                    </a:lnTo>
                    <a:lnTo>
                      <a:pt x="44" y="30"/>
                    </a:lnTo>
                    <a:lnTo>
                      <a:pt x="47" y="46"/>
                    </a:lnTo>
                    <a:lnTo>
                      <a:pt x="49" y="59"/>
                    </a:lnTo>
                    <a:lnTo>
                      <a:pt x="49" y="72"/>
                    </a:lnTo>
                    <a:lnTo>
                      <a:pt x="46" y="83"/>
                    </a:lnTo>
                    <a:lnTo>
                      <a:pt x="43" y="91"/>
                    </a:lnTo>
                    <a:lnTo>
                      <a:pt x="39" y="97"/>
                    </a:lnTo>
                    <a:lnTo>
                      <a:pt x="33" y="99"/>
                    </a:lnTo>
                    <a:lnTo>
                      <a:pt x="25" y="99"/>
                    </a:lnTo>
                    <a:lnTo>
                      <a:pt x="18" y="92"/>
                    </a:lnTo>
                    <a:lnTo>
                      <a:pt x="11" y="82"/>
                    </a:lnTo>
                    <a:lnTo>
                      <a:pt x="5" y="69"/>
                    </a:lnTo>
                    <a:lnTo>
                      <a:pt x="2" y="53"/>
                    </a:lnTo>
                    <a:lnTo>
                      <a:pt x="0" y="37"/>
                    </a:lnTo>
                    <a:lnTo>
                      <a:pt x="1" y="23"/>
                    </a:lnTo>
                    <a:lnTo>
                      <a:pt x="5" y="11"/>
                    </a:lnTo>
                    <a:lnTo>
                      <a:pt x="10" y="4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" name="Freeform 149">
                <a:extLst>
                  <a:ext uri="{FF2B5EF4-FFF2-40B4-BE49-F238E27FC236}">
                    <a16:creationId xmlns:a16="http://schemas.microsoft.com/office/drawing/2014/main" id="{8C28BD3B-69B4-9345-B743-6BD30CFED8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16621" y="2151528"/>
                <a:ext cx="90111" cy="119679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20" y="1"/>
                  </a:cxn>
                  <a:cxn ang="0">
                    <a:pos x="28" y="5"/>
                  </a:cxn>
                  <a:cxn ang="0">
                    <a:pos x="36" y="12"/>
                  </a:cxn>
                  <a:cxn ang="0">
                    <a:pos x="44" y="20"/>
                  </a:cxn>
                  <a:cxn ang="0">
                    <a:pos x="52" y="30"/>
                  </a:cxn>
                  <a:cxn ang="0">
                    <a:pos x="57" y="42"/>
                  </a:cxn>
                  <a:cxn ang="0">
                    <a:pos x="62" y="53"/>
                  </a:cxn>
                  <a:cxn ang="0">
                    <a:pos x="64" y="63"/>
                  </a:cxn>
                  <a:cxn ang="0">
                    <a:pos x="64" y="72"/>
                  </a:cxn>
                  <a:cxn ang="0">
                    <a:pos x="62" y="79"/>
                  </a:cxn>
                  <a:cxn ang="0">
                    <a:pos x="57" y="84"/>
                  </a:cxn>
                  <a:cxn ang="0">
                    <a:pos x="52" y="85"/>
                  </a:cxn>
                  <a:cxn ang="0">
                    <a:pos x="44" y="85"/>
                  </a:cxn>
                  <a:cxn ang="0">
                    <a:pos x="36" y="80"/>
                  </a:cxn>
                  <a:cxn ang="0">
                    <a:pos x="28" y="75"/>
                  </a:cxn>
                  <a:cxn ang="0">
                    <a:pos x="20" y="65"/>
                  </a:cxn>
                  <a:cxn ang="0">
                    <a:pos x="12" y="55"/>
                  </a:cxn>
                  <a:cxn ang="0">
                    <a:pos x="6" y="44"/>
                  </a:cxn>
                  <a:cxn ang="0">
                    <a:pos x="2" y="33"/>
                  </a:cxn>
                  <a:cxn ang="0">
                    <a:pos x="0" y="23"/>
                  </a:cxn>
                  <a:cxn ang="0">
                    <a:pos x="0" y="14"/>
                  </a:cxn>
                  <a:cxn ang="0">
                    <a:pos x="2" y="7"/>
                  </a:cxn>
                  <a:cxn ang="0">
                    <a:pos x="6" y="2"/>
                  </a:cxn>
                  <a:cxn ang="0">
                    <a:pos x="12" y="0"/>
                  </a:cxn>
                </a:cxnLst>
                <a:rect l="0" t="0" r="r" b="b"/>
                <a:pathLst>
                  <a:path w="64" h="85">
                    <a:moveTo>
                      <a:pt x="12" y="0"/>
                    </a:moveTo>
                    <a:lnTo>
                      <a:pt x="20" y="1"/>
                    </a:lnTo>
                    <a:lnTo>
                      <a:pt x="28" y="5"/>
                    </a:lnTo>
                    <a:lnTo>
                      <a:pt x="36" y="12"/>
                    </a:lnTo>
                    <a:lnTo>
                      <a:pt x="44" y="20"/>
                    </a:lnTo>
                    <a:lnTo>
                      <a:pt x="52" y="30"/>
                    </a:lnTo>
                    <a:lnTo>
                      <a:pt x="57" y="42"/>
                    </a:lnTo>
                    <a:lnTo>
                      <a:pt x="62" y="53"/>
                    </a:lnTo>
                    <a:lnTo>
                      <a:pt x="64" y="63"/>
                    </a:lnTo>
                    <a:lnTo>
                      <a:pt x="64" y="72"/>
                    </a:lnTo>
                    <a:lnTo>
                      <a:pt x="62" y="79"/>
                    </a:lnTo>
                    <a:lnTo>
                      <a:pt x="57" y="84"/>
                    </a:lnTo>
                    <a:lnTo>
                      <a:pt x="52" y="85"/>
                    </a:lnTo>
                    <a:lnTo>
                      <a:pt x="44" y="85"/>
                    </a:lnTo>
                    <a:lnTo>
                      <a:pt x="36" y="80"/>
                    </a:lnTo>
                    <a:lnTo>
                      <a:pt x="28" y="75"/>
                    </a:lnTo>
                    <a:lnTo>
                      <a:pt x="20" y="65"/>
                    </a:lnTo>
                    <a:lnTo>
                      <a:pt x="12" y="55"/>
                    </a:lnTo>
                    <a:lnTo>
                      <a:pt x="6" y="44"/>
                    </a:lnTo>
                    <a:lnTo>
                      <a:pt x="2" y="33"/>
                    </a:lnTo>
                    <a:lnTo>
                      <a:pt x="0" y="23"/>
                    </a:lnTo>
                    <a:lnTo>
                      <a:pt x="0" y="14"/>
                    </a:lnTo>
                    <a:lnTo>
                      <a:pt x="2" y="7"/>
                    </a:lnTo>
                    <a:lnTo>
                      <a:pt x="6" y="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" name="Freeform 150">
                <a:extLst>
                  <a:ext uri="{FF2B5EF4-FFF2-40B4-BE49-F238E27FC236}">
                    <a16:creationId xmlns:a16="http://schemas.microsoft.com/office/drawing/2014/main" id="{C842911B-431D-8049-925C-5EE3018A41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9337" y="2576739"/>
                <a:ext cx="225277" cy="121086"/>
              </a:xfrm>
              <a:custGeom>
                <a:avLst/>
                <a:gdLst/>
                <a:ahLst/>
                <a:cxnLst>
                  <a:cxn ang="0">
                    <a:pos x="62" y="0"/>
                  </a:cxn>
                  <a:cxn ang="0">
                    <a:pos x="81" y="0"/>
                  </a:cxn>
                  <a:cxn ang="0">
                    <a:pos x="99" y="4"/>
                  </a:cxn>
                  <a:cxn ang="0">
                    <a:pos x="115" y="9"/>
                  </a:cxn>
                  <a:cxn ang="0">
                    <a:pos x="130" y="16"/>
                  </a:cxn>
                  <a:cxn ang="0">
                    <a:pos x="142" y="26"/>
                  </a:cxn>
                  <a:cxn ang="0">
                    <a:pos x="152" y="36"/>
                  </a:cxn>
                  <a:cxn ang="0">
                    <a:pos x="158" y="47"/>
                  </a:cxn>
                  <a:cxn ang="0">
                    <a:pos x="160" y="59"/>
                  </a:cxn>
                  <a:cxn ang="0">
                    <a:pos x="159" y="71"/>
                  </a:cxn>
                  <a:cxn ang="0">
                    <a:pos x="154" y="77"/>
                  </a:cxn>
                  <a:cxn ang="0">
                    <a:pos x="148" y="82"/>
                  </a:cxn>
                  <a:cxn ang="0">
                    <a:pos x="141" y="84"/>
                  </a:cxn>
                  <a:cxn ang="0">
                    <a:pos x="133" y="86"/>
                  </a:cxn>
                  <a:cxn ang="0">
                    <a:pos x="119" y="86"/>
                  </a:cxn>
                  <a:cxn ang="0">
                    <a:pos x="115" y="85"/>
                  </a:cxn>
                  <a:cxn ang="0">
                    <a:pos x="113" y="85"/>
                  </a:cxn>
                  <a:cxn ang="0">
                    <a:pos x="17" y="63"/>
                  </a:cxn>
                  <a:cxn ang="0">
                    <a:pos x="15" y="62"/>
                  </a:cxn>
                  <a:cxn ang="0">
                    <a:pos x="12" y="60"/>
                  </a:cxn>
                  <a:cxn ang="0">
                    <a:pos x="8" y="56"/>
                  </a:cxn>
                  <a:cxn ang="0">
                    <a:pos x="4" y="51"/>
                  </a:cxn>
                  <a:cxn ang="0">
                    <a:pos x="1" y="44"/>
                  </a:cxn>
                  <a:cxn ang="0">
                    <a:pos x="0" y="36"/>
                  </a:cxn>
                  <a:cxn ang="0">
                    <a:pos x="3" y="26"/>
                  </a:cxn>
                  <a:cxn ang="0">
                    <a:pos x="10" y="18"/>
                  </a:cxn>
                  <a:cxn ang="0">
                    <a:pos x="19" y="10"/>
                  </a:cxn>
                  <a:cxn ang="0">
                    <a:pos x="31" y="5"/>
                  </a:cxn>
                  <a:cxn ang="0">
                    <a:pos x="46" y="1"/>
                  </a:cxn>
                  <a:cxn ang="0">
                    <a:pos x="62" y="0"/>
                  </a:cxn>
                </a:cxnLst>
                <a:rect l="0" t="0" r="r" b="b"/>
                <a:pathLst>
                  <a:path w="160" h="86">
                    <a:moveTo>
                      <a:pt x="62" y="0"/>
                    </a:moveTo>
                    <a:lnTo>
                      <a:pt x="81" y="0"/>
                    </a:lnTo>
                    <a:lnTo>
                      <a:pt x="99" y="4"/>
                    </a:lnTo>
                    <a:lnTo>
                      <a:pt x="115" y="9"/>
                    </a:lnTo>
                    <a:lnTo>
                      <a:pt x="130" y="16"/>
                    </a:lnTo>
                    <a:lnTo>
                      <a:pt x="142" y="26"/>
                    </a:lnTo>
                    <a:lnTo>
                      <a:pt x="152" y="36"/>
                    </a:lnTo>
                    <a:lnTo>
                      <a:pt x="158" y="47"/>
                    </a:lnTo>
                    <a:lnTo>
                      <a:pt x="160" y="59"/>
                    </a:lnTo>
                    <a:lnTo>
                      <a:pt x="159" y="71"/>
                    </a:lnTo>
                    <a:lnTo>
                      <a:pt x="154" y="77"/>
                    </a:lnTo>
                    <a:lnTo>
                      <a:pt x="148" y="82"/>
                    </a:lnTo>
                    <a:lnTo>
                      <a:pt x="141" y="84"/>
                    </a:lnTo>
                    <a:lnTo>
                      <a:pt x="133" y="86"/>
                    </a:lnTo>
                    <a:lnTo>
                      <a:pt x="119" y="86"/>
                    </a:lnTo>
                    <a:lnTo>
                      <a:pt x="115" y="85"/>
                    </a:lnTo>
                    <a:lnTo>
                      <a:pt x="113" y="85"/>
                    </a:lnTo>
                    <a:lnTo>
                      <a:pt x="17" y="63"/>
                    </a:lnTo>
                    <a:lnTo>
                      <a:pt x="15" y="62"/>
                    </a:lnTo>
                    <a:lnTo>
                      <a:pt x="12" y="60"/>
                    </a:lnTo>
                    <a:lnTo>
                      <a:pt x="8" y="56"/>
                    </a:lnTo>
                    <a:lnTo>
                      <a:pt x="4" y="51"/>
                    </a:lnTo>
                    <a:lnTo>
                      <a:pt x="1" y="44"/>
                    </a:lnTo>
                    <a:lnTo>
                      <a:pt x="0" y="36"/>
                    </a:lnTo>
                    <a:lnTo>
                      <a:pt x="3" y="26"/>
                    </a:lnTo>
                    <a:lnTo>
                      <a:pt x="10" y="18"/>
                    </a:lnTo>
                    <a:lnTo>
                      <a:pt x="19" y="10"/>
                    </a:lnTo>
                    <a:lnTo>
                      <a:pt x="31" y="5"/>
                    </a:lnTo>
                    <a:lnTo>
                      <a:pt x="46" y="1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" name="Freeform 151">
                <a:extLst>
                  <a:ext uri="{FF2B5EF4-FFF2-40B4-BE49-F238E27FC236}">
                    <a16:creationId xmlns:a16="http://schemas.microsoft.com/office/drawing/2014/main" id="{43E46D01-EFC7-F74E-B742-16A4758FA6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1899" y="2613346"/>
                <a:ext cx="270333" cy="642039"/>
              </a:xfrm>
              <a:custGeom>
                <a:avLst/>
                <a:gdLst/>
                <a:ahLst/>
                <a:cxnLst>
                  <a:cxn ang="0">
                    <a:pos x="116" y="0"/>
                  </a:cxn>
                  <a:cxn ang="0">
                    <a:pos x="130" y="0"/>
                  </a:cxn>
                  <a:cxn ang="0">
                    <a:pos x="146" y="4"/>
                  </a:cxn>
                  <a:cxn ang="0">
                    <a:pos x="165" y="10"/>
                  </a:cxn>
                  <a:cxn ang="0">
                    <a:pos x="178" y="20"/>
                  </a:cxn>
                  <a:cxn ang="0">
                    <a:pos x="188" y="30"/>
                  </a:cxn>
                  <a:cxn ang="0">
                    <a:pos x="192" y="42"/>
                  </a:cxn>
                  <a:cxn ang="0">
                    <a:pos x="191" y="44"/>
                  </a:cxn>
                  <a:cxn ang="0">
                    <a:pos x="188" y="48"/>
                  </a:cxn>
                  <a:cxn ang="0">
                    <a:pos x="184" y="56"/>
                  </a:cxn>
                  <a:cxn ang="0">
                    <a:pos x="179" y="67"/>
                  </a:cxn>
                  <a:cxn ang="0">
                    <a:pos x="173" y="80"/>
                  </a:cxn>
                  <a:cxn ang="0">
                    <a:pos x="167" y="97"/>
                  </a:cxn>
                  <a:cxn ang="0">
                    <a:pos x="160" y="118"/>
                  </a:cxn>
                  <a:cxn ang="0">
                    <a:pos x="153" y="141"/>
                  </a:cxn>
                  <a:cxn ang="0">
                    <a:pos x="147" y="169"/>
                  </a:cxn>
                  <a:cxn ang="0">
                    <a:pos x="141" y="200"/>
                  </a:cxn>
                  <a:cxn ang="0">
                    <a:pos x="137" y="235"/>
                  </a:cxn>
                  <a:cxn ang="0">
                    <a:pos x="133" y="273"/>
                  </a:cxn>
                  <a:cxn ang="0">
                    <a:pos x="131" y="315"/>
                  </a:cxn>
                  <a:cxn ang="0">
                    <a:pos x="131" y="362"/>
                  </a:cxn>
                  <a:cxn ang="0">
                    <a:pos x="133" y="412"/>
                  </a:cxn>
                  <a:cxn ang="0">
                    <a:pos x="3" y="456"/>
                  </a:cxn>
                  <a:cxn ang="0">
                    <a:pos x="3" y="454"/>
                  </a:cxn>
                  <a:cxn ang="0">
                    <a:pos x="3" y="445"/>
                  </a:cxn>
                  <a:cxn ang="0">
                    <a:pos x="2" y="432"/>
                  </a:cxn>
                  <a:cxn ang="0">
                    <a:pos x="1" y="414"/>
                  </a:cxn>
                  <a:cxn ang="0">
                    <a:pos x="0" y="392"/>
                  </a:cxn>
                  <a:cxn ang="0">
                    <a:pos x="0" y="366"/>
                  </a:cxn>
                  <a:cxn ang="0">
                    <a:pos x="2" y="336"/>
                  </a:cxn>
                  <a:cxn ang="0">
                    <a:pos x="3" y="304"/>
                  </a:cxn>
                  <a:cxn ang="0">
                    <a:pos x="8" y="268"/>
                  </a:cxn>
                  <a:cxn ang="0">
                    <a:pos x="13" y="231"/>
                  </a:cxn>
                  <a:cxn ang="0">
                    <a:pos x="19" y="191"/>
                  </a:cxn>
                  <a:cxn ang="0">
                    <a:pos x="29" y="149"/>
                  </a:cxn>
                  <a:cxn ang="0">
                    <a:pos x="41" y="107"/>
                  </a:cxn>
                  <a:cxn ang="0">
                    <a:pos x="55" y="63"/>
                  </a:cxn>
                  <a:cxn ang="0">
                    <a:pos x="73" y="20"/>
                  </a:cxn>
                  <a:cxn ang="0">
                    <a:pos x="74" y="19"/>
                  </a:cxn>
                  <a:cxn ang="0">
                    <a:pos x="76" y="15"/>
                  </a:cxn>
                  <a:cxn ang="0">
                    <a:pos x="80" y="12"/>
                  </a:cxn>
                  <a:cxn ang="0">
                    <a:pos x="86" y="8"/>
                  </a:cxn>
                  <a:cxn ang="0">
                    <a:pos x="94" y="4"/>
                  </a:cxn>
                  <a:cxn ang="0">
                    <a:pos x="104" y="0"/>
                  </a:cxn>
                  <a:cxn ang="0">
                    <a:pos x="116" y="0"/>
                  </a:cxn>
                </a:cxnLst>
                <a:rect l="0" t="0" r="r" b="b"/>
                <a:pathLst>
                  <a:path w="192" h="456">
                    <a:moveTo>
                      <a:pt x="116" y="0"/>
                    </a:moveTo>
                    <a:lnTo>
                      <a:pt x="130" y="0"/>
                    </a:lnTo>
                    <a:lnTo>
                      <a:pt x="146" y="4"/>
                    </a:lnTo>
                    <a:lnTo>
                      <a:pt x="165" y="10"/>
                    </a:lnTo>
                    <a:lnTo>
                      <a:pt x="178" y="20"/>
                    </a:lnTo>
                    <a:lnTo>
                      <a:pt x="188" y="30"/>
                    </a:lnTo>
                    <a:lnTo>
                      <a:pt x="192" y="42"/>
                    </a:lnTo>
                    <a:lnTo>
                      <a:pt x="191" y="44"/>
                    </a:lnTo>
                    <a:lnTo>
                      <a:pt x="188" y="48"/>
                    </a:lnTo>
                    <a:lnTo>
                      <a:pt x="184" y="56"/>
                    </a:lnTo>
                    <a:lnTo>
                      <a:pt x="179" y="67"/>
                    </a:lnTo>
                    <a:lnTo>
                      <a:pt x="173" y="80"/>
                    </a:lnTo>
                    <a:lnTo>
                      <a:pt x="167" y="97"/>
                    </a:lnTo>
                    <a:lnTo>
                      <a:pt x="160" y="118"/>
                    </a:lnTo>
                    <a:lnTo>
                      <a:pt x="153" y="141"/>
                    </a:lnTo>
                    <a:lnTo>
                      <a:pt x="147" y="169"/>
                    </a:lnTo>
                    <a:lnTo>
                      <a:pt x="141" y="200"/>
                    </a:lnTo>
                    <a:lnTo>
                      <a:pt x="137" y="235"/>
                    </a:lnTo>
                    <a:lnTo>
                      <a:pt x="133" y="273"/>
                    </a:lnTo>
                    <a:lnTo>
                      <a:pt x="131" y="315"/>
                    </a:lnTo>
                    <a:lnTo>
                      <a:pt x="131" y="362"/>
                    </a:lnTo>
                    <a:lnTo>
                      <a:pt x="133" y="412"/>
                    </a:lnTo>
                    <a:lnTo>
                      <a:pt x="3" y="456"/>
                    </a:lnTo>
                    <a:lnTo>
                      <a:pt x="3" y="454"/>
                    </a:lnTo>
                    <a:lnTo>
                      <a:pt x="3" y="445"/>
                    </a:lnTo>
                    <a:lnTo>
                      <a:pt x="2" y="432"/>
                    </a:lnTo>
                    <a:lnTo>
                      <a:pt x="1" y="414"/>
                    </a:lnTo>
                    <a:lnTo>
                      <a:pt x="0" y="392"/>
                    </a:lnTo>
                    <a:lnTo>
                      <a:pt x="0" y="366"/>
                    </a:lnTo>
                    <a:lnTo>
                      <a:pt x="2" y="336"/>
                    </a:lnTo>
                    <a:lnTo>
                      <a:pt x="3" y="304"/>
                    </a:lnTo>
                    <a:lnTo>
                      <a:pt x="8" y="268"/>
                    </a:lnTo>
                    <a:lnTo>
                      <a:pt x="13" y="231"/>
                    </a:lnTo>
                    <a:lnTo>
                      <a:pt x="19" y="191"/>
                    </a:lnTo>
                    <a:lnTo>
                      <a:pt x="29" y="149"/>
                    </a:lnTo>
                    <a:lnTo>
                      <a:pt x="41" y="107"/>
                    </a:lnTo>
                    <a:lnTo>
                      <a:pt x="55" y="63"/>
                    </a:lnTo>
                    <a:lnTo>
                      <a:pt x="73" y="20"/>
                    </a:lnTo>
                    <a:lnTo>
                      <a:pt x="74" y="19"/>
                    </a:lnTo>
                    <a:lnTo>
                      <a:pt x="76" y="15"/>
                    </a:lnTo>
                    <a:lnTo>
                      <a:pt x="80" y="12"/>
                    </a:lnTo>
                    <a:lnTo>
                      <a:pt x="86" y="8"/>
                    </a:lnTo>
                    <a:lnTo>
                      <a:pt x="94" y="4"/>
                    </a:lnTo>
                    <a:lnTo>
                      <a:pt x="104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" name="Freeform 152">
                <a:extLst>
                  <a:ext uri="{FF2B5EF4-FFF2-40B4-BE49-F238E27FC236}">
                    <a16:creationId xmlns:a16="http://schemas.microsoft.com/office/drawing/2014/main" id="{4890C919-B2C9-4342-98E6-C450A4FEEE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3484" y="3148379"/>
                <a:ext cx="536442" cy="222461"/>
              </a:xfrm>
              <a:custGeom>
                <a:avLst/>
                <a:gdLst/>
                <a:ahLst/>
                <a:cxnLst>
                  <a:cxn ang="0">
                    <a:pos x="214" y="0"/>
                  </a:cxn>
                  <a:cxn ang="0">
                    <a:pos x="240" y="1"/>
                  </a:cxn>
                  <a:cxn ang="0">
                    <a:pos x="262" y="6"/>
                  </a:cxn>
                  <a:cxn ang="0">
                    <a:pos x="282" y="12"/>
                  </a:cxn>
                  <a:cxn ang="0">
                    <a:pos x="300" y="21"/>
                  </a:cxn>
                  <a:cxn ang="0">
                    <a:pos x="316" y="31"/>
                  </a:cxn>
                  <a:cxn ang="0">
                    <a:pos x="329" y="42"/>
                  </a:cxn>
                  <a:cxn ang="0">
                    <a:pos x="340" y="54"/>
                  </a:cxn>
                  <a:cxn ang="0">
                    <a:pos x="350" y="67"/>
                  </a:cxn>
                  <a:cxn ang="0">
                    <a:pos x="357" y="80"/>
                  </a:cxn>
                  <a:cxn ang="0">
                    <a:pos x="364" y="93"/>
                  </a:cxn>
                  <a:cxn ang="0">
                    <a:pos x="369" y="105"/>
                  </a:cxn>
                  <a:cxn ang="0">
                    <a:pos x="373" y="118"/>
                  </a:cxn>
                  <a:cxn ang="0">
                    <a:pos x="376" y="129"/>
                  </a:cxn>
                  <a:cxn ang="0">
                    <a:pos x="378" y="139"/>
                  </a:cxn>
                  <a:cxn ang="0">
                    <a:pos x="380" y="146"/>
                  </a:cxn>
                  <a:cxn ang="0">
                    <a:pos x="380" y="153"/>
                  </a:cxn>
                  <a:cxn ang="0">
                    <a:pos x="381" y="156"/>
                  </a:cxn>
                  <a:cxn ang="0">
                    <a:pos x="381" y="158"/>
                  </a:cxn>
                  <a:cxn ang="0">
                    <a:pos x="0" y="158"/>
                  </a:cxn>
                  <a:cxn ang="0">
                    <a:pos x="0" y="156"/>
                  </a:cxn>
                  <a:cxn ang="0">
                    <a:pos x="1" y="152"/>
                  </a:cxn>
                  <a:cxn ang="0">
                    <a:pos x="3" y="145"/>
                  </a:cxn>
                  <a:cxn ang="0">
                    <a:pos x="5" y="135"/>
                  </a:cxn>
                  <a:cxn ang="0">
                    <a:pos x="9" y="125"/>
                  </a:cxn>
                  <a:cxn ang="0">
                    <a:pos x="14" y="112"/>
                  </a:cxn>
                  <a:cxn ang="0">
                    <a:pos x="21" y="99"/>
                  </a:cxn>
                  <a:cxn ang="0">
                    <a:pos x="29" y="84"/>
                  </a:cxn>
                  <a:cxn ang="0">
                    <a:pos x="40" y="71"/>
                  </a:cxn>
                  <a:cxn ang="0">
                    <a:pos x="53" y="57"/>
                  </a:cxn>
                  <a:cxn ang="0">
                    <a:pos x="68" y="43"/>
                  </a:cxn>
                  <a:cxn ang="0">
                    <a:pos x="85" y="32"/>
                  </a:cxn>
                  <a:cxn ang="0">
                    <a:pos x="106" y="21"/>
                  </a:cxn>
                  <a:cxn ang="0">
                    <a:pos x="130" y="12"/>
                  </a:cxn>
                  <a:cxn ang="0">
                    <a:pos x="157" y="5"/>
                  </a:cxn>
                  <a:cxn ang="0">
                    <a:pos x="187" y="1"/>
                  </a:cxn>
                  <a:cxn ang="0">
                    <a:pos x="214" y="0"/>
                  </a:cxn>
                </a:cxnLst>
                <a:rect l="0" t="0" r="r" b="b"/>
                <a:pathLst>
                  <a:path w="381" h="158">
                    <a:moveTo>
                      <a:pt x="214" y="0"/>
                    </a:moveTo>
                    <a:lnTo>
                      <a:pt x="240" y="1"/>
                    </a:lnTo>
                    <a:lnTo>
                      <a:pt x="262" y="6"/>
                    </a:lnTo>
                    <a:lnTo>
                      <a:pt x="282" y="12"/>
                    </a:lnTo>
                    <a:lnTo>
                      <a:pt x="300" y="21"/>
                    </a:lnTo>
                    <a:lnTo>
                      <a:pt x="316" y="31"/>
                    </a:lnTo>
                    <a:lnTo>
                      <a:pt x="329" y="42"/>
                    </a:lnTo>
                    <a:lnTo>
                      <a:pt x="340" y="54"/>
                    </a:lnTo>
                    <a:lnTo>
                      <a:pt x="350" y="67"/>
                    </a:lnTo>
                    <a:lnTo>
                      <a:pt x="357" y="80"/>
                    </a:lnTo>
                    <a:lnTo>
                      <a:pt x="364" y="93"/>
                    </a:lnTo>
                    <a:lnTo>
                      <a:pt x="369" y="105"/>
                    </a:lnTo>
                    <a:lnTo>
                      <a:pt x="373" y="118"/>
                    </a:lnTo>
                    <a:lnTo>
                      <a:pt x="376" y="129"/>
                    </a:lnTo>
                    <a:lnTo>
                      <a:pt x="378" y="139"/>
                    </a:lnTo>
                    <a:lnTo>
                      <a:pt x="380" y="146"/>
                    </a:lnTo>
                    <a:lnTo>
                      <a:pt x="380" y="153"/>
                    </a:lnTo>
                    <a:lnTo>
                      <a:pt x="381" y="156"/>
                    </a:lnTo>
                    <a:lnTo>
                      <a:pt x="381" y="158"/>
                    </a:lnTo>
                    <a:lnTo>
                      <a:pt x="0" y="158"/>
                    </a:lnTo>
                    <a:lnTo>
                      <a:pt x="0" y="156"/>
                    </a:lnTo>
                    <a:lnTo>
                      <a:pt x="1" y="152"/>
                    </a:lnTo>
                    <a:lnTo>
                      <a:pt x="3" y="145"/>
                    </a:lnTo>
                    <a:lnTo>
                      <a:pt x="5" y="135"/>
                    </a:lnTo>
                    <a:lnTo>
                      <a:pt x="9" y="125"/>
                    </a:lnTo>
                    <a:lnTo>
                      <a:pt x="14" y="112"/>
                    </a:lnTo>
                    <a:lnTo>
                      <a:pt x="21" y="99"/>
                    </a:lnTo>
                    <a:lnTo>
                      <a:pt x="29" y="84"/>
                    </a:lnTo>
                    <a:lnTo>
                      <a:pt x="40" y="71"/>
                    </a:lnTo>
                    <a:lnTo>
                      <a:pt x="53" y="57"/>
                    </a:lnTo>
                    <a:lnTo>
                      <a:pt x="68" y="43"/>
                    </a:lnTo>
                    <a:lnTo>
                      <a:pt x="85" y="32"/>
                    </a:lnTo>
                    <a:lnTo>
                      <a:pt x="106" y="21"/>
                    </a:lnTo>
                    <a:lnTo>
                      <a:pt x="130" y="12"/>
                    </a:lnTo>
                    <a:lnTo>
                      <a:pt x="157" y="5"/>
                    </a:lnTo>
                    <a:lnTo>
                      <a:pt x="187" y="1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" name="Freeform 153">
                <a:extLst>
                  <a:ext uri="{FF2B5EF4-FFF2-40B4-BE49-F238E27FC236}">
                    <a16:creationId xmlns:a16="http://schemas.microsoft.com/office/drawing/2014/main" id="{0D9002EE-340F-3D4E-85F4-8E081D521C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12564" y="3148379"/>
                <a:ext cx="536442" cy="222461"/>
              </a:xfrm>
              <a:custGeom>
                <a:avLst/>
                <a:gdLst/>
                <a:ahLst/>
                <a:cxnLst>
                  <a:cxn ang="0">
                    <a:pos x="215" y="0"/>
                  </a:cxn>
                  <a:cxn ang="0">
                    <a:pos x="240" y="1"/>
                  </a:cxn>
                  <a:cxn ang="0">
                    <a:pos x="262" y="6"/>
                  </a:cxn>
                  <a:cxn ang="0">
                    <a:pos x="282" y="12"/>
                  </a:cxn>
                  <a:cxn ang="0">
                    <a:pos x="300" y="21"/>
                  </a:cxn>
                  <a:cxn ang="0">
                    <a:pos x="316" y="31"/>
                  </a:cxn>
                  <a:cxn ang="0">
                    <a:pos x="329" y="42"/>
                  </a:cxn>
                  <a:cxn ang="0">
                    <a:pos x="340" y="54"/>
                  </a:cxn>
                  <a:cxn ang="0">
                    <a:pos x="350" y="67"/>
                  </a:cxn>
                  <a:cxn ang="0">
                    <a:pos x="358" y="80"/>
                  </a:cxn>
                  <a:cxn ang="0">
                    <a:pos x="364" y="93"/>
                  </a:cxn>
                  <a:cxn ang="0">
                    <a:pos x="369" y="105"/>
                  </a:cxn>
                  <a:cxn ang="0">
                    <a:pos x="374" y="118"/>
                  </a:cxn>
                  <a:cxn ang="0">
                    <a:pos x="376" y="129"/>
                  </a:cxn>
                  <a:cxn ang="0">
                    <a:pos x="379" y="139"/>
                  </a:cxn>
                  <a:cxn ang="0">
                    <a:pos x="380" y="146"/>
                  </a:cxn>
                  <a:cxn ang="0">
                    <a:pos x="380" y="153"/>
                  </a:cxn>
                  <a:cxn ang="0">
                    <a:pos x="381" y="156"/>
                  </a:cxn>
                  <a:cxn ang="0">
                    <a:pos x="381" y="158"/>
                  </a:cxn>
                  <a:cxn ang="0">
                    <a:pos x="0" y="158"/>
                  </a:cxn>
                  <a:cxn ang="0">
                    <a:pos x="0" y="156"/>
                  </a:cxn>
                  <a:cxn ang="0">
                    <a:pos x="1" y="152"/>
                  </a:cxn>
                  <a:cxn ang="0">
                    <a:pos x="3" y="145"/>
                  </a:cxn>
                  <a:cxn ang="0">
                    <a:pos x="5" y="135"/>
                  </a:cxn>
                  <a:cxn ang="0">
                    <a:pos x="9" y="125"/>
                  </a:cxn>
                  <a:cxn ang="0">
                    <a:pos x="14" y="112"/>
                  </a:cxn>
                  <a:cxn ang="0">
                    <a:pos x="21" y="99"/>
                  </a:cxn>
                  <a:cxn ang="0">
                    <a:pos x="30" y="84"/>
                  </a:cxn>
                  <a:cxn ang="0">
                    <a:pos x="40" y="71"/>
                  </a:cxn>
                  <a:cxn ang="0">
                    <a:pos x="53" y="57"/>
                  </a:cxn>
                  <a:cxn ang="0">
                    <a:pos x="68" y="43"/>
                  </a:cxn>
                  <a:cxn ang="0">
                    <a:pos x="86" y="32"/>
                  </a:cxn>
                  <a:cxn ang="0">
                    <a:pos x="107" y="21"/>
                  </a:cxn>
                  <a:cxn ang="0">
                    <a:pos x="130" y="12"/>
                  </a:cxn>
                  <a:cxn ang="0">
                    <a:pos x="157" y="5"/>
                  </a:cxn>
                  <a:cxn ang="0">
                    <a:pos x="187" y="1"/>
                  </a:cxn>
                  <a:cxn ang="0">
                    <a:pos x="215" y="0"/>
                  </a:cxn>
                </a:cxnLst>
                <a:rect l="0" t="0" r="r" b="b"/>
                <a:pathLst>
                  <a:path w="381" h="158">
                    <a:moveTo>
                      <a:pt x="215" y="0"/>
                    </a:moveTo>
                    <a:lnTo>
                      <a:pt x="240" y="1"/>
                    </a:lnTo>
                    <a:lnTo>
                      <a:pt x="262" y="6"/>
                    </a:lnTo>
                    <a:lnTo>
                      <a:pt x="282" y="12"/>
                    </a:lnTo>
                    <a:lnTo>
                      <a:pt x="300" y="21"/>
                    </a:lnTo>
                    <a:lnTo>
                      <a:pt x="316" y="31"/>
                    </a:lnTo>
                    <a:lnTo>
                      <a:pt x="329" y="42"/>
                    </a:lnTo>
                    <a:lnTo>
                      <a:pt x="340" y="54"/>
                    </a:lnTo>
                    <a:lnTo>
                      <a:pt x="350" y="67"/>
                    </a:lnTo>
                    <a:lnTo>
                      <a:pt x="358" y="80"/>
                    </a:lnTo>
                    <a:lnTo>
                      <a:pt x="364" y="93"/>
                    </a:lnTo>
                    <a:lnTo>
                      <a:pt x="369" y="105"/>
                    </a:lnTo>
                    <a:lnTo>
                      <a:pt x="374" y="118"/>
                    </a:lnTo>
                    <a:lnTo>
                      <a:pt x="376" y="129"/>
                    </a:lnTo>
                    <a:lnTo>
                      <a:pt x="379" y="139"/>
                    </a:lnTo>
                    <a:lnTo>
                      <a:pt x="380" y="146"/>
                    </a:lnTo>
                    <a:lnTo>
                      <a:pt x="380" y="153"/>
                    </a:lnTo>
                    <a:lnTo>
                      <a:pt x="381" y="156"/>
                    </a:lnTo>
                    <a:lnTo>
                      <a:pt x="381" y="158"/>
                    </a:lnTo>
                    <a:lnTo>
                      <a:pt x="0" y="158"/>
                    </a:lnTo>
                    <a:lnTo>
                      <a:pt x="0" y="156"/>
                    </a:lnTo>
                    <a:lnTo>
                      <a:pt x="1" y="152"/>
                    </a:lnTo>
                    <a:lnTo>
                      <a:pt x="3" y="145"/>
                    </a:lnTo>
                    <a:lnTo>
                      <a:pt x="5" y="135"/>
                    </a:lnTo>
                    <a:lnTo>
                      <a:pt x="9" y="125"/>
                    </a:lnTo>
                    <a:lnTo>
                      <a:pt x="14" y="112"/>
                    </a:lnTo>
                    <a:lnTo>
                      <a:pt x="21" y="99"/>
                    </a:lnTo>
                    <a:lnTo>
                      <a:pt x="30" y="84"/>
                    </a:lnTo>
                    <a:lnTo>
                      <a:pt x="40" y="71"/>
                    </a:lnTo>
                    <a:lnTo>
                      <a:pt x="53" y="57"/>
                    </a:lnTo>
                    <a:lnTo>
                      <a:pt x="68" y="43"/>
                    </a:lnTo>
                    <a:lnTo>
                      <a:pt x="86" y="32"/>
                    </a:lnTo>
                    <a:lnTo>
                      <a:pt x="107" y="21"/>
                    </a:lnTo>
                    <a:lnTo>
                      <a:pt x="130" y="12"/>
                    </a:lnTo>
                    <a:lnTo>
                      <a:pt x="157" y="5"/>
                    </a:lnTo>
                    <a:lnTo>
                      <a:pt x="187" y="1"/>
                    </a:lnTo>
                    <a:lnTo>
                      <a:pt x="215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" name="Freeform 154">
                <a:extLst>
                  <a:ext uri="{FF2B5EF4-FFF2-40B4-BE49-F238E27FC236}">
                    <a16:creationId xmlns:a16="http://schemas.microsoft.com/office/drawing/2014/main" id="{23EA814E-2603-6A46-ADEB-83E6290216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7530" y="2937182"/>
                <a:ext cx="184446" cy="114047"/>
              </a:xfrm>
              <a:custGeom>
                <a:avLst/>
                <a:gdLst/>
                <a:ahLst/>
                <a:cxnLst>
                  <a:cxn ang="0">
                    <a:pos x="69" y="0"/>
                  </a:cxn>
                  <a:cxn ang="0">
                    <a:pos x="87" y="1"/>
                  </a:cxn>
                  <a:cxn ang="0">
                    <a:pos x="104" y="4"/>
                  </a:cxn>
                  <a:cxn ang="0">
                    <a:pos x="118" y="9"/>
                  </a:cxn>
                  <a:cxn ang="0">
                    <a:pos x="131" y="16"/>
                  </a:cxn>
                  <a:cxn ang="0">
                    <a:pos x="129" y="41"/>
                  </a:cxn>
                  <a:cxn ang="0">
                    <a:pos x="128" y="68"/>
                  </a:cxn>
                  <a:cxn ang="0">
                    <a:pos x="116" y="74"/>
                  </a:cxn>
                  <a:cxn ang="0">
                    <a:pos x="102" y="78"/>
                  </a:cxn>
                  <a:cxn ang="0">
                    <a:pos x="86" y="80"/>
                  </a:cxn>
                  <a:cxn ang="0">
                    <a:pos x="69" y="81"/>
                  </a:cxn>
                  <a:cxn ang="0">
                    <a:pos x="48" y="79"/>
                  </a:cxn>
                  <a:cxn ang="0">
                    <a:pos x="29" y="75"/>
                  </a:cxn>
                  <a:cxn ang="0">
                    <a:pos x="13" y="69"/>
                  </a:cxn>
                  <a:cxn ang="0">
                    <a:pos x="0" y="61"/>
                  </a:cxn>
                  <a:cxn ang="0">
                    <a:pos x="6" y="17"/>
                  </a:cxn>
                  <a:cxn ang="0">
                    <a:pos x="19" y="10"/>
                  </a:cxn>
                  <a:cxn ang="0">
                    <a:pos x="33" y="5"/>
                  </a:cxn>
                  <a:cxn ang="0">
                    <a:pos x="51" y="1"/>
                  </a:cxn>
                  <a:cxn ang="0">
                    <a:pos x="69" y="0"/>
                  </a:cxn>
                </a:cxnLst>
                <a:rect l="0" t="0" r="r" b="b"/>
                <a:pathLst>
                  <a:path w="131" h="81">
                    <a:moveTo>
                      <a:pt x="69" y="0"/>
                    </a:moveTo>
                    <a:lnTo>
                      <a:pt x="87" y="1"/>
                    </a:lnTo>
                    <a:lnTo>
                      <a:pt x="104" y="4"/>
                    </a:lnTo>
                    <a:lnTo>
                      <a:pt x="118" y="9"/>
                    </a:lnTo>
                    <a:lnTo>
                      <a:pt x="131" y="16"/>
                    </a:lnTo>
                    <a:lnTo>
                      <a:pt x="129" y="41"/>
                    </a:lnTo>
                    <a:lnTo>
                      <a:pt x="128" y="68"/>
                    </a:lnTo>
                    <a:lnTo>
                      <a:pt x="116" y="74"/>
                    </a:lnTo>
                    <a:lnTo>
                      <a:pt x="102" y="78"/>
                    </a:lnTo>
                    <a:lnTo>
                      <a:pt x="86" y="80"/>
                    </a:lnTo>
                    <a:lnTo>
                      <a:pt x="69" y="81"/>
                    </a:lnTo>
                    <a:lnTo>
                      <a:pt x="48" y="79"/>
                    </a:lnTo>
                    <a:lnTo>
                      <a:pt x="29" y="75"/>
                    </a:lnTo>
                    <a:lnTo>
                      <a:pt x="13" y="69"/>
                    </a:lnTo>
                    <a:lnTo>
                      <a:pt x="0" y="61"/>
                    </a:lnTo>
                    <a:lnTo>
                      <a:pt x="6" y="17"/>
                    </a:lnTo>
                    <a:lnTo>
                      <a:pt x="19" y="10"/>
                    </a:lnTo>
                    <a:lnTo>
                      <a:pt x="33" y="5"/>
                    </a:lnTo>
                    <a:lnTo>
                      <a:pt x="51" y="1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" name="Freeform 155">
                <a:extLst>
                  <a:ext uri="{FF2B5EF4-FFF2-40B4-BE49-F238E27FC236}">
                    <a16:creationId xmlns:a16="http://schemas.microsoft.com/office/drawing/2014/main" id="{4C68F28B-4414-A24D-96EA-DBB051D1F9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0490" y="2916062"/>
                <a:ext cx="221054" cy="114047"/>
              </a:xfrm>
              <a:custGeom>
                <a:avLst/>
                <a:gdLst/>
                <a:ahLst/>
                <a:cxnLst>
                  <a:cxn ang="0">
                    <a:pos x="79" y="0"/>
                  </a:cxn>
                  <a:cxn ang="0">
                    <a:pos x="100" y="1"/>
                  </a:cxn>
                  <a:cxn ang="0">
                    <a:pos x="118" y="6"/>
                  </a:cxn>
                  <a:cxn ang="0">
                    <a:pos x="134" y="12"/>
                  </a:cxn>
                  <a:cxn ang="0">
                    <a:pos x="146" y="20"/>
                  </a:cxn>
                  <a:cxn ang="0">
                    <a:pos x="154" y="29"/>
                  </a:cxn>
                  <a:cxn ang="0">
                    <a:pos x="157" y="40"/>
                  </a:cxn>
                  <a:cxn ang="0">
                    <a:pos x="154" y="51"/>
                  </a:cxn>
                  <a:cxn ang="0">
                    <a:pos x="146" y="61"/>
                  </a:cxn>
                  <a:cxn ang="0">
                    <a:pos x="134" y="69"/>
                  </a:cxn>
                  <a:cxn ang="0">
                    <a:pos x="118" y="75"/>
                  </a:cxn>
                  <a:cxn ang="0">
                    <a:pos x="100" y="79"/>
                  </a:cxn>
                  <a:cxn ang="0">
                    <a:pos x="79" y="81"/>
                  </a:cxn>
                  <a:cxn ang="0">
                    <a:pos x="58" y="79"/>
                  </a:cxn>
                  <a:cxn ang="0">
                    <a:pos x="40" y="75"/>
                  </a:cxn>
                  <a:cxn ang="0">
                    <a:pos x="23" y="69"/>
                  </a:cxn>
                  <a:cxn ang="0">
                    <a:pos x="11" y="61"/>
                  </a:cxn>
                  <a:cxn ang="0">
                    <a:pos x="3" y="51"/>
                  </a:cxn>
                  <a:cxn ang="0">
                    <a:pos x="0" y="40"/>
                  </a:cxn>
                  <a:cxn ang="0">
                    <a:pos x="3" y="29"/>
                  </a:cxn>
                  <a:cxn ang="0">
                    <a:pos x="11" y="20"/>
                  </a:cxn>
                  <a:cxn ang="0">
                    <a:pos x="23" y="12"/>
                  </a:cxn>
                  <a:cxn ang="0">
                    <a:pos x="40" y="6"/>
                  </a:cxn>
                  <a:cxn ang="0">
                    <a:pos x="58" y="1"/>
                  </a:cxn>
                  <a:cxn ang="0">
                    <a:pos x="79" y="0"/>
                  </a:cxn>
                </a:cxnLst>
                <a:rect l="0" t="0" r="r" b="b"/>
                <a:pathLst>
                  <a:path w="157" h="81">
                    <a:moveTo>
                      <a:pt x="79" y="0"/>
                    </a:moveTo>
                    <a:lnTo>
                      <a:pt x="100" y="1"/>
                    </a:lnTo>
                    <a:lnTo>
                      <a:pt x="118" y="6"/>
                    </a:lnTo>
                    <a:lnTo>
                      <a:pt x="134" y="12"/>
                    </a:lnTo>
                    <a:lnTo>
                      <a:pt x="146" y="20"/>
                    </a:lnTo>
                    <a:lnTo>
                      <a:pt x="154" y="29"/>
                    </a:lnTo>
                    <a:lnTo>
                      <a:pt x="157" y="40"/>
                    </a:lnTo>
                    <a:lnTo>
                      <a:pt x="154" y="51"/>
                    </a:lnTo>
                    <a:lnTo>
                      <a:pt x="146" y="61"/>
                    </a:lnTo>
                    <a:lnTo>
                      <a:pt x="134" y="69"/>
                    </a:lnTo>
                    <a:lnTo>
                      <a:pt x="118" y="75"/>
                    </a:lnTo>
                    <a:lnTo>
                      <a:pt x="100" y="79"/>
                    </a:lnTo>
                    <a:lnTo>
                      <a:pt x="79" y="81"/>
                    </a:lnTo>
                    <a:lnTo>
                      <a:pt x="58" y="79"/>
                    </a:lnTo>
                    <a:lnTo>
                      <a:pt x="40" y="75"/>
                    </a:lnTo>
                    <a:lnTo>
                      <a:pt x="23" y="69"/>
                    </a:lnTo>
                    <a:lnTo>
                      <a:pt x="11" y="61"/>
                    </a:lnTo>
                    <a:lnTo>
                      <a:pt x="3" y="51"/>
                    </a:lnTo>
                    <a:lnTo>
                      <a:pt x="0" y="40"/>
                    </a:lnTo>
                    <a:lnTo>
                      <a:pt x="3" y="29"/>
                    </a:lnTo>
                    <a:lnTo>
                      <a:pt x="11" y="20"/>
                    </a:lnTo>
                    <a:lnTo>
                      <a:pt x="23" y="12"/>
                    </a:lnTo>
                    <a:lnTo>
                      <a:pt x="40" y="6"/>
                    </a:lnTo>
                    <a:lnTo>
                      <a:pt x="58" y="1"/>
                    </a:ln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C5FFF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" name="Freeform 156">
                <a:extLst>
                  <a:ext uri="{FF2B5EF4-FFF2-40B4-BE49-F238E27FC236}">
                    <a16:creationId xmlns:a16="http://schemas.microsoft.com/office/drawing/2014/main" id="{0EFA6452-56ED-C84B-A241-E9E571E4A7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15346" y="2911838"/>
                <a:ext cx="163326" cy="116863"/>
              </a:xfrm>
              <a:custGeom>
                <a:avLst/>
                <a:gdLst/>
                <a:ahLst/>
                <a:cxnLst>
                  <a:cxn ang="0">
                    <a:pos x="82" y="0"/>
                  </a:cxn>
                  <a:cxn ang="0">
                    <a:pos x="96" y="2"/>
                  </a:cxn>
                  <a:cxn ang="0">
                    <a:pos x="109" y="6"/>
                  </a:cxn>
                  <a:cxn ang="0">
                    <a:pos x="112" y="31"/>
                  </a:cxn>
                  <a:cxn ang="0">
                    <a:pos x="116" y="56"/>
                  </a:cxn>
                  <a:cxn ang="0">
                    <a:pos x="103" y="66"/>
                  </a:cxn>
                  <a:cxn ang="0">
                    <a:pos x="87" y="73"/>
                  </a:cxn>
                  <a:cxn ang="0">
                    <a:pos x="69" y="80"/>
                  </a:cxn>
                  <a:cxn ang="0">
                    <a:pos x="49" y="83"/>
                  </a:cxn>
                  <a:cxn ang="0">
                    <a:pos x="31" y="83"/>
                  </a:cxn>
                  <a:cxn ang="0">
                    <a:pos x="15" y="81"/>
                  </a:cxn>
                  <a:cxn ang="0">
                    <a:pos x="3" y="75"/>
                  </a:cxn>
                  <a:cxn ang="0">
                    <a:pos x="2" y="53"/>
                  </a:cxn>
                  <a:cxn ang="0">
                    <a:pos x="0" y="31"/>
                  </a:cxn>
                  <a:cxn ang="0">
                    <a:pos x="9" y="23"/>
                  </a:cxn>
                  <a:cxn ang="0">
                    <a:pos x="21" y="15"/>
                  </a:cxn>
                  <a:cxn ang="0">
                    <a:pos x="34" y="10"/>
                  </a:cxn>
                  <a:cxn ang="0">
                    <a:pos x="50" y="4"/>
                  </a:cxn>
                  <a:cxn ang="0">
                    <a:pos x="67" y="1"/>
                  </a:cxn>
                  <a:cxn ang="0">
                    <a:pos x="82" y="0"/>
                  </a:cxn>
                </a:cxnLst>
                <a:rect l="0" t="0" r="r" b="b"/>
                <a:pathLst>
                  <a:path w="116" h="83">
                    <a:moveTo>
                      <a:pt x="82" y="0"/>
                    </a:moveTo>
                    <a:lnTo>
                      <a:pt x="96" y="2"/>
                    </a:lnTo>
                    <a:lnTo>
                      <a:pt x="109" y="6"/>
                    </a:lnTo>
                    <a:lnTo>
                      <a:pt x="112" y="31"/>
                    </a:lnTo>
                    <a:lnTo>
                      <a:pt x="116" y="56"/>
                    </a:lnTo>
                    <a:lnTo>
                      <a:pt x="103" y="66"/>
                    </a:lnTo>
                    <a:lnTo>
                      <a:pt x="87" y="73"/>
                    </a:lnTo>
                    <a:lnTo>
                      <a:pt x="69" y="80"/>
                    </a:lnTo>
                    <a:lnTo>
                      <a:pt x="49" y="83"/>
                    </a:lnTo>
                    <a:lnTo>
                      <a:pt x="31" y="83"/>
                    </a:lnTo>
                    <a:lnTo>
                      <a:pt x="15" y="81"/>
                    </a:lnTo>
                    <a:lnTo>
                      <a:pt x="3" y="75"/>
                    </a:lnTo>
                    <a:lnTo>
                      <a:pt x="2" y="53"/>
                    </a:lnTo>
                    <a:lnTo>
                      <a:pt x="0" y="31"/>
                    </a:lnTo>
                    <a:lnTo>
                      <a:pt x="9" y="23"/>
                    </a:lnTo>
                    <a:lnTo>
                      <a:pt x="21" y="15"/>
                    </a:lnTo>
                    <a:lnTo>
                      <a:pt x="34" y="10"/>
                    </a:lnTo>
                    <a:lnTo>
                      <a:pt x="50" y="4"/>
                    </a:lnTo>
                    <a:lnTo>
                      <a:pt x="67" y="1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" name="Freeform 157">
                <a:extLst>
                  <a:ext uri="{FF2B5EF4-FFF2-40B4-BE49-F238E27FC236}">
                    <a16:creationId xmlns:a16="http://schemas.microsoft.com/office/drawing/2014/main" id="{B2A4AAAD-C1C6-7843-9F1B-2D14F32AC1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47863" y="1491185"/>
                <a:ext cx="467450" cy="505466"/>
              </a:xfrm>
              <a:custGeom>
                <a:avLst/>
                <a:gdLst/>
                <a:ahLst/>
                <a:cxnLst>
                  <a:cxn ang="0">
                    <a:pos x="156" y="63"/>
                  </a:cxn>
                  <a:cxn ang="0">
                    <a:pos x="119" y="80"/>
                  </a:cxn>
                  <a:cxn ang="0">
                    <a:pos x="89" y="108"/>
                  </a:cxn>
                  <a:cxn ang="0">
                    <a:pos x="68" y="147"/>
                  </a:cxn>
                  <a:cxn ang="0">
                    <a:pos x="61" y="192"/>
                  </a:cxn>
                  <a:cxn ang="0">
                    <a:pos x="68" y="233"/>
                  </a:cxn>
                  <a:cxn ang="0">
                    <a:pos x="88" y="269"/>
                  </a:cxn>
                  <a:cxn ang="0">
                    <a:pos x="118" y="295"/>
                  </a:cxn>
                  <a:cxn ang="0">
                    <a:pos x="157" y="307"/>
                  </a:cxn>
                  <a:cxn ang="0">
                    <a:pos x="197" y="305"/>
                  </a:cxn>
                  <a:cxn ang="0">
                    <a:pos x="234" y="288"/>
                  </a:cxn>
                  <a:cxn ang="0">
                    <a:pos x="264" y="260"/>
                  </a:cxn>
                  <a:cxn ang="0">
                    <a:pos x="285" y="220"/>
                  </a:cxn>
                  <a:cxn ang="0">
                    <a:pos x="292" y="176"/>
                  </a:cxn>
                  <a:cxn ang="0">
                    <a:pos x="285" y="135"/>
                  </a:cxn>
                  <a:cxn ang="0">
                    <a:pos x="265" y="99"/>
                  </a:cxn>
                  <a:cxn ang="0">
                    <a:pos x="235" y="73"/>
                  </a:cxn>
                  <a:cxn ang="0">
                    <a:pos x="196" y="60"/>
                  </a:cxn>
                  <a:cxn ang="0">
                    <a:pos x="171" y="0"/>
                  </a:cxn>
                  <a:cxn ang="0">
                    <a:pos x="223" y="8"/>
                  </a:cxn>
                  <a:cxn ang="0">
                    <a:pos x="265" y="30"/>
                  </a:cxn>
                  <a:cxn ang="0">
                    <a:pos x="299" y="64"/>
                  </a:cxn>
                  <a:cxn ang="0">
                    <a:pos x="321" y="106"/>
                  </a:cxn>
                  <a:cxn ang="0">
                    <a:pos x="332" y="154"/>
                  </a:cxn>
                  <a:cxn ang="0">
                    <a:pos x="330" y="205"/>
                  </a:cxn>
                  <a:cxn ang="0">
                    <a:pos x="311" y="258"/>
                  </a:cxn>
                  <a:cxn ang="0">
                    <a:pos x="279" y="304"/>
                  </a:cxn>
                  <a:cxn ang="0">
                    <a:pos x="237" y="338"/>
                  </a:cxn>
                  <a:cxn ang="0">
                    <a:pos x="187" y="355"/>
                  </a:cxn>
                  <a:cxn ang="0">
                    <a:pos x="136" y="357"/>
                  </a:cxn>
                  <a:cxn ang="0">
                    <a:pos x="87" y="341"/>
                  </a:cxn>
                  <a:cxn ang="0">
                    <a:pos x="48" y="312"/>
                  </a:cxn>
                  <a:cxn ang="0">
                    <a:pos x="20" y="274"/>
                  </a:cxn>
                  <a:cxn ang="0">
                    <a:pos x="3" y="229"/>
                  </a:cxn>
                  <a:cxn ang="0">
                    <a:pos x="0" y="179"/>
                  </a:cxn>
                  <a:cxn ang="0">
                    <a:pos x="9" y="127"/>
                  </a:cxn>
                  <a:cxn ang="0">
                    <a:pos x="35" y="75"/>
                  </a:cxn>
                  <a:cxn ang="0">
                    <a:pos x="74" y="36"/>
                  </a:cxn>
                  <a:cxn ang="0">
                    <a:pos x="120" y="10"/>
                  </a:cxn>
                  <a:cxn ang="0">
                    <a:pos x="171" y="0"/>
                  </a:cxn>
                </a:cxnLst>
                <a:rect l="0" t="0" r="r" b="b"/>
                <a:pathLst>
                  <a:path w="332" h="359">
                    <a:moveTo>
                      <a:pt x="176" y="59"/>
                    </a:moveTo>
                    <a:lnTo>
                      <a:pt x="156" y="63"/>
                    </a:lnTo>
                    <a:lnTo>
                      <a:pt x="136" y="70"/>
                    </a:lnTo>
                    <a:lnTo>
                      <a:pt x="119" y="80"/>
                    </a:lnTo>
                    <a:lnTo>
                      <a:pt x="102" y="92"/>
                    </a:lnTo>
                    <a:lnTo>
                      <a:pt x="89" y="108"/>
                    </a:lnTo>
                    <a:lnTo>
                      <a:pt x="77" y="127"/>
                    </a:lnTo>
                    <a:lnTo>
                      <a:pt x="68" y="147"/>
                    </a:lnTo>
                    <a:lnTo>
                      <a:pt x="63" y="169"/>
                    </a:lnTo>
                    <a:lnTo>
                      <a:pt x="61" y="192"/>
                    </a:lnTo>
                    <a:lnTo>
                      <a:pt x="63" y="213"/>
                    </a:lnTo>
                    <a:lnTo>
                      <a:pt x="68" y="233"/>
                    </a:lnTo>
                    <a:lnTo>
                      <a:pt x="76" y="252"/>
                    </a:lnTo>
                    <a:lnTo>
                      <a:pt x="88" y="269"/>
                    </a:lnTo>
                    <a:lnTo>
                      <a:pt x="101" y="283"/>
                    </a:lnTo>
                    <a:lnTo>
                      <a:pt x="118" y="295"/>
                    </a:lnTo>
                    <a:lnTo>
                      <a:pt x="137" y="303"/>
                    </a:lnTo>
                    <a:lnTo>
                      <a:pt x="157" y="307"/>
                    </a:lnTo>
                    <a:lnTo>
                      <a:pt x="177" y="308"/>
                    </a:lnTo>
                    <a:lnTo>
                      <a:pt x="197" y="305"/>
                    </a:lnTo>
                    <a:lnTo>
                      <a:pt x="217" y="298"/>
                    </a:lnTo>
                    <a:lnTo>
                      <a:pt x="234" y="288"/>
                    </a:lnTo>
                    <a:lnTo>
                      <a:pt x="251" y="275"/>
                    </a:lnTo>
                    <a:lnTo>
                      <a:pt x="264" y="260"/>
                    </a:lnTo>
                    <a:lnTo>
                      <a:pt x="276" y="241"/>
                    </a:lnTo>
                    <a:lnTo>
                      <a:pt x="285" y="220"/>
                    </a:lnTo>
                    <a:lnTo>
                      <a:pt x="290" y="199"/>
                    </a:lnTo>
                    <a:lnTo>
                      <a:pt x="292" y="176"/>
                    </a:lnTo>
                    <a:lnTo>
                      <a:pt x="290" y="155"/>
                    </a:lnTo>
                    <a:lnTo>
                      <a:pt x="285" y="135"/>
                    </a:lnTo>
                    <a:lnTo>
                      <a:pt x="277" y="116"/>
                    </a:lnTo>
                    <a:lnTo>
                      <a:pt x="265" y="99"/>
                    </a:lnTo>
                    <a:lnTo>
                      <a:pt x="252" y="85"/>
                    </a:lnTo>
                    <a:lnTo>
                      <a:pt x="235" y="73"/>
                    </a:lnTo>
                    <a:lnTo>
                      <a:pt x="216" y="65"/>
                    </a:lnTo>
                    <a:lnTo>
                      <a:pt x="196" y="60"/>
                    </a:lnTo>
                    <a:lnTo>
                      <a:pt x="176" y="59"/>
                    </a:lnTo>
                    <a:close/>
                    <a:moveTo>
                      <a:pt x="171" y="0"/>
                    </a:moveTo>
                    <a:lnTo>
                      <a:pt x="197" y="2"/>
                    </a:lnTo>
                    <a:lnTo>
                      <a:pt x="223" y="8"/>
                    </a:lnTo>
                    <a:lnTo>
                      <a:pt x="245" y="18"/>
                    </a:lnTo>
                    <a:lnTo>
                      <a:pt x="265" y="30"/>
                    </a:lnTo>
                    <a:lnTo>
                      <a:pt x="284" y="46"/>
                    </a:lnTo>
                    <a:lnTo>
                      <a:pt x="299" y="64"/>
                    </a:lnTo>
                    <a:lnTo>
                      <a:pt x="312" y="84"/>
                    </a:lnTo>
                    <a:lnTo>
                      <a:pt x="321" y="106"/>
                    </a:lnTo>
                    <a:lnTo>
                      <a:pt x="329" y="130"/>
                    </a:lnTo>
                    <a:lnTo>
                      <a:pt x="332" y="154"/>
                    </a:lnTo>
                    <a:lnTo>
                      <a:pt x="332" y="179"/>
                    </a:lnTo>
                    <a:lnTo>
                      <a:pt x="330" y="205"/>
                    </a:lnTo>
                    <a:lnTo>
                      <a:pt x="323" y="231"/>
                    </a:lnTo>
                    <a:lnTo>
                      <a:pt x="311" y="258"/>
                    </a:lnTo>
                    <a:lnTo>
                      <a:pt x="297" y="283"/>
                    </a:lnTo>
                    <a:lnTo>
                      <a:pt x="279" y="304"/>
                    </a:lnTo>
                    <a:lnTo>
                      <a:pt x="259" y="322"/>
                    </a:lnTo>
                    <a:lnTo>
                      <a:pt x="237" y="338"/>
                    </a:lnTo>
                    <a:lnTo>
                      <a:pt x="213" y="348"/>
                    </a:lnTo>
                    <a:lnTo>
                      <a:pt x="187" y="355"/>
                    </a:lnTo>
                    <a:lnTo>
                      <a:pt x="161" y="359"/>
                    </a:lnTo>
                    <a:lnTo>
                      <a:pt x="136" y="357"/>
                    </a:lnTo>
                    <a:lnTo>
                      <a:pt x="110" y="350"/>
                    </a:lnTo>
                    <a:lnTo>
                      <a:pt x="87" y="341"/>
                    </a:lnTo>
                    <a:lnTo>
                      <a:pt x="67" y="328"/>
                    </a:lnTo>
                    <a:lnTo>
                      <a:pt x="48" y="312"/>
                    </a:lnTo>
                    <a:lnTo>
                      <a:pt x="33" y="295"/>
                    </a:lnTo>
                    <a:lnTo>
                      <a:pt x="20" y="274"/>
                    </a:lnTo>
                    <a:lnTo>
                      <a:pt x="11" y="252"/>
                    </a:lnTo>
                    <a:lnTo>
                      <a:pt x="3" y="229"/>
                    </a:lnTo>
                    <a:lnTo>
                      <a:pt x="0" y="204"/>
                    </a:lnTo>
                    <a:lnTo>
                      <a:pt x="0" y="179"/>
                    </a:lnTo>
                    <a:lnTo>
                      <a:pt x="2" y="153"/>
                    </a:lnTo>
                    <a:lnTo>
                      <a:pt x="9" y="127"/>
                    </a:lnTo>
                    <a:lnTo>
                      <a:pt x="21" y="101"/>
                    </a:lnTo>
                    <a:lnTo>
                      <a:pt x="35" y="75"/>
                    </a:lnTo>
                    <a:lnTo>
                      <a:pt x="53" y="54"/>
                    </a:lnTo>
                    <a:lnTo>
                      <a:pt x="74" y="36"/>
                    </a:lnTo>
                    <a:lnTo>
                      <a:pt x="95" y="21"/>
                    </a:lnTo>
                    <a:lnTo>
                      <a:pt x="120" y="10"/>
                    </a:lnTo>
                    <a:lnTo>
                      <a:pt x="145" y="3"/>
                    </a:lnTo>
                    <a:lnTo>
                      <a:pt x="171" y="0"/>
                    </a:lnTo>
                    <a:close/>
                  </a:path>
                </a:pathLst>
              </a:custGeom>
              <a:solidFill>
                <a:srgbClr val="7ED7F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2" name="Freeform 158">
                <a:extLst>
                  <a:ext uri="{FF2B5EF4-FFF2-40B4-BE49-F238E27FC236}">
                    <a16:creationId xmlns:a16="http://schemas.microsoft.com/office/drawing/2014/main" id="{14B359B8-42A2-294C-B7C8-A91B77B619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9859" y="2889310"/>
                <a:ext cx="194302" cy="116863"/>
              </a:xfrm>
              <a:custGeom>
                <a:avLst/>
                <a:gdLst/>
                <a:ahLst/>
                <a:cxnLst>
                  <a:cxn ang="0">
                    <a:pos x="91" y="0"/>
                  </a:cxn>
                  <a:cxn ang="0">
                    <a:pos x="105" y="1"/>
                  </a:cxn>
                  <a:cxn ang="0">
                    <a:pos x="117" y="5"/>
                  </a:cxn>
                  <a:cxn ang="0">
                    <a:pos x="127" y="10"/>
                  </a:cxn>
                  <a:cxn ang="0">
                    <a:pos x="134" y="16"/>
                  </a:cxn>
                  <a:cxn ang="0">
                    <a:pos x="138" y="25"/>
                  </a:cxn>
                  <a:cxn ang="0">
                    <a:pos x="138" y="36"/>
                  </a:cxn>
                  <a:cxn ang="0">
                    <a:pos x="133" y="46"/>
                  </a:cxn>
                  <a:cxn ang="0">
                    <a:pos x="125" y="56"/>
                  </a:cxn>
                  <a:cxn ang="0">
                    <a:pos x="112" y="66"/>
                  </a:cxn>
                  <a:cxn ang="0">
                    <a:pos x="96" y="73"/>
                  </a:cxn>
                  <a:cxn ang="0">
                    <a:pos x="79" y="79"/>
                  </a:cxn>
                  <a:cxn ang="0">
                    <a:pos x="63" y="82"/>
                  </a:cxn>
                  <a:cxn ang="0">
                    <a:pos x="47" y="83"/>
                  </a:cxn>
                  <a:cxn ang="0">
                    <a:pos x="34" y="82"/>
                  </a:cxn>
                  <a:cxn ang="0">
                    <a:pos x="21" y="78"/>
                  </a:cxn>
                  <a:cxn ang="0">
                    <a:pos x="11" y="73"/>
                  </a:cxn>
                  <a:cxn ang="0">
                    <a:pos x="4" y="67"/>
                  </a:cxn>
                  <a:cxn ang="0">
                    <a:pos x="0" y="59"/>
                  </a:cxn>
                  <a:cxn ang="0">
                    <a:pos x="0" y="48"/>
                  </a:cxn>
                  <a:cxn ang="0">
                    <a:pos x="5" y="37"/>
                  </a:cxn>
                  <a:cxn ang="0">
                    <a:pos x="14" y="27"/>
                  </a:cxn>
                  <a:cxn ang="0">
                    <a:pos x="26" y="17"/>
                  </a:cxn>
                  <a:cxn ang="0">
                    <a:pos x="42" y="10"/>
                  </a:cxn>
                  <a:cxn ang="0">
                    <a:pos x="60" y="4"/>
                  </a:cxn>
                  <a:cxn ang="0">
                    <a:pos x="76" y="1"/>
                  </a:cxn>
                  <a:cxn ang="0">
                    <a:pos x="91" y="0"/>
                  </a:cxn>
                </a:cxnLst>
                <a:rect l="0" t="0" r="r" b="b"/>
                <a:pathLst>
                  <a:path w="138" h="83">
                    <a:moveTo>
                      <a:pt x="91" y="0"/>
                    </a:moveTo>
                    <a:lnTo>
                      <a:pt x="105" y="1"/>
                    </a:lnTo>
                    <a:lnTo>
                      <a:pt x="117" y="5"/>
                    </a:lnTo>
                    <a:lnTo>
                      <a:pt x="127" y="10"/>
                    </a:lnTo>
                    <a:lnTo>
                      <a:pt x="134" y="16"/>
                    </a:lnTo>
                    <a:lnTo>
                      <a:pt x="138" y="25"/>
                    </a:lnTo>
                    <a:lnTo>
                      <a:pt x="138" y="36"/>
                    </a:lnTo>
                    <a:lnTo>
                      <a:pt x="133" y="46"/>
                    </a:lnTo>
                    <a:lnTo>
                      <a:pt x="125" y="56"/>
                    </a:lnTo>
                    <a:lnTo>
                      <a:pt x="112" y="66"/>
                    </a:lnTo>
                    <a:lnTo>
                      <a:pt x="96" y="73"/>
                    </a:lnTo>
                    <a:lnTo>
                      <a:pt x="79" y="79"/>
                    </a:lnTo>
                    <a:lnTo>
                      <a:pt x="63" y="82"/>
                    </a:lnTo>
                    <a:lnTo>
                      <a:pt x="47" y="83"/>
                    </a:lnTo>
                    <a:lnTo>
                      <a:pt x="34" y="82"/>
                    </a:lnTo>
                    <a:lnTo>
                      <a:pt x="21" y="78"/>
                    </a:lnTo>
                    <a:lnTo>
                      <a:pt x="11" y="73"/>
                    </a:lnTo>
                    <a:lnTo>
                      <a:pt x="4" y="67"/>
                    </a:lnTo>
                    <a:lnTo>
                      <a:pt x="0" y="59"/>
                    </a:lnTo>
                    <a:lnTo>
                      <a:pt x="0" y="48"/>
                    </a:lnTo>
                    <a:lnTo>
                      <a:pt x="5" y="37"/>
                    </a:lnTo>
                    <a:lnTo>
                      <a:pt x="14" y="27"/>
                    </a:lnTo>
                    <a:lnTo>
                      <a:pt x="26" y="17"/>
                    </a:lnTo>
                    <a:lnTo>
                      <a:pt x="42" y="10"/>
                    </a:lnTo>
                    <a:lnTo>
                      <a:pt x="60" y="4"/>
                    </a:lnTo>
                    <a:lnTo>
                      <a:pt x="76" y="1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C5FFF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" name="Freeform 159">
                <a:extLst>
                  <a:ext uri="{FF2B5EF4-FFF2-40B4-BE49-F238E27FC236}">
                    <a16:creationId xmlns:a16="http://schemas.microsoft.com/office/drawing/2014/main" id="{69994676-A5D3-9948-9ECF-9FC29D79DB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6311" y="1474289"/>
                <a:ext cx="467450" cy="505466"/>
              </a:xfrm>
              <a:custGeom>
                <a:avLst/>
                <a:gdLst/>
                <a:ahLst/>
                <a:cxnLst>
                  <a:cxn ang="0">
                    <a:pos x="171" y="0"/>
                  </a:cxn>
                  <a:cxn ang="0">
                    <a:pos x="196" y="2"/>
                  </a:cxn>
                  <a:cxn ang="0">
                    <a:pos x="222" y="9"/>
                  </a:cxn>
                  <a:cxn ang="0">
                    <a:pos x="245" y="18"/>
                  </a:cxn>
                  <a:cxn ang="0">
                    <a:pos x="265" y="30"/>
                  </a:cxn>
                  <a:cxn ang="0">
                    <a:pos x="284" y="46"/>
                  </a:cxn>
                  <a:cxn ang="0">
                    <a:pos x="299" y="64"/>
                  </a:cxn>
                  <a:cxn ang="0">
                    <a:pos x="312" y="85"/>
                  </a:cxn>
                  <a:cxn ang="0">
                    <a:pos x="321" y="107"/>
                  </a:cxn>
                  <a:cxn ang="0">
                    <a:pos x="329" y="130"/>
                  </a:cxn>
                  <a:cxn ang="0">
                    <a:pos x="332" y="154"/>
                  </a:cxn>
                  <a:cxn ang="0">
                    <a:pos x="332" y="180"/>
                  </a:cxn>
                  <a:cxn ang="0">
                    <a:pos x="330" y="206"/>
                  </a:cxn>
                  <a:cxn ang="0">
                    <a:pos x="323" y="231"/>
                  </a:cxn>
                  <a:cxn ang="0">
                    <a:pos x="311" y="258"/>
                  </a:cxn>
                  <a:cxn ang="0">
                    <a:pos x="297" y="283"/>
                  </a:cxn>
                  <a:cxn ang="0">
                    <a:pos x="279" y="304"/>
                  </a:cxn>
                  <a:cxn ang="0">
                    <a:pos x="258" y="323"/>
                  </a:cxn>
                  <a:cxn ang="0">
                    <a:pos x="237" y="338"/>
                  </a:cxn>
                  <a:cxn ang="0">
                    <a:pos x="212" y="349"/>
                  </a:cxn>
                  <a:cxn ang="0">
                    <a:pos x="187" y="355"/>
                  </a:cxn>
                  <a:cxn ang="0">
                    <a:pos x="161" y="359"/>
                  </a:cxn>
                  <a:cxn ang="0">
                    <a:pos x="135" y="357"/>
                  </a:cxn>
                  <a:cxn ang="0">
                    <a:pos x="109" y="350"/>
                  </a:cxn>
                  <a:cxn ang="0">
                    <a:pos x="86" y="341"/>
                  </a:cxn>
                  <a:cxn ang="0">
                    <a:pos x="66" y="329"/>
                  </a:cxn>
                  <a:cxn ang="0">
                    <a:pos x="48" y="313"/>
                  </a:cxn>
                  <a:cxn ang="0">
                    <a:pos x="32" y="295"/>
                  </a:cxn>
                  <a:cxn ang="0">
                    <a:pos x="20" y="274"/>
                  </a:cxn>
                  <a:cxn ang="0">
                    <a:pos x="11" y="252"/>
                  </a:cxn>
                  <a:cxn ang="0">
                    <a:pos x="3" y="229"/>
                  </a:cxn>
                  <a:cxn ang="0">
                    <a:pos x="0" y="205"/>
                  </a:cxn>
                  <a:cxn ang="0">
                    <a:pos x="0" y="180"/>
                  </a:cxn>
                  <a:cxn ang="0">
                    <a:pos x="2" y="154"/>
                  </a:cxn>
                  <a:cxn ang="0">
                    <a:pos x="9" y="128"/>
                  </a:cxn>
                  <a:cxn ang="0">
                    <a:pos x="21" y="101"/>
                  </a:cxn>
                  <a:cxn ang="0">
                    <a:pos x="35" y="76"/>
                  </a:cxn>
                  <a:cxn ang="0">
                    <a:pos x="53" y="55"/>
                  </a:cxn>
                  <a:cxn ang="0">
                    <a:pos x="73" y="36"/>
                  </a:cxn>
                  <a:cxn ang="0">
                    <a:pos x="95" y="22"/>
                  </a:cxn>
                  <a:cxn ang="0">
                    <a:pos x="119" y="10"/>
                  </a:cxn>
                  <a:cxn ang="0">
                    <a:pos x="145" y="4"/>
                  </a:cxn>
                  <a:cxn ang="0">
                    <a:pos x="171" y="0"/>
                  </a:cxn>
                </a:cxnLst>
                <a:rect l="0" t="0" r="r" b="b"/>
                <a:pathLst>
                  <a:path w="332" h="359">
                    <a:moveTo>
                      <a:pt x="171" y="0"/>
                    </a:moveTo>
                    <a:lnTo>
                      <a:pt x="196" y="2"/>
                    </a:lnTo>
                    <a:lnTo>
                      <a:pt x="222" y="9"/>
                    </a:lnTo>
                    <a:lnTo>
                      <a:pt x="245" y="18"/>
                    </a:lnTo>
                    <a:lnTo>
                      <a:pt x="265" y="30"/>
                    </a:lnTo>
                    <a:lnTo>
                      <a:pt x="284" y="46"/>
                    </a:lnTo>
                    <a:lnTo>
                      <a:pt x="299" y="64"/>
                    </a:lnTo>
                    <a:lnTo>
                      <a:pt x="312" y="85"/>
                    </a:lnTo>
                    <a:lnTo>
                      <a:pt x="321" y="107"/>
                    </a:lnTo>
                    <a:lnTo>
                      <a:pt x="329" y="130"/>
                    </a:lnTo>
                    <a:lnTo>
                      <a:pt x="332" y="154"/>
                    </a:lnTo>
                    <a:lnTo>
                      <a:pt x="332" y="180"/>
                    </a:lnTo>
                    <a:lnTo>
                      <a:pt x="330" y="206"/>
                    </a:lnTo>
                    <a:lnTo>
                      <a:pt x="323" y="231"/>
                    </a:lnTo>
                    <a:lnTo>
                      <a:pt x="311" y="258"/>
                    </a:lnTo>
                    <a:lnTo>
                      <a:pt x="297" y="283"/>
                    </a:lnTo>
                    <a:lnTo>
                      <a:pt x="279" y="304"/>
                    </a:lnTo>
                    <a:lnTo>
                      <a:pt x="258" y="323"/>
                    </a:lnTo>
                    <a:lnTo>
                      <a:pt x="237" y="338"/>
                    </a:lnTo>
                    <a:lnTo>
                      <a:pt x="212" y="349"/>
                    </a:lnTo>
                    <a:lnTo>
                      <a:pt x="187" y="355"/>
                    </a:lnTo>
                    <a:lnTo>
                      <a:pt x="161" y="359"/>
                    </a:lnTo>
                    <a:lnTo>
                      <a:pt x="135" y="357"/>
                    </a:lnTo>
                    <a:lnTo>
                      <a:pt x="109" y="350"/>
                    </a:lnTo>
                    <a:lnTo>
                      <a:pt x="86" y="341"/>
                    </a:lnTo>
                    <a:lnTo>
                      <a:pt x="66" y="329"/>
                    </a:lnTo>
                    <a:lnTo>
                      <a:pt x="48" y="313"/>
                    </a:lnTo>
                    <a:lnTo>
                      <a:pt x="32" y="295"/>
                    </a:lnTo>
                    <a:lnTo>
                      <a:pt x="20" y="274"/>
                    </a:lnTo>
                    <a:lnTo>
                      <a:pt x="11" y="252"/>
                    </a:lnTo>
                    <a:lnTo>
                      <a:pt x="3" y="229"/>
                    </a:lnTo>
                    <a:lnTo>
                      <a:pt x="0" y="205"/>
                    </a:lnTo>
                    <a:lnTo>
                      <a:pt x="0" y="180"/>
                    </a:lnTo>
                    <a:lnTo>
                      <a:pt x="2" y="154"/>
                    </a:lnTo>
                    <a:lnTo>
                      <a:pt x="9" y="128"/>
                    </a:lnTo>
                    <a:lnTo>
                      <a:pt x="21" y="101"/>
                    </a:lnTo>
                    <a:lnTo>
                      <a:pt x="35" y="76"/>
                    </a:lnTo>
                    <a:lnTo>
                      <a:pt x="53" y="55"/>
                    </a:lnTo>
                    <a:lnTo>
                      <a:pt x="73" y="36"/>
                    </a:lnTo>
                    <a:lnTo>
                      <a:pt x="95" y="22"/>
                    </a:lnTo>
                    <a:lnTo>
                      <a:pt x="119" y="10"/>
                    </a:lnTo>
                    <a:lnTo>
                      <a:pt x="145" y="4"/>
                    </a:lnTo>
                    <a:lnTo>
                      <a:pt x="171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" name="Freeform 160">
                <a:extLst>
                  <a:ext uri="{FF2B5EF4-FFF2-40B4-BE49-F238E27FC236}">
                    <a16:creationId xmlns:a16="http://schemas.microsoft.com/office/drawing/2014/main" id="{D24B2F51-163C-7748-A978-76E4C8FFAE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0490" y="2948446"/>
                <a:ext cx="215422" cy="81663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10" y="8"/>
                  </a:cxn>
                  <a:cxn ang="0">
                    <a:pos x="16" y="16"/>
                  </a:cxn>
                  <a:cxn ang="0">
                    <a:pos x="25" y="24"/>
                  </a:cxn>
                  <a:cxn ang="0">
                    <a:pos x="35" y="30"/>
                  </a:cxn>
                  <a:cxn ang="0">
                    <a:pos x="47" y="35"/>
                  </a:cxn>
                  <a:cxn ang="0">
                    <a:pos x="63" y="40"/>
                  </a:cxn>
                  <a:cxn ang="0">
                    <a:pos x="80" y="42"/>
                  </a:cxn>
                  <a:cxn ang="0">
                    <a:pos x="99" y="43"/>
                  </a:cxn>
                  <a:cxn ang="0">
                    <a:pos x="117" y="41"/>
                  </a:cxn>
                  <a:cxn ang="0">
                    <a:pos x="136" y="37"/>
                  </a:cxn>
                  <a:cxn ang="0">
                    <a:pos x="153" y="30"/>
                  </a:cxn>
                  <a:cxn ang="0">
                    <a:pos x="145" y="39"/>
                  </a:cxn>
                  <a:cxn ang="0">
                    <a:pos x="133" y="47"/>
                  </a:cxn>
                  <a:cxn ang="0">
                    <a:pos x="117" y="53"/>
                  </a:cxn>
                  <a:cxn ang="0">
                    <a:pos x="99" y="56"/>
                  </a:cxn>
                  <a:cxn ang="0">
                    <a:pos x="79" y="58"/>
                  </a:cxn>
                  <a:cxn ang="0">
                    <a:pos x="58" y="56"/>
                  </a:cxn>
                  <a:cxn ang="0">
                    <a:pos x="40" y="52"/>
                  </a:cxn>
                  <a:cxn ang="0">
                    <a:pos x="23" y="46"/>
                  </a:cxn>
                  <a:cxn ang="0">
                    <a:pos x="11" y="38"/>
                  </a:cxn>
                  <a:cxn ang="0">
                    <a:pos x="3" y="28"/>
                  </a:cxn>
                  <a:cxn ang="0">
                    <a:pos x="0" y="17"/>
                  </a:cxn>
                  <a:cxn ang="0">
                    <a:pos x="2" y="9"/>
                  </a:cxn>
                  <a:cxn ang="0">
                    <a:pos x="8" y="0"/>
                  </a:cxn>
                </a:cxnLst>
                <a:rect l="0" t="0" r="r" b="b"/>
                <a:pathLst>
                  <a:path w="153" h="58">
                    <a:moveTo>
                      <a:pt x="8" y="0"/>
                    </a:moveTo>
                    <a:lnTo>
                      <a:pt x="10" y="8"/>
                    </a:lnTo>
                    <a:lnTo>
                      <a:pt x="16" y="16"/>
                    </a:lnTo>
                    <a:lnTo>
                      <a:pt x="25" y="24"/>
                    </a:lnTo>
                    <a:lnTo>
                      <a:pt x="35" y="30"/>
                    </a:lnTo>
                    <a:lnTo>
                      <a:pt x="47" y="35"/>
                    </a:lnTo>
                    <a:lnTo>
                      <a:pt x="63" y="40"/>
                    </a:lnTo>
                    <a:lnTo>
                      <a:pt x="80" y="42"/>
                    </a:lnTo>
                    <a:lnTo>
                      <a:pt x="99" y="43"/>
                    </a:lnTo>
                    <a:lnTo>
                      <a:pt x="117" y="41"/>
                    </a:lnTo>
                    <a:lnTo>
                      <a:pt x="136" y="37"/>
                    </a:lnTo>
                    <a:lnTo>
                      <a:pt x="153" y="30"/>
                    </a:lnTo>
                    <a:lnTo>
                      <a:pt x="145" y="39"/>
                    </a:lnTo>
                    <a:lnTo>
                      <a:pt x="133" y="47"/>
                    </a:lnTo>
                    <a:lnTo>
                      <a:pt x="117" y="53"/>
                    </a:lnTo>
                    <a:lnTo>
                      <a:pt x="99" y="56"/>
                    </a:lnTo>
                    <a:lnTo>
                      <a:pt x="79" y="58"/>
                    </a:lnTo>
                    <a:lnTo>
                      <a:pt x="58" y="56"/>
                    </a:lnTo>
                    <a:lnTo>
                      <a:pt x="40" y="52"/>
                    </a:lnTo>
                    <a:lnTo>
                      <a:pt x="23" y="46"/>
                    </a:lnTo>
                    <a:lnTo>
                      <a:pt x="11" y="38"/>
                    </a:lnTo>
                    <a:lnTo>
                      <a:pt x="3" y="28"/>
                    </a:lnTo>
                    <a:lnTo>
                      <a:pt x="0" y="17"/>
                    </a:lnTo>
                    <a:lnTo>
                      <a:pt x="2" y="9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58B6E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5" name="Freeform 161">
                <a:extLst>
                  <a:ext uri="{FF2B5EF4-FFF2-40B4-BE49-F238E27FC236}">
                    <a16:creationId xmlns:a16="http://schemas.microsoft.com/office/drawing/2014/main" id="{56992FAF-B490-B641-9428-9782EDED20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91577" y="3162459"/>
                <a:ext cx="259069" cy="125311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48" y="0"/>
                  </a:cxn>
                  <a:cxn ang="0">
                    <a:pos x="62" y="1"/>
                  </a:cxn>
                  <a:cxn ang="0">
                    <a:pos x="77" y="2"/>
                  </a:cxn>
                  <a:cxn ang="0">
                    <a:pos x="93" y="5"/>
                  </a:cxn>
                  <a:cxn ang="0">
                    <a:pos x="108" y="10"/>
                  </a:cxn>
                  <a:cxn ang="0">
                    <a:pos x="124" y="17"/>
                  </a:cxn>
                  <a:cxn ang="0">
                    <a:pos x="139" y="26"/>
                  </a:cxn>
                  <a:cxn ang="0">
                    <a:pos x="152" y="37"/>
                  </a:cxn>
                  <a:cxn ang="0">
                    <a:pos x="165" y="51"/>
                  </a:cxn>
                  <a:cxn ang="0">
                    <a:pos x="175" y="69"/>
                  </a:cxn>
                  <a:cxn ang="0">
                    <a:pos x="184" y="89"/>
                  </a:cxn>
                  <a:cxn ang="0">
                    <a:pos x="183" y="87"/>
                  </a:cxn>
                  <a:cxn ang="0">
                    <a:pos x="180" y="83"/>
                  </a:cxn>
                  <a:cxn ang="0">
                    <a:pos x="175" y="77"/>
                  </a:cxn>
                  <a:cxn ang="0">
                    <a:pos x="168" y="69"/>
                  </a:cxn>
                  <a:cxn ang="0">
                    <a:pos x="159" y="60"/>
                  </a:cxn>
                  <a:cxn ang="0">
                    <a:pos x="147" y="50"/>
                  </a:cxn>
                  <a:cxn ang="0">
                    <a:pos x="134" y="40"/>
                  </a:cxn>
                  <a:cxn ang="0">
                    <a:pos x="118" y="31"/>
                  </a:cxn>
                  <a:cxn ang="0">
                    <a:pos x="99" y="22"/>
                  </a:cxn>
                  <a:cxn ang="0">
                    <a:pos x="78" y="14"/>
                  </a:cxn>
                  <a:cxn ang="0">
                    <a:pos x="55" y="8"/>
                  </a:cxn>
                  <a:cxn ang="0">
                    <a:pos x="29" y="5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6" y="3"/>
                  </a:cxn>
                  <a:cxn ang="0">
                    <a:pos x="14" y="2"/>
                  </a:cxn>
                  <a:cxn ang="0">
                    <a:pos x="23" y="1"/>
                  </a:cxn>
                  <a:cxn ang="0">
                    <a:pos x="35" y="0"/>
                  </a:cxn>
                </a:cxnLst>
                <a:rect l="0" t="0" r="r" b="b"/>
                <a:pathLst>
                  <a:path w="184" h="89">
                    <a:moveTo>
                      <a:pt x="35" y="0"/>
                    </a:moveTo>
                    <a:lnTo>
                      <a:pt x="48" y="0"/>
                    </a:lnTo>
                    <a:lnTo>
                      <a:pt x="62" y="1"/>
                    </a:lnTo>
                    <a:lnTo>
                      <a:pt x="77" y="2"/>
                    </a:lnTo>
                    <a:lnTo>
                      <a:pt x="93" y="5"/>
                    </a:lnTo>
                    <a:lnTo>
                      <a:pt x="108" y="10"/>
                    </a:lnTo>
                    <a:lnTo>
                      <a:pt x="124" y="17"/>
                    </a:lnTo>
                    <a:lnTo>
                      <a:pt x="139" y="26"/>
                    </a:lnTo>
                    <a:lnTo>
                      <a:pt x="152" y="37"/>
                    </a:lnTo>
                    <a:lnTo>
                      <a:pt x="165" y="51"/>
                    </a:lnTo>
                    <a:lnTo>
                      <a:pt x="175" y="69"/>
                    </a:lnTo>
                    <a:lnTo>
                      <a:pt x="184" y="89"/>
                    </a:lnTo>
                    <a:lnTo>
                      <a:pt x="183" y="87"/>
                    </a:lnTo>
                    <a:lnTo>
                      <a:pt x="180" y="83"/>
                    </a:lnTo>
                    <a:lnTo>
                      <a:pt x="175" y="77"/>
                    </a:lnTo>
                    <a:lnTo>
                      <a:pt x="168" y="69"/>
                    </a:lnTo>
                    <a:lnTo>
                      <a:pt x="159" y="60"/>
                    </a:lnTo>
                    <a:lnTo>
                      <a:pt x="147" y="50"/>
                    </a:lnTo>
                    <a:lnTo>
                      <a:pt x="134" y="40"/>
                    </a:lnTo>
                    <a:lnTo>
                      <a:pt x="118" y="31"/>
                    </a:lnTo>
                    <a:lnTo>
                      <a:pt x="99" y="22"/>
                    </a:lnTo>
                    <a:lnTo>
                      <a:pt x="78" y="14"/>
                    </a:lnTo>
                    <a:lnTo>
                      <a:pt x="55" y="8"/>
                    </a:lnTo>
                    <a:lnTo>
                      <a:pt x="29" y="5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6" y="3"/>
                    </a:lnTo>
                    <a:lnTo>
                      <a:pt x="14" y="2"/>
                    </a:lnTo>
                    <a:lnTo>
                      <a:pt x="23" y="1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6" name="Freeform 162">
                <a:extLst>
                  <a:ext uri="{FF2B5EF4-FFF2-40B4-BE49-F238E27FC236}">
                    <a16:creationId xmlns:a16="http://schemas.microsoft.com/office/drawing/2014/main" id="{B100F02F-A406-824C-8AB1-F6BAB79B5F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37841" y="3165275"/>
                <a:ext cx="259069" cy="123902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48" y="0"/>
                  </a:cxn>
                  <a:cxn ang="0">
                    <a:pos x="62" y="0"/>
                  </a:cxn>
                  <a:cxn ang="0">
                    <a:pos x="77" y="2"/>
                  </a:cxn>
                  <a:cxn ang="0">
                    <a:pos x="93" y="5"/>
                  </a:cxn>
                  <a:cxn ang="0">
                    <a:pos x="108" y="10"/>
                  </a:cxn>
                  <a:cxn ang="0">
                    <a:pos x="124" y="17"/>
                  </a:cxn>
                  <a:cxn ang="0">
                    <a:pos x="138" y="25"/>
                  </a:cxn>
                  <a:cxn ang="0">
                    <a:pos x="152" y="37"/>
                  </a:cxn>
                  <a:cxn ang="0">
                    <a:pos x="165" y="51"/>
                  </a:cxn>
                  <a:cxn ang="0">
                    <a:pos x="176" y="68"/>
                  </a:cxn>
                  <a:cxn ang="0">
                    <a:pos x="184" y="88"/>
                  </a:cxn>
                  <a:cxn ang="0">
                    <a:pos x="183" y="87"/>
                  </a:cxn>
                  <a:cxn ang="0">
                    <a:pos x="180" y="82"/>
                  </a:cxn>
                  <a:cxn ang="0">
                    <a:pos x="175" y="77"/>
                  </a:cxn>
                  <a:cxn ang="0">
                    <a:pos x="168" y="69"/>
                  </a:cxn>
                  <a:cxn ang="0">
                    <a:pos x="159" y="60"/>
                  </a:cxn>
                  <a:cxn ang="0">
                    <a:pos x="147" y="51"/>
                  </a:cxn>
                  <a:cxn ang="0">
                    <a:pos x="134" y="41"/>
                  </a:cxn>
                  <a:cxn ang="0">
                    <a:pos x="117" y="31"/>
                  </a:cxn>
                  <a:cxn ang="0">
                    <a:pos x="99" y="22"/>
                  </a:cxn>
                  <a:cxn ang="0">
                    <a:pos x="78" y="15"/>
                  </a:cxn>
                  <a:cxn ang="0">
                    <a:pos x="55" y="9"/>
                  </a:cxn>
                  <a:cxn ang="0">
                    <a:pos x="29" y="5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6" y="3"/>
                  </a:cxn>
                  <a:cxn ang="0">
                    <a:pos x="14" y="1"/>
                  </a:cxn>
                  <a:cxn ang="0">
                    <a:pos x="24" y="0"/>
                  </a:cxn>
                  <a:cxn ang="0">
                    <a:pos x="34" y="0"/>
                  </a:cxn>
                </a:cxnLst>
                <a:rect l="0" t="0" r="r" b="b"/>
                <a:pathLst>
                  <a:path w="184" h="88">
                    <a:moveTo>
                      <a:pt x="34" y="0"/>
                    </a:moveTo>
                    <a:lnTo>
                      <a:pt x="48" y="0"/>
                    </a:lnTo>
                    <a:lnTo>
                      <a:pt x="62" y="0"/>
                    </a:lnTo>
                    <a:lnTo>
                      <a:pt x="77" y="2"/>
                    </a:lnTo>
                    <a:lnTo>
                      <a:pt x="93" y="5"/>
                    </a:lnTo>
                    <a:lnTo>
                      <a:pt x="108" y="10"/>
                    </a:lnTo>
                    <a:lnTo>
                      <a:pt x="124" y="17"/>
                    </a:lnTo>
                    <a:lnTo>
                      <a:pt x="138" y="25"/>
                    </a:lnTo>
                    <a:lnTo>
                      <a:pt x="152" y="37"/>
                    </a:lnTo>
                    <a:lnTo>
                      <a:pt x="165" y="51"/>
                    </a:lnTo>
                    <a:lnTo>
                      <a:pt x="176" y="68"/>
                    </a:lnTo>
                    <a:lnTo>
                      <a:pt x="184" y="88"/>
                    </a:lnTo>
                    <a:lnTo>
                      <a:pt x="183" y="87"/>
                    </a:lnTo>
                    <a:lnTo>
                      <a:pt x="180" y="82"/>
                    </a:lnTo>
                    <a:lnTo>
                      <a:pt x="175" y="77"/>
                    </a:lnTo>
                    <a:lnTo>
                      <a:pt x="168" y="69"/>
                    </a:lnTo>
                    <a:lnTo>
                      <a:pt x="159" y="60"/>
                    </a:lnTo>
                    <a:lnTo>
                      <a:pt x="147" y="51"/>
                    </a:lnTo>
                    <a:lnTo>
                      <a:pt x="134" y="41"/>
                    </a:lnTo>
                    <a:lnTo>
                      <a:pt x="117" y="31"/>
                    </a:lnTo>
                    <a:lnTo>
                      <a:pt x="99" y="22"/>
                    </a:lnTo>
                    <a:lnTo>
                      <a:pt x="78" y="15"/>
                    </a:lnTo>
                    <a:lnTo>
                      <a:pt x="55" y="9"/>
                    </a:lnTo>
                    <a:lnTo>
                      <a:pt x="29" y="5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6" y="3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7" name="Freeform 163">
                <a:extLst>
                  <a:ext uri="{FF2B5EF4-FFF2-40B4-BE49-F238E27FC236}">
                    <a16:creationId xmlns:a16="http://schemas.microsoft.com/office/drawing/2014/main" id="{1018B232-382F-6643-A481-E089CE13B2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9859" y="2932957"/>
                <a:ext cx="194302" cy="73215"/>
              </a:xfrm>
              <a:custGeom>
                <a:avLst/>
                <a:gdLst/>
                <a:ahLst/>
                <a:cxnLst>
                  <a:cxn ang="0">
                    <a:pos x="138" y="0"/>
                  </a:cxn>
                  <a:cxn ang="0">
                    <a:pos x="135" y="12"/>
                  </a:cxn>
                  <a:cxn ang="0">
                    <a:pos x="127" y="23"/>
                  </a:cxn>
                  <a:cxn ang="0">
                    <a:pos x="114" y="33"/>
                  </a:cxn>
                  <a:cxn ang="0">
                    <a:pos x="98" y="41"/>
                  </a:cxn>
                  <a:cxn ang="0">
                    <a:pos x="79" y="48"/>
                  </a:cxn>
                  <a:cxn ang="0">
                    <a:pos x="63" y="51"/>
                  </a:cxn>
                  <a:cxn ang="0">
                    <a:pos x="47" y="52"/>
                  </a:cxn>
                  <a:cxn ang="0">
                    <a:pos x="34" y="51"/>
                  </a:cxn>
                  <a:cxn ang="0">
                    <a:pos x="21" y="47"/>
                  </a:cxn>
                  <a:cxn ang="0">
                    <a:pos x="11" y="42"/>
                  </a:cxn>
                  <a:cxn ang="0">
                    <a:pos x="4" y="36"/>
                  </a:cxn>
                  <a:cxn ang="0">
                    <a:pos x="0" y="28"/>
                  </a:cxn>
                  <a:cxn ang="0">
                    <a:pos x="0" y="19"/>
                  </a:cxn>
                  <a:cxn ang="0">
                    <a:pos x="3" y="10"/>
                  </a:cxn>
                  <a:cxn ang="0">
                    <a:pos x="9" y="2"/>
                  </a:cxn>
                  <a:cxn ang="0">
                    <a:pos x="9" y="9"/>
                  </a:cxn>
                  <a:cxn ang="0">
                    <a:pos x="12" y="16"/>
                  </a:cxn>
                  <a:cxn ang="0">
                    <a:pos x="17" y="23"/>
                  </a:cxn>
                  <a:cxn ang="0">
                    <a:pos x="24" y="29"/>
                  </a:cxn>
                  <a:cxn ang="0">
                    <a:pos x="34" y="32"/>
                  </a:cxn>
                  <a:cxn ang="0">
                    <a:pos x="46" y="35"/>
                  </a:cxn>
                  <a:cxn ang="0">
                    <a:pos x="60" y="36"/>
                  </a:cxn>
                  <a:cxn ang="0">
                    <a:pos x="76" y="34"/>
                  </a:cxn>
                  <a:cxn ang="0">
                    <a:pos x="92" y="31"/>
                  </a:cxn>
                  <a:cxn ang="0">
                    <a:pos x="108" y="25"/>
                  </a:cxn>
                  <a:cxn ang="0">
                    <a:pos x="122" y="18"/>
                  </a:cxn>
                  <a:cxn ang="0">
                    <a:pos x="132" y="10"/>
                  </a:cxn>
                  <a:cxn ang="0">
                    <a:pos x="138" y="0"/>
                  </a:cxn>
                </a:cxnLst>
                <a:rect l="0" t="0" r="r" b="b"/>
                <a:pathLst>
                  <a:path w="138" h="52">
                    <a:moveTo>
                      <a:pt x="138" y="0"/>
                    </a:moveTo>
                    <a:lnTo>
                      <a:pt x="135" y="12"/>
                    </a:lnTo>
                    <a:lnTo>
                      <a:pt x="127" y="23"/>
                    </a:lnTo>
                    <a:lnTo>
                      <a:pt x="114" y="33"/>
                    </a:lnTo>
                    <a:lnTo>
                      <a:pt x="98" y="41"/>
                    </a:lnTo>
                    <a:lnTo>
                      <a:pt x="79" y="48"/>
                    </a:lnTo>
                    <a:lnTo>
                      <a:pt x="63" y="51"/>
                    </a:lnTo>
                    <a:lnTo>
                      <a:pt x="47" y="52"/>
                    </a:lnTo>
                    <a:lnTo>
                      <a:pt x="34" y="51"/>
                    </a:lnTo>
                    <a:lnTo>
                      <a:pt x="21" y="47"/>
                    </a:lnTo>
                    <a:lnTo>
                      <a:pt x="11" y="42"/>
                    </a:lnTo>
                    <a:lnTo>
                      <a:pt x="4" y="36"/>
                    </a:lnTo>
                    <a:lnTo>
                      <a:pt x="0" y="28"/>
                    </a:lnTo>
                    <a:lnTo>
                      <a:pt x="0" y="19"/>
                    </a:lnTo>
                    <a:lnTo>
                      <a:pt x="3" y="10"/>
                    </a:lnTo>
                    <a:lnTo>
                      <a:pt x="9" y="2"/>
                    </a:lnTo>
                    <a:lnTo>
                      <a:pt x="9" y="9"/>
                    </a:lnTo>
                    <a:lnTo>
                      <a:pt x="12" y="16"/>
                    </a:lnTo>
                    <a:lnTo>
                      <a:pt x="17" y="23"/>
                    </a:lnTo>
                    <a:lnTo>
                      <a:pt x="24" y="29"/>
                    </a:lnTo>
                    <a:lnTo>
                      <a:pt x="34" y="32"/>
                    </a:lnTo>
                    <a:lnTo>
                      <a:pt x="46" y="35"/>
                    </a:lnTo>
                    <a:lnTo>
                      <a:pt x="60" y="36"/>
                    </a:lnTo>
                    <a:lnTo>
                      <a:pt x="76" y="34"/>
                    </a:lnTo>
                    <a:lnTo>
                      <a:pt x="92" y="31"/>
                    </a:lnTo>
                    <a:lnTo>
                      <a:pt x="108" y="25"/>
                    </a:lnTo>
                    <a:lnTo>
                      <a:pt x="122" y="18"/>
                    </a:lnTo>
                    <a:lnTo>
                      <a:pt x="132" y="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58B6E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8" name="Freeform 164">
                <a:extLst>
                  <a:ext uri="{FF2B5EF4-FFF2-40B4-BE49-F238E27FC236}">
                    <a16:creationId xmlns:a16="http://schemas.microsoft.com/office/drawing/2014/main" id="{B4B1A8BA-D13D-5E4D-BB9E-6A1E20377F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43639" y="-501108"/>
                <a:ext cx="23936" cy="23936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8" y="0"/>
                  </a:cxn>
                  <a:cxn ang="0">
                    <a:pos x="10" y="1"/>
                  </a:cxn>
                  <a:cxn ang="0">
                    <a:pos x="12" y="2"/>
                  </a:cxn>
                  <a:cxn ang="0">
                    <a:pos x="15" y="5"/>
                  </a:cxn>
                  <a:cxn ang="0">
                    <a:pos x="16" y="7"/>
                  </a:cxn>
                  <a:cxn ang="0">
                    <a:pos x="17" y="10"/>
                  </a:cxn>
                  <a:cxn ang="0">
                    <a:pos x="17" y="12"/>
                  </a:cxn>
                  <a:cxn ang="0">
                    <a:pos x="16" y="15"/>
                  </a:cxn>
                  <a:cxn ang="0">
                    <a:pos x="15" y="16"/>
                  </a:cxn>
                  <a:cxn ang="0">
                    <a:pos x="13" y="17"/>
                  </a:cxn>
                  <a:cxn ang="0">
                    <a:pos x="9" y="17"/>
                  </a:cxn>
                  <a:cxn ang="0">
                    <a:pos x="7" y="16"/>
                  </a:cxn>
                  <a:cxn ang="0">
                    <a:pos x="5" y="15"/>
                  </a:cxn>
                  <a:cxn ang="0">
                    <a:pos x="3" y="13"/>
                  </a:cxn>
                  <a:cxn ang="0">
                    <a:pos x="1" y="10"/>
                  </a:cxn>
                  <a:cxn ang="0">
                    <a:pos x="1" y="8"/>
                  </a:cxn>
                  <a:cxn ang="0">
                    <a:pos x="0" y="5"/>
                  </a:cxn>
                  <a:cxn ang="0">
                    <a:pos x="1" y="3"/>
                  </a:cxn>
                  <a:cxn ang="0">
                    <a:pos x="3" y="1"/>
                  </a:cxn>
                  <a:cxn ang="0">
                    <a:pos x="5" y="0"/>
                  </a:cxn>
                </a:cxnLst>
                <a:rect l="0" t="0" r="r" b="b"/>
                <a:pathLst>
                  <a:path w="17" h="17">
                    <a:moveTo>
                      <a:pt x="5" y="0"/>
                    </a:moveTo>
                    <a:lnTo>
                      <a:pt x="8" y="0"/>
                    </a:lnTo>
                    <a:lnTo>
                      <a:pt x="10" y="1"/>
                    </a:lnTo>
                    <a:lnTo>
                      <a:pt x="12" y="2"/>
                    </a:lnTo>
                    <a:lnTo>
                      <a:pt x="15" y="5"/>
                    </a:lnTo>
                    <a:lnTo>
                      <a:pt x="16" y="7"/>
                    </a:lnTo>
                    <a:lnTo>
                      <a:pt x="17" y="10"/>
                    </a:lnTo>
                    <a:lnTo>
                      <a:pt x="17" y="12"/>
                    </a:lnTo>
                    <a:lnTo>
                      <a:pt x="16" y="15"/>
                    </a:lnTo>
                    <a:lnTo>
                      <a:pt x="15" y="16"/>
                    </a:lnTo>
                    <a:lnTo>
                      <a:pt x="13" y="17"/>
                    </a:lnTo>
                    <a:lnTo>
                      <a:pt x="9" y="17"/>
                    </a:lnTo>
                    <a:lnTo>
                      <a:pt x="7" y="16"/>
                    </a:lnTo>
                    <a:lnTo>
                      <a:pt x="5" y="15"/>
                    </a:lnTo>
                    <a:lnTo>
                      <a:pt x="3" y="13"/>
                    </a:lnTo>
                    <a:lnTo>
                      <a:pt x="1" y="10"/>
                    </a:lnTo>
                    <a:lnTo>
                      <a:pt x="1" y="8"/>
                    </a:lnTo>
                    <a:lnTo>
                      <a:pt x="0" y="5"/>
                    </a:lnTo>
                    <a:lnTo>
                      <a:pt x="1" y="3"/>
                    </a:lnTo>
                    <a:lnTo>
                      <a:pt x="3" y="1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" name="Freeform 165">
                <a:extLst>
                  <a:ext uri="{FF2B5EF4-FFF2-40B4-BE49-F238E27FC236}">
                    <a16:creationId xmlns:a16="http://schemas.microsoft.com/office/drawing/2014/main" id="{A11AACE1-982C-E742-88FB-FD88DFF4D4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462" y="17029"/>
                <a:ext cx="192894" cy="785653"/>
              </a:xfrm>
              <a:custGeom>
                <a:avLst/>
                <a:gdLst/>
                <a:ahLst/>
                <a:cxnLst>
                  <a:cxn ang="0">
                    <a:pos x="56" y="0"/>
                  </a:cxn>
                  <a:cxn ang="0">
                    <a:pos x="44" y="14"/>
                  </a:cxn>
                  <a:cxn ang="0">
                    <a:pos x="34" y="30"/>
                  </a:cxn>
                  <a:cxn ang="0">
                    <a:pos x="26" y="48"/>
                  </a:cxn>
                  <a:cxn ang="0">
                    <a:pos x="23" y="68"/>
                  </a:cxn>
                  <a:cxn ang="0">
                    <a:pos x="23" y="90"/>
                  </a:cxn>
                  <a:cxn ang="0">
                    <a:pos x="24" y="105"/>
                  </a:cxn>
                  <a:cxn ang="0">
                    <a:pos x="26" y="125"/>
                  </a:cxn>
                  <a:cxn ang="0">
                    <a:pos x="29" y="149"/>
                  </a:cxn>
                  <a:cxn ang="0">
                    <a:pos x="33" y="177"/>
                  </a:cxn>
                  <a:cxn ang="0">
                    <a:pos x="38" y="209"/>
                  </a:cxn>
                  <a:cxn ang="0">
                    <a:pos x="44" y="243"/>
                  </a:cxn>
                  <a:cxn ang="0">
                    <a:pos x="50" y="279"/>
                  </a:cxn>
                  <a:cxn ang="0">
                    <a:pos x="58" y="317"/>
                  </a:cxn>
                  <a:cxn ang="0">
                    <a:pos x="68" y="355"/>
                  </a:cxn>
                  <a:cxn ang="0">
                    <a:pos x="78" y="395"/>
                  </a:cxn>
                  <a:cxn ang="0">
                    <a:pos x="91" y="434"/>
                  </a:cxn>
                  <a:cxn ang="0">
                    <a:pos x="104" y="472"/>
                  </a:cxn>
                  <a:cxn ang="0">
                    <a:pos x="120" y="510"/>
                  </a:cxn>
                  <a:cxn ang="0">
                    <a:pos x="137" y="545"/>
                  </a:cxn>
                  <a:cxn ang="0">
                    <a:pos x="118" y="553"/>
                  </a:cxn>
                  <a:cxn ang="0">
                    <a:pos x="102" y="558"/>
                  </a:cxn>
                  <a:cxn ang="0">
                    <a:pos x="83" y="518"/>
                  </a:cxn>
                  <a:cxn ang="0">
                    <a:pos x="66" y="477"/>
                  </a:cxn>
                  <a:cxn ang="0">
                    <a:pos x="52" y="435"/>
                  </a:cxn>
                  <a:cxn ang="0">
                    <a:pos x="40" y="393"/>
                  </a:cxn>
                  <a:cxn ang="0">
                    <a:pos x="30" y="353"/>
                  </a:cxn>
                  <a:cxn ang="0">
                    <a:pos x="22" y="312"/>
                  </a:cxn>
                  <a:cxn ang="0">
                    <a:pos x="15" y="274"/>
                  </a:cxn>
                  <a:cxn ang="0">
                    <a:pos x="10" y="238"/>
                  </a:cxn>
                  <a:cxn ang="0">
                    <a:pos x="7" y="204"/>
                  </a:cxn>
                  <a:cxn ang="0">
                    <a:pos x="4" y="173"/>
                  </a:cxn>
                  <a:cxn ang="0">
                    <a:pos x="2" y="145"/>
                  </a:cxn>
                  <a:cxn ang="0">
                    <a:pos x="1" y="122"/>
                  </a:cxn>
                  <a:cxn ang="0">
                    <a:pos x="0" y="102"/>
                  </a:cxn>
                  <a:cxn ang="0">
                    <a:pos x="0" y="71"/>
                  </a:cxn>
                  <a:cxn ang="0">
                    <a:pos x="1" y="66"/>
                  </a:cxn>
                  <a:cxn ang="0">
                    <a:pos x="4" y="59"/>
                  </a:cxn>
                  <a:cxn ang="0">
                    <a:pos x="8" y="49"/>
                  </a:cxn>
                  <a:cxn ang="0">
                    <a:pos x="14" y="39"/>
                  </a:cxn>
                  <a:cxn ang="0">
                    <a:pos x="24" y="27"/>
                  </a:cxn>
                  <a:cxn ang="0">
                    <a:pos x="38" y="13"/>
                  </a:cxn>
                  <a:cxn ang="0">
                    <a:pos x="56" y="0"/>
                  </a:cxn>
                </a:cxnLst>
                <a:rect l="0" t="0" r="r" b="b"/>
                <a:pathLst>
                  <a:path w="137" h="558">
                    <a:moveTo>
                      <a:pt x="56" y="0"/>
                    </a:moveTo>
                    <a:lnTo>
                      <a:pt x="44" y="14"/>
                    </a:lnTo>
                    <a:lnTo>
                      <a:pt x="34" y="30"/>
                    </a:lnTo>
                    <a:lnTo>
                      <a:pt x="26" y="48"/>
                    </a:lnTo>
                    <a:lnTo>
                      <a:pt x="23" y="68"/>
                    </a:lnTo>
                    <a:lnTo>
                      <a:pt x="23" y="90"/>
                    </a:lnTo>
                    <a:lnTo>
                      <a:pt x="24" y="105"/>
                    </a:lnTo>
                    <a:lnTo>
                      <a:pt x="26" y="125"/>
                    </a:lnTo>
                    <a:lnTo>
                      <a:pt x="29" y="149"/>
                    </a:lnTo>
                    <a:lnTo>
                      <a:pt x="33" y="177"/>
                    </a:lnTo>
                    <a:lnTo>
                      <a:pt x="38" y="209"/>
                    </a:lnTo>
                    <a:lnTo>
                      <a:pt x="44" y="243"/>
                    </a:lnTo>
                    <a:lnTo>
                      <a:pt x="50" y="279"/>
                    </a:lnTo>
                    <a:lnTo>
                      <a:pt x="58" y="317"/>
                    </a:lnTo>
                    <a:lnTo>
                      <a:pt x="68" y="355"/>
                    </a:lnTo>
                    <a:lnTo>
                      <a:pt x="78" y="395"/>
                    </a:lnTo>
                    <a:lnTo>
                      <a:pt x="91" y="434"/>
                    </a:lnTo>
                    <a:lnTo>
                      <a:pt x="104" y="472"/>
                    </a:lnTo>
                    <a:lnTo>
                      <a:pt x="120" y="510"/>
                    </a:lnTo>
                    <a:lnTo>
                      <a:pt x="137" y="545"/>
                    </a:lnTo>
                    <a:lnTo>
                      <a:pt x="118" y="553"/>
                    </a:lnTo>
                    <a:lnTo>
                      <a:pt x="102" y="558"/>
                    </a:lnTo>
                    <a:lnTo>
                      <a:pt x="83" y="518"/>
                    </a:lnTo>
                    <a:lnTo>
                      <a:pt x="66" y="477"/>
                    </a:lnTo>
                    <a:lnTo>
                      <a:pt x="52" y="435"/>
                    </a:lnTo>
                    <a:lnTo>
                      <a:pt x="40" y="393"/>
                    </a:lnTo>
                    <a:lnTo>
                      <a:pt x="30" y="353"/>
                    </a:lnTo>
                    <a:lnTo>
                      <a:pt x="22" y="312"/>
                    </a:lnTo>
                    <a:lnTo>
                      <a:pt x="15" y="274"/>
                    </a:lnTo>
                    <a:lnTo>
                      <a:pt x="10" y="238"/>
                    </a:lnTo>
                    <a:lnTo>
                      <a:pt x="7" y="204"/>
                    </a:lnTo>
                    <a:lnTo>
                      <a:pt x="4" y="173"/>
                    </a:lnTo>
                    <a:lnTo>
                      <a:pt x="2" y="145"/>
                    </a:lnTo>
                    <a:lnTo>
                      <a:pt x="1" y="122"/>
                    </a:lnTo>
                    <a:lnTo>
                      <a:pt x="0" y="102"/>
                    </a:lnTo>
                    <a:lnTo>
                      <a:pt x="0" y="71"/>
                    </a:lnTo>
                    <a:lnTo>
                      <a:pt x="1" y="66"/>
                    </a:lnTo>
                    <a:lnTo>
                      <a:pt x="4" y="59"/>
                    </a:lnTo>
                    <a:lnTo>
                      <a:pt x="8" y="49"/>
                    </a:lnTo>
                    <a:lnTo>
                      <a:pt x="14" y="39"/>
                    </a:lnTo>
                    <a:lnTo>
                      <a:pt x="24" y="27"/>
                    </a:lnTo>
                    <a:lnTo>
                      <a:pt x="38" y="13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" name="Freeform 166">
                <a:extLst>
                  <a:ext uri="{FF2B5EF4-FFF2-40B4-BE49-F238E27FC236}">
                    <a16:creationId xmlns:a16="http://schemas.microsoft.com/office/drawing/2014/main" id="{A3080A4F-4774-0E43-B9F8-19672893E4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53395" y="224002"/>
                <a:ext cx="259069" cy="30834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" y="0"/>
                  </a:cxn>
                  <a:cxn ang="0">
                    <a:pos x="20" y="1"/>
                  </a:cxn>
                  <a:cxn ang="0">
                    <a:pos x="34" y="3"/>
                  </a:cxn>
                  <a:cxn ang="0">
                    <a:pos x="50" y="5"/>
                  </a:cxn>
                  <a:cxn ang="0">
                    <a:pos x="68" y="6"/>
                  </a:cxn>
                  <a:cxn ang="0">
                    <a:pos x="86" y="10"/>
                  </a:cxn>
                  <a:cxn ang="0">
                    <a:pos x="104" y="14"/>
                  </a:cxn>
                  <a:cxn ang="0">
                    <a:pos x="122" y="19"/>
                  </a:cxn>
                  <a:cxn ang="0">
                    <a:pos x="139" y="25"/>
                  </a:cxn>
                  <a:cxn ang="0">
                    <a:pos x="153" y="32"/>
                  </a:cxn>
                  <a:cxn ang="0">
                    <a:pos x="165" y="41"/>
                  </a:cxn>
                  <a:cxn ang="0">
                    <a:pos x="172" y="51"/>
                  </a:cxn>
                  <a:cxn ang="0">
                    <a:pos x="177" y="63"/>
                  </a:cxn>
                  <a:cxn ang="0">
                    <a:pos x="181" y="78"/>
                  </a:cxn>
                  <a:cxn ang="0">
                    <a:pos x="183" y="95"/>
                  </a:cxn>
                  <a:cxn ang="0">
                    <a:pos x="184" y="114"/>
                  </a:cxn>
                  <a:cxn ang="0">
                    <a:pos x="184" y="133"/>
                  </a:cxn>
                  <a:cxn ang="0">
                    <a:pos x="183" y="151"/>
                  </a:cxn>
                  <a:cxn ang="0">
                    <a:pos x="181" y="169"/>
                  </a:cxn>
                  <a:cxn ang="0">
                    <a:pos x="180" y="185"/>
                  </a:cxn>
                  <a:cxn ang="0">
                    <a:pos x="178" y="199"/>
                  </a:cxn>
                  <a:cxn ang="0">
                    <a:pos x="177" y="210"/>
                  </a:cxn>
                  <a:cxn ang="0">
                    <a:pos x="175" y="217"/>
                  </a:cxn>
                  <a:cxn ang="0">
                    <a:pos x="175" y="219"/>
                  </a:cxn>
                  <a:cxn ang="0">
                    <a:pos x="175" y="217"/>
                  </a:cxn>
                  <a:cxn ang="0">
                    <a:pos x="174" y="211"/>
                  </a:cxn>
                  <a:cxn ang="0">
                    <a:pos x="171" y="200"/>
                  </a:cxn>
                  <a:cxn ang="0">
                    <a:pos x="167" y="187"/>
                  </a:cxn>
                  <a:cxn ang="0">
                    <a:pos x="162" y="171"/>
                  </a:cxn>
                  <a:cxn ang="0">
                    <a:pos x="155" y="154"/>
                  </a:cxn>
                  <a:cxn ang="0">
                    <a:pos x="146" y="134"/>
                  </a:cxn>
                  <a:cxn ang="0">
                    <a:pos x="136" y="115"/>
                  </a:cxn>
                  <a:cxn ang="0">
                    <a:pos x="124" y="95"/>
                  </a:cxn>
                  <a:cxn ang="0">
                    <a:pos x="109" y="75"/>
                  </a:cxn>
                  <a:cxn ang="0">
                    <a:pos x="93" y="56"/>
                  </a:cxn>
                  <a:cxn ang="0">
                    <a:pos x="73" y="39"/>
                  </a:cxn>
                  <a:cxn ang="0">
                    <a:pos x="52" y="23"/>
                  </a:cxn>
                  <a:cxn ang="0">
                    <a:pos x="27" y="11"/>
                  </a:cxn>
                  <a:cxn ang="0">
                    <a:pos x="0" y="0"/>
                  </a:cxn>
                </a:cxnLst>
                <a:rect l="0" t="0" r="r" b="b"/>
                <a:pathLst>
                  <a:path w="184" h="219">
                    <a:moveTo>
                      <a:pt x="0" y="0"/>
                    </a:moveTo>
                    <a:lnTo>
                      <a:pt x="9" y="0"/>
                    </a:lnTo>
                    <a:lnTo>
                      <a:pt x="20" y="1"/>
                    </a:lnTo>
                    <a:lnTo>
                      <a:pt x="34" y="3"/>
                    </a:lnTo>
                    <a:lnTo>
                      <a:pt x="50" y="5"/>
                    </a:lnTo>
                    <a:lnTo>
                      <a:pt x="68" y="6"/>
                    </a:lnTo>
                    <a:lnTo>
                      <a:pt x="86" y="10"/>
                    </a:lnTo>
                    <a:lnTo>
                      <a:pt x="104" y="14"/>
                    </a:lnTo>
                    <a:lnTo>
                      <a:pt x="122" y="19"/>
                    </a:lnTo>
                    <a:lnTo>
                      <a:pt x="139" y="25"/>
                    </a:lnTo>
                    <a:lnTo>
                      <a:pt x="153" y="32"/>
                    </a:lnTo>
                    <a:lnTo>
                      <a:pt x="165" y="41"/>
                    </a:lnTo>
                    <a:lnTo>
                      <a:pt x="172" y="51"/>
                    </a:lnTo>
                    <a:lnTo>
                      <a:pt x="177" y="63"/>
                    </a:lnTo>
                    <a:lnTo>
                      <a:pt x="181" y="78"/>
                    </a:lnTo>
                    <a:lnTo>
                      <a:pt x="183" y="95"/>
                    </a:lnTo>
                    <a:lnTo>
                      <a:pt x="184" y="114"/>
                    </a:lnTo>
                    <a:lnTo>
                      <a:pt x="184" y="133"/>
                    </a:lnTo>
                    <a:lnTo>
                      <a:pt x="183" y="151"/>
                    </a:lnTo>
                    <a:lnTo>
                      <a:pt x="181" y="169"/>
                    </a:lnTo>
                    <a:lnTo>
                      <a:pt x="180" y="185"/>
                    </a:lnTo>
                    <a:lnTo>
                      <a:pt x="178" y="199"/>
                    </a:lnTo>
                    <a:lnTo>
                      <a:pt x="177" y="210"/>
                    </a:lnTo>
                    <a:lnTo>
                      <a:pt x="175" y="217"/>
                    </a:lnTo>
                    <a:lnTo>
                      <a:pt x="175" y="219"/>
                    </a:lnTo>
                    <a:lnTo>
                      <a:pt x="175" y="217"/>
                    </a:lnTo>
                    <a:lnTo>
                      <a:pt x="174" y="211"/>
                    </a:lnTo>
                    <a:lnTo>
                      <a:pt x="171" y="200"/>
                    </a:lnTo>
                    <a:lnTo>
                      <a:pt x="167" y="187"/>
                    </a:lnTo>
                    <a:lnTo>
                      <a:pt x="162" y="171"/>
                    </a:lnTo>
                    <a:lnTo>
                      <a:pt x="155" y="154"/>
                    </a:lnTo>
                    <a:lnTo>
                      <a:pt x="146" y="134"/>
                    </a:lnTo>
                    <a:lnTo>
                      <a:pt x="136" y="115"/>
                    </a:lnTo>
                    <a:lnTo>
                      <a:pt x="124" y="95"/>
                    </a:lnTo>
                    <a:lnTo>
                      <a:pt x="109" y="75"/>
                    </a:lnTo>
                    <a:lnTo>
                      <a:pt x="93" y="56"/>
                    </a:lnTo>
                    <a:lnTo>
                      <a:pt x="73" y="39"/>
                    </a:lnTo>
                    <a:lnTo>
                      <a:pt x="52" y="23"/>
                    </a:lnTo>
                    <a:lnTo>
                      <a:pt x="27" y="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" name="Freeform 167">
                <a:extLst>
                  <a:ext uri="{FF2B5EF4-FFF2-40B4-BE49-F238E27FC236}">
                    <a16:creationId xmlns:a16="http://schemas.microsoft.com/office/drawing/2014/main" id="{B7237C1A-A101-E24F-ADE8-D61A02E9A2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69182" y="1551728"/>
                <a:ext cx="325244" cy="751862"/>
              </a:xfrm>
              <a:custGeom>
                <a:avLst/>
                <a:gdLst/>
                <a:ahLst/>
                <a:cxnLst>
                  <a:cxn ang="0">
                    <a:pos x="202" y="0"/>
                  </a:cxn>
                  <a:cxn ang="0">
                    <a:pos x="219" y="7"/>
                  </a:cxn>
                  <a:cxn ang="0">
                    <a:pos x="231" y="27"/>
                  </a:cxn>
                  <a:cxn ang="0">
                    <a:pos x="227" y="51"/>
                  </a:cxn>
                  <a:cxn ang="0">
                    <a:pos x="225" y="46"/>
                  </a:cxn>
                  <a:cxn ang="0">
                    <a:pos x="219" y="37"/>
                  </a:cxn>
                  <a:cxn ang="0">
                    <a:pos x="207" y="29"/>
                  </a:cxn>
                  <a:cxn ang="0">
                    <a:pos x="192" y="31"/>
                  </a:cxn>
                  <a:cxn ang="0">
                    <a:pos x="172" y="43"/>
                  </a:cxn>
                  <a:cxn ang="0">
                    <a:pos x="147" y="68"/>
                  </a:cxn>
                  <a:cxn ang="0">
                    <a:pos x="119" y="101"/>
                  </a:cxn>
                  <a:cxn ang="0">
                    <a:pos x="91" y="141"/>
                  </a:cxn>
                  <a:cxn ang="0">
                    <a:pos x="68" y="188"/>
                  </a:cxn>
                  <a:cxn ang="0">
                    <a:pos x="50" y="240"/>
                  </a:cxn>
                  <a:cxn ang="0">
                    <a:pos x="38" y="300"/>
                  </a:cxn>
                  <a:cxn ang="0">
                    <a:pos x="29" y="357"/>
                  </a:cxn>
                  <a:cxn ang="0">
                    <a:pos x="27" y="410"/>
                  </a:cxn>
                  <a:cxn ang="0">
                    <a:pos x="30" y="456"/>
                  </a:cxn>
                  <a:cxn ang="0">
                    <a:pos x="40" y="492"/>
                  </a:cxn>
                  <a:cxn ang="0">
                    <a:pos x="58" y="517"/>
                  </a:cxn>
                  <a:cxn ang="0">
                    <a:pos x="43" y="531"/>
                  </a:cxn>
                  <a:cxn ang="0">
                    <a:pos x="14" y="532"/>
                  </a:cxn>
                  <a:cxn ang="0">
                    <a:pos x="10" y="516"/>
                  </a:cxn>
                  <a:cxn ang="0">
                    <a:pos x="5" y="485"/>
                  </a:cxn>
                  <a:cxn ang="0">
                    <a:pos x="1" y="441"/>
                  </a:cxn>
                  <a:cxn ang="0">
                    <a:pos x="0" y="388"/>
                  </a:cxn>
                  <a:cxn ang="0">
                    <a:pos x="6" y="326"/>
                  </a:cxn>
                  <a:cxn ang="0">
                    <a:pos x="20" y="259"/>
                  </a:cxn>
                  <a:cxn ang="0">
                    <a:pos x="47" y="187"/>
                  </a:cxn>
                  <a:cxn ang="0">
                    <a:pos x="87" y="114"/>
                  </a:cxn>
                  <a:cxn ang="0">
                    <a:pos x="145" y="41"/>
                  </a:cxn>
                  <a:cxn ang="0">
                    <a:pos x="182" y="4"/>
                  </a:cxn>
                  <a:cxn ang="0">
                    <a:pos x="193" y="0"/>
                  </a:cxn>
                </a:cxnLst>
                <a:rect l="0" t="0" r="r" b="b"/>
                <a:pathLst>
                  <a:path w="231" h="534">
                    <a:moveTo>
                      <a:pt x="193" y="0"/>
                    </a:moveTo>
                    <a:lnTo>
                      <a:pt x="202" y="0"/>
                    </a:lnTo>
                    <a:lnTo>
                      <a:pt x="210" y="1"/>
                    </a:lnTo>
                    <a:lnTo>
                      <a:pt x="219" y="7"/>
                    </a:lnTo>
                    <a:lnTo>
                      <a:pt x="227" y="16"/>
                    </a:lnTo>
                    <a:lnTo>
                      <a:pt x="231" y="27"/>
                    </a:lnTo>
                    <a:lnTo>
                      <a:pt x="231" y="39"/>
                    </a:lnTo>
                    <a:lnTo>
                      <a:pt x="227" y="51"/>
                    </a:lnTo>
                    <a:lnTo>
                      <a:pt x="227" y="49"/>
                    </a:lnTo>
                    <a:lnTo>
                      <a:pt x="225" y="46"/>
                    </a:lnTo>
                    <a:lnTo>
                      <a:pt x="223" y="42"/>
                    </a:lnTo>
                    <a:lnTo>
                      <a:pt x="219" y="37"/>
                    </a:lnTo>
                    <a:lnTo>
                      <a:pt x="214" y="32"/>
                    </a:lnTo>
                    <a:lnTo>
                      <a:pt x="207" y="29"/>
                    </a:lnTo>
                    <a:lnTo>
                      <a:pt x="198" y="28"/>
                    </a:lnTo>
                    <a:lnTo>
                      <a:pt x="192" y="31"/>
                    </a:lnTo>
                    <a:lnTo>
                      <a:pt x="183" y="36"/>
                    </a:lnTo>
                    <a:lnTo>
                      <a:pt x="172" y="43"/>
                    </a:lnTo>
                    <a:lnTo>
                      <a:pt x="160" y="54"/>
                    </a:lnTo>
                    <a:lnTo>
                      <a:pt x="147" y="68"/>
                    </a:lnTo>
                    <a:lnTo>
                      <a:pt x="133" y="84"/>
                    </a:lnTo>
                    <a:lnTo>
                      <a:pt x="119" y="101"/>
                    </a:lnTo>
                    <a:lnTo>
                      <a:pt x="105" y="120"/>
                    </a:lnTo>
                    <a:lnTo>
                      <a:pt x="91" y="141"/>
                    </a:lnTo>
                    <a:lnTo>
                      <a:pt x="79" y="165"/>
                    </a:lnTo>
                    <a:lnTo>
                      <a:pt x="68" y="188"/>
                    </a:lnTo>
                    <a:lnTo>
                      <a:pt x="58" y="214"/>
                    </a:lnTo>
                    <a:lnTo>
                      <a:pt x="50" y="240"/>
                    </a:lnTo>
                    <a:lnTo>
                      <a:pt x="44" y="270"/>
                    </a:lnTo>
                    <a:lnTo>
                      <a:pt x="38" y="300"/>
                    </a:lnTo>
                    <a:lnTo>
                      <a:pt x="33" y="329"/>
                    </a:lnTo>
                    <a:lnTo>
                      <a:pt x="29" y="357"/>
                    </a:lnTo>
                    <a:lnTo>
                      <a:pt x="28" y="384"/>
                    </a:lnTo>
                    <a:lnTo>
                      <a:pt x="27" y="410"/>
                    </a:lnTo>
                    <a:lnTo>
                      <a:pt x="28" y="434"/>
                    </a:lnTo>
                    <a:lnTo>
                      <a:pt x="30" y="456"/>
                    </a:lnTo>
                    <a:lnTo>
                      <a:pt x="34" y="475"/>
                    </a:lnTo>
                    <a:lnTo>
                      <a:pt x="40" y="492"/>
                    </a:lnTo>
                    <a:lnTo>
                      <a:pt x="48" y="506"/>
                    </a:lnTo>
                    <a:lnTo>
                      <a:pt x="58" y="517"/>
                    </a:lnTo>
                    <a:lnTo>
                      <a:pt x="69" y="525"/>
                    </a:lnTo>
                    <a:lnTo>
                      <a:pt x="43" y="531"/>
                    </a:lnTo>
                    <a:lnTo>
                      <a:pt x="15" y="534"/>
                    </a:lnTo>
                    <a:lnTo>
                      <a:pt x="14" y="532"/>
                    </a:lnTo>
                    <a:lnTo>
                      <a:pt x="13" y="526"/>
                    </a:lnTo>
                    <a:lnTo>
                      <a:pt x="10" y="516"/>
                    </a:lnTo>
                    <a:lnTo>
                      <a:pt x="8" y="501"/>
                    </a:lnTo>
                    <a:lnTo>
                      <a:pt x="5" y="485"/>
                    </a:lnTo>
                    <a:lnTo>
                      <a:pt x="3" y="465"/>
                    </a:lnTo>
                    <a:lnTo>
                      <a:pt x="1" y="441"/>
                    </a:lnTo>
                    <a:lnTo>
                      <a:pt x="0" y="416"/>
                    </a:lnTo>
                    <a:lnTo>
                      <a:pt x="0" y="388"/>
                    </a:lnTo>
                    <a:lnTo>
                      <a:pt x="2" y="358"/>
                    </a:lnTo>
                    <a:lnTo>
                      <a:pt x="6" y="326"/>
                    </a:lnTo>
                    <a:lnTo>
                      <a:pt x="12" y="293"/>
                    </a:lnTo>
                    <a:lnTo>
                      <a:pt x="20" y="259"/>
                    </a:lnTo>
                    <a:lnTo>
                      <a:pt x="32" y="223"/>
                    </a:lnTo>
                    <a:lnTo>
                      <a:pt x="47" y="187"/>
                    </a:lnTo>
                    <a:lnTo>
                      <a:pt x="65" y="151"/>
                    </a:lnTo>
                    <a:lnTo>
                      <a:pt x="87" y="114"/>
                    </a:lnTo>
                    <a:lnTo>
                      <a:pt x="114" y="77"/>
                    </a:lnTo>
                    <a:lnTo>
                      <a:pt x="145" y="41"/>
                    </a:lnTo>
                    <a:lnTo>
                      <a:pt x="181" y="5"/>
                    </a:lnTo>
                    <a:lnTo>
                      <a:pt x="182" y="4"/>
                    </a:lnTo>
                    <a:lnTo>
                      <a:pt x="187" y="2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" name="Freeform 168">
                <a:extLst>
                  <a:ext uri="{FF2B5EF4-FFF2-40B4-BE49-F238E27FC236}">
                    <a16:creationId xmlns:a16="http://schemas.microsoft.com/office/drawing/2014/main" id="{CBB4E196-43E0-3346-BD77-C8CCD8400B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28085" y="1474289"/>
                <a:ext cx="298492" cy="301308"/>
              </a:xfrm>
              <a:custGeom>
                <a:avLst/>
                <a:gdLst/>
                <a:ahLst/>
                <a:cxnLst>
                  <a:cxn ang="0">
                    <a:pos x="207" y="211"/>
                  </a:cxn>
                  <a:cxn ang="0">
                    <a:pos x="207" y="211"/>
                  </a:cxn>
                  <a:cxn ang="0">
                    <a:pos x="206" y="214"/>
                  </a:cxn>
                  <a:cxn ang="0">
                    <a:pos x="207" y="211"/>
                  </a:cxn>
                  <a:cxn ang="0">
                    <a:pos x="57" y="0"/>
                  </a:cxn>
                  <a:cxn ang="0">
                    <a:pos x="74" y="2"/>
                  </a:cxn>
                  <a:cxn ang="0">
                    <a:pos x="93" y="5"/>
                  </a:cxn>
                  <a:cxn ang="0">
                    <a:pos x="112" y="12"/>
                  </a:cxn>
                  <a:cxn ang="0">
                    <a:pos x="132" y="23"/>
                  </a:cxn>
                  <a:cxn ang="0">
                    <a:pos x="152" y="37"/>
                  </a:cxn>
                  <a:cxn ang="0">
                    <a:pos x="171" y="55"/>
                  </a:cxn>
                  <a:cxn ang="0">
                    <a:pos x="185" y="74"/>
                  </a:cxn>
                  <a:cxn ang="0">
                    <a:pos x="195" y="94"/>
                  </a:cxn>
                  <a:cxn ang="0">
                    <a:pos x="203" y="114"/>
                  </a:cxn>
                  <a:cxn ang="0">
                    <a:pos x="208" y="134"/>
                  </a:cxn>
                  <a:cxn ang="0">
                    <a:pos x="211" y="154"/>
                  </a:cxn>
                  <a:cxn ang="0">
                    <a:pos x="212" y="171"/>
                  </a:cxn>
                  <a:cxn ang="0">
                    <a:pos x="211" y="186"/>
                  </a:cxn>
                  <a:cxn ang="0">
                    <a:pos x="210" y="199"/>
                  </a:cxn>
                  <a:cxn ang="0">
                    <a:pos x="208" y="208"/>
                  </a:cxn>
                  <a:cxn ang="0">
                    <a:pos x="207" y="211"/>
                  </a:cxn>
                  <a:cxn ang="0">
                    <a:pos x="208" y="204"/>
                  </a:cxn>
                  <a:cxn ang="0">
                    <a:pos x="208" y="177"/>
                  </a:cxn>
                  <a:cxn ang="0">
                    <a:pos x="206" y="159"/>
                  </a:cxn>
                  <a:cxn ang="0">
                    <a:pos x="203" y="139"/>
                  </a:cxn>
                  <a:cxn ang="0">
                    <a:pos x="196" y="118"/>
                  </a:cxn>
                  <a:cxn ang="0">
                    <a:pos x="186" y="96"/>
                  </a:cxn>
                  <a:cxn ang="0">
                    <a:pos x="172" y="73"/>
                  </a:cxn>
                  <a:cxn ang="0">
                    <a:pos x="154" y="51"/>
                  </a:cxn>
                  <a:cxn ang="0">
                    <a:pos x="136" y="35"/>
                  </a:cxn>
                  <a:cxn ang="0">
                    <a:pos x="117" y="24"/>
                  </a:cxn>
                  <a:cxn ang="0">
                    <a:pos x="98" y="15"/>
                  </a:cxn>
                  <a:cxn ang="0">
                    <a:pos x="80" y="10"/>
                  </a:cxn>
                  <a:cxn ang="0">
                    <a:pos x="61" y="6"/>
                  </a:cxn>
                  <a:cxn ang="0">
                    <a:pos x="44" y="5"/>
                  </a:cxn>
                  <a:cxn ang="0">
                    <a:pos x="30" y="5"/>
                  </a:cxn>
                  <a:cxn ang="0">
                    <a:pos x="18" y="6"/>
                  </a:cxn>
                  <a:cxn ang="0">
                    <a:pos x="8" y="8"/>
                  </a:cxn>
                  <a:cxn ang="0">
                    <a:pos x="3" y="9"/>
                  </a:cxn>
                  <a:cxn ang="0">
                    <a:pos x="0" y="10"/>
                  </a:cxn>
                  <a:cxn ang="0">
                    <a:pos x="2" y="9"/>
                  </a:cxn>
                  <a:cxn ang="0">
                    <a:pos x="8" y="7"/>
                  </a:cxn>
                  <a:cxn ang="0">
                    <a:pos x="16" y="4"/>
                  </a:cxn>
                  <a:cxn ang="0">
                    <a:pos x="27" y="2"/>
                  </a:cxn>
                  <a:cxn ang="0">
                    <a:pos x="41" y="1"/>
                  </a:cxn>
                  <a:cxn ang="0">
                    <a:pos x="57" y="0"/>
                  </a:cxn>
                </a:cxnLst>
                <a:rect l="0" t="0" r="r" b="b"/>
                <a:pathLst>
                  <a:path w="212" h="214">
                    <a:moveTo>
                      <a:pt x="207" y="211"/>
                    </a:moveTo>
                    <a:lnTo>
                      <a:pt x="207" y="211"/>
                    </a:lnTo>
                    <a:lnTo>
                      <a:pt x="206" y="214"/>
                    </a:lnTo>
                    <a:lnTo>
                      <a:pt x="207" y="211"/>
                    </a:lnTo>
                    <a:close/>
                    <a:moveTo>
                      <a:pt x="57" y="0"/>
                    </a:moveTo>
                    <a:lnTo>
                      <a:pt x="74" y="2"/>
                    </a:lnTo>
                    <a:lnTo>
                      <a:pt x="93" y="5"/>
                    </a:lnTo>
                    <a:lnTo>
                      <a:pt x="112" y="12"/>
                    </a:lnTo>
                    <a:lnTo>
                      <a:pt x="132" y="23"/>
                    </a:lnTo>
                    <a:lnTo>
                      <a:pt x="152" y="37"/>
                    </a:lnTo>
                    <a:lnTo>
                      <a:pt x="171" y="55"/>
                    </a:lnTo>
                    <a:lnTo>
                      <a:pt x="185" y="74"/>
                    </a:lnTo>
                    <a:lnTo>
                      <a:pt x="195" y="94"/>
                    </a:lnTo>
                    <a:lnTo>
                      <a:pt x="203" y="114"/>
                    </a:lnTo>
                    <a:lnTo>
                      <a:pt x="208" y="134"/>
                    </a:lnTo>
                    <a:lnTo>
                      <a:pt x="211" y="154"/>
                    </a:lnTo>
                    <a:lnTo>
                      <a:pt x="212" y="171"/>
                    </a:lnTo>
                    <a:lnTo>
                      <a:pt x="211" y="186"/>
                    </a:lnTo>
                    <a:lnTo>
                      <a:pt x="210" y="199"/>
                    </a:lnTo>
                    <a:lnTo>
                      <a:pt x="208" y="208"/>
                    </a:lnTo>
                    <a:lnTo>
                      <a:pt x="207" y="211"/>
                    </a:lnTo>
                    <a:lnTo>
                      <a:pt x="208" y="204"/>
                    </a:lnTo>
                    <a:lnTo>
                      <a:pt x="208" y="177"/>
                    </a:lnTo>
                    <a:lnTo>
                      <a:pt x="206" y="159"/>
                    </a:lnTo>
                    <a:lnTo>
                      <a:pt x="203" y="139"/>
                    </a:lnTo>
                    <a:lnTo>
                      <a:pt x="196" y="118"/>
                    </a:lnTo>
                    <a:lnTo>
                      <a:pt x="186" y="96"/>
                    </a:lnTo>
                    <a:lnTo>
                      <a:pt x="172" y="73"/>
                    </a:lnTo>
                    <a:lnTo>
                      <a:pt x="154" y="51"/>
                    </a:lnTo>
                    <a:lnTo>
                      <a:pt x="136" y="35"/>
                    </a:lnTo>
                    <a:lnTo>
                      <a:pt x="117" y="24"/>
                    </a:lnTo>
                    <a:lnTo>
                      <a:pt x="98" y="15"/>
                    </a:lnTo>
                    <a:lnTo>
                      <a:pt x="80" y="10"/>
                    </a:lnTo>
                    <a:lnTo>
                      <a:pt x="61" y="6"/>
                    </a:lnTo>
                    <a:lnTo>
                      <a:pt x="44" y="5"/>
                    </a:lnTo>
                    <a:lnTo>
                      <a:pt x="30" y="5"/>
                    </a:lnTo>
                    <a:lnTo>
                      <a:pt x="18" y="6"/>
                    </a:lnTo>
                    <a:lnTo>
                      <a:pt x="8" y="8"/>
                    </a:lnTo>
                    <a:lnTo>
                      <a:pt x="3" y="9"/>
                    </a:lnTo>
                    <a:lnTo>
                      <a:pt x="0" y="10"/>
                    </a:lnTo>
                    <a:lnTo>
                      <a:pt x="2" y="9"/>
                    </a:lnTo>
                    <a:lnTo>
                      <a:pt x="8" y="7"/>
                    </a:lnTo>
                    <a:lnTo>
                      <a:pt x="16" y="4"/>
                    </a:lnTo>
                    <a:lnTo>
                      <a:pt x="27" y="2"/>
                    </a:lnTo>
                    <a:lnTo>
                      <a:pt x="41" y="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" name="Freeform 169">
                <a:extLst>
                  <a:ext uri="{FF2B5EF4-FFF2-40B4-BE49-F238E27FC236}">
                    <a16:creationId xmlns:a16="http://schemas.microsoft.com/office/drawing/2014/main" id="{410B61D2-87C7-FA40-AEE0-DDE8A35783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80246" y="1195509"/>
                <a:ext cx="560377" cy="494202"/>
              </a:xfrm>
              <a:custGeom>
                <a:avLst/>
                <a:gdLst/>
                <a:ahLst/>
                <a:cxnLst>
                  <a:cxn ang="0">
                    <a:pos x="51" y="0"/>
                  </a:cxn>
                  <a:cxn ang="0">
                    <a:pos x="71" y="0"/>
                  </a:cxn>
                  <a:cxn ang="0">
                    <a:pos x="93" y="1"/>
                  </a:cxn>
                  <a:cxn ang="0">
                    <a:pos x="117" y="3"/>
                  </a:cxn>
                  <a:cxn ang="0">
                    <a:pos x="142" y="7"/>
                  </a:cxn>
                  <a:cxn ang="0">
                    <a:pos x="167" y="14"/>
                  </a:cxn>
                  <a:cxn ang="0">
                    <a:pos x="193" y="23"/>
                  </a:cxn>
                  <a:cxn ang="0">
                    <a:pos x="219" y="36"/>
                  </a:cxn>
                  <a:cxn ang="0">
                    <a:pos x="245" y="51"/>
                  </a:cxn>
                  <a:cxn ang="0">
                    <a:pos x="269" y="70"/>
                  </a:cxn>
                  <a:cxn ang="0">
                    <a:pos x="292" y="93"/>
                  </a:cxn>
                  <a:cxn ang="0">
                    <a:pos x="312" y="117"/>
                  </a:cxn>
                  <a:cxn ang="0">
                    <a:pos x="328" y="142"/>
                  </a:cxn>
                  <a:cxn ang="0">
                    <a:pos x="344" y="169"/>
                  </a:cxn>
                  <a:cxn ang="0">
                    <a:pos x="356" y="196"/>
                  </a:cxn>
                  <a:cxn ang="0">
                    <a:pos x="367" y="223"/>
                  </a:cxn>
                  <a:cxn ang="0">
                    <a:pos x="375" y="248"/>
                  </a:cxn>
                  <a:cxn ang="0">
                    <a:pos x="383" y="272"/>
                  </a:cxn>
                  <a:cxn ang="0">
                    <a:pos x="388" y="295"/>
                  </a:cxn>
                  <a:cxn ang="0">
                    <a:pos x="392" y="314"/>
                  </a:cxn>
                  <a:cxn ang="0">
                    <a:pos x="395" y="330"/>
                  </a:cxn>
                  <a:cxn ang="0">
                    <a:pos x="397" y="342"/>
                  </a:cxn>
                  <a:cxn ang="0">
                    <a:pos x="398" y="350"/>
                  </a:cxn>
                  <a:cxn ang="0">
                    <a:pos x="398" y="351"/>
                  </a:cxn>
                  <a:cxn ang="0">
                    <a:pos x="397" y="346"/>
                  </a:cxn>
                  <a:cxn ang="0">
                    <a:pos x="395" y="338"/>
                  </a:cxn>
                  <a:cxn ang="0">
                    <a:pos x="394" y="328"/>
                  </a:cxn>
                  <a:cxn ang="0">
                    <a:pos x="390" y="316"/>
                  </a:cxn>
                  <a:cxn ang="0">
                    <a:pos x="387" y="301"/>
                  </a:cxn>
                  <a:cxn ang="0">
                    <a:pos x="382" y="285"/>
                  </a:cxn>
                  <a:cxn ang="0">
                    <a:pos x="376" y="268"/>
                  </a:cxn>
                  <a:cxn ang="0">
                    <a:pos x="369" y="249"/>
                  </a:cxn>
                  <a:cxn ang="0">
                    <a:pos x="360" y="228"/>
                  </a:cxn>
                  <a:cxn ang="0">
                    <a:pos x="350" y="208"/>
                  </a:cxn>
                  <a:cxn ang="0">
                    <a:pos x="339" y="187"/>
                  </a:cxn>
                  <a:cxn ang="0">
                    <a:pos x="325" y="166"/>
                  </a:cxn>
                  <a:cxn ang="0">
                    <a:pos x="310" y="146"/>
                  </a:cxn>
                  <a:cxn ang="0">
                    <a:pos x="293" y="125"/>
                  </a:cxn>
                  <a:cxn ang="0">
                    <a:pos x="274" y="105"/>
                  </a:cxn>
                  <a:cxn ang="0">
                    <a:pos x="254" y="87"/>
                  </a:cxn>
                  <a:cxn ang="0">
                    <a:pos x="231" y="69"/>
                  </a:cxn>
                  <a:cxn ang="0">
                    <a:pos x="205" y="53"/>
                  </a:cxn>
                  <a:cxn ang="0">
                    <a:pos x="178" y="39"/>
                  </a:cxn>
                  <a:cxn ang="0">
                    <a:pos x="148" y="27"/>
                  </a:cxn>
                  <a:cxn ang="0">
                    <a:pos x="115" y="17"/>
                  </a:cxn>
                  <a:cxn ang="0">
                    <a:pos x="80" y="11"/>
                  </a:cxn>
                  <a:cxn ang="0">
                    <a:pos x="41" y="6"/>
                  </a:cxn>
                  <a:cxn ang="0">
                    <a:pos x="0" y="5"/>
                  </a:cxn>
                  <a:cxn ang="0">
                    <a:pos x="3" y="4"/>
                  </a:cxn>
                  <a:cxn ang="0">
                    <a:pos x="10" y="3"/>
                  </a:cxn>
                  <a:cxn ang="0">
                    <a:pos x="20" y="2"/>
                  </a:cxn>
                  <a:cxn ang="0">
                    <a:pos x="34" y="1"/>
                  </a:cxn>
                  <a:cxn ang="0">
                    <a:pos x="51" y="0"/>
                  </a:cxn>
                </a:cxnLst>
                <a:rect l="0" t="0" r="r" b="b"/>
                <a:pathLst>
                  <a:path w="398" h="351">
                    <a:moveTo>
                      <a:pt x="51" y="0"/>
                    </a:moveTo>
                    <a:lnTo>
                      <a:pt x="71" y="0"/>
                    </a:lnTo>
                    <a:lnTo>
                      <a:pt x="93" y="1"/>
                    </a:lnTo>
                    <a:lnTo>
                      <a:pt x="117" y="3"/>
                    </a:lnTo>
                    <a:lnTo>
                      <a:pt x="142" y="7"/>
                    </a:lnTo>
                    <a:lnTo>
                      <a:pt x="167" y="14"/>
                    </a:lnTo>
                    <a:lnTo>
                      <a:pt x="193" y="23"/>
                    </a:lnTo>
                    <a:lnTo>
                      <a:pt x="219" y="36"/>
                    </a:lnTo>
                    <a:lnTo>
                      <a:pt x="245" y="51"/>
                    </a:lnTo>
                    <a:lnTo>
                      <a:pt x="269" y="70"/>
                    </a:lnTo>
                    <a:lnTo>
                      <a:pt x="292" y="93"/>
                    </a:lnTo>
                    <a:lnTo>
                      <a:pt x="312" y="117"/>
                    </a:lnTo>
                    <a:lnTo>
                      <a:pt x="328" y="142"/>
                    </a:lnTo>
                    <a:lnTo>
                      <a:pt x="344" y="169"/>
                    </a:lnTo>
                    <a:lnTo>
                      <a:pt x="356" y="196"/>
                    </a:lnTo>
                    <a:lnTo>
                      <a:pt x="367" y="223"/>
                    </a:lnTo>
                    <a:lnTo>
                      <a:pt x="375" y="248"/>
                    </a:lnTo>
                    <a:lnTo>
                      <a:pt x="383" y="272"/>
                    </a:lnTo>
                    <a:lnTo>
                      <a:pt x="388" y="295"/>
                    </a:lnTo>
                    <a:lnTo>
                      <a:pt x="392" y="314"/>
                    </a:lnTo>
                    <a:lnTo>
                      <a:pt x="395" y="330"/>
                    </a:lnTo>
                    <a:lnTo>
                      <a:pt x="397" y="342"/>
                    </a:lnTo>
                    <a:lnTo>
                      <a:pt x="398" y="350"/>
                    </a:lnTo>
                    <a:lnTo>
                      <a:pt x="398" y="351"/>
                    </a:lnTo>
                    <a:lnTo>
                      <a:pt x="397" y="346"/>
                    </a:lnTo>
                    <a:lnTo>
                      <a:pt x="395" y="338"/>
                    </a:lnTo>
                    <a:lnTo>
                      <a:pt x="394" y="328"/>
                    </a:lnTo>
                    <a:lnTo>
                      <a:pt x="390" y="316"/>
                    </a:lnTo>
                    <a:lnTo>
                      <a:pt x="387" y="301"/>
                    </a:lnTo>
                    <a:lnTo>
                      <a:pt x="382" y="285"/>
                    </a:lnTo>
                    <a:lnTo>
                      <a:pt x="376" y="268"/>
                    </a:lnTo>
                    <a:lnTo>
                      <a:pt x="369" y="249"/>
                    </a:lnTo>
                    <a:lnTo>
                      <a:pt x="360" y="228"/>
                    </a:lnTo>
                    <a:lnTo>
                      <a:pt x="350" y="208"/>
                    </a:lnTo>
                    <a:lnTo>
                      <a:pt x="339" y="187"/>
                    </a:lnTo>
                    <a:lnTo>
                      <a:pt x="325" y="166"/>
                    </a:lnTo>
                    <a:lnTo>
                      <a:pt x="310" y="146"/>
                    </a:lnTo>
                    <a:lnTo>
                      <a:pt x="293" y="125"/>
                    </a:lnTo>
                    <a:lnTo>
                      <a:pt x="274" y="105"/>
                    </a:lnTo>
                    <a:lnTo>
                      <a:pt x="254" y="87"/>
                    </a:lnTo>
                    <a:lnTo>
                      <a:pt x="231" y="69"/>
                    </a:lnTo>
                    <a:lnTo>
                      <a:pt x="205" y="53"/>
                    </a:lnTo>
                    <a:lnTo>
                      <a:pt x="178" y="39"/>
                    </a:lnTo>
                    <a:lnTo>
                      <a:pt x="148" y="27"/>
                    </a:lnTo>
                    <a:lnTo>
                      <a:pt x="115" y="17"/>
                    </a:lnTo>
                    <a:lnTo>
                      <a:pt x="80" y="11"/>
                    </a:lnTo>
                    <a:lnTo>
                      <a:pt x="41" y="6"/>
                    </a:lnTo>
                    <a:lnTo>
                      <a:pt x="0" y="5"/>
                    </a:lnTo>
                    <a:lnTo>
                      <a:pt x="3" y="4"/>
                    </a:lnTo>
                    <a:lnTo>
                      <a:pt x="10" y="3"/>
                    </a:lnTo>
                    <a:lnTo>
                      <a:pt x="20" y="2"/>
                    </a:lnTo>
                    <a:lnTo>
                      <a:pt x="34" y="1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" name="Freeform 170">
                <a:extLst>
                  <a:ext uri="{FF2B5EF4-FFF2-40B4-BE49-F238E27FC236}">
                    <a16:creationId xmlns:a16="http://schemas.microsoft.com/office/drawing/2014/main" id="{2060B3C8-CF51-5F46-800A-B04ECE75CE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45213" y="2334566"/>
                <a:ext cx="70399" cy="157694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21" y="0"/>
                  </a:cxn>
                  <a:cxn ang="0">
                    <a:pos x="16" y="4"/>
                  </a:cxn>
                  <a:cxn ang="0">
                    <a:pos x="13" y="12"/>
                  </a:cxn>
                  <a:cxn ang="0">
                    <a:pos x="10" y="23"/>
                  </a:cxn>
                  <a:cxn ang="0">
                    <a:pos x="10" y="36"/>
                  </a:cxn>
                  <a:cxn ang="0">
                    <a:pos x="12" y="48"/>
                  </a:cxn>
                  <a:cxn ang="0">
                    <a:pos x="15" y="60"/>
                  </a:cxn>
                  <a:cxn ang="0">
                    <a:pos x="18" y="73"/>
                  </a:cxn>
                  <a:cxn ang="0">
                    <a:pos x="23" y="84"/>
                  </a:cxn>
                  <a:cxn ang="0">
                    <a:pos x="28" y="92"/>
                  </a:cxn>
                  <a:cxn ang="0">
                    <a:pos x="35" y="98"/>
                  </a:cxn>
                  <a:cxn ang="0">
                    <a:pos x="42" y="100"/>
                  </a:cxn>
                  <a:cxn ang="0">
                    <a:pos x="50" y="97"/>
                  </a:cxn>
                  <a:cxn ang="0">
                    <a:pos x="46" y="105"/>
                  </a:cxn>
                  <a:cxn ang="0">
                    <a:pos x="41" y="110"/>
                  </a:cxn>
                  <a:cxn ang="0">
                    <a:pos x="36" y="112"/>
                  </a:cxn>
                  <a:cxn ang="0">
                    <a:pos x="27" y="110"/>
                  </a:cxn>
                  <a:cxn ang="0">
                    <a:pos x="19" y="104"/>
                  </a:cxn>
                  <a:cxn ang="0">
                    <a:pos x="11" y="93"/>
                  </a:cxn>
                  <a:cxn ang="0">
                    <a:pos x="5" y="78"/>
                  </a:cxn>
                  <a:cxn ang="0">
                    <a:pos x="1" y="60"/>
                  </a:cxn>
                  <a:cxn ang="0">
                    <a:pos x="0" y="45"/>
                  </a:cxn>
                  <a:cxn ang="0">
                    <a:pos x="0" y="32"/>
                  </a:cxn>
                  <a:cxn ang="0">
                    <a:pos x="2" y="19"/>
                  </a:cxn>
                  <a:cxn ang="0">
                    <a:pos x="6" y="10"/>
                  </a:cxn>
                  <a:cxn ang="0">
                    <a:pos x="11" y="3"/>
                  </a:cxn>
                  <a:cxn ang="0">
                    <a:pos x="18" y="0"/>
                  </a:cxn>
                </a:cxnLst>
                <a:rect l="0" t="0" r="r" b="b"/>
                <a:pathLst>
                  <a:path w="50" h="112">
                    <a:moveTo>
                      <a:pt x="18" y="0"/>
                    </a:moveTo>
                    <a:lnTo>
                      <a:pt x="21" y="0"/>
                    </a:lnTo>
                    <a:lnTo>
                      <a:pt x="16" y="4"/>
                    </a:lnTo>
                    <a:lnTo>
                      <a:pt x="13" y="12"/>
                    </a:lnTo>
                    <a:lnTo>
                      <a:pt x="10" y="23"/>
                    </a:lnTo>
                    <a:lnTo>
                      <a:pt x="10" y="36"/>
                    </a:lnTo>
                    <a:lnTo>
                      <a:pt x="12" y="48"/>
                    </a:lnTo>
                    <a:lnTo>
                      <a:pt x="15" y="60"/>
                    </a:lnTo>
                    <a:lnTo>
                      <a:pt x="18" y="73"/>
                    </a:lnTo>
                    <a:lnTo>
                      <a:pt x="23" y="84"/>
                    </a:lnTo>
                    <a:lnTo>
                      <a:pt x="28" y="92"/>
                    </a:lnTo>
                    <a:lnTo>
                      <a:pt x="35" y="98"/>
                    </a:lnTo>
                    <a:lnTo>
                      <a:pt x="42" y="100"/>
                    </a:lnTo>
                    <a:lnTo>
                      <a:pt x="50" y="97"/>
                    </a:lnTo>
                    <a:lnTo>
                      <a:pt x="46" y="105"/>
                    </a:lnTo>
                    <a:lnTo>
                      <a:pt x="41" y="110"/>
                    </a:lnTo>
                    <a:lnTo>
                      <a:pt x="36" y="112"/>
                    </a:lnTo>
                    <a:lnTo>
                      <a:pt x="27" y="110"/>
                    </a:lnTo>
                    <a:lnTo>
                      <a:pt x="19" y="104"/>
                    </a:lnTo>
                    <a:lnTo>
                      <a:pt x="11" y="93"/>
                    </a:lnTo>
                    <a:lnTo>
                      <a:pt x="5" y="78"/>
                    </a:lnTo>
                    <a:lnTo>
                      <a:pt x="1" y="60"/>
                    </a:lnTo>
                    <a:lnTo>
                      <a:pt x="0" y="45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6" y="10"/>
                    </a:lnTo>
                    <a:lnTo>
                      <a:pt x="11" y="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5" name="Freeform 171">
                <a:extLst>
                  <a:ext uri="{FF2B5EF4-FFF2-40B4-BE49-F238E27FC236}">
                    <a16:creationId xmlns:a16="http://schemas.microsoft.com/office/drawing/2014/main" id="{6E37BB9B-1E3F-4F44-9FA4-F9F6FB7B67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3772" y="2307814"/>
                <a:ext cx="95743" cy="145023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5" y="5"/>
                  </a:cxn>
                  <a:cxn ang="0">
                    <a:pos x="4" y="10"/>
                  </a:cxn>
                  <a:cxn ang="0">
                    <a:pos x="4" y="16"/>
                  </a:cxn>
                  <a:cxn ang="0">
                    <a:pos x="7" y="25"/>
                  </a:cxn>
                  <a:cxn ang="0">
                    <a:pos x="10" y="35"/>
                  </a:cxn>
                  <a:cxn ang="0">
                    <a:pos x="14" y="46"/>
                  </a:cxn>
                  <a:cxn ang="0">
                    <a:pos x="20" y="58"/>
                  </a:cxn>
                  <a:cxn ang="0">
                    <a:pos x="27" y="70"/>
                  </a:cxn>
                  <a:cxn ang="0">
                    <a:pos x="36" y="80"/>
                  </a:cxn>
                  <a:cxn ang="0">
                    <a:pos x="46" y="87"/>
                  </a:cxn>
                  <a:cxn ang="0">
                    <a:pos x="56" y="89"/>
                  </a:cxn>
                  <a:cxn ang="0">
                    <a:pos x="59" y="89"/>
                  </a:cxn>
                  <a:cxn ang="0">
                    <a:pos x="63" y="88"/>
                  </a:cxn>
                  <a:cxn ang="0">
                    <a:pos x="65" y="87"/>
                  </a:cxn>
                  <a:cxn ang="0">
                    <a:pos x="68" y="86"/>
                  </a:cxn>
                  <a:cxn ang="0">
                    <a:pos x="66" y="93"/>
                  </a:cxn>
                  <a:cxn ang="0">
                    <a:pos x="63" y="98"/>
                  </a:cxn>
                  <a:cxn ang="0">
                    <a:pos x="59" y="101"/>
                  </a:cxn>
                  <a:cxn ang="0">
                    <a:pos x="52" y="103"/>
                  </a:cxn>
                  <a:cxn ang="0">
                    <a:pos x="43" y="100"/>
                  </a:cxn>
                  <a:cxn ang="0">
                    <a:pos x="35" y="94"/>
                  </a:cxn>
                  <a:cxn ang="0">
                    <a:pos x="27" y="86"/>
                  </a:cxn>
                  <a:cxn ang="0">
                    <a:pos x="18" y="75"/>
                  </a:cxn>
                  <a:cxn ang="0">
                    <a:pos x="11" y="62"/>
                  </a:cxn>
                  <a:cxn ang="0">
                    <a:pos x="5" y="48"/>
                  </a:cxn>
                  <a:cxn ang="0">
                    <a:pos x="2" y="36"/>
                  </a:cxn>
                  <a:cxn ang="0">
                    <a:pos x="0" y="24"/>
                  </a:cxn>
                  <a:cxn ang="0">
                    <a:pos x="0" y="14"/>
                  </a:cxn>
                  <a:cxn ang="0">
                    <a:pos x="2" y="6"/>
                  </a:cxn>
                  <a:cxn ang="0">
                    <a:pos x="7" y="0"/>
                  </a:cxn>
                </a:cxnLst>
                <a:rect l="0" t="0" r="r" b="b"/>
                <a:pathLst>
                  <a:path w="68" h="103">
                    <a:moveTo>
                      <a:pt x="7" y="0"/>
                    </a:moveTo>
                    <a:lnTo>
                      <a:pt x="5" y="5"/>
                    </a:lnTo>
                    <a:lnTo>
                      <a:pt x="4" y="10"/>
                    </a:lnTo>
                    <a:lnTo>
                      <a:pt x="4" y="16"/>
                    </a:lnTo>
                    <a:lnTo>
                      <a:pt x="7" y="25"/>
                    </a:lnTo>
                    <a:lnTo>
                      <a:pt x="10" y="35"/>
                    </a:lnTo>
                    <a:lnTo>
                      <a:pt x="14" y="46"/>
                    </a:lnTo>
                    <a:lnTo>
                      <a:pt x="20" y="58"/>
                    </a:lnTo>
                    <a:lnTo>
                      <a:pt x="27" y="70"/>
                    </a:lnTo>
                    <a:lnTo>
                      <a:pt x="36" y="80"/>
                    </a:lnTo>
                    <a:lnTo>
                      <a:pt x="46" y="87"/>
                    </a:lnTo>
                    <a:lnTo>
                      <a:pt x="56" y="89"/>
                    </a:lnTo>
                    <a:lnTo>
                      <a:pt x="59" y="89"/>
                    </a:lnTo>
                    <a:lnTo>
                      <a:pt x="63" y="88"/>
                    </a:lnTo>
                    <a:lnTo>
                      <a:pt x="65" y="87"/>
                    </a:lnTo>
                    <a:lnTo>
                      <a:pt x="68" y="86"/>
                    </a:lnTo>
                    <a:lnTo>
                      <a:pt x="66" y="93"/>
                    </a:lnTo>
                    <a:lnTo>
                      <a:pt x="63" y="98"/>
                    </a:lnTo>
                    <a:lnTo>
                      <a:pt x="59" y="101"/>
                    </a:lnTo>
                    <a:lnTo>
                      <a:pt x="52" y="103"/>
                    </a:lnTo>
                    <a:lnTo>
                      <a:pt x="43" y="100"/>
                    </a:lnTo>
                    <a:lnTo>
                      <a:pt x="35" y="94"/>
                    </a:lnTo>
                    <a:lnTo>
                      <a:pt x="27" y="86"/>
                    </a:lnTo>
                    <a:lnTo>
                      <a:pt x="18" y="75"/>
                    </a:lnTo>
                    <a:lnTo>
                      <a:pt x="11" y="62"/>
                    </a:lnTo>
                    <a:lnTo>
                      <a:pt x="5" y="48"/>
                    </a:lnTo>
                    <a:lnTo>
                      <a:pt x="2" y="36"/>
                    </a:lnTo>
                    <a:lnTo>
                      <a:pt x="0" y="24"/>
                    </a:lnTo>
                    <a:lnTo>
                      <a:pt x="0" y="14"/>
                    </a:lnTo>
                    <a:lnTo>
                      <a:pt x="2" y="6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6" name="Freeform 172">
                <a:extLst>
                  <a:ext uri="{FF2B5EF4-FFF2-40B4-BE49-F238E27FC236}">
                    <a16:creationId xmlns:a16="http://schemas.microsoft.com/office/drawing/2014/main" id="{B4B6FE15-BB12-E740-8441-DC6C303C86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32475" y="2257126"/>
                <a:ext cx="123902" cy="108415"/>
              </a:xfrm>
              <a:custGeom>
                <a:avLst/>
                <a:gdLst/>
                <a:ahLst/>
                <a:cxnLst>
                  <a:cxn ang="0">
                    <a:pos x="3" y="2"/>
                  </a:cxn>
                  <a:cxn ang="0">
                    <a:pos x="2" y="5"/>
                  </a:cxn>
                  <a:cxn ang="0">
                    <a:pos x="3" y="11"/>
                  </a:cxn>
                  <a:cxn ang="0">
                    <a:pos x="6" y="20"/>
                  </a:cxn>
                  <a:cxn ang="0">
                    <a:pos x="11" y="30"/>
                  </a:cxn>
                  <a:cxn ang="0">
                    <a:pos x="20" y="40"/>
                  </a:cxn>
                  <a:cxn ang="0">
                    <a:pos x="30" y="49"/>
                  </a:cxn>
                  <a:cxn ang="0">
                    <a:pos x="41" y="57"/>
                  </a:cxn>
                  <a:cxn ang="0">
                    <a:pos x="53" y="62"/>
                  </a:cxn>
                  <a:cxn ang="0">
                    <a:pos x="63" y="67"/>
                  </a:cxn>
                  <a:cxn ang="0">
                    <a:pos x="72" y="68"/>
                  </a:cxn>
                  <a:cxn ang="0">
                    <a:pos x="78" y="67"/>
                  </a:cxn>
                  <a:cxn ang="0">
                    <a:pos x="83" y="66"/>
                  </a:cxn>
                  <a:cxn ang="0">
                    <a:pos x="88" y="62"/>
                  </a:cxn>
                  <a:cxn ang="0">
                    <a:pos x="88" y="65"/>
                  </a:cxn>
                  <a:cxn ang="0">
                    <a:pos x="86" y="70"/>
                  </a:cxn>
                  <a:cxn ang="0">
                    <a:pos x="84" y="72"/>
                  </a:cxn>
                  <a:cxn ang="0">
                    <a:pos x="78" y="76"/>
                  </a:cxn>
                  <a:cxn ang="0">
                    <a:pos x="70" y="77"/>
                  </a:cxn>
                  <a:cxn ang="0">
                    <a:pos x="60" y="75"/>
                  </a:cxn>
                  <a:cxn ang="0">
                    <a:pos x="49" y="71"/>
                  </a:cxn>
                  <a:cxn ang="0">
                    <a:pos x="38" y="65"/>
                  </a:cxn>
                  <a:cxn ang="0">
                    <a:pos x="26" y="56"/>
                  </a:cxn>
                  <a:cxn ang="0">
                    <a:pos x="16" y="46"/>
                  </a:cxn>
                  <a:cxn ang="0">
                    <a:pos x="8" y="36"/>
                  </a:cxn>
                  <a:cxn ang="0">
                    <a:pos x="2" y="26"/>
                  </a:cxn>
                  <a:cxn ang="0">
                    <a:pos x="0" y="16"/>
                  </a:cxn>
                  <a:cxn ang="0">
                    <a:pos x="0" y="8"/>
                  </a:cxn>
                  <a:cxn ang="0">
                    <a:pos x="3" y="2"/>
                  </a:cxn>
                  <a:cxn ang="0">
                    <a:pos x="3" y="0"/>
                  </a:cxn>
                  <a:cxn ang="0">
                    <a:pos x="3" y="2"/>
                  </a:cxn>
                  <a:cxn ang="0">
                    <a:pos x="3" y="0"/>
                  </a:cxn>
                </a:cxnLst>
                <a:rect l="0" t="0" r="r" b="b"/>
                <a:pathLst>
                  <a:path w="88" h="77">
                    <a:moveTo>
                      <a:pt x="3" y="2"/>
                    </a:moveTo>
                    <a:lnTo>
                      <a:pt x="2" y="5"/>
                    </a:lnTo>
                    <a:lnTo>
                      <a:pt x="3" y="11"/>
                    </a:lnTo>
                    <a:lnTo>
                      <a:pt x="6" y="20"/>
                    </a:lnTo>
                    <a:lnTo>
                      <a:pt x="11" y="30"/>
                    </a:lnTo>
                    <a:lnTo>
                      <a:pt x="20" y="40"/>
                    </a:lnTo>
                    <a:lnTo>
                      <a:pt x="30" y="49"/>
                    </a:lnTo>
                    <a:lnTo>
                      <a:pt x="41" y="57"/>
                    </a:lnTo>
                    <a:lnTo>
                      <a:pt x="53" y="62"/>
                    </a:lnTo>
                    <a:lnTo>
                      <a:pt x="63" y="67"/>
                    </a:lnTo>
                    <a:lnTo>
                      <a:pt x="72" y="68"/>
                    </a:lnTo>
                    <a:lnTo>
                      <a:pt x="78" y="67"/>
                    </a:lnTo>
                    <a:lnTo>
                      <a:pt x="83" y="66"/>
                    </a:lnTo>
                    <a:lnTo>
                      <a:pt x="88" y="62"/>
                    </a:lnTo>
                    <a:lnTo>
                      <a:pt x="88" y="65"/>
                    </a:lnTo>
                    <a:lnTo>
                      <a:pt x="86" y="70"/>
                    </a:lnTo>
                    <a:lnTo>
                      <a:pt x="84" y="72"/>
                    </a:lnTo>
                    <a:lnTo>
                      <a:pt x="78" y="76"/>
                    </a:lnTo>
                    <a:lnTo>
                      <a:pt x="70" y="77"/>
                    </a:lnTo>
                    <a:lnTo>
                      <a:pt x="60" y="75"/>
                    </a:lnTo>
                    <a:lnTo>
                      <a:pt x="49" y="71"/>
                    </a:lnTo>
                    <a:lnTo>
                      <a:pt x="38" y="65"/>
                    </a:lnTo>
                    <a:lnTo>
                      <a:pt x="26" y="56"/>
                    </a:lnTo>
                    <a:lnTo>
                      <a:pt x="16" y="46"/>
                    </a:lnTo>
                    <a:lnTo>
                      <a:pt x="8" y="36"/>
                    </a:lnTo>
                    <a:lnTo>
                      <a:pt x="2" y="26"/>
                    </a:lnTo>
                    <a:lnTo>
                      <a:pt x="0" y="16"/>
                    </a:lnTo>
                    <a:lnTo>
                      <a:pt x="0" y="8"/>
                    </a:lnTo>
                    <a:lnTo>
                      <a:pt x="3" y="2"/>
                    </a:lnTo>
                    <a:close/>
                    <a:moveTo>
                      <a:pt x="3" y="0"/>
                    </a:moveTo>
                    <a:lnTo>
                      <a:pt x="3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7" name="Freeform 173">
                <a:extLst>
                  <a:ext uri="{FF2B5EF4-FFF2-40B4-BE49-F238E27FC236}">
                    <a16:creationId xmlns:a16="http://schemas.microsoft.com/office/drawing/2014/main" id="{C4032A7D-779B-6948-A529-D87D715C31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160435" y="-84346"/>
                <a:ext cx="294269" cy="308348"/>
              </a:xfrm>
              <a:custGeom>
                <a:avLst/>
                <a:gdLst/>
                <a:ahLst/>
                <a:cxnLst>
                  <a:cxn ang="0">
                    <a:pos x="3" y="1"/>
                  </a:cxn>
                  <a:cxn ang="0">
                    <a:pos x="37" y="6"/>
                  </a:cxn>
                  <a:cxn ang="0">
                    <a:pos x="68" y="13"/>
                  </a:cxn>
                  <a:cxn ang="0">
                    <a:pos x="97" y="20"/>
                  </a:cxn>
                  <a:cxn ang="0">
                    <a:pos x="120" y="28"/>
                  </a:cxn>
                  <a:cxn ang="0">
                    <a:pos x="140" y="37"/>
                  </a:cxn>
                  <a:cxn ang="0">
                    <a:pos x="157" y="47"/>
                  </a:cxn>
                  <a:cxn ang="0">
                    <a:pos x="170" y="58"/>
                  </a:cxn>
                  <a:cxn ang="0">
                    <a:pos x="181" y="70"/>
                  </a:cxn>
                  <a:cxn ang="0">
                    <a:pos x="186" y="81"/>
                  </a:cxn>
                  <a:cxn ang="0">
                    <a:pos x="192" y="96"/>
                  </a:cxn>
                  <a:cxn ang="0">
                    <a:pos x="196" y="112"/>
                  </a:cxn>
                  <a:cxn ang="0">
                    <a:pos x="200" y="131"/>
                  </a:cxn>
                  <a:cxn ang="0">
                    <a:pos x="202" y="149"/>
                  </a:cxn>
                  <a:cxn ang="0">
                    <a:pos x="205" y="167"/>
                  </a:cxn>
                  <a:cxn ang="0">
                    <a:pos x="206" y="183"/>
                  </a:cxn>
                  <a:cxn ang="0">
                    <a:pos x="207" y="198"/>
                  </a:cxn>
                  <a:cxn ang="0">
                    <a:pos x="208" y="209"/>
                  </a:cxn>
                  <a:cxn ang="0">
                    <a:pos x="209" y="217"/>
                  </a:cxn>
                  <a:cxn ang="0">
                    <a:pos x="209" y="219"/>
                  </a:cxn>
                  <a:cxn ang="0">
                    <a:pos x="202" y="188"/>
                  </a:cxn>
                  <a:cxn ang="0">
                    <a:pos x="193" y="161"/>
                  </a:cxn>
                  <a:cxn ang="0">
                    <a:pos x="181" y="136"/>
                  </a:cxn>
                  <a:cxn ang="0">
                    <a:pos x="167" y="113"/>
                  </a:cxn>
                  <a:cxn ang="0">
                    <a:pos x="152" y="93"/>
                  </a:cxn>
                  <a:cxn ang="0">
                    <a:pos x="136" y="75"/>
                  </a:cxn>
                  <a:cxn ang="0">
                    <a:pos x="119" y="60"/>
                  </a:cxn>
                  <a:cxn ang="0">
                    <a:pos x="102" y="47"/>
                  </a:cxn>
                  <a:cxn ang="0">
                    <a:pos x="84" y="35"/>
                  </a:cxn>
                  <a:cxn ang="0">
                    <a:pos x="68" y="26"/>
                  </a:cxn>
                  <a:cxn ang="0">
                    <a:pos x="52" y="18"/>
                  </a:cxn>
                  <a:cxn ang="0">
                    <a:pos x="38" y="13"/>
                  </a:cxn>
                  <a:cxn ang="0">
                    <a:pos x="25" y="8"/>
                  </a:cxn>
                  <a:cxn ang="0">
                    <a:pos x="15" y="4"/>
                  </a:cxn>
                  <a:cxn ang="0">
                    <a:pos x="6" y="2"/>
                  </a:cxn>
                  <a:cxn ang="0">
                    <a:pos x="3" y="1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3" y="1"/>
                  </a:cxn>
                  <a:cxn ang="0">
                    <a:pos x="0" y="0"/>
                  </a:cxn>
                </a:cxnLst>
                <a:rect l="0" t="0" r="r" b="b"/>
                <a:pathLst>
                  <a:path w="209" h="219">
                    <a:moveTo>
                      <a:pt x="3" y="1"/>
                    </a:moveTo>
                    <a:lnTo>
                      <a:pt x="37" y="6"/>
                    </a:lnTo>
                    <a:lnTo>
                      <a:pt x="68" y="13"/>
                    </a:lnTo>
                    <a:lnTo>
                      <a:pt x="97" y="20"/>
                    </a:lnTo>
                    <a:lnTo>
                      <a:pt x="120" y="28"/>
                    </a:lnTo>
                    <a:lnTo>
                      <a:pt x="140" y="37"/>
                    </a:lnTo>
                    <a:lnTo>
                      <a:pt x="157" y="47"/>
                    </a:lnTo>
                    <a:lnTo>
                      <a:pt x="170" y="58"/>
                    </a:lnTo>
                    <a:lnTo>
                      <a:pt x="181" y="70"/>
                    </a:lnTo>
                    <a:lnTo>
                      <a:pt x="186" y="81"/>
                    </a:lnTo>
                    <a:lnTo>
                      <a:pt x="192" y="96"/>
                    </a:lnTo>
                    <a:lnTo>
                      <a:pt x="196" y="112"/>
                    </a:lnTo>
                    <a:lnTo>
                      <a:pt x="200" y="131"/>
                    </a:lnTo>
                    <a:lnTo>
                      <a:pt x="202" y="149"/>
                    </a:lnTo>
                    <a:lnTo>
                      <a:pt x="205" y="167"/>
                    </a:lnTo>
                    <a:lnTo>
                      <a:pt x="206" y="183"/>
                    </a:lnTo>
                    <a:lnTo>
                      <a:pt x="207" y="198"/>
                    </a:lnTo>
                    <a:lnTo>
                      <a:pt x="208" y="209"/>
                    </a:lnTo>
                    <a:lnTo>
                      <a:pt x="209" y="217"/>
                    </a:lnTo>
                    <a:lnTo>
                      <a:pt x="209" y="219"/>
                    </a:lnTo>
                    <a:lnTo>
                      <a:pt x="202" y="188"/>
                    </a:lnTo>
                    <a:lnTo>
                      <a:pt x="193" y="161"/>
                    </a:lnTo>
                    <a:lnTo>
                      <a:pt x="181" y="136"/>
                    </a:lnTo>
                    <a:lnTo>
                      <a:pt x="167" y="113"/>
                    </a:lnTo>
                    <a:lnTo>
                      <a:pt x="152" y="93"/>
                    </a:lnTo>
                    <a:lnTo>
                      <a:pt x="136" y="75"/>
                    </a:lnTo>
                    <a:lnTo>
                      <a:pt x="119" y="60"/>
                    </a:lnTo>
                    <a:lnTo>
                      <a:pt x="102" y="47"/>
                    </a:lnTo>
                    <a:lnTo>
                      <a:pt x="84" y="35"/>
                    </a:lnTo>
                    <a:lnTo>
                      <a:pt x="68" y="26"/>
                    </a:lnTo>
                    <a:lnTo>
                      <a:pt x="52" y="18"/>
                    </a:lnTo>
                    <a:lnTo>
                      <a:pt x="38" y="13"/>
                    </a:lnTo>
                    <a:lnTo>
                      <a:pt x="25" y="8"/>
                    </a:lnTo>
                    <a:lnTo>
                      <a:pt x="15" y="4"/>
                    </a:lnTo>
                    <a:lnTo>
                      <a:pt x="6" y="2"/>
                    </a:lnTo>
                    <a:lnTo>
                      <a:pt x="3" y="1"/>
                    </a:lnTo>
                    <a:close/>
                    <a:moveTo>
                      <a:pt x="0" y="0"/>
                    </a:moveTo>
                    <a:lnTo>
                      <a:pt x="1" y="0"/>
                    </a:lnTo>
                    <a:lnTo>
                      <a:pt x="3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8" name="Freeform 174">
                <a:extLst>
                  <a:ext uri="{FF2B5EF4-FFF2-40B4-BE49-F238E27FC236}">
                    <a16:creationId xmlns:a16="http://schemas.microsoft.com/office/drawing/2014/main" id="{722A84FF-B176-9246-B0C6-C10C0BF640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23694" y="2190952"/>
                <a:ext cx="64767" cy="139391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9" y="0"/>
                  </a:cxn>
                  <a:cxn ang="0">
                    <a:pos x="15" y="4"/>
                  </a:cxn>
                  <a:cxn ang="0">
                    <a:pos x="13" y="10"/>
                  </a:cxn>
                  <a:cxn ang="0">
                    <a:pos x="11" y="17"/>
                  </a:cxn>
                  <a:cxn ang="0">
                    <a:pos x="10" y="28"/>
                  </a:cxn>
                  <a:cxn ang="0">
                    <a:pos x="12" y="42"/>
                  </a:cxn>
                  <a:cxn ang="0">
                    <a:pos x="15" y="57"/>
                  </a:cxn>
                  <a:cxn ang="0">
                    <a:pos x="20" y="70"/>
                  </a:cxn>
                  <a:cxn ang="0">
                    <a:pos x="25" y="78"/>
                  </a:cxn>
                  <a:cxn ang="0">
                    <a:pos x="32" y="83"/>
                  </a:cxn>
                  <a:cxn ang="0">
                    <a:pos x="39" y="85"/>
                  </a:cxn>
                  <a:cxn ang="0">
                    <a:pos x="46" y="83"/>
                  </a:cxn>
                  <a:cxn ang="0">
                    <a:pos x="43" y="92"/>
                  </a:cxn>
                  <a:cxn ang="0">
                    <a:pos x="39" y="97"/>
                  </a:cxn>
                  <a:cxn ang="0">
                    <a:pos x="33" y="99"/>
                  </a:cxn>
                  <a:cxn ang="0">
                    <a:pos x="25" y="99"/>
                  </a:cxn>
                  <a:cxn ang="0">
                    <a:pos x="18" y="92"/>
                  </a:cxn>
                  <a:cxn ang="0">
                    <a:pos x="11" y="82"/>
                  </a:cxn>
                  <a:cxn ang="0">
                    <a:pos x="5" y="69"/>
                  </a:cxn>
                  <a:cxn ang="0">
                    <a:pos x="2" y="53"/>
                  </a:cxn>
                  <a:cxn ang="0">
                    <a:pos x="0" y="37"/>
                  </a:cxn>
                  <a:cxn ang="0">
                    <a:pos x="1" y="23"/>
                  </a:cxn>
                  <a:cxn ang="0">
                    <a:pos x="5" y="11"/>
                  </a:cxn>
                  <a:cxn ang="0">
                    <a:pos x="10" y="4"/>
                  </a:cxn>
                  <a:cxn ang="0">
                    <a:pos x="16" y="0"/>
                  </a:cxn>
                </a:cxnLst>
                <a:rect l="0" t="0" r="r" b="b"/>
                <a:pathLst>
                  <a:path w="46" h="99">
                    <a:moveTo>
                      <a:pt x="16" y="0"/>
                    </a:moveTo>
                    <a:lnTo>
                      <a:pt x="19" y="0"/>
                    </a:lnTo>
                    <a:lnTo>
                      <a:pt x="15" y="4"/>
                    </a:lnTo>
                    <a:lnTo>
                      <a:pt x="13" y="10"/>
                    </a:lnTo>
                    <a:lnTo>
                      <a:pt x="11" y="17"/>
                    </a:lnTo>
                    <a:lnTo>
                      <a:pt x="10" y="28"/>
                    </a:lnTo>
                    <a:lnTo>
                      <a:pt x="12" y="42"/>
                    </a:lnTo>
                    <a:lnTo>
                      <a:pt x="15" y="57"/>
                    </a:lnTo>
                    <a:lnTo>
                      <a:pt x="20" y="70"/>
                    </a:lnTo>
                    <a:lnTo>
                      <a:pt x="25" y="78"/>
                    </a:lnTo>
                    <a:lnTo>
                      <a:pt x="32" y="83"/>
                    </a:lnTo>
                    <a:lnTo>
                      <a:pt x="39" y="85"/>
                    </a:lnTo>
                    <a:lnTo>
                      <a:pt x="46" y="83"/>
                    </a:lnTo>
                    <a:lnTo>
                      <a:pt x="43" y="92"/>
                    </a:lnTo>
                    <a:lnTo>
                      <a:pt x="39" y="97"/>
                    </a:lnTo>
                    <a:lnTo>
                      <a:pt x="33" y="99"/>
                    </a:lnTo>
                    <a:lnTo>
                      <a:pt x="25" y="99"/>
                    </a:lnTo>
                    <a:lnTo>
                      <a:pt x="18" y="92"/>
                    </a:lnTo>
                    <a:lnTo>
                      <a:pt x="11" y="82"/>
                    </a:lnTo>
                    <a:lnTo>
                      <a:pt x="5" y="69"/>
                    </a:lnTo>
                    <a:lnTo>
                      <a:pt x="2" y="53"/>
                    </a:lnTo>
                    <a:lnTo>
                      <a:pt x="0" y="37"/>
                    </a:lnTo>
                    <a:lnTo>
                      <a:pt x="1" y="23"/>
                    </a:lnTo>
                    <a:lnTo>
                      <a:pt x="5" y="11"/>
                    </a:lnTo>
                    <a:lnTo>
                      <a:pt x="10" y="4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9" name="Freeform 175">
                <a:extLst>
                  <a:ext uri="{FF2B5EF4-FFF2-40B4-BE49-F238E27FC236}">
                    <a16:creationId xmlns:a16="http://schemas.microsoft.com/office/drawing/2014/main" id="{B6CC7236-E7F5-834B-B86E-43808A946D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16621" y="2154344"/>
                <a:ext cx="90111" cy="116863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5"/>
                  </a:cxn>
                  <a:cxn ang="0">
                    <a:pos x="6" y="11"/>
                  </a:cxn>
                  <a:cxn ang="0">
                    <a:pos x="8" y="20"/>
                  </a:cxn>
                  <a:cxn ang="0">
                    <a:pos x="12" y="31"/>
                  </a:cxn>
                  <a:cxn ang="0">
                    <a:pos x="18" y="41"/>
                  </a:cxn>
                  <a:cxn ang="0">
                    <a:pos x="25" y="50"/>
                  </a:cxn>
                  <a:cxn ang="0">
                    <a:pos x="32" y="58"/>
                  </a:cxn>
                  <a:cxn ang="0">
                    <a:pos x="41" y="64"/>
                  </a:cxn>
                  <a:cxn ang="0">
                    <a:pos x="48" y="68"/>
                  </a:cxn>
                  <a:cxn ang="0">
                    <a:pos x="57" y="69"/>
                  </a:cxn>
                  <a:cxn ang="0">
                    <a:pos x="64" y="67"/>
                  </a:cxn>
                  <a:cxn ang="0">
                    <a:pos x="63" y="73"/>
                  </a:cxn>
                  <a:cxn ang="0">
                    <a:pos x="61" y="78"/>
                  </a:cxn>
                  <a:cxn ang="0">
                    <a:pos x="57" y="82"/>
                  </a:cxn>
                  <a:cxn ang="0">
                    <a:pos x="52" y="83"/>
                  </a:cxn>
                  <a:cxn ang="0">
                    <a:pos x="44" y="83"/>
                  </a:cxn>
                  <a:cxn ang="0">
                    <a:pos x="36" y="78"/>
                  </a:cxn>
                  <a:cxn ang="0">
                    <a:pos x="28" y="73"/>
                  </a:cxn>
                  <a:cxn ang="0">
                    <a:pos x="20" y="63"/>
                  </a:cxn>
                  <a:cxn ang="0">
                    <a:pos x="12" y="53"/>
                  </a:cxn>
                  <a:cxn ang="0">
                    <a:pos x="6" y="42"/>
                  </a:cxn>
                  <a:cxn ang="0">
                    <a:pos x="2" y="31"/>
                  </a:cxn>
                  <a:cxn ang="0">
                    <a:pos x="0" y="21"/>
                  </a:cxn>
                  <a:cxn ang="0">
                    <a:pos x="0" y="12"/>
                  </a:cxn>
                  <a:cxn ang="0">
                    <a:pos x="2" y="5"/>
                  </a:cxn>
                  <a:cxn ang="0">
                    <a:pos x="6" y="0"/>
                  </a:cxn>
                </a:cxnLst>
                <a:rect l="0" t="0" r="r" b="b"/>
                <a:pathLst>
                  <a:path w="64" h="83">
                    <a:moveTo>
                      <a:pt x="6" y="0"/>
                    </a:moveTo>
                    <a:lnTo>
                      <a:pt x="6" y="5"/>
                    </a:lnTo>
                    <a:lnTo>
                      <a:pt x="6" y="11"/>
                    </a:lnTo>
                    <a:lnTo>
                      <a:pt x="8" y="20"/>
                    </a:lnTo>
                    <a:lnTo>
                      <a:pt x="12" y="31"/>
                    </a:lnTo>
                    <a:lnTo>
                      <a:pt x="18" y="41"/>
                    </a:lnTo>
                    <a:lnTo>
                      <a:pt x="25" y="50"/>
                    </a:lnTo>
                    <a:lnTo>
                      <a:pt x="32" y="58"/>
                    </a:lnTo>
                    <a:lnTo>
                      <a:pt x="41" y="64"/>
                    </a:lnTo>
                    <a:lnTo>
                      <a:pt x="48" y="68"/>
                    </a:lnTo>
                    <a:lnTo>
                      <a:pt x="57" y="69"/>
                    </a:lnTo>
                    <a:lnTo>
                      <a:pt x="64" y="67"/>
                    </a:lnTo>
                    <a:lnTo>
                      <a:pt x="63" y="73"/>
                    </a:lnTo>
                    <a:lnTo>
                      <a:pt x="61" y="78"/>
                    </a:lnTo>
                    <a:lnTo>
                      <a:pt x="57" y="82"/>
                    </a:lnTo>
                    <a:lnTo>
                      <a:pt x="52" y="83"/>
                    </a:lnTo>
                    <a:lnTo>
                      <a:pt x="44" y="83"/>
                    </a:lnTo>
                    <a:lnTo>
                      <a:pt x="36" y="78"/>
                    </a:lnTo>
                    <a:lnTo>
                      <a:pt x="28" y="73"/>
                    </a:lnTo>
                    <a:lnTo>
                      <a:pt x="20" y="63"/>
                    </a:lnTo>
                    <a:lnTo>
                      <a:pt x="12" y="53"/>
                    </a:lnTo>
                    <a:lnTo>
                      <a:pt x="6" y="42"/>
                    </a:lnTo>
                    <a:lnTo>
                      <a:pt x="2" y="31"/>
                    </a:lnTo>
                    <a:lnTo>
                      <a:pt x="0" y="21"/>
                    </a:lnTo>
                    <a:lnTo>
                      <a:pt x="0" y="12"/>
                    </a:lnTo>
                    <a:lnTo>
                      <a:pt x="2" y="5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0" name="Freeform 176">
                <a:extLst>
                  <a:ext uri="{FF2B5EF4-FFF2-40B4-BE49-F238E27FC236}">
                    <a16:creationId xmlns:a16="http://schemas.microsoft.com/office/drawing/2014/main" id="{0E8BA175-B28E-A346-B189-96299833CE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3772" y="747771"/>
                <a:ext cx="67583" cy="54912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48" y="25"/>
                  </a:cxn>
                  <a:cxn ang="0">
                    <a:pos x="30" y="34"/>
                  </a:cxn>
                  <a:cxn ang="0">
                    <a:pos x="13" y="39"/>
                  </a:cxn>
                  <a:cxn ang="0">
                    <a:pos x="7" y="25"/>
                  </a:cxn>
                  <a:cxn ang="0">
                    <a:pos x="0" y="11"/>
                  </a:cxn>
                  <a:cxn ang="0">
                    <a:pos x="6" y="10"/>
                  </a:cxn>
                  <a:cxn ang="0">
                    <a:pos x="13" y="7"/>
                  </a:cxn>
                  <a:cxn ang="0">
                    <a:pos x="21" y="4"/>
                  </a:cxn>
                  <a:cxn ang="0">
                    <a:pos x="27" y="2"/>
                  </a:cxn>
                  <a:cxn ang="0">
                    <a:pos x="33" y="0"/>
                  </a:cxn>
                  <a:cxn ang="0">
                    <a:pos x="34" y="0"/>
                  </a:cxn>
                </a:cxnLst>
                <a:rect l="0" t="0" r="r" b="b"/>
                <a:pathLst>
                  <a:path w="48" h="39">
                    <a:moveTo>
                      <a:pt x="34" y="0"/>
                    </a:moveTo>
                    <a:lnTo>
                      <a:pt x="48" y="25"/>
                    </a:lnTo>
                    <a:lnTo>
                      <a:pt x="30" y="34"/>
                    </a:lnTo>
                    <a:lnTo>
                      <a:pt x="13" y="39"/>
                    </a:lnTo>
                    <a:lnTo>
                      <a:pt x="7" y="25"/>
                    </a:lnTo>
                    <a:lnTo>
                      <a:pt x="0" y="11"/>
                    </a:lnTo>
                    <a:lnTo>
                      <a:pt x="6" y="10"/>
                    </a:lnTo>
                    <a:lnTo>
                      <a:pt x="13" y="7"/>
                    </a:lnTo>
                    <a:lnTo>
                      <a:pt x="21" y="4"/>
                    </a:lnTo>
                    <a:lnTo>
                      <a:pt x="27" y="2"/>
                    </a:lnTo>
                    <a:lnTo>
                      <a:pt x="33" y="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6C8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1" name="Freeform 177">
                <a:extLst>
                  <a:ext uri="{FF2B5EF4-FFF2-40B4-BE49-F238E27FC236}">
                    <a16:creationId xmlns:a16="http://schemas.microsoft.com/office/drawing/2014/main" id="{52996F6F-F1E6-FB4F-BEF2-E7053E1118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07031" y="129667"/>
                <a:ext cx="537849" cy="40832"/>
              </a:xfrm>
              <a:custGeom>
                <a:avLst/>
                <a:gdLst/>
                <a:ahLst/>
                <a:cxnLst>
                  <a:cxn ang="0">
                    <a:pos x="378" y="28"/>
                  </a:cxn>
                  <a:cxn ang="0">
                    <a:pos x="380" y="28"/>
                  </a:cxn>
                  <a:cxn ang="0">
                    <a:pos x="382" y="29"/>
                  </a:cxn>
                  <a:cxn ang="0">
                    <a:pos x="378" y="28"/>
                  </a:cxn>
                  <a:cxn ang="0">
                    <a:pos x="170" y="0"/>
                  </a:cxn>
                  <a:cxn ang="0">
                    <a:pos x="203" y="0"/>
                  </a:cxn>
                  <a:cxn ang="0">
                    <a:pos x="238" y="1"/>
                  </a:cxn>
                  <a:cxn ang="0">
                    <a:pos x="273" y="5"/>
                  </a:cxn>
                  <a:cxn ang="0">
                    <a:pos x="309" y="11"/>
                  </a:cxn>
                  <a:cxn ang="0">
                    <a:pos x="346" y="18"/>
                  </a:cxn>
                  <a:cxn ang="0">
                    <a:pos x="378" y="28"/>
                  </a:cxn>
                  <a:cxn ang="0">
                    <a:pos x="373" y="26"/>
                  </a:cxn>
                  <a:cxn ang="0">
                    <a:pos x="361" y="24"/>
                  </a:cxn>
                  <a:cxn ang="0">
                    <a:pos x="345" y="21"/>
                  </a:cxn>
                  <a:cxn ang="0">
                    <a:pos x="324" y="18"/>
                  </a:cxn>
                  <a:cxn ang="0">
                    <a:pos x="299" y="15"/>
                  </a:cxn>
                  <a:cxn ang="0">
                    <a:pos x="270" y="11"/>
                  </a:cxn>
                  <a:cxn ang="0">
                    <a:pos x="237" y="9"/>
                  </a:cxn>
                  <a:cxn ang="0">
                    <a:pos x="198" y="7"/>
                  </a:cxn>
                  <a:cxn ang="0">
                    <a:pos x="151" y="7"/>
                  </a:cxn>
                  <a:cxn ang="0">
                    <a:pos x="102" y="9"/>
                  </a:cxn>
                  <a:cxn ang="0">
                    <a:pos x="52" y="12"/>
                  </a:cxn>
                  <a:cxn ang="0">
                    <a:pos x="0" y="18"/>
                  </a:cxn>
                  <a:cxn ang="0">
                    <a:pos x="3" y="17"/>
                  </a:cxn>
                  <a:cxn ang="0">
                    <a:pos x="11" y="16"/>
                  </a:cxn>
                  <a:cxn ang="0">
                    <a:pos x="23" y="14"/>
                  </a:cxn>
                  <a:cxn ang="0">
                    <a:pos x="39" y="11"/>
                  </a:cxn>
                  <a:cxn ang="0">
                    <a:pos x="59" y="8"/>
                  </a:cxn>
                  <a:cxn ang="0">
                    <a:pos x="83" y="5"/>
                  </a:cxn>
                  <a:cxn ang="0">
                    <a:pos x="109" y="2"/>
                  </a:cxn>
                  <a:cxn ang="0">
                    <a:pos x="139" y="0"/>
                  </a:cxn>
                  <a:cxn ang="0">
                    <a:pos x="170" y="0"/>
                  </a:cxn>
                </a:cxnLst>
                <a:rect l="0" t="0" r="r" b="b"/>
                <a:pathLst>
                  <a:path w="382" h="29">
                    <a:moveTo>
                      <a:pt x="378" y="28"/>
                    </a:moveTo>
                    <a:lnTo>
                      <a:pt x="380" y="28"/>
                    </a:lnTo>
                    <a:lnTo>
                      <a:pt x="382" y="29"/>
                    </a:lnTo>
                    <a:lnTo>
                      <a:pt x="378" y="28"/>
                    </a:lnTo>
                    <a:close/>
                    <a:moveTo>
                      <a:pt x="170" y="0"/>
                    </a:moveTo>
                    <a:lnTo>
                      <a:pt x="203" y="0"/>
                    </a:lnTo>
                    <a:lnTo>
                      <a:pt x="238" y="1"/>
                    </a:lnTo>
                    <a:lnTo>
                      <a:pt x="273" y="5"/>
                    </a:lnTo>
                    <a:lnTo>
                      <a:pt x="309" y="11"/>
                    </a:lnTo>
                    <a:lnTo>
                      <a:pt x="346" y="18"/>
                    </a:lnTo>
                    <a:lnTo>
                      <a:pt x="378" y="28"/>
                    </a:lnTo>
                    <a:lnTo>
                      <a:pt x="373" y="26"/>
                    </a:lnTo>
                    <a:lnTo>
                      <a:pt x="361" y="24"/>
                    </a:lnTo>
                    <a:lnTo>
                      <a:pt x="345" y="21"/>
                    </a:lnTo>
                    <a:lnTo>
                      <a:pt x="324" y="18"/>
                    </a:lnTo>
                    <a:lnTo>
                      <a:pt x="299" y="15"/>
                    </a:lnTo>
                    <a:lnTo>
                      <a:pt x="270" y="11"/>
                    </a:lnTo>
                    <a:lnTo>
                      <a:pt x="237" y="9"/>
                    </a:lnTo>
                    <a:lnTo>
                      <a:pt x="198" y="7"/>
                    </a:lnTo>
                    <a:lnTo>
                      <a:pt x="151" y="7"/>
                    </a:lnTo>
                    <a:lnTo>
                      <a:pt x="102" y="9"/>
                    </a:lnTo>
                    <a:lnTo>
                      <a:pt x="52" y="12"/>
                    </a:lnTo>
                    <a:lnTo>
                      <a:pt x="0" y="18"/>
                    </a:lnTo>
                    <a:lnTo>
                      <a:pt x="3" y="17"/>
                    </a:lnTo>
                    <a:lnTo>
                      <a:pt x="11" y="16"/>
                    </a:lnTo>
                    <a:lnTo>
                      <a:pt x="23" y="14"/>
                    </a:lnTo>
                    <a:lnTo>
                      <a:pt x="39" y="11"/>
                    </a:lnTo>
                    <a:lnTo>
                      <a:pt x="59" y="8"/>
                    </a:lnTo>
                    <a:lnTo>
                      <a:pt x="83" y="5"/>
                    </a:lnTo>
                    <a:lnTo>
                      <a:pt x="109" y="2"/>
                    </a:lnTo>
                    <a:lnTo>
                      <a:pt x="139" y="0"/>
                    </a:lnTo>
                    <a:lnTo>
                      <a:pt x="17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2" name="Freeform 394">
                <a:extLst>
                  <a:ext uri="{FF2B5EF4-FFF2-40B4-BE49-F238E27FC236}">
                    <a16:creationId xmlns:a16="http://schemas.microsoft.com/office/drawing/2014/main" id="{20FDBF03-98ED-2E43-9045-473FC81970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4662" y="1549477"/>
                <a:ext cx="322178" cy="356690"/>
              </a:xfrm>
              <a:custGeom>
                <a:avLst/>
                <a:gdLst>
                  <a:gd name="T0" fmla="*/ 61 w 453"/>
                  <a:gd name="T1" fmla="*/ 0 h 392"/>
                  <a:gd name="T2" fmla="*/ 96 w 453"/>
                  <a:gd name="T3" fmla="*/ 4 h 392"/>
                  <a:gd name="T4" fmla="*/ 146 w 453"/>
                  <a:gd name="T5" fmla="*/ 10 h 392"/>
                  <a:gd name="T6" fmla="*/ 199 w 453"/>
                  <a:gd name="T7" fmla="*/ 17 h 392"/>
                  <a:gd name="T8" fmla="*/ 258 w 453"/>
                  <a:gd name="T9" fmla="*/ 25 h 392"/>
                  <a:gd name="T10" fmla="*/ 316 w 453"/>
                  <a:gd name="T11" fmla="*/ 36 h 392"/>
                  <a:gd name="T12" fmla="*/ 357 w 453"/>
                  <a:gd name="T13" fmla="*/ 46 h 392"/>
                  <a:gd name="T14" fmla="*/ 386 w 453"/>
                  <a:gd name="T15" fmla="*/ 56 h 392"/>
                  <a:gd name="T16" fmla="*/ 407 w 453"/>
                  <a:gd name="T17" fmla="*/ 67 h 392"/>
                  <a:gd name="T18" fmla="*/ 422 w 453"/>
                  <a:gd name="T19" fmla="*/ 78 h 392"/>
                  <a:gd name="T20" fmla="*/ 432 w 453"/>
                  <a:gd name="T21" fmla="*/ 90 h 392"/>
                  <a:gd name="T22" fmla="*/ 438 w 453"/>
                  <a:gd name="T23" fmla="*/ 99 h 392"/>
                  <a:gd name="T24" fmla="*/ 443 w 453"/>
                  <a:gd name="T25" fmla="*/ 111 h 392"/>
                  <a:gd name="T26" fmla="*/ 448 w 453"/>
                  <a:gd name="T27" fmla="*/ 129 h 392"/>
                  <a:gd name="T28" fmla="*/ 451 w 453"/>
                  <a:gd name="T29" fmla="*/ 156 h 392"/>
                  <a:gd name="T30" fmla="*/ 453 w 453"/>
                  <a:gd name="T31" fmla="*/ 189 h 392"/>
                  <a:gd name="T32" fmla="*/ 451 w 453"/>
                  <a:gd name="T33" fmla="*/ 225 h 392"/>
                  <a:gd name="T34" fmla="*/ 449 w 453"/>
                  <a:gd name="T35" fmla="*/ 264 h 392"/>
                  <a:gd name="T36" fmla="*/ 445 w 453"/>
                  <a:gd name="T37" fmla="*/ 303 h 392"/>
                  <a:gd name="T38" fmla="*/ 440 w 453"/>
                  <a:gd name="T39" fmla="*/ 334 h 392"/>
                  <a:gd name="T40" fmla="*/ 435 w 453"/>
                  <a:gd name="T41" fmla="*/ 360 h 392"/>
                  <a:gd name="T42" fmla="*/ 406 w 453"/>
                  <a:gd name="T43" fmla="*/ 369 h 392"/>
                  <a:gd name="T44" fmla="*/ 368 w 453"/>
                  <a:gd name="T45" fmla="*/ 376 h 392"/>
                  <a:gd name="T46" fmla="*/ 323 w 453"/>
                  <a:gd name="T47" fmla="*/ 382 h 392"/>
                  <a:gd name="T48" fmla="*/ 268 w 453"/>
                  <a:gd name="T49" fmla="*/ 389 h 392"/>
                  <a:gd name="T50" fmla="*/ 216 w 453"/>
                  <a:gd name="T51" fmla="*/ 392 h 392"/>
                  <a:gd name="T52" fmla="*/ 170 w 453"/>
                  <a:gd name="T53" fmla="*/ 392 h 392"/>
                  <a:gd name="T54" fmla="*/ 130 w 453"/>
                  <a:gd name="T55" fmla="*/ 392 h 392"/>
                  <a:gd name="T56" fmla="*/ 97 w 453"/>
                  <a:gd name="T57" fmla="*/ 389 h 392"/>
                  <a:gd name="T58" fmla="*/ 74 w 453"/>
                  <a:gd name="T59" fmla="*/ 384 h 392"/>
                  <a:gd name="T60" fmla="*/ 61 w 453"/>
                  <a:gd name="T61" fmla="*/ 379 h 392"/>
                  <a:gd name="T62" fmla="*/ 52 w 453"/>
                  <a:gd name="T63" fmla="*/ 371 h 392"/>
                  <a:gd name="T64" fmla="*/ 42 w 453"/>
                  <a:gd name="T65" fmla="*/ 361 h 392"/>
                  <a:gd name="T66" fmla="*/ 31 w 453"/>
                  <a:gd name="T67" fmla="*/ 347 h 392"/>
                  <a:gd name="T68" fmla="*/ 21 w 453"/>
                  <a:gd name="T69" fmla="*/ 329 h 392"/>
                  <a:gd name="T70" fmla="*/ 11 w 453"/>
                  <a:gd name="T71" fmla="*/ 304 h 392"/>
                  <a:gd name="T72" fmla="*/ 5 w 453"/>
                  <a:gd name="T73" fmla="*/ 272 h 392"/>
                  <a:gd name="T74" fmla="*/ 0 w 453"/>
                  <a:gd name="T75" fmla="*/ 234 h 392"/>
                  <a:gd name="T76" fmla="*/ 0 w 453"/>
                  <a:gd name="T77" fmla="*/ 186 h 392"/>
                  <a:gd name="T78" fmla="*/ 1 w 453"/>
                  <a:gd name="T79" fmla="*/ 137 h 392"/>
                  <a:gd name="T80" fmla="*/ 6 w 453"/>
                  <a:gd name="T81" fmla="*/ 88 h 392"/>
                  <a:gd name="T82" fmla="*/ 14 w 453"/>
                  <a:gd name="T83" fmla="*/ 43 h 392"/>
                  <a:gd name="T84" fmla="*/ 26 w 453"/>
                  <a:gd name="T85" fmla="*/ 2 h 392"/>
                  <a:gd name="T86" fmla="*/ 61 w 453"/>
                  <a:gd name="T8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53" h="392">
                    <a:moveTo>
                      <a:pt x="61" y="0"/>
                    </a:moveTo>
                    <a:lnTo>
                      <a:pt x="96" y="4"/>
                    </a:lnTo>
                    <a:lnTo>
                      <a:pt x="146" y="10"/>
                    </a:lnTo>
                    <a:lnTo>
                      <a:pt x="199" y="17"/>
                    </a:lnTo>
                    <a:lnTo>
                      <a:pt x="258" y="25"/>
                    </a:lnTo>
                    <a:lnTo>
                      <a:pt x="316" y="36"/>
                    </a:lnTo>
                    <a:lnTo>
                      <a:pt x="357" y="46"/>
                    </a:lnTo>
                    <a:lnTo>
                      <a:pt x="386" y="56"/>
                    </a:lnTo>
                    <a:lnTo>
                      <a:pt x="407" y="67"/>
                    </a:lnTo>
                    <a:lnTo>
                      <a:pt x="422" y="78"/>
                    </a:lnTo>
                    <a:lnTo>
                      <a:pt x="432" y="90"/>
                    </a:lnTo>
                    <a:lnTo>
                      <a:pt x="438" y="99"/>
                    </a:lnTo>
                    <a:lnTo>
                      <a:pt x="443" y="111"/>
                    </a:lnTo>
                    <a:lnTo>
                      <a:pt x="448" y="129"/>
                    </a:lnTo>
                    <a:lnTo>
                      <a:pt x="451" y="156"/>
                    </a:lnTo>
                    <a:lnTo>
                      <a:pt x="453" y="189"/>
                    </a:lnTo>
                    <a:lnTo>
                      <a:pt x="451" y="225"/>
                    </a:lnTo>
                    <a:lnTo>
                      <a:pt x="449" y="264"/>
                    </a:lnTo>
                    <a:lnTo>
                      <a:pt x="445" y="303"/>
                    </a:lnTo>
                    <a:lnTo>
                      <a:pt x="440" y="334"/>
                    </a:lnTo>
                    <a:lnTo>
                      <a:pt x="435" y="360"/>
                    </a:lnTo>
                    <a:lnTo>
                      <a:pt x="406" y="369"/>
                    </a:lnTo>
                    <a:lnTo>
                      <a:pt x="368" y="376"/>
                    </a:lnTo>
                    <a:lnTo>
                      <a:pt x="323" y="382"/>
                    </a:lnTo>
                    <a:lnTo>
                      <a:pt x="268" y="389"/>
                    </a:lnTo>
                    <a:lnTo>
                      <a:pt x="216" y="392"/>
                    </a:lnTo>
                    <a:lnTo>
                      <a:pt x="170" y="392"/>
                    </a:lnTo>
                    <a:lnTo>
                      <a:pt x="130" y="392"/>
                    </a:lnTo>
                    <a:lnTo>
                      <a:pt x="97" y="389"/>
                    </a:lnTo>
                    <a:lnTo>
                      <a:pt x="74" y="384"/>
                    </a:lnTo>
                    <a:lnTo>
                      <a:pt x="61" y="379"/>
                    </a:lnTo>
                    <a:lnTo>
                      <a:pt x="52" y="371"/>
                    </a:lnTo>
                    <a:lnTo>
                      <a:pt x="42" y="361"/>
                    </a:lnTo>
                    <a:lnTo>
                      <a:pt x="31" y="347"/>
                    </a:lnTo>
                    <a:lnTo>
                      <a:pt x="21" y="329"/>
                    </a:lnTo>
                    <a:lnTo>
                      <a:pt x="11" y="304"/>
                    </a:lnTo>
                    <a:lnTo>
                      <a:pt x="5" y="272"/>
                    </a:lnTo>
                    <a:lnTo>
                      <a:pt x="0" y="234"/>
                    </a:lnTo>
                    <a:lnTo>
                      <a:pt x="0" y="186"/>
                    </a:lnTo>
                    <a:lnTo>
                      <a:pt x="1" y="137"/>
                    </a:lnTo>
                    <a:lnTo>
                      <a:pt x="6" y="88"/>
                    </a:lnTo>
                    <a:lnTo>
                      <a:pt x="14" y="43"/>
                    </a:lnTo>
                    <a:lnTo>
                      <a:pt x="26" y="2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pic>
          <p:nvPicPr>
            <p:cNvPr id="421" name="Picture 420">
              <a:extLst>
                <a:ext uri="{FF2B5EF4-FFF2-40B4-BE49-F238E27FC236}">
                  <a16:creationId xmlns:a16="http://schemas.microsoft.com/office/drawing/2014/main" id="{42FAB15C-0823-4844-8FD5-3FE17627E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09043" y="1077871"/>
              <a:ext cx="319270" cy="319270"/>
            </a:xfrm>
            <a:prstGeom prst="rect">
              <a:avLst/>
            </a:prstGeom>
          </p:spPr>
        </p:pic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86FA7CF8-1DD2-3549-A899-8013493F7FD2}"/>
              </a:ext>
            </a:extLst>
          </p:cNvPr>
          <p:cNvSpPr txBox="1"/>
          <p:nvPr/>
        </p:nvSpPr>
        <p:spPr>
          <a:xfrm>
            <a:off x="2511187" y="3091770"/>
            <a:ext cx="1516400" cy="523220"/>
          </a:xfrm>
          <a:prstGeom prst="rect">
            <a:avLst/>
          </a:prstGeom>
          <a:solidFill>
            <a:schemeClr val="bg2">
              <a:alpha val="58000"/>
            </a:schemeClr>
          </a:solidFill>
          <a:ln>
            <a:solidFill>
              <a:schemeClr val="accent3">
                <a:lumMod val="50000"/>
              </a:schemeClr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Extraction</a:t>
            </a:r>
          </a:p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Operator</a:t>
            </a:r>
            <a:endParaRPr kumimoji="0" lang="de-DE" sz="1400" b="1" i="0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B4DD5EB7-96E2-814D-BF7B-7BB54A13FBB7}"/>
              </a:ext>
            </a:extLst>
          </p:cNvPr>
          <p:cNvSpPr txBox="1"/>
          <p:nvPr/>
        </p:nvSpPr>
        <p:spPr>
          <a:xfrm>
            <a:off x="7772331" y="3021516"/>
            <a:ext cx="1516400" cy="523220"/>
          </a:xfrm>
          <a:prstGeom prst="rect">
            <a:avLst/>
          </a:prstGeom>
          <a:solidFill>
            <a:schemeClr val="bg2">
              <a:alpha val="58000"/>
            </a:schemeClr>
          </a:solidFill>
          <a:ln>
            <a:solidFill>
              <a:schemeClr val="accent3">
                <a:lumMod val="50000"/>
              </a:schemeClr>
            </a:solidFill>
            <a:prstDash val="dash"/>
          </a:ln>
        </p:spPr>
        <p:txBody>
          <a:bodyPr wrap="square" rtlCol="0" anchor="ctr">
            <a:spAutoFit/>
          </a:bodyPr>
          <a:lstStyle>
            <a:defPPr>
              <a:defRPr lang="de-DE"/>
            </a:defPPr>
            <a:lvl1pPr marR="0" lvl="0" indent="0" algn="ctr" defTabSz="1218987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sng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defRPr>
            </a:lvl1pPr>
          </a:lstStyle>
          <a:p>
            <a:r>
              <a:rPr lang="en-US" u="none" dirty="0"/>
              <a:t>Control</a:t>
            </a:r>
          </a:p>
          <a:p>
            <a:r>
              <a:rPr lang="en-US" u="none" dirty="0"/>
              <a:t>Operator</a:t>
            </a:r>
            <a:endParaRPr lang="de-DE" u="none" dirty="0"/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76349D79-3401-2D41-B268-90B10EF9B5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7999"/>
                    </a14:imgEffect>
                    <a14:imgEffect>
                      <a14:saturation sat="31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1679" y="3205124"/>
            <a:ext cx="1516400" cy="1331062"/>
          </a:xfrm>
          <a:prstGeom prst="rect">
            <a:avLst/>
          </a:prstGeom>
          <a:ln>
            <a:solidFill>
              <a:sysClr val="window" lastClr="FFFFFF"/>
            </a:solidFill>
          </a:ln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A11C5BCD-D56C-2F4F-967D-9C98014F53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1029" y="3039857"/>
            <a:ext cx="1197478" cy="1197478"/>
          </a:xfrm>
          <a:prstGeom prst="rect">
            <a:avLst/>
          </a:prstGeom>
        </p:spPr>
      </p:pic>
      <p:grpSp>
        <p:nvGrpSpPr>
          <p:cNvPr id="90" name="Group 89">
            <a:extLst>
              <a:ext uri="{FF2B5EF4-FFF2-40B4-BE49-F238E27FC236}">
                <a16:creationId xmlns:a16="http://schemas.microsoft.com/office/drawing/2014/main" id="{600BF0FC-7F0F-4F47-A406-FAB171822099}"/>
              </a:ext>
            </a:extLst>
          </p:cNvPr>
          <p:cNvGrpSpPr/>
          <p:nvPr/>
        </p:nvGrpSpPr>
        <p:grpSpPr>
          <a:xfrm>
            <a:off x="2070367" y="3820646"/>
            <a:ext cx="409005" cy="594347"/>
            <a:chOff x="12356194" y="-2918190"/>
            <a:chExt cx="3025776" cy="4489451"/>
          </a:xfrm>
        </p:grpSpPr>
        <p:sp>
          <p:nvSpPr>
            <p:cNvPr id="91" name="Freeform 71">
              <a:extLst>
                <a:ext uri="{FF2B5EF4-FFF2-40B4-BE49-F238E27FC236}">
                  <a16:creationId xmlns:a16="http://schemas.microsoft.com/office/drawing/2014/main" id="{80F83469-DD5D-1F4F-A4FC-43C1E1265C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6194" y="-2918190"/>
              <a:ext cx="3025776" cy="3257551"/>
            </a:xfrm>
            <a:custGeom>
              <a:avLst/>
              <a:gdLst>
                <a:gd name="T0" fmla="*/ 2425 w 3462"/>
                <a:gd name="T1" fmla="*/ 3737 h 3737"/>
                <a:gd name="T2" fmla="*/ 2850 w 3462"/>
                <a:gd name="T3" fmla="*/ 3087 h 3737"/>
                <a:gd name="T4" fmla="*/ 3462 w 3462"/>
                <a:gd name="T5" fmla="*/ 1775 h 3737"/>
                <a:gd name="T6" fmla="*/ 1650 w 3462"/>
                <a:gd name="T7" fmla="*/ 50 h 3737"/>
                <a:gd name="T8" fmla="*/ 12 w 3462"/>
                <a:gd name="T9" fmla="*/ 1725 h 3737"/>
                <a:gd name="T10" fmla="*/ 625 w 3462"/>
                <a:gd name="T11" fmla="*/ 3087 h 3737"/>
                <a:gd name="T12" fmla="*/ 1062 w 3462"/>
                <a:gd name="T13" fmla="*/ 3737 h 3737"/>
                <a:gd name="T14" fmla="*/ 2425 w 3462"/>
                <a:gd name="T15" fmla="*/ 3737 h 3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62" h="3737">
                  <a:moveTo>
                    <a:pt x="2425" y="3737"/>
                  </a:moveTo>
                  <a:cubicBezTo>
                    <a:pt x="2500" y="3488"/>
                    <a:pt x="2650" y="3263"/>
                    <a:pt x="2850" y="3087"/>
                  </a:cubicBezTo>
                  <a:cubicBezTo>
                    <a:pt x="3225" y="2775"/>
                    <a:pt x="3462" y="2300"/>
                    <a:pt x="3462" y="1775"/>
                  </a:cubicBezTo>
                  <a:cubicBezTo>
                    <a:pt x="3462" y="800"/>
                    <a:pt x="2650" y="0"/>
                    <a:pt x="1650" y="50"/>
                  </a:cubicBezTo>
                  <a:cubicBezTo>
                    <a:pt x="762" y="87"/>
                    <a:pt x="37" y="837"/>
                    <a:pt x="12" y="1725"/>
                  </a:cubicBezTo>
                  <a:cubicBezTo>
                    <a:pt x="0" y="2275"/>
                    <a:pt x="237" y="2762"/>
                    <a:pt x="625" y="3087"/>
                  </a:cubicBezTo>
                  <a:cubicBezTo>
                    <a:pt x="837" y="3262"/>
                    <a:pt x="987" y="3487"/>
                    <a:pt x="1062" y="3737"/>
                  </a:cubicBezTo>
                  <a:cubicBezTo>
                    <a:pt x="2425" y="3737"/>
                    <a:pt x="2425" y="3737"/>
                    <a:pt x="2425" y="3737"/>
                  </a:cubicBez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Freeform 72">
              <a:extLst>
                <a:ext uri="{FF2B5EF4-FFF2-40B4-BE49-F238E27FC236}">
                  <a16:creationId xmlns:a16="http://schemas.microsoft.com/office/drawing/2014/main" id="{70AC918E-307A-834B-8158-6CD245231C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83294" y="-1446577"/>
              <a:ext cx="1190626" cy="1808163"/>
            </a:xfrm>
            <a:custGeom>
              <a:avLst/>
              <a:gdLst>
                <a:gd name="T0" fmla="*/ 513 w 1362"/>
                <a:gd name="T1" fmla="*/ 2074 h 2074"/>
                <a:gd name="T2" fmla="*/ 625 w 1362"/>
                <a:gd name="T3" fmla="*/ 2074 h 2074"/>
                <a:gd name="T4" fmla="*/ 125 w 1362"/>
                <a:gd name="T5" fmla="*/ 212 h 2074"/>
                <a:gd name="T6" fmla="*/ 162 w 1362"/>
                <a:gd name="T7" fmla="*/ 212 h 2074"/>
                <a:gd name="T8" fmla="*/ 337 w 1362"/>
                <a:gd name="T9" fmla="*/ 137 h 2074"/>
                <a:gd name="T10" fmla="*/ 425 w 1362"/>
                <a:gd name="T11" fmla="*/ 100 h 2074"/>
                <a:gd name="T12" fmla="*/ 513 w 1362"/>
                <a:gd name="T13" fmla="*/ 137 h 2074"/>
                <a:gd name="T14" fmla="*/ 837 w 1362"/>
                <a:gd name="T15" fmla="*/ 137 h 2074"/>
                <a:gd name="T16" fmla="*/ 925 w 1362"/>
                <a:gd name="T17" fmla="*/ 100 h 2074"/>
                <a:gd name="T18" fmla="*/ 1013 w 1362"/>
                <a:gd name="T19" fmla="*/ 137 h 2074"/>
                <a:gd name="T20" fmla="*/ 1188 w 1362"/>
                <a:gd name="T21" fmla="*/ 212 h 2074"/>
                <a:gd name="T22" fmla="*/ 1225 w 1362"/>
                <a:gd name="T23" fmla="*/ 212 h 2074"/>
                <a:gd name="T24" fmla="*/ 738 w 1362"/>
                <a:gd name="T25" fmla="*/ 2074 h 2074"/>
                <a:gd name="T26" fmla="*/ 850 w 1362"/>
                <a:gd name="T27" fmla="*/ 2074 h 2074"/>
                <a:gd name="T28" fmla="*/ 1362 w 1362"/>
                <a:gd name="T29" fmla="*/ 124 h 2074"/>
                <a:gd name="T30" fmla="*/ 1338 w 1362"/>
                <a:gd name="T31" fmla="*/ 62 h 2074"/>
                <a:gd name="T32" fmla="*/ 1275 w 1362"/>
                <a:gd name="T33" fmla="*/ 75 h 2074"/>
                <a:gd name="T34" fmla="*/ 1200 w 1362"/>
                <a:gd name="T35" fmla="*/ 112 h 2074"/>
                <a:gd name="T36" fmla="*/ 1100 w 1362"/>
                <a:gd name="T37" fmla="*/ 75 h 2074"/>
                <a:gd name="T38" fmla="*/ 938 w 1362"/>
                <a:gd name="T39" fmla="*/ 0 h 2074"/>
                <a:gd name="T40" fmla="*/ 775 w 1362"/>
                <a:gd name="T41" fmla="*/ 75 h 2074"/>
                <a:gd name="T42" fmla="*/ 600 w 1362"/>
                <a:gd name="T43" fmla="*/ 75 h 2074"/>
                <a:gd name="T44" fmla="*/ 438 w 1362"/>
                <a:gd name="T45" fmla="*/ 0 h 2074"/>
                <a:gd name="T46" fmla="*/ 438 w 1362"/>
                <a:gd name="T47" fmla="*/ 0 h 2074"/>
                <a:gd name="T48" fmla="*/ 275 w 1362"/>
                <a:gd name="T49" fmla="*/ 75 h 2074"/>
                <a:gd name="T50" fmla="*/ 175 w 1362"/>
                <a:gd name="T51" fmla="*/ 112 h 2074"/>
                <a:gd name="T52" fmla="*/ 100 w 1362"/>
                <a:gd name="T53" fmla="*/ 75 h 2074"/>
                <a:gd name="T54" fmla="*/ 38 w 1362"/>
                <a:gd name="T55" fmla="*/ 62 h 2074"/>
                <a:gd name="T56" fmla="*/ 13 w 1362"/>
                <a:gd name="T57" fmla="*/ 124 h 2074"/>
                <a:gd name="T58" fmla="*/ 513 w 1362"/>
                <a:gd name="T59" fmla="*/ 2074 h 2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62" h="2074">
                  <a:moveTo>
                    <a:pt x="513" y="2074"/>
                  </a:moveTo>
                  <a:cubicBezTo>
                    <a:pt x="625" y="2074"/>
                    <a:pt x="625" y="2074"/>
                    <a:pt x="625" y="2074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38" y="212"/>
                    <a:pt x="150" y="212"/>
                    <a:pt x="162" y="212"/>
                  </a:cubicBezTo>
                  <a:cubicBezTo>
                    <a:pt x="225" y="212"/>
                    <a:pt x="288" y="187"/>
                    <a:pt x="337" y="137"/>
                  </a:cubicBezTo>
                  <a:cubicBezTo>
                    <a:pt x="362" y="112"/>
                    <a:pt x="387" y="100"/>
                    <a:pt x="425" y="100"/>
                  </a:cubicBezTo>
                  <a:cubicBezTo>
                    <a:pt x="462" y="100"/>
                    <a:pt x="487" y="112"/>
                    <a:pt x="513" y="137"/>
                  </a:cubicBezTo>
                  <a:cubicBezTo>
                    <a:pt x="600" y="237"/>
                    <a:pt x="750" y="237"/>
                    <a:pt x="837" y="137"/>
                  </a:cubicBezTo>
                  <a:cubicBezTo>
                    <a:pt x="862" y="112"/>
                    <a:pt x="888" y="100"/>
                    <a:pt x="925" y="100"/>
                  </a:cubicBezTo>
                  <a:cubicBezTo>
                    <a:pt x="950" y="100"/>
                    <a:pt x="987" y="112"/>
                    <a:pt x="1013" y="137"/>
                  </a:cubicBezTo>
                  <a:cubicBezTo>
                    <a:pt x="1063" y="187"/>
                    <a:pt x="1113" y="212"/>
                    <a:pt x="1188" y="212"/>
                  </a:cubicBezTo>
                  <a:cubicBezTo>
                    <a:pt x="1200" y="212"/>
                    <a:pt x="1212" y="212"/>
                    <a:pt x="1225" y="212"/>
                  </a:cubicBezTo>
                  <a:cubicBezTo>
                    <a:pt x="738" y="2074"/>
                    <a:pt x="738" y="2074"/>
                    <a:pt x="738" y="2074"/>
                  </a:cubicBezTo>
                  <a:cubicBezTo>
                    <a:pt x="850" y="2074"/>
                    <a:pt x="850" y="2074"/>
                    <a:pt x="850" y="2074"/>
                  </a:cubicBezTo>
                  <a:cubicBezTo>
                    <a:pt x="1362" y="124"/>
                    <a:pt x="1362" y="124"/>
                    <a:pt x="1362" y="124"/>
                  </a:cubicBezTo>
                  <a:cubicBezTo>
                    <a:pt x="1362" y="100"/>
                    <a:pt x="1362" y="74"/>
                    <a:pt x="1338" y="62"/>
                  </a:cubicBezTo>
                  <a:cubicBezTo>
                    <a:pt x="1313" y="49"/>
                    <a:pt x="1287" y="62"/>
                    <a:pt x="1275" y="75"/>
                  </a:cubicBezTo>
                  <a:cubicBezTo>
                    <a:pt x="1250" y="99"/>
                    <a:pt x="1225" y="112"/>
                    <a:pt x="1200" y="112"/>
                  </a:cubicBezTo>
                  <a:cubicBezTo>
                    <a:pt x="1163" y="112"/>
                    <a:pt x="1138" y="99"/>
                    <a:pt x="1100" y="75"/>
                  </a:cubicBezTo>
                  <a:cubicBezTo>
                    <a:pt x="1050" y="24"/>
                    <a:pt x="1000" y="0"/>
                    <a:pt x="938" y="0"/>
                  </a:cubicBezTo>
                  <a:cubicBezTo>
                    <a:pt x="875" y="0"/>
                    <a:pt x="825" y="24"/>
                    <a:pt x="775" y="75"/>
                  </a:cubicBezTo>
                  <a:cubicBezTo>
                    <a:pt x="725" y="125"/>
                    <a:pt x="650" y="125"/>
                    <a:pt x="600" y="75"/>
                  </a:cubicBezTo>
                  <a:cubicBezTo>
                    <a:pt x="563" y="24"/>
                    <a:pt x="500" y="0"/>
                    <a:pt x="438" y="0"/>
                  </a:cubicBezTo>
                  <a:cubicBezTo>
                    <a:pt x="438" y="0"/>
                    <a:pt x="438" y="0"/>
                    <a:pt x="438" y="0"/>
                  </a:cubicBezTo>
                  <a:cubicBezTo>
                    <a:pt x="375" y="0"/>
                    <a:pt x="312" y="24"/>
                    <a:pt x="275" y="75"/>
                  </a:cubicBezTo>
                  <a:cubicBezTo>
                    <a:pt x="250" y="99"/>
                    <a:pt x="213" y="112"/>
                    <a:pt x="175" y="112"/>
                  </a:cubicBezTo>
                  <a:cubicBezTo>
                    <a:pt x="150" y="112"/>
                    <a:pt x="113" y="99"/>
                    <a:pt x="100" y="75"/>
                  </a:cubicBezTo>
                  <a:cubicBezTo>
                    <a:pt x="87" y="62"/>
                    <a:pt x="63" y="50"/>
                    <a:pt x="38" y="62"/>
                  </a:cubicBezTo>
                  <a:cubicBezTo>
                    <a:pt x="13" y="75"/>
                    <a:pt x="0" y="99"/>
                    <a:pt x="13" y="124"/>
                  </a:cubicBezTo>
                  <a:lnTo>
                    <a:pt x="513" y="2074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Freeform 73">
              <a:extLst>
                <a:ext uri="{FF2B5EF4-FFF2-40B4-BE49-F238E27FC236}">
                  <a16:creationId xmlns:a16="http://schemas.microsoft.com/office/drawing/2014/main" id="{C409DA50-DAB6-F144-BAD7-D8BBC8779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35707" y="1341073"/>
              <a:ext cx="677863" cy="230188"/>
            </a:xfrm>
            <a:custGeom>
              <a:avLst/>
              <a:gdLst>
                <a:gd name="T0" fmla="*/ 0 w 775"/>
                <a:gd name="T1" fmla="*/ 0 h 263"/>
                <a:gd name="T2" fmla="*/ 387 w 775"/>
                <a:gd name="T3" fmla="*/ 263 h 263"/>
                <a:gd name="T4" fmla="*/ 775 w 775"/>
                <a:gd name="T5" fmla="*/ 0 h 263"/>
                <a:gd name="T6" fmla="*/ 0 w 775"/>
                <a:gd name="T7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5" h="263">
                  <a:moveTo>
                    <a:pt x="0" y="0"/>
                  </a:moveTo>
                  <a:cubicBezTo>
                    <a:pt x="62" y="150"/>
                    <a:pt x="212" y="263"/>
                    <a:pt x="387" y="263"/>
                  </a:cubicBezTo>
                  <a:cubicBezTo>
                    <a:pt x="562" y="263"/>
                    <a:pt x="712" y="150"/>
                    <a:pt x="77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</a:sys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4" name="Freeform 74">
              <a:extLst>
                <a:ext uri="{FF2B5EF4-FFF2-40B4-BE49-F238E27FC236}">
                  <a16:creationId xmlns:a16="http://schemas.microsoft.com/office/drawing/2014/main" id="{49D3684D-25DF-B94A-AD3A-1730E659A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83294" y="328248"/>
              <a:ext cx="1192213" cy="1023938"/>
            </a:xfrm>
            <a:custGeom>
              <a:avLst/>
              <a:gdLst>
                <a:gd name="T0" fmla="*/ 1138 w 1363"/>
                <a:gd name="T1" fmla="*/ 1175 h 1175"/>
                <a:gd name="T2" fmla="*/ 225 w 1363"/>
                <a:gd name="T3" fmla="*/ 1175 h 1175"/>
                <a:gd name="T4" fmla="*/ 0 w 1363"/>
                <a:gd name="T5" fmla="*/ 950 h 1175"/>
                <a:gd name="T6" fmla="*/ 0 w 1363"/>
                <a:gd name="T7" fmla="*/ 0 h 1175"/>
                <a:gd name="T8" fmla="*/ 1363 w 1363"/>
                <a:gd name="T9" fmla="*/ 0 h 1175"/>
                <a:gd name="T10" fmla="*/ 1363 w 1363"/>
                <a:gd name="T11" fmla="*/ 950 h 1175"/>
                <a:gd name="T12" fmla="*/ 1138 w 1363"/>
                <a:gd name="T13" fmla="*/ 1175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3" h="1175">
                  <a:moveTo>
                    <a:pt x="1138" y="1175"/>
                  </a:moveTo>
                  <a:cubicBezTo>
                    <a:pt x="225" y="1175"/>
                    <a:pt x="225" y="1175"/>
                    <a:pt x="225" y="1175"/>
                  </a:cubicBezTo>
                  <a:cubicBezTo>
                    <a:pt x="100" y="1175"/>
                    <a:pt x="0" y="1075"/>
                    <a:pt x="0" y="95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63" y="0"/>
                    <a:pt x="1363" y="0"/>
                    <a:pt x="1363" y="0"/>
                  </a:cubicBezTo>
                  <a:cubicBezTo>
                    <a:pt x="1363" y="950"/>
                    <a:pt x="1363" y="950"/>
                    <a:pt x="1363" y="950"/>
                  </a:cubicBezTo>
                  <a:cubicBezTo>
                    <a:pt x="1363" y="1075"/>
                    <a:pt x="1263" y="1175"/>
                    <a:pt x="1138" y="1175"/>
                  </a:cubicBezTo>
                  <a:close/>
                </a:path>
              </a:pathLst>
            </a:custGeom>
            <a:solidFill>
              <a:sysClr val="windowText" lastClr="000000">
                <a:lumMod val="65000"/>
                <a:lumOff val="35000"/>
              </a:sys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Freeform 75">
              <a:extLst>
                <a:ext uri="{FF2B5EF4-FFF2-40B4-BE49-F238E27FC236}">
                  <a16:creationId xmlns:a16="http://schemas.microsoft.com/office/drawing/2014/main" id="{F9F71477-9ACD-6F4C-9451-7E50129236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64232" y="502873"/>
              <a:ext cx="1420813" cy="239713"/>
            </a:xfrm>
            <a:custGeom>
              <a:avLst/>
              <a:gdLst>
                <a:gd name="T0" fmla="*/ 1487 w 1625"/>
                <a:gd name="T1" fmla="*/ 275 h 275"/>
                <a:gd name="T2" fmla="*/ 137 w 1625"/>
                <a:gd name="T3" fmla="*/ 275 h 275"/>
                <a:gd name="T4" fmla="*/ 0 w 1625"/>
                <a:gd name="T5" fmla="*/ 137 h 275"/>
                <a:gd name="T6" fmla="*/ 0 w 1625"/>
                <a:gd name="T7" fmla="*/ 137 h 275"/>
                <a:gd name="T8" fmla="*/ 137 w 1625"/>
                <a:gd name="T9" fmla="*/ 0 h 275"/>
                <a:gd name="T10" fmla="*/ 1487 w 1625"/>
                <a:gd name="T11" fmla="*/ 0 h 275"/>
                <a:gd name="T12" fmla="*/ 1625 w 1625"/>
                <a:gd name="T13" fmla="*/ 137 h 275"/>
                <a:gd name="T14" fmla="*/ 1625 w 1625"/>
                <a:gd name="T15" fmla="*/ 137 h 275"/>
                <a:gd name="T16" fmla="*/ 1487 w 1625"/>
                <a:gd name="T1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5" h="275">
                  <a:moveTo>
                    <a:pt x="1487" y="275"/>
                  </a:moveTo>
                  <a:cubicBezTo>
                    <a:pt x="137" y="275"/>
                    <a:pt x="137" y="275"/>
                    <a:pt x="137" y="275"/>
                  </a:cubicBezTo>
                  <a:cubicBezTo>
                    <a:pt x="62" y="275"/>
                    <a:pt x="0" y="212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62"/>
                    <a:pt x="62" y="0"/>
                    <a:pt x="137" y="0"/>
                  </a:cubicBezTo>
                  <a:cubicBezTo>
                    <a:pt x="1487" y="0"/>
                    <a:pt x="1487" y="0"/>
                    <a:pt x="1487" y="0"/>
                  </a:cubicBezTo>
                  <a:cubicBezTo>
                    <a:pt x="1562" y="0"/>
                    <a:pt x="1625" y="62"/>
                    <a:pt x="1625" y="137"/>
                  </a:cubicBezTo>
                  <a:cubicBezTo>
                    <a:pt x="1625" y="137"/>
                    <a:pt x="1625" y="137"/>
                    <a:pt x="1625" y="137"/>
                  </a:cubicBezTo>
                  <a:cubicBezTo>
                    <a:pt x="1625" y="212"/>
                    <a:pt x="1562" y="275"/>
                    <a:pt x="1487" y="275"/>
                  </a:cubicBez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</a:sys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Freeform 76">
              <a:extLst>
                <a:ext uri="{FF2B5EF4-FFF2-40B4-BE49-F238E27FC236}">
                  <a16:creationId xmlns:a16="http://schemas.microsoft.com/office/drawing/2014/main" id="{EDD406B1-ED3A-7042-8B4A-2B1B4F4B1F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64232" y="883873"/>
              <a:ext cx="1420813" cy="239713"/>
            </a:xfrm>
            <a:custGeom>
              <a:avLst/>
              <a:gdLst>
                <a:gd name="T0" fmla="*/ 1487 w 1625"/>
                <a:gd name="T1" fmla="*/ 274 h 274"/>
                <a:gd name="T2" fmla="*/ 137 w 1625"/>
                <a:gd name="T3" fmla="*/ 274 h 274"/>
                <a:gd name="T4" fmla="*/ 0 w 1625"/>
                <a:gd name="T5" fmla="*/ 137 h 274"/>
                <a:gd name="T6" fmla="*/ 0 w 1625"/>
                <a:gd name="T7" fmla="*/ 137 h 274"/>
                <a:gd name="T8" fmla="*/ 137 w 1625"/>
                <a:gd name="T9" fmla="*/ 0 h 274"/>
                <a:gd name="T10" fmla="*/ 1487 w 1625"/>
                <a:gd name="T11" fmla="*/ 0 h 274"/>
                <a:gd name="T12" fmla="*/ 1625 w 1625"/>
                <a:gd name="T13" fmla="*/ 137 h 274"/>
                <a:gd name="T14" fmla="*/ 1625 w 1625"/>
                <a:gd name="T15" fmla="*/ 137 h 274"/>
                <a:gd name="T16" fmla="*/ 1487 w 1625"/>
                <a:gd name="T17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5" h="274">
                  <a:moveTo>
                    <a:pt x="1487" y="274"/>
                  </a:moveTo>
                  <a:cubicBezTo>
                    <a:pt x="137" y="274"/>
                    <a:pt x="137" y="274"/>
                    <a:pt x="137" y="274"/>
                  </a:cubicBezTo>
                  <a:cubicBezTo>
                    <a:pt x="62" y="274"/>
                    <a:pt x="0" y="212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62"/>
                    <a:pt x="62" y="0"/>
                    <a:pt x="137" y="0"/>
                  </a:cubicBezTo>
                  <a:cubicBezTo>
                    <a:pt x="1487" y="0"/>
                    <a:pt x="1487" y="0"/>
                    <a:pt x="1487" y="0"/>
                  </a:cubicBezTo>
                  <a:cubicBezTo>
                    <a:pt x="1562" y="0"/>
                    <a:pt x="1625" y="62"/>
                    <a:pt x="1625" y="137"/>
                  </a:cubicBezTo>
                  <a:cubicBezTo>
                    <a:pt x="1625" y="137"/>
                    <a:pt x="1625" y="137"/>
                    <a:pt x="1625" y="137"/>
                  </a:cubicBezTo>
                  <a:cubicBezTo>
                    <a:pt x="1625" y="212"/>
                    <a:pt x="1562" y="274"/>
                    <a:pt x="1487" y="274"/>
                  </a:cubicBez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</a:sys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97" name="Freeform 184">
            <a:extLst>
              <a:ext uri="{FF2B5EF4-FFF2-40B4-BE49-F238E27FC236}">
                <a16:creationId xmlns:a16="http://schemas.microsoft.com/office/drawing/2014/main" id="{0239C741-E002-894A-85DC-7F10B0272FDC}"/>
              </a:ext>
            </a:extLst>
          </p:cNvPr>
          <p:cNvSpPr>
            <a:spLocks/>
          </p:cNvSpPr>
          <p:nvPr/>
        </p:nvSpPr>
        <p:spPr bwMode="auto">
          <a:xfrm rot="2511390">
            <a:off x="1736726" y="3359768"/>
            <a:ext cx="234125" cy="128442"/>
          </a:xfrm>
          <a:custGeom>
            <a:avLst/>
            <a:gdLst>
              <a:gd name="T0" fmla="*/ 795 w 895"/>
              <a:gd name="T1" fmla="*/ 4 h 491"/>
              <a:gd name="T2" fmla="*/ 895 w 895"/>
              <a:gd name="T3" fmla="*/ 38 h 491"/>
              <a:gd name="T4" fmla="*/ 881 w 895"/>
              <a:gd name="T5" fmla="*/ 40 h 491"/>
              <a:gd name="T6" fmla="*/ 846 w 895"/>
              <a:gd name="T7" fmla="*/ 51 h 491"/>
              <a:gd name="T8" fmla="*/ 804 w 895"/>
              <a:gd name="T9" fmla="*/ 75 h 491"/>
              <a:gd name="T10" fmla="*/ 768 w 895"/>
              <a:gd name="T11" fmla="*/ 116 h 491"/>
              <a:gd name="T12" fmla="*/ 751 w 895"/>
              <a:gd name="T13" fmla="*/ 180 h 491"/>
              <a:gd name="T14" fmla="*/ 766 w 895"/>
              <a:gd name="T15" fmla="*/ 273 h 491"/>
              <a:gd name="T16" fmla="*/ 752 w 895"/>
              <a:gd name="T17" fmla="*/ 272 h 491"/>
              <a:gd name="T18" fmla="*/ 719 w 895"/>
              <a:gd name="T19" fmla="*/ 275 h 491"/>
              <a:gd name="T20" fmla="*/ 680 w 895"/>
              <a:gd name="T21" fmla="*/ 292 h 491"/>
              <a:gd name="T22" fmla="*/ 647 w 895"/>
              <a:gd name="T23" fmla="*/ 332 h 491"/>
              <a:gd name="T24" fmla="*/ 631 w 895"/>
              <a:gd name="T25" fmla="*/ 407 h 491"/>
              <a:gd name="T26" fmla="*/ 616 w 895"/>
              <a:gd name="T27" fmla="*/ 403 h 491"/>
              <a:gd name="T28" fmla="*/ 584 w 895"/>
              <a:gd name="T29" fmla="*/ 407 h 491"/>
              <a:gd name="T30" fmla="*/ 565 w 895"/>
              <a:gd name="T31" fmla="*/ 429 h 491"/>
              <a:gd name="T32" fmla="*/ 560 w 895"/>
              <a:gd name="T33" fmla="*/ 451 h 491"/>
              <a:gd name="T34" fmla="*/ 549 w 895"/>
              <a:gd name="T35" fmla="*/ 468 h 491"/>
              <a:gd name="T36" fmla="*/ 520 w 895"/>
              <a:gd name="T37" fmla="*/ 462 h 491"/>
              <a:gd name="T38" fmla="*/ 490 w 895"/>
              <a:gd name="T39" fmla="*/ 451 h 491"/>
              <a:gd name="T40" fmla="*/ 461 w 895"/>
              <a:gd name="T41" fmla="*/ 462 h 491"/>
              <a:gd name="T42" fmla="*/ 448 w 895"/>
              <a:gd name="T43" fmla="*/ 485 h 491"/>
              <a:gd name="T44" fmla="*/ 421 w 895"/>
              <a:gd name="T45" fmla="*/ 466 h 491"/>
              <a:gd name="T46" fmla="*/ 371 w 895"/>
              <a:gd name="T47" fmla="*/ 446 h 491"/>
              <a:gd name="T48" fmla="*/ 306 w 895"/>
              <a:gd name="T49" fmla="*/ 455 h 491"/>
              <a:gd name="T50" fmla="*/ 257 w 895"/>
              <a:gd name="T51" fmla="*/ 490 h 491"/>
              <a:gd name="T52" fmla="*/ 244 w 895"/>
              <a:gd name="T53" fmla="*/ 467 h 491"/>
              <a:gd name="T54" fmla="*/ 213 w 895"/>
              <a:gd name="T55" fmla="*/ 431 h 491"/>
              <a:gd name="T56" fmla="*/ 167 w 895"/>
              <a:gd name="T57" fmla="*/ 399 h 491"/>
              <a:gd name="T58" fmla="*/ 106 w 895"/>
              <a:gd name="T59" fmla="*/ 387 h 491"/>
              <a:gd name="T60" fmla="*/ 29 w 895"/>
              <a:gd name="T61" fmla="*/ 414 h 491"/>
              <a:gd name="T62" fmla="*/ 2 w 895"/>
              <a:gd name="T63" fmla="*/ 423 h 491"/>
              <a:gd name="T64" fmla="*/ 19 w 895"/>
              <a:gd name="T65" fmla="*/ 376 h 491"/>
              <a:gd name="T66" fmla="*/ 52 w 895"/>
              <a:gd name="T67" fmla="*/ 317 h 491"/>
              <a:gd name="T68" fmla="*/ 105 w 895"/>
              <a:gd name="T69" fmla="*/ 271 h 491"/>
              <a:gd name="T70" fmla="*/ 176 w 895"/>
              <a:gd name="T71" fmla="*/ 258 h 491"/>
              <a:gd name="T72" fmla="*/ 235 w 895"/>
              <a:gd name="T73" fmla="*/ 275 h 491"/>
              <a:gd name="T74" fmla="*/ 287 w 895"/>
              <a:gd name="T75" fmla="*/ 301 h 491"/>
              <a:gd name="T76" fmla="*/ 348 w 895"/>
              <a:gd name="T77" fmla="*/ 326 h 491"/>
              <a:gd name="T78" fmla="*/ 432 w 895"/>
              <a:gd name="T79" fmla="*/ 333 h 491"/>
              <a:gd name="T80" fmla="*/ 426 w 895"/>
              <a:gd name="T81" fmla="*/ 314 h 491"/>
              <a:gd name="T82" fmla="*/ 396 w 895"/>
              <a:gd name="T83" fmla="*/ 286 h 491"/>
              <a:gd name="T84" fmla="*/ 440 w 895"/>
              <a:gd name="T85" fmla="*/ 283 h 491"/>
              <a:gd name="T86" fmla="*/ 457 w 895"/>
              <a:gd name="T87" fmla="*/ 268 h 491"/>
              <a:gd name="T88" fmla="*/ 495 w 895"/>
              <a:gd name="T89" fmla="*/ 264 h 491"/>
              <a:gd name="T90" fmla="*/ 503 w 895"/>
              <a:gd name="T91" fmla="*/ 247 h 491"/>
              <a:gd name="T92" fmla="*/ 515 w 895"/>
              <a:gd name="T93" fmla="*/ 239 h 491"/>
              <a:gd name="T94" fmla="*/ 516 w 895"/>
              <a:gd name="T95" fmla="*/ 274 h 491"/>
              <a:gd name="T96" fmla="*/ 527 w 895"/>
              <a:gd name="T97" fmla="*/ 295 h 491"/>
              <a:gd name="T98" fmla="*/ 553 w 895"/>
              <a:gd name="T99" fmla="*/ 268 h 491"/>
              <a:gd name="T100" fmla="*/ 592 w 895"/>
              <a:gd name="T101" fmla="*/ 208 h 491"/>
              <a:gd name="T102" fmla="*/ 617 w 895"/>
              <a:gd name="T103" fmla="*/ 127 h 491"/>
              <a:gd name="T104" fmla="*/ 638 w 895"/>
              <a:gd name="T105" fmla="*/ 72 h 491"/>
              <a:gd name="T106" fmla="*/ 671 w 895"/>
              <a:gd name="T107" fmla="*/ 28 h 491"/>
              <a:gd name="T108" fmla="*/ 722 w 895"/>
              <a:gd name="T109" fmla="*/ 3 h 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895" h="491">
                <a:moveTo>
                  <a:pt x="744" y="0"/>
                </a:moveTo>
                <a:lnTo>
                  <a:pt x="768" y="0"/>
                </a:lnTo>
                <a:lnTo>
                  <a:pt x="795" y="4"/>
                </a:lnTo>
                <a:lnTo>
                  <a:pt x="825" y="11"/>
                </a:lnTo>
                <a:lnTo>
                  <a:pt x="858" y="23"/>
                </a:lnTo>
                <a:lnTo>
                  <a:pt x="895" y="38"/>
                </a:lnTo>
                <a:lnTo>
                  <a:pt x="893" y="38"/>
                </a:lnTo>
                <a:lnTo>
                  <a:pt x="889" y="39"/>
                </a:lnTo>
                <a:lnTo>
                  <a:pt x="881" y="40"/>
                </a:lnTo>
                <a:lnTo>
                  <a:pt x="871" y="43"/>
                </a:lnTo>
                <a:lnTo>
                  <a:pt x="859" y="46"/>
                </a:lnTo>
                <a:lnTo>
                  <a:pt x="846" y="51"/>
                </a:lnTo>
                <a:lnTo>
                  <a:pt x="833" y="57"/>
                </a:lnTo>
                <a:lnTo>
                  <a:pt x="818" y="66"/>
                </a:lnTo>
                <a:lnTo>
                  <a:pt x="804" y="75"/>
                </a:lnTo>
                <a:lnTo>
                  <a:pt x="791" y="87"/>
                </a:lnTo>
                <a:lnTo>
                  <a:pt x="779" y="100"/>
                </a:lnTo>
                <a:lnTo>
                  <a:pt x="768" y="116"/>
                </a:lnTo>
                <a:lnTo>
                  <a:pt x="760" y="135"/>
                </a:lnTo>
                <a:lnTo>
                  <a:pt x="754" y="156"/>
                </a:lnTo>
                <a:lnTo>
                  <a:pt x="751" y="180"/>
                </a:lnTo>
                <a:lnTo>
                  <a:pt x="751" y="208"/>
                </a:lnTo>
                <a:lnTo>
                  <a:pt x="757" y="239"/>
                </a:lnTo>
                <a:lnTo>
                  <a:pt x="766" y="273"/>
                </a:lnTo>
                <a:lnTo>
                  <a:pt x="765" y="272"/>
                </a:lnTo>
                <a:lnTo>
                  <a:pt x="759" y="272"/>
                </a:lnTo>
                <a:lnTo>
                  <a:pt x="752" y="272"/>
                </a:lnTo>
                <a:lnTo>
                  <a:pt x="743" y="272"/>
                </a:lnTo>
                <a:lnTo>
                  <a:pt x="732" y="273"/>
                </a:lnTo>
                <a:lnTo>
                  <a:pt x="719" y="275"/>
                </a:lnTo>
                <a:lnTo>
                  <a:pt x="706" y="278"/>
                </a:lnTo>
                <a:lnTo>
                  <a:pt x="693" y="284"/>
                </a:lnTo>
                <a:lnTo>
                  <a:pt x="680" y="292"/>
                </a:lnTo>
                <a:lnTo>
                  <a:pt x="668" y="303"/>
                </a:lnTo>
                <a:lnTo>
                  <a:pt x="657" y="316"/>
                </a:lnTo>
                <a:lnTo>
                  <a:pt x="647" y="332"/>
                </a:lnTo>
                <a:lnTo>
                  <a:pt x="639" y="353"/>
                </a:lnTo>
                <a:lnTo>
                  <a:pt x="634" y="377"/>
                </a:lnTo>
                <a:lnTo>
                  <a:pt x="631" y="407"/>
                </a:lnTo>
                <a:lnTo>
                  <a:pt x="629" y="406"/>
                </a:lnTo>
                <a:lnTo>
                  <a:pt x="624" y="404"/>
                </a:lnTo>
                <a:lnTo>
                  <a:pt x="616" y="403"/>
                </a:lnTo>
                <a:lnTo>
                  <a:pt x="606" y="402"/>
                </a:lnTo>
                <a:lnTo>
                  <a:pt x="595" y="403"/>
                </a:lnTo>
                <a:lnTo>
                  <a:pt x="584" y="407"/>
                </a:lnTo>
                <a:lnTo>
                  <a:pt x="574" y="415"/>
                </a:lnTo>
                <a:lnTo>
                  <a:pt x="565" y="427"/>
                </a:lnTo>
                <a:lnTo>
                  <a:pt x="565" y="429"/>
                </a:lnTo>
                <a:lnTo>
                  <a:pt x="563" y="434"/>
                </a:lnTo>
                <a:lnTo>
                  <a:pt x="562" y="441"/>
                </a:lnTo>
                <a:lnTo>
                  <a:pt x="560" y="451"/>
                </a:lnTo>
                <a:lnTo>
                  <a:pt x="559" y="458"/>
                </a:lnTo>
                <a:lnTo>
                  <a:pt x="554" y="463"/>
                </a:lnTo>
                <a:lnTo>
                  <a:pt x="549" y="468"/>
                </a:lnTo>
                <a:lnTo>
                  <a:pt x="541" y="470"/>
                </a:lnTo>
                <a:lnTo>
                  <a:pt x="531" y="468"/>
                </a:lnTo>
                <a:lnTo>
                  <a:pt x="520" y="462"/>
                </a:lnTo>
                <a:lnTo>
                  <a:pt x="510" y="457"/>
                </a:lnTo>
                <a:lnTo>
                  <a:pt x="501" y="452"/>
                </a:lnTo>
                <a:lnTo>
                  <a:pt x="490" y="451"/>
                </a:lnTo>
                <a:lnTo>
                  <a:pt x="480" y="452"/>
                </a:lnTo>
                <a:lnTo>
                  <a:pt x="470" y="456"/>
                </a:lnTo>
                <a:lnTo>
                  <a:pt x="461" y="462"/>
                </a:lnTo>
                <a:lnTo>
                  <a:pt x="454" y="473"/>
                </a:lnTo>
                <a:lnTo>
                  <a:pt x="450" y="488"/>
                </a:lnTo>
                <a:lnTo>
                  <a:pt x="448" y="485"/>
                </a:lnTo>
                <a:lnTo>
                  <a:pt x="442" y="480"/>
                </a:lnTo>
                <a:lnTo>
                  <a:pt x="433" y="473"/>
                </a:lnTo>
                <a:lnTo>
                  <a:pt x="421" y="466"/>
                </a:lnTo>
                <a:lnTo>
                  <a:pt x="407" y="457"/>
                </a:lnTo>
                <a:lnTo>
                  <a:pt x="389" y="450"/>
                </a:lnTo>
                <a:lnTo>
                  <a:pt x="371" y="446"/>
                </a:lnTo>
                <a:lnTo>
                  <a:pt x="350" y="444"/>
                </a:lnTo>
                <a:lnTo>
                  <a:pt x="329" y="447"/>
                </a:lnTo>
                <a:lnTo>
                  <a:pt x="306" y="455"/>
                </a:lnTo>
                <a:lnTo>
                  <a:pt x="283" y="469"/>
                </a:lnTo>
                <a:lnTo>
                  <a:pt x="259" y="491"/>
                </a:lnTo>
                <a:lnTo>
                  <a:pt x="257" y="490"/>
                </a:lnTo>
                <a:lnTo>
                  <a:pt x="255" y="484"/>
                </a:lnTo>
                <a:lnTo>
                  <a:pt x="251" y="477"/>
                </a:lnTo>
                <a:lnTo>
                  <a:pt x="244" y="467"/>
                </a:lnTo>
                <a:lnTo>
                  <a:pt x="235" y="456"/>
                </a:lnTo>
                <a:lnTo>
                  <a:pt x="226" y="444"/>
                </a:lnTo>
                <a:lnTo>
                  <a:pt x="213" y="431"/>
                </a:lnTo>
                <a:lnTo>
                  <a:pt x="200" y="419"/>
                </a:lnTo>
                <a:lnTo>
                  <a:pt x="185" y="408"/>
                </a:lnTo>
                <a:lnTo>
                  <a:pt x="167" y="399"/>
                </a:lnTo>
                <a:lnTo>
                  <a:pt x="149" y="393"/>
                </a:lnTo>
                <a:lnTo>
                  <a:pt x="129" y="388"/>
                </a:lnTo>
                <a:lnTo>
                  <a:pt x="106" y="387"/>
                </a:lnTo>
                <a:lnTo>
                  <a:pt x="81" y="392"/>
                </a:lnTo>
                <a:lnTo>
                  <a:pt x="56" y="399"/>
                </a:lnTo>
                <a:lnTo>
                  <a:pt x="29" y="414"/>
                </a:lnTo>
                <a:lnTo>
                  <a:pt x="0" y="434"/>
                </a:lnTo>
                <a:lnTo>
                  <a:pt x="0" y="430"/>
                </a:lnTo>
                <a:lnTo>
                  <a:pt x="2" y="423"/>
                </a:lnTo>
                <a:lnTo>
                  <a:pt x="7" y="410"/>
                </a:lnTo>
                <a:lnTo>
                  <a:pt x="11" y="394"/>
                </a:lnTo>
                <a:lnTo>
                  <a:pt x="19" y="376"/>
                </a:lnTo>
                <a:lnTo>
                  <a:pt x="28" y="356"/>
                </a:lnTo>
                <a:lnTo>
                  <a:pt x="39" y="337"/>
                </a:lnTo>
                <a:lnTo>
                  <a:pt x="52" y="317"/>
                </a:lnTo>
                <a:lnTo>
                  <a:pt x="67" y="299"/>
                </a:lnTo>
                <a:lnTo>
                  <a:pt x="85" y="283"/>
                </a:lnTo>
                <a:lnTo>
                  <a:pt x="105" y="271"/>
                </a:lnTo>
                <a:lnTo>
                  <a:pt x="127" y="262"/>
                </a:lnTo>
                <a:lnTo>
                  <a:pt x="152" y="258"/>
                </a:lnTo>
                <a:lnTo>
                  <a:pt x="176" y="258"/>
                </a:lnTo>
                <a:lnTo>
                  <a:pt x="198" y="262"/>
                </a:lnTo>
                <a:lnTo>
                  <a:pt x="218" y="267"/>
                </a:lnTo>
                <a:lnTo>
                  <a:pt x="235" y="275"/>
                </a:lnTo>
                <a:lnTo>
                  <a:pt x="253" y="283"/>
                </a:lnTo>
                <a:lnTo>
                  <a:pt x="270" y="293"/>
                </a:lnTo>
                <a:lnTo>
                  <a:pt x="287" y="301"/>
                </a:lnTo>
                <a:lnTo>
                  <a:pt x="306" y="310"/>
                </a:lnTo>
                <a:lnTo>
                  <a:pt x="326" y="319"/>
                </a:lnTo>
                <a:lnTo>
                  <a:pt x="348" y="326"/>
                </a:lnTo>
                <a:lnTo>
                  <a:pt x="372" y="331"/>
                </a:lnTo>
                <a:lnTo>
                  <a:pt x="400" y="333"/>
                </a:lnTo>
                <a:lnTo>
                  <a:pt x="432" y="333"/>
                </a:lnTo>
                <a:lnTo>
                  <a:pt x="432" y="331"/>
                </a:lnTo>
                <a:lnTo>
                  <a:pt x="430" y="323"/>
                </a:lnTo>
                <a:lnTo>
                  <a:pt x="426" y="314"/>
                </a:lnTo>
                <a:lnTo>
                  <a:pt x="419" y="304"/>
                </a:lnTo>
                <a:lnTo>
                  <a:pt x="409" y="294"/>
                </a:lnTo>
                <a:lnTo>
                  <a:pt x="396" y="286"/>
                </a:lnTo>
                <a:lnTo>
                  <a:pt x="437" y="288"/>
                </a:lnTo>
                <a:lnTo>
                  <a:pt x="438" y="287"/>
                </a:lnTo>
                <a:lnTo>
                  <a:pt x="440" y="283"/>
                </a:lnTo>
                <a:lnTo>
                  <a:pt x="443" y="278"/>
                </a:lnTo>
                <a:lnTo>
                  <a:pt x="449" y="273"/>
                </a:lnTo>
                <a:lnTo>
                  <a:pt x="457" y="268"/>
                </a:lnTo>
                <a:lnTo>
                  <a:pt x="466" y="264"/>
                </a:lnTo>
                <a:lnTo>
                  <a:pt x="480" y="263"/>
                </a:lnTo>
                <a:lnTo>
                  <a:pt x="495" y="264"/>
                </a:lnTo>
                <a:lnTo>
                  <a:pt x="496" y="262"/>
                </a:lnTo>
                <a:lnTo>
                  <a:pt x="498" y="255"/>
                </a:lnTo>
                <a:lnTo>
                  <a:pt x="503" y="247"/>
                </a:lnTo>
                <a:lnTo>
                  <a:pt x="508" y="240"/>
                </a:lnTo>
                <a:lnTo>
                  <a:pt x="516" y="235"/>
                </a:lnTo>
                <a:lnTo>
                  <a:pt x="515" y="239"/>
                </a:lnTo>
                <a:lnTo>
                  <a:pt x="515" y="249"/>
                </a:lnTo>
                <a:lnTo>
                  <a:pt x="515" y="261"/>
                </a:lnTo>
                <a:lnTo>
                  <a:pt x="516" y="274"/>
                </a:lnTo>
                <a:lnTo>
                  <a:pt x="519" y="287"/>
                </a:lnTo>
                <a:lnTo>
                  <a:pt x="525" y="296"/>
                </a:lnTo>
                <a:lnTo>
                  <a:pt x="527" y="295"/>
                </a:lnTo>
                <a:lnTo>
                  <a:pt x="532" y="289"/>
                </a:lnTo>
                <a:lnTo>
                  <a:pt x="542" y="280"/>
                </a:lnTo>
                <a:lnTo>
                  <a:pt x="553" y="268"/>
                </a:lnTo>
                <a:lnTo>
                  <a:pt x="567" y="252"/>
                </a:lnTo>
                <a:lnTo>
                  <a:pt x="580" y="232"/>
                </a:lnTo>
                <a:lnTo>
                  <a:pt x="592" y="208"/>
                </a:lnTo>
                <a:lnTo>
                  <a:pt x="604" y="180"/>
                </a:lnTo>
                <a:lnTo>
                  <a:pt x="613" y="147"/>
                </a:lnTo>
                <a:lnTo>
                  <a:pt x="617" y="127"/>
                </a:lnTo>
                <a:lnTo>
                  <a:pt x="623" y="109"/>
                </a:lnTo>
                <a:lnTo>
                  <a:pt x="630" y="90"/>
                </a:lnTo>
                <a:lnTo>
                  <a:pt x="638" y="72"/>
                </a:lnTo>
                <a:lnTo>
                  <a:pt x="647" y="56"/>
                </a:lnTo>
                <a:lnTo>
                  <a:pt x="658" y="41"/>
                </a:lnTo>
                <a:lnTo>
                  <a:pt x="671" y="28"/>
                </a:lnTo>
                <a:lnTo>
                  <a:pt x="685" y="17"/>
                </a:lnTo>
                <a:lnTo>
                  <a:pt x="703" y="8"/>
                </a:lnTo>
                <a:lnTo>
                  <a:pt x="722" y="3"/>
                </a:lnTo>
                <a:lnTo>
                  <a:pt x="744" y="0"/>
                </a:lnTo>
                <a:close/>
              </a:path>
            </a:pathLst>
          </a:custGeom>
          <a:solidFill>
            <a:sysClr val="windowText" lastClr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98" name="Freeform 184">
            <a:extLst>
              <a:ext uri="{FF2B5EF4-FFF2-40B4-BE49-F238E27FC236}">
                <a16:creationId xmlns:a16="http://schemas.microsoft.com/office/drawing/2014/main" id="{9215F023-698B-ED4D-B1FA-1A28C5F1938F}"/>
              </a:ext>
            </a:extLst>
          </p:cNvPr>
          <p:cNvSpPr>
            <a:spLocks/>
          </p:cNvSpPr>
          <p:nvPr/>
        </p:nvSpPr>
        <p:spPr bwMode="auto">
          <a:xfrm rot="1139452">
            <a:off x="1404466" y="3183042"/>
            <a:ext cx="393886" cy="216088"/>
          </a:xfrm>
          <a:custGeom>
            <a:avLst/>
            <a:gdLst>
              <a:gd name="T0" fmla="*/ 795 w 895"/>
              <a:gd name="T1" fmla="*/ 4 h 491"/>
              <a:gd name="T2" fmla="*/ 895 w 895"/>
              <a:gd name="T3" fmla="*/ 38 h 491"/>
              <a:gd name="T4" fmla="*/ 881 w 895"/>
              <a:gd name="T5" fmla="*/ 40 h 491"/>
              <a:gd name="T6" fmla="*/ 846 w 895"/>
              <a:gd name="T7" fmla="*/ 51 h 491"/>
              <a:gd name="T8" fmla="*/ 804 w 895"/>
              <a:gd name="T9" fmla="*/ 75 h 491"/>
              <a:gd name="T10" fmla="*/ 768 w 895"/>
              <a:gd name="T11" fmla="*/ 116 h 491"/>
              <a:gd name="T12" fmla="*/ 751 w 895"/>
              <a:gd name="T13" fmla="*/ 180 h 491"/>
              <a:gd name="T14" fmla="*/ 766 w 895"/>
              <a:gd name="T15" fmla="*/ 273 h 491"/>
              <a:gd name="T16" fmla="*/ 752 w 895"/>
              <a:gd name="T17" fmla="*/ 272 h 491"/>
              <a:gd name="T18" fmla="*/ 719 w 895"/>
              <a:gd name="T19" fmla="*/ 275 h 491"/>
              <a:gd name="T20" fmla="*/ 680 w 895"/>
              <a:gd name="T21" fmla="*/ 292 h 491"/>
              <a:gd name="T22" fmla="*/ 647 w 895"/>
              <a:gd name="T23" fmla="*/ 332 h 491"/>
              <a:gd name="T24" fmla="*/ 631 w 895"/>
              <a:gd name="T25" fmla="*/ 407 h 491"/>
              <a:gd name="T26" fmla="*/ 616 w 895"/>
              <a:gd name="T27" fmla="*/ 403 h 491"/>
              <a:gd name="T28" fmla="*/ 584 w 895"/>
              <a:gd name="T29" fmla="*/ 407 h 491"/>
              <a:gd name="T30" fmla="*/ 565 w 895"/>
              <a:gd name="T31" fmla="*/ 429 h 491"/>
              <a:gd name="T32" fmla="*/ 560 w 895"/>
              <a:gd name="T33" fmla="*/ 451 h 491"/>
              <a:gd name="T34" fmla="*/ 549 w 895"/>
              <a:gd name="T35" fmla="*/ 468 h 491"/>
              <a:gd name="T36" fmla="*/ 520 w 895"/>
              <a:gd name="T37" fmla="*/ 462 h 491"/>
              <a:gd name="T38" fmla="*/ 490 w 895"/>
              <a:gd name="T39" fmla="*/ 451 h 491"/>
              <a:gd name="T40" fmla="*/ 461 w 895"/>
              <a:gd name="T41" fmla="*/ 462 h 491"/>
              <a:gd name="T42" fmla="*/ 448 w 895"/>
              <a:gd name="T43" fmla="*/ 485 h 491"/>
              <a:gd name="T44" fmla="*/ 421 w 895"/>
              <a:gd name="T45" fmla="*/ 466 h 491"/>
              <a:gd name="T46" fmla="*/ 371 w 895"/>
              <a:gd name="T47" fmla="*/ 446 h 491"/>
              <a:gd name="T48" fmla="*/ 306 w 895"/>
              <a:gd name="T49" fmla="*/ 455 h 491"/>
              <a:gd name="T50" fmla="*/ 257 w 895"/>
              <a:gd name="T51" fmla="*/ 490 h 491"/>
              <a:gd name="T52" fmla="*/ 244 w 895"/>
              <a:gd name="T53" fmla="*/ 467 h 491"/>
              <a:gd name="T54" fmla="*/ 213 w 895"/>
              <a:gd name="T55" fmla="*/ 431 h 491"/>
              <a:gd name="T56" fmla="*/ 167 w 895"/>
              <a:gd name="T57" fmla="*/ 399 h 491"/>
              <a:gd name="T58" fmla="*/ 106 w 895"/>
              <a:gd name="T59" fmla="*/ 387 h 491"/>
              <a:gd name="T60" fmla="*/ 29 w 895"/>
              <a:gd name="T61" fmla="*/ 414 h 491"/>
              <a:gd name="T62" fmla="*/ 2 w 895"/>
              <a:gd name="T63" fmla="*/ 423 h 491"/>
              <a:gd name="T64" fmla="*/ 19 w 895"/>
              <a:gd name="T65" fmla="*/ 376 h 491"/>
              <a:gd name="T66" fmla="*/ 52 w 895"/>
              <a:gd name="T67" fmla="*/ 317 h 491"/>
              <a:gd name="T68" fmla="*/ 105 w 895"/>
              <a:gd name="T69" fmla="*/ 271 h 491"/>
              <a:gd name="T70" fmla="*/ 176 w 895"/>
              <a:gd name="T71" fmla="*/ 258 h 491"/>
              <a:gd name="T72" fmla="*/ 235 w 895"/>
              <a:gd name="T73" fmla="*/ 275 h 491"/>
              <a:gd name="T74" fmla="*/ 287 w 895"/>
              <a:gd name="T75" fmla="*/ 301 h 491"/>
              <a:gd name="T76" fmla="*/ 348 w 895"/>
              <a:gd name="T77" fmla="*/ 326 h 491"/>
              <a:gd name="T78" fmla="*/ 432 w 895"/>
              <a:gd name="T79" fmla="*/ 333 h 491"/>
              <a:gd name="T80" fmla="*/ 426 w 895"/>
              <a:gd name="T81" fmla="*/ 314 h 491"/>
              <a:gd name="T82" fmla="*/ 396 w 895"/>
              <a:gd name="T83" fmla="*/ 286 h 491"/>
              <a:gd name="T84" fmla="*/ 440 w 895"/>
              <a:gd name="T85" fmla="*/ 283 h 491"/>
              <a:gd name="T86" fmla="*/ 457 w 895"/>
              <a:gd name="T87" fmla="*/ 268 h 491"/>
              <a:gd name="T88" fmla="*/ 495 w 895"/>
              <a:gd name="T89" fmla="*/ 264 h 491"/>
              <a:gd name="T90" fmla="*/ 503 w 895"/>
              <a:gd name="T91" fmla="*/ 247 h 491"/>
              <a:gd name="T92" fmla="*/ 515 w 895"/>
              <a:gd name="T93" fmla="*/ 239 h 491"/>
              <a:gd name="T94" fmla="*/ 516 w 895"/>
              <a:gd name="T95" fmla="*/ 274 h 491"/>
              <a:gd name="T96" fmla="*/ 527 w 895"/>
              <a:gd name="T97" fmla="*/ 295 h 491"/>
              <a:gd name="T98" fmla="*/ 553 w 895"/>
              <a:gd name="T99" fmla="*/ 268 h 491"/>
              <a:gd name="T100" fmla="*/ 592 w 895"/>
              <a:gd name="T101" fmla="*/ 208 h 491"/>
              <a:gd name="T102" fmla="*/ 617 w 895"/>
              <a:gd name="T103" fmla="*/ 127 h 491"/>
              <a:gd name="T104" fmla="*/ 638 w 895"/>
              <a:gd name="T105" fmla="*/ 72 h 491"/>
              <a:gd name="T106" fmla="*/ 671 w 895"/>
              <a:gd name="T107" fmla="*/ 28 h 491"/>
              <a:gd name="T108" fmla="*/ 722 w 895"/>
              <a:gd name="T109" fmla="*/ 3 h 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895" h="491">
                <a:moveTo>
                  <a:pt x="744" y="0"/>
                </a:moveTo>
                <a:lnTo>
                  <a:pt x="768" y="0"/>
                </a:lnTo>
                <a:lnTo>
                  <a:pt x="795" y="4"/>
                </a:lnTo>
                <a:lnTo>
                  <a:pt x="825" y="11"/>
                </a:lnTo>
                <a:lnTo>
                  <a:pt x="858" y="23"/>
                </a:lnTo>
                <a:lnTo>
                  <a:pt x="895" y="38"/>
                </a:lnTo>
                <a:lnTo>
                  <a:pt x="893" y="38"/>
                </a:lnTo>
                <a:lnTo>
                  <a:pt x="889" y="39"/>
                </a:lnTo>
                <a:lnTo>
                  <a:pt x="881" y="40"/>
                </a:lnTo>
                <a:lnTo>
                  <a:pt x="871" y="43"/>
                </a:lnTo>
                <a:lnTo>
                  <a:pt x="859" y="46"/>
                </a:lnTo>
                <a:lnTo>
                  <a:pt x="846" y="51"/>
                </a:lnTo>
                <a:lnTo>
                  <a:pt x="833" y="57"/>
                </a:lnTo>
                <a:lnTo>
                  <a:pt x="818" y="66"/>
                </a:lnTo>
                <a:lnTo>
                  <a:pt x="804" y="75"/>
                </a:lnTo>
                <a:lnTo>
                  <a:pt x="791" y="87"/>
                </a:lnTo>
                <a:lnTo>
                  <a:pt x="779" y="100"/>
                </a:lnTo>
                <a:lnTo>
                  <a:pt x="768" y="116"/>
                </a:lnTo>
                <a:lnTo>
                  <a:pt x="760" y="135"/>
                </a:lnTo>
                <a:lnTo>
                  <a:pt x="754" y="156"/>
                </a:lnTo>
                <a:lnTo>
                  <a:pt x="751" y="180"/>
                </a:lnTo>
                <a:lnTo>
                  <a:pt x="751" y="208"/>
                </a:lnTo>
                <a:lnTo>
                  <a:pt x="757" y="239"/>
                </a:lnTo>
                <a:lnTo>
                  <a:pt x="766" y="273"/>
                </a:lnTo>
                <a:lnTo>
                  <a:pt x="765" y="272"/>
                </a:lnTo>
                <a:lnTo>
                  <a:pt x="759" y="272"/>
                </a:lnTo>
                <a:lnTo>
                  <a:pt x="752" y="272"/>
                </a:lnTo>
                <a:lnTo>
                  <a:pt x="743" y="272"/>
                </a:lnTo>
                <a:lnTo>
                  <a:pt x="732" y="273"/>
                </a:lnTo>
                <a:lnTo>
                  <a:pt x="719" y="275"/>
                </a:lnTo>
                <a:lnTo>
                  <a:pt x="706" y="278"/>
                </a:lnTo>
                <a:lnTo>
                  <a:pt x="693" y="284"/>
                </a:lnTo>
                <a:lnTo>
                  <a:pt x="680" y="292"/>
                </a:lnTo>
                <a:lnTo>
                  <a:pt x="668" y="303"/>
                </a:lnTo>
                <a:lnTo>
                  <a:pt x="657" y="316"/>
                </a:lnTo>
                <a:lnTo>
                  <a:pt x="647" y="332"/>
                </a:lnTo>
                <a:lnTo>
                  <a:pt x="639" y="353"/>
                </a:lnTo>
                <a:lnTo>
                  <a:pt x="634" y="377"/>
                </a:lnTo>
                <a:lnTo>
                  <a:pt x="631" y="407"/>
                </a:lnTo>
                <a:lnTo>
                  <a:pt x="629" y="406"/>
                </a:lnTo>
                <a:lnTo>
                  <a:pt x="624" y="404"/>
                </a:lnTo>
                <a:lnTo>
                  <a:pt x="616" y="403"/>
                </a:lnTo>
                <a:lnTo>
                  <a:pt x="606" y="402"/>
                </a:lnTo>
                <a:lnTo>
                  <a:pt x="595" y="403"/>
                </a:lnTo>
                <a:lnTo>
                  <a:pt x="584" y="407"/>
                </a:lnTo>
                <a:lnTo>
                  <a:pt x="574" y="415"/>
                </a:lnTo>
                <a:lnTo>
                  <a:pt x="565" y="427"/>
                </a:lnTo>
                <a:lnTo>
                  <a:pt x="565" y="429"/>
                </a:lnTo>
                <a:lnTo>
                  <a:pt x="563" y="434"/>
                </a:lnTo>
                <a:lnTo>
                  <a:pt x="562" y="441"/>
                </a:lnTo>
                <a:lnTo>
                  <a:pt x="560" y="451"/>
                </a:lnTo>
                <a:lnTo>
                  <a:pt x="559" y="458"/>
                </a:lnTo>
                <a:lnTo>
                  <a:pt x="554" y="463"/>
                </a:lnTo>
                <a:lnTo>
                  <a:pt x="549" y="468"/>
                </a:lnTo>
                <a:lnTo>
                  <a:pt x="541" y="470"/>
                </a:lnTo>
                <a:lnTo>
                  <a:pt x="531" y="468"/>
                </a:lnTo>
                <a:lnTo>
                  <a:pt x="520" y="462"/>
                </a:lnTo>
                <a:lnTo>
                  <a:pt x="510" y="457"/>
                </a:lnTo>
                <a:lnTo>
                  <a:pt x="501" y="452"/>
                </a:lnTo>
                <a:lnTo>
                  <a:pt x="490" y="451"/>
                </a:lnTo>
                <a:lnTo>
                  <a:pt x="480" y="452"/>
                </a:lnTo>
                <a:lnTo>
                  <a:pt x="470" y="456"/>
                </a:lnTo>
                <a:lnTo>
                  <a:pt x="461" y="462"/>
                </a:lnTo>
                <a:lnTo>
                  <a:pt x="454" y="473"/>
                </a:lnTo>
                <a:lnTo>
                  <a:pt x="450" y="488"/>
                </a:lnTo>
                <a:lnTo>
                  <a:pt x="448" y="485"/>
                </a:lnTo>
                <a:lnTo>
                  <a:pt x="442" y="480"/>
                </a:lnTo>
                <a:lnTo>
                  <a:pt x="433" y="473"/>
                </a:lnTo>
                <a:lnTo>
                  <a:pt x="421" y="466"/>
                </a:lnTo>
                <a:lnTo>
                  <a:pt x="407" y="457"/>
                </a:lnTo>
                <a:lnTo>
                  <a:pt x="389" y="450"/>
                </a:lnTo>
                <a:lnTo>
                  <a:pt x="371" y="446"/>
                </a:lnTo>
                <a:lnTo>
                  <a:pt x="350" y="444"/>
                </a:lnTo>
                <a:lnTo>
                  <a:pt x="329" y="447"/>
                </a:lnTo>
                <a:lnTo>
                  <a:pt x="306" y="455"/>
                </a:lnTo>
                <a:lnTo>
                  <a:pt x="283" y="469"/>
                </a:lnTo>
                <a:lnTo>
                  <a:pt x="259" y="491"/>
                </a:lnTo>
                <a:lnTo>
                  <a:pt x="257" y="490"/>
                </a:lnTo>
                <a:lnTo>
                  <a:pt x="255" y="484"/>
                </a:lnTo>
                <a:lnTo>
                  <a:pt x="251" y="477"/>
                </a:lnTo>
                <a:lnTo>
                  <a:pt x="244" y="467"/>
                </a:lnTo>
                <a:lnTo>
                  <a:pt x="235" y="456"/>
                </a:lnTo>
                <a:lnTo>
                  <a:pt x="226" y="444"/>
                </a:lnTo>
                <a:lnTo>
                  <a:pt x="213" y="431"/>
                </a:lnTo>
                <a:lnTo>
                  <a:pt x="200" y="419"/>
                </a:lnTo>
                <a:lnTo>
                  <a:pt x="185" y="408"/>
                </a:lnTo>
                <a:lnTo>
                  <a:pt x="167" y="399"/>
                </a:lnTo>
                <a:lnTo>
                  <a:pt x="149" y="393"/>
                </a:lnTo>
                <a:lnTo>
                  <a:pt x="129" y="388"/>
                </a:lnTo>
                <a:lnTo>
                  <a:pt x="106" y="387"/>
                </a:lnTo>
                <a:lnTo>
                  <a:pt x="81" y="392"/>
                </a:lnTo>
                <a:lnTo>
                  <a:pt x="56" y="399"/>
                </a:lnTo>
                <a:lnTo>
                  <a:pt x="29" y="414"/>
                </a:lnTo>
                <a:lnTo>
                  <a:pt x="0" y="434"/>
                </a:lnTo>
                <a:lnTo>
                  <a:pt x="0" y="430"/>
                </a:lnTo>
                <a:lnTo>
                  <a:pt x="2" y="423"/>
                </a:lnTo>
                <a:lnTo>
                  <a:pt x="7" y="410"/>
                </a:lnTo>
                <a:lnTo>
                  <a:pt x="11" y="394"/>
                </a:lnTo>
                <a:lnTo>
                  <a:pt x="19" y="376"/>
                </a:lnTo>
                <a:lnTo>
                  <a:pt x="28" y="356"/>
                </a:lnTo>
                <a:lnTo>
                  <a:pt x="39" y="337"/>
                </a:lnTo>
                <a:lnTo>
                  <a:pt x="52" y="317"/>
                </a:lnTo>
                <a:lnTo>
                  <a:pt x="67" y="299"/>
                </a:lnTo>
                <a:lnTo>
                  <a:pt x="85" y="283"/>
                </a:lnTo>
                <a:lnTo>
                  <a:pt x="105" y="271"/>
                </a:lnTo>
                <a:lnTo>
                  <a:pt x="127" y="262"/>
                </a:lnTo>
                <a:lnTo>
                  <a:pt x="152" y="258"/>
                </a:lnTo>
                <a:lnTo>
                  <a:pt x="176" y="258"/>
                </a:lnTo>
                <a:lnTo>
                  <a:pt x="198" y="262"/>
                </a:lnTo>
                <a:lnTo>
                  <a:pt x="218" y="267"/>
                </a:lnTo>
                <a:lnTo>
                  <a:pt x="235" y="275"/>
                </a:lnTo>
                <a:lnTo>
                  <a:pt x="253" y="283"/>
                </a:lnTo>
                <a:lnTo>
                  <a:pt x="270" y="293"/>
                </a:lnTo>
                <a:lnTo>
                  <a:pt x="287" y="301"/>
                </a:lnTo>
                <a:lnTo>
                  <a:pt x="306" y="310"/>
                </a:lnTo>
                <a:lnTo>
                  <a:pt x="326" y="319"/>
                </a:lnTo>
                <a:lnTo>
                  <a:pt x="348" y="326"/>
                </a:lnTo>
                <a:lnTo>
                  <a:pt x="372" y="331"/>
                </a:lnTo>
                <a:lnTo>
                  <a:pt x="400" y="333"/>
                </a:lnTo>
                <a:lnTo>
                  <a:pt x="432" y="333"/>
                </a:lnTo>
                <a:lnTo>
                  <a:pt x="432" y="331"/>
                </a:lnTo>
                <a:lnTo>
                  <a:pt x="430" y="323"/>
                </a:lnTo>
                <a:lnTo>
                  <a:pt x="426" y="314"/>
                </a:lnTo>
                <a:lnTo>
                  <a:pt x="419" y="304"/>
                </a:lnTo>
                <a:lnTo>
                  <a:pt x="409" y="294"/>
                </a:lnTo>
                <a:lnTo>
                  <a:pt x="396" y="286"/>
                </a:lnTo>
                <a:lnTo>
                  <a:pt x="437" y="288"/>
                </a:lnTo>
                <a:lnTo>
                  <a:pt x="438" y="287"/>
                </a:lnTo>
                <a:lnTo>
                  <a:pt x="440" y="283"/>
                </a:lnTo>
                <a:lnTo>
                  <a:pt x="443" y="278"/>
                </a:lnTo>
                <a:lnTo>
                  <a:pt x="449" y="273"/>
                </a:lnTo>
                <a:lnTo>
                  <a:pt x="457" y="268"/>
                </a:lnTo>
                <a:lnTo>
                  <a:pt x="466" y="264"/>
                </a:lnTo>
                <a:lnTo>
                  <a:pt x="480" y="263"/>
                </a:lnTo>
                <a:lnTo>
                  <a:pt x="495" y="264"/>
                </a:lnTo>
                <a:lnTo>
                  <a:pt x="496" y="262"/>
                </a:lnTo>
                <a:lnTo>
                  <a:pt x="498" y="255"/>
                </a:lnTo>
                <a:lnTo>
                  <a:pt x="503" y="247"/>
                </a:lnTo>
                <a:lnTo>
                  <a:pt x="508" y="240"/>
                </a:lnTo>
                <a:lnTo>
                  <a:pt x="516" y="235"/>
                </a:lnTo>
                <a:lnTo>
                  <a:pt x="515" y="239"/>
                </a:lnTo>
                <a:lnTo>
                  <a:pt x="515" y="249"/>
                </a:lnTo>
                <a:lnTo>
                  <a:pt x="515" y="261"/>
                </a:lnTo>
                <a:lnTo>
                  <a:pt x="516" y="274"/>
                </a:lnTo>
                <a:lnTo>
                  <a:pt x="519" y="287"/>
                </a:lnTo>
                <a:lnTo>
                  <a:pt x="525" y="296"/>
                </a:lnTo>
                <a:lnTo>
                  <a:pt x="527" y="295"/>
                </a:lnTo>
                <a:lnTo>
                  <a:pt x="532" y="289"/>
                </a:lnTo>
                <a:lnTo>
                  <a:pt x="542" y="280"/>
                </a:lnTo>
                <a:lnTo>
                  <a:pt x="553" y="268"/>
                </a:lnTo>
                <a:lnTo>
                  <a:pt x="567" y="252"/>
                </a:lnTo>
                <a:lnTo>
                  <a:pt x="580" y="232"/>
                </a:lnTo>
                <a:lnTo>
                  <a:pt x="592" y="208"/>
                </a:lnTo>
                <a:lnTo>
                  <a:pt x="604" y="180"/>
                </a:lnTo>
                <a:lnTo>
                  <a:pt x="613" y="147"/>
                </a:lnTo>
                <a:lnTo>
                  <a:pt x="617" y="127"/>
                </a:lnTo>
                <a:lnTo>
                  <a:pt x="623" y="109"/>
                </a:lnTo>
                <a:lnTo>
                  <a:pt x="630" y="90"/>
                </a:lnTo>
                <a:lnTo>
                  <a:pt x="638" y="72"/>
                </a:lnTo>
                <a:lnTo>
                  <a:pt x="647" y="56"/>
                </a:lnTo>
                <a:lnTo>
                  <a:pt x="658" y="41"/>
                </a:lnTo>
                <a:lnTo>
                  <a:pt x="671" y="28"/>
                </a:lnTo>
                <a:lnTo>
                  <a:pt x="685" y="17"/>
                </a:lnTo>
                <a:lnTo>
                  <a:pt x="703" y="8"/>
                </a:lnTo>
                <a:lnTo>
                  <a:pt x="722" y="3"/>
                </a:lnTo>
                <a:lnTo>
                  <a:pt x="744" y="0"/>
                </a:lnTo>
                <a:close/>
              </a:path>
            </a:pathLst>
          </a:custGeom>
          <a:solidFill>
            <a:sysClr val="windowText" lastClr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304AB451-444F-B949-84EA-46424F7911D6}"/>
              </a:ext>
            </a:extLst>
          </p:cNvPr>
          <p:cNvGrpSpPr/>
          <p:nvPr/>
        </p:nvGrpSpPr>
        <p:grpSpPr>
          <a:xfrm>
            <a:off x="1260644" y="3395421"/>
            <a:ext cx="786577" cy="1091471"/>
            <a:chOff x="6777038" y="3725863"/>
            <a:chExt cx="974725" cy="1352550"/>
          </a:xfrm>
          <a:solidFill>
            <a:sysClr val="windowText" lastClr="000000"/>
          </a:solidFill>
        </p:grpSpPr>
        <p:sp>
          <p:nvSpPr>
            <p:cNvPr id="100" name="Freeform 13">
              <a:extLst>
                <a:ext uri="{FF2B5EF4-FFF2-40B4-BE49-F238E27FC236}">
                  <a16:creationId xmlns:a16="http://schemas.microsoft.com/office/drawing/2014/main" id="{E3B268AE-6640-1B43-BBD5-87E973313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1350" y="3725863"/>
              <a:ext cx="207963" cy="2238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" y="3"/>
                </a:cxn>
                <a:cxn ang="0">
                  <a:pos x="58" y="10"/>
                </a:cxn>
                <a:cxn ang="0">
                  <a:pos x="81" y="20"/>
                </a:cxn>
                <a:cxn ang="0">
                  <a:pos x="97" y="32"/>
                </a:cxn>
                <a:cxn ang="0">
                  <a:pos x="110" y="47"/>
                </a:cxn>
                <a:cxn ang="0">
                  <a:pos x="119" y="63"/>
                </a:cxn>
                <a:cxn ang="0">
                  <a:pos x="129" y="95"/>
                </a:cxn>
                <a:cxn ang="0">
                  <a:pos x="131" y="110"/>
                </a:cxn>
                <a:cxn ang="0">
                  <a:pos x="131" y="133"/>
                </a:cxn>
                <a:cxn ang="0">
                  <a:pos x="129" y="139"/>
                </a:cxn>
                <a:cxn ang="0">
                  <a:pos x="129" y="141"/>
                </a:cxn>
                <a:cxn ang="0">
                  <a:pos x="97" y="136"/>
                </a:cxn>
                <a:cxn ang="0">
                  <a:pos x="71" y="128"/>
                </a:cxn>
                <a:cxn ang="0">
                  <a:pos x="50" y="116"/>
                </a:cxn>
                <a:cxn ang="0">
                  <a:pos x="34" y="102"/>
                </a:cxn>
                <a:cxn ang="0">
                  <a:pos x="21" y="86"/>
                </a:cxn>
                <a:cxn ang="0">
                  <a:pos x="12" y="68"/>
                </a:cxn>
                <a:cxn ang="0">
                  <a:pos x="2" y="36"/>
                </a:cxn>
                <a:cxn ang="0">
                  <a:pos x="0" y="21"/>
                </a:cxn>
                <a:cxn ang="0">
                  <a:pos x="0" y="0"/>
                </a:cxn>
              </a:cxnLst>
              <a:rect l="0" t="0" r="r" b="b"/>
              <a:pathLst>
                <a:path w="131" h="141">
                  <a:moveTo>
                    <a:pt x="0" y="0"/>
                  </a:moveTo>
                  <a:lnTo>
                    <a:pt x="33" y="3"/>
                  </a:lnTo>
                  <a:lnTo>
                    <a:pt x="58" y="10"/>
                  </a:lnTo>
                  <a:lnTo>
                    <a:pt x="81" y="20"/>
                  </a:lnTo>
                  <a:lnTo>
                    <a:pt x="97" y="32"/>
                  </a:lnTo>
                  <a:lnTo>
                    <a:pt x="110" y="47"/>
                  </a:lnTo>
                  <a:lnTo>
                    <a:pt x="119" y="63"/>
                  </a:lnTo>
                  <a:lnTo>
                    <a:pt x="129" y="95"/>
                  </a:lnTo>
                  <a:lnTo>
                    <a:pt x="131" y="110"/>
                  </a:lnTo>
                  <a:lnTo>
                    <a:pt x="131" y="133"/>
                  </a:lnTo>
                  <a:lnTo>
                    <a:pt x="129" y="139"/>
                  </a:lnTo>
                  <a:lnTo>
                    <a:pt x="129" y="141"/>
                  </a:lnTo>
                  <a:lnTo>
                    <a:pt x="97" y="136"/>
                  </a:lnTo>
                  <a:lnTo>
                    <a:pt x="71" y="128"/>
                  </a:lnTo>
                  <a:lnTo>
                    <a:pt x="50" y="116"/>
                  </a:lnTo>
                  <a:lnTo>
                    <a:pt x="34" y="102"/>
                  </a:lnTo>
                  <a:lnTo>
                    <a:pt x="21" y="86"/>
                  </a:lnTo>
                  <a:lnTo>
                    <a:pt x="12" y="68"/>
                  </a:lnTo>
                  <a:lnTo>
                    <a:pt x="2" y="36"/>
                  </a:lnTo>
                  <a:lnTo>
                    <a:pt x="0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Freeform 14">
              <a:extLst>
                <a:ext uri="{FF2B5EF4-FFF2-40B4-BE49-F238E27FC236}">
                  <a16:creationId xmlns:a16="http://schemas.microsoft.com/office/drawing/2014/main" id="{AA926E51-B421-EB44-9E36-404471EFF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4425" y="3833813"/>
              <a:ext cx="141288" cy="295275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50" y="10"/>
                </a:cxn>
                <a:cxn ang="0">
                  <a:pos x="60" y="23"/>
                </a:cxn>
                <a:cxn ang="0">
                  <a:pos x="71" y="39"/>
                </a:cxn>
                <a:cxn ang="0">
                  <a:pos x="81" y="58"/>
                </a:cxn>
                <a:cxn ang="0">
                  <a:pos x="87" y="81"/>
                </a:cxn>
                <a:cxn ang="0">
                  <a:pos x="89" y="105"/>
                </a:cxn>
                <a:cxn ang="0">
                  <a:pos x="82" y="131"/>
                </a:cxn>
                <a:cxn ang="0">
                  <a:pos x="69" y="158"/>
                </a:cxn>
                <a:cxn ang="0">
                  <a:pos x="45" y="186"/>
                </a:cxn>
                <a:cxn ang="0">
                  <a:pos x="44" y="184"/>
                </a:cxn>
                <a:cxn ang="0">
                  <a:pos x="39" y="181"/>
                </a:cxn>
                <a:cxn ang="0">
                  <a:pos x="31" y="176"/>
                </a:cxn>
                <a:cxn ang="0">
                  <a:pos x="15" y="156"/>
                </a:cxn>
                <a:cxn ang="0">
                  <a:pos x="7" y="142"/>
                </a:cxn>
                <a:cxn ang="0">
                  <a:pos x="2" y="126"/>
                </a:cxn>
                <a:cxn ang="0">
                  <a:pos x="0" y="106"/>
                </a:cxn>
                <a:cxn ang="0">
                  <a:pos x="2" y="86"/>
                </a:cxn>
                <a:cxn ang="0">
                  <a:pos x="8" y="60"/>
                </a:cxn>
                <a:cxn ang="0">
                  <a:pos x="21" y="31"/>
                </a:cxn>
                <a:cxn ang="0">
                  <a:pos x="40" y="0"/>
                </a:cxn>
              </a:cxnLst>
              <a:rect l="0" t="0" r="r" b="b"/>
              <a:pathLst>
                <a:path w="89" h="186">
                  <a:moveTo>
                    <a:pt x="40" y="0"/>
                  </a:moveTo>
                  <a:lnTo>
                    <a:pt x="50" y="10"/>
                  </a:lnTo>
                  <a:lnTo>
                    <a:pt x="60" y="23"/>
                  </a:lnTo>
                  <a:lnTo>
                    <a:pt x="71" y="39"/>
                  </a:lnTo>
                  <a:lnTo>
                    <a:pt x="81" y="58"/>
                  </a:lnTo>
                  <a:lnTo>
                    <a:pt x="87" y="81"/>
                  </a:lnTo>
                  <a:lnTo>
                    <a:pt x="89" y="105"/>
                  </a:lnTo>
                  <a:lnTo>
                    <a:pt x="82" y="131"/>
                  </a:lnTo>
                  <a:lnTo>
                    <a:pt x="69" y="158"/>
                  </a:lnTo>
                  <a:lnTo>
                    <a:pt x="45" y="186"/>
                  </a:lnTo>
                  <a:lnTo>
                    <a:pt x="44" y="184"/>
                  </a:lnTo>
                  <a:lnTo>
                    <a:pt x="39" y="181"/>
                  </a:lnTo>
                  <a:lnTo>
                    <a:pt x="31" y="176"/>
                  </a:lnTo>
                  <a:lnTo>
                    <a:pt x="15" y="156"/>
                  </a:lnTo>
                  <a:lnTo>
                    <a:pt x="7" y="142"/>
                  </a:lnTo>
                  <a:lnTo>
                    <a:pt x="2" y="126"/>
                  </a:lnTo>
                  <a:lnTo>
                    <a:pt x="0" y="106"/>
                  </a:lnTo>
                  <a:lnTo>
                    <a:pt x="2" y="86"/>
                  </a:lnTo>
                  <a:lnTo>
                    <a:pt x="8" y="60"/>
                  </a:lnTo>
                  <a:lnTo>
                    <a:pt x="21" y="31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Freeform 15">
              <a:extLst>
                <a:ext uri="{FF2B5EF4-FFF2-40B4-BE49-F238E27FC236}">
                  <a16:creationId xmlns:a16="http://schemas.microsoft.com/office/drawing/2014/main" id="{912124BA-FEE3-0847-9754-735C2ECEE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5225" y="4114801"/>
              <a:ext cx="236538" cy="173038"/>
            </a:xfrm>
            <a:custGeom>
              <a:avLst/>
              <a:gdLst/>
              <a:ahLst/>
              <a:cxnLst>
                <a:cxn ang="0">
                  <a:pos x="110" y="0"/>
                </a:cxn>
                <a:cxn ang="0">
                  <a:pos x="137" y="0"/>
                </a:cxn>
                <a:cxn ang="0">
                  <a:pos x="145" y="2"/>
                </a:cxn>
                <a:cxn ang="0">
                  <a:pos x="149" y="2"/>
                </a:cxn>
                <a:cxn ang="0">
                  <a:pos x="142" y="36"/>
                </a:cxn>
                <a:cxn ang="0">
                  <a:pos x="131" y="60"/>
                </a:cxn>
                <a:cxn ang="0">
                  <a:pos x="118" y="80"/>
                </a:cxn>
                <a:cxn ang="0">
                  <a:pos x="102" y="94"/>
                </a:cxn>
                <a:cxn ang="0">
                  <a:pos x="84" y="102"/>
                </a:cxn>
                <a:cxn ang="0">
                  <a:pos x="68" y="107"/>
                </a:cxn>
                <a:cxn ang="0">
                  <a:pos x="50" y="109"/>
                </a:cxn>
                <a:cxn ang="0">
                  <a:pos x="34" y="109"/>
                </a:cxn>
                <a:cxn ang="0">
                  <a:pos x="21" y="105"/>
                </a:cxn>
                <a:cxn ang="0">
                  <a:pos x="10" y="104"/>
                </a:cxn>
                <a:cxn ang="0">
                  <a:pos x="4" y="102"/>
                </a:cxn>
                <a:cxn ang="0">
                  <a:pos x="0" y="101"/>
                </a:cxn>
                <a:cxn ang="0">
                  <a:pos x="17" y="68"/>
                </a:cxn>
                <a:cxn ang="0">
                  <a:pos x="34" y="42"/>
                </a:cxn>
                <a:cxn ang="0">
                  <a:pos x="54" y="25"/>
                </a:cxn>
                <a:cxn ang="0">
                  <a:pos x="73" y="12"/>
                </a:cxn>
                <a:cxn ang="0">
                  <a:pos x="92" y="5"/>
                </a:cxn>
                <a:cxn ang="0">
                  <a:pos x="110" y="0"/>
                </a:cxn>
              </a:cxnLst>
              <a:rect l="0" t="0" r="r" b="b"/>
              <a:pathLst>
                <a:path w="149" h="109">
                  <a:moveTo>
                    <a:pt x="110" y="0"/>
                  </a:moveTo>
                  <a:lnTo>
                    <a:pt x="137" y="0"/>
                  </a:lnTo>
                  <a:lnTo>
                    <a:pt x="145" y="2"/>
                  </a:lnTo>
                  <a:lnTo>
                    <a:pt x="149" y="2"/>
                  </a:lnTo>
                  <a:lnTo>
                    <a:pt x="142" y="36"/>
                  </a:lnTo>
                  <a:lnTo>
                    <a:pt x="131" y="60"/>
                  </a:lnTo>
                  <a:lnTo>
                    <a:pt x="118" y="80"/>
                  </a:lnTo>
                  <a:lnTo>
                    <a:pt x="102" y="94"/>
                  </a:lnTo>
                  <a:lnTo>
                    <a:pt x="84" y="102"/>
                  </a:lnTo>
                  <a:lnTo>
                    <a:pt x="68" y="107"/>
                  </a:lnTo>
                  <a:lnTo>
                    <a:pt x="50" y="109"/>
                  </a:lnTo>
                  <a:lnTo>
                    <a:pt x="34" y="109"/>
                  </a:lnTo>
                  <a:lnTo>
                    <a:pt x="21" y="105"/>
                  </a:lnTo>
                  <a:lnTo>
                    <a:pt x="10" y="104"/>
                  </a:lnTo>
                  <a:lnTo>
                    <a:pt x="4" y="102"/>
                  </a:lnTo>
                  <a:lnTo>
                    <a:pt x="0" y="101"/>
                  </a:lnTo>
                  <a:lnTo>
                    <a:pt x="17" y="68"/>
                  </a:lnTo>
                  <a:lnTo>
                    <a:pt x="34" y="42"/>
                  </a:lnTo>
                  <a:lnTo>
                    <a:pt x="54" y="25"/>
                  </a:lnTo>
                  <a:lnTo>
                    <a:pt x="73" y="12"/>
                  </a:lnTo>
                  <a:lnTo>
                    <a:pt x="92" y="5"/>
                  </a:lnTo>
                  <a:lnTo>
                    <a:pt x="1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Freeform 16">
              <a:extLst>
                <a:ext uri="{FF2B5EF4-FFF2-40B4-BE49-F238E27FC236}">
                  <a16:creationId xmlns:a16="http://schemas.microsoft.com/office/drawing/2014/main" id="{87E4045E-6601-D440-A799-65E28BE846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7038" y="3783013"/>
              <a:ext cx="966788" cy="1295400"/>
            </a:xfrm>
            <a:custGeom>
              <a:avLst/>
              <a:gdLst/>
              <a:ahLst/>
              <a:cxnLst>
                <a:cxn ang="0">
                  <a:pos x="356" y="19"/>
                </a:cxn>
                <a:cxn ang="0">
                  <a:pos x="380" y="66"/>
                </a:cxn>
                <a:cxn ang="0">
                  <a:pos x="378" y="126"/>
                </a:cxn>
                <a:cxn ang="0">
                  <a:pos x="319" y="184"/>
                </a:cxn>
                <a:cxn ang="0">
                  <a:pos x="346" y="271"/>
                </a:cxn>
                <a:cxn ang="0">
                  <a:pos x="349" y="398"/>
                </a:cxn>
                <a:cxn ang="0">
                  <a:pos x="401" y="376"/>
                </a:cxn>
                <a:cxn ang="0">
                  <a:pos x="457" y="298"/>
                </a:cxn>
                <a:cxn ang="0">
                  <a:pos x="407" y="266"/>
                </a:cxn>
                <a:cxn ang="0">
                  <a:pos x="396" y="216"/>
                </a:cxn>
                <a:cxn ang="0">
                  <a:pos x="401" y="182"/>
                </a:cxn>
                <a:cxn ang="0">
                  <a:pos x="440" y="197"/>
                </a:cxn>
                <a:cxn ang="0">
                  <a:pos x="464" y="240"/>
                </a:cxn>
                <a:cxn ang="0">
                  <a:pos x="464" y="284"/>
                </a:cxn>
                <a:cxn ang="0">
                  <a:pos x="482" y="237"/>
                </a:cxn>
                <a:cxn ang="0">
                  <a:pos x="467" y="298"/>
                </a:cxn>
                <a:cxn ang="0">
                  <a:pos x="422" y="393"/>
                </a:cxn>
                <a:cxn ang="0">
                  <a:pos x="486" y="361"/>
                </a:cxn>
                <a:cxn ang="0">
                  <a:pos x="560" y="361"/>
                </a:cxn>
                <a:cxn ang="0">
                  <a:pos x="599" y="405"/>
                </a:cxn>
                <a:cxn ang="0">
                  <a:pos x="554" y="432"/>
                </a:cxn>
                <a:cxn ang="0">
                  <a:pos x="488" y="443"/>
                </a:cxn>
                <a:cxn ang="0">
                  <a:pos x="419" y="398"/>
                </a:cxn>
                <a:cxn ang="0">
                  <a:pos x="338" y="468"/>
                </a:cxn>
                <a:cxn ang="0">
                  <a:pos x="327" y="624"/>
                </a:cxn>
                <a:cxn ang="0">
                  <a:pos x="348" y="732"/>
                </a:cxn>
                <a:cxn ang="0">
                  <a:pos x="377" y="795"/>
                </a:cxn>
                <a:cxn ang="0">
                  <a:pos x="393" y="816"/>
                </a:cxn>
                <a:cxn ang="0">
                  <a:pos x="225" y="798"/>
                </a:cxn>
                <a:cxn ang="0">
                  <a:pos x="216" y="721"/>
                </a:cxn>
                <a:cxn ang="0">
                  <a:pos x="224" y="593"/>
                </a:cxn>
                <a:cxn ang="0">
                  <a:pos x="201" y="510"/>
                </a:cxn>
                <a:cxn ang="0">
                  <a:pos x="140" y="461"/>
                </a:cxn>
                <a:cxn ang="0">
                  <a:pos x="79" y="450"/>
                </a:cxn>
                <a:cxn ang="0">
                  <a:pos x="29" y="401"/>
                </a:cxn>
                <a:cxn ang="0">
                  <a:pos x="2" y="361"/>
                </a:cxn>
                <a:cxn ang="0">
                  <a:pos x="60" y="355"/>
                </a:cxn>
                <a:cxn ang="0">
                  <a:pos x="122" y="380"/>
                </a:cxn>
                <a:cxn ang="0">
                  <a:pos x="143" y="376"/>
                </a:cxn>
                <a:cxn ang="0">
                  <a:pos x="142" y="264"/>
                </a:cxn>
                <a:cxn ang="0">
                  <a:pos x="145" y="303"/>
                </a:cxn>
                <a:cxn ang="0">
                  <a:pos x="164" y="384"/>
                </a:cxn>
                <a:cxn ang="0">
                  <a:pos x="180" y="319"/>
                </a:cxn>
                <a:cxn ang="0">
                  <a:pos x="208" y="289"/>
                </a:cxn>
                <a:cxn ang="0">
                  <a:pos x="224" y="316"/>
                </a:cxn>
                <a:cxn ang="0">
                  <a:pos x="221" y="380"/>
                </a:cxn>
                <a:cxn ang="0">
                  <a:pos x="198" y="408"/>
                </a:cxn>
                <a:cxn ang="0">
                  <a:pos x="195" y="432"/>
                </a:cxn>
                <a:cxn ang="0">
                  <a:pos x="259" y="468"/>
                </a:cxn>
                <a:cxn ang="0">
                  <a:pos x="282" y="405"/>
                </a:cxn>
                <a:cxn ang="0">
                  <a:pos x="304" y="277"/>
                </a:cxn>
                <a:cxn ang="0">
                  <a:pos x="250" y="271"/>
                </a:cxn>
                <a:cxn ang="0">
                  <a:pos x="214" y="205"/>
                </a:cxn>
                <a:cxn ang="0">
                  <a:pos x="208" y="166"/>
                </a:cxn>
                <a:cxn ang="0">
                  <a:pos x="253" y="169"/>
                </a:cxn>
                <a:cxn ang="0">
                  <a:pos x="293" y="203"/>
                </a:cxn>
                <a:cxn ang="0">
                  <a:pos x="291" y="163"/>
                </a:cxn>
                <a:cxn ang="0">
                  <a:pos x="277" y="121"/>
                </a:cxn>
                <a:cxn ang="0">
                  <a:pos x="283" y="127"/>
                </a:cxn>
                <a:cxn ang="0">
                  <a:pos x="317" y="180"/>
                </a:cxn>
                <a:cxn ang="0">
                  <a:pos x="309" y="135"/>
                </a:cxn>
                <a:cxn ang="0">
                  <a:pos x="306" y="66"/>
                </a:cxn>
                <a:cxn ang="0">
                  <a:pos x="340" y="0"/>
                </a:cxn>
              </a:cxnLst>
              <a:rect l="0" t="0" r="r" b="b"/>
              <a:pathLst>
                <a:path w="609" h="816">
                  <a:moveTo>
                    <a:pt x="340" y="0"/>
                  </a:moveTo>
                  <a:lnTo>
                    <a:pt x="348" y="8"/>
                  </a:lnTo>
                  <a:lnTo>
                    <a:pt x="356" y="19"/>
                  </a:lnTo>
                  <a:lnTo>
                    <a:pt x="364" y="32"/>
                  </a:lnTo>
                  <a:lnTo>
                    <a:pt x="374" y="48"/>
                  </a:lnTo>
                  <a:lnTo>
                    <a:pt x="380" y="66"/>
                  </a:lnTo>
                  <a:lnTo>
                    <a:pt x="385" y="85"/>
                  </a:lnTo>
                  <a:lnTo>
                    <a:pt x="385" y="105"/>
                  </a:lnTo>
                  <a:lnTo>
                    <a:pt x="378" y="126"/>
                  </a:lnTo>
                  <a:lnTo>
                    <a:pt x="367" y="147"/>
                  </a:lnTo>
                  <a:lnTo>
                    <a:pt x="348" y="166"/>
                  </a:lnTo>
                  <a:lnTo>
                    <a:pt x="319" y="184"/>
                  </a:lnTo>
                  <a:lnTo>
                    <a:pt x="329" y="208"/>
                  </a:lnTo>
                  <a:lnTo>
                    <a:pt x="338" y="237"/>
                  </a:lnTo>
                  <a:lnTo>
                    <a:pt x="346" y="271"/>
                  </a:lnTo>
                  <a:lnTo>
                    <a:pt x="351" y="310"/>
                  </a:lnTo>
                  <a:lnTo>
                    <a:pt x="353" y="351"/>
                  </a:lnTo>
                  <a:lnTo>
                    <a:pt x="349" y="398"/>
                  </a:lnTo>
                  <a:lnTo>
                    <a:pt x="364" y="395"/>
                  </a:lnTo>
                  <a:lnTo>
                    <a:pt x="382" y="387"/>
                  </a:lnTo>
                  <a:lnTo>
                    <a:pt x="401" y="376"/>
                  </a:lnTo>
                  <a:lnTo>
                    <a:pt x="420" y="356"/>
                  </a:lnTo>
                  <a:lnTo>
                    <a:pt x="440" y="332"/>
                  </a:lnTo>
                  <a:lnTo>
                    <a:pt x="457" y="298"/>
                  </a:lnTo>
                  <a:lnTo>
                    <a:pt x="435" y="292"/>
                  </a:lnTo>
                  <a:lnTo>
                    <a:pt x="419" y="280"/>
                  </a:lnTo>
                  <a:lnTo>
                    <a:pt x="407" y="266"/>
                  </a:lnTo>
                  <a:lnTo>
                    <a:pt x="401" y="250"/>
                  </a:lnTo>
                  <a:lnTo>
                    <a:pt x="398" y="234"/>
                  </a:lnTo>
                  <a:lnTo>
                    <a:pt x="396" y="216"/>
                  </a:lnTo>
                  <a:lnTo>
                    <a:pt x="398" y="201"/>
                  </a:lnTo>
                  <a:lnTo>
                    <a:pt x="399" y="190"/>
                  </a:lnTo>
                  <a:lnTo>
                    <a:pt x="401" y="182"/>
                  </a:lnTo>
                  <a:lnTo>
                    <a:pt x="401" y="179"/>
                  </a:lnTo>
                  <a:lnTo>
                    <a:pt x="424" y="185"/>
                  </a:lnTo>
                  <a:lnTo>
                    <a:pt x="440" y="197"/>
                  </a:lnTo>
                  <a:lnTo>
                    <a:pt x="453" y="209"/>
                  </a:lnTo>
                  <a:lnTo>
                    <a:pt x="459" y="224"/>
                  </a:lnTo>
                  <a:lnTo>
                    <a:pt x="464" y="240"/>
                  </a:lnTo>
                  <a:lnTo>
                    <a:pt x="465" y="256"/>
                  </a:lnTo>
                  <a:lnTo>
                    <a:pt x="465" y="271"/>
                  </a:lnTo>
                  <a:lnTo>
                    <a:pt x="464" y="284"/>
                  </a:lnTo>
                  <a:lnTo>
                    <a:pt x="473" y="259"/>
                  </a:lnTo>
                  <a:lnTo>
                    <a:pt x="482" y="232"/>
                  </a:lnTo>
                  <a:lnTo>
                    <a:pt x="482" y="237"/>
                  </a:lnTo>
                  <a:lnTo>
                    <a:pt x="478" y="251"/>
                  </a:lnTo>
                  <a:lnTo>
                    <a:pt x="475" y="272"/>
                  </a:lnTo>
                  <a:lnTo>
                    <a:pt x="467" y="298"/>
                  </a:lnTo>
                  <a:lnTo>
                    <a:pt x="457" y="329"/>
                  </a:lnTo>
                  <a:lnTo>
                    <a:pt x="441" y="361"/>
                  </a:lnTo>
                  <a:lnTo>
                    <a:pt x="422" y="393"/>
                  </a:lnTo>
                  <a:lnTo>
                    <a:pt x="446" y="377"/>
                  </a:lnTo>
                  <a:lnTo>
                    <a:pt x="465" y="369"/>
                  </a:lnTo>
                  <a:lnTo>
                    <a:pt x="486" y="361"/>
                  </a:lnTo>
                  <a:lnTo>
                    <a:pt x="511" y="356"/>
                  </a:lnTo>
                  <a:lnTo>
                    <a:pt x="535" y="355"/>
                  </a:lnTo>
                  <a:lnTo>
                    <a:pt x="560" y="361"/>
                  </a:lnTo>
                  <a:lnTo>
                    <a:pt x="585" y="372"/>
                  </a:lnTo>
                  <a:lnTo>
                    <a:pt x="609" y="395"/>
                  </a:lnTo>
                  <a:lnTo>
                    <a:pt x="599" y="405"/>
                  </a:lnTo>
                  <a:lnTo>
                    <a:pt x="586" y="413"/>
                  </a:lnTo>
                  <a:lnTo>
                    <a:pt x="572" y="422"/>
                  </a:lnTo>
                  <a:lnTo>
                    <a:pt x="554" y="432"/>
                  </a:lnTo>
                  <a:lnTo>
                    <a:pt x="533" y="440"/>
                  </a:lnTo>
                  <a:lnTo>
                    <a:pt x="511" y="445"/>
                  </a:lnTo>
                  <a:lnTo>
                    <a:pt x="488" y="443"/>
                  </a:lnTo>
                  <a:lnTo>
                    <a:pt x="464" y="437"/>
                  </a:lnTo>
                  <a:lnTo>
                    <a:pt x="441" y="422"/>
                  </a:lnTo>
                  <a:lnTo>
                    <a:pt x="419" y="398"/>
                  </a:lnTo>
                  <a:lnTo>
                    <a:pt x="398" y="424"/>
                  </a:lnTo>
                  <a:lnTo>
                    <a:pt x="370" y="447"/>
                  </a:lnTo>
                  <a:lnTo>
                    <a:pt x="338" y="468"/>
                  </a:lnTo>
                  <a:lnTo>
                    <a:pt x="329" y="526"/>
                  </a:lnTo>
                  <a:lnTo>
                    <a:pt x="325" y="577"/>
                  </a:lnTo>
                  <a:lnTo>
                    <a:pt x="327" y="624"/>
                  </a:lnTo>
                  <a:lnTo>
                    <a:pt x="330" y="664"/>
                  </a:lnTo>
                  <a:lnTo>
                    <a:pt x="338" y="702"/>
                  </a:lnTo>
                  <a:lnTo>
                    <a:pt x="348" y="732"/>
                  </a:lnTo>
                  <a:lnTo>
                    <a:pt x="358" y="758"/>
                  </a:lnTo>
                  <a:lnTo>
                    <a:pt x="369" y="779"/>
                  </a:lnTo>
                  <a:lnTo>
                    <a:pt x="377" y="795"/>
                  </a:lnTo>
                  <a:lnTo>
                    <a:pt x="385" y="806"/>
                  </a:lnTo>
                  <a:lnTo>
                    <a:pt x="391" y="815"/>
                  </a:lnTo>
                  <a:lnTo>
                    <a:pt x="393" y="816"/>
                  </a:lnTo>
                  <a:lnTo>
                    <a:pt x="229" y="815"/>
                  </a:lnTo>
                  <a:lnTo>
                    <a:pt x="227" y="810"/>
                  </a:lnTo>
                  <a:lnTo>
                    <a:pt x="225" y="798"/>
                  </a:lnTo>
                  <a:lnTo>
                    <a:pt x="221" y="779"/>
                  </a:lnTo>
                  <a:lnTo>
                    <a:pt x="217" y="753"/>
                  </a:lnTo>
                  <a:lnTo>
                    <a:pt x="216" y="721"/>
                  </a:lnTo>
                  <a:lnTo>
                    <a:pt x="214" y="684"/>
                  </a:lnTo>
                  <a:lnTo>
                    <a:pt x="217" y="640"/>
                  </a:lnTo>
                  <a:lnTo>
                    <a:pt x="224" y="593"/>
                  </a:lnTo>
                  <a:lnTo>
                    <a:pt x="235" y="542"/>
                  </a:lnTo>
                  <a:lnTo>
                    <a:pt x="219" y="529"/>
                  </a:lnTo>
                  <a:lnTo>
                    <a:pt x="201" y="510"/>
                  </a:lnTo>
                  <a:lnTo>
                    <a:pt x="180" y="482"/>
                  </a:lnTo>
                  <a:lnTo>
                    <a:pt x="163" y="448"/>
                  </a:lnTo>
                  <a:lnTo>
                    <a:pt x="140" y="461"/>
                  </a:lnTo>
                  <a:lnTo>
                    <a:pt x="119" y="464"/>
                  </a:lnTo>
                  <a:lnTo>
                    <a:pt x="98" y="460"/>
                  </a:lnTo>
                  <a:lnTo>
                    <a:pt x="79" y="450"/>
                  </a:lnTo>
                  <a:lnTo>
                    <a:pt x="60" y="435"/>
                  </a:lnTo>
                  <a:lnTo>
                    <a:pt x="44" y="419"/>
                  </a:lnTo>
                  <a:lnTo>
                    <a:pt x="29" y="401"/>
                  </a:lnTo>
                  <a:lnTo>
                    <a:pt x="16" y="385"/>
                  </a:lnTo>
                  <a:lnTo>
                    <a:pt x="8" y="371"/>
                  </a:lnTo>
                  <a:lnTo>
                    <a:pt x="2" y="361"/>
                  </a:lnTo>
                  <a:lnTo>
                    <a:pt x="0" y="358"/>
                  </a:lnTo>
                  <a:lnTo>
                    <a:pt x="32" y="355"/>
                  </a:lnTo>
                  <a:lnTo>
                    <a:pt x="60" y="355"/>
                  </a:lnTo>
                  <a:lnTo>
                    <a:pt x="84" y="361"/>
                  </a:lnTo>
                  <a:lnTo>
                    <a:pt x="105" y="369"/>
                  </a:lnTo>
                  <a:lnTo>
                    <a:pt x="122" y="380"/>
                  </a:lnTo>
                  <a:lnTo>
                    <a:pt x="137" y="393"/>
                  </a:lnTo>
                  <a:lnTo>
                    <a:pt x="148" y="406"/>
                  </a:lnTo>
                  <a:lnTo>
                    <a:pt x="143" y="376"/>
                  </a:lnTo>
                  <a:lnTo>
                    <a:pt x="140" y="343"/>
                  </a:lnTo>
                  <a:lnTo>
                    <a:pt x="139" y="306"/>
                  </a:lnTo>
                  <a:lnTo>
                    <a:pt x="142" y="264"/>
                  </a:lnTo>
                  <a:lnTo>
                    <a:pt x="142" y="269"/>
                  </a:lnTo>
                  <a:lnTo>
                    <a:pt x="143" y="282"/>
                  </a:lnTo>
                  <a:lnTo>
                    <a:pt x="145" y="303"/>
                  </a:lnTo>
                  <a:lnTo>
                    <a:pt x="148" y="327"/>
                  </a:lnTo>
                  <a:lnTo>
                    <a:pt x="155" y="355"/>
                  </a:lnTo>
                  <a:lnTo>
                    <a:pt x="164" y="384"/>
                  </a:lnTo>
                  <a:lnTo>
                    <a:pt x="166" y="358"/>
                  </a:lnTo>
                  <a:lnTo>
                    <a:pt x="172" y="335"/>
                  </a:lnTo>
                  <a:lnTo>
                    <a:pt x="180" y="319"/>
                  </a:lnTo>
                  <a:lnTo>
                    <a:pt x="190" y="305"/>
                  </a:lnTo>
                  <a:lnTo>
                    <a:pt x="200" y="295"/>
                  </a:lnTo>
                  <a:lnTo>
                    <a:pt x="208" y="289"/>
                  </a:lnTo>
                  <a:lnTo>
                    <a:pt x="214" y="285"/>
                  </a:lnTo>
                  <a:lnTo>
                    <a:pt x="216" y="284"/>
                  </a:lnTo>
                  <a:lnTo>
                    <a:pt x="224" y="316"/>
                  </a:lnTo>
                  <a:lnTo>
                    <a:pt x="225" y="342"/>
                  </a:lnTo>
                  <a:lnTo>
                    <a:pt x="225" y="363"/>
                  </a:lnTo>
                  <a:lnTo>
                    <a:pt x="221" y="380"/>
                  </a:lnTo>
                  <a:lnTo>
                    <a:pt x="214" y="392"/>
                  </a:lnTo>
                  <a:lnTo>
                    <a:pt x="206" y="401"/>
                  </a:lnTo>
                  <a:lnTo>
                    <a:pt x="198" y="408"/>
                  </a:lnTo>
                  <a:lnTo>
                    <a:pt x="188" y="413"/>
                  </a:lnTo>
                  <a:lnTo>
                    <a:pt x="180" y="414"/>
                  </a:lnTo>
                  <a:lnTo>
                    <a:pt x="195" y="432"/>
                  </a:lnTo>
                  <a:lnTo>
                    <a:pt x="213" y="448"/>
                  </a:lnTo>
                  <a:lnTo>
                    <a:pt x="234" y="461"/>
                  </a:lnTo>
                  <a:lnTo>
                    <a:pt x="259" y="468"/>
                  </a:lnTo>
                  <a:lnTo>
                    <a:pt x="263" y="461"/>
                  </a:lnTo>
                  <a:lnTo>
                    <a:pt x="264" y="455"/>
                  </a:lnTo>
                  <a:lnTo>
                    <a:pt x="282" y="405"/>
                  </a:lnTo>
                  <a:lnTo>
                    <a:pt x="295" y="360"/>
                  </a:lnTo>
                  <a:lnTo>
                    <a:pt x="301" y="316"/>
                  </a:lnTo>
                  <a:lnTo>
                    <a:pt x="304" y="277"/>
                  </a:lnTo>
                  <a:lnTo>
                    <a:pt x="282" y="282"/>
                  </a:lnTo>
                  <a:lnTo>
                    <a:pt x="264" y="279"/>
                  </a:lnTo>
                  <a:lnTo>
                    <a:pt x="250" y="271"/>
                  </a:lnTo>
                  <a:lnTo>
                    <a:pt x="237" y="256"/>
                  </a:lnTo>
                  <a:lnTo>
                    <a:pt x="227" y="240"/>
                  </a:lnTo>
                  <a:lnTo>
                    <a:pt x="214" y="205"/>
                  </a:lnTo>
                  <a:lnTo>
                    <a:pt x="211" y="188"/>
                  </a:lnTo>
                  <a:lnTo>
                    <a:pt x="209" y="176"/>
                  </a:lnTo>
                  <a:lnTo>
                    <a:pt x="208" y="166"/>
                  </a:lnTo>
                  <a:lnTo>
                    <a:pt x="208" y="163"/>
                  </a:lnTo>
                  <a:lnTo>
                    <a:pt x="232" y="164"/>
                  </a:lnTo>
                  <a:lnTo>
                    <a:pt x="253" y="169"/>
                  </a:lnTo>
                  <a:lnTo>
                    <a:pt x="269" y="179"/>
                  </a:lnTo>
                  <a:lnTo>
                    <a:pt x="283" y="190"/>
                  </a:lnTo>
                  <a:lnTo>
                    <a:pt x="293" y="203"/>
                  </a:lnTo>
                  <a:lnTo>
                    <a:pt x="301" y="216"/>
                  </a:lnTo>
                  <a:lnTo>
                    <a:pt x="296" y="187"/>
                  </a:lnTo>
                  <a:lnTo>
                    <a:pt x="291" y="163"/>
                  </a:lnTo>
                  <a:lnTo>
                    <a:pt x="287" y="143"/>
                  </a:lnTo>
                  <a:lnTo>
                    <a:pt x="280" y="129"/>
                  </a:lnTo>
                  <a:lnTo>
                    <a:pt x="277" y="121"/>
                  </a:lnTo>
                  <a:lnTo>
                    <a:pt x="275" y="118"/>
                  </a:lnTo>
                  <a:lnTo>
                    <a:pt x="277" y="119"/>
                  </a:lnTo>
                  <a:lnTo>
                    <a:pt x="283" y="127"/>
                  </a:lnTo>
                  <a:lnTo>
                    <a:pt x="293" y="140"/>
                  </a:lnTo>
                  <a:lnTo>
                    <a:pt x="304" y="158"/>
                  </a:lnTo>
                  <a:lnTo>
                    <a:pt x="317" y="180"/>
                  </a:lnTo>
                  <a:lnTo>
                    <a:pt x="319" y="168"/>
                  </a:lnTo>
                  <a:lnTo>
                    <a:pt x="314" y="153"/>
                  </a:lnTo>
                  <a:lnTo>
                    <a:pt x="309" y="135"/>
                  </a:lnTo>
                  <a:lnTo>
                    <a:pt x="306" y="114"/>
                  </a:lnTo>
                  <a:lnTo>
                    <a:pt x="304" y="92"/>
                  </a:lnTo>
                  <a:lnTo>
                    <a:pt x="306" y="66"/>
                  </a:lnTo>
                  <a:lnTo>
                    <a:pt x="311" y="42"/>
                  </a:lnTo>
                  <a:lnTo>
                    <a:pt x="322" y="19"/>
                  </a:lnTo>
                  <a:lnTo>
                    <a:pt x="3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Freeform 17">
              <a:extLst>
                <a:ext uri="{FF2B5EF4-FFF2-40B4-BE49-F238E27FC236}">
                  <a16:creationId xmlns:a16="http://schemas.microsoft.com/office/drawing/2014/main" id="{97E45046-4520-D34F-A848-0F1B5733FD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2613" y="3905251"/>
              <a:ext cx="136525" cy="279400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42" y="10"/>
                </a:cxn>
                <a:cxn ang="0">
                  <a:pos x="50" y="21"/>
                </a:cxn>
                <a:cxn ang="0">
                  <a:pos x="61" y="36"/>
                </a:cxn>
                <a:cxn ang="0">
                  <a:pos x="71" y="53"/>
                </a:cxn>
                <a:cxn ang="0">
                  <a:pos x="79" y="73"/>
                </a:cxn>
                <a:cxn ang="0">
                  <a:pos x="84" y="94"/>
                </a:cxn>
                <a:cxn ang="0">
                  <a:pos x="86" y="115"/>
                </a:cxn>
                <a:cxn ang="0">
                  <a:pos x="79" y="137"/>
                </a:cxn>
                <a:cxn ang="0">
                  <a:pos x="66" y="157"/>
                </a:cxn>
                <a:cxn ang="0">
                  <a:pos x="44" y="176"/>
                </a:cxn>
                <a:cxn ang="0">
                  <a:pos x="41" y="174"/>
                </a:cxn>
                <a:cxn ang="0">
                  <a:pos x="36" y="166"/>
                </a:cxn>
                <a:cxn ang="0">
                  <a:pos x="26" y="157"/>
                </a:cxn>
                <a:cxn ang="0">
                  <a:pos x="16" y="142"/>
                </a:cxn>
                <a:cxn ang="0">
                  <a:pos x="8" y="124"/>
                </a:cxn>
                <a:cxn ang="0">
                  <a:pos x="2" y="103"/>
                </a:cxn>
                <a:cxn ang="0">
                  <a:pos x="0" y="81"/>
                </a:cxn>
                <a:cxn ang="0">
                  <a:pos x="3" y="55"/>
                </a:cxn>
                <a:cxn ang="0">
                  <a:pos x="13" y="28"/>
                </a:cxn>
                <a:cxn ang="0">
                  <a:pos x="32" y="0"/>
                </a:cxn>
              </a:cxnLst>
              <a:rect l="0" t="0" r="r" b="b"/>
              <a:pathLst>
                <a:path w="86" h="176">
                  <a:moveTo>
                    <a:pt x="32" y="0"/>
                  </a:moveTo>
                  <a:lnTo>
                    <a:pt x="42" y="10"/>
                  </a:lnTo>
                  <a:lnTo>
                    <a:pt x="50" y="21"/>
                  </a:lnTo>
                  <a:lnTo>
                    <a:pt x="61" y="36"/>
                  </a:lnTo>
                  <a:lnTo>
                    <a:pt x="71" y="53"/>
                  </a:lnTo>
                  <a:lnTo>
                    <a:pt x="79" y="73"/>
                  </a:lnTo>
                  <a:lnTo>
                    <a:pt x="84" y="94"/>
                  </a:lnTo>
                  <a:lnTo>
                    <a:pt x="86" y="115"/>
                  </a:lnTo>
                  <a:lnTo>
                    <a:pt x="79" y="137"/>
                  </a:lnTo>
                  <a:lnTo>
                    <a:pt x="66" y="157"/>
                  </a:lnTo>
                  <a:lnTo>
                    <a:pt x="44" y="176"/>
                  </a:lnTo>
                  <a:lnTo>
                    <a:pt x="41" y="174"/>
                  </a:lnTo>
                  <a:lnTo>
                    <a:pt x="36" y="166"/>
                  </a:lnTo>
                  <a:lnTo>
                    <a:pt x="26" y="157"/>
                  </a:lnTo>
                  <a:lnTo>
                    <a:pt x="16" y="142"/>
                  </a:lnTo>
                  <a:lnTo>
                    <a:pt x="8" y="124"/>
                  </a:lnTo>
                  <a:lnTo>
                    <a:pt x="2" y="103"/>
                  </a:lnTo>
                  <a:lnTo>
                    <a:pt x="0" y="81"/>
                  </a:lnTo>
                  <a:lnTo>
                    <a:pt x="3" y="55"/>
                  </a:lnTo>
                  <a:lnTo>
                    <a:pt x="13" y="28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Freeform 18">
              <a:extLst>
                <a:ext uri="{FF2B5EF4-FFF2-40B4-BE49-F238E27FC236}">
                  <a16:creationId xmlns:a16="http://schemas.microsoft.com/office/drawing/2014/main" id="{96189FF2-2108-1545-91BA-1D6DF612C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75" y="4117976"/>
              <a:ext cx="206375" cy="203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0"/>
                </a:cxn>
                <a:cxn ang="0">
                  <a:pos x="56" y="7"/>
                </a:cxn>
                <a:cxn ang="0">
                  <a:pos x="77" y="18"/>
                </a:cxn>
                <a:cxn ang="0">
                  <a:pos x="93" y="31"/>
                </a:cxn>
                <a:cxn ang="0">
                  <a:pos x="106" y="48"/>
                </a:cxn>
                <a:cxn ang="0">
                  <a:pos x="116" y="65"/>
                </a:cxn>
                <a:cxn ang="0">
                  <a:pos x="122" y="82"/>
                </a:cxn>
                <a:cxn ang="0">
                  <a:pos x="127" y="97"/>
                </a:cxn>
                <a:cxn ang="0">
                  <a:pos x="129" y="110"/>
                </a:cxn>
                <a:cxn ang="0">
                  <a:pos x="130" y="118"/>
                </a:cxn>
                <a:cxn ang="0">
                  <a:pos x="130" y="121"/>
                </a:cxn>
                <a:cxn ang="0">
                  <a:pos x="105" y="128"/>
                </a:cxn>
                <a:cxn ang="0">
                  <a:pos x="82" y="126"/>
                </a:cxn>
                <a:cxn ang="0">
                  <a:pos x="63" y="119"/>
                </a:cxn>
                <a:cxn ang="0">
                  <a:pos x="47" y="108"/>
                </a:cxn>
                <a:cxn ang="0">
                  <a:pos x="34" y="92"/>
                </a:cxn>
                <a:cxn ang="0">
                  <a:pos x="22" y="76"/>
                </a:cxn>
                <a:cxn ang="0">
                  <a:pos x="14" y="58"/>
                </a:cxn>
                <a:cxn ang="0">
                  <a:pos x="8" y="40"/>
                </a:cxn>
                <a:cxn ang="0">
                  <a:pos x="5" y="24"/>
                </a:cxn>
                <a:cxn ang="0">
                  <a:pos x="1" y="11"/>
                </a:cxn>
                <a:cxn ang="0">
                  <a:pos x="0" y="3"/>
                </a:cxn>
                <a:cxn ang="0">
                  <a:pos x="0" y="0"/>
                </a:cxn>
              </a:cxnLst>
              <a:rect l="0" t="0" r="r" b="b"/>
              <a:pathLst>
                <a:path w="130" h="128">
                  <a:moveTo>
                    <a:pt x="0" y="0"/>
                  </a:moveTo>
                  <a:lnTo>
                    <a:pt x="30" y="0"/>
                  </a:lnTo>
                  <a:lnTo>
                    <a:pt x="56" y="7"/>
                  </a:lnTo>
                  <a:lnTo>
                    <a:pt x="77" y="18"/>
                  </a:lnTo>
                  <a:lnTo>
                    <a:pt x="93" y="31"/>
                  </a:lnTo>
                  <a:lnTo>
                    <a:pt x="106" y="48"/>
                  </a:lnTo>
                  <a:lnTo>
                    <a:pt x="116" y="65"/>
                  </a:lnTo>
                  <a:lnTo>
                    <a:pt x="122" y="82"/>
                  </a:lnTo>
                  <a:lnTo>
                    <a:pt x="127" y="97"/>
                  </a:lnTo>
                  <a:lnTo>
                    <a:pt x="129" y="110"/>
                  </a:lnTo>
                  <a:lnTo>
                    <a:pt x="130" y="118"/>
                  </a:lnTo>
                  <a:lnTo>
                    <a:pt x="130" y="121"/>
                  </a:lnTo>
                  <a:lnTo>
                    <a:pt x="105" y="128"/>
                  </a:lnTo>
                  <a:lnTo>
                    <a:pt x="82" y="126"/>
                  </a:lnTo>
                  <a:lnTo>
                    <a:pt x="63" y="119"/>
                  </a:lnTo>
                  <a:lnTo>
                    <a:pt x="47" y="108"/>
                  </a:lnTo>
                  <a:lnTo>
                    <a:pt x="34" y="92"/>
                  </a:lnTo>
                  <a:lnTo>
                    <a:pt x="22" y="76"/>
                  </a:lnTo>
                  <a:lnTo>
                    <a:pt x="14" y="58"/>
                  </a:lnTo>
                  <a:lnTo>
                    <a:pt x="8" y="40"/>
                  </a:lnTo>
                  <a:lnTo>
                    <a:pt x="5" y="24"/>
                  </a:lnTo>
                  <a:lnTo>
                    <a:pt x="1" y="11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06E4A011-09B8-D540-A6E3-6E117270DADF}"/>
              </a:ext>
            </a:extLst>
          </p:cNvPr>
          <p:cNvSpPr txBox="1"/>
          <p:nvPr/>
        </p:nvSpPr>
        <p:spPr>
          <a:xfrm>
            <a:off x="1051679" y="4720500"/>
            <a:ext cx="1516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Light </a:t>
            </a: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sensor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detects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there is NO luminosity, which means it is night</a:t>
            </a:r>
            <a:endParaRPr kumimoji="0" lang="de-DE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33F2A93C-5B3D-164A-A62E-FB87F2A1F1E1}"/>
              </a:ext>
            </a:extLst>
          </p:cNvPr>
          <p:cNvGrpSpPr/>
          <p:nvPr/>
        </p:nvGrpSpPr>
        <p:grpSpPr>
          <a:xfrm>
            <a:off x="4203913" y="3375046"/>
            <a:ext cx="959371" cy="755497"/>
            <a:chOff x="1341438" y="1931122"/>
            <a:chExt cx="2849562" cy="2244003"/>
          </a:xfrm>
        </p:grpSpPr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AA8B82AA-3E9C-374F-B350-0700C06C51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9278" y="2519362"/>
              <a:ext cx="190500" cy="903287"/>
            </a:xfrm>
            <a:custGeom>
              <a:avLst/>
              <a:gdLst>
                <a:gd name="T0" fmla="*/ 200 w 400"/>
                <a:gd name="T1" fmla="*/ 0 h 1906"/>
                <a:gd name="T2" fmla="*/ 0 w 400"/>
                <a:gd name="T3" fmla="*/ 200 h 1906"/>
                <a:gd name="T4" fmla="*/ 0 w 400"/>
                <a:gd name="T5" fmla="*/ 1906 h 1906"/>
                <a:gd name="T6" fmla="*/ 400 w 400"/>
                <a:gd name="T7" fmla="*/ 1906 h 1906"/>
                <a:gd name="T8" fmla="*/ 400 w 400"/>
                <a:gd name="T9" fmla="*/ 200 h 1906"/>
                <a:gd name="T10" fmla="*/ 200 w 400"/>
                <a:gd name="T11" fmla="*/ 0 h 1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0" h="1906">
                  <a:moveTo>
                    <a:pt x="200" y="0"/>
                  </a:moveTo>
                  <a:cubicBezTo>
                    <a:pt x="89" y="0"/>
                    <a:pt x="0" y="90"/>
                    <a:pt x="0" y="200"/>
                  </a:cubicBezTo>
                  <a:cubicBezTo>
                    <a:pt x="0" y="1906"/>
                    <a:pt x="0" y="1906"/>
                    <a:pt x="0" y="1906"/>
                  </a:cubicBezTo>
                  <a:cubicBezTo>
                    <a:pt x="400" y="1906"/>
                    <a:pt x="400" y="1906"/>
                    <a:pt x="400" y="1906"/>
                  </a:cubicBezTo>
                  <a:cubicBezTo>
                    <a:pt x="400" y="200"/>
                    <a:pt x="400" y="200"/>
                    <a:pt x="400" y="200"/>
                  </a:cubicBezTo>
                  <a:cubicBezTo>
                    <a:pt x="400" y="90"/>
                    <a:pt x="310" y="0"/>
                    <a:pt x="200" y="0"/>
                  </a:cubicBezTo>
                  <a:close/>
                </a:path>
              </a:pathLst>
            </a:custGeom>
            <a:solidFill>
              <a:srgbClr val="3080A8">
                <a:lumMod val="20000"/>
                <a:lumOff val="8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CAD5E41A-F0DF-594F-9025-B78A58266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1438" y="3363913"/>
              <a:ext cx="2849562" cy="811212"/>
            </a:xfrm>
            <a:custGeom>
              <a:avLst/>
              <a:gdLst>
                <a:gd name="T0" fmla="*/ 6000 w 6000"/>
                <a:gd name="T1" fmla="*/ 533 h 1715"/>
                <a:gd name="T2" fmla="*/ 5467 w 6000"/>
                <a:gd name="T3" fmla="*/ 0 h 1715"/>
                <a:gd name="T4" fmla="*/ 533 w 6000"/>
                <a:gd name="T5" fmla="*/ 0 h 1715"/>
                <a:gd name="T6" fmla="*/ 0 w 6000"/>
                <a:gd name="T7" fmla="*/ 533 h 1715"/>
                <a:gd name="T8" fmla="*/ 0 w 6000"/>
                <a:gd name="T9" fmla="*/ 1182 h 1715"/>
                <a:gd name="T10" fmla="*/ 533 w 6000"/>
                <a:gd name="T11" fmla="*/ 1715 h 1715"/>
                <a:gd name="T12" fmla="*/ 5467 w 6000"/>
                <a:gd name="T13" fmla="*/ 1715 h 1715"/>
                <a:gd name="T14" fmla="*/ 6000 w 6000"/>
                <a:gd name="T15" fmla="*/ 1182 h 1715"/>
                <a:gd name="T16" fmla="*/ 6000 w 6000"/>
                <a:gd name="T17" fmla="*/ 533 h 1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00" h="1715">
                  <a:moveTo>
                    <a:pt x="6000" y="533"/>
                  </a:moveTo>
                  <a:cubicBezTo>
                    <a:pt x="6000" y="240"/>
                    <a:pt x="5760" y="0"/>
                    <a:pt x="5467" y="0"/>
                  </a:cubicBezTo>
                  <a:cubicBezTo>
                    <a:pt x="533" y="0"/>
                    <a:pt x="533" y="0"/>
                    <a:pt x="533" y="0"/>
                  </a:cubicBezTo>
                  <a:cubicBezTo>
                    <a:pt x="240" y="0"/>
                    <a:pt x="0" y="240"/>
                    <a:pt x="0" y="533"/>
                  </a:cubicBezTo>
                  <a:cubicBezTo>
                    <a:pt x="0" y="1182"/>
                    <a:pt x="0" y="1182"/>
                    <a:pt x="0" y="1182"/>
                  </a:cubicBezTo>
                  <a:cubicBezTo>
                    <a:pt x="0" y="1475"/>
                    <a:pt x="240" y="1715"/>
                    <a:pt x="533" y="1715"/>
                  </a:cubicBezTo>
                  <a:cubicBezTo>
                    <a:pt x="5467" y="1715"/>
                    <a:pt x="5467" y="1715"/>
                    <a:pt x="5467" y="1715"/>
                  </a:cubicBezTo>
                  <a:cubicBezTo>
                    <a:pt x="5760" y="1715"/>
                    <a:pt x="6000" y="1475"/>
                    <a:pt x="6000" y="1182"/>
                  </a:cubicBezTo>
                  <a:lnTo>
                    <a:pt x="6000" y="533"/>
                  </a:lnTo>
                  <a:close/>
                </a:path>
              </a:pathLst>
            </a:custGeom>
            <a:solidFill>
              <a:sysClr val="windowText" lastClr="000000">
                <a:lumMod val="65000"/>
                <a:lumOff val="35000"/>
              </a:sys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C204ED8C-2340-EA4F-BA01-2BE07D414A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3773" y="2112736"/>
              <a:ext cx="561509" cy="209692"/>
            </a:xfrm>
            <a:custGeom>
              <a:avLst/>
              <a:gdLst>
                <a:gd name="T0" fmla="*/ 1502 w 1612"/>
                <a:gd name="T1" fmla="*/ 594 h 603"/>
                <a:gd name="T2" fmla="*/ 1431 w 1612"/>
                <a:gd name="T3" fmla="*/ 564 h 603"/>
                <a:gd name="T4" fmla="*/ 181 w 1612"/>
                <a:gd name="T5" fmla="*/ 564 h 603"/>
                <a:gd name="T6" fmla="*/ 39 w 1612"/>
                <a:gd name="T7" fmla="*/ 564 h 603"/>
                <a:gd name="T8" fmla="*/ 39 w 1612"/>
                <a:gd name="T9" fmla="*/ 423 h 603"/>
                <a:gd name="T10" fmla="*/ 1572 w 1612"/>
                <a:gd name="T11" fmla="*/ 423 h 603"/>
                <a:gd name="T12" fmla="*/ 1572 w 1612"/>
                <a:gd name="T13" fmla="*/ 564 h 603"/>
                <a:gd name="T14" fmla="*/ 1502 w 1612"/>
                <a:gd name="T15" fmla="*/ 594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12" h="603">
                  <a:moveTo>
                    <a:pt x="1502" y="594"/>
                  </a:moveTo>
                  <a:cubicBezTo>
                    <a:pt x="1476" y="594"/>
                    <a:pt x="1451" y="584"/>
                    <a:pt x="1431" y="564"/>
                  </a:cubicBezTo>
                  <a:cubicBezTo>
                    <a:pt x="1086" y="220"/>
                    <a:pt x="525" y="220"/>
                    <a:pt x="181" y="564"/>
                  </a:cubicBezTo>
                  <a:cubicBezTo>
                    <a:pt x="141" y="603"/>
                    <a:pt x="78" y="603"/>
                    <a:pt x="39" y="564"/>
                  </a:cubicBezTo>
                  <a:cubicBezTo>
                    <a:pt x="0" y="525"/>
                    <a:pt x="0" y="462"/>
                    <a:pt x="39" y="423"/>
                  </a:cubicBezTo>
                  <a:cubicBezTo>
                    <a:pt x="462" y="0"/>
                    <a:pt x="1150" y="0"/>
                    <a:pt x="1572" y="423"/>
                  </a:cubicBezTo>
                  <a:cubicBezTo>
                    <a:pt x="1612" y="462"/>
                    <a:pt x="1612" y="525"/>
                    <a:pt x="1572" y="564"/>
                  </a:cubicBezTo>
                  <a:cubicBezTo>
                    <a:pt x="1553" y="584"/>
                    <a:pt x="1527" y="594"/>
                    <a:pt x="1502" y="594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714180A7-E2F0-7049-82DE-B90CAC081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2618" y="1931122"/>
              <a:ext cx="803819" cy="223669"/>
            </a:xfrm>
            <a:custGeom>
              <a:avLst/>
              <a:gdLst>
                <a:gd name="T0" fmla="*/ 2198 w 2308"/>
                <a:gd name="T1" fmla="*/ 632 h 641"/>
                <a:gd name="T2" fmla="*/ 2127 w 2308"/>
                <a:gd name="T3" fmla="*/ 602 h 641"/>
                <a:gd name="T4" fmla="*/ 181 w 2308"/>
                <a:gd name="T5" fmla="*/ 602 h 641"/>
                <a:gd name="T6" fmla="*/ 39 w 2308"/>
                <a:gd name="T7" fmla="*/ 602 h 641"/>
                <a:gd name="T8" fmla="*/ 39 w 2308"/>
                <a:gd name="T9" fmla="*/ 461 h 641"/>
                <a:gd name="T10" fmla="*/ 1154 w 2308"/>
                <a:gd name="T11" fmla="*/ 0 h 641"/>
                <a:gd name="T12" fmla="*/ 2268 w 2308"/>
                <a:gd name="T13" fmla="*/ 461 h 641"/>
                <a:gd name="T14" fmla="*/ 2268 w 2308"/>
                <a:gd name="T15" fmla="*/ 602 h 641"/>
                <a:gd name="T16" fmla="*/ 2198 w 2308"/>
                <a:gd name="T17" fmla="*/ 632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8" h="641">
                  <a:moveTo>
                    <a:pt x="2198" y="632"/>
                  </a:moveTo>
                  <a:cubicBezTo>
                    <a:pt x="2172" y="632"/>
                    <a:pt x="2147" y="622"/>
                    <a:pt x="2127" y="602"/>
                  </a:cubicBezTo>
                  <a:cubicBezTo>
                    <a:pt x="1590" y="66"/>
                    <a:pt x="717" y="66"/>
                    <a:pt x="181" y="602"/>
                  </a:cubicBezTo>
                  <a:cubicBezTo>
                    <a:pt x="142" y="641"/>
                    <a:pt x="78" y="641"/>
                    <a:pt x="39" y="602"/>
                  </a:cubicBezTo>
                  <a:cubicBezTo>
                    <a:pt x="0" y="563"/>
                    <a:pt x="0" y="500"/>
                    <a:pt x="39" y="461"/>
                  </a:cubicBezTo>
                  <a:cubicBezTo>
                    <a:pt x="336" y="164"/>
                    <a:pt x="732" y="0"/>
                    <a:pt x="1154" y="0"/>
                  </a:cubicBezTo>
                  <a:cubicBezTo>
                    <a:pt x="1575" y="0"/>
                    <a:pt x="1971" y="164"/>
                    <a:pt x="2268" y="461"/>
                  </a:cubicBezTo>
                  <a:cubicBezTo>
                    <a:pt x="2308" y="500"/>
                    <a:pt x="2308" y="563"/>
                    <a:pt x="2268" y="602"/>
                  </a:cubicBezTo>
                  <a:cubicBezTo>
                    <a:pt x="2249" y="622"/>
                    <a:pt x="2223" y="632"/>
                    <a:pt x="2198" y="632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2" name="Freeform 10">
              <a:extLst>
                <a:ext uri="{FF2B5EF4-FFF2-40B4-BE49-F238E27FC236}">
                  <a16:creationId xmlns:a16="http://schemas.microsoft.com/office/drawing/2014/main" id="{D9E69654-647A-7B4C-82F3-C402F1367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8700" y="3635374"/>
              <a:ext cx="95250" cy="268288"/>
            </a:xfrm>
            <a:custGeom>
              <a:avLst/>
              <a:gdLst>
                <a:gd name="T0" fmla="*/ 100 w 200"/>
                <a:gd name="T1" fmla="*/ 565 h 565"/>
                <a:gd name="T2" fmla="*/ 0 w 200"/>
                <a:gd name="T3" fmla="*/ 465 h 565"/>
                <a:gd name="T4" fmla="*/ 0 w 200"/>
                <a:gd name="T5" fmla="*/ 100 h 565"/>
                <a:gd name="T6" fmla="*/ 100 w 200"/>
                <a:gd name="T7" fmla="*/ 0 h 565"/>
                <a:gd name="T8" fmla="*/ 200 w 200"/>
                <a:gd name="T9" fmla="*/ 100 h 565"/>
                <a:gd name="T10" fmla="*/ 200 w 200"/>
                <a:gd name="T11" fmla="*/ 465 h 565"/>
                <a:gd name="T12" fmla="*/ 100 w 200"/>
                <a:gd name="T13" fmla="*/ 565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565">
                  <a:moveTo>
                    <a:pt x="100" y="565"/>
                  </a:moveTo>
                  <a:cubicBezTo>
                    <a:pt x="45" y="565"/>
                    <a:pt x="0" y="520"/>
                    <a:pt x="0" y="465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45"/>
                    <a:pt x="45" y="0"/>
                    <a:pt x="100" y="0"/>
                  </a:cubicBezTo>
                  <a:cubicBezTo>
                    <a:pt x="155" y="0"/>
                    <a:pt x="200" y="45"/>
                    <a:pt x="200" y="100"/>
                  </a:cubicBezTo>
                  <a:cubicBezTo>
                    <a:pt x="200" y="465"/>
                    <a:pt x="200" y="465"/>
                    <a:pt x="200" y="465"/>
                  </a:cubicBezTo>
                  <a:cubicBezTo>
                    <a:pt x="200" y="520"/>
                    <a:pt x="155" y="565"/>
                    <a:pt x="100" y="5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3" name="Freeform 11">
              <a:extLst>
                <a:ext uri="{FF2B5EF4-FFF2-40B4-BE49-F238E27FC236}">
                  <a16:creationId xmlns:a16="http://schemas.microsoft.com/office/drawing/2014/main" id="{C50B9BF0-0C5E-B04A-A7D9-3832FDFCB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9375" y="3635374"/>
              <a:ext cx="95250" cy="268288"/>
            </a:xfrm>
            <a:custGeom>
              <a:avLst/>
              <a:gdLst>
                <a:gd name="T0" fmla="*/ 100 w 200"/>
                <a:gd name="T1" fmla="*/ 565 h 565"/>
                <a:gd name="T2" fmla="*/ 0 w 200"/>
                <a:gd name="T3" fmla="*/ 465 h 565"/>
                <a:gd name="T4" fmla="*/ 0 w 200"/>
                <a:gd name="T5" fmla="*/ 100 h 565"/>
                <a:gd name="T6" fmla="*/ 100 w 200"/>
                <a:gd name="T7" fmla="*/ 0 h 565"/>
                <a:gd name="T8" fmla="*/ 200 w 200"/>
                <a:gd name="T9" fmla="*/ 100 h 565"/>
                <a:gd name="T10" fmla="*/ 200 w 200"/>
                <a:gd name="T11" fmla="*/ 465 h 565"/>
                <a:gd name="T12" fmla="*/ 100 w 200"/>
                <a:gd name="T13" fmla="*/ 565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565">
                  <a:moveTo>
                    <a:pt x="100" y="565"/>
                  </a:moveTo>
                  <a:cubicBezTo>
                    <a:pt x="45" y="565"/>
                    <a:pt x="0" y="520"/>
                    <a:pt x="0" y="465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45"/>
                    <a:pt x="45" y="0"/>
                    <a:pt x="100" y="0"/>
                  </a:cubicBezTo>
                  <a:cubicBezTo>
                    <a:pt x="155" y="0"/>
                    <a:pt x="200" y="45"/>
                    <a:pt x="200" y="100"/>
                  </a:cubicBezTo>
                  <a:cubicBezTo>
                    <a:pt x="200" y="465"/>
                    <a:pt x="200" y="465"/>
                    <a:pt x="200" y="465"/>
                  </a:cubicBezTo>
                  <a:cubicBezTo>
                    <a:pt x="200" y="520"/>
                    <a:pt x="155" y="565"/>
                    <a:pt x="100" y="5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4" name="Freeform 12">
              <a:extLst>
                <a:ext uri="{FF2B5EF4-FFF2-40B4-BE49-F238E27FC236}">
                  <a16:creationId xmlns:a16="http://schemas.microsoft.com/office/drawing/2014/main" id="{362FF7A1-A833-3C49-9859-96325FA9DC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0049" y="3635374"/>
              <a:ext cx="93662" cy="268288"/>
            </a:xfrm>
            <a:custGeom>
              <a:avLst/>
              <a:gdLst>
                <a:gd name="T0" fmla="*/ 100 w 200"/>
                <a:gd name="T1" fmla="*/ 565 h 565"/>
                <a:gd name="T2" fmla="*/ 0 w 200"/>
                <a:gd name="T3" fmla="*/ 465 h 565"/>
                <a:gd name="T4" fmla="*/ 0 w 200"/>
                <a:gd name="T5" fmla="*/ 100 h 565"/>
                <a:gd name="T6" fmla="*/ 100 w 200"/>
                <a:gd name="T7" fmla="*/ 0 h 565"/>
                <a:gd name="T8" fmla="*/ 200 w 200"/>
                <a:gd name="T9" fmla="*/ 100 h 565"/>
                <a:gd name="T10" fmla="*/ 200 w 200"/>
                <a:gd name="T11" fmla="*/ 465 h 565"/>
                <a:gd name="T12" fmla="*/ 100 w 200"/>
                <a:gd name="T13" fmla="*/ 565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565">
                  <a:moveTo>
                    <a:pt x="100" y="565"/>
                  </a:moveTo>
                  <a:cubicBezTo>
                    <a:pt x="45" y="565"/>
                    <a:pt x="0" y="520"/>
                    <a:pt x="0" y="465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45"/>
                    <a:pt x="45" y="0"/>
                    <a:pt x="100" y="0"/>
                  </a:cubicBezTo>
                  <a:cubicBezTo>
                    <a:pt x="155" y="0"/>
                    <a:pt x="200" y="45"/>
                    <a:pt x="200" y="100"/>
                  </a:cubicBezTo>
                  <a:cubicBezTo>
                    <a:pt x="200" y="465"/>
                    <a:pt x="200" y="465"/>
                    <a:pt x="200" y="465"/>
                  </a:cubicBezTo>
                  <a:cubicBezTo>
                    <a:pt x="200" y="520"/>
                    <a:pt x="155" y="565"/>
                    <a:pt x="100" y="5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15" name="Right Arrow 114">
            <a:extLst>
              <a:ext uri="{FF2B5EF4-FFF2-40B4-BE49-F238E27FC236}">
                <a16:creationId xmlns:a16="http://schemas.microsoft.com/office/drawing/2014/main" id="{C44A022A-33A8-4E49-B44A-AD6215A1185D}"/>
              </a:ext>
            </a:extLst>
          </p:cNvPr>
          <p:cNvSpPr/>
          <p:nvPr/>
        </p:nvSpPr>
        <p:spPr>
          <a:xfrm>
            <a:off x="2989899" y="3709284"/>
            <a:ext cx="704807" cy="556035"/>
          </a:xfrm>
          <a:prstGeom prst="rightArrow">
            <a:avLst/>
          </a:prstGeom>
          <a:solidFill>
            <a:sysClr val="window" lastClr="FFFFFF">
              <a:lumMod val="75000"/>
            </a:sysClr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7AF8EDB-718A-B344-90F9-07AEF94D8492}"/>
              </a:ext>
            </a:extLst>
          </p:cNvPr>
          <p:cNvSpPr txBox="1"/>
          <p:nvPr/>
        </p:nvSpPr>
        <p:spPr>
          <a:xfrm>
            <a:off x="3878824" y="4838612"/>
            <a:ext cx="151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Device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sends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the data </a:t>
            </a: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to MBP</a:t>
            </a:r>
            <a:endParaRPr kumimoji="0" lang="de-DE" sz="1400" b="1" i="0" u="sng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6D4EE22-2105-6143-B796-FE00FAB7E2F9}"/>
              </a:ext>
            </a:extLst>
          </p:cNvPr>
          <p:cNvSpPr txBox="1"/>
          <p:nvPr/>
        </p:nvSpPr>
        <p:spPr>
          <a:xfrm>
            <a:off x="2631672" y="4295868"/>
            <a:ext cx="13293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u="sng" kern="0" dirty="0">
                <a:solidFill>
                  <a:prstClr val="black"/>
                </a:solidFill>
              </a:rPr>
              <a:t>Device </a:t>
            </a:r>
            <a:r>
              <a:rPr lang="en-US" sz="1400" b="1" u="sng" kern="0" dirty="0" smtClean="0">
                <a:solidFill>
                  <a:prstClr val="black"/>
                </a:solidFill>
              </a:rPr>
              <a:t>collects </a:t>
            </a:r>
            <a:r>
              <a:rPr lang="en-US" sz="1400" b="1" kern="0" dirty="0">
                <a:solidFill>
                  <a:prstClr val="black"/>
                </a:solidFill>
              </a:rPr>
              <a:t>the data from the sensor frequently</a:t>
            </a:r>
            <a:endParaRPr kumimoji="0" lang="de-DE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18" name="Right Arrow 117">
            <a:extLst>
              <a:ext uri="{FF2B5EF4-FFF2-40B4-BE49-F238E27FC236}">
                <a16:creationId xmlns:a16="http://schemas.microsoft.com/office/drawing/2014/main" id="{355B7849-C7A0-E242-8CAF-47F8BC072EB2}"/>
              </a:ext>
            </a:extLst>
          </p:cNvPr>
          <p:cNvSpPr/>
          <p:nvPr/>
        </p:nvSpPr>
        <p:spPr>
          <a:xfrm>
            <a:off x="5624803" y="3709284"/>
            <a:ext cx="704807" cy="556035"/>
          </a:xfrm>
          <a:prstGeom prst="rightArrow">
            <a:avLst/>
          </a:prstGeom>
          <a:solidFill>
            <a:sysClr val="window" lastClr="FFFFFF">
              <a:lumMod val="75000"/>
            </a:sysClr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6E5DC49-9FC8-C347-B65A-2B06A7BFA2E0}"/>
              </a:ext>
            </a:extLst>
          </p:cNvPr>
          <p:cNvSpPr txBox="1"/>
          <p:nvPr/>
        </p:nvSpPr>
        <p:spPr>
          <a:xfrm>
            <a:off x="5166862" y="4310948"/>
            <a:ext cx="1516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MBP sends 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command </a:t>
            </a: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to Device</a:t>
            </a:r>
            <a:endParaRPr kumimoji="0" lang="de-DE" sz="1400" b="1" i="0" u="sng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1909FAD4-C44C-C741-8120-6054DF3A21FD}"/>
              </a:ext>
            </a:extLst>
          </p:cNvPr>
          <p:cNvSpPr/>
          <p:nvPr/>
        </p:nvSpPr>
        <p:spPr>
          <a:xfrm>
            <a:off x="9245065" y="3153934"/>
            <a:ext cx="1516400" cy="1333422"/>
          </a:xfrm>
          <a:prstGeom prst="rect">
            <a:avLst/>
          </a:prstGeom>
          <a:solidFill>
            <a:srgbClr val="FCC430">
              <a:lumMod val="20000"/>
              <a:lumOff val="80000"/>
            </a:srgbClr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5C2E35BC-A03A-364A-B041-7D9E7ED1A258}"/>
              </a:ext>
            </a:extLst>
          </p:cNvPr>
          <p:cNvGrpSpPr/>
          <p:nvPr/>
        </p:nvGrpSpPr>
        <p:grpSpPr>
          <a:xfrm>
            <a:off x="10144095" y="3682741"/>
            <a:ext cx="617370" cy="692284"/>
            <a:chOff x="11591019" y="-3657965"/>
            <a:chExt cx="4567239" cy="5229226"/>
          </a:xfrm>
        </p:grpSpPr>
        <p:sp>
          <p:nvSpPr>
            <p:cNvPr id="138" name="Freeform 71">
              <a:extLst>
                <a:ext uri="{FF2B5EF4-FFF2-40B4-BE49-F238E27FC236}">
                  <a16:creationId xmlns:a16="http://schemas.microsoft.com/office/drawing/2014/main" id="{18AF776F-A096-4845-AA91-D4A27821F8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6194" y="-2918190"/>
              <a:ext cx="3025776" cy="3257551"/>
            </a:xfrm>
            <a:custGeom>
              <a:avLst/>
              <a:gdLst>
                <a:gd name="T0" fmla="*/ 2425 w 3462"/>
                <a:gd name="T1" fmla="*/ 3737 h 3737"/>
                <a:gd name="T2" fmla="*/ 2850 w 3462"/>
                <a:gd name="T3" fmla="*/ 3087 h 3737"/>
                <a:gd name="T4" fmla="*/ 3462 w 3462"/>
                <a:gd name="T5" fmla="*/ 1775 h 3737"/>
                <a:gd name="T6" fmla="*/ 1650 w 3462"/>
                <a:gd name="T7" fmla="*/ 50 h 3737"/>
                <a:gd name="T8" fmla="*/ 12 w 3462"/>
                <a:gd name="T9" fmla="*/ 1725 h 3737"/>
                <a:gd name="T10" fmla="*/ 625 w 3462"/>
                <a:gd name="T11" fmla="*/ 3087 h 3737"/>
                <a:gd name="T12" fmla="*/ 1062 w 3462"/>
                <a:gd name="T13" fmla="*/ 3737 h 3737"/>
                <a:gd name="T14" fmla="*/ 2425 w 3462"/>
                <a:gd name="T15" fmla="*/ 3737 h 3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62" h="3737">
                  <a:moveTo>
                    <a:pt x="2425" y="3737"/>
                  </a:moveTo>
                  <a:cubicBezTo>
                    <a:pt x="2500" y="3488"/>
                    <a:pt x="2650" y="3263"/>
                    <a:pt x="2850" y="3087"/>
                  </a:cubicBezTo>
                  <a:cubicBezTo>
                    <a:pt x="3225" y="2775"/>
                    <a:pt x="3462" y="2300"/>
                    <a:pt x="3462" y="1775"/>
                  </a:cubicBezTo>
                  <a:cubicBezTo>
                    <a:pt x="3462" y="800"/>
                    <a:pt x="2650" y="0"/>
                    <a:pt x="1650" y="50"/>
                  </a:cubicBezTo>
                  <a:cubicBezTo>
                    <a:pt x="762" y="87"/>
                    <a:pt x="37" y="837"/>
                    <a:pt x="12" y="1725"/>
                  </a:cubicBezTo>
                  <a:cubicBezTo>
                    <a:pt x="0" y="2275"/>
                    <a:pt x="237" y="2762"/>
                    <a:pt x="625" y="3087"/>
                  </a:cubicBezTo>
                  <a:cubicBezTo>
                    <a:pt x="837" y="3262"/>
                    <a:pt x="987" y="3487"/>
                    <a:pt x="1062" y="3737"/>
                  </a:cubicBezTo>
                  <a:cubicBezTo>
                    <a:pt x="2425" y="3737"/>
                    <a:pt x="2425" y="3737"/>
                    <a:pt x="2425" y="3737"/>
                  </a:cubicBezTo>
                  <a:close/>
                </a:path>
              </a:pathLst>
            </a:custGeom>
            <a:solidFill>
              <a:srgbClr val="FCC4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9" name="Freeform 72">
              <a:extLst>
                <a:ext uri="{FF2B5EF4-FFF2-40B4-BE49-F238E27FC236}">
                  <a16:creationId xmlns:a16="http://schemas.microsoft.com/office/drawing/2014/main" id="{28CC6703-323A-194D-92E3-12B8FC43BC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83294" y="-1446577"/>
              <a:ext cx="1190626" cy="1808163"/>
            </a:xfrm>
            <a:custGeom>
              <a:avLst/>
              <a:gdLst>
                <a:gd name="T0" fmla="*/ 513 w 1362"/>
                <a:gd name="T1" fmla="*/ 2074 h 2074"/>
                <a:gd name="T2" fmla="*/ 625 w 1362"/>
                <a:gd name="T3" fmla="*/ 2074 h 2074"/>
                <a:gd name="T4" fmla="*/ 125 w 1362"/>
                <a:gd name="T5" fmla="*/ 212 h 2074"/>
                <a:gd name="T6" fmla="*/ 162 w 1362"/>
                <a:gd name="T7" fmla="*/ 212 h 2074"/>
                <a:gd name="T8" fmla="*/ 337 w 1362"/>
                <a:gd name="T9" fmla="*/ 137 h 2074"/>
                <a:gd name="T10" fmla="*/ 425 w 1362"/>
                <a:gd name="T11" fmla="*/ 100 h 2074"/>
                <a:gd name="T12" fmla="*/ 513 w 1362"/>
                <a:gd name="T13" fmla="*/ 137 h 2074"/>
                <a:gd name="T14" fmla="*/ 837 w 1362"/>
                <a:gd name="T15" fmla="*/ 137 h 2074"/>
                <a:gd name="T16" fmla="*/ 925 w 1362"/>
                <a:gd name="T17" fmla="*/ 100 h 2074"/>
                <a:gd name="T18" fmla="*/ 1013 w 1362"/>
                <a:gd name="T19" fmla="*/ 137 h 2074"/>
                <a:gd name="T20" fmla="*/ 1188 w 1362"/>
                <a:gd name="T21" fmla="*/ 212 h 2074"/>
                <a:gd name="T22" fmla="*/ 1225 w 1362"/>
                <a:gd name="T23" fmla="*/ 212 h 2074"/>
                <a:gd name="T24" fmla="*/ 738 w 1362"/>
                <a:gd name="T25" fmla="*/ 2074 h 2074"/>
                <a:gd name="T26" fmla="*/ 850 w 1362"/>
                <a:gd name="T27" fmla="*/ 2074 h 2074"/>
                <a:gd name="T28" fmla="*/ 1362 w 1362"/>
                <a:gd name="T29" fmla="*/ 124 h 2074"/>
                <a:gd name="T30" fmla="*/ 1338 w 1362"/>
                <a:gd name="T31" fmla="*/ 62 h 2074"/>
                <a:gd name="T32" fmla="*/ 1275 w 1362"/>
                <a:gd name="T33" fmla="*/ 75 h 2074"/>
                <a:gd name="T34" fmla="*/ 1200 w 1362"/>
                <a:gd name="T35" fmla="*/ 112 h 2074"/>
                <a:gd name="T36" fmla="*/ 1100 w 1362"/>
                <a:gd name="T37" fmla="*/ 75 h 2074"/>
                <a:gd name="T38" fmla="*/ 938 w 1362"/>
                <a:gd name="T39" fmla="*/ 0 h 2074"/>
                <a:gd name="T40" fmla="*/ 775 w 1362"/>
                <a:gd name="T41" fmla="*/ 75 h 2074"/>
                <a:gd name="T42" fmla="*/ 600 w 1362"/>
                <a:gd name="T43" fmla="*/ 75 h 2074"/>
                <a:gd name="T44" fmla="*/ 438 w 1362"/>
                <a:gd name="T45" fmla="*/ 0 h 2074"/>
                <a:gd name="T46" fmla="*/ 438 w 1362"/>
                <a:gd name="T47" fmla="*/ 0 h 2074"/>
                <a:gd name="T48" fmla="*/ 275 w 1362"/>
                <a:gd name="T49" fmla="*/ 75 h 2074"/>
                <a:gd name="T50" fmla="*/ 175 w 1362"/>
                <a:gd name="T51" fmla="*/ 112 h 2074"/>
                <a:gd name="T52" fmla="*/ 100 w 1362"/>
                <a:gd name="T53" fmla="*/ 75 h 2074"/>
                <a:gd name="T54" fmla="*/ 38 w 1362"/>
                <a:gd name="T55" fmla="*/ 62 h 2074"/>
                <a:gd name="T56" fmla="*/ 13 w 1362"/>
                <a:gd name="T57" fmla="*/ 124 h 2074"/>
                <a:gd name="T58" fmla="*/ 513 w 1362"/>
                <a:gd name="T59" fmla="*/ 2074 h 2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62" h="2074">
                  <a:moveTo>
                    <a:pt x="513" y="2074"/>
                  </a:moveTo>
                  <a:cubicBezTo>
                    <a:pt x="625" y="2074"/>
                    <a:pt x="625" y="2074"/>
                    <a:pt x="625" y="2074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38" y="212"/>
                    <a:pt x="150" y="212"/>
                    <a:pt x="162" y="212"/>
                  </a:cubicBezTo>
                  <a:cubicBezTo>
                    <a:pt x="225" y="212"/>
                    <a:pt x="288" y="187"/>
                    <a:pt x="337" y="137"/>
                  </a:cubicBezTo>
                  <a:cubicBezTo>
                    <a:pt x="362" y="112"/>
                    <a:pt x="387" y="100"/>
                    <a:pt x="425" y="100"/>
                  </a:cubicBezTo>
                  <a:cubicBezTo>
                    <a:pt x="462" y="100"/>
                    <a:pt x="487" y="112"/>
                    <a:pt x="513" y="137"/>
                  </a:cubicBezTo>
                  <a:cubicBezTo>
                    <a:pt x="600" y="237"/>
                    <a:pt x="750" y="237"/>
                    <a:pt x="837" y="137"/>
                  </a:cubicBezTo>
                  <a:cubicBezTo>
                    <a:pt x="862" y="112"/>
                    <a:pt x="888" y="100"/>
                    <a:pt x="925" y="100"/>
                  </a:cubicBezTo>
                  <a:cubicBezTo>
                    <a:pt x="950" y="100"/>
                    <a:pt x="987" y="112"/>
                    <a:pt x="1013" y="137"/>
                  </a:cubicBezTo>
                  <a:cubicBezTo>
                    <a:pt x="1063" y="187"/>
                    <a:pt x="1113" y="212"/>
                    <a:pt x="1188" y="212"/>
                  </a:cubicBezTo>
                  <a:cubicBezTo>
                    <a:pt x="1200" y="212"/>
                    <a:pt x="1212" y="212"/>
                    <a:pt x="1225" y="212"/>
                  </a:cubicBezTo>
                  <a:cubicBezTo>
                    <a:pt x="738" y="2074"/>
                    <a:pt x="738" y="2074"/>
                    <a:pt x="738" y="2074"/>
                  </a:cubicBezTo>
                  <a:cubicBezTo>
                    <a:pt x="850" y="2074"/>
                    <a:pt x="850" y="2074"/>
                    <a:pt x="850" y="2074"/>
                  </a:cubicBezTo>
                  <a:cubicBezTo>
                    <a:pt x="1362" y="124"/>
                    <a:pt x="1362" y="124"/>
                    <a:pt x="1362" y="124"/>
                  </a:cubicBezTo>
                  <a:cubicBezTo>
                    <a:pt x="1362" y="100"/>
                    <a:pt x="1362" y="74"/>
                    <a:pt x="1338" y="62"/>
                  </a:cubicBezTo>
                  <a:cubicBezTo>
                    <a:pt x="1313" y="49"/>
                    <a:pt x="1287" y="62"/>
                    <a:pt x="1275" y="75"/>
                  </a:cubicBezTo>
                  <a:cubicBezTo>
                    <a:pt x="1250" y="99"/>
                    <a:pt x="1225" y="112"/>
                    <a:pt x="1200" y="112"/>
                  </a:cubicBezTo>
                  <a:cubicBezTo>
                    <a:pt x="1163" y="112"/>
                    <a:pt x="1138" y="99"/>
                    <a:pt x="1100" y="75"/>
                  </a:cubicBezTo>
                  <a:cubicBezTo>
                    <a:pt x="1050" y="24"/>
                    <a:pt x="1000" y="0"/>
                    <a:pt x="938" y="0"/>
                  </a:cubicBezTo>
                  <a:cubicBezTo>
                    <a:pt x="875" y="0"/>
                    <a:pt x="825" y="24"/>
                    <a:pt x="775" y="75"/>
                  </a:cubicBezTo>
                  <a:cubicBezTo>
                    <a:pt x="725" y="125"/>
                    <a:pt x="650" y="125"/>
                    <a:pt x="600" y="75"/>
                  </a:cubicBezTo>
                  <a:cubicBezTo>
                    <a:pt x="563" y="24"/>
                    <a:pt x="500" y="0"/>
                    <a:pt x="438" y="0"/>
                  </a:cubicBezTo>
                  <a:cubicBezTo>
                    <a:pt x="438" y="0"/>
                    <a:pt x="438" y="0"/>
                    <a:pt x="438" y="0"/>
                  </a:cubicBezTo>
                  <a:cubicBezTo>
                    <a:pt x="375" y="0"/>
                    <a:pt x="312" y="24"/>
                    <a:pt x="275" y="75"/>
                  </a:cubicBezTo>
                  <a:cubicBezTo>
                    <a:pt x="250" y="99"/>
                    <a:pt x="213" y="112"/>
                    <a:pt x="175" y="112"/>
                  </a:cubicBezTo>
                  <a:cubicBezTo>
                    <a:pt x="150" y="112"/>
                    <a:pt x="113" y="99"/>
                    <a:pt x="100" y="75"/>
                  </a:cubicBezTo>
                  <a:cubicBezTo>
                    <a:pt x="87" y="62"/>
                    <a:pt x="63" y="50"/>
                    <a:pt x="38" y="62"/>
                  </a:cubicBezTo>
                  <a:cubicBezTo>
                    <a:pt x="13" y="75"/>
                    <a:pt x="0" y="99"/>
                    <a:pt x="13" y="124"/>
                  </a:cubicBezTo>
                  <a:lnTo>
                    <a:pt x="513" y="2074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0" name="Freeform 73">
              <a:extLst>
                <a:ext uri="{FF2B5EF4-FFF2-40B4-BE49-F238E27FC236}">
                  <a16:creationId xmlns:a16="http://schemas.microsoft.com/office/drawing/2014/main" id="{35B0BDD8-E01A-954A-A725-8AAC4B90A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35707" y="1341073"/>
              <a:ext cx="677863" cy="230188"/>
            </a:xfrm>
            <a:custGeom>
              <a:avLst/>
              <a:gdLst>
                <a:gd name="T0" fmla="*/ 0 w 775"/>
                <a:gd name="T1" fmla="*/ 0 h 263"/>
                <a:gd name="T2" fmla="*/ 387 w 775"/>
                <a:gd name="T3" fmla="*/ 263 h 263"/>
                <a:gd name="T4" fmla="*/ 775 w 775"/>
                <a:gd name="T5" fmla="*/ 0 h 263"/>
                <a:gd name="T6" fmla="*/ 0 w 775"/>
                <a:gd name="T7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5" h="263">
                  <a:moveTo>
                    <a:pt x="0" y="0"/>
                  </a:moveTo>
                  <a:cubicBezTo>
                    <a:pt x="62" y="150"/>
                    <a:pt x="212" y="263"/>
                    <a:pt x="387" y="263"/>
                  </a:cubicBezTo>
                  <a:cubicBezTo>
                    <a:pt x="562" y="263"/>
                    <a:pt x="712" y="150"/>
                    <a:pt x="77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</a:sys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1" name="Freeform 74">
              <a:extLst>
                <a:ext uri="{FF2B5EF4-FFF2-40B4-BE49-F238E27FC236}">
                  <a16:creationId xmlns:a16="http://schemas.microsoft.com/office/drawing/2014/main" id="{431F7BF6-748C-E34C-A821-1904522C6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83294" y="328248"/>
              <a:ext cx="1192213" cy="1023938"/>
            </a:xfrm>
            <a:custGeom>
              <a:avLst/>
              <a:gdLst>
                <a:gd name="T0" fmla="*/ 1138 w 1363"/>
                <a:gd name="T1" fmla="*/ 1175 h 1175"/>
                <a:gd name="T2" fmla="*/ 225 w 1363"/>
                <a:gd name="T3" fmla="*/ 1175 h 1175"/>
                <a:gd name="T4" fmla="*/ 0 w 1363"/>
                <a:gd name="T5" fmla="*/ 950 h 1175"/>
                <a:gd name="T6" fmla="*/ 0 w 1363"/>
                <a:gd name="T7" fmla="*/ 0 h 1175"/>
                <a:gd name="T8" fmla="*/ 1363 w 1363"/>
                <a:gd name="T9" fmla="*/ 0 h 1175"/>
                <a:gd name="T10" fmla="*/ 1363 w 1363"/>
                <a:gd name="T11" fmla="*/ 950 h 1175"/>
                <a:gd name="T12" fmla="*/ 1138 w 1363"/>
                <a:gd name="T13" fmla="*/ 1175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3" h="1175">
                  <a:moveTo>
                    <a:pt x="1138" y="1175"/>
                  </a:moveTo>
                  <a:cubicBezTo>
                    <a:pt x="225" y="1175"/>
                    <a:pt x="225" y="1175"/>
                    <a:pt x="225" y="1175"/>
                  </a:cubicBezTo>
                  <a:cubicBezTo>
                    <a:pt x="100" y="1175"/>
                    <a:pt x="0" y="1075"/>
                    <a:pt x="0" y="95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63" y="0"/>
                    <a:pt x="1363" y="0"/>
                    <a:pt x="1363" y="0"/>
                  </a:cubicBezTo>
                  <a:cubicBezTo>
                    <a:pt x="1363" y="950"/>
                    <a:pt x="1363" y="950"/>
                    <a:pt x="1363" y="950"/>
                  </a:cubicBezTo>
                  <a:cubicBezTo>
                    <a:pt x="1363" y="1075"/>
                    <a:pt x="1263" y="1175"/>
                    <a:pt x="1138" y="1175"/>
                  </a:cubicBezTo>
                  <a:close/>
                </a:path>
              </a:pathLst>
            </a:custGeom>
            <a:solidFill>
              <a:sysClr val="windowText" lastClr="000000">
                <a:lumMod val="65000"/>
                <a:lumOff val="35000"/>
              </a:sys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2" name="Freeform 75">
              <a:extLst>
                <a:ext uri="{FF2B5EF4-FFF2-40B4-BE49-F238E27FC236}">
                  <a16:creationId xmlns:a16="http://schemas.microsoft.com/office/drawing/2014/main" id="{5FA60833-1BB9-EA42-95FB-FFE278551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64232" y="502873"/>
              <a:ext cx="1420813" cy="239713"/>
            </a:xfrm>
            <a:custGeom>
              <a:avLst/>
              <a:gdLst>
                <a:gd name="T0" fmla="*/ 1487 w 1625"/>
                <a:gd name="T1" fmla="*/ 275 h 275"/>
                <a:gd name="T2" fmla="*/ 137 w 1625"/>
                <a:gd name="T3" fmla="*/ 275 h 275"/>
                <a:gd name="T4" fmla="*/ 0 w 1625"/>
                <a:gd name="T5" fmla="*/ 137 h 275"/>
                <a:gd name="T6" fmla="*/ 0 w 1625"/>
                <a:gd name="T7" fmla="*/ 137 h 275"/>
                <a:gd name="T8" fmla="*/ 137 w 1625"/>
                <a:gd name="T9" fmla="*/ 0 h 275"/>
                <a:gd name="T10" fmla="*/ 1487 w 1625"/>
                <a:gd name="T11" fmla="*/ 0 h 275"/>
                <a:gd name="T12" fmla="*/ 1625 w 1625"/>
                <a:gd name="T13" fmla="*/ 137 h 275"/>
                <a:gd name="T14" fmla="*/ 1625 w 1625"/>
                <a:gd name="T15" fmla="*/ 137 h 275"/>
                <a:gd name="T16" fmla="*/ 1487 w 1625"/>
                <a:gd name="T1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5" h="275">
                  <a:moveTo>
                    <a:pt x="1487" y="275"/>
                  </a:moveTo>
                  <a:cubicBezTo>
                    <a:pt x="137" y="275"/>
                    <a:pt x="137" y="275"/>
                    <a:pt x="137" y="275"/>
                  </a:cubicBezTo>
                  <a:cubicBezTo>
                    <a:pt x="62" y="275"/>
                    <a:pt x="0" y="212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62"/>
                    <a:pt x="62" y="0"/>
                    <a:pt x="137" y="0"/>
                  </a:cubicBezTo>
                  <a:cubicBezTo>
                    <a:pt x="1487" y="0"/>
                    <a:pt x="1487" y="0"/>
                    <a:pt x="1487" y="0"/>
                  </a:cubicBezTo>
                  <a:cubicBezTo>
                    <a:pt x="1562" y="0"/>
                    <a:pt x="1625" y="62"/>
                    <a:pt x="1625" y="137"/>
                  </a:cubicBezTo>
                  <a:cubicBezTo>
                    <a:pt x="1625" y="137"/>
                    <a:pt x="1625" y="137"/>
                    <a:pt x="1625" y="137"/>
                  </a:cubicBezTo>
                  <a:cubicBezTo>
                    <a:pt x="1625" y="212"/>
                    <a:pt x="1562" y="275"/>
                    <a:pt x="1487" y="275"/>
                  </a:cubicBez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</a:sys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3" name="Freeform 76">
              <a:extLst>
                <a:ext uri="{FF2B5EF4-FFF2-40B4-BE49-F238E27FC236}">
                  <a16:creationId xmlns:a16="http://schemas.microsoft.com/office/drawing/2014/main" id="{470EFF1F-AEFF-4048-9063-5E42ED682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64232" y="883873"/>
              <a:ext cx="1420813" cy="239713"/>
            </a:xfrm>
            <a:custGeom>
              <a:avLst/>
              <a:gdLst>
                <a:gd name="T0" fmla="*/ 1487 w 1625"/>
                <a:gd name="T1" fmla="*/ 274 h 274"/>
                <a:gd name="T2" fmla="*/ 137 w 1625"/>
                <a:gd name="T3" fmla="*/ 274 h 274"/>
                <a:gd name="T4" fmla="*/ 0 w 1625"/>
                <a:gd name="T5" fmla="*/ 137 h 274"/>
                <a:gd name="T6" fmla="*/ 0 w 1625"/>
                <a:gd name="T7" fmla="*/ 137 h 274"/>
                <a:gd name="T8" fmla="*/ 137 w 1625"/>
                <a:gd name="T9" fmla="*/ 0 h 274"/>
                <a:gd name="T10" fmla="*/ 1487 w 1625"/>
                <a:gd name="T11" fmla="*/ 0 h 274"/>
                <a:gd name="T12" fmla="*/ 1625 w 1625"/>
                <a:gd name="T13" fmla="*/ 137 h 274"/>
                <a:gd name="T14" fmla="*/ 1625 w 1625"/>
                <a:gd name="T15" fmla="*/ 137 h 274"/>
                <a:gd name="T16" fmla="*/ 1487 w 1625"/>
                <a:gd name="T17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5" h="274">
                  <a:moveTo>
                    <a:pt x="1487" y="274"/>
                  </a:moveTo>
                  <a:cubicBezTo>
                    <a:pt x="137" y="274"/>
                    <a:pt x="137" y="274"/>
                    <a:pt x="137" y="274"/>
                  </a:cubicBezTo>
                  <a:cubicBezTo>
                    <a:pt x="62" y="274"/>
                    <a:pt x="0" y="212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62"/>
                    <a:pt x="62" y="0"/>
                    <a:pt x="137" y="0"/>
                  </a:cubicBezTo>
                  <a:cubicBezTo>
                    <a:pt x="1487" y="0"/>
                    <a:pt x="1487" y="0"/>
                    <a:pt x="1487" y="0"/>
                  </a:cubicBezTo>
                  <a:cubicBezTo>
                    <a:pt x="1562" y="0"/>
                    <a:pt x="1625" y="62"/>
                    <a:pt x="1625" y="137"/>
                  </a:cubicBezTo>
                  <a:cubicBezTo>
                    <a:pt x="1625" y="137"/>
                    <a:pt x="1625" y="137"/>
                    <a:pt x="1625" y="137"/>
                  </a:cubicBezTo>
                  <a:cubicBezTo>
                    <a:pt x="1625" y="212"/>
                    <a:pt x="1562" y="274"/>
                    <a:pt x="1487" y="274"/>
                  </a:cubicBez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</a:sys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4" name="Freeform 77">
              <a:extLst>
                <a:ext uri="{FF2B5EF4-FFF2-40B4-BE49-F238E27FC236}">
                  <a16:creationId xmlns:a16="http://schemas.microsoft.com/office/drawing/2014/main" id="{39B060CE-EB53-C148-99D5-F3422FEC88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64307" y="-3657965"/>
              <a:ext cx="219075" cy="587375"/>
            </a:xfrm>
            <a:custGeom>
              <a:avLst/>
              <a:gdLst>
                <a:gd name="T0" fmla="*/ 125 w 250"/>
                <a:gd name="T1" fmla="*/ 0 h 675"/>
                <a:gd name="T2" fmla="*/ 0 w 250"/>
                <a:gd name="T3" fmla="*/ 125 h 675"/>
                <a:gd name="T4" fmla="*/ 0 w 250"/>
                <a:gd name="T5" fmla="*/ 550 h 675"/>
                <a:gd name="T6" fmla="*/ 125 w 250"/>
                <a:gd name="T7" fmla="*/ 675 h 675"/>
                <a:gd name="T8" fmla="*/ 250 w 250"/>
                <a:gd name="T9" fmla="*/ 550 h 675"/>
                <a:gd name="T10" fmla="*/ 250 w 250"/>
                <a:gd name="T11" fmla="*/ 125 h 675"/>
                <a:gd name="T12" fmla="*/ 125 w 250"/>
                <a:gd name="T13" fmla="*/ 0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0" h="675">
                  <a:moveTo>
                    <a:pt x="125" y="0"/>
                  </a:moveTo>
                  <a:cubicBezTo>
                    <a:pt x="63" y="0"/>
                    <a:pt x="0" y="50"/>
                    <a:pt x="0" y="125"/>
                  </a:cubicBezTo>
                  <a:cubicBezTo>
                    <a:pt x="0" y="550"/>
                    <a:pt x="0" y="550"/>
                    <a:pt x="0" y="550"/>
                  </a:cubicBezTo>
                  <a:cubicBezTo>
                    <a:pt x="0" y="613"/>
                    <a:pt x="50" y="675"/>
                    <a:pt x="125" y="675"/>
                  </a:cubicBezTo>
                  <a:cubicBezTo>
                    <a:pt x="200" y="675"/>
                    <a:pt x="250" y="625"/>
                    <a:pt x="250" y="550"/>
                  </a:cubicBezTo>
                  <a:cubicBezTo>
                    <a:pt x="250" y="125"/>
                    <a:pt x="250" y="125"/>
                    <a:pt x="250" y="125"/>
                  </a:cubicBezTo>
                  <a:cubicBezTo>
                    <a:pt x="250" y="50"/>
                    <a:pt x="188" y="0"/>
                    <a:pt x="125" y="0"/>
                  </a:cubicBezTo>
                  <a:close/>
                </a:path>
              </a:pathLst>
            </a:custGeom>
            <a:solidFill>
              <a:srgbClr val="FCC430">
                <a:lumMod val="60000"/>
                <a:lumOff val="4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5" name="Freeform 78">
              <a:extLst>
                <a:ext uri="{FF2B5EF4-FFF2-40B4-BE49-F238E27FC236}">
                  <a16:creationId xmlns:a16="http://schemas.microsoft.com/office/drawing/2014/main" id="{01487341-F9BD-534F-9753-6BFE3E2AAC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3319" y="-3038840"/>
              <a:ext cx="503238" cy="501650"/>
            </a:xfrm>
            <a:custGeom>
              <a:avLst/>
              <a:gdLst>
                <a:gd name="T0" fmla="*/ 225 w 575"/>
                <a:gd name="T1" fmla="*/ 51 h 575"/>
                <a:gd name="T2" fmla="*/ 50 w 575"/>
                <a:gd name="T3" fmla="*/ 51 h 575"/>
                <a:gd name="T4" fmla="*/ 50 w 575"/>
                <a:gd name="T5" fmla="*/ 225 h 575"/>
                <a:gd name="T6" fmla="*/ 350 w 575"/>
                <a:gd name="T7" fmla="*/ 525 h 575"/>
                <a:gd name="T8" fmla="*/ 525 w 575"/>
                <a:gd name="T9" fmla="*/ 525 h 575"/>
                <a:gd name="T10" fmla="*/ 525 w 575"/>
                <a:gd name="T11" fmla="*/ 351 h 575"/>
                <a:gd name="T12" fmla="*/ 225 w 575"/>
                <a:gd name="T13" fmla="*/ 51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5" h="575">
                  <a:moveTo>
                    <a:pt x="225" y="51"/>
                  </a:moveTo>
                  <a:cubicBezTo>
                    <a:pt x="175" y="0"/>
                    <a:pt x="100" y="0"/>
                    <a:pt x="50" y="51"/>
                  </a:cubicBezTo>
                  <a:cubicBezTo>
                    <a:pt x="0" y="101"/>
                    <a:pt x="0" y="176"/>
                    <a:pt x="50" y="225"/>
                  </a:cubicBezTo>
                  <a:cubicBezTo>
                    <a:pt x="350" y="525"/>
                    <a:pt x="350" y="525"/>
                    <a:pt x="350" y="525"/>
                  </a:cubicBezTo>
                  <a:cubicBezTo>
                    <a:pt x="400" y="575"/>
                    <a:pt x="475" y="575"/>
                    <a:pt x="525" y="525"/>
                  </a:cubicBezTo>
                  <a:cubicBezTo>
                    <a:pt x="575" y="475"/>
                    <a:pt x="575" y="400"/>
                    <a:pt x="525" y="351"/>
                  </a:cubicBezTo>
                  <a:lnTo>
                    <a:pt x="225" y="51"/>
                  </a:lnTo>
                  <a:close/>
                </a:path>
              </a:pathLst>
            </a:custGeom>
            <a:solidFill>
              <a:srgbClr val="FCC430">
                <a:lumMod val="60000"/>
                <a:lumOff val="4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6" name="Freeform 79">
              <a:extLst>
                <a:ext uri="{FF2B5EF4-FFF2-40B4-BE49-F238E27FC236}">
                  <a16:creationId xmlns:a16="http://schemas.microsoft.com/office/drawing/2014/main" id="{22D1214D-704B-584E-8E98-B49329C52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91019" y="-1491027"/>
              <a:ext cx="590550" cy="219075"/>
            </a:xfrm>
            <a:custGeom>
              <a:avLst/>
              <a:gdLst>
                <a:gd name="T0" fmla="*/ 551 w 676"/>
                <a:gd name="T1" fmla="*/ 0 h 251"/>
                <a:gd name="T2" fmla="*/ 125 w 676"/>
                <a:gd name="T3" fmla="*/ 0 h 251"/>
                <a:gd name="T4" fmla="*/ 0 w 676"/>
                <a:gd name="T5" fmla="*/ 126 h 251"/>
                <a:gd name="T6" fmla="*/ 0 w 676"/>
                <a:gd name="T7" fmla="*/ 126 h 251"/>
                <a:gd name="T8" fmla="*/ 125 w 676"/>
                <a:gd name="T9" fmla="*/ 251 h 251"/>
                <a:gd name="T10" fmla="*/ 551 w 676"/>
                <a:gd name="T11" fmla="*/ 251 h 251"/>
                <a:gd name="T12" fmla="*/ 676 w 676"/>
                <a:gd name="T13" fmla="*/ 126 h 251"/>
                <a:gd name="T14" fmla="*/ 676 w 676"/>
                <a:gd name="T15" fmla="*/ 126 h 251"/>
                <a:gd name="T16" fmla="*/ 551 w 676"/>
                <a:gd name="T17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6" h="251">
                  <a:moveTo>
                    <a:pt x="551" y="0"/>
                  </a:moveTo>
                  <a:cubicBezTo>
                    <a:pt x="125" y="0"/>
                    <a:pt x="125" y="0"/>
                    <a:pt x="125" y="0"/>
                  </a:cubicBezTo>
                  <a:cubicBezTo>
                    <a:pt x="63" y="0"/>
                    <a:pt x="0" y="51"/>
                    <a:pt x="0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88"/>
                    <a:pt x="50" y="251"/>
                    <a:pt x="125" y="251"/>
                  </a:cubicBezTo>
                  <a:cubicBezTo>
                    <a:pt x="551" y="251"/>
                    <a:pt x="551" y="251"/>
                    <a:pt x="551" y="251"/>
                  </a:cubicBezTo>
                  <a:cubicBezTo>
                    <a:pt x="613" y="251"/>
                    <a:pt x="676" y="201"/>
                    <a:pt x="676" y="126"/>
                  </a:cubicBezTo>
                  <a:cubicBezTo>
                    <a:pt x="676" y="126"/>
                    <a:pt x="676" y="126"/>
                    <a:pt x="676" y="126"/>
                  </a:cubicBezTo>
                  <a:cubicBezTo>
                    <a:pt x="676" y="63"/>
                    <a:pt x="613" y="0"/>
                    <a:pt x="551" y="0"/>
                  </a:cubicBezTo>
                  <a:close/>
                </a:path>
              </a:pathLst>
            </a:custGeom>
            <a:solidFill>
              <a:srgbClr val="FCC430">
                <a:lumMod val="60000"/>
                <a:lumOff val="4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7" name="Freeform 80">
              <a:extLst>
                <a:ext uri="{FF2B5EF4-FFF2-40B4-BE49-F238E27FC236}">
                  <a16:creationId xmlns:a16="http://schemas.microsoft.com/office/drawing/2014/main" id="{21CC6535-9D4D-C543-AFBB-C9FD1A4CD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3319" y="-227377"/>
              <a:ext cx="503238" cy="501650"/>
            </a:xfrm>
            <a:custGeom>
              <a:avLst/>
              <a:gdLst>
                <a:gd name="T0" fmla="*/ 350 w 575"/>
                <a:gd name="T1" fmla="*/ 50 h 575"/>
                <a:gd name="T2" fmla="*/ 50 w 575"/>
                <a:gd name="T3" fmla="*/ 350 h 575"/>
                <a:gd name="T4" fmla="*/ 50 w 575"/>
                <a:gd name="T5" fmla="*/ 525 h 575"/>
                <a:gd name="T6" fmla="*/ 225 w 575"/>
                <a:gd name="T7" fmla="*/ 525 h 575"/>
                <a:gd name="T8" fmla="*/ 525 w 575"/>
                <a:gd name="T9" fmla="*/ 225 h 575"/>
                <a:gd name="T10" fmla="*/ 525 w 575"/>
                <a:gd name="T11" fmla="*/ 50 h 575"/>
                <a:gd name="T12" fmla="*/ 350 w 575"/>
                <a:gd name="T13" fmla="*/ 5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5" h="575">
                  <a:moveTo>
                    <a:pt x="350" y="50"/>
                  </a:moveTo>
                  <a:cubicBezTo>
                    <a:pt x="50" y="350"/>
                    <a:pt x="50" y="350"/>
                    <a:pt x="50" y="350"/>
                  </a:cubicBezTo>
                  <a:cubicBezTo>
                    <a:pt x="0" y="401"/>
                    <a:pt x="0" y="476"/>
                    <a:pt x="50" y="525"/>
                  </a:cubicBezTo>
                  <a:cubicBezTo>
                    <a:pt x="100" y="575"/>
                    <a:pt x="175" y="575"/>
                    <a:pt x="225" y="525"/>
                  </a:cubicBezTo>
                  <a:cubicBezTo>
                    <a:pt x="525" y="225"/>
                    <a:pt x="525" y="225"/>
                    <a:pt x="525" y="225"/>
                  </a:cubicBezTo>
                  <a:cubicBezTo>
                    <a:pt x="575" y="175"/>
                    <a:pt x="575" y="100"/>
                    <a:pt x="525" y="50"/>
                  </a:cubicBezTo>
                  <a:cubicBezTo>
                    <a:pt x="475" y="1"/>
                    <a:pt x="400" y="0"/>
                    <a:pt x="350" y="50"/>
                  </a:cubicBezTo>
                  <a:close/>
                </a:path>
              </a:pathLst>
            </a:custGeom>
            <a:solidFill>
              <a:srgbClr val="FCC430">
                <a:lumMod val="60000"/>
                <a:lumOff val="4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8" name="Freeform 81">
              <a:extLst>
                <a:ext uri="{FF2B5EF4-FFF2-40B4-BE49-F238E27FC236}">
                  <a16:creationId xmlns:a16="http://schemas.microsoft.com/office/drawing/2014/main" id="{0D734CDD-3E68-9945-9E9F-D03178783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32720" y="-227377"/>
              <a:ext cx="501650" cy="501650"/>
            </a:xfrm>
            <a:custGeom>
              <a:avLst/>
              <a:gdLst>
                <a:gd name="T0" fmla="*/ 225 w 575"/>
                <a:gd name="T1" fmla="*/ 50 h 575"/>
                <a:gd name="T2" fmla="*/ 50 w 575"/>
                <a:gd name="T3" fmla="*/ 50 h 575"/>
                <a:gd name="T4" fmla="*/ 50 w 575"/>
                <a:gd name="T5" fmla="*/ 225 h 575"/>
                <a:gd name="T6" fmla="*/ 350 w 575"/>
                <a:gd name="T7" fmla="*/ 525 h 575"/>
                <a:gd name="T8" fmla="*/ 525 w 575"/>
                <a:gd name="T9" fmla="*/ 525 h 575"/>
                <a:gd name="T10" fmla="*/ 525 w 575"/>
                <a:gd name="T11" fmla="*/ 350 h 575"/>
                <a:gd name="T12" fmla="*/ 225 w 575"/>
                <a:gd name="T13" fmla="*/ 5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5" h="575">
                  <a:moveTo>
                    <a:pt x="225" y="50"/>
                  </a:moveTo>
                  <a:cubicBezTo>
                    <a:pt x="175" y="0"/>
                    <a:pt x="100" y="0"/>
                    <a:pt x="50" y="50"/>
                  </a:cubicBezTo>
                  <a:cubicBezTo>
                    <a:pt x="0" y="101"/>
                    <a:pt x="0" y="176"/>
                    <a:pt x="50" y="225"/>
                  </a:cubicBezTo>
                  <a:cubicBezTo>
                    <a:pt x="350" y="525"/>
                    <a:pt x="350" y="525"/>
                    <a:pt x="350" y="525"/>
                  </a:cubicBezTo>
                  <a:cubicBezTo>
                    <a:pt x="400" y="575"/>
                    <a:pt x="475" y="575"/>
                    <a:pt x="525" y="525"/>
                  </a:cubicBezTo>
                  <a:cubicBezTo>
                    <a:pt x="575" y="475"/>
                    <a:pt x="575" y="400"/>
                    <a:pt x="525" y="350"/>
                  </a:cubicBezTo>
                  <a:lnTo>
                    <a:pt x="225" y="50"/>
                  </a:lnTo>
                  <a:close/>
                </a:path>
              </a:pathLst>
            </a:custGeom>
            <a:solidFill>
              <a:srgbClr val="FCC430">
                <a:lumMod val="60000"/>
                <a:lumOff val="4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9" name="Freeform 82">
              <a:extLst>
                <a:ext uri="{FF2B5EF4-FFF2-40B4-BE49-F238E27FC236}">
                  <a16:creationId xmlns:a16="http://schemas.microsoft.com/office/drawing/2014/main" id="{CDDF099A-E206-944E-B5C0-A190FF9044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67708" y="-1491027"/>
              <a:ext cx="590550" cy="219075"/>
            </a:xfrm>
            <a:custGeom>
              <a:avLst/>
              <a:gdLst>
                <a:gd name="T0" fmla="*/ 550 w 675"/>
                <a:gd name="T1" fmla="*/ 0 h 251"/>
                <a:gd name="T2" fmla="*/ 125 w 675"/>
                <a:gd name="T3" fmla="*/ 0 h 251"/>
                <a:gd name="T4" fmla="*/ 0 w 675"/>
                <a:gd name="T5" fmla="*/ 126 h 251"/>
                <a:gd name="T6" fmla="*/ 0 w 675"/>
                <a:gd name="T7" fmla="*/ 126 h 251"/>
                <a:gd name="T8" fmla="*/ 125 w 675"/>
                <a:gd name="T9" fmla="*/ 251 h 251"/>
                <a:gd name="T10" fmla="*/ 550 w 675"/>
                <a:gd name="T11" fmla="*/ 251 h 251"/>
                <a:gd name="T12" fmla="*/ 675 w 675"/>
                <a:gd name="T13" fmla="*/ 126 h 251"/>
                <a:gd name="T14" fmla="*/ 675 w 675"/>
                <a:gd name="T15" fmla="*/ 126 h 251"/>
                <a:gd name="T16" fmla="*/ 550 w 675"/>
                <a:gd name="T17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5" h="251">
                  <a:moveTo>
                    <a:pt x="550" y="0"/>
                  </a:moveTo>
                  <a:cubicBezTo>
                    <a:pt x="125" y="0"/>
                    <a:pt x="125" y="0"/>
                    <a:pt x="125" y="0"/>
                  </a:cubicBezTo>
                  <a:cubicBezTo>
                    <a:pt x="62" y="0"/>
                    <a:pt x="0" y="51"/>
                    <a:pt x="0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88"/>
                    <a:pt x="50" y="251"/>
                    <a:pt x="125" y="251"/>
                  </a:cubicBezTo>
                  <a:cubicBezTo>
                    <a:pt x="550" y="251"/>
                    <a:pt x="550" y="251"/>
                    <a:pt x="550" y="251"/>
                  </a:cubicBezTo>
                  <a:cubicBezTo>
                    <a:pt x="612" y="251"/>
                    <a:pt x="675" y="201"/>
                    <a:pt x="675" y="126"/>
                  </a:cubicBezTo>
                  <a:cubicBezTo>
                    <a:pt x="675" y="126"/>
                    <a:pt x="675" y="126"/>
                    <a:pt x="675" y="126"/>
                  </a:cubicBezTo>
                  <a:cubicBezTo>
                    <a:pt x="675" y="63"/>
                    <a:pt x="625" y="0"/>
                    <a:pt x="550" y="0"/>
                  </a:cubicBezTo>
                  <a:close/>
                </a:path>
              </a:pathLst>
            </a:custGeom>
            <a:solidFill>
              <a:srgbClr val="FCC430">
                <a:lumMod val="60000"/>
                <a:lumOff val="4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0" name="Freeform 83">
              <a:extLst>
                <a:ext uri="{FF2B5EF4-FFF2-40B4-BE49-F238E27FC236}">
                  <a16:creationId xmlns:a16="http://schemas.microsoft.com/office/drawing/2014/main" id="{AF62BA50-B33E-DB48-8360-61F1F70EB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32720" y="-3038840"/>
              <a:ext cx="501650" cy="501650"/>
            </a:xfrm>
            <a:custGeom>
              <a:avLst/>
              <a:gdLst>
                <a:gd name="T0" fmla="*/ 350 w 575"/>
                <a:gd name="T1" fmla="*/ 51 h 575"/>
                <a:gd name="T2" fmla="*/ 50 w 575"/>
                <a:gd name="T3" fmla="*/ 351 h 575"/>
                <a:gd name="T4" fmla="*/ 50 w 575"/>
                <a:gd name="T5" fmla="*/ 525 h 575"/>
                <a:gd name="T6" fmla="*/ 225 w 575"/>
                <a:gd name="T7" fmla="*/ 525 h 575"/>
                <a:gd name="T8" fmla="*/ 525 w 575"/>
                <a:gd name="T9" fmla="*/ 225 h 575"/>
                <a:gd name="T10" fmla="*/ 525 w 575"/>
                <a:gd name="T11" fmla="*/ 51 h 575"/>
                <a:gd name="T12" fmla="*/ 350 w 575"/>
                <a:gd name="T13" fmla="*/ 51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5" h="575">
                  <a:moveTo>
                    <a:pt x="350" y="51"/>
                  </a:moveTo>
                  <a:cubicBezTo>
                    <a:pt x="50" y="351"/>
                    <a:pt x="50" y="351"/>
                    <a:pt x="50" y="351"/>
                  </a:cubicBezTo>
                  <a:cubicBezTo>
                    <a:pt x="0" y="401"/>
                    <a:pt x="0" y="476"/>
                    <a:pt x="50" y="525"/>
                  </a:cubicBezTo>
                  <a:cubicBezTo>
                    <a:pt x="100" y="575"/>
                    <a:pt x="175" y="575"/>
                    <a:pt x="225" y="525"/>
                  </a:cubicBezTo>
                  <a:cubicBezTo>
                    <a:pt x="525" y="225"/>
                    <a:pt x="525" y="225"/>
                    <a:pt x="525" y="225"/>
                  </a:cubicBezTo>
                  <a:cubicBezTo>
                    <a:pt x="575" y="175"/>
                    <a:pt x="575" y="100"/>
                    <a:pt x="525" y="51"/>
                  </a:cubicBezTo>
                  <a:cubicBezTo>
                    <a:pt x="475" y="1"/>
                    <a:pt x="400" y="0"/>
                    <a:pt x="350" y="51"/>
                  </a:cubicBezTo>
                  <a:close/>
                </a:path>
              </a:pathLst>
            </a:custGeom>
            <a:solidFill>
              <a:srgbClr val="FCC430">
                <a:lumMod val="60000"/>
                <a:lumOff val="4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FBB92430-A38E-4342-969B-6E76A381B30B}"/>
              </a:ext>
            </a:extLst>
          </p:cNvPr>
          <p:cNvGrpSpPr/>
          <p:nvPr/>
        </p:nvGrpSpPr>
        <p:grpSpPr>
          <a:xfrm>
            <a:off x="6862815" y="3448130"/>
            <a:ext cx="717460" cy="858923"/>
            <a:chOff x="4158365" y="1201004"/>
            <a:chExt cx="2080063" cy="2490194"/>
          </a:xfrm>
        </p:grpSpPr>
        <p:sp>
          <p:nvSpPr>
            <p:cNvPr id="152" name="Rounded Rectangle 151">
              <a:extLst>
                <a:ext uri="{FF2B5EF4-FFF2-40B4-BE49-F238E27FC236}">
                  <a16:creationId xmlns:a16="http://schemas.microsoft.com/office/drawing/2014/main" id="{7706FACF-1131-FF4E-A8B2-5085C0B4EBA7}"/>
                </a:ext>
              </a:extLst>
            </p:cNvPr>
            <p:cNvSpPr/>
            <p:nvPr/>
          </p:nvSpPr>
          <p:spPr>
            <a:xfrm>
              <a:off x="4158365" y="1201004"/>
              <a:ext cx="2080063" cy="2490194"/>
            </a:xfrm>
            <a:prstGeom prst="roundRect">
              <a:avLst>
                <a:gd name="adj" fmla="val 0"/>
              </a:avLst>
            </a:prstGeom>
            <a:solidFill>
              <a:sysClr val="window" lastClr="FFFFFF">
                <a:lumMod val="75000"/>
              </a:sysClr>
            </a:solidFill>
            <a:ln w="15875" cap="flat" cmpd="sng" algn="ctr">
              <a:solidFill>
                <a:srgbClr val="A4B3C8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A2732BFF-1E59-D544-87D4-3E228951DFDA}"/>
                </a:ext>
              </a:extLst>
            </p:cNvPr>
            <p:cNvSpPr/>
            <p:nvPr/>
          </p:nvSpPr>
          <p:spPr>
            <a:xfrm>
              <a:off x="4255771" y="1336019"/>
              <a:ext cx="144016" cy="144016"/>
            </a:xfrm>
            <a:prstGeom prst="ellipse">
              <a:avLst/>
            </a:prstGeom>
            <a:solidFill>
              <a:sysClr val="window" lastClr="FFFFFF"/>
            </a:solidFill>
            <a:ln w="15875" cap="flat" cmpd="sng" algn="ctr">
              <a:solidFill>
                <a:srgbClr val="A4B3C8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0390C374-B525-7D42-96DA-1F6031EB2614}"/>
                </a:ext>
              </a:extLst>
            </p:cNvPr>
            <p:cNvSpPr/>
            <p:nvPr/>
          </p:nvSpPr>
          <p:spPr>
            <a:xfrm>
              <a:off x="5945658" y="1344832"/>
              <a:ext cx="144016" cy="144016"/>
            </a:xfrm>
            <a:prstGeom prst="ellipse">
              <a:avLst/>
            </a:prstGeom>
            <a:solidFill>
              <a:sysClr val="window" lastClr="FFFFFF"/>
            </a:solidFill>
            <a:ln w="15875" cap="flat" cmpd="sng" algn="ctr">
              <a:solidFill>
                <a:srgbClr val="A4B3C8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589F58E9-4C13-6546-993A-8F3D98D5970C}"/>
                </a:ext>
              </a:extLst>
            </p:cNvPr>
            <p:cNvSpPr/>
            <p:nvPr/>
          </p:nvSpPr>
          <p:spPr>
            <a:xfrm>
              <a:off x="4255771" y="3420187"/>
              <a:ext cx="144016" cy="144016"/>
            </a:xfrm>
            <a:prstGeom prst="ellipse">
              <a:avLst/>
            </a:prstGeom>
            <a:solidFill>
              <a:sysClr val="window" lastClr="FFFFFF"/>
            </a:solidFill>
            <a:ln w="15875" cap="flat" cmpd="sng" algn="ctr">
              <a:solidFill>
                <a:srgbClr val="A4B3C8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AEF6C296-CEF2-0E44-8FE6-A9E1FED91210}"/>
                </a:ext>
              </a:extLst>
            </p:cNvPr>
            <p:cNvSpPr/>
            <p:nvPr/>
          </p:nvSpPr>
          <p:spPr>
            <a:xfrm>
              <a:off x="5945658" y="3429000"/>
              <a:ext cx="144016" cy="144016"/>
            </a:xfrm>
            <a:prstGeom prst="ellipse">
              <a:avLst/>
            </a:prstGeom>
            <a:solidFill>
              <a:sysClr val="window" lastClr="FFFFFF"/>
            </a:solidFill>
            <a:ln w="15875" cap="flat" cmpd="sng" algn="ctr">
              <a:solidFill>
                <a:srgbClr val="A4B3C8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7" name="Rounded Rectangle 156">
              <a:extLst>
                <a:ext uri="{FF2B5EF4-FFF2-40B4-BE49-F238E27FC236}">
                  <a16:creationId xmlns:a16="http://schemas.microsoft.com/office/drawing/2014/main" id="{15C0AEE1-0815-F142-B804-A568DEDC993C}"/>
                </a:ext>
              </a:extLst>
            </p:cNvPr>
            <p:cNvSpPr/>
            <p:nvPr/>
          </p:nvSpPr>
          <p:spPr>
            <a:xfrm>
              <a:off x="4933095" y="1798591"/>
              <a:ext cx="576000" cy="1269984"/>
            </a:xfrm>
            <a:prstGeom prst="roundRect">
              <a:avLst>
                <a:gd name="adj" fmla="val 0"/>
              </a:avLst>
            </a:prstGeom>
            <a:solidFill>
              <a:sysClr val="window" lastClr="FFFFFF"/>
            </a:solidFill>
            <a:ln w="15875" cap="flat" cmpd="sng" algn="ctr">
              <a:solidFill>
                <a:srgbClr val="A4B3C8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8" name="Parallelogram 157">
              <a:extLst>
                <a:ext uri="{FF2B5EF4-FFF2-40B4-BE49-F238E27FC236}">
                  <a16:creationId xmlns:a16="http://schemas.microsoft.com/office/drawing/2014/main" id="{3D8EFA0E-717E-CC41-85E5-A1502C17AF93}"/>
                </a:ext>
              </a:extLst>
            </p:cNvPr>
            <p:cNvSpPr/>
            <p:nvPr/>
          </p:nvSpPr>
          <p:spPr>
            <a:xfrm rot="10800000" flipV="1">
              <a:off x="4935932" y="2359979"/>
              <a:ext cx="654424" cy="353185"/>
            </a:xfrm>
            <a:prstGeom prst="parallelogram">
              <a:avLst/>
            </a:prstGeom>
            <a:solidFill>
              <a:sysClr val="window" lastClr="FFFFFF"/>
            </a:solidFill>
            <a:ln w="15875" cap="flat" cmpd="sng" algn="ctr">
              <a:solidFill>
                <a:srgbClr val="A4B3C8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9" name="Parallelogram 158">
              <a:extLst>
                <a:ext uri="{FF2B5EF4-FFF2-40B4-BE49-F238E27FC236}">
                  <a16:creationId xmlns:a16="http://schemas.microsoft.com/office/drawing/2014/main" id="{F66A3D43-059C-B84A-8391-7002709FABC7}"/>
                </a:ext>
              </a:extLst>
            </p:cNvPr>
            <p:cNvSpPr/>
            <p:nvPr/>
          </p:nvSpPr>
          <p:spPr>
            <a:xfrm rot="10800000">
              <a:off x="4935932" y="2708917"/>
              <a:ext cx="654424" cy="353185"/>
            </a:xfrm>
            <a:prstGeom prst="parallelogram">
              <a:avLst/>
            </a:prstGeom>
            <a:solidFill>
              <a:sysClr val="window" lastClr="FFFFFF"/>
            </a:solidFill>
            <a:ln w="15875" cap="flat" cmpd="sng" algn="ctr">
              <a:solidFill>
                <a:srgbClr val="A4B3C8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EC26EC5D-9CDF-C944-B993-14FA38F19DBF}"/>
              </a:ext>
            </a:extLst>
          </p:cNvPr>
          <p:cNvGrpSpPr/>
          <p:nvPr/>
        </p:nvGrpSpPr>
        <p:grpSpPr>
          <a:xfrm>
            <a:off x="9415667" y="3346592"/>
            <a:ext cx="786577" cy="1091471"/>
            <a:chOff x="6777038" y="3725863"/>
            <a:chExt cx="974725" cy="1352550"/>
          </a:xfrm>
          <a:solidFill>
            <a:srgbClr val="92D050"/>
          </a:solidFill>
        </p:grpSpPr>
        <p:sp>
          <p:nvSpPr>
            <p:cNvPr id="161" name="Freeform 13">
              <a:extLst>
                <a:ext uri="{FF2B5EF4-FFF2-40B4-BE49-F238E27FC236}">
                  <a16:creationId xmlns:a16="http://schemas.microsoft.com/office/drawing/2014/main" id="{C2FF644A-2FA1-F742-92AF-9DD454604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1350" y="3725863"/>
              <a:ext cx="207963" cy="2238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" y="3"/>
                </a:cxn>
                <a:cxn ang="0">
                  <a:pos x="58" y="10"/>
                </a:cxn>
                <a:cxn ang="0">
                  <a:pos x="81" y="20"/>
                </a:cxn>
                <a:cxn ang="0">
                  <a:pos x="97" y="32"/>
                </a:cxn>
                <a:cxn ang="0">
                  <a:pos x="110" y="47"/>
                </a:cxn>
                <a:cxn ang="0">
                  <a:pos x="119" y="63"/>
                </a:cxn>
                <a:cxn ang="0">
                  <a:pos x="129" y="95"/>
                </a:cxn>
                <a:cxn ang="0">
                  <a:pos x="131" y="110"/>
                </a:cxn>
                <a:cxn ang="0">
                  <a:pos x="131" y="133"/>
                </a:cxn>
                <a:cxn ang="0">
                  <a:pos x="129" y="139"/>
                </a:cxn>
                <a:cxn ang="0">
                  <a:pos x="129" y="141"/>
                </a:cxn>
                <a:cxn ang="0">
                  <a:pos x="97" y="136"/>
                </a:cxn>
                <a:cxn ang="0">
                  <a:pos x="71" y="128"/>
                </a:cxn>
                <a:cxn ang="0">
                  <a:pos x="50" y="116"/>
                </a:cxn>
                <a:cxn ang="0">
                  <a:pos x="34" y="102"/>
                </a:cxn>
                <a:cxn ang="0">
                  <a:pos x="21" y="86"/>
                </a:cxn>
                <a:cxn ang="0">
                  <a:pos x="12" y="68"/>
                </a:cxn>
                <a:cxn ang="0">
                  <a:pos x="2" y="36"/>
                </a:cxn>
                <a:cxn ang="0">
                  <a:pos x="0" y="21"/>
                </a:cxn>
                <a:cxn ang="0">
                  <a:pos x="0" y="0"/>
                </a:cxn>
              </a:cxnLst>
              <a:rect l="0" t="0" r="r" b="b"/>
              <a:pathLst>
                <a:path w="131" h="141">
                  <a:moveTo>
                    <a:pt x="0" y="0"/>
                  </a:moveTo>
                  <a:lnTo>
                    <a:pt x="33" y="3"/>
                  </a:lnTo>
                  <a:lnTo>
                    <a:pt x="58" y="10"/>
                  </a:lnTo>
                  <a:lnTo>
                    <a:pt x="81" y="20"/>
                  </a:lnTo>
                  <a:lnTo>
                    <a:pt x="97" y="32"/>
                  </a:lnTo>
                  <a:lnTo>
                    <a:pt x="110" y="47"/>
                  </a:lnTo>
                  <a:lnTo>
                    <a:pt x="119" y="63"/>
                  </a:lnTo>
                  <a:lnTo>
                    <a:pt x="129" y="95"/>
                  </a:lnTo>
                  <a:lnTo>
                    <a:pt x="131" y="110"/>
                  </a:lnTo>
                  <a:lnTo>
                    <a:pt x="131" y="133"/>
                  </a:lnTo>
                  <a:lnTo>
                    <a:pt x="129" y="139"/>
                  </a:lnTo>
                  <a:lnTo>
                    <a:pt x="129" y="141"/>
                  </a:lnTo>
                  <a:lnTo>
                    <a:pt x="97" y="136"/>
                  </a:lnTo>
                  <a:lnTo>
                    <a:pt x="71" y="128"/>
                  </a:lnTo>
                  <a:lnTo>
                    <a:pt x="50" y="116"/>
                  </a:lnTo>
                  <a:lnTo>
                    <a:pt x="34" y="102"/>
                  </a:lnTo>
                  <a:lnTo>
                    <a:pt x="21" y="86"/>
                  </a:lnTo>
                  <a:lnTo>
                    <a:pt x="12" y="68"/>
                  </a:lnTo>
                  <a:lnTo>
                    <a:pt x="2" y="36"/>
                  </a:lnTo>
                  <a:lnTo>
                    <a:pt x="0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2" name="Freeform 14">
              <a:extLst>
                <a:ext uri="{FF2B5EF4-FFF2-40B4-BE49-F238E27FC236}">
                  <a16:creationId xmlns:a16="http://schemas.microsoft.com/office/drawing/2014/main" id="{3B941D6F-E5CD-DA4A-90DC-CA6ED8F4623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4425" y="3833813"/>
              <a:ext cx="141288" cy="295275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50" y="10"/>
                </a:cxn>
                <a:cxn ang="0">
                  <a:pos x="60" y="23"/>
                </a:cxn>
                <a:cxn ang="0">
                  <a:pos x="71" y="39"/>
                </a:cxn>
                <a:cxn ang="0">
                  <a:pos x="81" y="58"/>
                </a:cxn>
                <a:cxn ang="0">
                  <a:pos x="87" y="81"/>
                </a:cxn>
                <a:cxn ang="0">
                  <a:pos x="89" y="105"/>
                </a:cxn>
                <a:cxn ang="0">
                  <a:pos x="82" y="131"/>
                </a:cxn>
                <a:cxn ang="0">
                  <a:pos x="69" y="158"/>
                </a:cxn>
                <a:cxn ang="0">
                  <a:pos x="45" y="186"/>
                </a:cxn>
                <a:cxn ang="0">
                  <a:pos x="44" y="184"/>
                </a:cxn>
                <a:cxn ang="0">
                  <a:pos x="39" y="181"/>
                </a:cxn>
                <a:cxn ang="0">
                  <a:pos x="31" y="176"/>
                </a:cxn>
                <a:cxn ang="0">
                  <a:pos x="15" y="156"/>
                </a:cxn>
                <a:cxn ang="0">
                  <a:pos x="7" y="142"/>
                </a:cxn>
                <a:cxn ang="0">
                  <a:pos x="2" y="126"/>
                </a:cxn>
                <a:cxn ang="0">
                  <a:pos x="0" y="106"/>
                </a:cxn>
                <a:cxn ang="0">
                  <a:pos x="2" y="86"/>
                </a:cxn>
                <a:cxn ang="0">
                  <a:pos x="8" y="60"/>
                </a:cxn>
                <a:cxn ang="0">
                  <a:pos x="21" y="31"/>
                </a:cxn>
                <a:cxn ang="0">
                  <a:pos x="40" y="0"/>
                </a:cxn>
              </a:cxnLst>
              <a:rect l="0" t="0" r="r" b="b"/>
              <a:pathLst>
                <a:path w="89" h="186">
                  <a:moveTo>
                    <a:pt x="40" y="0"/>
                  </a:moveTo>
                  <a:lnTo>
                    <a:pt x="50" y="10"/>
                  </a:lnTo>
                  <a:lnTo>
                    <a:pt x="60" y="23"/>
                  </a:lnTo>
                  <a:lnTo>
                    <a:pt x="71" y="39"/>
                  </a:lnTo>
                  <a:lnTo>
                    <a:pt x="81" y="58"/>
                  </a:lnTo>
                  <a:lnTo>
                    <a:pt x="87" y="81"/>
                  </a:lnTo>
                  <a:lnTo>
                    <a:pt x="89" y="105"/>
                  </a:lnTo>
                  <a:lnTo>
                    <a:pt x="82" y="131"/>
                  </a:lnTo>
                  <a:lnTo>
                    <a:pt x="69" y="158"/>
                  </a:lnTo>
                  <a:lnTo>
                    <a:pt x="45" y="186"/>
                  </a:lnTo>
                  <a:lnTo>
                    <a:pt x="44" y="184"/>
                  </a:lnTo>
                  <a:lnTo>
                    <a:pt x="39" y="181"/>
                  </a:lnTo>
                  <a:lnTo>
                    <a:pt x="31" y="176"/>
                  </a:lnTo>
                  <a:lnTo>
                    <a:pt x="15" y="156"/>
                  </a:lnTo>
                  <a:lnTo>
                    <a:pt x="7" y="142"/>
                  </a:lnTo>
                  <a:lnTo>
                    <a:pt x="2" y="126"/>
                  </a:lnTo>
                  <a:lnTo>
                    <a:pt x="0" y="106"/>
                  </a:lnTo>
                  <a:lnTo>
                    <a:pt x="2" y="86"/>
                  </a:lnTo>
                  <a:lnTo>
                    <a:pt x="8" y="60"/>
                  </a:lnTo>
                  <a:lnTo>
                    <a:pt x="21" y="31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3" name="Freeform 15">
              <a:extLst>
                <a:ext uri="{FF2B5EF4-FFF2-40B4-BE49-F238E27FC236}">
                  <a16:creationId xmlns:a16="http://schemas.microsoft.com/office/drawing/2014/main" id="{120261CF-E288-4B4D-A02A-9409A3F2554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5225" y="4114801"/>
              <a:ext cx="236538" cy="173038"/>
            </a:xfrm>
            <a:custGeom>
              <a:avLst/>
              <a:gdLst/>
              <a:ahLst/>
              <a:cxnLst>
                <a:cxn ang="0">
                  <a:pos x="110" y="0"/>
                </a:cxn>
                <a:cxn ang="0">
                  <a:pos x="137" y="0"/>
                </a:cxn>
                <a:cxn ang="0">
                  <a:pos x="145" y="2"/>
                </a:cxn>
                <a:cxn ang="0">
                  <a:pos x="149" y="2"/>
                </a:cxn>
                <a:cxn ang="0">
                  <a:pos x="142" y="36"/>
                </a:cxn>
                <a:cxn ang="0">
                  <a:pos x="131" y="60"/>
                </a:cxn>
                <a:cxn ang="0">
                  <a:pos x="118" y="80"/>
                </a:cxn>
                <a:cxn ang="0">
                  <a:pos x="102" y="94"/>
                </a:cxn>
                <a:cxn ang="0">
                  <a:pos x="84" y="102"/>
                </a:cxn>
                <a:cxn ang="0">
                  <a:pos x="68" y="107"/>
                </a:cxn>
                <a:cxn ang="0">
                  <a:pos x="50" y="109"/>
                </a:cxn>
                <a:cxn ang="0">
                  <a:pos x="34" y="109"/>
                </a:cxn>
                <a:cxn ang="0">
                  <a:pos x="21" y="105"/>
                </a:cxn>
                <a:cxn ang="0">
                  <a:pos x="10" y="104"/>
                </a:cxn>
                <a:cxn ang="0">
                  <a:pos x="4" y="102"/>
                </a:cxn>
                <a:cxn ang="0">
                  <a:pos x="0" y="101"/>
                </a:cxn>
                <a:cxn ang="0">
                  <a:pos x="17" y="68"/>
                </a:cxn>
                <a:cxn ang="0">
                  <a:pos x="34" y="42"/>
                </a:cxn>
                <a:cxn ang="0">
                  <a:pos x="54" y="25"/>
                </a:cxn>
                <a:cxn ang="0">
                  <a:pos x="73" y="12"/>
                </a:cxn>
                <a:cxn ang="0">
                  <a:pos x="92" y="5"/>
                </a:cxn>
                <a:cxn ang="0">
                  <a:pos x="110" y="0"/>
                </a:cxn>
              </a:cxnLst>
              <a:rect l="0" t="0" r="r" b="b"/>
              <a:pathLst>
                <a:path w="149" h="109">
                  <a:moveTo>
                    <a:pt x="110" y="0"/>
                  </a:moveTo>
                  <a:lnTo>
                    <a:pt x="137" y="0"/>
                  </a:lnTo>
                  <a:lnTo>
                    <a:pt x="145" y="2"/>
                  </a:lnTo>
                  <a:lnTo>
                    <a:pt x="149" y="2"/>
                  </a:lnTo>
                  <a:lnTo>
                    <a:pt x="142" y="36"/>
                  </a:lnTo>
                  <a:lnTo>
                    <a:pt x="131" y="60"/>
                  </a:lnTo>
                  <a:lnTo>
                    <a:pt x="118" y="80"/>
                  </a:lnTo>
                  <a:lnTo>
                    <a:pt x="102" y="94"/>
                  </a:lnTo>
                  <a:lnTo>
                    <a:pt x="84" y="102"/>
                  </a:lnTo>
                  <a:lnTo>
                    <a:pt x="68" y="107"/>
                  </a:lnTo>
                  <a:lnTo>
                    <a:pt x="50" y="109"/>
                  </a:lnTo>
                  <a:lnTo>
                    <a:pt x="34" y="109"/>
                  </a:lnTo>
                  <a:lnTo>
                    <a:pt x="21" y="105"/>
                  </a:lnTo>
                  <a:lnTo>
                    <a:pt x="10" y="104"/>
                  </a:lnTo>
                  <a:lnTo>
                    <a:pt x="4" y="102"/>
                  </a:lnTo>
                  <a:lnTo>
                    <a:pt x="0" y="101"/>
                  </a:lnTo>
                  <a:lnTo>
                    <a:pt x="17" y="68"/>
                  </a:lnTo>
                  <a:lnTo>
                    <a:pt x="34" y="42"/>
                  </a:lnTo>
                  <a:lnTo>
                    <a:pt x="54" y="25"/>
                  </a:lnTo>
                  <a:lnTo>
                    <a:pt x="73" y="12"/>
                  </a:lnTo>
                  <a:lnTo>
                    <a:pt x="92" y="5"/>
                  </a:lnTo>
                  <a:lnTo>
                    <a:pt x="1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4" name="Freeform 16">
              <a:extLst>
                <a:ext uri="{FF2B5EF4-FFF2-40B4-BE49-F238E27FC236}">
                  <a16:creationId xmlns:a16="http://schemas.microsoft.com/office/drawing/2014/main" id="{5457FB4F-6B30-3747-9EB3-ECA07366CB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7038" y="3783013"/>
              <a:ext cx="966788" cy="1295400"/>
            </a:xfrm>
            <a:custGeom>
              <a:avLst/>
              <a:gdLst/>
              <a:ahLst/>
              <a:cxnLst>
                <a:cxn ang="0">
                  <a:pos x="356" y="19"/>
                </a:cxn>
                <a:cxn ang="0">
                  <a:pos x="380" y="66"/>
                </a:cxn>
                <a:cxn ang="0">
                  <a:pos x="378" y="126"/>
                </a:cxn>
                <a:cxn ang="0">
                  <a:pos x="319" y="184"/>
                </a:cxn>
                <a:cxn ang="0">
                  <a:pos x="346" y="271"/>
                </a:cxn>
                <a:cxn ang="0">
                  <a:pos x="349" y="398"/>
                </a:cxn>
                <a:cxn ang="0">
                  <a:pos x="401" y="376"/>
                </a:cxn>
                <a:cxn ang="0">
                  <a:pos x="457" y="298"/>
                </a:cxn>
                <a:cxn ang="0">
                  <a:pos x="407" y="266"/>
                </a:cxn>
                <a:cxn ang="0">
                  <a:pos x="396" y="216"/>
                </a:cxn>
                <a:cxn ang="0">
                  <a:pos x="401" y="182"/>
                </a:cxn>
                <a:cxn ang="0">
                  <a:pos x="440" y="197"/>
                </a:cxn>
                <a:cxn ang="0">
                  <a:pos x="464" y="240"/>
                </a:cxn>
                <a:cxn ang="0">
                  <a:pos x="464" y="284"/>
                </a:cxn>
                <a:cxn ang="0">
                  <a:pos x="482" y="237"/>
                </a:cxn>
                <a:cxn ang="0">
                  <a:pos x="467" y="298"/>
                </a:cxn>
                <a:cxn ang="0">
                  <a:pos x="422" y="393"/>
                </a:cxn>
                <a:cxn ang="0">
                  <a:pos x="486" y="361"/>
                </a:cxn>
                <a:cxn ang="0">
                  <a:pos x="560" y="361"/>
                </a:cxn>
                <a:cxn ang="0">
                  <a:pos x="599" y="405"/>
                </a:cxn>
                <a:cxn ang="0">
                  <a:pos x="554" y="432"/>
                </a:cxn>
                <a:cxn ang="0">
                  <a:pos x="488" y="443"/>
                </a:cxn>
                <a:cxn ang="0">
                  <a:pos x="419" y="398"/>
                </a:cxn>
                <a:cxn ang="0">
                  <a:pos x="338" y="468"/>
                </a:cxn>
                <a:cxn ang="0">
                  <a:pos x="327" y="624"/>
                </a:cxn>
                <a:cxn ang="0">
                  <a:pos x="348" y="732"/>
                </a:cxn>
                <a:cxn ang="0">
                  <a:pos x="377" y="795"/>
                </a:cxn>
                <a:cxn ang="0">
                  <a:pos x="393" y="816"/>
                </a:cxn>
                <a:cxn ang="0">
                  <a:pos x="225" y="798"/>
                </a:cxn>
                <a:cxn ang="0">
                  <a:pos x="216" y="721"/>
                </a:cxn>
                <a:cxn ang="0">
                  <a:pos x="224" y="593"/>
                </a:cxn>
                <a:cxn ang="0">
                  <a:pos x="201" y="510"/>
                </a:cxn>
                <a:cxn ang="0">
                  <a:pos x="140" y="461"/>
                </a:cxn>
                <a:cxn ang="0">
                  <a:pos x="79" y="450"/>
                </a:cxn>
                <a:cxn ang="0">
                  <a:pos x="29" y="401"/>
                </a:cxn>
                <a:cxn ang="0">
                  <a:pos x="2" y="361"/>
                </a:cxn>
                <a:cxn ang="0">
                  <a:pos x="60" y="355"/>
                </a:cxn>
                <a:cxn ang="0">
                  <a:pos x="122" y="380"/>
                </a:cxn>
                <a:cxn ang="0">
                  <a:pos x="143" y="376"/>
                </a:cxn>
                <a:cxn ang="0">
                  <a:pos x="142" y="264"/>
                </a:cxn>
                <a:cxn ang="0">
                  <a:pos x="145" y="303"/>
                </a:cxn>
                <a:cxn ang="0">
                  <a:pos x="164" y="384"/>
                </a:cxn>
                <a:cxn ang="0">
                  <a:pos x="180" y="319"/>
                </a:cxn>
                <a:cxn ang="0">
                  <a:pos x="208" y="289"/>
                </a:cxn>
                <a:cxn ang="0">
                  <a:pos x="224" y="316"/>
                </a:cxn>
                <a:cxn ang="0">
                  <a:pos x="221" y="380"/>
                </a:cxn>
                <a:cxn ang="0">
                  <a:pos x="198" y="408"/>
                </a:cxn>
                <a:cxn ang="0">
                  <a:pos x="195" y="432"/>
                </a:cxn>
                <a:cxn ang="0">
                  <a:pos x="259" y="468"/>
                </a:cxn>
                <a:cxn ang="0">
                  <a:pos x="282" y="405"/>
                </a:cxn>
                <a:cxn ang="0">
                  <a:pos x="304" y="277"/>
                </a:cxn>
                <a:cxn ang="0">
                  <a:pos x="250" y="271"/>
                </a:cxn>
                <a:cxn ang="0">
                  <a:pos x="214" y="205"/>
                </a:cxn>
                <a:cxn ang="0">
                  <a:pos x="208" y="166"/>
                </a:cxn>
                <a:cxn ang="0">
                  <a:pos x="253" y="169"/>
                </a:cxn>
                <a:cxn ang="0">
                  <a:pos x="293" y="203"/>
                </a:cxn>
                <a:cxn ang="0">
                  <a:pos x="291" y="163"/>
                </a:cxn>
                <a:cxn ang="0">
                  <a:pos x="277" y="121"/>
                </a:cxn>
                <a:cxn ang="0">
                  <a:pos x="283" y="127"/>
                </a:cxn>
                <a:cxn ang="0">
                  <a:pos x="317" y="180"/>
                </a:cxn>
                <a:cxn ang="0">
                  <a:pos x="309" y="135"/>
                </a:cxn>
                <a:cxn ang="0">
                  <a:pos x="306" y="66"/>
                </a:cxn>
                <a:cxn ang="0">
                  <a:pos x="340" y="0"/>
                </a:cxn>
              </a:cxnLst>
              <a:rect l="0" t="0" r="r" b="b"/>
              <a:pathLst>
                <a:path w="609" h="816">
                  <a:moveTo>
                    <a:pt x="340" y="0"/>
                  </a:moveTo>
                  <a:lnTo>
                    <a:pt x="348" y="8"/>
                  </a:lnTo>
                  <a:lnTo>
                    <a:pt x="356" y="19"/>
                  </a:lnTo>
                  <a:lnTo>
                    <a:pt x="364" y="32"/>
                  </a:lnTo>
                  <a:lnTo>
                    <a:pt x="374" y="48"/>
                  </a:lnTo>
                  <a:lnTo>
                    <a:pt x="380" y="66"/>
                  </a:lnTo>
                  <a:lnTo>
                    <a:pt x="385" y="85"/>
                  </a:lnTo>
                  <a:lnTo>
                    <a:pt x="385" y="105"/>
                  </a:lnTo>
                  <a:lnTo>
                    <a:pt x="378" y="126"/>
                  </a:lnTo>
                  <a:lnTo>
                    <a:pt x="367" y="147"/>
                  </a:lnTo>
                  <a:lnTo>
                    <a:pt x="348" y="166"/>
                  </a:lnTo>
                  <a:lnTo>
                    <a:pt x="319" y="184"/>
                  </a:lnTo>
                  <a:lnTo>
                    <a:pt x="329" y="208"/>
                  </a:lnTo>
                  <a:lnTo>
                    <a:pt x="338" y="237"/>
                  </a:lnTo>
                  <a:lnTo>
                    <a:pt x="346" y="271"/>
                  </a:lnTo>
                  <a:lnTo>
                    <a:pt x="351" y="310"/>
                  </a:lnTo>
                  <a:lnTo>
                    <a:pt x="353" y="351"/>
                  </a:lnTo>
                  <a:lnTo>
                    <a:pt x="349" y="398"/>
                  </a:lnTo>
                  <a:lnTo>
                    <a:pt x="364" y="395"/>
                  </a:lnTo>
                  <a:lnTo>
                    <a:pt x="382" y="387"/>
                  </a:lnTo>
                  <a:lnTo>
                    <a:pt x="401" y="376"/>
                  </a:lnTo>
                  <a:lnTo>
                    <a:pt x="420" y="356"/>
                  </a:lnTo>
                  <a:lnTo>
                    <a:pt x="440" y="332"/>
                  </a:lnTo>
                  <a:lnTo>
                    <a:pt x="457" y="298"/>
                  </a:lnTo>
                  <a:lnTo>
                    <a:pt x="435" y="292"/>
                  </a:lnTo>
                  <a:lnTo>
                    <a:pt x="419" y="280"/>
                  </a:lnTo>
                  <a:lnTo>
                    <a:pt x="407" y="266"/>
                  </a:lnTo>
                  <a:lnTo>
                    <a:pt x="401" y="250"/>
                  </a:lnTo>
                  <a:lnTo>
                    <a:pt x="398" y="234"/>
                  </a:lnTo>
                  <a:lnTo>
                    <a:pt x="396" y="216"/>
                  </a:lnTo>
                  <a:lnTo>
                    <a:pt x="398" y="201"/>
                  </a:lnTo>
                  <a:lnTo>
                    <a:pt x="399" y="190"/>
                  </a:lnTo>
                  <a:lnTo>
                    <a:pt x="401" y="182"/>
                  </a:lnTo>
                  <a:lnTo>
                    <a:pt x="401" y="179"/>
                  </a:lnTo>
                  <a:lnTo>
                    <a:pt x="424" y="185"/>
                  </a:lnTo>
                  <a:lnTo>
                    <a:pt x="440" y="197"/>
                  </a:lnTo>
                  <a:lnTo>
                    <a:pt x="453" y="209"/>
                  </a:lnTo>
                  <a:lnTo>
                    <a:pt x="459" y="224"/>
                  </a:lnTo>
                  <a:lnTo>
                    <a:pt x="464" y="240"/>
                  </a:lnTo>
                  <a:lnTo>
                    <a:pt x="465" y="256"/>
                  </a:lnTo>
                  <a:lnTo>
                    <a:pt x="465" y="271"/>
                  </a:lnTo>
                  <a:lnTo>
                    <a:pt x="464" y="284"/>
                  </a:lnTo>
                  <a:lnTo>
                    <a:pt x="473" y="259"/>
                  </a:lnTo>
                  <a:lnTo>
                    <a:pt x="482" y="232"/>
                  </a:lnTo>
                  <a:lnTo>
                    <a:pt x="482" y="237"/>
                  </a:lnTo>
                  <a:lnTo>
                    <a:pt x="478" y="251"/>
                  </a:lnTo>
                  <a:lnTo>
                    <a:pt x="475" y="272"/>
                  </a:lnTo>
                  <a:lnTo>
                    <a:pt x="467" y="298"/>
                  </a:lnTo>
                  <a:lnTo>
                    <a:pt x="457" y="329"/>
                  </a:lnTo>
                  <a:lnTo>
                    <a:pt x="441" y="361"/>
                  </a:lnTo>
                  <a:lnTo>
                    <a:pt x="422" y="393"/>
                  </a:lnTo>
                  <a:lnTo>
                    <a:pt x="446" y="377"/>
                  </a:lnTo>
                  <a:lnTo>
                    <a:pt x="465" y="369"/>
                  </a:lnTo>
                  <a:lnTo>
                    <a:pt x="486" y="361"/>
                  </a:lnTo>
                  <a:lnTo>
                    <a:pt x="511" y="356"/>
                  </a:lnTo>
                  <a:lnTo>
                    <a:pt x="535" y="355"/>
                  </a:lnTo>
                  <a:lnTo>
                    <a:pt x="560" y="361"/>
                  </a:lnTo>
                  <a:lnTo>
                    <a:pt x="585" y="372"/>
                  </a:lnTo>
                  <a:lnTo>
                    <a:pt x="609" y="395"/>
                  </a:lnTo>
                  <a:lnTo>
                    <a:pt x="599" y="405"/>
                  </a:lnTo>
                  <a:lnTo>
                    <a:pt x="586" y="413"/>
                  </a:lnTo>
                  <a:lnTo>
                    <a:pt x="572" y="422"/>
                  </a:lnTo>
                  <a:lnTo>
                    <a:pt x="554" y="432"/>
                  </a:lnTo>
                  <a:lnTo>
                    <a:pt x="533" y="440"/>
                  </a:lnTo>
                  <a:lnTo>
                    <a:pt x="511" y="445"/>
                  </a:lnTo>
                  <a:lnTo>
                    <a:pt x="488" y="443"/>
                  </a:lnTo>
                  <a:lnTo>
                    <a:pt x="464" y="437"/>
                  </a:lnTo>
                  <a:lnTo>
                    <a:pt x="441" y="422"/>
                  </a:lnTo>
                  <a:lnTo>
                    <a:pt x="419" y="398"/>
                  </a:lnTo>
                  <a:lnTo>
                    <a:pt x="398" y="424"/>
                  </a:lnTo>
                  <a:lnTo>
                    <a:pt x="370" y="447"/>
                  </a:lnTo>
                  <a:lnTo>
                    <a:pt x="338" y="468"/>
                  </a:lnTo>
                  <a:lnTo>
                    <a:pt x="329" y="526"/>
                  </a:lnTo>
                  <a:lnTo>
                    <a:pt x="325" y="577"/>
                  </a:lnTo>
                  <a:lnTo>
                    <a:pt x="327" y="624"/>
                  </a:lnTo>
                  <a:lnTo>
                    <a:pt x="330" y="664"/>
                  </a:lnTo>
                  <a:lnTo>
                    <a:pt x="338" y="702"/>
                  </a:lnTo>
                  <a:lnTo>
                    <a:pt x="348" y="732"/>
                  </a:lnTo>
                  <a:lnTo>
                    <a:pt x="358" y="758"/>
                  </a:lnTo>
                  <a:lnTo>
                    <a:pt x="369" y="779"/>
                  </a:lnTo>
                  <a:lnTo>
                    <a:pt x="377" y="795"/>
                  </a:lnTo>
                  <a:lnTo>
                    <a:pt x="385" y="806"/>
                  </a:lnTo>
                  <a:lnTo>
                    <a:pt x="391" y="815"/>
                  </a:lnTo>
                  <a:lnTo>
                    <a:pt x="393" y="816"/>
                  </a:lnTo>
                  <a:lnTo>
                    <a:pt x="229" y="815"/>
                  </a:lnTo>
                  <a:lnTo>
                    <a:pt x="227" y="810"/>
                  </a:lnTo>
                  <a:lnTo>
                    <a:pt x="225" y="798"/>
                  </a:lnTo>
                  <a:lnTo>
                    <a:pt x="221" y="779"/>
                  </a:lnTo>
                  <a:lnTo>
                    <a:pt x="217" y="753"/>
                  </a:lnTo>
                  <a:lnTo>
                    <a:pt x="216" y="721"/>
                  </a:lnTo>
                  <a:lnTo>
                    <a:pt x="214" y="684"/>
                  </a:lnTo>
                  <a:lnTo>
                    <a:pt x="217" y="640"/>
                  </a:lnTo>
                  <a:lnTo>
                    <a:pt x="224" y="593"/>
                  </a:lnTo>
                  <a:lnTo>
                    <a:pt x="235" y="542"/>
                  </a:lnTo>
                  <a:lnTo>
                    <a:pt x="219" y="529"/>
                  </a:lnTo>
                  <a:lnTo>
                    <a:pt x="201" y="510"/>
                  </a:lnTo>
                  <a:lnTo>
                    <a:pt x="180" y="482"/>
                  </a:lnTo>
                  <a:lnTo>
                    <a:pt x="163" y="448"/>
                  </a:lnTo>
                  <a:lnTo>
                    <a:pt x="140" y="461"/>
                  </a:lnTo>
                  <a:lnTo>
                    <a:pt x="119" y="464"/>
                  </a:lnTo>
                  <a:lnTo>
                    <a:pt x="98" y="460"/>
                  </a:lnTo>
                  <a:lnTo>
                    <a:pt x="79" y="450"/>
                  </a:lnTo>
                  <a:lnTo>
                    <a:pt x="60" y="435"/>
                  </a:lnTo>
                  <a:lnTo>
                    <a:pt x="44" y="419"/>
                  </a:lnTo>
                  <a:lnTo>
                    <a:pt x="29" y="401"/>
                  </a:lnTo>
                  <a:lnTo>
                    <a:pt x="16" y="385"/>
                  </a:lnTo>
                  <a:lnTo>
                    <a:pt x="8" y="371"/>
                  </a:lnTo>
                  <a:lnTo>
                    <a:pt x="2" y="361"/>
                  </a:lnTo>
                  <a:lnTo>
                    <a:pt x="0" y="358"/>
                  </a:lnTo>
                  <a:lnTo>
                    <a:pt x="32" y="355"/>
                  </a:lnTo>
                  <a:lnTo>
                    <a:pt x="60" y="355"/>
                  </a:lnTo>
                  <a:lnTo>
                    <a:pt x="84" y="361"/>
                  </a:lnTo>
                  <a:lnTo>
                    <a:pt x="105" y="369"/>
                  </a:lnTo>
                  <a:lnTo>
                    <a:pt x="122" y="380"/>
                  </a:lnTo>
                  <a:lnTo>
                    <a:pt x="137" y="393"/>
                  </a:lnTo>
                  <a:lnTo>
                    <a:pt x="148" y="406"/>
                  </a:lnTo>
                  <a:lnTo>
                    <a:pt x="143" y="376"/>
                  </a:lnTo>
                  <a:lnTo>
                    <a:pt x="140" y="343"/>
                  </a:lnTo>
                  <a:lnTo>
                    <a:pt x="139" y="306"/>
                  </a:lnTo>
                  <a:lnTo>
                    <a:pt x="142" y="264"/>
                  </a:lnTo>
                  <a:lnTo>
                    <a:pt x="142" y="269"/>
                  </a:lnTo>
                  <a:lnTo>
                    <a:pt x="143" y="282"/>
                  </a:lnTo>
                  <a:lnTo>
                    <a:pt x="145" y="303"/>
                  </a:lnTo>
                  <a:lnTo>
                    <a:pt x="148" y="327"/>
                  </a:lnTo>
                  <a:lnTo>
                    <a:pt x="155" y="355"/>
                  </a:lnTo>
                  <a:lnTo>
                    <a:pt x="164" y="384"/>
                  </a:lnTo>
                  <a:lnTo>
                    <a:pt x="166" y="358"/>
                  </a:lnTo>
                  <a:lnTo>
                    <a:pt x="172" y="335"/>
                  </a:lnTo>
                  <a:lnTo>
                    <a:pt x="180" y="319"/>
                  </a:lnTo>
                  <a:lnTo>
                    <a:pt x="190" y="305"/>
                  </a:lnTo>
                  <a:lnTo>
                    <a:pt x="200" y="295"/>
                  </a:lnTo>
                  <a:lnTo>
                    <a:pt x="208" y="289"/>
                  </a:lnTo>
                  <a:lnTo>
                    <a:pt x="214" y="285"/>
                  </a:lnTo>
                  <a:lnTo>
                    <a:pt x="216" y="284"/>
                  </a:lnTo>
                  <a:lnTo>
                    <a:pt x="224" y="316"/>
                  </a:lnTo>
                  <a:lnTo>
                    <a:pt x="225" y="342"/>
                  </a:lnTo>
                  <a:lnTo>
                    <a:pt x="225" y="363"/>
                  </a:lnTo>
                  <a:lnTo>
                    <a:pt x="221" y="380"/>
                  </a:lnTo>
                  <a:lnTo>
                    <a:pt x="214" y="392"/>
                  </a:lnTo>
                  <a:lnTo>
                    <a:pt x="206" y="401"/>
                  </a:lnTo>
                  <a:lnTo>
                    <a:pt x="198" y="408"/>
                  </a:lnTo>
                  <a:lnTo>
                    <a:pt x="188" y="413"/>
                  </a:lnTo>
                  <a:lnTo>
                    <a:pt x="180" y="414"/>
                  </a:lnTo>
                  <a:lnTo>
                    <a:pt x="195" y="432"/>
                  </a:lnTo>
                  <a:lnTo>
                    <a:pt x="213" y="448"/>
                  </a:lnTo>
                  <a:lnTo>
                    <a:pt x="234" y="461"/>
                  </a:lnTo>
                  <a:lnTo>
                    <a:pt x="259" y="468"/>
                  </a:lnTo>
                  <a:lnTo>
                    <a:pt x="263" y="461"/>
                  </a:lnTo>
                  <a:lnTo>
                    <a:pt x="264" y="455"/>
                  </a:lnTo>
                  <a:lnTo>
                    <a:pt x="282" y="405"/>
                  </a:lnTo>
                  <a:lnTo>
                    <a:pt x="295" y="360"/>
                  </a:lnTo>
                  <a:lnTo>
                    <a:pt x="301" y="316"/>
                  </a:lnTo>
                  <a:lnTo>
                    <a:pt x="304" y="277"/>
                  </a:lnTo>
                  <a:lnTo>
                    <a:pt x="282" y="282"/>
                  </a:lnTo>
                  <a:lnTo>
                    <a:pt x="264" y="279"/>
                  </a:lnTo>
                  <a:lnTo>
                    <a:pt x="250" y="271"/>
                  </a:lnTo>
                  <a:lnTo>
                    <a:pt x="237" y="256"/>
                  </a:lnTo>
                  <a:lnTo>
                    <a:pt x="227" y="240"/>
                  </a:lnTo>
                  <a:lnTo>
                    <a:pt x="214" y="205"/>
                  </a:lnTo>
                  <a:lnTo>
                    <a:pt x="211" y="188"/>
                  </a:lnTo>
                  <a:lnTo>
                    <a:pt x="209" y="176"/>
                  </a:lnTo>
                  <a:lnTo>
                    <a:pt x="208" y="166"/>
                  </a:lnTo>
                  <a:lnTo>
                    <a:pt x="208" y="163"/>
                  </a:lnTo>
                  <a:lnTo>
                    <a:pt x="232" y="164"/>
                  </a:lnTo>
                  <a:lnTo>
                    <a:pt x="253" y="169"/>
                  </a:lnTo>
                  <a:lnTo>
                    <a:pt x="269" y="179"/>
                  </a:lnTo>
                  <a:lnTo>
                    <a:pt x="283" y="190"/>
                  </a:lnTo>
                  <a:lnTo>
                    <a:pt x="293" y="203"/>
                  </a:lnTo>
                  <a:lnTo>
                    <a:pt x="301" y="216"/>
                  </a:lnTo>
                  <a:lnTo>
                    <a:pt x="296" y="187"/>
                  </a:lnTo>
                  <a:lnTo>
                    <a:pt x="291" y="163"/>
                  </a:lnTo>
                  <a:lnTo>
                    <a:pt x="287" y="143"/>
                  </a:lnTo>
                  <a:lnTo>
                    <a:pt x="280" y="129"/>
                  </a:lnTo>
                  <a:lnTo>
                    <a:pt x="277" y="121"/>
                  </a:lnTo>
                  <a:lnTo>
                    <a:pt x="275" y="118"/>
                  </a:lnTo>
                  <a:lnTo>
                    <a:pt x="277" y="119"/>
                  </a:lnTo>
                  <a:lnTo>
                    <a:pt x="283" y="127"/>
                  </a:lnTo>
                  <a:lnTo>
                    <a:pt x="293" y="140"/>
                  </a:lnTo>
                  <a:lnTo>
                    <a:pt x="304" y="158"/>
                  </a:lnTo>
                  <a:lnTo>
                    <a:pt x="317" y="180"/>
                  </a:lnTo>
                  <a:lnTo>
                    <a:pt x="319" y="168"/>
                  </a:lnTo>
                  <a:lnTo>
                    <a:pt x="314" y="153"/>
                  </a:lnTo>
                  <a:lnTo>
                    <a:pt x="309" y="135"/>
                  </a:lnTo>
                  <a:lnTo>
                    <a:pt x="306" y="114"/>
                  </a:lnTo>
                  <a:lnTo>
                    <a:pt x="304" y="92"/>
                  </a:lnTo>
                  <a:lnTo>
                    <a:pt x="306" y="66"/>
                  </a:lnTo>
                  <a:lnTo>
                    <a:pt x="311" y="42"/>
                  </a:lnTo>
                  <a:lnTo>
                    <a:pt x="322" y="19"/>
                  </a:lnTo>
                  <a:lnTo>
                    <a:pt x="3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5" name="Freeform 17">
              <a:extLst>
                <a:ext uri="{FF2B5EF4-FFF2-40B4-BE49-F238E27FC236}">
                  <a16:creationId xmlns:a16="http://schemas.microsoft.com/office/drawing/2014/main" id="{2E14D8EF-EF7F-6548-A7FD-C2FC414F2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2613" y="3905251"/>
              <a:ext cx="136525" cy="279400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42" y="10"/>
                </a:cxn>
                <a:cxn ang="0">
                  <a:pos x="50" y="21"/>
                </a:cxn>
                <a:cxn ang="0">
                  <a:pos x="61" y="36"/>
                </a:cxn>
                <a:cxn ang="0">
                  <a:pos x="71" y="53"/>
                </a:cxn>
                <a:cxn ang="0">
                  <a:pos x="79" y="73"/>
                </a:cxn>
                <a:cxn ang="0">
                  <a:pos x="84" y="94"/>
                </a:cxn>
                <a:cxn ang="0">
                  <a:pos x="86" y="115"/>
                </a:cxn>
                <a:cxn ang="0">
                  <a:pos x="79" y="137"/>
                </a:cxn>
                <a:cxn ang="0">
                  <a:pos x="66" y="157"/>
                </a:cxn>
                <a:cxn ang="0">
                  <a:pos x="44" y="176"/>
                </a:cxn>
                <a:cxn ang="0">
                  <a:pos x="41" y="174"/>
                </a:cxn>
                <a:cxn ang="0">
                  <a:pos x="36" y="166"/>
                </a:cxn>
                <a:cxn ang="0">
                  <a:pos x="26" y="157"/>
                </a:cxn>
                <a:cxn ang="0">
                  <a:pos x="16" y="142"/>
                </a:cxn>
                <a:cxn ang="0">
                  <a:pos x="8" y="124"/>
                </a:cxn>
                <a:cxn ang="0">
                  <a:pos x="2" y="103"/>
                </a:cxn>
                <a:cxn ang="0">
                  <a:pos x="0" y="81"/>
                </a:cxn>
                <a:cxn ang="0">
                  <a:pos x="3" y="55"/>
                </a:cxn>
                <a:cxn ang="0">
                  <a:pos x="13" y="28"/>
                </a:cxn>
                <a:cxn ang="0">
                  <a:pos x="32" y="0"/>
                </a:cxn>
              </a:cxnLst>
              <a:rect l="0" t="0" r="r" b="b"/>
              <a:pathLst>
                <a:path w="86" h="176">
                  <a:moveTo>
                    <a:pt x="32" y="0"/>
                  </a:moveTo>
                  <a:lnTo>
                    <a:pt x="42" y="10"/>
                  </a:lnTo>
                  <a:lnTo>
                    <a:pt x="50" y="21"/>
                  </a:lnTo>
                  <a:lnTo>
                    <a:pt x="61" y="36"/>
                  </a:lnTo>
                  <a:lnTo>
                    <a:pt x="71" y="53"/>
                  </a:lnTo>
                  <a:lnTo>
                    <a:pt x="79" y="73"/>
                  </a:lnTo>
                  <a:lnTo>
                    <a:pt x="84" y="94"/>
                  </a:lnTo>
                  <a:lnTo>
                    <a:pt x="86" y="115"/>
                  </a:lnTo>
                  <a:lnTo>
                    <a:pt x="79" y="137"/>
                  </a:lnTo>
                  <a:lnTo>
                    <a:pt x="66" y="157"/>
                  </a:lnTo>
                  <a:lnTo>
                    <a:pt x="44" y="176"/>
                  </a:lnTo>
                  <a:lnTo>
                    <a:pt x="41" y="174"/>
                  </a:lnTo>
                  <a:lnTo>
                    <a:pt x="36" y="166"/>
                  </a:lnTo>
                  <a:lnTo>
                    <a:pt x="26" y="157"/>
                  </a:lnTo>
                  <a:lnTo>
                    <a:pt x="16" y="142"/>
                  </a:lnTo>
                  <a:lnTo>
                    <a:pt x="8" y="124"/>
                  </a:lnTo>
                  <a:lnTo>
                    <a:pt x="2" y="103"/>
                  </a:lnTo>
                  <a:lnTo>
                    <a:pt x="0" y="81"/>
                  </a:lnTo>
                  <a:lnTo>
                    <a:pt x="3" y="55"/>
                  </a:lnTo>
                  <a:lnTo>
                    <a:pt x="13" y="28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6" name="Freeform 18">
              <a:extLst>
                <a:ext uri="{FF2B5EF4-FFF2-40B4-BE49-F238E27FC236}">
                  <a16:creationId xmlns:a16="http://schemas.microsoft.com/office/drawing/2014/main" id="{A9BA2827-81D9-384D-9A50-C117FF9A3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75" y="4117976"/>
              <a:ext cx="206375" cy="203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0"/>
                </a:cxn>
                <a:cxn ang="0">
                  <a:pos x="56" y="7"/>
                </a:cxn>
                <a:cxn ang="0">
                  <a:pos x="77" y="18"/>
                </a:cxn>
                <a:cxn ang="0">
                  <a:pos x="93" y="31"/>
                </a:cxn>
                <a:cxn ang="0">
                  <a:pos x="106" y="48"/>
                </a:cxn>
                <a:cxn ang="0">
                  <a:pos x="116" y="65"/>
                </a:cxn>
                <a:cxn ang="0">
                  <a:pos x="122" y="82"/>
                </a:cxn>
                <a:cxn ang="0">
                  <a:pos x="127" y="97"/>
                </a:cxn>
                <a:cxn ang="0">
                  <a:pos x="129" y="110"/>
                </a:cxn>
                <a:cxn ang="0">
                  <a:pos x="130" y="118"/>
                </a:cxn>
                <a:cxn ang="0">
                  <a:pos x="130" y="121"/>
                </a:cxn>
                <a:cxn ang="0">
                  <a:pos x="105" y="128"/>
                </a:cxn>
                <a:cxn ang="0">
                  <a:pos x="82" y="126"/>
                </a:cxn>
                <a:cxn ang="0">
                  <a:pos x="63" y="119"/>
                </a:cxn>
                <a:cxn ang="0">
                  <a:pos x="47" y="108"/>
                </a:cxn>
                <a:cxn ang="0">
                  <a:pos x="34" y="92"/>
                </a:cxn>
                <a:cxn ang="0">
                  <a:pos x="22" y="76"/>
                </a:cxn>
                <a:cxn ang="0">
                  <a:pos x="14" y="58"/>
                </a:cxn>
                <a:cxn ang="0">
                  <a:pos x="8" y="40"/>
                </a:cxn>
                <a:cxn ang="0">
                  <a:pos x="5" y="24"/>
                </a:cxn>
                <a:cxn ang="0">
                  <a:pos x="1" y="11"/>
                </a:cxn>
                <a:cxn ang="0">
                  <a:pos x="0" y="3"/>
                </a:cxn>
                <a:cxn ang="0">
                  <a:pos x="0" y="0"/>
                </a:cxn>
              </a:cxnLst>
              <a:rect l="0" t="0" r="r" b="b"/>
              <a:pathLst>
                <a:path w="130" h="128">
                  <a:moveTo>
                    <a:pt x="0" y="0"/>
                  </a:moveTo>
                  <a:lnTo>
                    <a:pt x="30" y="0"/>
                  </a:lnTo>
                  <a:lnTo>
                    <a:pt x="56" y="7"/>
                  </a:lnTo>
                  <a:lnTo>
                    <a:pt x="77" y="18"/>
                  </a:lnTo>
                  <a:lnTo>
                    <a:pt x="93" y="31"/>
                  </a:lnTo>
                  <a:lnTo>
                    <a:pt x="106" y="48"/>
                  </a:lnTo>
                  <a:lnTo>
                    <a:pt x="116" y="65"/>
                  </a:lnTo>
                  <a:lnTo>
                    <a:pt x="122" y="82"/>
                  </a:lnTo>
                  <a:lnTo>
                    <a:pt x="127" y="97"/>
                  </a:lnTo>
                  <a:lnTo>
                    <a:pt x="129" y="110"/>
                  </a:lnTo>
                  <a:lnTo>
                    <a:pt x="130" y="118"/>
                  </a:lnTo>
                  <a:lnTo>
                    <a:pt x="130" y="121"/>
                  </a:lnTo>
                  <a:lnTo>
                    <a:pt x="105" y="128"/>
                  </a:lnTo>
                  <a:lnTo>
                    <a:pt x="82" y="126"/>
                  </a:lnTo>
                  <a:lnTo>
                    <a:pt x="63" y="119"/>
                  </a:lnTo>
                  <a:lnTo>
                    <a:pt x="47" y="108"/>
                  </a:lnTo>
                  <a:lnTo>
                    <a:pt x="34" y="92"/>
                  </a:lnTo>
                  <a:lnTo>
                    <a:pt x="22" y="76"/>
                  </a:lnTo>
                  <a:lnTo>
                    <a:pt x="14" y="58"/>
                  </a:lnTo>
                  <a:lnTo>
                    <a:pt x="8" y="40"/>
                  </a:lnTo>
                  <a:lnTo>
                    <a:pt x="5" y="24"/>
                  </a:lnTo>
                  <a:lnTo>
                    <a:pt x="1" y="11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67" name="Right Arrow 166">
            <a:extLst>
              <a:ext uri="{FF2B5EF4-FFF2-40B4-BE49-F238E27FC236}">
                <a16:creationId xmlns:a16="http://schemas.microsoft.com/office/drawing/2014/main" id="{E4ADB2F7-B355-1441-B76A-3266EBCCC779}"/>
              </a:ext>
            </a:extLst>
          </p:cNvPr>
          <p:cNvSpPr/>
          <p:nvPr/>
        </p:nvSpPr>
        <p:spPr>
          <a:xfrm>
            <a:off x="8187854" y="3709284"/>
            <a:ext cx="704807" cy="556035"/>
          </a:xfrm>
          <a:prstGeom prst="rightArrow">
            <a:avLst/>
          </a:prstGeom>
          <a:solidFill>
            <a:sysClr val="window" lastClr="FFFFFF">
              <a:lumMod val="75000"/>
            </a:sysClr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3CEF0489-26DF-FF4E-9D1C-0F9A9259FEE4}"/>
              </a:ext>
            </a:extLst>
          </p:cNvPr>
          <p:cNvSpPr txBox="1"/>
          <p:nvPr/>
        </p:nvSpPr>
        <p:spPr>
          <a:xfrm>
            <a:off x="7850917" y="4379931"/>
            <a:ext cx="13768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Actuato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 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switches </a:t>
            </a: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on the light</a:t>
            </a:r>
            <a:endParaRPr kumimoji="0" lang="de-DE" sz="1400" b="1" i="0" u="sng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DE7F566-C0A2-D74A-AB33-28DA734F9568}"/>
              </a:ext>
            </a:extLst>
          </p:cNvPr>
          <p:cNvSpPr txBox="1"/>
          <p:nvPr/>
        </p:nvSpPr>
        <p:spPr>
          <a:xfrm>
            <a:off x="9069804" y="4720500"/>
            <a:ext cx="1516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Light turns on and 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brightens 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the area</a:t>
            </a:r>
            <a:endParaRPr kumimoji="0" lang="de-DE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C4F46EC-73F0-3549-A1D7-14C199349D05}"/>
              </a:ext>
            </a:extLst>
          </p:cNvPr>
          <p:cNvSpPr txBox="1"/>
          <p:nvPr/>
        </p:nvSpPr>
        <p:spPr>
          <a:xfrm>
            <a:off x="7772331" y="3021516"/>
            <a:ext cx="1516400" cy="64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Control</a:t>
            </a:r>
          </a:p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Operator</a:t>
            </a:r>
            <a:endParaRPr kumimoji="0" lang="de-DE" sz="1400" b="1" i="0" u="sng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B91C4758-4D7A-3842-BDF0-7D520706389E}"/>
              </a:ext>
            </a:extLst>
          </p:cNvPr>
          <p:cNvSpPr txBox="1"/>
          <p:nvPr/>
        </p:nvSpPr>
        <p:spPr>
          <a:xfrm>
            <a:off x="5191660" y="2987635"/>
            <a:ext cx="1516400" cy="307777"/>
          </a:xfrm>
          <a:prstGeom prst="rect">
            <a:avLst/>
          </a:prstGeom>
          <a:solidFill>
            <a:schemeClr val="bg2">
              <a:alpha val="58000"/>
            </a:schemeClr>
          </a:solidFill>
          <a:ln>
            <a:solidFill>
              <a:schemeClr val="accent3">
                <a:lumMod val="50000"/>
              </a:schemeClr>
            </a:solidFill>
            <a:prstDash val="dash"/>
          </a:ln>
        </p:spPr>
        <p:txBody>
          <a:bodyPr wrap="square" rtlCol="0" anchor="ctr">
            <a:spAutoFit/>
          </a:bodyPr>
          <a:lstStyle>
            <a:defPPr>
              <a:defRPr lang="de-DE"/>
            </a:defPPr>
            <a:lvl1pPr marR="0" lvl="0" indent="0" algn="ctr" defTabSz="1218987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defRPr>
            </a:lvl1pPr>
          </a:lstStyle>
          <a:p>
            <a:r>
              <a:rPr lang="en-US" dirty="0"/>
              <a:t>Rule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1230004-4013-0642-8738-6E594977CFB3}"/>
              </a:ext>
            </a:extLst>
          </p:cNvPr>
          <p:cNvSpPr txBox="1"/>
          <p:nvPr/>
        </p:nvSpPr>
        <p:spPr>
          <a:xfrm>
            <a:off x="6276233" y="4772921"/>
            <a:ext cx="18422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Device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sends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command </a:t>
            </a: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to the actuato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 switch</a:t>
            </a:r>
            <a:endParaRPr kumimoji="0" lang="de-DE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883351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BB3DC-107B-5E41-8BBE-41FD0F11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14</a:t>
            </a:fld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923204-5250-9446-9F02-F9CBBA31A406}"/>
              </a:ext>
            </a:extLst>
          </p:cNvPr>
          <p:cNvSpPr/>
          <p:nvPr/>
        </p:nvSpPr>
        <p:spPr>
          <a:xfrm>
            <a:off x="0" y="-22206"/>
            <a:ext cx="12192000" cy="11389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44" name="Rectangle 343">
            <a:extLst>
              <a:ext uri="{FF2B5EF4-FFF2-40B4-BE49-F238E27FC236}">
                <a16:creationId xmlns:a16="http://schemas.microsoft.com/office/drawing/2014/main" id="{542AA37C-84B2-604C-9F3F-BC5846A9ABA5}"/>
              </a:ext>
            </a:extLst>
          </p:cNvPr>
          <p:cNvSpPr/>
          <p:nvPr/>
        </p:nvSpPr>
        <p:spPr>
          <a:xfrm>
            <a:off x="1790482" y="1297560"/>
            <a:ext cx="7930416" cy="4418457"/>
          </a:xfrm>
          <a:prstGeom prst="rect">
            <a:avLst/>
          </a:prstGeom>
          <a:solidFill>
            <a:srgbClr val="92D050">
              <a:alpha val="12000"/>
            </a:srgbClr>
          </a:solidFill>
          <a:ln w="25400" cap="flat" cmpd="sng" algn="ctr">
            <a:solidFill>
              <a:srgbClr val="92D050"/>
            </a:solidFill>
            <a:prstDash val="dashDot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315FB914-8805-D143-A327-679799286438}"/>
              </a:ext>
            </a:extLst>
          </p:cNvPr>
          <p:cNvSpPr/>
          <p:nvPr/>
        </p:nvSpPr>
        <p:spPr>
          <a:xfrm>
            <a:off x="434973" y="2187845"/>
            <a:ext cx="4915427" cy="3677969"/>
          </a:xfrm>
          <a:prstGeom prst="rect">
            <a:avLst/>
          </a:prstGeom>
          <a:solidFill>
            <a:srgbClr val="FCC430">
              <a:lumMod val="40000"/>
              <a:lumOff val="60000"/>
              <a:alpha val="12000"/>
            </a:srgbClr>
          </a:solidFill>
          <a:ln w="25400" cap="flat" cmpd="sng" algn="ctr">
            <a:solidFill>
              <a:srgbClr val="FCC430">
                <a:lumMod val="60000"/>
                <a:lumOff val="40000"/>
              </a:srgbClr>
            </a:solidFill>
            <a:prstDash val="dashDot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476F44C1-1BF6-5F42-BED1-0A487761CAC3}"/>
              </a:ext>
            </a:extLst>
          </p:cNvPr>
          <p:cNvSpPr/>
          <p:nvPr/>
        </p:nvSpPr>
        <p:spPr>
          <a:xfrm>
            <a:off x="6533708" y="2187845"/>
            <a:ext cx="4915427" cy="3677969"/>
          </a:xfrm>
          <a:prstGeom prst="rect">
            <a:avLst/>
          </a:prstGeom>
          <a:solidFill>
            <a:srgbClr val="283A58">
              <a:lumMod val="40000"/>
              <a:lumOff val="60000"/>
              <a:alpha val="19000"/>
            </a:srgbClr>
          </a:solidFill>
          <a:ln w="25400" cap="flat" cmpd="sng" algn="ctr">
            <a:solidFill>
              <a:srgbClr val="283A58">
                <a:lumMod val="40000"/>
                <a:lumOff val="60000"/>
              </a:srgbClr>
            </a:solidFill>
            <a:prstDash val="dashDot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A95D9228-5D59-DB41-83D9-D3E083F2143F}"/>
              </a:ext>
            </a:extLst>
          </p:cNvPr>
          <p:cNvSpPr/>
          <p:nvPr/>
        </p:nvSpPr>
        <p:spPr>
          <a:xfrm>
            <a:off x="3254202" y="2517978"/>
            <a:ext cx="5109854" cy="3964541"/>
          </a:xfrm>
          <a:prstGeom prst="rect">
            <a:avLst/>
          </a:prstGeom>
          <a:solidFill>
            <a:srgbClr val="FF0000">
              <a:alpha val="6000"/>
            </a:srgbClr>
          </a:solidFill>
          <a:ln w="25400" cap="flat" cmpd="sng" algn="ctr">
            <a:solidFill>
              <a:srgbClr val="FF0000"/>
            </a:solidFill>
            <a:prstDash val="dashDot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A8960CC5-A961-9D46-9E68-C63B995811CF}"/>
              </a:ext>
            </a:extLst>
          </p:cNvPr>
          <p:cNvSpPr txBox="1"/>
          <p:nvPr/>
        </p:nvSpPr>
        <p:spPr>
          <a:xfrm>
            <a:off x="357182" y="2312294"/>
            <a:ext cx="1427693" cy="564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sng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</a:rPr>
              <a:t>Sensor</a:t>
            </a:r>
            <a:endParaRPr kumimoji="0" lang="de-DE" sz="2400" b="1" i="1" u="sng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</a:endParaRPr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DA9F53E6-179E-CF4C-99A4-9CC6291E7169}"/>
              </a:ext>
            </a:extLst>
          </p:cNvPr>
          <p:cNvSpPr txBox="1"/>
          <p:nvPr/>
        </p:nvSpPr>
        <p:spPr>
          <a:xfrm>
            <a:off x="5106015" y="5887836"/>
            <a:ext cx="1427693" cy="564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MBP</a:t>
            </a:r>
            <a:endParaRPr kumimoji="0" lang="de-DE" sz="2400" b="1" i="1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2159703D-BD63-5340-A6D7-D4C5418539D1}"/>
              </a:ext>
            </a:extLst>
          </p:cNvPr>
          <p:cNvSpPr txBox="1"/>
          <p:nvPr/>
        </p:nvSpPr>
        <p:spPr>
          <a:xfrm>
            <a:off x="9733452" y="2283706"/>
            <a:ext cx="1600669" cy="564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sng" strike="noStrike" kern="0" cap="none" spc="0" normalizeH="0" baseline="0" noProof="0" dirty="0">
                <a:ln>
                  <a:noFill/>
                </a:ln>
                <a:solidFill>
                  <a:srgbClr val="283A58">
                    <a:lumMod val="60000"/>
                    <a:lumOff val="40000"/>
                  </a:srgbClr>
                </a:solidFill>
                <a:effectLst/>
                <a:uLnTx/>
                <a:uFillTx/>
              </a:rPr>
              <a:t>Actuator</a:t>
            </a:r>
            <a:endParaRPr kumimoji="0" lang="de-DE" sz="2400" b="1" i="1" u="sng" strike="noStrike" kern="0" cap="none" spc="0" normalizeH="0" baseline="0" noProof="0" dirty="0">
              <a:ln>
                <a:noFill/>
              </a:ln>
              <a:solidFill>
                <a:srgbClr val="283A58">
                  <a:lumMod val="60000"/>
                  <a:lumOff val="40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418" name="TextBox 417">
            <a:extLst>
              <a:ext uri="{FF2B5EF4-FFF2-40B4-BE49-F238E27FC236}">
                <a16:creationId xmlns:a16="http://schemas.microsoft.com/office/drawing/2014/main" id="{40D80C8C-0A67-DE47-A05D-844BBE172ABB}"/>
              </a:ext>
            </a:extLst>
          </p:cNvPr>
          <p:cNvSpPr txBox="1"/>
          <p:nvPr/>
        </p:nvSpPr>
        <p:spPr>
          <a:xfrm>
            <a:off x="1983833" y="1442029"/>
            <a:ext cx="1600669" cy="564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sng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Device</a:t>
            </a:r>
            <a:endParaRPr kumimoji="0" lang="de-DE" sz="2400" b="1" i="1" u="sng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</a:endParaRPr>
          </a:p>
        </p:txBody>
      </p: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B48356D9-9598-9744-AEA2-AFA6E14D28AD}"/>
              </a:ext>
            </a:extLst>
          </p:cNvPr>
          <p:cNvGrpSpPr/>
          <p:nvPr/>
        </p:nvGrpSpPr>
        <p:grpSpPr>
          <a:xfrm>
            <a:off x="11353800" y="176236"/>
            <a:ext cx="644619" cy="1741291"/>
            <a:chOff x="9263425" y="-1017136"/>
            <a:chExt cx="1437550" cy="3883212"/>
          </a:xfrm>
        </p:grpSpPr>
        <p:grpSp>
          <p:nvGrpSpPr>
            <p:cNvPr id="420" name="Group 419">
              <a:extLst>
                <a:ext uri="{FF2B5EF4-FFF2-40B4-BE49-F238E27FC236}">
                  <a16:creationId xmlns:a16="http://schemas.microsoft.com/office/drawing/2014/main" id="{FB90D116-3D03-AA49-A8EA-13AA09DD8B0F}"/>
                </a:ext>
              </a:extLst>
            </p:cNvPr>
            <p:cNvGrpSpPr/>
            <p:nvPr/>
          </p:nvGrpSpPr>
          <p:grpSpPr>
            <a:xfrm flipH="1">
              <a:off x="9263425" y="-1017136"/>
              <a:ext cx="1437550" cy="3883212"/>
              <a:chOff x="6269182" y="-512372"/>
              <a:chExt cx="1437550" cy="3883212"/>
            </a:xfrm>
          </p:grpSpPr>
          <p:sp>
            <p:nvSpPr>
              <p:cNvPr id="422" name="Freeform 128">
                <a:extLst>
                  <a:ext uri="{FF2B5EF4-FFF2-40B4-BE49-F238E27FC236}">
                    <a16:creationId xmlns:a16="http://schemas.microsoft.com/office/drawing/2014/main" id="{F790C6C3-ABAE-B148-B174-A0D17F4FD4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2808" y="-453237"/>
                <a:ext cx="192894" cy="409723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65" y="109"/>
                  </a:cxn>
                  <a:cxn ang="0">
                    <a:pos x="33" y="131"/>
                  </a:cxn>
                  <a:cxn ang="0">
                    <a:pos x="137" y="157"/>
                  </a:cxn>
                  <a:cxn ang="0">
                    <a:pos x="59" y="198"/>
                  </a:cxn>
                  <a:cxn ang="0">
                    <a:pos x="94" y="288"/>
                  </a:cxn>
                  <a:cxn ang="0">
                    <a:pos x="47" y="291"/>
                  </a:cxn>
                  <a:cxn ang="0">
                    <a:pos x="29" y="188"/>
                  </a:cxn>
                  <a:cxn ang="0">
                    <a:pos x="93" y="160"/>
                  </a:cxn>
                  <a:cxn ang="0">
                    <a:pos x="0" y="138"/>
                  </a:cxn>
                  <a:cxn ang="0">
                    <a:pos x="44" y="104"/>
                  </a:cxn>
                  <a:cxn ang="0">
                    <a:pos x="24" y="8"/>
                  </a:cxn>
                  <a:cxn ang="0">
                    <a:pos x="35" y="0"/>
                  </a:cxn>
                </a:cxnLst>
                <a:rect l="0" t="0" r="r" b="b"/>
                <a:pathLst>
                  <a:path w="137" h="291">
                    <a:moveTo>
                      <a:pt x="35" y="0"/>
                    </a:moveTo>
                    <a:lnTo>
                      <a:pt x="65" y="109"/>
                    </a:lnTo>
                    <a:lnTo>
                      <a:pt x="33" y="131"/>
                    </a:lnTo>
                    <a:lnTo>
                      <a:pt x="137" y="157"/>
                    </a:lnTo>
                    <a:lnTo>
                      <a:pt x="59" y="198"/>
                    </a:lnTo>
                    <a:lnTo>
                      <a:pt x="94" y="288"/>
                    </a:lnTo>
                    <a:lnTo>
                      <a:pt x="47" y="291"/>
                    </a:lnTo>
                    <a:lnTo>
                      <a:pt x="29" y="188"/>
                    </a:lnTo>
                    <a:lnTo>
                      <a:pt x="93" y="160"/>
                    </a:lnTo>
                    <a:lnTo>
                      <a:pt x="0" y="138"/>
                    </a:lnTo>
                    <a:lnTo>
                      <a:pt x="44" y="104"/>
                    </a:lnTo>
                    <a:lnTo>
                      <a:pt x="24" y="8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" name="Freeform 129">
                <a:extLst>
                  <a:ext uri="{FF2B5EF4-FFF2-40B4-BE49-F238E27FC236}">
                    <a16:creationId xmlns:a16="http://schemas.microsoft.com/office/drawing/2014/main" id="{5D43BF82-CD52-DC4B-B44D-507509DD14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92951" y="-512372"/>
                <a:ext cx="94335" cy="94335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46" y="2"/>
                  </a:cxn>
                  <a:cxn ang="0">
                    <a:pos x="55" y="7"/>
                  </a:cxn>
                  <a:cxn ang="0">
                    <a:pos x="62" y="14"/>
                  </a:cxn>
                  <a:cxn ang="0">
                    <a:pos x="66" y="23"/>
                  </a:cxn>
                  <a:cxn ang="0">
                    <a:pos x="67" y="34"/>
                  </a:cxn>
                  <a:cxn ang="0">
                    <a:pos x="65" y="45"/>
                  </a:cxn>
                  <a:cxn ang="0">
                    <a:pos x="60" y="54"/>
                  </a:cxn>
                  <a:cxn ang="0">
                    <a:pos x="53" y="61"/>
                  </a:cxn>
                  <a:cxn ang="0">
                    <a:pos x="44" y="65"/>
                  </a:cxn>
                  <a:cxn ang="0">
                    <a:pos x="33" y="67"/>
                  </a:cxn>
                  <a:cxn ang="0">
                    <a:pos x="22" y="65"/>
                  </a:cxn>
                  <a:cxn ang="0">
                    <a:pos x="13" y="59"/>
                  </a:cxn>
                  <a:cxn ang="0">
                    <a:pos x="6" y="52"/>
                  </a:cxn>
                  <a:cxn ang="0">
                    <a:pos x="1" y="43"/>
                  </a:cxn>
                  <a:cxn ang="0">
                    <a:pos x="0" y="32"/>
                  </a:cxn>
                  <a:cxn ang="0">
                    <a:pos x="2" y="22"/>
                  </a:cxn>
                  <a:cxn ang="0">
                    <a:pos x="7" y="13"/>
                  </a:cxn>
                  <a:cxn ang="0">
                    <a:pos x="15" y="6"/>
                  </a:cxn>
                  <a:cxn ang="0">
                    <a:pos x="24" y="1"/>
                  </a:cxn>
                  <a:cxn ang="0">
                    <a:pos x="35" y="0"/>
                  </a:cxn>
                </a:cxnLst>
                <a:rect l="0" t="0" r="r" b="b"/>
                <a:pathLst>
                  <a:path w="67" h="67">
                    <a:moveTo>
                      <a:pt x="35" y="0"/>
                    </a:moveTo>
                    <a:lnTo>
                      <a:pt x="46" y="2"/>
                    </a:lnTo>
                    <a:lnTo>
                      <a:pt x="55" y="7"/>
                    </a:lnTo>
                    <a:lnTo>
                      <a:pt x="62" y="14"/>
                    </a:lnTo>
                    <a:lnTo>
                      <a:pt x="66" y="23"/>
                    </a:lnTo>
                    <a:lnTo>
                      <a:pt x="67" y="34"/>
                    </a:lnTo>
                    <a:lnTo>
                      <a:pt x="65" y="45"/>
                    </a:lnTo>
                    <a:lnTo>
                      <a:pt x="60" y="54"/>
                    </a:lnTo>
                    <a:lnTo>
                      <a:pt x="53" y="61"/>
                    </a:lnTo>
                    <a:lnTo>
                      <a:pt x="44" y="65"/>
                    </a:lnTo>
                    <a:lnTo>
                      <a:pt x="33" y="67"/>
                    </a:lnTo>
                    <a:lnTo>
                      <a:pt x="22" y="65"/>
                    </a:lnTo>
                    <a:lnTo>
                      <a:pt x="13" y="59"/>
                    </a:lnTo>
                    <a:lnTo>
                      <a:pt x="6" y="52"/>
                    </a:lnTo>
                    <a:lnTo>
                      <a:pt x="1" y="43"/>
                    </a:lnTo>
                    <a:lnTo>
                      <a:pt x="0" y="32"/>
                    </a:lnTo>
                    <a:lnTo>
                      <a:pt x="2" y="22"/>
                    </a:lnTo>
                    <a:lnTo>
                      <a:pt x="7" y="13"/>
                    </a:lnTo>
                    <a:lnTo>
                      <a:pt x="15" y="6"/>
                    </a:lnTo>
                    <a:lnTo>
                      <a:pt x="24" y="1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" name="Freeform 130">
                <a:extLst>
                  <a:ext uri="{FF2B5EF4-FFF2-40B4-BE49-F238E27FC236}">
                    <a16:creationId xmlns:a16="http://schemas.microsoft.com/office/drawing/2014/main" id="{9E739B5F-F206-5D44-985B-3A3E78FB0C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92951" y="-502517"/>
                <a:ext cx="94335" cy="84479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0" y="6"/>
                  </a:cxn>
                  <a:cxn ang="0">
                    <a:pos x="9" y="14"/>
                  </a:cxn>
                  <a:cxn ang="0">
                    <a:pos x="10" y="26"/>
                  </a:cxn>
                  <a:cxn ang="0">
                    <a:pos x="16" y="36"/>
                  </a:cxn>
                  <a:cxn ang="0">
                    <a:pos x="26" y="42"/>
                  </a:cxn>
                  <a:cxn ang="0">
                    <a:pos x="37" y="45"/>
                  </a:cxn>
                  <a:cxn ang="0">
                    <a:pos x="48" y="43"/>
                  </a:cxn>
                  <a:cxn ang="0">
                    <a:pos x="57" y="37"/>
                  </a:cxn>
                  <a:cxn ang="0">
                    <a:pos x="63" y="30"/>
                  </a:cxn>
                  <a:cxn ang="0">
                    <a:pos x="67" y="20"/>
                  </a:cxn>
                  <a:cxn ang="0">
                    <a:pos x="67" y="23"/>
                  </a:cxn>
                  <a:cxn ang="0">
                    <a:pos x="67" y="27"/>
                  </a:cxn>
                  <a:cxn ang="0">
                    <a:pos x="65" y="38"/>
                  </a:cxn>
                  <a:cxn ang="0">
                    <a:pos x="60" y="47"/>
                  </a:cxn>
                  <a:cxn ang="0">
                    <a:pos x="53" y="54"/>
                  </a:cxn>
                  <a:cxn ang="0">
                    <a:pos x="44" y="58"/>
                  </a:cxn>
                  <a:cxn ang="0">
                    <a:pos x="33" y="60"/>
                  </a:cxn>
                  <a:cxn ang="0">
                    <a:pos x="22" y="58"/>
                  </a:cxn>
                  <a:cxn ang="0">
                    <a:pos x="13" y="52"/>
                  </a:cxn>
                  <a:cxn ang="0">
                    <a:pos x="6" y="45"/>
                  </a:cxn>
                  <a:cxn ang="0">
                    <a:pos x="1" y="36"/>
                  </a:cxn>
                  <a:cxn ang="0">
                    <a:pos x="0" y="25"/>
                  </a:cxn>
                  <a:cxn ang="0">
                    <a:pos x="2" y="15"/>
                  </a:cxn>
                  <a:cxn ang="0">
                    <a:pos x="6" y="6"/>
                  </a:cxn>
                  <a:cxn ang="0">
                    <a:pos x="13" y="0"/>
                  </a:cxn>
                </a:cxnLst>
                <a:rect l="0" t="0" r="r" b="b"/>
                <a:pathLst>
                  <a:path w="67" h="60">
                    <a:moveTo>
                      <a:pt x="13" y="0"/>
                    </a:moveTo>
                    <a:lnTo>
                      <a:pt x="10" y="6"/>
                    </a:lnTo>
                    <a:lnTo>
                      <a:pt x="9" y="14"/>
                    </a:lnTo>
                    <a:lnTo>
                      <a:pt x="10" y="26"/>
                    </a:lnTo>
                    <a:lnTo>
                      <a:pt x="16" y="36"/>
                    </a:lnTo>
                    <a:lnTo>
                      <a:pt x="26" y="42"/>
                    </a:lnTo>
                    <a:lnTo>
                      <a:pt x="37" y="45"/>
                    </a:lnTo>
                    <a:lnTo>
                      <a:pt x="48" y="43"/>
                    </a:lnTo>
                    <a:lnTo>
                      <a:pt x="57" y="37"/>
                    </a:lnTo>
                    <a:lnTo>
                      <a:pt x="63" y="30"/>
                    </a:lnTo>
                    <a:lnTo>
                      <a:pt x="67" y="20"/>
                    </a:lnTo>
                    <a:lnTo>
                      <a:pt x="67" y="23"/>
                    </a:lnTo>
                    <a:lnTo>
                      <a:pt x="67" y="27"/>
                    </a:lnTo>
                    <a:lnTo>
                      <a:pt x="65" y="38"/>
                    </a:lnTo>
                    <a:lnTo>
                      <a:pt x="60" y="47"/>
                    </a:lnTo>
                    <a:lnTo>
                      <a:pt x="53" y="54"/>
                    </a:lnTo>
                    <a:lnTo>
                      <a:pt x="44" y="58"/>
                    </a:lnTo>
                    <a:lnTo>
                      <a:pt x="33" y="60"/>
                    </a:lnTo>
                    <a:lnTo>
                      <a:pt x="22" y="58"/>
                    </a:lnTo>
                    <a:lnTo>
                      <a:pt x="13" y="52"/>
                    </a:lnTo>
                    <a:lnTo>
                      <a:pt x="6" y="45"/>
                    </a:lnTo>
                    <a:lnTo>
                      <a:pt x="1" y="36"/>
                    </a:lnTo>
                    <a:lnTo>
                      <a:pt x="0" y="25"/>
                    </a:lnTo>
                    <a:lnTo>
                      <a:pt x="2" y="15"/>
                    </a:lnTo>
                    <a:lnTo>
                      <a:pt x="6" y="6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" name="Freeform 131">
                <a:extLst>
                  <a:ext uri="{FF2B5EF4-FFF2-40B4-BE49-F238E27FC236}">
                    <a16:creationId xmlns:a16="http://schemas.microsoft.com/office/drawing/2014/main" id="{0491EDAA-15E6-1440-ABB2-53BA8B21BF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6643" y="2576739"/>
                <a:ext cx="259069" cy="677239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10" y="45"/>
                  </a:cxn>
                  <a:cxn ang="0">
                    <a:pos x="128" y="89"/>
                  </a:cxn>
                  <a:cxn ang="0">
                    <a:pos x="144" y="132"/>
                  </a:cxn>
                  <a:cxn ang="0">
                    <a:pos x="157" y="174"/>
                  </a:cxn>
                  <a:cxn ang="0">
                    <a:pos x="166" y="214"/>
                  </a:cxn>
                  <a:cxn ang="0">
                    <a:pos x="174" y="252"/>
                  </a:cxn>
                  <a:cxn ang="0">
                    <a:pos x="179" y="288"/>
                  </a:cxn>
                  <a:cxn ang="0">
                    <a:pos x="181" y="320"/>
                  </a:cxn>
                  <a:cxn ang="0">
                    <a:pos x="183" y="351"/>
                  </a:cxn>
                  <a:cxn ang="0">
                    <a:pos x="184" y="376"/>
                  </a:cxn>
                  <a:cxn ang="0">
                    <a:pos x="183" y="399"/>
                  </a:cxn>
                  <a:cxn ang="0">
                    <a:pos x="182" y="417"/>
                  </a:cxn>
                  <a:cxn ang="0">
                    <a:pos x="181" y="430"/>
                  </a:cxn>
                  <a:cxn ang="0">
                    <a:pos x="179" y="438"/>
                  </a:cxn>
                  <a:cxn ang="0">
                    <a:pos x="179" y="441"/>
                  </a:cxn>
                  <a:cxn ang="0">
                    <a:pos x="51" y="481"/>
                  </a:cxn>
                  <a:cxn ang="0">
                    <a:pos x="59" y="439"/>
                  </a:cxn>
                  <a:cxn ang="0">
                    <a:pos x="64" y="398"/>
                  </a:cxn>
                  <a:cxn ang="0">
                    <a:pos x="66" y="359"/>
                  </a:cxn>
                  <a:cxn ang="0">
                    <a:pos x="66" y="321"/>
                  </a:cxn>
                  <a:cxn ang="0">
                    <a:pos x="64" y="285"/>
                  </a:cxn>
                  <a:cxn ang="0">
                    <a:pos x="61" y="251"/>
                  </a:cxn>
                  <a:cxn ang="0">
                    <a:pos x="56" y="219"/>
                  </a:cxn>
                  <a:cxn ang="0">
                    <a:pos x="50" y="189"/>
                  </a:cxn>
                  <a:cxn ang="0">
                    <a:pos x="43" y="161"/>
                  </a:cxn>
                  <a:cxn ang="0">
                    <a:pos x="35" y="137"/>
                  </a:cxn>
                  <a:cxn ang="0">
                    <a:pos x="28" y="114"/>
                  </a:cxn>
                  <a:cxn ang="0">
                    <a:pos x="21" y="95"/>
                  </a:cxn>
                  <a:cxn ang="0">
                    <a:pos x="15" y="79"/>
                  </a:cxn>
                  <a:cxn ang="0">
                    <a:pos x="9" y="66"/>
                  </a:cxn>
                  <a:cxn ang="0">
                    <a:pos x="4" y="57"/>
                  </a:cxn>
                  <a:cxn ang="0">
                    <a:pos x="1" y="51"/>
                  </a:cxn>
                  <a:cxn ang="0">
                    <a:pos x="0" y="49"/>
                  </a:cxn>
                  <a:cxn ang="0">
                    <a:pos x="87" y="0"/>
                  </a:cxn>
                </a:cxnLst>
                <a:rect l="0" t="0" r="r" b="b"/>
                <a:pathLst>
                  <a:path w="184" h="481">
                    <a:moveTo>
                      <a:pt x="87" y="0"/>
                    </a:moveTo>
                    <a:lnTo>
                      <a:pt x="110" y="45"/>
                    </a:lnTo>
                    <a:lnTo>
                      <a:pt x="128" y="89"/>
                    </a:lnTo>
                    <a:lnTo>
                      <a:pt x="144" y="132"/>
                    </a:lnTo>
                    <a:lnTo>
                      <a:pt x="157" y="174"/>
                    </a:lnTo>
                    <a:lnTo>
                      <a:pt x="166" y="214"/>
                    </a:lnTo>
                    <a:lnTo>
                      <a:pt x="174" y="252"/>
                    </a:lnTo>
                    <a:lnTo>
                      <a:pt x="179" y="288"/>
                    </a:lnTo>
                    <a:lnTo>
                      <a:pt x="181" y="320"/>
                    </a:lnTo>
                    <a:lnTo>
                      <a:pt x="183" y="351"/>
                    </a:lnTo>
                    <a:lnTo>
                      <a:pt x="184" y="376"/>
                    </a:lnTo>
                    <a:lnTo>
                      <a:pt x="183" y="399"/>
                    </a:lnTo>
                    <a:lnTo>
                      <a:pt x="182" y="417"/>
                    </a:lnTo>
                    <a:lnTo>
                      <a:pt x="181" y="430"/>
                    </a:lnTo>
                    <a:lnTo>
                      <a:pt x="179" y="438"/>
                    </a:lnTo>
                    <a:lnTo>
                      <a:pt x="179" y="441"/>
                    </a:lnTo>
                    <a:lnTo>
                      <a:pt x="51" y="481"/>
                    </a:lnTo>
                    <a:lnTo>
                      <a:pt x="59" y="439"/>
                    </a:lnTo>
                    <a:lnTo>
                      <a:pt x="64" y="398"/>
                    </a:lnTo>
                    <a:lnTo>
                      <a:pt x="66" y="359"/>
                    </a:lnTo>
                    <a:lnTo>
                      <a:pt x="66" y="321"/>
                    </a:lnTo>
                    <a:lnTo>
                      <a:pt x="64" y="285"/>
                    </a:lnTo>
                    <a:lnTo>
                      <a:pt x="61" y="251"/>
                    </a:lnTo>
                    <a:lnTo>
                      <a:pt x="56" y="219"/>
                    </a:lnTo>
                    <a:lnTo>
                      <a:pt x="50" y="189"/>
                    </a:lnTo>
                    <a:lnTo>
                      <a:pt x="43" y="161"/>
                    </a:lnTo>
                    <a:lnTo>
                      <a:pt x="35" y="137"/>
                    </a:lnTo>
                    <a:lnTo>
                      <a:pt x="28" y="114"/>
                    </a:lnTo>
                    <a:lnTo>
                      <a:pt x="21" y="95"/>
                    </a:lnTo>
                    <a:lnTo>
                      <a:pt x="15" y="79"/>
                    </a:lnTo>
                    <a:lnTo>
                      <a:pt x="9" y="66"/>
                    </a:lnTo>
                    <a:lnTo>
                      <a:pt x="4" y="57"/>
                    </a:lnTo>
                    <a:lnTo>
                      <a:pt x="1" y="51"/>
                    </a:lnTo>
                    <a:lnTo>
                      <a:pt x="0" y="49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" name="Freeform 132">
                <a:extLst>
                  <a:ext uri="{FF2B5EF4-FFF2-40B4-BE49-F238E27FC236}">
                    <a16:creationId xmlns:a16="http://schemas.microsoft.com/office/drawing/2014/main" id="{3FE16840-0C3E-0541-BAB3-BE96F6AA17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0668" y="2323302"/>
                <a:ext cx="991219" cy="395643"/>
              </a:xfrm>
              <a:custGeom>
                <a:avLst/>
                <a:gdLst/>
                <a:ahLst/>
                <a:cxnLst>
                  <a:cxn ang="0">
                    <a:pos x="704" y="0"/>
                  </a:cxn>
                  <a:cxn ang="0">
                    <a:pos x="703" y="7"/>
                  </a:cxn>
                  <a:cxn ang="0">
                    <a:pos x="703" y="16"/>
                  </a:cxn>
                  <a:cxn ang="0">
                    <a:pos x="700" y="28"/>
                  </a:cxn>
                  <a:cxn ang="0">
                    <a:pos x="697" y="42"/>
                  </a:cxn>
                  <a:cxn ang="0">
                    <a:pos x="692" y="56"/>
                  </a:cxn>
                  <a:cxn ang="0">
                    <a:pos x="685" y="73"/>
                  </a:cxn>
                  <a:cxn ang="0">
                    <a:pos x="678" y="90"/>
                  </a:cxn>
                  <a:cxn ang="0">
                    <a:pos x="667" y="108"/>
                  </a:cxn>
                  <a:cxn ang="0">
                    <a:pos x="657" y="127"/>
                  </a:cxn>
                  <a:cxn ang="0">
                    <a:pos x="643" y="145"/>
                  </a:cxn>
                  <a:cxn ang="0">
                    <a:pos x="627" y="164"/>
                  </a:cxn>
                  <a:cxn ang="0">
                    <a:pos x="610" y="181"/>
                  </a:cxn>
                  <a:cxn ang="0">
                    <a:pos x="590" y="199"/>
                  </a:cxn>
                  <a:cxn ang="0">
                    <a:pos x="568" y="215"/>
                  </a:cxn>
                  <a:cxn ang="0">
                    <a:pos x="544" y="230"/>
                  </a:cxn>
                  <a:cxn ang="0">
                    <a:pos x="516" y="244"/>
                  </a:cxn>
                  <a:cxn ang="0">
                    <a:pos x="486" y="256"/>
                  </a:cxn>
                  <a:cxn ang="0">
                    <a:pos x="452" y="266"/>
                  </a:cxn>
                  <a:cxn ang="0">
                    <a:pos x="416" y="273"/>
                  </a:cxn>
                  <a:cxn ang="0">
                    <a:pos x="377" y="278"/>
                  </a:cxn>
                  <a:cxn ang="0">
                    <a:pos x="334" y="281"/>
                  </a:cxn>
                  <a:cxn ang="0">
                    <a:pos x="294" y="281"/>
                  </a:cxn>
                  <a:cxn ang="0">
                    <a:pos x="257" y="279"/>
                  </a:cxn>
                  <a:cxn ang="0">
                    <a:pos x="224" y="274"/>
                  </a:cxn>
                  <a:cxn ang="0">
                    <a:pos x="194" y="268"/>
                  </a:cxn>
                  <a:cxn ang="0">
                    <a:pos x="165" y="260"/>
                  </a:cxn>
                  <a:cxn ang="0">
                    <a:pos x="140" y="251"/>
                  </a:cxn>
                  <a:cxn ang="0">
                    <a:pos x="118" y="240"/>
                  </a:cxn>
                  <a:cxn ang="0">
                    <a:pos x="98" y="229"/>
                  </a:cxn>
                  <a:cxn ang="0">
                    <a:pos x="79" y="216"/>
                  </a:cxn>
                  <a:cxn ang="0">
                    <a:pos x="64" y="205"/>
                  </a:cxn>
                  <a:cxn ang="0">
                    <a:pos x="50" y="192"/>
                  </a:cxn>
                  <a:cxn ang="0">
                    <a:pos x="38" y="180"/>
                  </a:cxn>
                  <a:cxn ang="0">
                    <a:pos x="29" y="169"/>
                  </a:cxn>
                  <a:cxn ang="0">
                    <a:pos x="21" y="157"/>
                  </a:cxn>
                  <a:cxn ang="0">
                    <a:pos x="14" y="147"/>
                  </a:cxn>
                  <a:cxn ang="0">
                    <a:pos x="9" y="139"/>
                  </a:cxn>
                  <a:cxn ang="0">
                    <a:pos x="5" y="131"/>
                  </a:cxn>
                  <a:cxn ang="0">
                    <a:pos x="2" y="126"/>
                  </a:cxn>
                  <a:cxn ang="0">
                    <a:pos x="1" y="122"/>
                  </a:cxn>
                  <a:cxn ang="0">
                    <a:pos x="0" y="121"/>
                  </a:cxn>
                  <a:cxn ang="0">
                    <a:pos x="704" y="0"/>
                  </a:cxn>
                </a:cxnLst>
                <a:rect l="0" t="0" r="r" b="b"/>
                <a:pathLst>
                  <a:path w="704" h="281">
                    <a:moveTo>
                      <a:pt x="704" y="0"/>
                    </a:moveTo>
                    <a:lnTo>
                      <a:pt x="703" y="7"/>
                    </a:lnTo>
                    <a:lnTo>
                      <a:pt x="703" y="16"/>
                    </a:lnTo>
                    <a:lnTo>
                      <a:pt x="700" y="28"/>
                    </a:lnTo>
                    <a:lnTo>
                      <a:pt x="697" y="42"/>
                    </a:lnTo>
                    <a:lnTo>
                      <a:pt x="692" y="56"/>
                    </a:lnTo>
                    <a:lnTo>
                      <a:pt x="685" y="73"/>
                    </a:lnTo>
                    <a:lnTo>
                      <a:pt x="678" y="90"/>
                    </a:lnTo>
                    <a:lnTo>
                      <a:pt x="667" y="108"/>
                    </a:lnTo>
                    <a:lnTo>
                      <a:pt x="657" y="127"/>
                    </a:lnTo>
                    <a:lnTo>
                      <a:pt x="643" y="145"/>
                    </a:lnTo>
                    <a:lnTo>
                      <a:pt x="627" y="164"/>
                    </a:lnTo>
                    <a:lnTo>
                      <a:pt x="610" y="181"/>
                    </a:lnTo>
                    <a:lnTo>
                      <a:pt x="590" y="199"/>
                    </a:lnTo>
                    <a:lnTo>
                      <a:pt x="568" y="215"/>
                    </a:lnTo>
                    <a:lnTo>
                      <a:pt x="544" y="230"/>
                    </a:lnTo>
                    <a:lnTo>
                      <a:pt x="516" y="244"/>
                    </a:lnTo>
                    <a:lnTo>
                      <a:pt x="486" y="256"/>
                    </a:lnTo>
                    <a:lnTo>
                      <a:pt x="452" y="266"/>
                    </a:lnTo>
                    <a:lnTo>
                      <a:pt x="416" y="273"/>
                    </a:lnTo>
                    <a:lnTo>
                      <a:pt x="377" y="278"/>
                    </a:lnTo>
                    <a:lnTo>
                      <a:pt x="334" y="281"/>
                    </a:lnTo>
                    <a:lnTo>
                      <a:pt x="294" y="281"/>
                    </a:lnTo>
                    <a:lnTo>
                      <a:pt x="257" y="279"/>
                    </a:lnTo>
                    <a:lnTo>
                      <a:pt x="224" y="274"/>
                    </a:lnTo>
                    <a:lnTo>
                      <a:pt x="194" y="268"/>
                    </a:lnTo>
                    <a:lnTo>
                      <a:pt x="165" y="260"/>
                    </a:lnTo>
                    <a:lnTo>
                      <a:pt x="140" y="251"/>
                    </a:lnTo>
                    <a:lnTo>
                      <a:pt x="118" y="240"/>
                    </a:lnTo>
                    <a:lnTo>
                      <a:pt x="98" y="229"/>
                    </a:lnTo>
                    <a:lnTo>
                      <a:pt x="79" y="216"/>
                    </a:lnTo>
                    <a:lnTo>
                      <a:pt x="64" y="205"/>
                    </a:lnTo>
                    <a:lnTo>
                      <a:pt x="50" y="192"/>
                    </a:lnTo>
                    <a:lnTo>
                      <a:pt x="38" y="180"/>
                    </a:lnTo>
                    <a:lnTo>
                      <a:pt x="29" y="169"/>
                    </a:lnTo>
                    <a:lnTo>
                      <a:pt x="21" y="157"/>
                    </a:lnTo>
                    <a:lnTo>
                      <a:pt x="14" y="147"/>
                    </a:lnTo>
                    <a:lnTo>
                      <a:pt x="9" y="139"/>
                    </a:lnTo>
                    <a:lnTo>
                      <a:pt x="5" y="131"/>
                    </a:lnTo>
                    <a:lnTo>
                      <a:pt x="2" y="126"/>
                    </a:lnTo>
                    <a:lnTo>
                      <a:pt x="1" y="122"/>
                    </a:lnTo>
                    <a:lnTo>
                      <a:pt x="0" y="121"/>
                    </a:lnTo>
                    <a:lnTo>
                      <a:pt x="704" y="0"/>
                    </a:lnTo>
                    <a:close/>
                  </a:path>
                </a:pathLst>
              </a:custGeom>
              <a:solidFill>
                <a:srgbClr val="BCF1F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" name="Freeform 133">
                <a:extLst>
                  <a:ext uri="{FF2B5EF4-FFF2-40B4-BE49-F238E27FC236}">
                    <a16:creationId xmlns:a16="http://schemas.microsoft.com/office/drawing/2014/main" id="{828E6015-B6C6-5645-BDE1-91E6EDF9F8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0668" y="2323302"/>
                <a:ext cx="991219" cy="246397"/>
              </a:xfrm>
              <a:custGeom>
                <a:avLst/>
                <a:gdLst/>
                <a:ahLst/>
                <a:cxnLst>
                  <a:cxn ang="0">
                    <a:pos x="704" y="0"/>
                  </a:cxn>
                  <a:cxn ang="0">
                    <a:pos x="703" y="10"/>
                  </a:cxn>
                  <a:cxn ang="0">
                    <a:pos x="702" y="22"/>
                  </a:cxn>
                  <a:cxn ang="0">
                    <a:pos x="699" y="36"/>
                  </a:cxn>
                  <a:cxn ang="0">
                    <a:pos x="693" y="53"/>
                  </a:cxn>
                  <a:cxn ang="0">
                    <a:pos x="686" y="72"/>
                  </a:cxn>
                  <a:cxn ang="0">
                    <a:pos x="672" y="82"/>
                  </a:cxn>
                  <a:cxn ang="0">
                    <a:pos x="653" y="92"/>
                  </a:cxn>
                  <a:cxn ang="0">
                    <a:pos x="630" y="103"/>
                  </a:cxn>
                  <a:cxn ang="0">
                    <a:pos x="603" y="113"/>
                  </a:cxn>
                  <a:cxn ang="0">
                    <a:pos x="572" y="124"/>
                  </a:cxn>
                  <a:cxn ang="0">
                    <a:pos x="538" y="134"/>
                  </a:cxn>
                  <a:cxn ang="0">
                    <a:pos x="502" y="144"/>
                  </a:cxn>
                  <a:cxn ang="0">
                    <a:pos x="462" y="153"/>
                  </a:cxn>
                  <a:cxn ang="0">
                    <a:pos x="421" y="159"/>
                  </a:cxn>
                  <a:cxn ang="0">
                    <a:pos x="378" y="165"/>
                  </a:cxn>
                  <a:cxn ang="0">
                    <a:pos x="323" y="170"/>
                  </a:cxn>
                  <a:cxn ang="0">
                    <a:pos x="271" y="174"/>
                  </a:cxn>
                  <a:cxn ang="0">
                    <a:pos x="222" y="175"/>
                  </a:cxn>
                  <a:cxn ang="0">
                    <a:pos x="178" y="175"/>
                  </a:cxn>
                  <a:cxn ang="0">
                    <a:pos x="137" y="174"/>
                  </a:cxn>
                  <a:cxn ang="0">
                    <a:pos x="101" y="171"/>
                  </a:cxn>
                  <a:cxn ang="0">
                    <a:pos x="71" y="168"/>
                  </a:cxn>
                  <a:cxn ang="0">
                    <a:pos x="45" y="165"/>
                  </a:cxn>
                  <a:cxn ang="0">
                    <a:pos x="26" y="161"/>
                  </a:cxn>
                  <a:cxn ang="0">
                    <a:pos x="15" y="149"/>
                  </a:cxn>
                  <a:cxn ang="0">
                    <a:pos x="8" y="138"/>
                  </a:cxn>
                  <a:cxn ang="0">
                    <a:pos x="4" y="128"/>
                  </a:cxn>
                  <a:cxn ang="0">
                    <a:pos x="1" y="123"/>
                  </a:cxn>
                  <a:cxn ang="0">
                    <a:pos x="0" y="121"/>
                  </a:cxn>
                  <a:cxn ang="0">
                    <a:pos x="704" y="0"/>
                  </a:cxn>
                </a:cxnLst>
                <a:rect l="0" t="0" r="r" b="b"/>
                <a:pathLst>
                  <a:path w="704" h="175">
                    <a:moveTo>
                      <a:pt x="704" y="0"/>
                    </a:moveTo>
                    <a:lnTo>
                      <a:pt x="703" y="10"/>
                    </a:lnTo>
                    <a:lnTo>
                      <a:pt x="702" y="22"/>
                    </a:lnTo>
                    <a:lnTo>
                      <a:pt x="699" y="36"/>
                    </a:lnTo>
                    <a:lnTo>
                      <a:pt x="693" y="53"/>
                    </a:lnTo>
                    <a:lnTo>
                      <a:pt x="686" y="72"/>
                    </a:lnTo>
                    <a:lnTo>
                      <a:pt x="672" y="82"/>
                    </a:lnTo>
                    <a:lnTo>
                      <a:pt x="653" y="92"/>
                    </a:lnTo>
                    <a:lnTo>
                      <a:pt x="630" y="103"/>
                    </a:lnTo>
                    <a:lnTo>
                      <a:pt x="603" y="113"/>
                    </a:lnTo>
                    <a:lnTo>
                      <a:pt x="572" y="124"/>
                    </a:lnTo>
                    <a:lnTo>
                      <a:pt x="538" y="134"/>
                    </a:lnTo>
                    <a:lnTo>
                      <a:pt x="502" y="144"/>
                    </a:lnTo>
                    <a:lnTo>
                      <a:pt x="462" y="153"/>
                    </a:lnTo>
                    <a:lnTo>
                      <a:pt x="421" y="159"/>
                    </a:lnTo>
                    <a:lnTo>
                      <a:pt x="378" y="165"/>
                    </a:lnTo>
                    <a:lnTo>
                      <a:pt x="323" y="170"/>
                    </a:lnTo>
                    <a:lnTo>
                      <a:pt x="271" y="174"/>
                    </a:lnTo>
                    <a:lnTo>
                      <a:pt x="222" y="175"/>
                    </a:lnTo>
                    <a:lnTo>
                      <a:pt x="178" y="175"/>
                    </a:lnTo>
                    <a:lnTo>
                      <a:pt x="137" y="174"/>
                    </a:lnTo>
                    <a:lnTo>
                      <a:pt x="101" y="171"/>
                    </a:lnTo>
                    <a:lnTo>
                      <a:pt x="71" y="168"/>
                    </a:lnTo>
                    <a:lnTo>
                      <a:pt x="45" y="165"/>
                    </a:lnTo>
                    <a:lnTo>
                      <a:pt x="26" y="161"/>
                    </a:lnTo>
                    <a:lnTo>
                      <a:pt x="15" y="149"/>
                    </a:lnTo>
                    <a:lnTo>
                      <a:pt x="8" y="138"/>
                    </a:lnTo>
                    <a:lnTo>
                      <a:pt x="4" y="128"/>
                    </a:lnTo>
                    <a:lnTo>
                      <a:pt x="1" y="123"/>
                    </a:lnTo>
                    <a:lnTo>
                      <a:pt x="0" y="121"/>
                    </a:lnTo>
                    <a:lnTo>
                      <a:pt x="704" y="0"/>
                    </a:lnTo>
                    <a:close/>
                  </a:path>
                </a:pathLst>
              </a:custGeom>
              <a:solidFill>
                <a:srgbClr val="6BC7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" name="Freeform 134">
                <a:extLst>
                  <a:ext uri="{FF2B5EF4-FFF2-40B4-BE49-F238E27FC236}">
                    <a16:creationId xmlns:a16="http://schemas.microsoft.com/office/drawing/2014/main" id="{08EDA686-5582-B449-86C2-09738CB1B4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5279" y="1517937"/>
                <a:ext cx="249213" cy="67583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6"/>
                  </a:cxn>
                  <a:cxn ang="0">
                    <a:pos x="11" y="13"/>
                  </a:cxn>
                  <a:cxn ang="0">
                    <a:pos x="20" y="23"/>
                  </a:cxn>
                  <a:cxn ang="0">
                    <a:pos x="30" y="36"/>
                  </a:cxn>
                  <a:cxn ang="0">
                    <a:pos x="42" y="53"/>
                  </a:cxn>
                  <a:cxn ang="0">
                    <a:pos x="56" y="73"/>
                  </a:cxn>
                  <a:cxn ang="0">
                    <a:pos x="70" y="97"/>
                  </a:cxn>
                  <a:cxn ang="0">
                    <a:pos x="84" y="123"/>
                  </a:cxn>
                  <a:cxn ang="0">
                    <a:pos x="99" y="154"/>
                  </a:cxn>
                  <a:cxn ang="0">
                    <a:pos x="113" y="188"/>
                  </a:cxn>
                  <a:cxn ang="0">
                    <a:pos x="128" y="226"/>
                  </a:cxn>
                  <a:cxn ang="0">
                    <a:pos x="142" y="267"/>
                  </a:cxn>
                  <a:cxn ang="0">
                    <a:pos x="155" y="314"/>
                  </a:cxn>
                  <a:cxn ang="0">
                    <a:pos x="167" y="364"/>
                  </a:cxn>
                  <a:cxn ang="0">
                    <a:pos x="177" y="418"/>
                  </a:cxn>
                  <a:cxn ang="0">
                    <a:pos x="38" y="480"/>
                  </a:cxn>
                  <a:cxn ang="0">
                    <a:pos x="0" y="0"/>
                  </a:cxn>
                </a:cxnLst>
                <a:rect l="0" t="0" r="r" b="b"/>
                <a:pathLst>
                  <a:path w="177" h="480">
                    <a:moveTo>
                      <a:pt x="0" y="0"/>
                    </a:moveTo>
                    <a:lnTo>
                      <a:pt x="5" y="6"/>
                    </a:lnTo>
                    <a:lnTo>
                      <a:pt x="11" y="13"/>
                    </a:lnTo>
                    <a:lnTo>
                      <a:pt x="20" y="23"/>
                    </a:lnTo>
                    <a:lnTo>
                      <a:pt x="30" y="36"/>
                    </a:lnTo>
                    <a:lnTo>
                      <a:pt x="42" y="53"/>
                    </a:lnTo>
                    <a:lnTo>
                      <a:pt x="56" y="73"/>
                    </a:lnTo>
                    <a:lnTo>
                      <a:pt x="70" y="97"/>
                    </a:lnTo>
                    <a:lnTo>
                      <a:pt x="84" y="123"/>
                    </a:lnTo>
                    <a:lnTo>
                      <a:pt x="99" y="154"/>
                    </a:lnTo>
                    <a:lnTo>
                      <a:pt x="113" y="188"/>
                    </a:lnTo>
                    <a:lnTo>
                      <a:pt x="128" y="226"/>
                    </a:lnTo>
                    <a:lnTo>
                      <a:pt x="142" y="267"/>
                    </a:lnTo>
                    <a:lnTo>
                      <a:pt x="155" y="314"/>
                    </a:lnTo>
                    <a:lnTo>
                      <a:pt x="167" y="364"/>
                    </a:lnTo>
                    <a:lnTo>
                      <a:pt x="177" y="418"/>
                    </a:lnTo>
                    <a:lnTo>
                      <a:pt x="38" y="4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" name="Freeform 135">
                <a:extLst>
                  <a:ext uri="{FF2B5EF4-FFF2-40B4-BE49-F238E27FC236}">
                    <a16:creationId xmlns:a16="http://schemas.microsoft.com/office/drawing/2014/main" id="{922F4B0A-3FE0-A54C-9D7F-959C79B412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462" y="-123769"/>
                <a:ext cx="1154545" cy="1220720"/>
              </a:xfrm>
              <a:custGeom>
                <a:avLst/>
                <a:gdLst/>
                <a:ahLst/>
                <a:cxnLst>
                  <a:cxn ang="0">
                    <a:pos x="487" y="0"/>
                  </a:cxn>
                  <a:cxn ang="0">
                    <a:pos x="563" y="8"/>
                  </a:cxn>
                  <a:cxn ang="0">
                    <a:pos x="625" y="18"/>
                  </a:cxn>
                  <a:cxn ang="0">
                    <a:pos x="671" y="30"/>
                  </a:cxn>
                  <a:cxn ang="0">
                    <a:pos x="699" y="38"/>
                  </a:cxn>
                  <a:cxn ang="0">
                    <a:pos x="738" y="51"/>
                  </a:cxn>
                  <a:cxn ang="0">
                    <a:pos x="767" y="65"/>
                  </a:cxn>
                  <a:cxn ang="0">
                    <a:pos x="788" y="87"/>
                  </a:cxn>
                  <a:cxn ang="0">
                    <a:pos x="803" y="120"/>
                  </a:cxn>
                  <a:cxn ang="0">
                    <a:pos x="811" y="158"/>
                  </a:cxn>
                  <a:cxn ang="0">
                    <a:pos x="816" y="200"/>
                  </a:cxn>
                  <a:cxn ang="0">
                    <a:pos x="820" y="258"/>
                  </a:cxn>
                  <a:cxn ang="0">
                    <a:pos x="819" y="365"/>
                  </a:cxn>
                  <a:cxn ang="0">
                    <a:pos x="813" y="445"/>
                  </a:cxn>
                  <a:cxn ang="0">
                    <a:pos x="801" y="526"/>
                  </a:cxn>
                  <a:cxn ang="0">
                    <a:pos x="782" y="607"/>
                  </a:cxn>
                  <a:cxn ang="0">
                    <a:pos x="754" y="681"/>
                  </a:cxn>
                  <a:cxn ang="0">
                    <a:pos x="717" y="746"/>
                  </a:cxn>
                  <a:cxn ang="0">
                    <a:pos x="672" y="793"/>
                  </a:cxn>
                  <a:cxn ang="0">
                    <a:pos x="617" y="829"/>
                  </a:cxn>
                  <a:cxn ang="0">
                    <a:pos x="555" y="853"/>
                  </a:cxn>
                  <a:cxn ang="0">
                    <a:pos x="488" y="865"/>
                  </a:cxn>
                  <a:cxn ang="0">
                    <a:pos x="419" y="866"/>
                  </a:cxn>
                  <a:cxn ang="0">
                    <a:pos x="349" y="855"/>
                  </a:cxn>
                  <a:cxn ang="0">
                    <a:pos x="282" y="832"/>
                  </a:cxn>
                  <a:cxn ang="0">
                    <a:pos x="220" y="798"/>
                  </a:cxn>
                  <a:cxn ang="0">
                    <a:pos x="167" y="752"/>
                  </a:cxn>
                  <a:cxn ang="0">
                    <a:pos x="122" y="694"/>
                  </a:cxn>
                  <a:cxn ang="0">
                    <a:pos x="82" y="614"/>
                  </a:cxn>
                  <a:cxn ang="0">
                    <a:pos x="52" y="532"/>
                  </a:cxn>
                  <a:cxn ang="0">
                    <a:pos x="30" y="450"/>
                  </a:cxn>
                  <a:cxn ang="0">
                    <a:pos x="15" y="372"/>
                  </a:cxn>
                  <a:cxn ang="0">
                    <a:pos x="7" y="303"/>
                  </a:cxn>
                  <a:cxn ang="0">
                    <a:pos x="2" y="245"/>
                  </a:cxn>
                  <a:cxn ang="0">
                    <a:pos x="0" y="202"/>
                  </a:cxn>
                  <a:cxn ang="0">
                    <a:pos x="1" y="168"/>
                  </a:cxn>
                  <a:cxn ang="0">
                    <a:pos x="5" y="155"/>
                  </a:cxn>
                  <a:cxn ang="0">
                    <a:pos x="16" y="137"/>
                  </a:cxn>
                  <a:cxn ang="0">
                    <a:pos x="37" y="115"/>
                  </a:cxn>
                  <a:cxn ang="0">
                    <a:pos x="72" y="91"/>
                  </a:cxn>
                  <a:cxn ang="0">
                    <a:pos x="122" y="65"/>
                  </a:cxn>
                  <a:cxn ang="0">
                    <a:pos x="193" y="40"/>
                  </a:cxn>
                  <a:cxn ang="0">
                    <a:pos x="301" y="14"/>
                  </a:cxn>
                  <a:cxn ang="0">
                    <a:pos x="399" y="1"/>
                  </a:cxn>
                </a:cxnLst>
                <a:rect l="0" t="0" r="r" b="b"/>
                <a:pathLst>
                  <a:path w="820" h="867">
                    <a:moveTo>
                      <a:pt x="445" y="0"/>
                    </a:moveTo>
                    <a:lnTo>
                      <a:pt x="487" y="0"/>
                    </a:lnTo>
                    <a:lnTo>
                      <a:pt x="527" y="4"/>
                    </a:lnTo>
                    <a:lnTo>
                      <a:pt x="563" y="8"/>
                    </a:lnTo>
                    <a:lnTo>
                      <a:pt x="596" y="13"/>
                    </a:lnTo>
                    <a:lnTo>
                      <a:pt x="625" y="18"/>
                    </a:lnTo>
                    <a:lnTo>
                      <a:pt x="650" y="24"/>
                    </a:lnTo>
                    <a:lnTo>
                      <a:pt x="671" y="30"/>
                    </a:lnTo>
                    <a:lnTo>
                      <a:pt x="687" y="35"/>
                    </a:lnTo>
                    <a:lnTo>
                      <a:pt x="699" y="38"/>
                    </a:lnTo>
                    <a:lnTo>
                      <a:pt x="720" y="45"/>
                    </a:lnTo>
                    <a:lnTo>
                      <a:pt x="738" y="51"/>
                    </a:lnTo>
                    <a:lnTo>
                      <a:pt x="753" y="57"/>
                    </a:lnTo>
                    <a:lnTo>
                      <a:pt x="767" y="65"/>
                    </a:lnTo>
                    <a:lnTo>
                      <a:pt x="779" y="74"/>
                    </a:lnTo>
                    <a:lnTo>
                      <a:pt x="788" y="87"/>
                    </a:lnTo>
                    <a:lnTo>
                      <a:pt x="796" y="102"/>
                    </a:lnTo>
                    <a:lnTo>
                      <a:pt x="803" y="120"/>
                    </a:lnTo>
                    <a:lnTo>
                      <a:pt x="809" y="144"/>
                    </a:lnTo>
                    <a:lnTo>
                      <a:pt x="811" y="158"/>
                    </a:lnTo>
                    <a:lnTo>
                      <a:pt x="814" y="176"/>
                    </a:lnTo>
                    <a:lnTo>
                      <a:pt x="816" y="200"/>
                    </a:lnTo>
                    <a:lnTo>
                      <a:pt x="818" y="227"/>
                    </a:lnTo>
                    <a:lnTo>
                      <a:pt x="820" y="258"/>
                    </a:lnTo>
                    <a:lnTo>
                      <a:pt x="820" y="327"/>
                    </a:lnTo>
                    <a:lnTo>
                      <a:pt x="819" y="365"/>
                    </a:lnTo>
                    <a:lnTo>
                      <a:pt x="817" y="404"/>
                    </a:lnTo>
                    <a:lnTo>
                      <a:pt x="813" y="445"/>
                    </a:lnTo>
                    <a:lnTo>
                      <a:pt x="808" y="486"/>
                    </a:lnTo>
                    <a:lnTo>
                      <a:pt x="801" y="526"/>
                    </a:lnTo>
                    <a:lnTo>
                      <a:pt x="793" y="567"/>
                    </a:lnTo>
                    <a:lnTo>
                      <a:pt x="782" y="607"/>
                    </a:lnTo>
                    <a:lnTo>
                      <a:pt x="769" y="645"/>
                    </a:lnTo>
                    <a:lnTo>
                      <a:pt x="754" y="681"/>
                    </a:lnTo>
                    <a:lnTo>
                      <a:pt x="737" y="715"/>
                    </a:lnTo>
                    <a:lnTo>
                      <a:pt x="717" y="746"/>
                    </a:lnTo>
                    <a:lnTo>
                      <a:pt x="696" y="771"/>
                    </a:lnTo>
                    <a:lnTo>
                      <a:pt x="672" y="793"/>
                    </a:lnTo>
                    <a:lnTo>
                      <a:pt x="645" y="812"/>
                    </a:lnTo>
                    <a:lnTo>
                      <a:pt x="617" y="829"/>
                    </a:lnTo>
                    <a:lnTo>
                      <a:pt x="587" y="842"/>
                    </a:lnTo>
                    <a:lnTo>
                      <a:pt x="555" y="853"/>
                    </a:lnTo>
                    <a:lnTo>
                      <a:pt x="522" y="861"/>
                    </a:lnTo>
                    <a:lnTo>
                      <a:pt x="488" y="865"/>
                    </a:lnTo>
                    <a:lnTo>
                      <a:pt x="454" y="867"/>
                    </a:lnTo>
                    <a:lnTo>
                      <a:pt x="419" y="866"/>
                    </a:lnTo>
                    <a:lnTo>
                      <a:pt x="383" y="862"/>
                    </a:lnTo>
                    <a:lnTo>
                      <a:pt x="349" y="855"/>
                    </a:lnTo>
                    <a:lnTo>
                      <a:pt x="315" y="846"/>
                    </a:lnTo>
                    <a:lnTo>
                      <a:pt x="282" y="832"/>
                    </a:lnTo>
                    <a:lnTo>
                      <a:pt x="250" y="817"/>
                    </a:lnTo>
                    <a:lnTo>
                      <a:pt x="220" y="798"/>
                    </a:lnTo>
                    <a:lnTo>
                      <a:pt x="193" y="776"/>
                    </a:lnTo>
                    <a:lnTo>
                      <a:pt x="167" y="752"/>
                    </a:lnTo>
                    <a:lnTo>
                      <a:pt x="143" y="724"/>
                    </a:lnTo>
                    <a:lnTo>
                      <a:pt x="122" y="694"/>
                    </a:lnTo>
                    <a:lnTo>
                      <a:pt x="101" y="655"/>
                    </a:lnTo>
                    <a:lnTo>
                      <a:pt x="82" y="614"/>
                    </a:lnTo>
                    <a:lnTo>
                      <a:pt x="65" y="573"/>
                    </a:lnTo>
                    <a:lnTo>
                      <a:pt x="52" y="532"/>
                    </a:lnTo>
                    <a:lnTo>
                      <a:pt x="40" y="491"/>
                    </a:lnTo>
                    <a:lnTo>
                      <a:pt x="30" y="450"/>
                    </a:lnTo>
                    <a:lnTo>
                      <a:pt x="22" y="411"/>
                    </a:lnTo>
                    <a:lnTo>
                      <a:pt x="15" y="372"/>
                    </a:lnTo>
                    <a:lnTo>
                      <a:pt x="10" y="336"/>
                    </a:lnTo>
                    <a:lnTo>
                      <a:pt x="7" y="303"/>
                    </a:lnTo>
                    <a:lnTo>
                      <a:pt x="4" y="272"/>
                    </a:lnTo>
                    <a:lnTo>
                      <a:pt x="2" y="245"/>
                    </a:lnTo>
                    <a:lnTo>
                      <a:pt x="1" y="222"/>
                    </a:lnTo>
                    <a:lnTo>
                      <a:pt x="0" y="202"/>
                    </a:lnTo>
                    <a:lnTo>
                      <a:pt x="0" y="173"/>
                    </a:lnTo>
                    <a:lnTo>
                      <a:pt x="1" y="168"/>
                    </a:lnTo>
                    <a:lnTo>
                      <a:pt x="2" y="162"/>
                    </a:lnTo>
                    <a:lnTo>
                      <a:pt x="5" y="155"/>
                    </a:lnTo>
                    <a:lnTo>
                      <a:pt x="9" y="146"/>
                    </a:lnTo>
                    <a:lnTo>
                      <a:pt x="16" y="137"/>
                    </a:lnTo>
                    <a:lnTo>
                      <a:pt x="25" y="126"/>
                    </a:lnTo>
                    <a:lnTo>
                      <a:pt x="37" y="115"/>
                    </a:lnTo>
                    <a:lnTo>
                      <a:pt x="53" y="103"/>
                    </a:lnTo>
                    <a:lnTo>
                      <a:pt x="72" y="91"/>
                    </a:lnTo>
                    <a:lnTo>
                      <a:pt x="95" y="78"/>
                    </a:lnTo>
                    <a:lnTo>
                      <a:pt x="122" y="65"/>
                    </a:lnTo>
                    <a:lnTo>
                      <a:pt x="155" y="52"/>
                    </a:lnTo>
                    <a:lnTo>
                      <a:pt x="193" y="40"/>
                    </a:lnTo>
                    <a:lnTo>
                      <a:pt x="248" y="25"/>
                    </a:lnTo>
                    <a:lnTo>
                      <a:pt x="301" y="14"/>
                    </a:lnTo>
                    <a:lnTo>
                      <a:pt x="351" y="6"/>
                    </a:lnTo>
                    <a:lnTo>
                      <a:pt x="399" y="1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rgbClr val="B2FFF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" name="Freeform 136">
                <a:extLst>
                  <a:ext uri="{FF2B5EF4-FFF2-40B4-BE49-F238E27FC236}">
                    <a16:creationId xmlns:a16="http://schemas.microsoft.com/office/drawing/2014/main" id="{1CAABAC5-85E3-464A-866D-E123D3AB05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5279" y="1519344"/>
                <a:ext cx="118270" cy="67442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3" y="24"/>
                  </a:cxn>
                  <a:cxn ang="0">
                    <a:pos x="26" y="28"/>
                  </a:cxn>
                  <a:cxn ang="0">
                    <a:pos x="30" y="34"/>
                  </a:cxn>
                  <a:cxn ang="0">
                    <a:pos x="36" y="40"/>
                  </a:cxn>
                  <a:cxn ang="0">
                    <a:pos x="41" y="50"/>
                  </a:cxn>
                  <a:cxn ang="0">
                    <a:pos x="49" y="63"/>
                  </a:cxn>
                  <a:cxn ang="0">
                    <a:pos x="56" y="92"/>
                  </a:cxn>
                  <a:cxn ang="0">
                    <a:pos x="62" y="127"/>
                  </a:cxn>
                  <a:cxn ang="0">
                    <a:pos x="68" y="164"/>
                  </a:cxn>
                  <a:cxn ang="0">
                    <a:pos x="74" y="204"/>
                  </a:cxn>
                  <a:cxn ang="0">
                    <a:pos x="79" y="247"/>
                  </a:cxn>
                  <a:cxn ang="0">
                    <a:pos x="82" y="291"/>
                  </a:cxn>
                  <a:cxn ang="0">
                    <a:pos x="84" y="335"/>
                  </a:cxn>
                  <a:cxn ang="0">
                    <a:pos x="83" y="379"/>
                  </a:cxn>
                  <a:cxn ang="0">
                    <a:pos x="81" y="422"/>
                  </a:cxn>
                  <a:cxn ang="0">
                    <a:pos x="75" y="463"/>
                  </a:cxn>
                  <a:cxn ang="0">
                    <a:pos x="38" y="479"/>
                  </a:cxn>
                  <a:cxn ang="0">
                    <a:pos x="0" y="0"/>
                  </a:cxn>
                </a:cxnLst>
                <a:rect l="0" t="0" r="r" b="b"/>
                <a:pathLst>
                  <a:path w="84" h="479">
                    <a:moveTo>
                      <a:pt x="0" y="0"/>
                    </a:moveTo>
                    <a:lnTo>
                      <a:pt x="23" y="24"/>
                    </a:lnTo>
                    <a:lnTo>
                      <a:pt x="26" y="28"/>
                    </a:lnTo>
                    <a:lnTo>
                      <a:pt x="30" y="34"/>
                    </a:lnTo>
                    <a:lnTo>
                      <a:pt x="36" y="40"/>
                    </a:lnTo>
                    <a:lnTo>
                      <a:pt x="41" y="50"/>
                    </a:lnTo>
                    <a:lnTo>
                      <a:pt x="49" y="63"/>
                    </a:lnTo>
                    <a:lnTo>
                      <a:pt x="56" y="92"/>
                    </a:lnTo>
                    <a:lnTo>
                      <a:pt x="62" y="127"/>
                    </a:lnTo>
                    <a:lnTo>
                      <a:pt x="68" y="164"/>
                    </a:lnTo>
                    <a:lnTo>
                      <a:pt x="74" y="204"/>
                    </a:lnTo>
                    <a:lnTo>
                      <a:pt x="79" y="247"/>
                    </a:lnTo>
                    <a:lnTo>
                      <a:pt x="82" y="291"/>
                    </a:lnTo>
                    <a:lnTo>
                      <a:pt x="84" y="335"/>
                    </a:lnTo>
                    <a:lnTo>
                      <a:pt x="83" y="379"/>
                    </a:lnTo>
                    <a:lnTo>
                      <a:pt x="81" y="422"/>
                    </a:lnTo>
                    <a:lnTo>
                      <a:pt x="75" y="463"/>
                    </a:lnTo>
                    <a:lnTo>
                      <a:pt x="38" y="4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" name="Freeform 137">
                <a:extLst>
                  <a:ext uri="{FF2B5EF4-FFF2-40B4-BE49-F238E27FC236}">
                    <a16:creationId xmlns:a16="http://schemas.microsoft.com/office/drawing/2014/main" id="{082EB4EC-9B4E-BC48-8EE5-6E80F09988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462" y="17029"/>
                <a:ext cx="896885" cy="1078514"/>
              </a:xfrm>
              <a:custGeom>
                <a:avLst/>
                <a:gdLst/>
                <a:ahLst/>
                <a:cxnLst>
                  <a:cxn ang="0">
                    <a:pos x="44" y="14"/>
                  </a:cxn>
                  <a:cxn ang="0">
                    <a:pos x="26" y="48"/>
                  </a:cxn>
                  <a:cxn ang="0">
                    <a:pos x="23" y="90"/>
                  </a:cxn>
                  <a:cxn ang="0">
                    <a:pos x="26" y="124"/>
                  </a:cxn>
                  <a:cxn ang="0">
                    <a:pos x="33" y="175"/>
                  </a:cxn>
                  <a:cxn ang="0">
                    <a:pos x="43" y="239"/>
                  </a:cxn>
                  <a:cxn ang="0">
                    <a:pos x="57" y="311"/>
                  </a:cxn>
                  <a:cxn ang="0">
                    <a:pos x="76" y="387"/>
                  </a:cxn>
                  <a:cxn ang="0">
                    <a:pos x="101" y="464"/>
                  </a:cxn>
                  <a:cxn ang="0">
                    <a:pos x="132" y="536"/>
                  </a:cxn>
                  <a:cxn ang="0">
                    <a:pos x="170" y="600"/>
                  </a:cxn>
                  <a:cxn ang="0">
                    <a:pos x="215" y="651"/>
                  </a:cxn>
                  <a:cxn ang="0">
                    <a:pos x="280" y="697"/>
                  </a:cxn>
                  <a:cxn ang="0">
                    <a:pos x="346" y="726"/>
                  </a:cxn>
                  <a:cxn ang="0">
                    <a:pos x="411" y="741"/>
                  </a:cxn>
                  <a:cxn ang="0">
                    <a:pos x="474" y="746"/>
                  </a:cxn>
                  <a:cxn ang="0">
                    <a:pos x="532" y="741"/>
                  </a:cxn>
                  <a:cxn ang="0">
                    <a:pos x="581" y="733"/>
                  </a:cxn>
                  <a:cxn ang="0">
                    <a:pos x="621" y="722"/>
                  </a:cxn>
                  <a:cxn ang="0">
                    <a:pos x="607" y="733"/>
                  </a:cxn>
                  <a:cxn ang="0">
                    <a:pos x="541" y="756"/>
                  </a:cxn>
                  <a:cxn ang="0">
                    <a:pos x="471" y="766"/>
                  </a:cxn>
                  <a:cxn ang="0">
                    <a:pos x="398" y="764"/>
                  </a:cxn>
                  <a:cxn ang="0">
                    <a:pos x="326" y="748"/>
                  </a:cxn>
                  <a:cxn ang="0">
                    <a:pos x="257" y="720"/>
                  </a:cxn>
                  <a:cxn ang="0">
                    <a:pos x="196" y="679"/>
                  </a:cxn>
                  <a:cxn ang="0">
                    <a:pos x="144" y="626"/>
                  </a:cxn>
                  <a:cxn ang="0">
                    <a:pos x="101" y="555"/>
                  </a:cxn>
                  <a:cxn ang="0">
                    <a:pos x="65" y="473"/>
                  </a:cxn>
                  <a:cxn ang="0">
                    <a:pos x="40" y="391"/>
                  </a:cxn>
                  <a:cxn ang="0">
                    <a:pos x="22" y="311"/>
                  </a:cxn>
                  <a:cxn ang="0">
                    <a:pos x="10" y="236"/>
                  </a:cxn>
                  <a:cxn ang="0">
                    <a:pos x="4" y="172"/>
                  </a:cxn>
                  <a:cxn ang="0">
                    <a:pos x="1" y="122"/>
                  </a:cxn>
                  <a:cxn ang="0">
                    <a:pos x="0" y="71"/>
                  </a:cxn>
                  <a:cxn ang="0">
                    <a:pos x="4" y="59"/>
                  </a:cxn>
                  <a:cxn ang="0">
                    <a:pos x="14" y="39"/>
                  </a:cxn>
                  <a:cxn ang="0">
                    <a:pos x="38" y="13"/>
                  </a:cxn>
                </a:cxnLst>
                <a:rect l="0" t="0" r="r" b="b"/>
                <a:pathLst>
                  <a:path w="637" h="766">
                    <a:moveTo>
                      <a:pt x="56" y="0"/>
                    </a:moveTo>
                    <a:lnTo>
                      <a:pt x="44" y="14"/>
                    </a:lnTo>
                    <a:lnTo>
                      <a:pt x="34" y="30"/>
                    </a:lnTo>
                    <a:lnTo>
                      <a:pt x="26" y="48"/>
                    </a:lnTo>
                    <a:lnTo>
                      <a:pt x="23" y="68"/>
                    </a:lnTo>
                    <a:lnTo>
                      <a:pt x="23" y="90"/>
                    </a:lnTo>
                    <a:lnTo>
                      <a:pt x="24" y="105"/>
                    </a:lnTo>
                    <a:lnTo>
                      <a:pt x="26" y="124"/>
                    </a:lnTo>
                    <a:lnTo>
                      <a:pt x="29" y="147"/>
                    </a:lnTo>
                    <a:lnTo>
                      <a:pt x="33" y="175"/>
                    </a:lnTo>
                    <a:lnTo>
                      <a:pt x="37" y="205"/>
                    </a:lnTo>
                    <a:lnTo>
                      <a:pt x="43" y="239"/>
                    </a:lnTo>
                    <a:lnTo>
                      <a:pt x="50" y="274"/>
                    </a:lnTo>
                    <a:lnTo>
                      <a:pt x="57" y="311"/>
                    </a:lnTo>
                    <a:lnTo>
                      <a:pt x="66" y="349"/>
                    </a:lnTo>
                    <a:lnTo>
                      <a:pt x="76" y="387"/>
                    </a:lnTo>
                    <a:lnTo>
                      <a:pt x="88" y="426"/>
                    </a:lnTo>
                    <a:lnTo>
                      <a:pt x="101" y="464"/>
                    </a:lnTo>
                    <a:lnTo>
                      <a:pt x="116" y="501"/>
                    </a:lnTo>
                    <a:lnTo>
                      <a:pt x="132" y="536"/>
                    </a:lnTo>
                    <a:lnTo>
                      <a:pt x="150" y="570"/>
                    </a:lnTo>
                    <a:lnTo>
                      <a:pt x="170" y="600"/>
                    </a:lnTo>
                    <a:lnTo>
                      <a:pt x="192" y="627"/>
                    </a:lnTo>
                    <a:lnTo>
                      <a:pt x="215" y="651"/>
                    </a:lnTo>
                    <a:lnTo>
                      <a:pt x="247" y="676"/>
                    </a:lnTo>
                    <a:lnTo>
                      <a:pt x="280" y="697"/>
                    </a:lnTo>
                    <a:lnTo>
                      <a:pt x="313" y="714"/>
                    </a:lnTo>
                    <a:lnTo>
                      <a:pt x="346" y="726"/>
                    </a:lnTo>
                    <a:lnTo>
                      <a:pt x="379" y="735"/>
                    </a:lnTo>
                    <a:lnTo>
                      <a:pt x="411" y="741"/>
                    </a:lnTo>
                    <a:lnTo>
                      <a:pt x="443" y="745"/>
                    </a:lnTo>
                    <a:lnTo>
                      <a:pt x="474" y="746"/>
                    </a:lnTo>
                    <a:lnTo>
                      <a:pt x="503" y="745"/>
                    </a:lnTo>
                    <a:lnTo>
                      <a:pt x="532" y="741"/>
                    </a:lnTo>
                    <a:lnTo>
                      <a:pt x="558" y="738"/>
                    </a:lnTo>
                    <a:lnTo>
                      <a:pt x="581" y="733"/>
                    </a:lnTo>
                    <a:lnTo>
                      <a:pt x="603" y="728"/>
                    </a:lnTo>
                    <a:lnTo>
                      <a:pt x="621" y="722"/>
                    </a:lnTo>
                    <a:lnTo>
                      <a:pt x="637" y="717"/>
                    </a:lnTo>
                    <a:lnTo>
                      <a:pt x="607" y="733"/>
                    </a:lnTo>
                    <a:lnTo>
                      <a:pt x="574" y="746"/>
                    </a:lnTo>
                    <a:lnTo>
                      <a:pt x="541" y="756"/>
                    </a:lnTo>
                    <a:lnTo>
                      <a:pt x="506" y="763"/>
                    </a:lnTo>
                    <a:lnTo>
                      <a:pt x="471" y="766"/>
                    </a:lnTo>
                    <a:lnTo>
                      <a:pt x="434" y="766"/>
                    </a:lnTo>
                    <a:lnTo>
                      <a:pt x="398" y="764"/>
                    </a:lnTo>
                    <a:lnTo>
                      <a:pt x="361" y="757"/>
                    </a:lnTo>
                    <a:lnTo>
                      <a:pt x="326" y="748"/>
                    </a:lnTo>
                    <a:lnTo>
                      <a:pt x="291" y="735"/>
                    </a:lnTo>
                    <a:lnTo>
                      <a:pt x="257" y="720"/>
                    </a:lnTo>
                    <a:lnTo>
                      <a:pt x="226" y="701"/>
                    </a:lnTo>
                    <a:lnTo>
                      <a:pt x="196" y="679"/>
                    </a:lnTo>
                    <a:lnTo>
                      <a:pt x="168" y="654"/>
                    </a:lnTo>
                    <a:lnTo>
                      <a:pt x="144" y="626"/>
                    </a:lnTo>
                    <a:lnTo>
                      <a:pt x="122" y="594"/>
                    </a:lnTo>
                    <a:lnTo>
                      <a:pt x="101" y="555"/>
                    </a:lnTo>
                    <a:lnTo>
                      <a:pt x="82" y="514"/>
                    </a:lnTo>
                    <a:lnTo>
                      <a:pt x="65" y="473"/>
                    </a:lnTo>
                    <a:lnTo>
                      <a:pt x="52" y="432"/>
                    </a:lnTo>
                    <a:lnTo>
                      <a:pt x="40" y="391"/>
                    </a:lnTo>
                    <a:lnTo>
                      <a:pt x="30" y="350"/>
                    </a:lnTo>
                    <a:lnTo>
                      <a:pt x="22" y="311"/>
                    </a:lnTo>
                    <a:lnTo>
                      <a:pt x="15" y="272"/>
                    </a:lnTo>
                    <a:lnTo>
                      <a:pt x="10" y="236"/>
                    </a:lnTo>
                    <a:lnTo>
                      <a:pt x="7" y="203"/>
                    </a:lnTo>
                    <a:lnTo>
                      <a:pt x="4" y="172"/>
                    </a:lnTo>
                    <a:lnTo>
                      <a:pt x="2" y="145"/>
                    </a:lnTo>
                    <a:lnTo>
                      <a:pt x="1" y="122"/>
                    </a:lnTo>
                    <a:lnTo>
                      <a:pt x="0" y="102"/>
                    </a:lnTo>
                    <a:lnTo>
                      <a:pt x="0" y="71"/>
                    </a:lnTo>
                    <a:lnTo>
                      <a:pt x="1" y="66"/>
                    </a:lnTo>
                    <a:lnTo>
                      <a:pt x="4" y="59"/>
                    </a:lnTo>
                    <a:lnTo>
                      <a:pt x="8" y="49"/>
                    </a:lnTo>
                    <a:lnTo>
                      <a:pt x="14" y="39"/>
                    </a:lnTo>
                    <a:lnTo>
                      <a:pt x="24" y="27"/>
                    </a:lnTo>
                    <a:lnTo>
                      <a:pt x="38" y="13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7DD5F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" name="Freeform 138">
                <a:extLst>
                  <a:ext uri="{FF2B5EF4-FFF2-40B4-BE49-F238E27FC236}">
                    <a16:creationId xmlns:a16="http://schemas.microsoft.com/office/drawing/2014/main" id="{975292F0-1190-2445-992F-06D4AE2363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74781" y="-64634"/>
                <a:ext cx="1067250" cy="1116529"/>
              </a:xfrm>
              <a:custGeom>
                <a:avLst/>
                <a:gdLst/>
                <a:ahLst/>
                <a:cxnLst>
                  <a:cxn ang="0">
                    <a:pos x="446" y="1"/>
                  </a:cxn>
                  <a:cxn ang="0">
                    <a:pos x="516" y="7"/>
                  </a:cxn>
                  <a:cxn ang="0">
                    <a:pos x="573" y="17"/>
                  </a:cxn>
                  <a:cxn ang="0">
                    <a:pos x="615" y="28"/>
                  </a:cxn>
                  <a:cxn ang="0">
                    <a:pos x="641" y="35"/>
                  </a:cxn>
                  <a:cxn ang="0">
                    <a:pos x="677" y="47"/>
                  </a:cxn>
                  <a:cxn ang="0">
                    <a:pos x="703" y="60"/>
                  </a:cxn>
                  <a:cxn ang="0">
                    <a:pos x="722" y="80"/>
                  </a:cxn>
                  <a:cxn ang="0">
                    <a:pos x="736" y="111"/>
                  </a:cxn>
                  <a:cxn ang="0">
                    <a:pos x="744" y="145"/>
                  </a:cxn>
                  <a:cxn ang="0">
                    <a:pos x="749" y="185"/>
                  </a:cxn>
                  <a:cxn ang="0">
                    <a:pos x="754" y="240"/>
                  </a:cxn>
                  <a:cxn ang="0">
                    <a:pos x="758" y="306"/>
                  </a:cxn>
                  <a:cxn ang="0">
                    <a:pos x="755" y="380"/>
                  </a:cxn>
                  <a:cxn ang="0">
                    <a:pos x="746" y="458"/>
                  </a:cxn>
                  <a:cxn ang="0">
                    <a:pos x="728" y="536"/>
                  </a:cxn>
                  <a:cxn ang="0">
                    <a:pos x="699" y="613"/>
                  </a:cxn>
                  <a:cxn ang="0">
                    <a:pos x="657" y="684"/>
                  </a:cxn>
                  <a:cxn ang="0">
                    <a:pos x="613" y="728"/>
                  </a:cxn>
                  <a:cxn ang="0">
                    <a:pos x="559" y="762"/>
                  </a:cxn>
                  <a:cxn ang="0">
                    <a:pos x="499" y="783"/>
                  </a:cxn>
                  <a:cxn ang="0">
                    <a:pos x="434" y="793"/>
                  </a:cxn>
                  <a:cxn ang="0">
                    <a:pos x="366" y="791"/>
                  </a:cxn>
                  <a:cxn ang="0">
                    <a:pos x="300" y="778"/>
                  </a:cxn>
                  <a:cxn ang="0">
                    <a:pos x="237" y="752"/>
                  </a:cxn>
                  <a:cxn ang="0">
                    <a:pos x="180" y="715"/>
                  </a:cxn>
                  <a:cxn ang="0">
                    <a:pos x="133" y="665"/>
                  </a:cxn>
                  <a:cxn ang="0">
                    <a:pos x="92" y="598"/>
                  </a:cxn>
                  <a:cxn ang="0">
                    <a:pos x="58" y="519"/>
                  </a:cxn>
                  <a:cxn ang="0">
                    <a:pos x="34" y="438"/>
                  </a:cxn>
                  <a:cxn ang="0">
                    <a:pos x="18" y="361"/>
                  </a:cxn>
                  <a:cxn ang="0">
                    <a:pos x="8" y="291"/>
                  </a:cxn>
                  <a:cxn ang="0">
                    <a:pos x="2" y="232"/>
                  </a:cxn>
                  <a:cxn ang="0">
                    <a:pos x="0" y="189"/>
                  </a:cxn>
                  <a:cxn ang="0">
                    <a:pos x="1" y="154"/>
                  </a:cxn>
                  <a:cxn ang="0">
                    <a:pos x="6" y="139"/>
                  </a:cxn>
                  <a:cxn ang="0">
                    <a:pos x="19" y="121"/>
                  </a:cxn>
                  <a:cxn ang="0">
                    <a:pos x="43" y="98"/>
                  </a:cxn>
                  <a:cxn ang="0">
                    <a:pos x="82" y="74"/>
                  </a:cxn>
                  <a:cxn ang="0">
                    <a:pos x="140" y="49"/>
                  </a:cxn>
                  <a:cxn ang="0">
                    <a:pos x="227" y="23"/>
                  </a:cxn>
                  <a:cxn ang="0">
                    <a:pos x="322" y="5"/>
                  </a:cxn>
                  <a:cxn ang="0">
                    <a:pos x="407" y="0"/>
                  </a:cxn>
                </a:cxnLst>
                <a:rect l="0" t="0" r="r" b="b"/>
                <a:pathLst>
                  <a:path w="758" h="793">
                    <a:moveTo>
                      <a:pt x="407" y="0"/>
                    </a:moveTo>
                    <a:lnTo>
                      <a:pt x="446" y="1"/>
                    </a:lnTo>
                    <a:lnTo>
                      <a:pt x="483" y="4"/>
                    </a:lnTo>
                    <a:lnTo>
                      <a:pt x="516" y="7"/>
                    </a:lnTo>
                    <a:lnTo>
                      <a:pt x="546" y="12"/>
                    </a:lnTo>
                    <a:lnTo>
                      <a:pt x="573" y="17"/>
                    </a:lnTo>
                    <a:lnTo>
                      <a:pt x="595" y="23"/>
                    </a:lnTo>
                    <a:lnTo>
                      <a:pt x="615" y="28"/>
                    </a:lnTo>
                    <a:lnTo>
                      <a:pt x="630" y="32"/>
                    </a:lnTo>
                    <a:lnTo>
                      <a:pt x="641" y="35"/>
                    </a:lnTo>
                    <a:lnTo>
                      <a:pt x="660" y="41"/>
                    </a:lnTo>
                    <a:lnTo>
                      <a:pt x="677" y="47"/>
                    </a:lnTo>
                    <a:lnTo>
                      <a:pt x="691" y="53"/>
                    </a:lnTo>
                    <a:lnTo>
                      <a:pt x="703" y="60"/>
                    </a:lnTo>
                    <a:lnTo>
                      <a:pt x="713" y="69"/>
                    </a:lnTo>
                    <a:lnTo>
                      <a:pt x="722" y="80"/>
                    </a:lnTo>
                    <a:lnTo>
                      <a:pt x="729" y="93"/>
                    </a:lnTo>
                    <a:lnTo>
                      <a:pt x="736" y="111"/>
                    </a:lnTo>
                    <a:lnTo>
                      <a:pt x="741" y="132"/>
                    </a:lnTo>
                    <a:lnTo>
                      <a:pt x="744" y="145"/>
                    </a:lnTo>
                    <a:lnTo>
                      <a:pt x="746" y="164"/>
                    </a:lnTo>
                    <a:lnTo>
                      <a:pt x="749" y="185"/>
                    </a:lnTo>
                    <a:lnTo>
                      <a:pt x="753" y="211"/>
                    </a:lnTo>
                    <a:lnTo>
                      <a:pt x="754" y="240"/>
                    </a:lnTo>
                    <a:lnTo>
                      <a:pt x="757" y="272"/>
                    </a:lnTo>
                    <a:lnTo>
                      <a:pt x="758" y="306"/>
                    </a:lnTo>
                    <a:lnTo>
                      <a:pt x="757" y="342"/>
                    </a:lnTo>
                    <a:lnTo>
                      <a:pt x="755" y="380"/>
                    </a:lnTo>
                    <a:lnTo>
                      <a:pt x="752" y="418"/>
                    </a:lnTo>
                    <a:lnTo>
                      <a:pt x="746" y="458"/>
                    </a:lnTo>
                    <a:lnTo>
                      <a:pt x="739" y="497"/>
                    </a:lnTo>
                    <a:lnTo>
                      <a:pt x="728" y="536"/>
                    </a:lnTo>
                    <a:lnTo>
                      <a:pt x="715" y="576"/>
                    </a:lnTo>
                    <a:lnTo>
                      <a:pt x="699" y="613"/>
                    </a:lnTo>
                    <a:lnTo>
                      <a:pt x="680" y="649"/>
                    </a:lnTo>
                    <a:lnTo>
                      <a:pt x="657" y="684"/>
                    </a:lnTo>
                    <a:lnTo>
                      <a:pt x="636" y="707"/>
                    </a:lnTo>
                    <a:lnTo>
                      <a:pt x="613" y="728"/>
                    </a:lnTo>
                    <a:lnTo>
                      <a:pt x="587" y="747"/>
                    </a:lnTo>
                    <a:lnTo>
                      <a:pt x="559" y="762"/>
                    </a:lnTo>
                    <a:lnTo>
                      <a:pt x="530" y="774"/>
                    </a:lnTo>
                    <a:lnTo>
                      <a:pt x="499" y="783"/>
                    </a:lnTo>
                    <a:lnTo>
                      <a:pt x="467" y="789"/>
                    </a:lnTo>
                    <a:lnTo>
                      <a:pt x="434" y="793"/>
                    </a:lnTo>
                    <a:lnTo>
                      <a:pt x="400" y="793"/>
                    </a:lnTo>
                    <a:lnTo>
                      <a:pt x="366" y="791"/>
                    </a:lnTo>
                    <a:lnTo>
                      <a:pt x="333" y="786"/>
                    </a:lnTo>
                    <a:lnTo>
                      <a:pt x="300" y="778"/>
                    </a:lnTo>
                    <a:lnTo>
                      <a:pt x="268" y="766"/>
                    </a:lnTo>
                    <a:lnTo>
                      <a:pt x="237" y="752"/>
                    </a:lnTo>
                    <a:lnTo>
                      <a:pt x="208" y="735"/>
                    </a:lnTo>
                    <a:lnTo>
                      <a:pt x="180" y="715"/>
                    </a:lnTo>
                    <a:lnTo>
                      <a:pt x="155" y="691"/>
                    </a:lnTo>
                    <a:lnTo>
                      <a:pt x="133" y="665"/>
                    </a:lnTo>
                    <a:lnTo>
                      <a:pt x="112" y="636"/>
                    </a:lnTo>
                    <a:lnTo>
                      <a:pt x="92" y="598"/>
                    </a:lnTo>
                    <a:lnTo>
                      <a:pt x="73" y="559"/>
                    </a:lnTo>
                    <a:lnTo>
                      <a:pt x="58" y="519"/>
                    </a:lnTo>
                    <a:lnTo>
                      <a:pt x="45" y="479"/>
                    </a:lnTo>
                    <a:lnTo>
                      <a:pt x="34" y="438"/>
                    </a:lnTo>
                    <a:lnTo>
                      <a:pt x="25" y="399"/>
                    </a:lnTo>
                    <a:lnTo>
                      <a:pt x="18" y="361"/>
                    </a:lnTo>
                    <a:lnTo>
                      <a:pt x="12" y="324"/>
                    </a:lnTo>
                    <a:lnTo>
                      <a:pt x="8" y="291"/>
                    </a:lnTo>
                    <a:lnTo>
                      <a:pt x="5" y="260"/>
                    </a:lnTo>
                    <a:lnTo>
                      <a:pt x="2" y="232"/>
                    </a:lnTo>
                    <a:lnTo>
                      <a:pt x="1" y="208"/>
                    </a:lnTo>
                    <a:lnTo>
                      <a:pt x="0" y="189"/>
                    </a:lnTo>
                    <a:lnTo>
                      <a:pt x="0" y="158"/>
                    </a:lnTo>
                    <a:lnTo>
                      <a:pt x="1" y="154"/>
                    </a:lnTo>
                    <a:lnTo>
                      <a:pt x="3" y="147"/>
                    </a:lnTo>
                    <a:lnTo>
                      <a:pt x="6" y="139"/>
                    </a:lnTo>
                    <a:lnTo>
                      <a:pt x="11" y="131"/>
                    </a:lnTo>
                    <a:lnTo>
                      <a:pt x="19" y="121"/>
                    </a:lnTo>
                    <a:lnTo>
                      <a:pt x="30" y="110"/>
                    </a:lnTo>
                    <a:lnTo>
                      <a:pt x="43" y="98"/>
                    </a:lnTo>
                    <a:lnTo>
                      <a:pt x="61" y="87"/>
                    </a:lnTo>
                    <a:lnTo>
                      <a:pt x="82" y="74"/>
                    </a:lnTo>
                    <a:lnTo>
                      <a:pt x="108" y="61"/>
                    </a:lnTo>
                    <a:lnTo>
                      <a:pt x="140" y="49"/>
                    </a:lnTo>
                    <a:lnTo>
                      <a:pt x="177" y="36"/>
                    </a:lnTo>
                    <a:lnTo>
                      <a:pt x="227" y="23"/>
                    </a:lnTo>
                    <a:lnTo>
                      <a:pt x="276" y="12"/>
                    </a:lnTo>
                    <a:lnTo>
                      <a:pt x="322" y="5"/>
                    </a:lnTo>
                    <a:lnTo>
                      <a:pt x="366" y="2"/>
                    </a:lnTo>
                    <a:lnTo>
                      <a:pt x="407" y="0"/>
                    </a:lnTo>
                    <a:close/>
                  </a:path>
                </a:pathLst>
              </a:custGeom>
              <a:solidFill>
                <a:srgbClr val="BCF1F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" name="Freeform 139">
                <a:extLst>
                  <a:ext uri="{FF2B5EF4-FFF2-40B4-BE49-F238E27FC236}">
                    <a16:creationId xmlns:a16="http://schemas.microsoft.com/office/drawing/2014/main" id="{DB055660-884D-4243-B398-9ADF262563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462" y="-111098"/>
                <a:ext cx="1154545" cy="925044"/>
              </a:xfrm>
              <a:custGeom>
                <a:avLst/>
                <a:gdLst/>
                <a:ahLst/>
                <a:cxnLst>
                  <a:cxn ang="0">
                    <a:pos x="486" y="0"/>
                  </a:cxn>
                  <a:cxn ang="0">
                    <a:pos x="563" y="6"/>
                  </a:cxn>
                  <a:cxn ang="0">
                    <a:pos x="626" y="16"/>
                  </a:cxn>
                  <a:cxn ang="0">
                    <a:pos x="673" y="26"/>
                  </a:cxn>
                  <a:cxn ang="0">
                    <a:pos x="702" y="34"/>
                  </a:cxn>
                  <a:cxn ang="0">
                    <a:pos x="743" y="49"/>
                  </a:cxn>
                  <a:cxn ang="0">
                    <a:pos x="773" y="68"/>
                  </a:cxn>
                  <a:cxn ang="0">
                    <a:pos x="792" y="98"/>
                  </a:cxn>
                  <a:cxn ang="0">
                    <a:pos x="805" y="144"/>
                  </a:cxn>
                  <a:cxn ang="0">
                    <a:pos x="810" y="179"/>
                  </a:cxn>
                  <a:cxn ang="0">
                    <a:pos x="816" y="233"/>
                  </a:cxn>
                  <a:cxn ang="0">
                    <a:pos x="820" y="301"/>
                  </a:cxn>
                  <a:cxn ang="0">
                    <a:pos x="819" y="352"/>
                  </a:cxn>
                  <a:cxn ang="0">
                    <a:pos x="809" y="316"/>
                  </a:cxn>
                  <a:cxn ang="0">
                    <a:pos x="794" y="283"/>
                  </a:cxn>
                  <a:cxn ang="0">
                    <a:pos x="769" y="257"/>
                  </a:cxn>
                  <a:cxn ang="0">
                    <a:pos x="734" y="238"/>
                  </a:cxn>
                  <a:cxn ang="0">
                    <a:pos x="692" y="228"/>
                  </a:cxn>
                  <a:cxn ang="0">
                    <a:pos x="636" y="222"/>
                  </a:cxn>
                  <a:cxn ang="0">
                    <a:pos x="572" y="218"/>
                  </a:cxn>
                  <a:cxn ang="0">
                    <a:pos x="471" y="217"/>
                  </a:cxn>
                  <a:cxn ang="0">
                    <a:pos x="410" y="220"/>
                  </a:cxn>
                  <a:cxn ang="0">
                    <a:pos x="362" y="226"/>
                  </a:cxn>
                  <a:cxn ang="0">
                    <a:pos x="317" y="239"/>
                  </a:cxn>
                  <a:cxn ang="0">
                    <a:pos x="276" y="267"/>
                  </a:cxn>
                  <a:cxn ang="0">
                    <a:pos x="249" y="304"/>
                  </a:cxn>
                  <a:cxn ang="0">
                    <a:pos x="235" y="351"/>
                  </a:cxn>
                  <a:cxn ang="0">
                    <a:pos x="235" y="395"/>
                  </a:cxn>
                  <a:cxn ang="0">
                    <a:pos x="237" y="439"/>
                  </a:cxn>
                  <a:cxn ang="0">
                    <a:pos x="236" y="489"/>
                  </a:cxn>
                  <a:cxn ang="0">
                    <a:pos x="225" y="541"/>
                  </a:cxn>
                  <a:cxn ang="0">
                    <a:pos x="202" y="586"/>
                  </a:cxn>
                  <a:cxn ang="0">
                    <a:pos x="171" y="620"/>
                  </a:cxn>
                  <a:cxn ang="0">
                    <a:pos x="137" y="643"/>
                  </a:cxn>
                  <a:cxn ang="0">
                    <a:pos x="106" y="657"/>
                  </a:cxn>
                  <a:cxn ang="0">
                    <a:pos x="106" y="654"/>
                  </a:cxn>
                  <a:cxn ang="0">
                    <a:pos x="102" y="649"/>
                  </a:cxn>
                  <a:cxn ang="0">
                    <a:pos x="77" y="571"/>
                  </a:cxn>
                  <a:cxn ang="0">
                    <a:pos x="56" y="491"/>
                  </a:cxn>
                  <a:cxn ang="0">
                    <a:pos x="39" y="411"/>
                  </a:cxn>
                  <a:cxn ang="0">
                    <a:pos x="24" y="336"/>
                  </a:cxn>
                  <a:cxn ang="0">
                    <a:pos x="14" y="271"/>
                  </a:cxn>
                  <a:cxn ang="0">
                    <a:pos x="6" y="217"/>
                  </a:cxn>
                  <a:cxn ang="0">
                    <a:pos x="1" y="178"/>
                  </a:cxn>
                  <a:cxn ang="0">
                    <a:pos x="0" y="158"/>
                  </a:cxn>
                  <a:cxn ang="0">
                    <a:pos x="10" y="140"/>
                  </a:cxn>
                  <a:cxn ang="0">
                    <a:pos x="31" y="118"/>
                  </a:cxn>
                  <a:cxn ang="0">
                    <a:pos x="65" y="93"/>
                  </a:cxn>
                  <a:cxn ang="0">
                    <a:pos x="116" y="67"/>
                  </a:cxn>
                  <a:cxn ang="0">
                    <a:pos x="188" y="40"/>
                  </a:cxn>
                  <a:cxn ang="0">
                    <a:pos x="296" y="14"/>
                  </a:cxn>
                  <a:cxn ang="0">
                    <a:pos x="396" y="1"/>
                  </a:cxn>
                </a:cxnLst>
                <a:rect l="0" t="0" r="r" b="b"/>
                <a:pathLst>
                  <a:path w="820" h="657">
                    <a:moveTo>
                      <a:pt x="442" y="0"/>
                    </a:moveTo>
                    <a:lnTo>
                      <a:pt x="486" y="0"/>
                    </a:lnTo>
                    <a:lnTo>
                      <a:pt x="526" y="1"/>
                    </a:lnTo>
                    <a:lnTo>
                      <a:pt x="563" y="6"/>
                    </a:lnTo>
                    <a:lnTo>
                      <a:pt x="596" y="10"/>
                    </a:lnTo>
                    <a:lnTo>
                      <a:pt x="626" y="16"/>
                    </a:lnTo>
                    <a:lnTo>
                      <a:pt x="651" y="21"/>
                    </a:lnTo>
                    <a:lnTo>
                      <a:pt x="673" y="26"/>
                    </a:lnTo>
                    <a:lnTo>
                      <a:pt x="690" y="31"/>
                    </a:lnTo>
                    <a:lnTo>
                      <a:pt x="702" y="34"/>
                    </a:lnTo>
                    <a:lnTo>
                      <a:pt x="724" y="42"/>
                    </a:lnTo>
                    <a:lnTo>
                      <a:pt x="743" y="49"/>
                    </a:lnTo>
                    <a:lnTo>
                      <a:pt x="759" y="58"/>
                    </a:lnTo>
                    <a:lnTo>
                      <a:pt x="773" y="68"/>
                    </a:lnTo>
                    <a:lnTo>
                      <a:pt x="783" y="81"/>
                    </a:lnTo>
                    <a:lnTo>
                      <a:pt x="792" y="98"/>
                    </a:lnTo>
                    <a:lnTo>
                      <a:pt x="799" y="118"/>
                    </a:lnTo>
                    <a:lnTo>
                      <a:pt x="805" y="144"/>
                    </a:lnTo>
                    <a:lnTo>
                      <a:pt x="808" y="159"/>
                    </a:lnTo>
                    <a:lnTo>
                      <a:pt x="810" y="179"/>
                    </a:lnTo>
                    <a:lnTo>
                      <a:pt x="814" y="203"/>
                    </a:lnTo>
                    <a:lnTo>
                      <a:pt x="816" y="233"/>
                    </a:lnTo>
                    <a:lnTo>
                      <a:pt x="819" y="265"/>
                    </a:lnTo>
                    <a:lnTo>
                      <a:pt x="820" y="301"/>
                    </a:lnTo>
                    <a:lnTo>
                      <a:pt x="820" y="346"/>
                    </a:lnTo>
                    <a:lnTo>
                      <a:pt x="819" y="352"/>
                    </a:lnTo>
                    <a:lnTo>
                      <a:pt x="815" y="334"/>
                    </a:lnTo>
                    <a:lnTo>
                      <a:pt x="809" y="316"/>
                    </a:lnTo>
                    <a:lnTo>
                      <a:pt x="803" y="299"/>
                    </a:lnTo>
                    <a:lnTo>
                      <a:pt x="794" y="283"/>
                    </a:lnTo>
                    <a:lnTo>
                      <a:pt x="783" y="269"/>
                    </a:lnTo>
                    <a:lnTo>
                      <a:pt x="769" y="257"/>
                    </a:lnTo>
                    <a:lnTo>
                      <a:pt x="753" y="246"/>
                    </a:lnTo>
                    <a:lnTo>
                      <a:pt x="734" y="238"/>
                    </a:lnTo>
                    <a:lnTo>
                      <a:pt x="716" y="233"/>
                    </a:lnTo>
                    <a:lnTo>
                      <a:pt x="692" y="228"/>
                    </a:lnTo>
                    <a:lnTo>
                      <a:pt x="666" y="225"/>
                    </a:lnTo>
                    <a:lnTo>
                      <a:pt x="636" y="222"/>
                    </a:lnTo>
                    <a:lnTo>
                      <a:pt x="604" y="219"/>
                    </a:lnTo>
                    <a:lnTo>
                      <a:pt x="572" y="218"/>
                    </a:lnTo>
                    <a:lnTo>
                      <a:pt x="537" y="217"/>
                    </a:lnTo>
                    <a:lnTo>
                      <a:pt x="471" y="217"/>
                    </a:lnTo>
                    <a:lnTo>
                      <a:pt x="440" y="218"/>
                    </a:lnTo>
                    <a:lnTo>
                      <a:pt x="410" y="220"/>
                    </a:lnTo>
                    <a:lnTo>
                      <a:pt x="384" y="223"/>
                    </a:lnTo>
                    <a:lnTo>
                      <a:pt x="362" y="226"/>
                    </a:lnTo>
                    <a:lnTo>
                      <a:pt x="343" y="230"/>
                    </a:lnTo>
                    <a:lnTo>
                      <a:pt x="317" y="239"/>
                    </a:lnTo>
                    <a:lnTo>
                      <a:pt x="296" y="252"/>
                    </a:lnTo>
                    <a:lnTo>
                      <a:pt x="276" y="267"/>
                    </a:lnTo>
                    <a:lnTo>
                      <a:pt x="260" y="285"/>
                    </a:lnTo>
                    <a:lnTo>
                      <a:pt x="249" y="304"/>
                    </a:lnTo>
                    <a:lnTo>
                      <a:pt x="240" y="326"/>
                    </a:lnTo>
                    <a:lnTo>
                      <a:pt x="235" y="351"/>
                    </a:lnTo>
                    <a:lnTo>
                      <a:pt x="234" y="377"/>
                    </a:lnTo>
                    <a:lnTo>
                      <a:pt x="235" y="395"/>
                    </a:lnTo>
                    <a:lnTo>
                      <a:pt x="236" y="416"/>
                    </a:lnTo>
                    <a:lnTo>
                      <a:pt x="237" y="439"/>
                    </a:lnTo>
                    <a:lnTo>
                      <a:pt x="237" y="464"/>
                    </a:lnTo>
                    <a:lnTo>
                      <a:pt x="236" y="489"/>
                    </a:lnTo>
                    <a:lnTo>
                      <a:pt x="232" y="515"/>
                    </a:lnTo>
                    <a:lnTo>
                      <a:pt x="225" y="541"/>
                    </a:lnTo>
                    <a:lnTo>
                      <a:pt x="215" y="565"/>
                    </a:lnTo>
                    <a:lnTo>
                      <a:pt x="202" y="586"/>
                    </a:lnTo>
                    <a:lnTo>
                      <a:pt x="188" y="605"/>
                    </a:lnTo>
                    <a:lnTo>
                      <a:pt x="171" y="620"/>
                    </a:lnTo>
                    <a:lnTo>
                      <a:pt x="154" y="633"/>
                    </a:lnTo>
                    <a:lnTo>
                      <a:pt x="137" y="643"/>
                    </a:lnTo>
                    <a:lnTo>
                      <a:pt x="122" y="651"/>
                    </a:lnTo>
                    <a:lnTo>
                      <a:pt x="106" y="657"/>
                    </a:lnTo>
                    <a:lnTo>
                      <a:pt x="106" y="656"/>
                    </a:lnTo>
                    <a:lnTo>
                      <a:pt x="106" y="654"/>
                    </a:lnTo>
                    <a:lnTo>
                      <a:pt x="104" y="652"/>
                    </a:lnTo>
                    <a:lnTo>
                      <a:pt x="102" y="649"/>
                    </a:lnTo>
                    <a:lnTo>
                      <a:pt x="90" y="610"/>
                    </a:lnTo>
                    <a:lnTo>
                      <a:pt x="77" y="571"/>
                    </a:lnTo>
                    <a:lnTo>
                      <a:pt x="66" y="531"/>
                    </a:lnTo>
                    <a:lnTo>
                      <a:pt x="56" y="491"/>
                    </a:lnTo>
                    <a:lnTo>
                      <a:pt x="47" y="450"/>
                    </a:lnTo>
                    <a:lnTo>
                      <a:pt x="39" y="411"/>
                    </a:lnTo>
                    <a:lnTo>
                      <a:pt x="31" y="373"/>
                    </a:lnTo>
                    <a:lnTo>
                      <a:pt x="24" y="336"/>
                    </a:lnTo>
                    <a:lnTo>
                      <a:pt x="19" y="303"/>
                    </a:lnTo>
                    <a:lnTo>
                      <a:pt x="14" y="271"/>
                    </a:lnTo>
                    <a:lnTo>
                      <a:pt x="9" y="242"/>
                    </a:lnTo>
                    <a:lnTo>
                      <a:pt x="6" y="217"/>
                    </a:lnTo>
                    <a:lnTo>
                      <a:pt x="4" y="195"/>
                    </a:lnTo>
                    <a:lnTo>
                      <a:pt x="1" y="178"/>
                    </a:lnTo>
                    <a:lnTo>
                      <a:pt x="0" y="166"/>
                    </a:lnTo>
                    <a:lnTo>
                      <a:pt x="0" y="158"/>
                    </a:lnTo>
                    <a:lnTo>
                      <a:pt x="4" y="150"/>
                    </a:lnTo>
                    <a:lnTo>
                      <a:pt x="10" y="140"/>
                    </a:lnTo>
                    <a:lnTo>
                      <a:pt x="19" y="130"/>
                    </a:lnTo>
                    <a:lnTo>
                      <a:pt x="31" y="118"/>
                    </a:lnTo>
                    <a:lnTo>
                      <a:pt x="46" y="105"/>
                    </a:lnTo>
                    <a:lnTo>
                      <a:pt x="65" y="93"/>
                    </a:lnTo>
                    <a:lnTo>
                      <a:pt x="89" y="80"/>
                    </a:lnTo>
                    <a:lnTo>
                      <a:pt x="116" y="67"/>
                    </a:lnTo>
                    <a:lnTo>
                      <a:pt x="150" y="53"/>
                    </a:lnTo>
                    <a:lnTo>
                      <a:pt x="188" y="40"/>
                    </a:lnTo>
                    <a:lnTo>
                      <a:pt x="244" y="25"/>
                    </a:lnTo>
                    <a:lnTo>
                      <a:pt x="296" y="14"/>
                    </a:lnTo>
                    <a:lnTo>
                      <a:pt x="347" y="6"/>
                    </a:lnTo>
                    <a:lnTo>
                      <a:pt x="396" y="1"/>
                    </a:lnTo>
                    <a:lnTo>
                      <a:pt x="442" y="0"/>
                    </a:lnTo>
                    <a:close/>
                  </a:path>
                </a:pathLst>
              </a:custGeom>
              <a:solidFill>
                <a:srgbClr val="3AA8F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" name="Freeform 140">
                <a:extLst>
                  <a:ext uri="{FF2B5EF4-FFF2-40B4-BE49-F238E27FC236}">
                    <a16:creationId xmlns:a16="http://schemas.microsoft.com/office/drawing/2014/main" id="{C195D5C8-EC23-3141-9E64-C24C559539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462" y="-125178"/>
                <a:ext cx="1154545" cy="927860"/>
              </a:xfrm>
              <a:custGeom>
                <a:avLst/>
                <a:gdLst/>
                <a:ahLst/>
                <a:cxnLst>
                  <a:cxn ang="0">
                    <a:pos x="490" y="0"/>
                  </a:cxn>
                  <a:cxn ang="0">
                    <a:pos x="567" y="6"/>
                  </a:cxn>
                  <a:cxn ang="0">
                    <a:pos x="630" y="16"/>
                  </a:cxn>
                  <a:cxn ang="0">
                    <a:pos x="676" y="27"/>
                  </a:cxn>
                  <a:cxn ang="0">
                    <a:pos x="705" y="35"/>
                  </a:cxn>
                  <a:cxn ang="0">
                    <a:pos x="747" y="50"/>
                  </a:cxn>
                  <a:cxn ang="0">
                    <a:pos x="776" y="68"/>
                  </a:cxn>
                  <a:cxn ang="0">
                    <a:pos x="795" y="98"/>
                  </a:cxn>
                  <a:cxn ang="0">
                    <a:pos x="809" y="145"/>
                  </a:cxn>
                  <a:cxn ang="0">
                    <a:pos x="814" y="181"/>
                  </a:cxn>
                  <a:cxn ang="0">
                    <a:pos x="818" y="237"/>
                  </a:cxn>
                  <a:cxn ang="0">
                    <a:pos x="820" y="309"/>
                  </a:cxn>
                  <a:cxn ang="0">
                    <a:pos x="816" y="331"/>
                  </a:cxn>
                  <a:cxn ang="0">
                    <a:pos x="804" y="297"/>
                  </a:cxn>
                  <a:cxn ang="0">
                    <a:pos x="785" y="269"/>
                  </a:cxn>
                  <a:cxn ang="0">
                    <a:pos x="756" y="247"/>
                  </a:cxn>
                  <a:cxn ang="0">
                    <a:pos x="719" y="233"/>
                  </a:cxn>
                  <a:cxn ang="0">
                    <a:pos x="669" y="225"/>
                  </a:cxn>
                  <a:cxn ang="0">
                    <a:pos x="608" y="220"/>
                  </a:cxn>
                  <a:cxn ang="0">
                    <a:pos x="542" y="217"/>
                  </a:cxn>
                  <a:cxn ang="0">
                    <a:pos x="444" y="219"/>
                  </a:cxn>
                  <a:cxn ang="0">
                    <a:pos x="388" y="223"/>
                  </a:cxn>
                  <a:cxn ang="0">
                    <a:pos x="347" y="231"/>
                  </a:cxn>
                  <a:cxn ang="0">
                    <a:pos x="300" y="252"/>
                  </a:cxn>
                  <a:cxn ang="0">
                    <a:pos x="265" y="285"/>
                  </a:cxn>
                  <a:cxn ang="0">
                    <a:pos x="244" y="326"/>
                  </a:cxn>
                  <a:cxn ang="0">
                    <a:pos x="238" y="377"/>
                  </a:cxn>
                  <a:cxn ang="0">
                    <a:pos x="240" y="416"/>
                  </a:cxn>
                  <a:cxn ang="0">
                    <a:pos x="240" y="464"/>
                  </a:cxn>
                  <a:cxn ang="0">
                    <a:pos x="235" y="516"/>
                  </a:cxn>
                  <a:cxn ang="0">
                    <a:pos x="219" y="565"/>
                  </a:cxn>
                  <a:cxn ang="0">
                    <a:pos x="192" y="604"/>
                  </a:cxn>
                  <a:cxn ang="0">
                    <a:pos x="162" y="631"/>
                  </a:cxn>
                  <a:cxn ang="0">
                    <a:pos x="130" y="649"/>
                  </a:cxn>
                  <a:cxn ang="0">
                    <a:pos x="102" y="659"/>
                  </a:cxn>
                  <a:cxn ang="0">
                    <a:pos x="66" y="578"/>
                  </a:cxn>
                  <a:cxn ang="0">
                    <a:pos x="40" y="494"/>
                  </a:cxn>
                  <a:cxn ang="0">
                    <a:pos x="22" y="413"/>
                  </a:cxn>
                  <a:cxn ang="0">
                    <a:pos x="10" y="339"/>
                  </a:cxn>
                  <a:cxn ang="0">
                    <a:pos x="4" y="274"/>
                  </a:cxn>
                  <a:cxn ang="0">
                    <a:pos x="1" y="223"/>
                  </a:cxn>
                  <a:cxn ang="0">
                    <a:pos x="0" y="174"/>
                  </a:cxn>
                  <a:cxn ang="0">
                    <a:pos x="2" y="163"/>
                  </a:cxn>
                  <a:cxn ang="0">
                    <a:pos x="9" y="147"/>
                  </a:cxn>
                  <a:cxn ang="0">
                    <a:pos x="25" y="127"/>
                  </a:cxn>
                  <a:cxn ang="0">
                    <a:pos x="53" y="104"/>
                  </a:cxn>
                  <a:cxn ang="0">
                    <a:pos x="95" y="79"/>
                  </a:cxn>
                  <a:cxn ang="0">
                    <a:pos x="155" y="53"/>
                  </a:cxn>
                  <a:cxn ang="0">
                    <a:pos x="248" y="26"/>
                  </a:cxn>
                  <a:cxn ang="0">
                    <a:pos x="352" y="6"/>
                  </a:cxn>
                  <a:cxn ang="0">
                    <a:pos x="446" y="0"/>
                  </a:cxn>
                </a:cxnLst>
                <a:rect l="0" t="0" r="r" b="b"/>
                <a:pathLst>
                  <a:path w="820" h="659">
                    <a:moveTo>
                      <a:pt x="446" y="0"/>
                    </a:moveTo>
                    <a:lnTo>
                      <a:pt x="490" y="0"/>
                    </a:lnTo>
                    <a:lnTo>
                      <a:pt x="530" y="2"/>
                    </a:lnTo>
                    <a:lnTo>
                      <a:pt x="567" y="6"/>
                    </a:lnTo>
                    <a:lnTo>
                      <a:pt x="600" y="11"/>
                    </a:lnTo>
                    <a:lnTo>
                      <a:pt x="630" y="16"/>
                    </a:lnTo>
                    <a:lnTo>
                      <a:pt x="655" y="22"/>
                    </a:lnTo>
                    <a:lnTo>
                      <a:pt x="676" y="27"/>
                    </a:lnTo>
                    <a:lnTo>
                      <a:pt x="693" y="32"/>
                    </a:lnTo>
                    <a:lnTo>
                      <a:pt x="705" y="35"/>
                    </a:lnTo>
                    <a:lnTo>
                      <a:pt x="727" y="42"/>
                    </a:lnTo>
                    <a:lnTo>
                      <a:pt x="747" y="50"/>
                    </a:lnTo>
                    <a:lnTo>
                      <a:pt x="763" y="58"/>
                    </a:lnTo>
                    <a:lnTo>
                      <a:pt x="776" y="68"/>
                    </a:lnTo>
                    <a:lnTo>
                      <a:pt x="786" y="81"/>
                    </a:lnTo>
                    <a:lnTo>
                      <a:pt x="795" y="98"/>
                    </a:lnTo>
                    <a:lnTo>
                      <a:pt x="802" y="119"/>
                    </a:lnTo>
                    <a:lnTo>
                      <a:pt x="809" y="145"/>
                    </a:lnTo>
                    <a:lnTo>
                      <a:pt x="811" y="160"/>
                    </a:lnTo>
                    <a:lnTo>
                      <a:pt x="814" y="181"/>
                    </a:lnTo>
                    <a:lnTo>
                      <a:pt x="816" y="207"/>
                    </a:lnTo>
                    <a:lnTo>
                      <a:pt x="818" y="237"/>
                    </a:lnTo>
                    <a:lnTo>
                      <a:pt x="820" y="271"/>
                    </a:lnTo>
                    <a:lnTo>
                      <a:pt x="820" y="309"/>
                    </a:lnTo>
                    <a:lnTo>
                      <a:pt x="820" y="349"/>
                    </a:lnTo>
                    <a:lnTo>
                      <a:pt x="816" y="331"/>
                    </a:lnTo>
                    <a:lnTo>
                      <a:pt x="811" y="313"/>
                    </a:lnTo>
                    <a:lnTo>
                      <a:pt x="804" y="297"/>
                    </a:lnTo>
                    <a:lnTo>
                      <a:pt x="796" y="282"/>
                    </a:lnTo>
                    <a:lnTo>
                      <a:pt x="785" y="269"/>
                    </a:lnTo>
                    <a:lnTo>
                      <a:pt x="772" y="256"/>
                    </a:lnTo>
                    <a:lnTo>
                      <a:pt x="756" y="247"/>
                    </a:lnTo>
                    <a:lnTo>
                      <a:pt x="738" y="238"/>
                    </a:lnTo>
                    <a:lnTo>
                      <a:pt x="719" y="233"/>
                    </a:lnTo>
                    <a:lnTo>
                      <a:pt x="696" y="229"/>
                    </a:lnTo>
                    <a:lnTo>
                      <a:pt x="669" y="225"/>
                    </a:lnTo>
                    <a:lnTo>
                      <a:pt x="640" y="223"/>
                    </a:lnTo>
                    <a:lnTo>
                      <a:pt x="608" y="220"/>
                    </a:lnTo>
                    <a:lnTo>
                      <a:pt x="575" y="218"/>
                    </a:lnTo>
                    <a:lnTo>
                      <a:pt x="542" y="217"/>
                    </a:lnTo>
                    <a:lnTo>
                      <a:pt x="475" y="217"/>
                    </a:lnTo>
                    <a:lnTo>
                      <a:pt x="444" y="219"/>
                    </a:lnTo>
                    <a:lnTo>
                      <a:pt x="414" y="221"/>
                    </a:lnTo>
                    <a:lnTo>
                      <a:pt x="388" y="223"/>
                    </a:lnTo>
                    <a:lnTo>
                      <a:pt x="366" y="227"/>
                    </a:lnTo>
                    <a:lnTo>
                      <a:pt x="347" y="231"/>
                    </a:lnTo>
                    <a:lnTo>
                      <a:pt x="322" y="240"/>
                    </a:lnTo>
                    <a:lnTo>
                      <a:pt x="300" y="252"/>
                    </a:lnTo>
                    <a:lnTo>
                      <a:pt x="281" y="267"/>
                    </a:lnTo>
                    <a:lnTo>
                      <a:pt x="265" y="285"/>
                    </a:lnTo>
                    <a:lnTo>
                      <a:pt x="253" y="304"/>
                    </a:lnTo>
                    <a:lnTo>
                      <a:pt x="244" y="326"/>
                    </a:lnTo>
                    <a:lnTo>
                      <a:pt x="239" y="351"/>
                    </a:lnTo>
                    <a:lnTo>
                      <a:pt x="238" y="377"/>
                    </a:lnTo>
                    <a:lnTo>
                      <a:pt x="239" y="395"/>
                    </a:lnTo>
                    <a:lnTo>
                      <a:pt x="240" y="416"/>
                    </a:lnTo>
                    <a:lnTo>
                      <a:pt x="240" y="439"/>
                    </a:lnTo>
                    <a:lnTo>
                      <a:pt x="240" y="464"/>
                    </a:lnTo>
                    <a:lnTo>
                      <a:pt x="240" y="490"/>
                    </a:lnTo>
                    <a:lnTo>
                      <a:pt x="235" y="516"/>
                    </a:lnTo>
                    <a:lnTo>
                      <a:pt x="229" y="541"/>
                    </a:lnTo>
                    <a:lnTo>
                      <a:pt x="219" y="565"/>
                    </a:lnTo>
                    <a:lnTo>
                      <a:pt x="206" y="586"/>
                    </a:lnTo>
                    <a:lnTo>
                      <a:pt x="192" y="604"/>
                    </a:lnTo>
                    <a:lnTo>
                      <a:pt x="177" y="619"/>
                    </a:lnTo>
                    <a:lnTo>
                      <a:pt x="162" y="631"/>
                    </a:lnTo>
                    <a:lnTo>
                      <a:pt x="146" y="641"/>
                    </a:lnTo>
                    <a:lnTo>
                      <a:pt x="130" y="649"/>
                    </a:lnTo>
                    <a:lnTo>
                      <a:pt x="116" y="655"/>
                    </a:lnTo>
                    <a:lnTo>
                      <a:pt x="102" y="659"/>
                    </a:lnTo>
                    <a:lnTo>
                      <a:pt x="83" y="619"/>
                    </a:lnTo>
                    <a:lnTo>
                      <a:pt x="66" y="578"/>
                    </a:lnTo>
                    <a:lnTo>
                      <a:pt x="52" y="536"/>
                    </a:lnTo>
                    <a:lnTo>
                      <a:pt x="40" y="494"/>
                    </a:lnTo>
                    <a:lnTo>
                      <a:pt x="30" y="454"/>
                    </a:lnTo>
                    <a:lnTo>
                      <a:pt x="22" y="413"/>
                    </a:lnTo>
                    <a:lnTo>
                      <a:pt x="15" y="375"/>
                    </a:lnTo>
                    <a:lnTo>
                      <a:pt x="10" y="339"/>
                    </a:lnTo>
                    <a:lnTo>
                      <a:pt x="7" y="305"/>
                    </a:lnTo>
                    <a:lnTo>
                      <a:pt x="4" y="274"/>
                    </a:lnTo>
                    <a:lnTo>
                      <a:pt x="2" y="246"/>
                    </a:lnTo>
                    <a:lnTo>
                      <a:pt x="1" y="223"/>
                    </a:lnTo>
                    <a:lnTo>
                      <a:pt x="0" y="203"/>
                    </a:lnTo>
                    <a:lnTo>
                      <a:pt x="0" y="174"/>
                    </a:lnTo>
                    <a:lnTo>
                      <a:pt x="1" y="169"/>
                    </a:lnTo>
                    <a:lnTo>
                      <a:pt x="2" y="163"/>
                    </a:lnTo>
                    <a:lnTo>
                      <a:pt x="5" y="156"/>
                    </a:lnTo>
                    <a:lnTo>
                      <a:pt x="9" y="147"/>
                    </a:lnTo>
                    <a:lnTo>
                      <a:pt x="16" y="138"/>
                    </a:lnTo>
                    <a:lnTo>
                      <a:pt x="25" y="127"/>
                    </a:lnTo>
                    <a:lnTo>
                      <a:pt x="37" y="116"/>
                    </a:lnTo>
                    <a:lnTo>
                      <a:pt x="53" y="104"/>
                    </a:lnTo>
                    <a:lnTo>
                      <a:pt x="72" y="92"/>
                    </a:lnTo>
                    <a:lnTo>
                      <a:pt x="95" y="79"/>
                    </a:lnTo>
                    <a:lnTo>
                      <a:pt x="122" y="66"/>
                    </a:lnTo>
                    <a:lnTo>
                      <a:pt x="155" y="53"/>
                    </a:lnTo>
                    <a:lnTo>
                      <a:pt x="193" y="41"/>
                    </a:lnTo>
                    <a:lnTo>
                      <a:pt x="248" y="26"/>
                    </a:lnTo>
                    <a:lnTo>
                      <a:pt x="301" y="14"/>
                    </a:lnTo>
                    <a:lnTo>
                      <a:pt x="352" y="6"/>
                    </a:lnTo>
                    <a:lnTo>
                      <a:pt x="400" y="1"/>
                    </a:lnTo>
                    <a:lnTo>
                      <a:pt x="446" y="0"/>
                    </a:lnTo>
                    <a:close/>
                  </a:path>
                </a:pathLst>
              </a:custGeom>
              <a:solidFill>
                <a:srgbClr val="FDD81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" name="Freeform 141">
                <a:extLst>
                  <a:ext uri="{FF2B5EF4-FFF2-40B4-BE49-F238E27FC236}">
                    <a16:creationId xmlns:a16="http://schemas.microsoft.com/office/drawing/2014/main" id="{51BC132C-BF5A-E94A-955E-ACDE9AA45F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462" y="-125178"/>
                <a:ext cx="1155954" cy="887028"/>
              </a:xfrm>
              <a:custGeom>
                <a:avLst/>
                <a:gdLst/>
                <a:ahLst/>
                <a:cxnLst>
                  <a:cxn ang="0">
                    <a:pos x="490" y="0"/>
                  </a:cxn>
                  <a:cxn ang="0">
                    <a:pos x="567" y="6"/>
                  </a:cxn>
                  <a:cxn ang="0">
                    <a:pos x="630" y="16"/>
                  </a:cxn>
                  <a:cxn ang="0">
                    <a:pos x="676" y="27"/>
                  </a:cxn>
                  <a:cxn ang="0">
                    <a:pos x="705" y="35"/>
                  </a:cxn>
                  <a:cxn ang="0">
                    <a:pos x="740" y="47"/>
                  </a:cxn>
                  <a:cxn ang="0">
                    <a:pos x="768" y="62"/>
                  </a:cxn>
                  <a:cxn ang="0">
                    <a:pos x="789" y="85"/>
                  </a:cxn>
                  <a:cxn ang="0">
                    <a:pos x="804" y="122"/>
                  </a:cxn>
                  <a:cxn ang="0">
                    <a:pos x="814" y="172"/>
                  </a:cxn>
                  <a:cxn ang="0">
                    <a:pos x="819" y="222"/>
                  </a:cxn>
                  <a:cxn ang="0">
                    <a:pos x="820" y="265"/>
                  </a:cxn>
                  <a:cxn ang="0">
                    <a:pos x="821" y="300"/>
                  </a:cxn>
                  <a:cxn ang="0">
                    <a:pos x="820" y="321"/>
                  </a:cxn>
                  <a:cxn ang="0">
                    <a:pos x="807" y="275"/>
                  </a:cxn>
                  <a:cxn ang="0">
                    <a:pos x="783" y="241"/>
                  </a:cxn>
                  <a:cxn ang="0">
                    <a:pos x="749" y="218"/>
                  </a:cxn>
                  <a:cxn ang="0">
                    <a:pos x="711" y="205"/>
                  </a:cxn>
                  <a:cxn ang="0">
                    <a:pos x="661" y="197"/>
                  </a:cxn>
                  <a:cxn ang="0">
                    <a:pos x="599" y="191"/>
                  </a:cxn>
                  <a:cxn ang="0">
                    <a:pos x="533" y="188"/>
                  </a:cxn>
                  <a:cxn ang="0">
                    <a:pos x="435" y="190"/>
                  </a:cxn>
                  <a:cxn ang="0">
                    <a:pos x="379" y="194"/>
                  </a:cxn>
                  <a:cxn ang="0">
                    <a:pos x="339" y="202"/>
                  </a:cxn>
                  <a:cxn ang="0">
                    <a:pos x="291" y="223"/>
                  </a:cxn>
                  <a:cxn ang="0">
                    <a:pos x="255" y="256"/>
                  </a:cxn>
                  <a:cxn ang="0">
                    <a:pos x="235" y="298"/>
                  </a:cxn>
                  <a:cxn ang="0">
                    <a:pos x="229" y="348"/>
                  </a:cxn>
                  <a:cxn ang="0">
                    <a:pos x="231" y="388"/>
                  </a:cxn>
                  <a:cxn ang="0">
                    <a:pos x="232" y="435"/>
                  </a:cxn>
                  <a:cxn ang="0">
                    <a:pos x="227" y="486"/>
                  </a:cxn>
                  <a:cxn ang="0">
                    <a:pos x="210" y="537"/>
                  </a:cxn>
                  <a:cxn ang="0">
                    <a:pos x="183" y="575"/>
                  </a:cxn>
                  <a:cxn ang="0">
                    <a:pos x="152" y="602"/>
                  </a:cxn>
                  <a:cxn ang="0">
                    <a:pos x="122" y="620"/>
                  </a:cxn>
                  <a:cxn ang="0">
                    <a:pos x="94" y="630"/>
                  </a:cxn>
                  <a:cxn ang="0">
                    <a:pos x="59" y="550"/>
                  </a:cxn>
                  <a:cxn ang="0">
                    <a:pos x="34" y="470"/>
                  </a:cxn>
                  <a:cxn ang="0">
                    <a:pos x="19" y="394"/>
                  </a:cxn>
                  <a:cxn ang="0">
                    <a:pos x="9" y="325"/>
                  </a:cxn>
                  <a:cxn ang="0">
                    <a:pos x="3" y="265"/>
                  </a:cxn>
                  <a:cxn ang="0">
                    <a:pos x="1" y="218"/>
                  </a:cxn>
                  <a:cxn ang="0">
                    <a:pos x="0" y="174"/>
                  </a:cxn>
                  <a:cxn ang="0">
                    <a:pos x="2" y="163"/>
                  </a:cxn>
                  <a:cxn ang="0">
                    <a:pos x="9" y="147"/>
                  </a:cxn>
                  <a:cxn ang="0">
                    <a:pos x="25" y="127"/>
                  </a:cxn>
                  <a:cxn ang="0">
                    <a:pos x="53" y="104"/>
                  </a:cxn>
                  <a:cxn ang="0">
                    <a:pos x="95" y="79"/>
                  </a:cxn>
                  <a:cxn ang="0">
                    <a:pos x="155" y="53"/>
                  </a:cxn>
                  <a:cxn ang="0">
                    <a:pos x="248" y="26"/>
                  </a:cxn>
                  <a:cxn ang="0">
                    <a:pos x="352" y="6"/>
                  </a:cxn>
                  <a:cxn ang="0">
                    <a:pos x="446" y="0"/>
                  </a:cxn>
                </a:cxnLst>
                <a:rect l="0" t="0" r="r" b="b"/>
                <a:pathLst>
                  <a:path w="821" h="630">
                    <a:moveTo>
                      <a:pt x="446" y="0"/>
                    </a:moveTo>
                    <a:lnTo>
                      <a:pt x="490" y="0"/>
                    </a:lnTo>
                    <a:lnTo>
                      <a:pt x="530" y="2"/>
                    </a:lnTo>
                    <a:lnTo>
                      <a:pt x="567" y="6"/>
                    </a:lnTo>
                    <a:lnTo>
                      <a:pt x="600" y="11"/>
                    </a:lnTo>
                    <a:lnTo>
                      <a:pt x="630" y="16"/>
                    </a:lnTo>
                    <a:lnTo>
                      <a:pt x="655" y="22"/>
                    </a:lnTo>
                    <a:lnTo>
                      <a:pt x="676" y="27"/>
                    </a:lnTo>
                    <a:lnTo>
                      <a:pt x="693" y="32"/>
                    </a:lnTo>
                    <a:lnTo>
                      <a:pt x="705" y="35"/>
                    </a:lnTo>
                    <a:lnTo>
                      <a:pt x="723" y="41"/>
                    </a:lnTo>
                    <a:lnTo>
                      <a:pt x="740" y="47"/>
                    </a:lnTo>
                    <a:lnTo>
                      <a:pt x="755" y="53"/>
                    </a:lnTo>
                    <a:lnTo>
                      <a:pt x="768" y="62"/>
                    </a:lnTo>
                    <a:lnTo>
                      <a:pt x="779" y="72"/>
                    </a:lnTo>
                    <a:lnTo>
                      <a:pt x="789" y="85"/>
                    </a:lnTo>
                    <a:lnTo>
                      <a:pt x="798" y="101"/>
                    </a:lnTo>
                    <a:lnTo>
                      <a:pt x="804" y="122"/>
                    </a:lnTo>
                    <a:lnTo>
                      <a:pt x="809" y="147"/>
                    </a:lnTo>
                    <a:lnTo>
                      <a:pt x="814" y="172"/>
                    </a:lnTo>
                    <a:lnTo>
                      <a:pt x="816" y="197"/>
                    </a:lnTo>
                    <a:lnTo>
                      <a:pt x="819" y="222"/>
                    </a:lnTo>
                    <a:lnTo>
                      <a:pt x="820" y="244"/>
                    </a:lnTo>
                    <a:lnTo>
                      <a:pt x="820" y="265"/>
                    </a:lnTo>
                    <a:lnTo>
                      <a:pt x="821" y="284"/>
                    </a:lnTo>
                    <a:lnTo>
                      <a:pt x="821" y="300"/>
                    </a:lnTo>
                    <a:lnTo>
                      <a:pt x="820" y="311"/>
                    </a:lnTo>
                    <a:lnTo>
                      <a:pt x="820" y="321"/>
                    </a:lnTo>
                    <a:lnTo>
                      <a:pt x="815" y="297"/>
                    </a:lnTo>
                    <a:lnTo>
                      <a:pt x="807" y="275"/>
                    </a:lnTo>
                    <a:lnTo>
                      <a:pt x="796" y="257"/>
                    </a:lnTo>
                    <a:lnTo>
                      <a:pt x="783" y="241"/>
                    </a:lnTo>
                    <a:lnTo>
                      <a:pt x="767" y="228"/>
                    </a:lnTo>
                    <a:lnTo>
                      <a:pt x="749" y="218"/>
                    </a:lnTo>
                    <a:lnTo>
                      <a:pt x="729" y="210"/>
                    </a:lnTo>
                    <a:lnTo>
                      <a:pt x="711" y="205"/>
                    </a:lnTo>
                    <a:lnTo>
                      <a:pt x="687" y="200"/>
                    </a:lnTo>
                    <a:lnTo>
                      <a:pt x="661" y="197"/>
                    </a:lnTo>
                    <a:lnTo>
                      <a:pt x="631" y="193"/>
                    </a:lnTo>
                    <a:lnTo>
                      <a:pt x="599" y="191"/>
                    </a:lnTo>
                    <a:lnTo>
                      <a:pt x="567" y="189"/>
                    </a:lnTo>
                    <a:lnTo>
                      <a:pt x="533" y="188"/>
                    </a:lnTo>
                    <a:lnTo>
                      <a:pt x="466" y="188"/>
                    </a:lnTo>
                    <a:lnTo>
                      <a:pt x="435" y="190"/>
                    </a:lnTo>
                    <a:lnTo>
                      <a:pt x="406" y="192"/>
                    </a:lnTo>
                    <a:lnTo>
                      <a:pt x="379" y="194"/>
                    </a:lnTo>
                    <a:lnTo>
                      <a:pt x="358" y="197"/>
                    </a:lnTo>
                    <a:lnTo>
                      <a:pt x="339" y="202"/>
                    </a:lnTo>
                    <a:lnTo>
                      <a:pt x="313" y="211"/>
                    </a:lnTo>
                    <a:lnTo>
                      <a:pt x="291" y="223"/>
                    </a:lnTo>
                    <a:lnTo>
                      <a:pt x="271" y="238"/>
                    </a:lnTo>
                    <a:lnTo>
                      <a:pt x="255" y="256"/>
                    </a:lnTo>
                    <a:lnTo>
                      <a:pt x="244" y="275"/>
                    </a:lnTo>
                    <a:lnTo>
                      <a:pt x="235" y="298"/>
                    </a:lnTo>
                    <a:lnTo>
                      <a:pt x="230" y="322"/>
                    </a:lnTo>
                    <a:lnTo>
                      <a:pt x="229" y="348"/>
                    </a:lnTo>
                    <a:lnTo>
                      <a:pt x="230" y="367"/>
                    </a:lnTo>
                    <a:lnTo>
                      <a:pt x="231" y="388"/>
                    </a:lnTo>
                    <a:lnTo>
                      <a:pt x="232" y="410"/>
                    </a:lnTo>
                    <a:lnTo>
                      <a:pt x="232" y="435"/>
                    </a:lnTo>
                    <a:lnTo>
                      <a:pt x="231" y="460"/>
                    </a:lnTo>
                    <a:lnTo>
                      <a:pt x="227" y="486"/>
                    </a:lnTo>
                    <a:lnTo>
                      <a:pt x="220" y="512"/>
                    </a:lnTo>
                    <a:lnTo>
                      <a:pt x="210" y="537"/>
                    </a:lnTo>
                    <a:lnTo>
                      <a:pt x="198" y="558"/>
                    </a:lnTo>
                    <a:lnTo>
                      <a:pt x="183" y="575"/>
                    </a:lnTo>
                    <a:lnTo>
                      <a:pt x="168" y="589"/>
                    </a:lnTo>
                    <a:lnTo>
                      <a:pt x="152" y="602"/>
                    </a:lnTo>
                    <a:lnTo>
                      <a:pt x="137" y="612"/>
                    </a:lnTo>
                    <a:lnTo>
                      <a:pt x="122" y="620"/>
                    </a:lnTo>
                    <a:lnTo>
                      <a:pt x="107" y="626"/>
                    </a:lnTo>
                    <a:lnTo>
                      <a:pt x="94" y="630"/>
                    </a:lnTo>
                    <a:lnTo>
                      <a:pt x="75" y="590"/>
                    </a:lnTo>
                    <a:lnTo>
                      <a:pt x="59" y="550"/>
                    </a:lnTo>
                    <a:lnTo>
                      <a:pt x="45" y="509"/>
                    </a:lnTo>
                    <a:lnTo>
                      <a:pt x="34" y="470"/>
                    </a:lnTo>
                    <a:lnTo>
                      <a:pt x="25" y="431"/>
                    </a:lnTo>
                    <a:lnTo>
                      <a:pt x="19" y="394"/>
                    </a:lnTo>
                    <a:lnTo>
                      <a:pt x="13" y="358"/>
                    </a:lnTo>
                    <a:lnTo>
                      <a:pt x="9" y="325"/>
                    </a:lnTo>
                    <a:lnTo>
                      <a:pt x="5" y="294"/>
                    </a:lnTo>
                    <a:lnTo>
                      <a:pt x="3" y="265"/>
                    </a:lnTo>
                    <a:lnTo>
                      <a:pt x="2" y="240"/>
                    </a:lnTo>
                    <a:lnTo>
                      <a:pt x="1" y="218"/>
                    </a:lnTo>
                    <a:lnTo>
                      <a:pt x="0" y="201"/>
                    </a:lnTo>
                    <a:lnTo>
                      <a:pt x="0" y="174"/>
                    </a:lnTo>
                    <a:lnTo>
                      <a:pt x="1" y="169"/>
                    </a:lnTo>
                    <a:lnTo>
                      <a:pt x="2" y="163"/>
                    </a:lnTo>
                    <a:lnTo>
                      <a:pt x="5" y="156"/>
                    </a:lnTo>
                    <a:lnTo>
                      <a:pt x="9" y="147"/>
                    </a:lnTo>
                    <a:lnTo>
                      <a:pt x="16" y="138"/>
                    </a:lnTo>
                    <a:lnTo>
                      <a:pt x="25" y="127"/>
                    </a:lnTo>
                    <a:lnTo>
                      <a:pt x="37" y="116"/>
                    </a:lnTo>
                    <a:lnTo>
                      <a:pt x="53" y="104"/>
                    </a:lnTo>
                    <a:lnTo>
                      <a:pt x="72" y="92"/>
                    </a:lnTo>
                    <a:lnTo>
                      <a:pt x="95" y="79"/>
                    </a:lnTo>
                    <a:lnTo>
                      <a:pt x="122" y="66"/>
                    </a:lnTo>
                    <a:lnTo>
                      <a:pt x="155" y="53"/>
                    </a:lnTo>
                    <a:lnTo>
                      <a:pt x="193" y="41"/>
                    </a:lnTo>
                    <a:lnTo>
                      <a:pt x="248" y="26"/>
                    </a:lnTo>
                    <a:lnTo>
                      <a:pt x="301" y="14"/>
                    </a:lnTo>
                    <a:lnTo>
                      <a:pt x="352" y="6"/>
                    </a:lnTo>
                    <a:lnTo>
                      <a:pt x="400" y="1"/>
                    </a:lnTo>
                    <a:lnTo>
                      <a:pt x="446" y="0"/>
                    </a:lnTo>
                    <a:close/>
                  </a:path>
                </a:pathLst>
              </a:custGeom>
              <a:solidFill>
                <a:srgbClr val="3AA8F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" name="Freeform 142">
                <a:extLst>
                  <a:ext uri="{FF2B5EF4-FFF2-40B4-BE49-F238E27FC236}">
                    <a16:creationId xmlns:a16="http://schemas.microsoft.com/office/drawing/2014/main" id="{0F62AF70-F47D-E640-8014-57148533FD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66333" y="1174389"/>
                <a:ext cx="1141874" cy="1365742"/>
              </a:xfrm>
              <a:custGeom>
                <a:avLst/>
                <a:gdLst/>
                <a:ahLst/>
                <a:cxnLst>
                  <a:cxn ang="0">
                    <a:pos x="458" y="1"/>
                  </a:cxn>
                  <a:cxn ang="0">
                    <a:pos x="508" y="6"/>
                  </a:cxn>
                  <a:cxn ang="0">
                    <a:pos x="559" y="22"/>
                  </a:cxn>
                  <a:cxn ang="0">
                    <a:pos x="609" y="46"/>
                  </a:cxn>
                  <a:cxn ang="0">
                    <a:pos x="657" y="83"/>
                  </a:cxn>
                  <a:cxn ang="0">
                    <a:pos x="702" y="135"/>
                  </a:cxn>
                  <a:cxn ang="0">
                    <a:pos x="740" y="202"/>
                  </a:cxn>
                  <a:cxn ang="0">
                    <a:pos x="770" y="280"/>
                  </a:cxn>
                  <a:cxn ang="0">
                    <a:pos x="791" y="362"/>
                  </a:cxn>
                  <a:cxn ang="0">
                    <a:pos x="803" y="444"/>
                  </a:cxn>
                  <a:cxn ang="0">
                    <a:pos x="809" y="527"/>
                  </a:cxn>
                  <a:cxn ang="0">
                    <a:pos x="811" y="604"/>
                  </a:cxn>
                  <a:cxn ang="0">
                    <a:pos x="808" y="676"/>
                  </a:cxn>
                  <a:cxn ang="0">
                    <a:pos x="804" y="738"/>
                  </a:cxn>
                  <a:cxn ang="0">
                    <a:pos x="798" y="790"/>
                  </a:cxn>
                  <a:cxn ang="0">
                    <a:pos x="793" y="826"/>
                  </a:cxn>
                  <a:cxn ang="0">
                    <a:pos x="791" y="846"/>
                  </a:cxn>
                  <a:cxn ang="0">
                    <a:pos x="786" y="852"/>
                  </a:cxn>
                  <a:cxn ang="0">
                    <a:pos x="770" y="862"/>
                  </a:cxn>
                  <a:cxn ang="0">
                    <a:pos x="745" y="877"/>
                  </a:cxn>
                  <a:cxn ang="0">
                    <a:pos x="706" y="896"/>
                  </a:cxn>
                  <a:cxn ang="0">
                    <a:pos x="652" y="916"/>
                  </a:cxn>
                  <a:cxn ang="0">
                    <a:pos x="582" y="934"/>
                  </a:cxn>
                  <a:cxn ang="0">
                    <a:pos x="495" y="951"/>
                  </a:cxn>
                  <a:cxn ang="0">
                    <a:pos x="389" y="964"/>
                  </a:cxn>
                  <a:cxn ang="0">
                    <a:pos x="289" y="970"/>
                  </a:cxn>
                  <a:cxn ang="0">
                    <a:pos x="206" y="970"/>
                  </a:cxn>
                  <a:cxn ang="0">
                    <a:pos x="139" y="967"/>
                  </a:cxn>
                  <a:cxn ang="0">
                    <a:pos x="90" y="962"/>
                  </a:cxn>
                  <a:cxn ang="0">
                    <a:pos x="60" y="958"/>
                  </a:cxn>
                  <a:cxn ang="0">
                    <a:pos x="50" y="956"/>
                  </a:cxn>
                  <a:cxn ang="0">
                    <a:pos x="47" y="950"/>
                  </a:cxn>
                  <a:cxn ang="0">
                    <a:pos x="40" y="932"/>
                  </a:cxn>
                  <a:cxn ang="0">
                    <a:pos x="29" y="901"/>
                  </a:cxn>
                  <a:cxn ang="0">
                    <a:pos x="13" y="831"/>
                  </a:cxn>
                  <a:cxn ang="0">
                    <a:pos x="5" y="767"/>
                  </a:cxn>
                  <a:cxn ang="0">
                    <a:pos x="0" y="690"/>
                  </a:cxn>
                  <a:cxn ang="0">
                    <a:pos x="2" y="598"/>
                  </a:cxn>
                  <a:cxn ang="0">
                    <a:pos x="11" y="491"/>
                  </a:cxn>
                  <a:cxn ang="0">
                    <a:pos x="29" y="382"/>
                  </a:cxn>
                  <a:cxn ang="0">
                    <a:pos x="53" y="295"/>
                  </a:cxn>
                  <a:cxn ang="0">
                    <a:pos x="83" y="222"/>
                  </a:cxn>
                  <a:cxn ang="0">
                    <a:pos x="118" y="162"/>
                  </a:cxn>
                  <a:cxn ang="0">
                    <a:pos x="157" y="114"/>
                  </a:cxn>
                  <a:cxn ang="0">
                    <a:pos x="198" y="77"/>
                  </a:cxn>
                  <a:cxn ang="0">
                    <a:pos x="240" y="49"/>
                  </a:cxn>
                  <a:cxn ang="0">
                    <a:pos x="282" y="29"/>
                  </a:cxn>
                  <a:cxn ang="0">
                    <a:pos x="322" y="16"/>
                  </a:cxn>
                  <a:cxn ang="0">
                    <a:pos x="358" y="7"/>
                  </a:cxn>
                  <a:cxn ang="0">
                    <a:pos x="390" y="2"/>
                  </a:cxn>
                  <a:cxn ang="0">
                    <a:pos x="435" y="0"/>
                  </a:cxn>
                </a:cxnLst>
                <a:rect l="0" t="0" r="r" b="b"/>
                <a:pathLst>
                  <a:path w="811" h="970">
                    <a:moveTo>
                      <a:pt x="435" y="0"/>
                    </a:moveTo>
                    <a:lnTo>
                      <a:pt x="458" y="1"/>
                    </a:lnTo>
                    <a:lnTo>
                      <a:pt x="483" y="2"/>
                    </a:lnTo>
                    <a:lnTo>
                      <a:pt x="508" y="6"/>
                    </a:lnTo>
                    <a:lnTo>
                      <a:pt x="533" y="12"/>
                    </a:lnTo>
                    <a:lnTo>
                      <a:pt x="559" y="22"/>
                    </a:lnTo>
                    <a:lnTo>
                      <a:pt x="584" y="32"/>
                    </a:lnTo>
                    <a:lnTo>
                      <a:pt x="609" y="46"/>
                    </a:lnTo>
                    <a:lnTo>
                      <a:pt x="633" y="63"/>
                    </a:lnTo>
                    <a:lnTo>
                      <a:pt x="657" y="83"/>
                    </a:lnTo>
                    <a:lnTo>
                      <a:pt x="680" y="107"/>
                    </a:lnTo>
                    <a:lnTo>
                      <a:pt x="702" y="135"/>
                    </a:lnTo>
                    <a:lnTo>
                      <a:pt x="722" y="166"/>
                    </a:lnTo>
                    <a:lnTo>
                      <a:pt x="740" y="202"/>
                    </a:lnTo>
                    <a:lnTo>
                      <a:pt x="756" y="241"/>
                    </a:lnTo>
                    <a:lnTo>
                      <a:pt x="770" y="280"/>
                    </a:lnTo>
                    <a:lnTo>
                      <a:pt x="781" y="321"/>
                    </a:lnTo>
                    <a:lnTo>
                      <a:pt x="791" y="362"/>
                    </a:lnTo>
                    <a:lnTo>
                      <a:pt x="797" y="403"/>
                    </a:lnTo>
                    <a:lnTo>
                      <a:pt x="803" y="444"/>
                    </a:lnTo>
                    <a:lnTo>
                      <a:pt x="806" y="486"/>
                    </a:lnTo>
                    <a:lnTo>
                      <a:pt x="809" y="527"/>
                    </a:lnTo>
                    <a:lnTo>
                      <a:pt x="811" y="566"/>
                    </a:lnTo>
                    <a:lnTo>
                      <a:pt x="811" y="604"/>
                    </a:lnTo>
                    <a:lnTo>
                      <a:pt x="810" y="641"/>
                    </a:lnTo>
                    <a:lnTo>
                      <a:pt x="808" y="676"/>
                    </a:lnTo>
                    <a:lnTo>
                      <a:pt x="806" y="709"/>
                    </a:lnTo>
                    <a:lnTo>
                      <a:pt x="804" y="738"/>
                    </a:lnTo>
                    <a:lnTo>
                      <a:pt x="801" y="766"/>
                    </a:lnTo>
                    <a:lnTo>
                      <a:pt x="798" y="790"/>
                    </a:lnTo>
                    <a:lnTo>
                      <a:pt x="796" y="810"/>
                    </a:lnTo>
                    <a:lnTo>
                      <a:pt x="793" y="826"/>
                    </a:lnTo>
                    <a:lnTo>
                      <a:pt x="791" y="838"/>
                    </a:lnTo>
                    <a:lnTo>
                      <a:pt x="791" y="846"/>
                    </a:lnTo>
                    <a:lnTo>
                      <a:pt x="790" y="848"/>
                    </a:lnTo>
                    <a:lnTo>
                      <a:pt x="786" y="852"/>
                    </a:lnTo>
                    <a:lnTo>
                      <a:pt x="780" y="857"/>
                    </a:lnTo>
                    <a:lnTo>
                      <a:pt x="770" y="862"/>
                    </a:lnTo>
                    <a:lnTo>
                      <a:pt x="760" y="870"/>
                    </a:lnTo>
                    <a:lnTo>
                      <a:pt x="745" y="877"/>
                    </a:lnTo>
                    <a:lnTo>
                      <a:pt x="727" y="887"/>
                    </a:lnTo>
                    <a:lnTo>
                      <a:pt x="706" y="896"/>
                    </a:lnTo>
                    <a:lnTo>
                      <a:pt x="681" y="906"/>
                    </a:lnTo>
                    <a:lnTo>
                      <a:pt x="652" y="916"/>
                    </a:lnTo>
                    <a:lnTo>
                      <a:pt x="620" y="925"/>
                    </a:lnTo>
                    <a:lnTo>
                      <a:pt x="582" y="934"/>
                    </a:lnTo>
                    <a:lnTo>
                      <a:pt x="541" y="944"/>
                    </a:lnTo>
                    <a:lnTo>
                      <a:pt x="495" y="951"/>
                    </a:lnTo>
                    <a:lnTo>
                      <a:pt x="444" y="958"/>
                    </a:lnTo>
                    <a:lnTo>
                      <a:pt x="389" y="964"/>
                    </a:lnTo>
                    <a:lnTo>
                      <a:pt x="337" y="967"/>
                    </a:lnTo>
                    <a:lnTo>
                      <a:pt x="289" y="970"/>
                    </a:lnTo>
                    <a:lnTo>
                      <a:pt x="245" y="970"/>
                    </a:lnTo>
                    <a:lnTo>
                      <a:pt x="206" y="970"/>
                    </a:lnTo>
                    <a:lnTo>
                      <a:pt x="170" y="969"/>
                    </a:lnTo>
                    <a:lnTo>
                      <a:pt x="139" y="967"/>
                    </a:lnTo>
                    <a:lnTo>
                      <a:pt x="112" y="965"/>
                    </a:lnTo>
                    <a:lnTo>
                      <a:pt x="90" y="962"/>
                    </a:lnTo>
                    <a:lnTo>
                      <a:pt x="72" y="960"/>
                    </a:lnTo>
                    <a:lnTo>
                      <a:pt x="60" y="958"/>
                    </a:lnTo>
                    <a:lnTo>
                      <a:pt x="52" y="957"/>
                    </a:lnTo>
                    <a:lnTo>
                      <a:pt x="50" y="956"/>
                    </a:lnTo>
                    <a:lnTo>
                      <a:pt x="49" y="955"/>
                    </a:lnTo>
                    <a:lnTo>
                      <a:pt x="47" y="950"/>
                    </a:lnTo>
                    <a:lnTo>
                      <a:pt x="44" y="943"/>
                    </a:lnTo>
                    <a:lnTo>
                      <a:pt x="40" y="932"/>
                    </a:lnTo>
                    <a:lnTo>
                      <a:pt x="35" y="919"/>
                    </a:lnTo>
                    <a:lnTo>
                      <a:pt x="29" y="901"/>
                    </a:lnTo>
                    <a:lnTo>
                      <a:pt x="18" y="857"/>
                    </a:lnTo>
                    <a:lnTo>
                      <a:pt x="13" y="831"/>
                    </a:lnTo>
                    <a:lnTo>
                      <a:pt x="9" y="800"/>
                    </a:lnTo>
                    <a:lnTo>
                      <a:pt x="5" y="767"/>
                    </a:lnTo>
                    <a:lnTo>
                      <a:pt x="2" y="730"/>
                    </a:lnTo>
                    <a:lnTo>
                      <a:pt x="0" y="690"/>
                    </a:lnTo>
                    <a:lnTo>
                      <a:pt x="0" y="645"/>
                    </a:lnTo>
                    <a:lnTo>
                      <a:pt x="2" y="598"/>
                    </a:lnTo>
                    <a:lnTo>
                      <a:pt x="6" y="547"/>
                    </a:lnTo>
                    <a:lnTo>
                      <a:pt x="11" y="491"/>
                    </a:lnTo>
                    <a:lnTo>
                      <a:pt x="20" y="433"/>
                    </a:lnTo>
                    <a:lnTo>
                      <a:pt x="29" y="382"/>
                    </a:lnTo>
                    <a:lnTo>
                      <a:pt x="40" y="337"/>
                    </a:lnTo>
                    <a:lnTo>
                      <a:pt x="53" y="295"/>
                    </a:lnTo>
                    <a:lnTo>
                      <a:pt x="67" y="257"/>
                    </a:lnTo>
                    <a:lnTo>
                      <a:pt x="83" y="222"/>
                    </a:lnTo>
                    <a:lnTo>
                      <a:pt x="100" y="191"/>
                    </a:lnTo>
                    <a:lnTo>
                      <a:pt x="118" y="162"/>
                    </a:lnTo>
                    <a:lnTo>
                      <a:pt x="138" y="137"/>
                    </a:lnTo>
                    <a:lnTo>
                      <a:pt x="157" y="114"/>
                    </a:lnTo>
                    <a:lnTo>
                      <a:pt x="178" y="94"/>
                    </a:lnTo>
                    <a:lnTo>
                      <a:pt x="198" y="77"/>
                    </a:lnTo>
                    <a:lnTo>
                      <a:pt x="219" y="63"/>
                    </a:lnTo>
                    <a:lnTo>
                      <a:pt x="240" y="49"/>
                    </a:lnTo>
                    <a:lnTo>
                      <a:pt x="261" y="38"/>
                    </a:lnTo>
                    <a:lnTo>
                      <a:pt x="282" y="29"/>
                    </a:lnTo>
                    <a:lnTo>
                      <a:pt x="302" y="22"/>
                    </a:lnTo>
                    <a:lnTo>
                      <a:pt x="322" y="16"/>
                    </a:lnTo>
                    <a:lnTo>
                      <a:pt x="340" y="11"/>
                    </a:lnTo>
                    <a:lnTo>
                      <a:pt x="358" y="7"/>
                    </a:lnTo>
                    <a:lnTo>
                      <a:pt x="375" y="4"/>
                    </a:lnTo>
                    <a:lnTo>
                      <a:pt x="390" y="2"/>
                    </a:lnTo>
                    <a:lnTo>
                      <a:pt x="412" y="1"/>
                    </a:lnTo>
                    <a:lnTo>
                      <a:pt x="435" y="0"/>
                    </a:lnTo>
                    <a:close/>
                  </a:path>
                </a:pathLst>
              </a:custGeom>
              <a:solidFill>
                <a:srgbClr val="BCF1F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" name="Freeform 143">
                <a:extLst>
                  <a:ext uri="{FF2B5EF4-FFF2-40B4-BE49-F238E27FC236}">
                    <a16:creationId xmlns:a16="http://schemas.microsoft.com/office/drawing/2014/main" id="{039EB540-9775-9F44-9522-6FC6DDB3CB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0091" y="1496817"/>
                <a:ext cx="149246" cy="157694"/>
              </a:xfrm>
              <a:custGeom>
                <a:avLst/>
                <a:gdLst/>
                <a:ahLst/>
                <a:cxnLst>
                  <a:cxn ang="0">
                    <a:pos x="39" y="0"/>
                  </a:cxn>
                  <a:cxn ang="0">
                    <a:pos x="54" y="0"/>
                  </a:cxn>
                  <a:cxn ang="0">
                    <a:pos x="67" y="3"/>
                  </a:cxn>
                  <a:cxn ang="0">
                    <a:pos x="79" y="9"/>
                  </a:cxn>
                  <a:cxn ang="0">
                    <a:pos x="89" y="17"/>
                  </a:cxn>
                  <a:cxn ang="0">
                    <a:pos x="97" y="26"/>
                  </a:cxn>
                  <a:cxn ang="0">
                    <a:pos x="100" y="32"/>
                  </a:cxn>
                  <a:cxn ang="0">
                    <a:pos x="103" y="39"/>
                  </a:cxn>
                  <a:cxn ang="0">
                    <a:pos x="106" y="47"/>
                  </a:cxn>
                  <a:cxn ang="0">
                    <a:pos x="106" y="55"/>
                  </a:cxn>
                  <a:cxn ang="0">
                    <a:pos x="106" y="66"/>
                  </a:cxn>
                  <a:cxn ang="0">
                    <a:pos x="105" y="75"/>
                  </a:cxn>
                  <a:cxn ang="0">
                    <a:pos x="102" y="83"/>
                  </a:cxn>
                  <a:cxn ang="0">
                    <a:pos x="97" y="92"/>
                  </a:cxn>
                  <a:cxn ang="0">
                    <a:pos x="90" y="99"/>
                  </a:cxn>
                  <a:cxn ang="0">
                    <a:pos x="81" y="106"/>
                  </a:cxn>
                  <a:cxn ang="0">
                    <a:pos x="70" y="110"/>
                  </a:cxn>
                  <a:cxn ang="0">
                    <a:pos x="55" y="112"/>
                  </a:cxn>
                  <a:cxn ang="0">
                    <a:pos x="38" y="112"/>
                  </a:cxn>
                  <a:cxn ang="0">
                    <a:pos x="3" y="71"/>
                  </a:cxn>
                  <a:cxn ang="0">
                    <a:pos x="2" y="69"/>
                  </a:cxn>
                  <a:cxn ang="0">
                    <a:pos x="1" y="63"/>
                  </a:cxn>
                  <a:cxn ang="0">
                    <a:pos x="0" y="55"/>
                  </a:cxn>
                  <a:cxn ang="0">
                    <a:pos x="0" y="45"/>
                  </a:cxn>
                  <a:cxn ang="0">
                    <a:pos x="2" y="35"/>
                  </a:cxn>
                  <a:cxn ang="0">
                    <a:pos x="5" y="25"/>
                  </a:cxn>
                  <a:cxn ang="0">
                    <a:pos x="13" y="15"/>
                  </a:cxn>
                  <a:cxn ang="0">
                    <a:pos x="26" y="5"/>
                  </a:cxn>
                  <a:cxn ang="0">
                    <a:pos x="39" y="0"/>
                  </a:cxn>
                </a:cxnLst>
                <a:rect l="0" t="0" r="r" b="b"/>
                <a:pathLst>
                  <a:path w="106" h="112">
                    <a:moveTo>
                      <a:pt x="39" y="0"/>
                    </a:moveTo>
                    <a:lnTo>
                      <a:pt x="54" y="0"/>
                    </a:lnTo>
                    <a:lnTo>
                      <a:pt x="67" y="3"/>
                    </a:lnTo>
                    <a:lnTo>
                      <a:pt x="79" y="9"/>
                    </a:lnTo>
                    <a:lnTo>
                      <a:pt x="89" y="17"/>
                    </a:lnTo>
                    <a:lnTo>
                      <a:pt x="97" y="26"/>
                    </a:lnTo>
                    <a:lnTo>
                      <a:pt x="100" y="32"/>
                    </a:lnTo>
                    <a:lnTo>
                      <a:pt x="103" y="39"/>
                    </a:lnTo>
                    <a:lnTo>
                      <a:pt x="106" y="47"/>
                    </a:lnTo>
                    <a:lnTo>
                      <a:pt x="106" y="55"/>
                    </a:lnTo>
                    <a:lnTo>
                      <a:pt x="106" y="66"/>
                    </a:lnTo>
                    <a:lnTo>
                      <a:pt x="105" y="75"/>
                    </a:lnTo>
                    <a:lnTo>
                      <a:pt x="102" y="83"/>
                    </a:lnTo>
                    <a:lnTo>
                      <a:pt x="97" y="92"/>
                    </a:lnTo>
                    <a:lnTo>
                      <a:pt x="90" y="99"/>
                    </a:lnTo>
                    <a:lnTo>
                      <a:pt x="81" y="106"/>
                    </a:lnTo>
                    <a:lnTo>
                      <a:pt x="70" y="110"/>
                    </a:lnTo>
                    <a:lnTo>
                      <a:pt x="55" y="112"/>
                    </a:lnTo>
                    <a:lnTo>
                      <a:pt x="38" y="112"/>
                    </a:lnTo>
                    <a:lnTo>
                      <a:pt x="3" y="71"/>
                    </a:lnTo>
                    <a:lnTo>
                      <a:pt x="2" y="69"/>
                    </a:lnTo>
                    <a:lnTo>
                      <a:pt x="1" y="63"/>
                    </a:lnTo>
                    <a:lnTo>
                      <a:pt x="0" y="55"/>
                    </a:lnTo>
                    <a:lnTo>
                      <a:pt x="0" y="45"/>
                    </a:lnTo>
                    <a:lnTo>
                      <a:pt x="2" y="35"/>
                    </a:lnTo>
                    <a:lnTo>
                      <a:pt x="5" y="25"/>
                    </a:lnTo>
                    <a:lnTo>
                      <a:pt x="13" y="15"/>
                    </a:lnTo>
                    <a:lnTo>
                      <a:pt x="26" y="5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" name="Freeform 144">
                <a:extLst>
                  <a:ext uri="{FF2B5EF4-FFF2-40B4-BE49-F238E27FC236}">
                    <a16:creationId xmlns:a16="http://schemas.microsoft.com/office/drawing/2014/main" id="{0BB8B4E1-96BA-1740-B79C-82079E4A96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69182" y="1551728"/>
                <a:ext cx="325244" cy="751862"/>
              </a:xfrm>
              <a:custGeom>
                <a:avLst/>
                <a:gdLst/>
                <a:ahLst/>
                <a:cxnLst>
                  <a:cxn ang="0">
                    <a:pos x="193" y="0"/>
                  </a:cxn>
                  <a:cxn ang="0">
                    <a:pos x="202" y="0"/>
                  </a:cxn>
                  <a:cxn ang="0">
                    <a:pos x="210" y="1"/>
                  </a:cxn>
                  <a:cxn ang="0">
                    <a:pos x="219" y="7"/>
                  </a:cxn>
                  <a:cxn ang="0">
                    <a:pos x="227" y="16"/>
                  </a:cxn>
                  <a:cxn ang="0">
                    <a:pos x="231" y="27"/>
                  </a:cxn>
                  <a:cxn ang="0">
                    <a:pos x="231" y="39"/>
                  </a:cxn>
                  <a:cxn ang="0">
                    <a:pos x="227" y="51"/>
                  </a:cxn>
                  <a:cxn ang="0">
                    <a:pos x="226" y="53"/>
                  </a:cxn>
                  <a:cxn ang="0">
                    <a:pos x="222" y="57"/>
                  </a:cxn>
                  <a:cxn ang="0">
                    <a:pos x="217" y="63"/>
                  </a:cxn>
                  <a:cxn ang="0">
                    <a:pos x="210" y="73"/>
                  </a:cxn>
                  <a:cxn ang="0">
                    <a:pos x="203" y="86"/>
                  </a:cxn>
                  <a:cxn ang="0">
                    <a:pos x="194" y="101"/>
                  </a:cxn>
                  <a:cxn ang="0">
                    <a:pos x="186" y="119"/>
                  </a:cxn>
                  <a:cxn ang="0">
                    <a:pos x="177" y="139"/>
                  </a:cxn>
                  <a:cxn ang="0">
                    <a:pos x="169" y="161"/>
                  </a:cxn>
                  <a:cxn ang="0">
                    <a:pos x="162" y="187"/>
                  </a:cxn>
                  <a:cxn ang="0">
                    <a:pos x="157" y="215"/>
                  </a:cxn>
                  <a:cxn ang="0">
                    <a:pos x="152" y="245"/>
                  </a:cxn>
                  <a:cxn ang="0">
                    <a:pos x="150" y="277"/>
                  </a:cxn>
                  <a:cxn ang="0">
                    <a:pos x="151" y="312"/>
                  </a:cxn>
                  <a:cxn ang="0">
                    <a:pos x="153" y="349"/>
                  </a:cxn>
                  <a:cxn ang="0">
                    <a:pos x="159" y="388"/>
                  </a:cxn>
                  <a:cxn ang="0">
                    <a:pos x="169" y="429"/>
                  </a:cxn>
                  <a:cxn ang="0">
                    <a:pos x="182" y="473"/>
                  </a:cxn>
                  <a:cxn ang="0">
                    <a:pos x="181" y="475"/>
                  </a:cxn>
                  <a:cxn ang="0">
                    <a:pos x="175" y="478"/>
                  </a:cxn>
                  <a:cxn ang="0">
                    <a:pos x="167" y="483"/>
                  </a:cxn>
                  <a:cxn ang="0">
                    <a:pos x="155" y="490"/>
                  </a:cxn>
                  <a:cxn ang="0">
                    <a:pos x="123" y="506"/>
                  </a:cxn>
                  <a:cxn ang="0">
                    <a:pos x="105" y="513"/>
                  </a:cxn>
                  <a:cxn ang="0">
                    <a:pos x="84" y="521"/>
                  </a:cxn>
                  <a:cxn ang="0">
                    <a:pos x="62" y="527"/>
                  </a:cxn>
                  <a:cxn ang="0">
                    <a:pos x="39" y="532"/>
                  </a:cxn>
                  <a:cxn ang="0">
                    <a:pos x="15" y="534"/>
                  </a:cxn>
                  <a:cxn ang="0">
                    <a:pos x="14" y="532"/>
                  </a:cxn>
                  <a:cxn ang="0">
                    <a:pos x="13" y="526"/>
                  </a:cxn>
                  <a:cxn ang="0">
                    <a:pos x="10" y="516"/>
                  </a:cxn>
                  <a:cxn ang="0">
                    <a:pos x="8" y="501"/>
                  </a:cxn>
                  <a:cxn ang="0">
                    <a:pos x="5" y="485"/>
                  </a:cxn>
                  <a:cxn ang="0">
                    <a:pos x="3" y="465"/>
                  </a:cxn>
                  <a:cxn ang="0">
                    <a:pos x="1" y="441"/>
                  </a:cxn>
                  <a:cxn ang="0">
                    <a:pos x="0" y="416"/>
                  </a:cxn>
                  <a:cxn ang="0">
                    <a:pos x="0" y="388"/>
                  </a:cxn>
                  <a:cxn ang="0">
                    <a:pos x="2" y="358"/>
                  </a:cxn>
                  <a:cxn ang="0">
                    <a:pos x="6" y="326"/>
                  </a:cxn>
                  <a:cxn ang="0">
                    <a:pos x="12" y="293"/>
                  </a:cxn>
                  <a:cxn ang="0">
                    <a:pos x="20" y="259"/>
                  </a:cxn>
                  <a:cxn ang="0">
                    <a:pos x="32" y="223"/>
                  </a:cxn>
                  <a:cxn ang="0">
                    <a:pos x="47" y="187"/>
                  </a:cxn>
                  <a:cxn ang="0">
                    <a:pos x="65" y="151"/>
                  </a:cxn>
                  <a:cxn ang="0">
                    <a:pos x="87" y="114"/>
                  </a:cxn>
                  <a:cxn ang="0">
                    <a:pos x="114" y="77"/>
                  </a:cxn>
                  <a:cxn ang="0">
                    <a:pos x="145" y="41"/>
                  </a:cxn>
                  <a:cxn ang="0">
                    <a:pos x="181" y="5"/>
                  </a:cxn>
                  <a:cxn ang="0">
                    <a:pos x="182" y="4"/>
                  </a:cxn>
                  <a:cxn ang="0">
                    <a:pos x="187" y="2"/>
                  </a:cxn>
                  <a:cxn ang="0">
                    <a:pos x="193" y="0"/>
                  </a:cxn>
                </a:cxnLst>
                <a:rect l="0" t="0" r="r" b="b"/>
                <a:pathLst>
                  <a:path w="231" h="534">
                    <a:moveTo>
                      <a:pt x="193" y="0"/>
                    </a:moveTo>
                    <a:lnTo>
                      <a:pt x="202" y="0"/>
                    </a:lnTo>
                    <a:lnTo>
                      <a:pt x="210" y="1"/>
                    </a:lnTo>
                    <a:lnTo>
                      <a:pt x="219" y="7"/>
                    </a:lnTo>
                    <a:lnTo>
                      <a:pt x="227" y="16"/>
                    </a:lnTo>
                    <a:lnTo>
                      <a:pt x="231" y="27"/>
                    </a:lnTo>
                    <a:lnTo>
                      <a:pt x="231" y="39"/>
                    </a:lnTo>
                    <a:lnTo>
                      <a:pt x="227" y="51"/>
                    </a:lnTo>
                    <a:lnTo>
                      <a:pt x="226" y="53"/>
                    </a:lnTo>
                    <a:lnTo>
                      <a:pt x="222" y="57"/>
                    </a:lnTo>
                    <a:lnTo>
                      <a:pt x="217" y="63"/>
                    </a:lnTo>
                    <a:lnTo>
                      <a:pt x="210" y="73"/>
                    </a:lnTo>
                    <a:lnTo>
                      <a:pt x="203" y="86"/>
                    </a:lnTo>
                    <a:lnTo>
                      <a:pt x="194" y="101"/>
                    </a:lnTo>
                    <a:lnTo>
                      <a:pt x="186" y="119"/>
                    </a:lnTo>
                    <a:lnTo>
                      <a:pt x="177" y="139"/>
                    </a:lnTo>
                    <a:lnTo>
                      <a:pt x="169" y="161"/>
                    </a:lnTo>
                    <a:lnTo>
                      <a:pt x="162" y="187"/>
                    </a:lnTo>
                    <a:lnTo>
                      <a:pt x="157" y="215"/>
                    </a:lnTo>
                    <a:lnTo>
                      <a:pt x="152" y="245"/>
                    </a:lnTo>
                    <a:lnTo>
                      <a:pt x="150" y="277"/>
                    </a:lnTo>
                    <a:lnTo>
                      <a:pt x="151" y="312"/>
                    </a:lnTo>
                    <a:lnTo>
                      <a:pt x="153" y="349"/>
                    </a:lnTo>
                    <a:lnTo>
                      <a:pt x="159" y="388"/>
                    </a:lnTo>
                    <a:lnTo>
                      <a:pt x="169" y="429"/>
                    </a:lnTo>
                    <a:lnTo>
                      <a:pt x="182" y="473"/>
                    </a:lnTo>
                    <a:lnTo>
                      <a:pt x="181" y="475"/>
                    </a:lnTo>
                    <a:lnTo>
                      <a:pt x="175" y="478"/>
                    </a:lnTo>
                    <a:lnTo>
                      <a:pt x="167" y="483"/>
                    </a:lnTo>
                    <a:lnTo>
                      <a:pt x="155" y="490"/>
                    </a:lnTo>
                    <a:lnTo>
                      <a:pt x="123" y="506"/>
                    </a:lnTo>
                    <a:lnTo>
                      <a:pt x="105" y="513"/>
                    </a:lnTo>
                    <a:lnTo>
                      <a:pt x="84" y="521"/>
                    </a:lnTo>
                    <a:lnTo>
                      <a:pt x="62" y="527"/>
                    </a:lnTo>
                    <a:lnTo>
                      <a:pt x="39" y="532"/>
                    </a:lnTo>
                    <a:lnTo>
                      <a:pt x="15" y="534"/>
                    </a:lnTo>
                    <a:lnTo>
                      <a:pt x="14" y="532"/>
                    </a:lnTo>
                    <a:lnTo>
                      <a:pt x="13" y="526"/>
                    </a:lnTo>
                    <a:lnTo>
                      <a:pt x="10" y="516"/>
                    </a:lnTo>
                    <a:lnTo>
                      <a:pt x="8" y="501"/>
                    </a:lnTo>
                    <a:lnTo>
                      <a:pt x="5" y="485"/>
                    </a:lnTo>
                    <a:lnTo>
                      <a:pt x="3" y="465"/>
                    </a:lnTo>
                    <a:lnTo>
                      <a:pt x="1" y="441"/>
                    </a:lnTo>
                    <a:lnTo>
                      <a:pt x="0" y="416"/>
                    </a:lnTo>
                    <a:lnTo>
                      <a:pt x="0" y="388"/>
                    </a:lnTo>
                    <a:lnTo>
                      <a:pt x="2" y="358"/>
                    </a:lnTo>
                    <a:lnTo>
                      <a:pt x="6" y="326"/>
                    </a:lnTo>
                    <a:lnTo>
                      <a:pt x="12" y="293"/>
                    </a:lnTo>
                    <a:lnTo>
                      <a:pt x="20" y="259"/>
                    </a:lnTo>
                    <a:lnTo>
                      <a:pt x="32" y="223"/>
                    </a:lnTo>
                    <a:lnTo>
                      <a:pt x="47" y="187"/>
                    </a:lnTo>
                    <a:lnTo>
                      <a:pt x="65" y="151"/>
                    </a:lnTo>
                    <a:lnTo>
                      <a:pt x="87" y="114"/>
                    </a:lnTo>
                    <a:lnTo>
                      <a:pt x="114" y="77"/>
                    </a:lnTo>
                    <a:lnTo>
                      <a:pt x="145" y="41"/>
                    </a:lnTo>
                    <a:lnTo>
                      <a:pt x="181" y="5"/>
                    </a:lnTo>
                    <a:lnTo>
                      <a:pt x="182" y="4"/>
                    </a:lnTo>
                    <a:lnTo>
                      <a:pt x="187" y="2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" name="Freeform 145">
                <a:extLst>
                  <a:ext uri="{FF2B5EF4-FFF2-40B4-BE49-F238E27FC236}">
                    <a16:creationId xmlns:a16="http://schemas.microsoft.com/office/drawing/2014/main" id="{48226B02-5D07-4B41-B383-A9CC5C8433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45213" y="2334566"/>
                <a:ext cx="76031" cy="157694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26" y="2"/>
                  </a:cxn>
                  <a:cxn ang="0">
                    <a:pos x="35" y="9"/>
                  </a:cxn>
                  <a:cxn ang="0">
                    <a:pos x="42" y="20"/>
                  </a:cxn>
                  <a:cxn ang="0">
                    <a:pos x="48" y="35"/>
                  </a:cxn>
                  <a:cxn ang="0">
                    <a:pos x="52" y="53"/>
                  </a:cxn>
                  <a:cxn ang="0">
                    <a:pos x="54" y="68"/>
                  </a:cxn>
                  <a:cxn ang="0">
                    <a:pos x="53" y="81"/>
                  </a:cxn>
                  <a:cxn ang="0">
                    <a:pos x="51" y="94"/>
                  </a:cxn>
                  <a:cxn ang="0">
                    <a:pos x="47" y="103"/>
                  </a:cxn>
                  <a:cxn ang="0">
                    <a:pos x="42" y="110"/>
                  </a:cxn>
                  <a:cxn ang="0">
                    <a:pos x="36" y="112"/>
                  </a:cxn>
                  <a:cxn ang="0">
                    <a:pos x="27" y="110"/>
                  </a:cxn>
                  <a:cxn ang="0">
                    <a:pos x="19" y="104"/>
                  </a:cxn>
                  <a:cxn ang="0">
                    <a:pos x="11" y="93"/>
                  </a:cxn>
                  <a:cxn ang="0">
                    <a:pos x="5" y="78"/>
                  </a:cxn>
                  <a:cxn ang="0">
                    <a:pos x="1" y="60"/>
                  </a:cxn>
                  <a:cxn ang="0">
                    <a:pos x="0" y="45"/>
                  </a:cxn>
                  <a:cxn ang="0">
                    <a:pos x="0" y="32"/>
                  </a:cxn>
                  <a:cxn ang="0">
                    <a:pos x="2" y="19"/>
                  </a:cxn>
                  <a:cxn ang="0">
                    <a:pos x="6" y="10"/>
                  </a:cxn>
                  <a:cxn ang="0">
                    <a:pos x="11" y="3"/>
                  </a:cxn>
                  <a:cxn ang="0">
                    <a:pos x="18" y="0"/>
                  </a:cxn>
                </a:cxnLst>
                <a:rect l="0" t="0" r="r" b="b"/>
                <a:pathLst>
                  <a:path w="54" h="112">
                    <a:moveTo>
                      <a:pt x="18" y="0"/>
                    </a:moveTo>
                    <a:lnTo>
                      <a:pt x="26" y="2"/>
                    </a:lnTo>
                    <a:lnTo>
                      <a:pt x="35" y="9"/>
                    </a:lnTo>
                    <a:lnTo>
                      <a:pt x="42" y="20"/>
                    </a:lnTo>
                    <a:lnTo>
                      <a:pt x="48" y="35"/>
                    </a:lnTo>
                    <a:lnTo>
                      <a:pt x="52" y="53"/>
                    </a:lnTo>
                    <a:lnTo>
                      <a:pt x="54" y="68"/>
                    </a:lnTo>
                    <a:lnTo>
                      <a:pt x="53" y="81"/>
                    </a:lnTo>
                    <a:lnTo>
                      <a:pt x="51" y="94"/>
                    </a:lnTo>
                    <a:lnTo>
                      <a:pt x="47" y="103"/>
                    </a:lnTo>
                    <a:lnTo>
                      <a:pt x="42" y="110"/>
                    </a:lnTo>
                    <a:lnTo>
                      <a:pt x="36" y="112"/>
                    </a:lnTo>
                    <a:lnTo>
                      <a:pt x="27" y="110"/>
                    </a:lnTo>
                    <a:lnTo>
                      <a:pt x="19" y="104"/>
                    </a:lnTo>
                    <a:lnTo>
                      <a:pt x="11" y="93"/>
                    </a:lnTo>
                    <a:lnTo>
                      <a:pt x="5" y="78"/>
                    </a:lnTo>
                    <a:lnTo>
                      <a:pt x="1" y="60"/>
                    </a:lnTo>
                    <a:lnTo>
                      <a:pt x="0" y="45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6" y="10"/>
                    </a:lnTo>
                    <a:lnTo>
                      <a:pt x="11" y="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" name="Freeform 146">
                <a:extLst>
                  <a:ext uri="{FF2B5EF4-FFF2-40B4-BE49-F238E27FC236}">
                    <a16:creationId xmlns:a16="http://schemas.microsoft.com/office/drawing/2014/main" id="{6AE1F7C1-9F6C-E448-ADAD-9C86D45D8A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2364" y="2304998"/>
                <a:ext cx="97151" cy="147838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24" y="2"/>
                  </a:cxn>
                  <a:cxn ang="0">
                    <a:pos x="33" y="8"/>
                  </a:cxn>
                  <a:cxn ang="0">
                    <a:pos x="42" y="17"/>
                  </a:cxn>
                  <a:cxn ang="0">
                    <a:pos x="50" y="28"/>
                  </a:cxn>
                  <a:cxn ang="0">
                    <a:pos x="58" y="40"/>
                  </a:cxn>
                  <a:cxn ang="0">
                    <a:pos x="64" y="54"/>
                  </a:cxn>
                  <a:cxn ang="0">
                    <a:pos x="68" y="68"/>
                  </a:cxn>
                  <a:cxn ang="0">
                    <a:pos x="69" y="80"/>
                  </a:cxn>
                  <a:cxn ang="0">
                    <a:pos x="69" y="90"/>
                  </a:cxn>
                  <a:cxn ang="0">
                    <a:pos x="65" y="98"/>
                  </a:cxn>
                  <a:cxn ang="0">
                    <a:pos x="60" y="103"/>
                  </a:cxn>
                  <a:cxn ang="0">
                    <a:pos x="53" y="105"/>
                  </a:cxn>
                  <a:cxn ang="0">
                    <a:pos x="44" y="102"/>
                  </a:cxn>
                  <a:cxn ang="0">
                    <a:pos x="36" y="96"/>
                  </a:cxn>
                  <a:cxn ang="0">
                    <a:pos x="28" y="88"/>
                  </a:cxn>
                  <a:cxn ang="0">
                    <a:pos x="19" y="77"/>
                  </a:cxn>
                  <a:cxn ang="0">
                    <a:pos x="12" y="64"/>
                  </a:cxn>
                  <a:cxn ang="0">
                    <a:pos x="6" y="50"/>
                  </a:cxn>
                  <a:cxn ang="0">
                    <a:pos x="2" y="37"/>
                  </a:cxn>
                  <a:cxn ang="0">
                    <a:pos x="0" y="25"/>
                  </a:cxn>
                  <a:cxn ang="0">
                    <a:pos x="1" y="14"/>
                  </a:cxn>
                  <a:cxn ang="0">
                    <a:pos x="4" y="7"/>
                  </a:cxn>
                  <a:cxn ang="0">
                    <a:pos x="9" y="2"/>
                  </a:cxn>
                  <a:cxn ang="0">
                    <a:pos x="16" y="0"/>
                  </a:cxn>
                </a:cxnLst>
                <a:rect l="0" t="0" r="r" b="b"/>
                <a:pathLst>
                  <a:path w="69" h="105">
                    <a:moveTo>
                      <a:pt x="16" y="0"/>
                    </a:moveTo>
                    <a:lnTo>
                      <a:pt x="24" y="2"/>
                    </a:lnTo>
                    <a:lnTo>
                      <a:pt x="33" y="8"/>
                    </a:lnTo>
                    <a:lnTo>
                      <a:pt x="42" y="17"/>
                    </a:lnTo>
                    <a:lnTo>
                      <a:pt x="50" y="28"/>
                    </a:lnTo>
                    <a:lnTo>
                      <a:pt x="58" y="40"/>
                    </a:lnTo>
                    <a:lnTo>
                      <a:pt x="64" y="54"/>
                    </a:lnTo>
                    <a:lnTo>
                      <a:pt x="68" y="68"/>
                    </a:lnTo>
                    <a:lnTo>
                      <a:pt x="69" y="80"/>
                    </a:lnTo>
                    <a:lnTo>
                      <a:pt x="69" y="90"/>
                    </a:lnTo>
                    <a:lnTo>
                      <a:pt x="65" y="98"/>
                    </a:lnTo>
                    <a:lnTo>
                      <a:pt x="60" y="103"/>
                    </a:lnTo>
                    <a:lnTo>
                      <a:pt x="53" y="105"/>
                    </a:lnTo>
                    <a:lnTo>
                      <a:pt x="44" y="102"/>
                    </a:lnTo>
                    <a:lnTo>
                      <a:pt x="36" y="96"/>
                    </a:lnTo>
                    <a:lnTo>
                      <a:pt x="28" y="88"/>
                    </a:lnTo>
                    <a:lnTo>
                      <a:pt x="19" y="77"/>
                    </a:lnTo>
                    <a:lnTo>
                      <a:pt x="12" y="64"/>
                    </a:lnTo>
                    <a:lnTo>
                      <a:pt x="6" y="50"/>
                    </a:lnTo>
                    <a:lnTo>
                      <a:pt x="2" y="37"/>
                    </a:lnTo>
                    <a:lnTo>
                      <a:pt x="0" y="25"/>
                    </a:lnTo>
                    <a:lnTo>
                      <a:pt x="1" y="14"/>
                    </a:lnTo>
                    <a:lnTo>
                      <a:pt x="4" y="7"/>
                    </a:lnTo>
                    <a:lnTo>
                      <a:pt x="9" y="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" name="Freeform 147">
                <a:extLst>
                  <a:ext uri="{FF2B5EF4-FFF2-40B4-BE49-F238E27FC236}">
                    <a16:creationId xmlns:a16="http://schemas.microsoft.com/office/drawing/2014/main" id="{682BA521-601B-EC45-BC0B-275E6054C8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32475" y="2251495"/>
                <a:ext cx="123902" cy="114047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26" y="2"/>
                  </a:cxn>
                  <a:cxn ang="0">
                    <a:pos x="38" y="5"/>
                  </a:cxn>
                  <a:cxn ang="0">
                    <a:pos x="49" y="12"/>
                  </a:cxn>
                  <a:cxn ang="0">
                    <a:pos x="61" y="20"/>
                  </a:cxn>
                  <a:cxn ang="0">
                    <a:pos x="71" y="30"/>
                  </a:cxn>
                  <a:cxn ang="0">
                    <a:pos x="79" y="41"/>
                  </a:cxn>
                  <a:cxn ang="0">
                    <a:pos x="85" y="51"/>
                  </a:cxn>
                  <a:cxn ang="0">
                    <a:pos x="88" y="61"/>
                  </a:cxn>
                  <a:cxn ang="0">
                    <a:pos x="88" y="69"/>
                  </a:cxn>
                  <a:cxn ang="0">
                    <a:pos x="84" y="76"/>
                  </a:cxn>
                  <a:cxn ang="0">
                    <a:pos x="78" y="80"/>
                  </a:cxn>
                  <a:cxn ang="0">
                    <a:pos x="70" y="81"/>
                  </a:cxn>
                  <a:cxn ang="0">
                    <a:pos x="60" y="79"/>
                  </a:cxn>
                  <a:cxn ang="0">
                    <a:pos x="49" y="75"/>
                  </a:cxn>
                  <a:cxn ang="0">
                    <a:pos x="38" y="69"/>
                  </a:cxn>
                  <a:cxn ang="0">
                    <a:pos x="26" y="60"/>
                  </a:cxn>
                  <a:cxn ang="0">
                    <a:pos x="16" y="50"/>
                  </a:cxn>
                  <a:cxn ang="0">
                    <a:pos x="8" y="40"/>
                  </a:cxn>
                  <a:cxn ang="0">
                    <a:pos x="2" y="30"/>
                  </a:cxn>
                  <a:cxn ang="0">
                    <a:pos x="0" y="20"/>
                  </a:cxn>
                  <a:cxn ang="0">
                    <a:pos x="0" y="12"/>
                  </a:cxn>
                  <a:cxn ang="0">
                    <a:pos x="3" y="5"/>
                  </a:cxn>
                  <a:cxn ang="0">
                    <a:pos x="9" y="1"/>
                  </a:cxn>
                  <a:cxn ang="0">
                    <a:pos x="17" y="0"/>
                  </a:cxn>
                </a:cxnLst>
                <a:rect l="0" t="0" r="r" b="b"/>
                <a:pathLst>
                  <a:path w="88" h="81">
                    <a:moveTo>
                      <a:pt x="17" y="0"/>
                    </a:moveTo>
                    <a:lnTo>
                      <a:pt x="26" y="2"/>
                    </a:lnTo>
                    <a:lnTo>
                      <a:pt x="38" y="5"/>
                    </a:lnTo>
                    <a:lnTo>
                      <a:pt x="49" y="12"/>
                    </a:lnTo>
                    <a:lnTo>
                      <a:pt x="61" y="20"/>
                    </a:lnTo>
                    <a:lnTo>
                      <a:pt x="71" y="30"/>
                    </a:lnTo>
                    <a:lnTo>
                      <a:pt x="79" y="41"/>
                    </a:lnTo>
                    <a:lnTo>
                      <a:pt x="85" y="51"/>
                    </a:lnTo>
                    <a:lnTo>
                      <a:pt x="88" y="61"/>
                    </a:lnTo>
                    <a:lnTo>
                      <a:pt x="88" y="69"/>
                    </a:lnTo>
                    <a:lnTo>
                      <a:pt x="84" y="76"/>
                    </a:lnTo>
                    <a:lnTo>
                      <a:pt x="78" y="80"/>
                    </a:lnTo>
                    <a:lnTo>
                      <a:pt x="70" y="81"/>
                    </a:lnTo>
                    <a:lnTo>
                      <a:pt x="60" y="79"/>
                    </a:lnTo>
                    <a:lnTo>
                      <a:pt x="49" y="75"/>
                    </a:lnTo>
                    <a:lnTo>
                      <a:pt x="38" y="69"/>
                    </a:lnTo>
                    <a:lnTo>
                      <a:pt x="26" y="60"/>
                    </a:lnTo>
                    <a:lnTo>
                      <a:pt x="16" y="50"/>
                    </a:lnTo>
                    <a:lnTo>
                      <a:pt x="8" y="40"/>
                    </a:lnTo>
                    <a:lnTo>
                      <a:pt x="2" y="30"/>
                    </a:lnTo>
                    <a:lnTo>
                      <a:pt x="0" y="20"/>
                    </a:lnTo>
                    <a:lnTo>
                      <a:pt x="0" y="12"/>
                    </a:lnTo>
                    <a:lnTo>
                      <a:pt x="3" y="5"/>
                    </a:lnTo>
                    <a:lnTo>
                      <a:pt x="9" y="1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" name="Freeform 148">
                <a:extLst>
                  <a:ext uri="{FF2B5EF4-FFF2-40B4-BE49-F238E27FC236}">
                    <a16:creationId xmlns:a16="http://schemas.microsoft.com/office/drawing/2014/main" id="{F293D04B-8AEA-DE4F-A9D1-FB2E7B88F4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23694" y="2190952"/>
                <a:ext cx="68992" cy="139391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24" y="1"/>
                  </a:cxn>
                  <a:cxn ang="0">
                    <a:pos x="31" y="7"/>
                  </a:cxn>
                  <a:cxn ang="0">
                    <a:pos x="38" y="17"/>
                  </a:cxn>
                  <a:cxn ang="0">
                    <a:pos x="44" y="30"/>
                  </a:cxn>
                  <a:cxn ang="0">
                    <a:pos x="47" y="46"/>
                  </a:cxn>
                  <a:cxn ang="0">
                    <a:pos x="49" y="59"/>
                  </a:cxn>
                  <a:cxn ang="0">
                    <a:pos x="49" y="72"/>
                  </a:cxn>
                  <a:cxn ang="0">
                    <a:pos x="46" y="83"/>
                  </a:cxn>
                  <a:cxn ang="0">
                    <a:pos x="43" y="91"/>
                  </a:cxn>
                  <a:cxn ang="0">
                    <a:pos x="39" y="97"/>
                  </a:cxn>
                  <a:cxn ang="0">
                    <a:pos x="33" y="99"/>
                  </a:cxn>
                  <a:cxn ang="0">
                    <a:pos x="25" y="99"/>
                  </a:cxn>
                  <a:cxn ang="0">
                    <a:pos x="18" y="92"/>
                  </a:cxn>
                  <a:cxn ang="0">
                    <a:pos x="11" y="82"/>
                  </a:cxn>
                  <a:cxn ang="0">
                    <a:pos x="5" y="69"/>
                  </a:cxn>
                  <a:cxn ang="0">
                    <a:pos x="2" y="53"/>
                  </a:cxn>
                  <a:cxn ang="0">
                    <a:pos x="0" y="37"/>
                  </a:cxn>
                  <a:cxn ang="0">
                    <a:pos x="1" y="23"/>
                  </a:cxn>
                  <a:cxn ang="0">
                    <a:pos x="5" y="11"/>
                  </a:cxn>
                  <a:cxn ang="0">
                    <a:pos x="10" y="4"/>
                  </a:cxn>
                  <a:cxn ang="0">
                    <a:pos x="16" y="0"/>
                  </a:cxn>
                </a:cxnLst>
                <a:rect l="0" t="0" r="r" b="b"/>
                <a:pathLst>
                  <a:path w="49" h="99">
                    <a:moveTo>
                      <a:pt x="16" y="0"/>
                    </a:moveTo>
                    <a:lnTo>
                      <a:pt x="24" y="1"/>
                    </a:lnTo>
                    <a:lnTo>
                      <a:pt x="31" y="7"/>
                    </a:lnTo>
                    <a:lnTo>
                      <a:pt x="38" y="17"/>
                    </a:lnTo>
                    <a:lnTo>
                      <a:pt x="44" y="30"/>
                    </a:lnTo>
                    <a:lnTo>
                      <a:pt x="47" y="46"/>
                    </a:lnTo>
                    <a:lnTo>
                      <a:pt x="49" y="59"/>
                    </a:lnTo>
                    <a:lnTo>
                      <a:pt x="49" y="72"/>
                    </a:lnTo>
                    <a:lnTo>
                      <a:pt x="46" y="83"/>
                    </a:lnTo>
                    <a:lnTo>
                      <a:pt x="43" y="91"/>
                    </a:lnTo>
                    <a:lnTo>
                      <a:pt x="39" y="97"/>
                    </a:lnTo>
                    <a:lnTo>
                      <a:pt x="33" y="99"/>
                    </a:lnTo>
                    <a:lnTo>
                      <a:pt x="25" y="99"/>
                    </a:lnTo>
                    <a:lnTo>
                      <a:pt x="18" y="92"/>
                    </a:lnTo>
                    <a:lnTo>
                      <a:pt x="11" y="82"/>
                    </a:lnTo>
                    <a:lnTo>
                      <a:pt x="5" y="69"/>
                    </a:lnTo>
                    <a:lnTo>
                      <a:pt x="2" y="53"/>
                    </a:lnTo>
                    <a:lnTo>
                      <a:pt x="0" y="37"/>
                    </a:lnTo>
                    <a:lnTo>
                      <a:pt x="1" y="23"/>
                    </a:lnTo>
                    <a:lnTo>
                      <a:pt x="5" y="11"/>
                    </a:lnTo>
                    <a:lnTo>
                      <a:pt x="10" y="4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" name="Freeform 149">
                <a:extLst>
                  <a:ext uri="{FF2B5EF4-FFF2-40B4-BE49-F238E27FC236}">
                    <a16:creationId xmlns:a16="http://schemas.microsoft.com/office/drawing/2014/main" id="{8C28BD3B-69B4-9345-B743-6BD30CFED8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16621" y="2151528"/>
                <a:ext cx="90111" cy="119679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20" y="1"/>
                  </a:cxn>
                  <a:cxn ang="0">
                    <a:pos x="28" y="5"/>
                  </a:cxn>
                  <a:cxn ang="0">
                    <a:pos x="36" y="12"/>
                  </a:cxn>
                  <a:cxn ang="0">
                    <a:pos x="44" y="20"/>
                  </a:cxn>
                  <a:cxn ang="0">
                    <a:pos x="52" y="30"/>
                  </a:cxn>
                  <a:cxn ang="0">
                    <a:pos x="57" y="42"/>
                  </a:cxn>
                  <a:cxn ang="0">
                    <a:pos x="62" y="53"/>
                  </a:cxn>
                  <a:cxn ang="0">
                    <a:pos x="64" y="63"/>
                  </a:cxn>
                  <a:cxn ang="0">
                    <a:pos x="64" y="72"/>
                  </a:cxn>
                  <a:cxn ang="0">
                    <a:pos x="62" y="79"/>
                  </a:cxn>
                  <a:cxn ang="0">
                    <a:pos x="57" y="84"/>
                  </a:cxn>
                  <a:cxn ang="0">
                    <a:pos x="52" y="85"/>
                  </a:cxn>
                  <a:cxn ang="0">
                    <a:pos x="44" y="85"/>
                  </a:cxn>
                  <a:cxn ang="0">
                    <a:pos x="36" y="80"/>
                  </a:cxn>
                  <a:cxn ang="0">
                    <a:pos x="28" y="75"/>
                  </a:cxn>
                  <a:cxn ang="0">
                    <a:pos x="20" y="65"/>
                  </a:cxn>
                  <a:cxn ang="0">
                    <a:pos x="12" y="55"/>
                  </a:cxn>
                  <a:cxn ang="0">
                    <a:pos x="6" y="44"/>
                  </a:cxn>
                  <a:cxn ang="0">
                    <a:pos x="2" y="33"/>
                  </a:cxn>
                  <a:cxn ang="0">
                    <a:pos x="0" y="23"/>
                  </a:cxn>
                  <a:cxn ang="0">
                    <a:pos x="0" y="14"/>
                  </a:cxn>
                  <a:cxn ang="0">
                    <a:pos x="2" y="7"/>
                  </a:cxn>
                  <a:cxn ang="0">
                    <a:pos x="6" y="2"/>
                  </a:cxn>
                  <a:cxn ang="0">
                    <a:pos x="12" y="0"/>
                  </a:cxn>
                </a:cxnLst>
                <a:rect l="0" t="0" r="r" b="b"/>
                <a:pathLst>
                  <a:path w="64" h="85">
                    <a:moveTo>
                      <a:pt x="12" y="0"/>
                    </a:moveTo>
                    <a:lnTo>
                      <a:pt x="20" y="1"/>
                    </a:lnTo>
                    <a:lnTo>
                      <a:pt x="28" y="5"/>
                    </a:lnTo>
                    <a:lnTo>
                      <a:pt x="36" y="12"/>
                    </a:lnTo>
                    <a:lnTo>
                      <a:pt x="44" y="20"/>
                    </a:lnTo>
                    <a:lnTo>
                      <a:pt x="52" y="30"/>
                    </a:lnTo>
                    <a:lnTo>
                      <a:pt x="57" y="42"/>
                    </a:lnTo>
                    <a:lnTo>
                      <a:pt x="62" y="53"/>
                    </a:lnTo>
                    <a:lnTo>
                      <a:pt x="64" y="63"/>
                    </a:lnTo>
                    <a:lnTo>
                      <a:pt x="64" y="72"/>
                    </a:lnTo>
                    <a:lnTo>
                      <a:pt x="62" y="79"/>
                    </a:lnTo>
                    <a:lnTo>
                      <a:pt x="57" y="84"/>
                    </a:lnTo>
                    <a:lnTo>
                      <a:pt x="52" y="85"/>
                    </a:lnTo>
                    <a:lnTo>
                      <a:pt x="44" y="85"/>
                    </a:lnTo>
                    <a:lnTo>
                      <a:pt x="36" y="80"/>
                    </a:lnTo>
                    <a:lnTo>
                      <a:pt x="28" y="75"/>
                    </a:lnTo>
                    <a:lnTo>
                      <a:pt x="20" y="65"/>
                    </a:lnTo>
                    <a:lnTo>
                      <a:pt x="12" y="55"/>
                    </a:lnTo>
                    <a:lnTo>
                      <a:pt x="6" y="44"/>
                    </a:lnTo>
                    <a:lnTo>
                      <a:pt x="2" y="33"/>
                    </a:lnTo>
                    <a:lnTo>
                      <a:pt x="0" y="23"/>
                    </a:lnTo>
                    <a:lnTo>
                      <a:pt x="0" y="14"/>
                    </a:lnTo>
                    <a:lnTo>
                      <a:pt x="2" y="7"/>
                    </a:lnTo>
                    <a:lnTo>
                      <a:pt x="6" y="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" name="Freeform 150">
                <a:extLst>
                  <a:ext uri="{FF2B5EF4-FFF2-40B4-BE49-F238E27FC236}">
                    <a16:creationId xmlns:a16="http://schemas.microsoft.com/office/drawing/2014/main" id="{C842911B-431D-8049-925C-5EE3018A41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9337" y="2576739"/>
                <a:ext cx="225277" cy="121086"/>
              </a:xfrm>
              <a:custGeom>
                <a:avLst/>
                <a:gdLst/>
                <a:ahLst/>
                <a:cxnLst>
                  <a:cxn ang="0">
                    <a:pos x="62" y="0"/>
                  </a:cxn>
                  <a:cxn ang="0">
                    <a:pos x="81" y="0"/>
                  </a:cxn>
                  <a:cxn ang="0">
                    <a:pos x="99" y="4"/>
                  </a:cxn>
                  <a:cxn ang="0">
                    <a:pos x="115" y="9"/>
                  </a:cxn>
                  <a:cxn ang="0">
                    <a:pos x="130" y="16"/>
                  </a:cxn>
                  <a:cxn ang="0">
                    <a:pos x="142" y="26"/>
                  </a:cxn>
                  <a:cxn ang="0">
                    <a:pos x="152" y="36"/>
                  </a:cxn>
                  <a:cxn ang="0">
                    <a:pos x="158" y="47"/>
                  </a:cxn>
                  <a:cxn ang="0">
                    <a:pos x="160" y="59"/>
                  </a:cxn>
                  <a:cxn ang="0">
                    <a:pos x="159" y="71"/>
                  </a:cxn>
                  <a:cxn ang="0">
                    <a:pos x="154" y="77"/>
                  </a:cxn>
                  <a:cxn ang="0">
                    <a:pos x="148" y="82"/>
                  </a:cxn>
                  <a:cxn ang="0">
                    <a:pos x="141" y="84"/>
                  </a:cxn>
                  <a:cxn ang="0">
                    <a:pos x="133" y="86"/>
                  </a:cxn>
                  <a:cxn ang="0">
                    <a:pos x="119" y="86"/>
                  </a:cxn>
                  <a:cxn ang="0">
                    <a:pos x="115" y="85"/>
                  </a:cxn>
                  <a:cxn ang="0">
                    <a:pos x="113" y="85"/>
                  </a:cxn>
                  <a:cxn ang="0">
                    <a:pos x="17" y="63"/>
                  </a:cxn>
                  <a:cxn ang="0">
                    <a:pos x="15" y="62"/>
                  </a:cxn>
                  <a:cxn ang="0">
                    <a:pos x="12" y="60"/>
                  </a:cxn>
                  <a:cxn ang="0">
                    <a:pos x="8" y="56"/>
                  </a:cxn>
                  <a:cxn ang="0">
                    <a:pos x="4" y="51"/>
                  </a:cxn>
                  <a:cxn ang="0">
                    <a:pos x="1" y="44"/>
                  </a:cxn>
                  <a:cxn ang="0">
                    <a:pos x="0" y="36"/>
                  </a:cxn>
                  <a:cxn ang="0">
                    <a:pos x="3" y="26"/>
                  </a:cxn>
                  <a:cxn ang="0">
                    <a:pos x="10" y="18"/>
                  </a:cxn>
                  <a:cxn ang="0">
                    <a:pos x="19" y="10"/>
                  </a:cxn>
                  <a:cxn ang="0">
                    <a:pos x="31" y="5"/>
                  </a:cxn>
                  <a:cxn ang="0">
                    <a:pos x="46" y="1"/>
                  </a:cxn>
                  <a:cxn ang="0">
                    <a:pos x="62" y="0"/>
                  </a:cxn>
                </a:cxnLst>
                <a:rect l="0" t="0" r="r" b="b"/>
                <a:pathLst>
                  <a:path w="160" h="86">
                    <a:moveTo>
                      <a:pt x="62" y="0"/>
                    </a:moveTo>
                    <a:lnTo>
                      <a:pt x="81" y="0"/>
                    </a:lnTo>
                    <a:lnTo>
                      <a:pt x="99" y="4"/>
                    </a:lnTo>
                    <a:lnTo>
                      <a:pt x="115" y="9"/>
                    </a:lnTo>
                    <a:lnTo>
                      <a:pt x="130" y="16"/>
                    </a:lnTo>
                    <a:lnTo>
                      <a:pt x="142" y="26"/>
                    </a:lnTo>
                    <a:lnTo>
                      <a:pt x="152" y="36"/>
                    </a:lnTo>
                    <a:lnTo>
                      <a:pt x="158" y="47"/>
                    </a:lnTo>
                    <a:lnTo>
                      <a:pt x="160" y="59"/>
                    </a:lnTo>
                    <a:lnTo>
                      <a:pt x="159" y="71"/>
                    </a:lnTo>
                    <a:lnTo>
                      <a:pt x="154" y="77"/>
                    </a:lnTo>
                    <a:lnTo>
                      <a:pt x="148" y="82"/>
                    </a:lnTo>
                    <a:lnTo>
                      <a:pt x="141" y="84"/>
                    </a:lnTo>
                    <a:lnTo>
                      <a:pt x="133" y="86"/>
                    </a:lnTo>
                    <a:lnTo>
                      <a:pt x="119" y="86"/>
                    </a:lnTo>
                    <a:lnTo>
                      <a:pt x="115" y="85"/>
                    </a:lnTo>
                    <a:lnTo>
                      <a:pt x="113" y="85"/>
                    </a:lnTo>
                    <a:lnTo>
                      <a:pt x="17" y="63"/>
                    </a:lnTo>
                    <a:lnTo>
                      <a:pt x="15" y="62"/>
                    </a:lnTo>
                    <a:lnTo>
                      <a:pt x="12" y="60"/>
                    </a:lnTo>
                    <a:lnTo>
                      <a:pt x="8" y="56"/>
                    </a:lnTo>
                    <a:lnTo>
                      <a:pt x="4" y="51"/>
                    </a:lnTo>
                    <a:lnTo>
                      <a:pt x="1" y="44"/>
                    </a:lnTo>
                    <a:lnTo>
                      <a:pt x="0" y="36"/>
                    </a:lnTo>
                    <a:lnTo>
                      <a:pt x="3" y="26"/>
                    </a:lnTo>
                    <a:lnTo>
                      <a:pt x="10" y="18"/>
                    </a:lnTo>
                    <a:lnTo>
                      <a:pt x="19" y="10"/>
                    </a:lnTo>
                    <a:lnTo>
                      <a:pt x="31" y="5"/>
                    </a:lnTo>
                    <a:lnTo>
                      <a:pt x="46" y="1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" name="Freeform 151">
                <a:extLst>
                  <a:ext uri="{FF2B5EF4-FFF2-40B4-BE49-F238E27FC236}">
                    <a16:creationId xmlns:a16="http://schemas.microsoft.com/office/drawing/2014/main" id="{43E46D01-EFC7-F74E-B742-16A4758FA6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1899" y="2613346"/>
                <a:ext cx="270333" cy="642039"/>
              </a:xfrm>
              <a:custGeom>
                <a:avLst/>
                <a:gdLst/>
                <a:ahLst/>
                <a:cxnLst>
                  <a:cxn ang="0">
                    <a:pos x="116" y="0"/>
                  </a:cxn>
                  <a:cxn ang="0">
                    <a:pos x="130" y="0"/>
                  </a:cxn>
                  <a:cxn ang="0">
                    <a:pos x="146" y="4"/>
                  </a:cxn>
                  <a:cxn ang="0">
                    <a:pos x="165" y="10"/>
                  </a:cxn>
                  <a:cxn ang="0">
                    <a:pos x="178" y="20"/>
                  </a:cxn>
                  <a:cxn ang="0">
                    <a:pos x="188" y="30"/>
                  </a:cxn>
                  <a:cxn ang="0">
                    <a:pos x="192" y="42"/>
                  </a:cxn>
                  <a:cxn ang="0">
                    <a:pos x="191" y="44"/>
                  </a:cxn>
                  <a:cxn ang="0">
                    <a:pos x="188" y="48"/>
                  </a:cxn>
                  <a:cxn ang="0">
                    <a:pos x="184" y="56"/>
                  </a:cxn>
                  <a:cxn ang="0">
                    <a:pos x="179" y="67"/>
                  </a:cxn>
                  <a:cxn ang="0">
                    <a:pos x="173" y="80"/>
                  </a:cxn>
                  <a:cxn ang="0">
                    <a:pos x="167" y="97"/>
                  </a:cxn>
                  <a:cxn ang="0">
                    <a:pos x="160" y="118"/>
                  </a:cxn>
                  <a:cxn ang="0">
                    <a:pos x="153" y="141"/>
                  </a:cxn>
                  <a:cxn ang="0">
                    <a:pos x="147" y="169"/>
                  </a:cxn>
                  <a:cxn ang="0">
                    <a:pos x="141" y="200"/>
                  </a:cxn>
                  <a:cxn ang="0">
                    <a:pos x="137" y="235"/>
                  </a:cxn>
                  <a:cxn ang="0">
                    <a:pos x="133" y="273"/>
                  </a:cxn>
                  <a:cxn ang="0">
                    <a:pos x="131" y="315"/>
                  </a:cxn>
                  <a:cxn ang="0">
                    <a:pos x="131" y="362"/>
                  </a:cxn>
                  <a:cxn ang="0">
                    <a:pos x="133" y="412"/>
                  </a:cxn>
                  <a:cxn ang="0">
                    <a:pos x="3" y="456"/>
                  </a:cxn>
                  <a:cxn ang="0">
                    <a:pos x="3" y="454"/>
                  </a:cxn>
                  <a:cxn ang="0">
                    <a:pos x="3" y="445"/>
                  </a:cxn>
                  <a:cxn ang="0">
                    <a:pos x="2" y="432"/>
                  </a:cxn>
                  <a:cxn ang="0">
                    <a:pos x="1" y="414"/>
                  </a:cxn>
                  <a:cxn ang="0">
                    <a:pos x="0" y="392"/>
                  </a:cxn>
                  <a:cxn ang="0">
                    <a:pos x="0" y="366"/>
                  </a:cxn>
                  <a:cxn ang="0">
                    <a:pos x="2" y="336"/>
                  </a:cxn>
                  <a:cxn ang="0">
                    <a:pos x="3" y="304"/>
                  </a:cxn>
                  <a:cxn ang="0">
                    <a:pos x="8" y="268"/>
                  </a:cxn>
                  <a:cxn ang="0">
                    <a:pos x="13" y="231"/>
                  </a:cxn>
                  <a:cxn ang="0">
                    <a:pos x="19" y="191"/>
                  </a:cxn>
                  <a:cxn ang="0">
                    <a:pos x="29" y="149"/>
                  </a:cxn>
                  <a:cxn ang="0">
                    <a:pos x="41" y="107"/>
                  </a:cxn>
                  <a:cxn ang="0">
                    <a:pos x="55" y="63"/>
                  </a:cxn>
                  <a:cxn ang="0">
                    <a:pos x="73" y="20"/>
                  </a:cxn>
                  <a:cxn ang="0">
                    <a:pos x="74" y="19"/>
                  </a:cxn>
                  <a:cxn ang="0">
                    <a:pos x="76" y="15"/>
                  </a:cxn>
                  <a:cxn ang="0">
                    <a:pos x="80" y="12"/>
                  </a:cxn>
                  <a:cxn ang="0">
                    <a:pos x="86" y="8"/>
                  </a:cxn>
                  <a:cxn ang="0">
                    <a:pos x="94" y="4"/>
                  </a:cxn>
                  <a:cxn ang="0">
                    <a:pos x="104" y="0"/>
                  </a:cxn>
                  <a:cxn ang="0">
                    <a:pos x="116" y="0"/>
                  </a:cxn>
                </a:cxnLst>
                <a:rect l="0" t="0" r="r" b="b"/>
                <a:pathLst>
                  <a:path w="192" h="456">
                    <a:moveTo>
                      <a:pt x="116" y="0"/>
                    </a:moveTo>
                    <a:lnTo>
                      <a:pt x="130" y="0"/>
                    </a:lnTo>
                    <a:lnTo>
                      <a:pt x="146" y="4"/>
                    </a:lnTo>
                    <a:lnTo>
                      <a:pt x="165" y="10"/>
                    </a:lnTo>
                    <a:lnTo>
                      <a:pt x="178" y="20"/>
                    </a:lnTo>
                    <a:lnTo>
                      <a:pt x="188" y="30"/>
                    </a:lnTo>
                    <a:lnTo>
                      <a:pt x="192" y="42"/>
                    </a:lnTo>
                    <a:lnTo>
                      <a:pt x="191" y="44"/>
                    </a:lnTo>
                    <a:lnTo>
                      <a:pt x="188" y="48"/>
                    </a:lnTo>
                    <a:lnTo>
                      <a:pt x="184" y="56"/>
                    </a:lnTo>
                    <a:lnTo>
                      <a:pt x="179" y="67"/>
                    </a:lnTo>
                    <a:lnTo>
                      <a:pt x="173" y="80"/>
                    </a:lnTo>
                    <a:lnTo>
                      <a:pt x="167" y="97"/>
                    </a:lnTo>
                    <a:lnTo>
                      <a:pt x="160" y="118"/>
                    </a:lnTo>
                    <a:lnTo>
                      <a:pt x="153" y="141"/>
                    </a:lnTo>
                    <a:lnTo>
                      <a:pt x="147" y="169"/>
                    </a:lnTo>
                    <a:lnTo>
                      <a:pt x="141" y="200"/>
                    </a:lnTo>
                    <a:lnTo>
                      <a:pt x="137" y="235"/>
                    </a:lnTo>
                    <a:lnTo>
                      <a:pt x="133" y="273"/>
                    </a:lnTo>
                    <a:lnTo>
                      <a:pt x="131" y="315"/>
                    </a:lnTo>
                    <a:lnTo>
                      <a:pt x="131" y="362"/>
                    </a:lnTo>
                    <a:lnTo>
                      <a:pt x="133" y="412"/>
                    </a:lnTo>
                    <a:lnTo>
                      <a:pt x="3" y="456"/>
                    </a:lnTo>
                    <a:lnTo>
                      <a:pt x="3" y="454"/>
                    </a:lnTo>
                    <a:lnTo>
                      <a:pt x="3" y="445"/>
                    </a:lnTo>
                    <a:lnTo>
                      <a:pt x="2" y="432"/>
                    </a:lnTo>
                    <a:lnTo>
                      <a:pt x="1" y="414"/>
                    </a:lnTo>
                    <a:lnTo>
                      <a:pt x="0" y="392"/>
                    </a:lnTo>
                    <a:lnTo>
                      <a:pt x="0" y="366"/>
                    </a:lnTo>
                    <a:lnTo>
                      <a:pt x="2" y="336"/>
                    </a:lnTo>
                    <a:lnTo>
                      <a:pt x="3" y="304"/>
                    </a:lnTo>
                    <a:lnTo>
                      <a:pt x="8" y="268"/>
                    </a:lnTo>
                    <a:lnTo>
                      <a:pt x="13" y="231"/>
                    </a:lnTo>
                    <a:lnTo>
                      <a:pt x="19" y="191"/>
                    </a:lnTo>
                    <a:lnTo>
                      <a:pt x="29" y="149"/>
                    </a:lnTo>
                    <a:lnTo>
                      <a:pt x="41" y="107"/>
                    </a:lnTo>
                    <a:lnTo>
                      <a:pt x="55" y="63"/>
                    </a:lnTo>
                    <a:lnTo>
                      <a:pt x="73" y="20"/>
                    </a:lnTo>
                    <a:lnTo>
                      <a:pt x="74" y="19"/>
                    </a:lnTo>
                    <a:lnTo>
                      <a:pt x="76" y="15"/>
                    </a:lnTo>
                    <a:lnTo>
                      <a:pt x="80" y="12"/>
                    </a:lnTo>
                    <a:lnTo>
                      <a:pt x="86" y="8"/>
                    </a:lnTo>
                    <a:lnTo>
                      <a:pt x="94" y="4"/>
                    </a:lnTo>
                    <a:lnTo>
                      <a:pt x="104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" name="Freeform 152">
                <a:extLst>
                  <a:ext uri="{FF2B5EF4-FFF2-40B4-BE49-F238E27FC236}">
                    <a16:creationId xmlns:a16="http://schemas.microsoft.com/office/drawing/2014/main" id="{4890C919-B2C9-4342-98E6-C450A4FEEE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3484" y="3148379"/>
                <a:ext cx="536442" cy="222461"/>
              </a:xfrm>
              <a:custGeom>
                <a:avLst/>
                <a:gdLst/>
                <a:ahLst/>
                <a:cxnLst>
                  <a:cxn ang="0">
                    <a:pos x="214" y="0"/>
                  </a:cxn>
                  <a:cxn ang="0">
                    <a:pos x="240" y="1"/>
                  </a:cxn>
                  <a:cxn ang="0">
                    <a:pos x="262" y="6"/>
                  </a:cxn>
                  <a:cxn ang="0">
                    <a:pos x="282" y="12"/>
                  </a:cxn>
                  <a:cxn ang="0">
                    <a:pos x="300" y="21"/>
                  </a:cxn>
                  <a:cxn ang="0">
                    <a:pos x="316" y="31"/>
                  </a:cxn>
                  <a:cxn ang="0">
                    <a:pos x="329" y="42"/>
                  </a:cxn>
                  <a:cxn ang="0">
                    <a:pos x="340" y="54"/>
                  </a:cxn>
                  <a:cxn ang="0">
                    <a:pos x="350" y="67"/>
                  </a:cxn>
                  <a:cxn ang="0">
                    <a:pos x="357" y="80"/>
                  </a:cxn>
                  <a:cxn ang="0">
                    <a:pos x="364" y="93"/>
                  </a:cxn>
                  <a:cxn ang="0">
                    <a:pos x="369" y="105"/>
                  </a:cxn>
                  <a:cxn ang="0">
                    <a:pos x="373" y="118"/>
                  </a:cxn>
                  <a:cxn ang="0">
                    <a:pos x="376" y="129"/>
                  </a:cxn>
                  <a:cxn ang="0">
                    <a:pos x="378" y="139"/>
                  </a:cxn>
                  <a:cxn ang="0">
                    <a:pos x="380" y="146"/>
                  </a:cxn>
                  <a:cxn ang="0">
                    <a:pos x="380" y="153"/>
                  </a:cxn>
                  <a:cxn ang="0">
                    <a:pos x="381" y="156"/>
                  </a:cxn>
                  <a:cxn ang="0">
                    <a:pos x="381" y="158"/>
                  </a:cxn>
                  <a:cxn ang="0">
                    <a:pos x="0" y="158"/>
                  </a:cxn>
                  <a:cxn ang="0">
                    <a:pos x="0" y="156"/>
                  </a:cxn>
                  <a:cxn ang="0">
                    <a:pos x="1" y="152"/>
                  </a:cxn>
                  <a:cxn ang="0">
                    <a:pos x="3" y="145"/>
                  </a:cxn>
                  <a:cxn ang="0">
                    <a:pos x="5" y="135"/>
                  </a:cxn>
                  <a:cxn ang="0">
                    <a:pos x="9" y="125"/>
                  </a:cxn>
                  <a:cxn ang="0">
                    <a:pos x="14" y="112"/>
                  </a:cxn>
                  <a:cxn ang="0">
                    <a:pos x="21" y="99"/>
                  </a:cxn>
                  <a:cxn ang="0">
                    <a:pos x="29" y="84"/>
                  </a:cxn>
                  <a:cxn ang="0">
                    <a:pos x="40" y="71"/>
                  </a:cxn>
                  <a:cxn ang="0">
                    <a:pos x="53" y="57"/>
                  </a:cxn>
                  <a:cxn ang="0">
                    <a:pos x="68" y="43"/>
                  </a:cxn>
                  <a:cxn ang="0">
                    <a:pos x="85" y="32"/>
                  </a:cxn>
                  <a:cxn ang="0">
                    <a:pos x="106" y="21"/>
                  </a:cxn>
                  <a:cxn ang="0">
                    <a:pos x="130" y="12"/>
                  </a:cxn>
                  <a:cxn ang="0">
                    <a:pos x="157" y="5"/>
                  </a:cxn>
                  <a:cxn ang="0">
                    <a:pos x="187" y="1"/>
                  </a:cxn>
                  <a:cxn ang="0">
                    <a:pos x="214" y="0"/>
                  </a:cxn>
                </a:cxnLst>
                <a:rect l="0" t="0" r="r" b="b"/>
                <a:pathLst>
                  <a:path w="381" h="158">
                    <a:moveTo>
                      <a:pt x="214" y="0"/>
                    </a:moveTo>
                    <a:lnTo>
                      <a:pt x="240" y="1"/>
                    </a:lnTo>
                    <a:lnTo>
                      <a:pt x="262" y="6"/>
                    </a:lnTo>
                    <a:lnTo>
                      <a:pt x="282" y="12"/>
                    </a:lnTo>
                    <a:lnTo>
                      <a:pt x="300" y="21"/>
                    </a:lnTo>
                    <a:lnTo>
                      <a:pt x="316" y="31"/>
                    </a:lnTo>
                    <a:lnTo>
                      <a:pt x="329" y="42"/>
                    </a:lnTo>
                    <a:lnTo>
                      <a:pt x="340" y="54"/>
                    </a:lnTo>
                    <a:lnTo>
                      <a:pt x="350" y="67"/>
                    </a:lnTo>
                    <a:lnTo>
                      <a:pt x="357" y="80"/>
                    </a:lnTo>
                    <a:lnTo>
                      <a:pt x="364" y="93"/>
                    </a:lnTo>
                    <a:lnTo>
                      <a:pt x="369" y="105"/>
                    </a:lnTo>
                    <a:lnTo>
                      <a:pt x="373" y="118"/>
                    </a:lnTo>
                    <a:lnTo>
                      <a:pt x="376" y="129"/>
                    </a:lnTo>
                    <a:lnTo>
                      <a:pt x="378" y="139"/>
                    </a:lnTo>
                    <a:lnTo>
                      <a:pt x="380" y="146"/>
                    </a:lnTo>
                    <a:lnTo>
                      <a:pt x="380" y="153"/>
                    </a:lnTo>
                    <a:lnTo>
                      <a:pt x="381" y="156"/>
                    </a:lnTo>
                    <a:lnTo>
                      <a:pt x="381" y="158"/>
                    </a:lnTo>
                    <a:lnTo>
                      <a:pt x="0" y="158"/>
                    </a:lnTo>
                    <a:lnTo>
                      <a:pt x="0" y="156"/>
                    </a:lnTo>
                    <a:lnTo>
                      <a:pt x="1" y="152"/>
                    </a:lnTo>
                    <a:lnTo>
                      <a:pt x="3" y="145"/>
                    </a:lnTo>
                    <a:lnTo>
                      <a:pt x="5" y="135"/>
                    </a:lnTo>
                    <a:lnTo>
                      <a:pt x="9" y="125"/>
                    </a:lnTo>
                    <a:lnTo>
                      <a:pt x="14" y="112"/>
                    </a:lnTo>
                    <a:lnTo>
                      <a:pt x="21" y="99"/>
                    </a:lnTo>
                    <a:lnTo>
                      <a:pt x="29" y="84"/>
                    </a:lnTo>
                    <a:lnTo>
                      <a:pt x="40" y="71"/>
                    </a:lnTo>
                    <a:lnTo>
                      <a:pt x="53" y="57"/>
                    </a:lnTo>
                    <a:lnTo>
                      <a:pt x="68" y="43"/>
                    </a:lnTo>
                    <a:lnTo>
                      <a:pt x="85" y="32"/>
                    </a:lnTo>
                    <a:lnTo>
                      <a:pt x="106" y="21"/>
                    </a:lnTo>
                    <a:lnTo>
                      <a:pt x="130" y="12"/>
                    </a:lnTo>
                    <a:lnTo>
                      <a:pt x="157" y="5"/>
                    </a:lnTo>
                    <a:lnTo>
                      <a:pt x="187" y="1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" name="Freeform 153">
                <a:extLst>
                  <a:ext uri="{FF2B5EF4-FFF2-40B4-BE49-F238E27FC236}">
                    <a16:creationId xmlns:a16="http://schemas.microsoft.com/office/drawing/2014/main" id="{0D9002EE-340F-3D4E-85F4-8E081D521C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12564" y="3148379"/>
                <a:ext cx="536442" cy="222461"/>
              </a:xfrm>
              <a:custGeom>
                <a:avLst/>
                <a:gdLst/>
                <a:ahLst/>
                <a:cxnLst>
                  <a:cxn ang="0">
                    <a:pos x="215" y="0"/>
                  </a:cxn>
                  <a:cxn ang="0">
                    <a:pos x="240" y="1"/>
                  </a:cxn>
                  <a:cxn ang="0">
                    <a:pos x="262" y="6"/>
                  </a:cxn>
                  <a:cxn ang="0">
                    <a:pos x="282" y="12"/>
                  </a:cxn>
                  <a:cxn ang="0">
                    <a:pos x="300" y="21"/>
                  </a:cxn>
                  <a:cxn ang="0">
                    <a:pos x="316" y="31"/>
                  </a:cxn>
                  <a:cxn ang="0">
                    <a:pos x="329" y="42"/>
                  </a:cxn>
                  <a:cxn ang="0">
                    <a:pos x="340" y="54"/>
                  </a:cxn>
                  <a:cxn ang="0">
                    <a:pos x="350" y="67"/>
                  </a:cxn>
                  <a:cxn ang="0">
                    <a:pos x="358" y="80"/>
                  </a:cxn>
                  <a:cxn ang="0">
                    <a:pos x="364" y="93"/>
                  </a:cxn>
                  <a:cxn ang="0">
                    <a:pos x="369" y="105"/>
                  </a:cxn>
                  <a:cxn ang="0">
                    <a:pos x="374" y="118"/>
                  </a:cxn>
                  <a:cxn ang="0">
                    <a:pos x="376" y="129"/>
                  </a:cxn>
                  <a:cxn ang="0">
                    <a:pos x="379" y="139"/>
                  </a:cxn>
                  <a:cxn ang="0">
                    <a:pos x="380" y="146"/>
                  </a:cxn>
                  <a:cxn ang="0">
                    <a:pos x="380" y="153"/>
                  </a:cxn>
                  <a:cxn ang="0">
                    <a:pos x="381" y="156"/>
                  </a:cxn>
                  <a:cxn ang="0">
                    <a:pos x="381" y="158"/>
                  </a:cxn>
                  <a:cxn ang="0">
                    <a:pos x="0" y="158"/>
                  </a:cxn>
                  <a:cxn ang="0">
                    <a:pos x="0" y="156"/>
                  </a:cxn>
                  <a:cxn ang="0">
                    <a:pos x="1" y="152"/>
                  </a:cxn>
                  <a:cxn ang="0">
                    <a:pos x="3" y="145"/>
                  </a:cxn>
                  <a:cxn ang="0">
                    <a:pos x="5" y="135"/>
                  </a:cxn>
                  <a:cxn ang="0">
                    <a:pos x="9" y="125"/>
                  </a:cxn>
                  <a:cxn ang="0">
                    <a:pos x="14" y="112"/>
                  </a:cxn>
                  <a:cxn ang="0">
                    <a:pos x="21" y="99"/>
                  </a:cxn>
                  <a:cxn ang="0">
                    <a:pos x="30" y="84"/>
                  </a:cxn>
                  <a:cxn ang="0">
                    <a:pos x="40" y="71"/>
                  </a:cxn>
                  <a:cxn ang="0">
                    <a:pos x="53" y="57"/>
                  </a:cxn>
                  <a:cxn ang="0">
                    <a:pos x="68" y="43"/>
                  </a:cxn>
                  <a:cxn ang="0">
                    <a:pos x="86" y="32"/>
                  </a:cxn>
                  <a:cxn ang="0">
                    <a:pos x="107" y="21"/>
                  </a:cxn>
                  <a:cxn ang="0">
                    <a:pos x="130" y="12"/>
                  </a:cxn>
                  <a:cxn ang="0">
                    <a:pos x="157" y="5"/>
                  </a:cxn>
                  <a:cxn ang="0">
                    <a:pos x="187" y="1"/>
                  </a:cxn>
                  <a:cxn ang="0">
                    <a:pos x="215" y="0"/>
                  </a:cxn>
                </a:cxnLst>
                <a:rect l="0" t="0" r="r" b="b"/>
                <a:pathLst>
                  <a:path w="381" h="158">
                    <a:moveTo>
                      <a:pt x="215" y="0"/>
                    </a:moveTo>
                    <a:lnTo>
                      <a:pt x="240" y="1"/>
                    </a:lnTo>
                    <a:lnTo>
                      <a:pt x="262" y="6"/>
                    </a:lnTo>
                    <a:lnTo>
                      <a:pt x="282" y="12"/>
                    </a:lnTo>
                    <a:lnTo>
                      <a:pt x="300" y="21"/>
                    </a:lnTo>
                    <a:lnTo>
                      <a:pt x="316" y="31"/>
                    </a:lnTo>
                    <a:lnTo>
                      <a:pt x="329" y="42"/>
                    </a:lnTo>
                    <a:lnTo>
                      <a:pt x="340" y="54"/>
                    </a:lnTo>
                    <a:lnTo>
                      <a:pt x="350" y="67"/>
                    </a:lnTo>
                    <a:lnTo>
                      <a:pt x="358" y="80"/>
                    </a:lnTo>
                    <a:lnTo>
                      <a:pt x="364" y="93"/>
                    </a:lnTo>
                    <a:lnTo>
                      <a:pt x="369" y="105"/>
                    </a:lnTo>
                    <a:lnTo>
                      <a:pt x="374" y="118"/>
                    </a:lnTo>
                    <a:lnTo>
                      <a:pt x="376" y="129"/>
                    </a:lnTo>
                    <a:lnTo>
                      <a:pt x="379" y="139"/>
                    </a:lnTo>
                    <a:lnTo>
                      <a:pt x="380" y="146"/>
                    </a:lnTo>
                    <a:lnTo>
                      <a:pt x="380" y="153"/>
                    </a:lnTo>
                    <a:lnTo>
                      <a:pt x="381" y="156"/>
                    </a:lnTo>
                    <a:lnTo>
                      <a:pt x="381" y="158"/>
                    </a:lnTo>
                    <a:lnTo>
                      <a:pt x="0" y="158"/>
                    </a:lnTo>
                    <a:lnTo>
                      <a:pt x="0" y="156"/>
                    </a:lnTo>
                    <a:lnTo>
                      <a:pt x="1" y="152"/>
                    </a:lnTo>
                    <a:lnTo>
                      <a:pt x="3" y="145"/>
                    </a:lnTo>
                    <a:lnTo>
                      <a:pt x="5" y="135"/>
                    </a:lnTo>
                    <a:lnTo>
                      <a:pt x="9" y="125"/>
                    </a:lnTo>
                    <a:lnTo>
                      <a:pt x="14" y="112"/>
                    </a:lnTo>
                    <a:lnTo>
                      <a:pt x="21" y="99"/>
                    </a:lnTo>
                    <a:lnTo>
                      <a:pt x="30" y="84"/>
                    </a:lnTo>
                    <a:lnTo>
                      <a:pt x="40" y="71"/>
                    </a:lnTo>
                    <a:lnTo>
                      <a:pt x="53" y="57"/>
                    </a:lnTo>
                    <a:lnTo>
                      <a:pt x="68" y="43"/>
                    </a:lnTo>
                    <a:lnTo>
                      <a:pt x="86" y="32"/>
                    </a:lnTo>
                    <a:lnTo>
                      <a:pt x="107" y="21"/>
                    </a:lnTo>
                    <a:lnTo>
                      <a:pt x="130" y="12"/>
                    </a:lnTo>
                    <a:lnTo>
                      <a:pt x="157" y="5"/>
                    </a:lnTo>
                    <a:lnTo>
                      <a:pt x="187" y="1"/>
                    </a:lnTo>
                    <a:lnTo>
                      <a:pt x="215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" name="Freeform 154">
                <a:extLst>
                  <a:ext uri="{FF2B5EF4-FFF2-40B4-BE49-F238E27FC236}">
                    <a16:creationId xmlns:a16="http://schemas.microsoft.com/office/drawing/2014/main" id="{23EA814E-2603-6A46-ADEB-83E6290216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7530" y="2937182"/>
                <a:ext cx="184446" cy="114047"/>
              </a:xfrm>
              <a:custGeom>
                <a:avLst/>
                <a:gdLst/>
                <a:ahLst/>
                <a:cxnLst>
                  <a:cxn ang="0">
                    <a:pos x="69" y="0"/>
                  </a:cxn>
                  <a:cxn ang="0">
                    <a:pos x="87" y="1"/>
                  </a:cxn>
                  <a:cxn ang="0">
                    <a:pos x="104" y="4"/>
                  </a:cxn>
                  <a:cxn ang="0">
                    <a:pos x="118" y="9"/>
                  </a:cxn>
                  <a:cxn ang="0">
                    <a:pos x="131" y="16"/>
                  </a:cxn>
                  <a:cxn ang="0">
                    <a:pos x="129" y="41"/>
                  </a:cxn>
                  <a:cxn ang="0">
                    <a:pos x="128" y="68"/>
                  </a:cxn>
                  <a:cxn ang="0">
                    <a:pos x="116" y="74"/>
                  </a:cxn>
                  <a:cxn ang="0">
                    <a:pos x="102" y="78"/>
                  </a:cxn>
                  <a:cxn ang="0">
                    <a:pos x="86" y="80"/>
                  </a:cxn>
                  <a:cxn ang="0">
                    <a:pos x="69" y="81"/>
                  </a:cxn>
                  <a:cxn ang="0">
                    <a:pos x="48" y="79"/>
                  </a:cxn>
                  <a:cxn ang="0">
                    <a:pos x="29" y="75"/>
                  </a:cxn>
                  <a:cxn ang="0">
                    <a:pos x="13" y="69"/>
                  </a:cxn>
                  <a:cxn ang="0">
                    <a:pos x="0" y="61"/>
                  </a:cxn>
                  <a:cxn ang="0">
                    <a:pos x="6" y="17"/>
                  </a:cxn>
                  <a:cxn ang="0">
                    <a:pos x="19" y="10"/>
                  </a:cxn>
                  <a:cxn ang="0">
                    <a:pos x="33" y="5"/>
                  </a:cxn>
                  <a:cxn ang="0">
                    <a:pos x="51" y="1"/>
                  </a:cxn>
                  <a:cxn ang="0">
                    <a:pos x="69" y="0"/>
                  </a:cxn>
                </a:cxnLst>
                <a:rect l="0" t="0" r="r" b="b"/>
                <a:pathLst>
                  <a:path w="131" h="81">
                    <a:moveTo>
                      <a:pt x="69" y="0"/>
                    </a:moveTo>
                    <a:lnTo>
                      <a:pt x="87" y="1"/>
                    </a:lnTo>
                    <a:lnTo>
                      <a:pt x="104" y="4"/>
                    </a:lnTo>
                    <a:lnTo>
                      <a:pt x="118" y="9"/>
                    </a:lnTo>
                    <a:lnTo>
                      <a:pt x="131" y="16"/>
                    </a:lnTo>
                    <a:lnTo>
                      <a:pt x="129" y="41"/>
                    </a:lnTo>
                    <a:lnTo>
                      <a:pt x="128" y="68"/>
                    </a:lnTo>
                    <a:lnTo>
                      <a:pt x="116" y="74"/>
                    </a:lnTo>
                    <a:lnTo>
                      <a:pt x="102" y="78"/>
                    </a:lnTo>
                    <a:lnTo>
                      <a:pt x="86" y="80"/>
                    </a:lnTo>
                    <a:lnTo>
                      <a:pt x="69" y="81"/>
                    </a:lnTo>
                    <a:lnTo>
                      <a:pt x="48" y="79"/>
                    </a:lnTo>
                    <a:lnTo>
                      <a:pt x="29" y="75"/>
                    </a:lnTo>
                    <a:lnTo>
                      <a:pt x="13" y="69"/>
                    </a:lnTo>
                    <a:lnTo>
                      <a:pt x="0" y="61"/>
                    </a:lnTo>
                    <a:lnTo>
                      <a:pt x="6" y="17"/>
                    </a:lnTo>
                    <a:lnTo>
                      <a:pt x="19" y="10"/>
                    </a:lnTo>
                    <a:lnTo>
                      <a:pt x="33" y="5"/>
                    </a:lnTo>
                    <a:lnTo>
                      <a:pt x="51" y="1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" name="Freeform 155">
                <a:extLst>
                  <a:ext uri="{FF2B5EF4-FFF2-40B4-BE49-F238E27FC236}">
                    <a16:creationId xmlns:a16="http://schemas.microsoft.com/office/drawing/2014/main" id="{4C68F28B-4414-A24D-96EA-DBB051D1F9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0490" y="2916062"/>
                <a:ext cx="221054" cy="114047"/>
              </a:xfrm>
              <a:custGeom>
                <a:avLst/>
                <a:gdLst/>
                <a:ahLst/>
                <a:cxnLst>
                  <a:cxn ang="0">
                    <a:pos x="79" y="0"/>
                  </a:cxn>
                  <a:cxn ang="0">
                    <a:pos x="100" y="1"/>
                  </a:cxn>
                  <a:cxn ang="0">
                    <a:pos x="118" y="6"/>
                  </a:cxn>
                  <a:cxn ang="0">
                    <a:pos x="134" y="12"/>
                  </a:cxn>
                  <a:cxn ang="0">
                    <a:pos x="146" y="20"/>
                  </a:cxn>
                  <a:cxn ang="0">
                    <a:pos x="154" y="29"/>
                  </a:cxn>
                  <a:cxn ang="0">
                    <a:pos x="157" y="40"/>
                  </a:cxn>
                  <a:cxn ang="0">
                    <a:pos x="154" y="51"/>
                  </a:cxn>
                  <a:cxn ang="0">
                    <a:pos x="146" y="61"/>
                  </a:cxn>
                  <a:cxn ang="0">
                    <a:pos x="134" y="69"/>
                  </a:cxn>
                  <a:cxn ang="0">
                    <a:pos x="118" y="75"/>
                  </a:cxn>
                  <a:cxn ang="0">
                    <a:pos x="100" y="79"/>
                  </a:cxn>
                  <a:cxn ang="0">
                    <a:pos x="79" y="81"/>
                  </a:cxn>
                  <a:cxn ang="0">
                    <a:pos x="58" y="79"/>
                  </a:cxn>
                  <a:cxn ang="0">
                    <a:pos x="40" y="75"/>
                  </a:cxn>
                  <a:cxn ang="0">
                    <a:pos x="23" y="69"/>
                  </a:cxn>
                  <a:cxn ang="0">
                    <a:pos x="11" y="61"/>
                  </a:cxn>
                  <a:cxn ang="0">
                    <a:pos x="3" y="51"/>
                  </a:cxn>
                  <a:cxn ang="0">
                    <a:pos x="0" y="40"/>
                  </a:cxn>
                  <a:cxn ang="0">
                    <a:pos x="3" y="29"/>
                  </a:cxn>
                  <a:cxn ang="0">
                    <a:pos x="11" y="20"/>
                  </a:cxn>
                  <a:cxn ang="0">
                    <a:pos x="23" y="12"/>
                  </a:cxn>
                  <a:cxn ang="0">
                    <a:pos x="40" y="6"/>
                  </a:cxn>
                  <a:cxn ang="0">
                    <a:pos x="58" y="1"/>
                  </a:cxn>
                  <a:cxn ang="0">
                    <a:pos x="79" y="0"/>
                  </a:cxn>
                </a:cxnLst>
                <a:rect l="0" t="0" r="r" b="b"/>
                <a:pathLst>
                  <a:path w="157" h="81">
                    <a:moveTo>
                      <a:pt x="79" y="0"/>
                    </a:moveTo>
                    <a:lnTo>
                      <a:pt x="100" y="1"/>
                    </a:lnTo>
                    <a:lnTo>
                      <a:pt x="118" y="6"/>
                    </a:lnTo>
                    <a:lnTo>
                      <a:pt x="134" y="12"/>
                    </a:lnTo>
                    <a:lnTo>
                      <a:pt x="146" y="20"/>
                    </a:lnTo>
                    <a:lnTo>
                      <a:pt x="154" y="29"/>
                    </a:lnTo>
                    <a:lnTo>
                      <a:pt x="157" y="40"/>
                    </a:lnTo>
                    <a:lnTo>
                      <a:pt x="154" y="51"/>
                    </a:lnTo>
                    <a:lnTo>
                      <a:pt x="146" y="61"/>
                    </a:lnTo>
                    <a:lnTo>
                      <a:pt x="134" y="69"/>
                    </a:lnTo>
                    <a:lnTo>
                      <a:pt x="118" y="75"/>
                    </a:lnTo>
                    <a:lnTo>
                      <a:pt x="100" y="79"/>
                    </a:lnTo>
                    <a:lnTo>
                      <a:pt x="79" y="81"/>
                    </a:lnTo>
                    <a:lnTo>
                      <a:pt x="58" y="79"/>
                    </a:lnTo>
                    <a:lnTo>
                      <a:pt x="40" y="75"/>
                    </a:lnTo>
                    <a:lnTo>
                      <a:pt x="23" y="69"/>
                    </a:lnTo>
                    <a:lnTo>
                      <a:pt x="11" y="61"/>
                    </a:lnTo>
                    <a:lnTo>
                      <a:pt x="3" y="51"/>
                    </a:lnTo>
                    <a:lnTo>
                      <a:pt x="0" y="40"/>
                    </a:lnTo>
                    <a:lnTo>
                      <a:pt x="3" y="29"/>
                    </a:lnTo>
                    <a:lnTo>
                      <a:pt x="11" y="20"/>
                    </a:lnTo>
                    <a:lnTo>
                      <a:pt x="23" y="12"/>
                    </a:lnTo>
                    <a:lnTo>
                      <a:pt x="40" y="6"/>
                    </a:lnTo>
                    <a:lnTo>
                      <a:pt x="58" y="1"/>
                    </a:ln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C5FFF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" name="Freeform 156">
                <a:extLst>
                  <a:ext uri="{FF2B5EF4-FFF2-40B4-BE49-F238E27FC236}">
                    <a16:creationId xmlns:a16="http://schemas.microsoft.com/office/drawing/2014/main" id="{0EFA6452-56ED-C84B-A241-E9E571E4A7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15346" y="2911838"/>
                <a:ext cx="163326" cy="116863"/>
              </a:xfrm>
              <a:custGeom>
                <a:avLst/>
                <a:gdLst/>
                <a:ahLst/>
                <a:cxnLst>
                  <a:cxn ang="0">
                    <a:pos x="82" y="0"/>
                  </a:cxn>
                  <a:cxn ang="0">
                    <a:pos x="96" y="2"/>
                  </a:cxn>
                  <a:cxn ang="0">
                    <a:pos x="109" y="6"/>
                  </a:cxn>
                  <a:cxn ang="0">
                    <a:pos x="112" y="31"/>
                  </a:cxn>
                  <a:cxn ang="0">
                    <a:pos x="116" y="56"/>
                  </a:cxn>
                  <a:cxn ang="0">
                    <a:pos x="103" y="66"/>
                  </a:cxn>
                  <a:cxn ang="0">
                    <a:pos x="87" y="73"/>
                  </a:cxn>
                  <a:cxn ang="0">
                    <a:pos x="69" y="80"/>
                  </a:cxn>
                  <a:cxn ang="0">
                    <a:pos x="49" y="83"/>
                  </a:cxn>
                  <a:cxn ang="0">
                    <a:pos x="31" y="83"/>
                  </a:cxn>
                  <a:cxn ang="0">
                    <a:pos x="15" y="81"/>
                  </a:cxn>
                  <a:cxn ang="0">
                    <a:pos x="3" y="75"/>
                  </a:cxn>
                  <a:cxn ang="0">
                    <a:pos x="2" y="53"/>
                  </a:cxn>
                  <a:cxn ang="0">
                    <a:pos x="0" y="31"/>
                  </a:cxn>
                  <a:cxn ang="0">
                    <a:pos x="9" y="23"/>
                  </a:cxn>
                  <a:cxn ang="0">
                    <a:pos x="21" y="15"/>
                  </a:cxn>
                  <a:cxn ang="0">
                    <a:pos x="34" y="10"/>
                  </a:cxn>
                  <a:cxn ang="0">
                    <a:pos x="50" y="4"/>
                  </a:cxn>
                  <a:cxn ang="0">
                    <a:pos x="67" y="1"/>
                  </a:cxn>
                  <a:cxn ang="0">
                    <a:pos x="82" y="0"/>
                  </a:cxn>
                </a:cxnLst>
                <a:rect l="0" t="0" r="r" b="b"/>
                <a:pathLst>
                  <a:path w="116" h="83">
                    <a:moveTo>
                      <a:pt x="82" y="0"/>
                    </a:moveTo>
                    <a:lnTo>
                      <a:pt x="96" y="2"/>
                    </a:lnTo>
                    <a:lnTo>
                      <a:pt x="109" y="6"/>
                    </a:lnTo>
                    <a:lnTo>
                      <a:pt x="112" y="31"/>
                    </a:lnTo>
                    <a:lnTo>
                      <a:pt x="116" y="56"/>
                    </a:lnTo>
                    <a:lnTo>
                      <a:pt x="103" y="66"/>
                    </a:lnTo>
                    <a:lnTo>
                      <a:pt x="87" y="73"/>
                    </a:lnTo>
                    <a:lnTo>
                      <a:pt x="69" y="80"/>
                    </a:lnTo>
                    <a:lnTo>
                      <a:pt x="49" y="83"/>
                    </a:lnTo>
                    <a:lnTo>
                      <a:pt x="31" y="83"/>
                    </a:lnTo>
                    <a:lnTo>
                      <a:pt x="15" y="81"/>
                    </a:lnTo>
                    <a:lnTo>
                      <a:pt x="3" y="75"/>
                    </a:lnTo>
                    <a:lnTo>
                      <a:pt x="2" y="53"/>
                    </a:lnTo>
                    <a:lnTo>
                      <a:pt x="0" y="31"/>
                    </a:lnTo>
                    <a:lnTo>
                      <a:pt x="9" y="23"/>
                    </a:lnTo>
                    <a:lnTo>
                      <a:pt x="21" y="15"/>
                    </a:lnTo>
                    <a:lnTo>
                      <a:pt x="34" y="10"/>
                    </a:lnTo>
                    <a:lnTo>
                      <a:pt x="50" y="4"/>
                    </a:lnTo>
                    <a:lnTo>
                      <a:pt x="67" y="1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" name="Freeform 157">
                <a:extLst>
                  <a:ext uri="{FF2B5EF4-FFF2-40B4-BE49-F238E27FC236}">
                    <a16:creationId xmlns:a16="http://schemas.microsoft.com/office/drawing/2014/main" id="{B2A4AAAD-C1C6-7843-9F1B-2D14F32AC1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47863" y="1491185"/>
                <a:ext cx="467450" cy="505466"/>
              </a:xfrm>
              <a:custGeom>
                <a:avLst/>
                <a:gdLst/>
                <a:ahLst/>
                <a:cxnLst>
                  <a:cxn ang="0">
                    <a:pos x="156" y="63"/>
                  </a:cxn>
                  <a:cxn ang="0">
                    <a:pos x="119" y="80"/>
                  </a:cxn>
                  <a:cxn ang="0">
                    <a:pos x="89" y="108"/>
                  </a:cxn>
                  <a:cxn ang="0">
                    <a:pos x="68" y="147"/>
                  </a:cxn>
                  <a:cxn ang="0">
                    <a:pos x="61" y="192"/>
                  </a:cxn>
                  <a:cxn ang="0">
                    <a:pos x="68" y="233"/>
                  </a:cxn>
                  <a:cxn ang="0">
                    <a:pos x="88" y="269"/>
                  </a:cxn>
                  <a:cxn ang="0">
                    <a:pos x="118" y="295"/>
                  </a:cxn>
                  <a:cxn ang="0">
                    <a:pos x="157" y="307"/>
                  </a:cxn>
                  <a:cxn ang="0">
                    <a:pos x="197" y="305"/>
                  </a:cxn>
                  <a:cxn ang="0">
                    <a:pos x="234" y="288"/>
                  </a:cxn>
                  <a:cxn ang="0">
                    <a:pos x="264" y="260"/>
                  </a:cxn>
                  <a:cxn ang="0">
                    <a:pos x="285" y="220"/>
                  </a:cxn>
                  <a:cxn ang="0">
                    <a:pos x="292" y="176"/>
                  </a:cxn>
                  <a:cxn ang="0">
                    <a:pos x="285" y="135"/>
                  </a:cxn>
                  <a:cxn ang="0">
                    <a:pos x="265" y="99"/>
                  </a:cxn>
                  <a:cxn ang="0">
                    <a:pos x="235" y="73"/>
                  </a:cxn>
                  <a:cxn ang="0">
                    <a:pos x="196" y="60"/>
                  </a:cxn>
                  <a:cxn ang="0">
                    <a:pos x="171" y="0"/>
                  </a:cxn>
                  <a:cxn ang="0">
                    <a:pos x="223" y="8"/>
                  </a:cxn>
                  <a:cxn ang="0">
                    <a:pos x="265" y="30"/>
                  </a:cxn>
                  <a:cxn ang="0">
                    <a:pos x="299" y="64"/>
                  </a:cxn>
                  <a:cxn ang="0">
                    <a:pos x="321" y="106"/>
                  </a:cxn>
                  <a:cxn ang="0">
                    <a:pos x="332" y="154"/>
                  </a:cxn>
                  <a:cxn ang="0">
                    <a:pos x="330" y="205"/>
                  </a:cxn>
                  <a:cxn ang="0">
                    <a:pos x="311" y="258"/>
                  </a:cxn>
                  <a:cxn ang="0">
                    <a:pos x="279" y="304"/>
                  </a:cxn>
                  <a:cxn ang="0">
                    <a:pos x="237" y="338"/>
                  </a:cxn>
                  <a:cxn ang="0">
                    <a:pos x="187" y="355"/>
                  </a:cxn>
                  <a:cxn ang="0">
                    <a:pos x="136" y="357"/>
                  </a:cxn>
                  <a:cxn ang="0">
                    <a:pos x="87" y="341"/>
                  </a:cxn>
                  <a:cxn ang="0">
                    <a:pos x="48" y="312"/>
                  </a:cxn>
                  <a:cxn ang="0">
                    <a:pos x="20" y="274"/>
                  </a:cxn>
                  <a:cxn ang="0">
                    <a:pos x="3" y="229"/>
                  </a:cxn>
                  <a:cxn ang="0">
                    <a:pos x="0" y="179"/>
                  </a:cxn>
                  <a:cxn ang="0">
                    <a:pos x="9" y="127"/>
                  </a:cxn>
                  <a:cxn ang="0">
                    <a:pos x="35" y="75"/>
                  </a:cxn>
                  <a:cxn ang="0">
                    <a:pos x="74" y="36"/>
                  </a:cxn>
                  <a:cxn ang="0">
                    <a:pos x="120" y="10"/>
                  </a:cxn>
                  <a:cxn ang="0">
                    <a:pos x="171" y="0"/>
                  </a:cxn>
                </a:cxnLst>
                <a:rect l="0" t="0" r="r" b="b"/>
                <a:pathLst>
                  <a:path w="332" h="359">
                    <a:moveTo>
                      <a:pt x="176" y="59"/>
                    </a:moveTo>
                    <a:lnTo>
                      <a:pt x="156" y="63"/>
                    </a:lnTo>
                    <a:lnTo>
                      <a:pt x="136" y="70"/>
                    </a:lnTo>
                    <a:lnTo>
                      <a:pt x="119" y="80"/>
                    </a:lnTo>
                    <a:lnTo>
                      <a:pt x="102" y="92"/>
                    </a:lnTo>
                    <a:lnTo>
                      <a:pt x="89" y="108"/>
                    </a:lnTo>
                    <a:lnTo>
                      <a:pt x="77" y="127"/>
                    </a:lnTo>
                    <a:lnTo>
                      <a:pt x="68" y="147"/>
                    </a:lnTo>
                    <a:lnTo>
                      <a:pt x="63" y="169"/>
                    </a:lnTo>
                    <a:lnTo>
                      <a:pt x="61" y="192"/>
                    </a:lnTo>
                    <a:lnTo>
                      <a:pt x="63" y="213"/>
                    </a:lnTo>
                    <a:lnTo>
                      <a:pt x="68" y="233"/>
                    </a:lnTo>
                    <a:lnTo>
                      <a:pt x="76" y="252"/>
                    </a:lnTo>
                    <a:lnTo>
                      <a:pt x="88" y="269"/>
                    </a:lnTo>
                    <a:lnTo>
                      <a:pt x="101" y="283"/>
                    </a:lnTo>
                    <a:lnTo>
                      <a:pt x="118" y="295"/>
                    </a:lnTo>
                    <a:lnTo>
                      <a:pt x="137" y="303"/>
                    </a:lnTo>
                    <a:lnTo>
                      <a:pt x="157" y="307"/>
                    </a:lnTo>
                    <a:lnTo>
                      <a:pt x="177" y="308"/>
                    </a:lnTo>
                    <a:lnTo>
                      <a:pt x="197" y="305"/>
                    </a:lnTo>
                    <a:lnTo>
                      <a:pt x="217" y="298"/>
                    </a:lnTo>
                    <a:lnTo>
                      <a:pt x="234" y="288"/>
                    </a:lnTo>
                    <a:lnTo>
                      <a:pt x="251" y="275"/>
                    </a:lnTo>
                    <a:lnTo>
                      <a:pt x="264" y="260"/>
                    </a:lnTo>
                    <a:lnTo>
                      <a:pt x="276" y="241"/>
                    </a:lnTo>
                    <a:lnTo>
                      <a:pt x="285" y="220"/>
                    </a:lnTo>
                    <a:lnTo>
                      <a:pt x="290" y="199"/>
                    </a:lnTo>
                    <a:lnTo>
                      <a:pt x="292" y="176"/>
                    </a:lnTo>
                    <a:lnTo>
                      <a:pt x="290" y="155"/>
                    </a:lnTo>
                    <a:lnTo>
                      <a:pt x="285" y="135"/>
                    </a:lnTo>
                    <a:lnTo>
                      <a:pt x="277" y="116"/>
                    </a:lnTo>
                    <a:lnTo>
                      <a:pt x="265" y="99"/>
                    </a:lnTo>
                    <a:lnTo>
                      <a:pt x="252" y="85"/>
                    </a:lnTo>
                    <a:lnTo>
                      <a:pt x="235" y="73"/>
                    </a:lnTo>
                    <a:lnTo>
                      <a:pt x="216" y="65"/>
                    </a:lnTo>
                    <a:lnTo>
                      <a:pt x="196" y="60"/>
                    </a:lnTo>
                    <a:lnTo>
                      <a:pt x="176" y="59"/>
                    </a:lnTo>
                    <a:close/>
                    <a:moveTo>
                      <a:pt x="171" y="0"/>
                    </a:moveTo>
                    <a:lnTo>
                      <a:pt x="197" y="2"/>
                    </a:lnTo>
                    <a:lnTo>
                      <a:pt x="223" y="8"/>
                    </a:lnTo>
                    <a:lnTo>
                      <a:pt x="245" y="18"/>
                    </a:lnTo>
                    <a:lnTo>
                      <a:pt x="265" y="30"/>
                    </a:lnTo>
                    <a:lnTo>
                      <a:pt x="284" y="46"/>
                    </a:lnTo>
                    <a:lnTo>
                      <a:pt x="299" y="64"/>
                    </a:lnTo>
                    <a:lnTo>
                      <a:pt x="312" y="84"/>
                    </a:lnTo>
                    <a:lnTo>
                      <a:pt x="321" y="106"/>
                    </a:lnTo>
                    <a:lnTo>
                      <a:pt x="329" y="130"/>
                    </a:lnTo>
                    <a:lnTo>
                      <a:pt x="332" y="154"/>
                    </a:lnTo>
                    <a:lnTo>
                      <a:pt x="332" y="179"/>
                    </a:lnTo>
                    <a:lnTo>
                      <a:pt x="330" y="205"/>
                    </a:lnTo>
                    <a:lnTo>
                      <a:pt x="323" y="231"/>
                    </a:lnTo>
                    <a:lnTo>
                      <a:pt x="311" y="258"/>
                    </a:lnTo>
                    <a:lnTo>
                      <a:pt x="297" y="283"/>
                    </a:lnTo>
                    <a:lnTo>
                      <a:pt x="279" y="304"/>
                    </a:lnTo>
                    <a:lnTo>
                      <a:pt x="259" y="322"/>
                    </a:lnTo>
                    <a:lnTo>
                      <a:pt x="237" y="338"/>
                    </a:lnTo>
                    <a:lnTo>
                      <a:pt x="213" y="348"/>
                    </a:lnTo>
                    <a:lnTo>
                      <a:pt x="187" y="355"/>
                    </a:lnTo>
                    <a:lnTo>
                      <a:pt x="161" y="359"/>
                    </a:lnTo>
                    <a:lnTo>
                      <a:pt x="136" y="357"/>
                    </a:lnTo>
                    <a:lnTo>
                      <a:pt x="110" y="350"/>
                    </a:lnTo>
                    <a:lnTo>
                      <a:pt x="87" y="341"/>
                    </a:lnTo>
                    <a:lnTo>
                      <a:pt x="67" y="328"/>
                    </a:lnTo>
                    <a:lnTo>
                      <a:pt x="48" y="312"/>
                    </a:lnTo>
                    <a:lnTo>
                      <a:pt x="33" y="295"/>
                    </a:lnTo>
                    <a:lnTo>
                      <a:pt x="20" y="274"/>
                    </a:lnTo>
                    <a:lnTo>
                      <a:pt x="11" y="252"/>
                    </a:lnTo>
                    <a:lnTo>
                      <a:pt x="3" y="229"/>
                    </a:lnTo>
                    <a:lnTo>
                      <a:pt x="0" y="204"/>
                    </a:lnTo>
                    <a:lnTo>
                      <a:pt x="0" y="179"/>
                    </a:lnTo>
                    <a:lnTo>
                      <a:pt x="2" y="153"/>
                    </a:lnTo>
                    <a:lnTo>
                      <a:pt x="9" y="127"/>
                    </a:lnTo>
                    <a:lnTo>
                      <a:pt x="21" y="101"/>
                    </a:lnTo>
                    <a:lnTo>
                      <a:pt x="35" y="75"/>
                    </a:lnTo>
                    <a:lnTo>
                      <a:pt x="53" y="54"/>
                    </a:lnTo>
                    <a:lnTo>
                      <a:pt x="74" y="36"/>
                    </a:lnTo>
                    <a:lnTo>
                      <a:pt x="95" y="21"/>
                    </a:lnTo>
                    <a:lnTo>
                      <a:pt x="120" y="10"/>
                    </a:lnTo>
                    <a:lnTo>
                      <a:pt x="145" y="3"/>
                    </a:lnTo>
                    <a:lnTo>
                      <a:pt x="171" y="0"/>
                    </a:lnTo>
                    <a:close/>
                  </a:path>
                </a:pathLst>
              </a:custGeom>
              <a:solidFill>
                <a:srgbClr val="7ED7F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2" name="Freeform 158">
                <a:extLst>
                  <a:ext uri="{FF2B5EF4-FFF2-40B4-BE49-F238E27FC236}">
                    <a16:creationId xmlns:a16="http://schemas.microsoft.com/office/drawing/2014/main" id="{14B359B8-42A2-294C-B7C8-A91B77B619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9859" y="2889310"/>
                <a:ext cx="194302" cy="116863"/>
              </a:xfrm>
              <a:custGeom>
                <a:avLst/>
                <a:gdLst/>
                <a:ahLst/>
                <a:cxnLst>
                  <a:cxn ang="0">
                    <a:pos x="91" y="0"/>
                  </a:cxn>
                  <a:cxn ang="0">
                    <a:pos x="105" y="1"/>
                  </a:cxn>
                  <a:cxn ang="0">
                    <a:pos x="117" y="5"/>
                  </a:cxn>
                  <a:cxn ang="0">
                    <a:pos x="127" y="10"/>
                  </a:cxn>
                  <a:cxn ang="0">
                    <a:pos x="134" y="16"/>
                  </a:cxn>
                  <a:cxn ang="0">
                    <a:pos x="138" y="25"/>
                  </a:cxn>
                  <a:cxn ang="0">
                    <a:pos x="138" y="36"/>
                  </a:cxn>
                  <a:cxn ang="0">
                    <a:pos x="133" y="46"/>
                  </a:cxn>
                  <a:cxn ang="0">
                    <a:pos x="125" y="56"/>
                  </a:cxn>
                  <a:cxn ang="0">
                    <a:pos x="112" y="66"/>
                  </a:cxn>
                  <a:cxn ang="0">
                    <a:pos x="96" y="73"/>
                  </a:cxn>
                  <a:cxn ang="0">
                    <a:pos x="79" y="79"/>
                  </a:cxn>
                  <a:cxn ang="0">
                    <a:pos x="63" y="82"/>
                  </a:cxn>
                  <a:cxn ang="0">
                    <a:pos x="47" y="83"/>
                  </a:cxn>
                  <a:cxn ang="0">
                    <a:pos x="34" y="82"/>
                  </a:cxn>
                  <a:cxn ang="0">
                    <a:pos x="21" y="78"/>
                  </a:cxn>
                  <a:cxn ang="0">
                    <a:pos x="11" y="73"/>
                  </a:cxn>
                  <a:cxn ang="0">
                    <a:pos x="4" y="67"/>
                  </a:cxn>
                  <a:cxn ang="0">
                    <a:pos x="0" y="59"/>
                  </a:cxn>
                  <a:cxn ang="0">
                    <a:pos x="0" y="48"/>
                  </a:cxn>
                  <a:cxn ang="0">
                    <a:pos x="5" y="37"/>
                  </a:cxn>
                  <a:cxn ang="0">
                    <a:pos x="14" y="27"/>
                  </a:cxn>
                  <a:cxn ang="0">
                    <a:pos x="26" y="17"/>
                  </a:cxn>
                  <a:cxn ang="0">
                    <a:pos x="42" y="10"/>
                  </a:cxn>
                  <a:cxn ang="0">
                    <a:pos x="60" y="4"/>
                  </a:cxn>
                  <a:cxn ang="0">
                    <a:pos x="76" y="1"/>
                  </a:cxn>
                  <a:cxn ang="0">
                    <a:pos x="91" y="0"/>
                  </a:cxn>
                </a:cxnLst>
                <a:rect l="0" t="0" r="r" b="b"/>
                <a:pathLst>
                  <a:path w="138" h="83">
                    <a:moveTo>
                      <a:pt x="91" y="0"/>
                    </a:moveTo>
                    <a:lnTo>
                      <a:pt x="105" y="1"/>
                    </a:lnTo>
                    <a:lnTo>
                      <a:pt x="117" y="5"/>
                    </a:lnTo>
                    <a:lnTo>
                      <a:pt x="127" y="10"/>
                    </a:lnTo>
                    <a:lnTo>
                      <a:pt x="134" y="16"/>
                    </a:lnTo>
                    <a:lnTo>
                      <a:pt x="138" y="25"/>
                    </a:lnTo>
                    <a:lnTo>
                      <a:pt x="138" y="36"/>
                    </a:lnTo>
                    <a:lnTo>
                      <a:pt x="133" y="46"/>
                    </a:lnTo>
                    <a:lnTo>
                      <a:pt x="125" y="56"/>
                    </a:lnTo>
                    <a:lnTo>
                      <a:pt x="112" y="66"/>
                    </a:lnTo>
                    <a:lnTo>
                      <a:pt x="96" y="73"/>
                    </a:lnTo>
                    <a:lnTo>
                      <a:pt x="79" y="79"/>
                    </a:lnTo>
                    <a:lnTo>
                      <a:pt x="63" y="82"/>
                    </a:lnTo>
                    <a:lnTo>
                      <a:pt x="47" y="83"/>
                    </a:lnTo>
                    <a:lnTo>
                      <a:pt x="34" y="82"/>
                    </a:lnTo>
                    <a:lnTo>
                      <a:pt x="21" y="78"/>
                    </a:lnTo>
                    <a:lnTo>
                      <a:pt x="11" y="73"/>
                    </a:lnTo>
                    <a:lnTo>
                      <a:pt x="4" y="67"/>
                    </a:lnTo>
                    <a:lnTo>
                      <a:pt x="0" y="59"/>
                    </a:lnTo>
                    <a:lnTo>
                      <a:pt x="0" y="48"/>
                    </a:lnTo>
                    <a:lnTo>
                      <a:pt x="5" y="37"/>
                    </a:lnTo>
                    <a:lnTo>
                      <a:pt x="14" y="27"/>
                    </a:lnTo>
                    <a:lnTo>
                      <a:pt x="26" y="17"/>
                    </a:lnTo>
                    <a:lnTo>
                      <a:pt x="42" y="10"/>
                    </a:lnTo>
                    <a:lnTo>
                      <a:pt x="60" y="4"/>
                    </a:lnTo>
                    <a:lnTo>
                      <a:pt x="76" y="1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C5FFF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" name="Freeform 159">
                <a:extLst>
                  <a:ext uri="{FF2B5EF4-FFF2-40B4-BE49-F238E27FC236}">
                    <a16:creationId xmlns:a16="http://schemas.microsoft.com/office/drawing/2014/main" id="{69994676-A5D3-9948-9ECF-9FC29D79DB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6311" y="1474289"/>
                <a:ext cx="467450" cy="505466"/>
              </a:xfrm>
              <a:custGeom>
                <a:avLst/>
                <a:gdLst/>
                <a:ahLst/>
                <a:cxnLst>
                  <a:cxn ang="0">
                    <a:pos x="171" y="0"/>
                  </a:cxn>
                  <a:cxn ang="0">
                    <a:pos x="196" y="2"/>
                  </a:cxn>
                  <a:cxn ang="0">
                    <a:pos x="222" y="9"/>
                  </a:cxn>
                  <a:cxn ang="0">
                    <a:pos x="245" y="18"/>
                  </a:cxn>
                  <a:cxn ang="0">
                    <a:pos x="265" y="30"/>
                  </a:cxn>
                  <a:cxn ang="0">
                    <a:pos x="284" y="46"/>
                  </a:cxn>
                  <a:cxn ang="0">
                    <a:pos x="299" y="64"/>
                  </a:cxn>
                  <a:cxn ang="0">
                    <a:pos x="312" y="85"/>
                  </a:cxn>
                  <a:cxn ang="0">
                    <a:pos x="321" y="107"/>
                  </a:cxn>
                  <a:cxn ang="0">
                    <a:pos x="329" y="130"/>
                  </a:cxn>
                  <a:cxn ang="0">
                    <a:pos x="332" y="154"/>
                  </a:cxn>
                  <a:cxn ang="0">
                    <a:pos x="332" y="180"/>
                  </a:cxn>
                  <a:cxn ang="0">
                    <a:pos x="330" y="206"/>
                  </a:cxn>
                  <a:cxn ang="0">
                    <a:pos x="323" y="231"/>
                  </a:cxn>
                  <a:cxn ang="0">
                    <a:pos x="311" y="258"/>
                  </a:cxn>
                  <a:cxn ang="0">
                    <a:pos x="297" y="283"/>
                  </a:cxn>
                  <a:cxn ang="0">
                    <a:pos x="279" y="304"/>
                  </a:cxn>
                  <a:cxn ang="0">
                    <a:pos x="258" y="323"/>
                  </a:cxn>
                  <a:cxn ang="0">
                    <a:pos x="237" y="338"/>
                  </a:cxn>
                  <a:cxn ang="0">
                    <a:pos x="212" y="349"/>
                  </a:cxn>
                  <a:cxn ang="0">
                    <a:pos x="187" y="355"/>
                  </a:cxn>
                  <a:cxn ang="0">
                    <a:pos x="161" y="359"/>
                  </a:cxn>
                  <a:cxn ang="0">
                    <a:pos x="135" y="357"/>
                  </a:cxn>
                  <a:cxn ang="0">
                    <a:pos x="109" y="350"/>
                  </a:cxn>
                  <a:cxn ang="0">
                    <a:pos x="86" y="341"/>
                  </a:cxn>
                  <a:cxn ang="0">
                    <a:pos x="66" y="329"/>
                  </a:cxn>
                  <a:cxn ang="0">
                    <a:pos x="48" y="313"/>
                  </a:cxn>
                  <a:cxn ang="0">
                    <a:pos x="32" y="295"/>
                  </a:cxn>
                  <a:cxn ang="0">
                    <a:pos x="20" y="274"/>
                  </a:cxn>
                  <a:cxn ang="0">
                    <a:pos x="11" y="252"/>
                  </a:cxn>
                  <a:cxn ang="0">
                    <a:pos x="3" y="229"/>
                  </a:cxn>
                  <a:cxn ang="0">
                    <a:pos x="0" y="205"/>
                  </a:cxn>
                  <a:cxn ang="0">
                    <a:pos x="0" y="180"/>
                  </a:cxn>
                  <a:cxn ang="0">
                    <a:pos x="2" y="154"/>
                  </a:cxn>
                  <a:cxn ang="0">
                    <a:pos x="9" y="128"/>
                  </a:cxn>
                  <a:cxn ang="0">
                    <a:pos x="21" y="101"/>
                  </a:cxn>
                  <a:cxn ang="0">
                    <a:pos x="35" y="76"/>
                  </a:cxn>
                  <a:cxn ang="0">
                    <a:pos x="53" y="55"/>
                  </a:cxn>
                  <a:cxn ang="0">
                    <a:pos x="73" y="36"/>
                  </a:cxn>
                  <a:cxn ang="0">
                    <a:pos x="95" y="22"/>
                  </a:cxn>
                  <a:cxn ang="0">
                    <a:pos x="119" y="10"/>
                  </a:cxn>
                  <a:cxn ang="0">
                    <a:pos x="145" y="4"/>
                  </a:cxn>
                  <a:cxn ang="0">
                    <a:pos x="171" y="0"/>
                  </a:cxn>
                </a:cxnLst>
                <a:rect l="0" t="0" r="r" b="b"/>
                <a:pathLst>
                  <a:path w="332" h="359">
                    <a:moveTo>
                      <a:pt x="171" y="0"/>
                    </a:moveTo>
                    <a:lnTo>
                      <a:pt x="196" y="2"/>
                    </a:lnTo>
                    <a:lnTo>
                      <a:pt x="222" y="9"/>
                    </a:lnTo>
                    <a:lnTo>
                      <a:pt x="245" y="18"/>
                    </a:lnTo>
                    <a:lnTo>
                      <a:pt x="265" y="30"/>
                    </a:lnTo>
                    <a:lnTo>
                      <a:pt x="284" y="46"/>
                    </a:lnTo>
                    <a:lnTo>
                      <a:pt x="299" y="64"/>
                    </a:lnTo>
                    <a:lnTo>
                      <a:pt x="312" y="85"/>
                    </a:lnTo>
                    <a:lnTo>
                      <a:pt x="321" y="107"/>
                    </a:lnTo>
                    <a:lnTo>
                      <a:pt x="329" y="130"/>
                    </a:lnTo>
                    <a:lnTo>
                      <a:pt x="332" y="154"/>
                    </a:lnTo>
                    <a:lnTo>
                      <a:pt x="332" y="180"/>
                    </a:lnTo>
                    <a:lnTo>
                      <a:pt x="330" y="206"/>
                    </a:lnTo>
                    <a:lnTo>
                      <a:pt x="323" y="231"/>
                    </a:lnTo>
                    <a:lnTo>
                      <a:pt x="311" y="258"/>
                    </a:lnTo>
                    <a:lnTo>
                      <a:pt x="297" y="283"/>
                    </a:lnTo>
                    <a:lnTo>
                      <a:pt x="279" y="304"/>
                    </a:lnTo>
                    <a:lnTo>
                      <a:pt x="258" y="323"/>
                    </a:lnTo>
                    <a:lnTo>
                      <a:pt x="237" y="338"/>
                    </a:lnTo>
                    <a:lnTo>
                      <a:pt x="212" y="349"/>
                    </a:lnTo>
                    <a:lnTo>
                      <a:pt x="187" y="355"/>
                    </a:lnTo>
                    <a:lnTo>
                      <a:pt x="161" y="359"/>
                    </a:lnTo>
                    <a:lnTo>
                      <a:pt x="135" y="357"/>
                    </a:lnTo>
                    <a:lnTo>
                      <a:pt x="109" y="350"/>
                    </a:lnTo>
                    <a:lnTo>
                      <a:pt x="86" y="341"/>
                    </a:lnTo>
                    <a:lnTo>
                      <a:pt x="66" y="329"/>
                    </a:lnTo>
                    <a:lnTo>
                      <a:pt x="48" y="313"/>
                    </a:lnTo>
                    <a:lnTo>
                      <a:pt x="32" y="295"/>
                    </a:lnTo>
                    <a:lnTo>
                      <a:pt x="20" y="274"/>
                    </a:lnTo>
                    <a:lnTo>
                      <a:pt x="11" y="252"/>
                    </a:lnTo>
                    <a:lnTo>
                      <a:pt x="3" y="229"/>
                    </a:lnTo>
                    <a:lnTo>
                      <a:pt x="0" y="205"/>
                    </a:lnTo>
                    <a:lnTo>
                      <a:pt x="0" y="180"/>
                    </a:lnTo>
                    <a:lnTo>
                      <a:pt x="2" y="154"/>
                    </a:lnTo>
                    <a:lnTo>
                      <a:pt x="9" y="128"/>
                    </a:lnTo>
                    <a:lnTo>
                      <a:pt x="21" y="101"/>
                    </a:lnTo>
                    <a:lnTo>
                      <a:pt x="35" y="76"/>
                    </a:lnTo>
                    <a:lnTo>
                      <a:pt x="53" y="55"/>
                    </a:lnTo>
                    <a:lnTo>
                      <a:pt x="73" y="36"/>
                    </a:lnTo>
                    <a:lnTo>
                      <a:pt x="95" y="22"/>
                    </a:lnTo>
                    <a:lnTo>
                      <a:pt x="119" y="10"/>
                    </a:lnTo>
                    <a:lnTo>
                      <a:pt x="145" y="4"/>
                    </a:lnTo>
                    <a:lnTo>
                      <a:pt x="171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" name="Freeform 160">
                <a:extLst>
                  <a:ext uri="{FF2B5EF4-FFF2-40B4-BE49-F238E27FC236}">
                    <a16:creationId xmlns:a16="http://schemas.microsoft.com/office/drawing/2014/main" id="{D24B2F51-163C-7748-A978-76E4C8FFAE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0490" y="2948446"/>
                <a:ext cx="215422" cy="81663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10" y="8"/>
                  </a:cxn>
                  <a:cxn ang="0">
                    <a:pos x="16" y="16"/>
                  </a:cxn>
                  <a:cxn ang="0">
                    <a:pos x="25" y="24"/>
                  </a:cxn>
                  <a:cxn ang="0">
                    <a:pos x="35" y="30"/>
                  </a:cxn>
                  <a:cxn ang="0">
                    <a:pos x="47" y="35"/>
                  </a:cxn>
                  <a:cxn ang="0">
                    <a:pos x="63" y="40"/>
                  </a:cxn>
                  <a:cxn ang="0">
                    <a:pos x="80" y="42"/>
                  </a:cxn>
                  <a:cxn ang="0">
                    <a:pos x="99" y="43"/>
                  </a:cxn>
                  <a:cxn ang="0">
                    <a:pos x="117" y="41"/>
                  </a:cxn>
                  <a:cxn ang="0">
                    <a:pos x="136" y="37"/>
                  </a:cxn>
                  <a:cxn ang="0">
                    <a:pos x="153" y="30"/>
                  </a:cxn>
                  <a:cxn ang="0">
                    <a:pos x="145" y="39"/>
                  </a:cxn>
                  <a:cxn ang="0">
                    <a:pos x="133" y="47"/>
                  </a:cxn>
                  <a:cxn ang="0">
                    <a:pos x="117" y="53"/>
                  </a:cxn>
                  <a:cxn ang="0">
                    <a:pos x="99" y="56"/>
                  </a:cxn>
                  <a:cxn ang="0">
                    <a:pos x="79" y="58"/>
                  </a:cxn>
                  <a:cxn ang="0">
                    <a:pos x="58" y="56"/>
                  </a:cxn>
                  <a:cxn ang="0">
                    <a:pos x="40" y="52"/>
                  </a:cxn>
                  <a:cxn ang="0">
                    <a:pos x="23" y="46"/>
                  </a:cxn>
                  <a:cxn ang="0">
                    <a:pos x="11" y="38"/>
                  </a:cxn>
                  <a:cxn ang="0">
                    <a:pos x="3" y="28"/>
                  </a:cxn>
                  <a:cxn ang="0">
                    <a:pos x="0" y="17"/>
                  </a:cxn>
                  <a:cxn ang="0">
                    <a:pos x="2" y="9"/>
                  </a:cxn>
                  <a:cxn ang="0">
                    <a:pos x="8" y="0"/>
                  </a:cxn>
                </a:cxnLst>
                <a:rect l="0" t="0" r="r" b="b"/>
                <a:pathLst>
                  <a:path w="153" h="58">
                    <a:moveTo>
                      <a:pt x="8" y="0"/>
                    </a:moveTo>
                    <a:lnTo>
                      <a:pt x="10" y="8"/>
                    </a:lnTo>
                    <a:lnTo>
                      <a:pt x="16" y="16"/>
                    </a:lnTo>
                    <a:lnTo>
                      <a:pt x="25" y="24"/>
                    </a:lnTo>
                    <a:lnTo>
                      <a:pt x="35" y="30"/>
                    </a:lnTo>
                    <a:lnTo>
                      <a:pt x="47" y="35"/>
                    </a:lnTo>
                    <a:lnTo>
                      <a:pt x="63" y="40"/>
                    </a:lnTo>
                    <a:lnTo>
                      <a:pt x="80" y="42"/>
                    </a:lnTo>
                    <a:lnTo>
                      <a:pt x="99" y="43"/>
                    </a:lnTo>
                    <a:lnTo>
                      <a:pt x="117" y="41"/>
                    </a:lnTo>
                    <a:lnTo>
                      <a:pt x="136" y="37"/>
                    </a:lnTo>
                    <a:lnTo>
                      <a:pt x="153" y="30"/>
                    </a:lnTo>
                    <a:lnTo>
                      <a:pt x="145" y="39"/>
                    </a:lnTo>
                    <a:lnTo>
                      <a:pt x="133" y="47"/>
                    </a:lnTo>
                    <a:lnTo>
                      <a:pt x="117" y="53"/>
                    </a:lnTo>
                    <a:lnTo>
                      <a:pt x="99" y="56"/>
                    </a:lnTo>
                    <a:lnTo>
                      <a:pt x="79" y="58"/>
                    </a:lnTo>
                    <a:lnTo>
                      <a:pt x="58" y="56"/>
                    </a:lnTo>
                    <a:lnTo>
                      <a:pt x="40" y="52"/>
                    </a:lnTo>
                    <a:lnTo>
                      <a:pt x="23" y="46"/>
                    </a:lnTo>
                    <a:lnTo>
                      <a:pt x="11" y="38"/>
                    </a:lnTo>
                    <a:lnTo>
                      <a:pt x="3" y="28"/>
                    </a:lnTo>
                    <a:lnTo>
                      <a:pt x="0" y="17"/>
                    </a:lnTo>
                    <a:lnTo>
                      <a:pt x="2" y="9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58B6E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5" name="Freeform 161">
                <a:extLst>
                  <a:ext uri="{FF2B5EF4-FFF2-40B4-BE49-F238E27FC236}">
                    <a16:creationId xmlns:a16="http://schemas.microsoft.com/office/drawing/2014/main" id="{56992FAF-B490-B641-9428-9782EDED20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91577" y="3162459"/>
                <a:ext cx="259069" cy="125311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48" y="0"/>
                  </a:cxn>
                  <a:cxn ang="0">
                    <a:pos x="62" y="1"/>
                  </a:cxn>
                  <a:cxn ang="0">
                    <a:pos x="77" y="2"/>
                  </a:cxn>
                  <a:cxn ang="0">
                    <a:pos x="93" y="5"/>
                  </a:cxn>
                  <a:cxn ang="0">
                    <a:pos x="108" y="10"/>
                  </a:cxn>
                  <a:cxn ang="0">
                    <a:pos x="124" y="17"/>
                  </a:cxn>
                  <a:cxn ang="0">
                    <a:pos x="139" y="26"/>
                  </a:cxn>
                  <a:cxn ang="0">
                    <a:pos x="152" y="37"/>
                  </a:cxn>
                  <a:cxn ang="0">
                    <a:pos x="165" y="51"/>
                  </a:cxn>
                  <a:cxn ang="0">
                    <a:pos x="175" y="69"/>
                  </a:cxn>
                  <a:cxn ang="0">
                    <a:pos x="184" y="89"/>
                  </a:cxn>
                  <a:cxn ang="0">
                    <a:pos x="183" y="87"/>
                  </a:cxn>
                  <a:cxn ang="0">
                    <a:pos x="180" y="83"/>
                  </a:cxn>
                  <a:cxn ang="0">
                    <a:pos x="175" y="77"/>
                  </a:cxn>
                  <a:cxn ang="0">
                    <a:pos x="168" y="69"/>
                  </a:cxn>
                  <a:cxn ang="0">
                    <a:pos x="159" y="60"/>
                  </a:cxn>
                  <a:cxn ang="0">
                    <a:pos x="147" y="50"/>
                  </a:cxn>
                  <a:cxn ang="0">
                    <a:pos x="134" y="40"/>
                  </a:cxn>
                  <a:cxn ang="0">
                    <a:pos x="118" y="31"/>
                  </a:cxn>
                  <a:cxn ang="0">
                    <a:pos x="99" y="22"/>
                  </a:cxn>
                  <a:cxn ang="0">
                    <a:pos x="78" y="14"/>
                  </a:cxn>
                  <a:cxn ang="0">
                    <a:pos x="55" y="8"/>
                  </a:cxn>
                  <a:cxn ang="0">
                    <a:pos x="29" y="5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6" y="3"/>
                  </a:cxn>
                  <a:cxn ang="0">
                    <a:pos x="14" y="2"/>
                  </a:cxn>
                  <a:cxn ang="0">
                    <a:pos x="23" y="1"/>
                  </a:cxn>
                  <a:cxn ang="0">
                    <a:pos x="35" y="0"/>
                  </a:cxn>
                </a:cxnLst>
                <a:rect l="0" t="0" r="r" b="b"/>
                <a:pathLst>
                  <a:path w="184" h="89">
                    <a:moveTo>
                      <a:pt x="35" y="0"/>
                    </a:moveTo>
                    <a:lnTo>
                      <a:pt x="48" y="0"/>
                    </a:lnTo>
                    <a:lnTo>
                      <a:pt x="62" y="1"/>
                    </a:lnTo>
                    <a:lnTo>
                      <a:pt x="77" y="2"/>
                    </a:lnTo>
                    <a:lnTo>
                      <a:pt x="93" y="5"/>
                    </a:lnTo>
                    <a:lnTo>
                      <a:pt x="108" y="10"/>
                    </a:lnTo>
                    <a:lnTo>
                      <a:pt x="124" y="17"/>
                    </a:lnTo>
                    <a:lnTo>
                      <a:pt x="139" y="26"/>
                    </a:lnTo>
                    <a:lnTo>
                      <a:pt x="152" y="37"/>
                    </a:lnTo>
                    <a:lnTo>
                      <a:pt x="165" y="51"/>
                    </a:lnTo>
                    <a:lnTo>
                      <a:pt x="175" y="69"/>
                    </a:lnTo>
                    <a:lnTo>
                      <a:pt x="184" y="89"/>
                    </a:lnTo>
                    <a:lnTo>
                      <a:pt x="183" y="87"/>
                    </a:lnTo>
                    <a:lnTo>
                      <a:pt x="180" y="83"/>
                    </a:lnTo>
                    <a:lnTo>
                      <a:pt x="175" y="77"/>
                    </a:lnTo>
                    <a:lnTo>
                      <a:pt x="168" y="69"/>
                    </a:lnTo>
                    <a:lnTo>
                      <a:pt x="159" y="60"/>
                    </a:lnTo>
                    <a:lnTo>
                      <a:pt x="147" y="50"/>
                    </a:lnTo>
                    <a:lnTo>
                      <a:pt x="134" y="40"/>
                    </a:lnTo>
                    <a:lnTo>
                      <a:pt x="118" y="31"/>
                    </a:lnTo>
                    <a:lnTo>
                      <a:pt x="99" y="22"/>
                    </a:lnTo>
                    <a:lnTo>
                      <a:pt x="78" y="14"/>
                    </a:lnTo>
                    <a:lnTo>
                      <a:pt x="55" y="8"/>
                    </a:lnTo>
                    <a:lnTo>
                      <a:pt x="29" y="5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6" y="3"/>
                    </a:lnTo>
                    <a:lnTo>
                      <a:pt x="14" y="2"/>
                    </a:lnTo>
                    <a:lnTo>
                      <a:pt x="23" y="1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6" name="Freeform 162">
                <a:extLst>
                  <a:ext uri="{FF2B5EF4-FFF2-40B4-BE49-F238E27FC236}">
                    <a16:creationId xmlns:a16="http://schemas.microsoft.com/office/drawing/2014/main" id="{B100F02F-A406-824C-8AB1-F6BAB79B5F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37841" y="3165275"/>
                <a:ext cx="259069" cy="123902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48" y="0"/>
                  </a:cxn>
                  <a:cxn ang="0">
                    <a:pos x="62" y="0"/>
                  </a:cxn>
                  <a:cxn ang="0">
                    <a:pos x="77" y="2"/>
                  </a:cxn>
                  <a:cxn ang="0">
                    <a:pos x="93" y="5"/>
                  </a:cxn>
                  <a:cxn ang="0">
                    <a:pos x="108" y="10"/>
                  </a:cxn>
                  <a:cxn ang="0">
                    <a:pos x="124" y="17"/>
                  </a:cxn>
                  <a:cxn ang="0">
                    <a:pos x="138" y="25"/>
                  </a:cxn>
                  <a:cxn ang="0">
                    <a:pos x="152" y="37"/>
                  </a:cxn>
                  <a:cxn ang="0">
                    <a:pos x="165" y="51"/>
                  </a:cxn>
                  <a:cxn ang="0">
                    <a:pos x="176" y="68"/>
                  </a:cxn>
                  <a:cxn ang="0">
                    <a:pos x="184" y="88"/>
                  </a:cxn>
                  <a:cxn ang="0">
                    <a:pos x="183" y="87"/>
                  </a:cxn>
                  <a:cxn ang="0">
                    <a:pos x="180" y="82"/>
                  </a:cxn>
                  <a:cxn ang="0">
                    <a:pos x="175" y="77"/>
                  </a:cxn>
                  <a:cxn ang="0">
                    <a:pos x="168" y="69"/>
                  </a:cxn>
                  <a:cxn ang="0">
                    <a:pos x="159" y="60"/>
                  </a:cxn>
                  <a:cxn ang="0">
                    <a:pos x="147" y="51"/>
                  </a:cxn>
                  <a:cxn ang="0">
                    <a:pos x="134" y="41"/>
                  </a:cxn>
                  <a:cxn ang="0">
                    <a:pos x="117" y="31"/>
                  </a:cxn>
                  <a:cxn ang="0">
                    <a:pos x="99" y="22"/>
                  </a:cxn>
                  <a:cxn ang="0">
                    <a:pos x="78" y="15"/>
                  </a:cxn>
                  <a:cxn ang="0">
                    <a:pos x="55" y="9"/>
                  </a:cxn>
                  <a:cxn ang="0">
                    <a:pos x="29" y="5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6" y="3"/>
                  </a:cxn>
                  <a:cxn ang="0">
                    <a:pos x="14" y="1"/>
                  </a:cxn>
                  <a:cxn ang="0">
                    <a:pos x="24" y="0"/>
                  </a:cxn>
                  <a:cxn ang="0">
                    <a:pos x="34" y="0"/>
                  </a:cxn>
                </a:cxnLst>
                <a:rect l="0" t="0" r="r" b="b"/>
                <a:pathLst>
                  <a:path w="184" h="88">
                    <a:moveTo>
                      <a:pt x="34" y="0"/>
                    </a:moveTo>
                    <a:lnTo>
                      <a:pt x="48" y="0"/>
                    </a:lnTo>
                    <a:lnTo>
                      <a:pt x="62" y="0"/>
                    </a:lnTo>
                    <a:lnTo>
                      <a:pt x="77" y="2"/>
                    </a:lnTo>
                    <a:lnTo>
                      <a:pt x="93" y="5"/>
                    </a:lnTo>
                    <a:lnTo>
                      <a:pt x="108" y="10"/>
                    </a:lnTo>
                    <a:lnTo>
                      <a:pt x="124" y="17"/>
                    </a:lnTo>
                    <a:lnTo>
                      <a:pt x="138" y="25"/>
                    </a:lnTo>
                    <a:lnTo>
                      <a:pt x="152" y="37"/>
                    </a:lnTo>
                    <a:lnTo>
                      <a:pt x="165" y="51"/>
                    </a:lnTo>
                    <a:lnTo>
                      <a:pt x="176" y="68"/>
                    </a:lnTo>
                    <a:lnTo>
                      <a:pt x="184" y="88"/>
                    </a:lnTo>
                    <a:lnTo>
                      <a:pt x="183" y="87"/>
                    </a:lnTo>
                    <a:lnTo>
                      <a:pt x="180" y="82"/>
                    </a:lnTo>
                    <a:lnTo>
                      <a:pt x="175" y="77"/>
                    </a:lnTo>
                    <a:lnTo>
                      <a:pt x="168" y="69"/>
                    </a:lnTo>
                    <a:lnTo>
                      <a:pt x="159" y="60"/>
                    </a:lnTo>
                    <a:lnTo>
                      <a:pt x="147" y="51"/>
                    </a:lnTo>
                    <a:lnTo>
                      <a:pt x="134" y="41"/>
                    </a:lnTo>
                    <a:lnTo>
                      <a:pt x="117" y="31"/>
                    </a:lnTo>
                    <a:lnTo>
                      <a:pt x="99" y="22"/>
                    </a:lnTo>
                    <a:lnTo>
                      <a:pt x="78" y="15"/>
                    </a:lnTo>
                    <a:lnTo>
                      <a:pt x="55" y="9"/>
                    </a:lnTo>
                    <a:lnTo>
                      <a:pt x="29" y="5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6" y="3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7" name="Freeform 163">
                <a:extLst>
                  <a:ext uri="{FF2B5EF4-FFF2-40B4-BE49-F238E27FC236}">
                    <a16:creationId xmlns:a16="http://schemas.microsoft.com/office/drawing/2014/main" id="{1018B232-382F-6643-A481-E089CE13B2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9859" y="2932957"/>
                <a:ext cx="194302" cy="73215"/>
              </a:xfrm>
              <a:custGeom>
                <a:avLst/>
                <a:gdLst/>
                <a:ahLst/>
                <a:cxnLst>
                  <a:cxn ang="0">
                    <a:pos x="138" y="0"/>
                  </a:cxn>
                  <a:cxn ang="0">
                    <a:pos x="135" y="12"/>
                  </a:cxn>
                  <a:cxn ang="0">
                    <a:pos x="127" y="23"/>
                  </a:cxn>
                  <a:cxn ang="0">
                    <a:pos x="114" y="33"/>
                  </a:cxn>
                  <a:cxn ang="0">
                    <a:pos x="98" y="41"/>
                  </a:cxn>
                  <a:cxn ang="0">
                    <a:pos x="79" y="48"/>
                  </a:cxn>
                  <a:cxn ang="0">
                    <a:pos x="63" y="51"/>
                  </a:cxn>
                  <a:cxn ang="0">
                    <a:pos x="47" y="52"/>
                  </a:cxn>
                  <a:cxn ang="0">
                    <a:pos x="34" y="51"/>
                  </a:cxn>
                  <a:cxn ang="0">
                    <a:pos x="21" y="47"/>
                  </a:cxn>
                  <a:cxn ang="0">
                    <a:pos x="11" y="42"/>
                  </a:cxn>
                  <a:cxn ang="0">
                    <a:pos x="4" y="36"/>
                  </a:cxn>
                  <a:cxn ang="0">
                    <a:pos x="0" y="28"/>
                  </a:cxn>
                  <a:cxn ang="0">
                    <a:pos x="0" y="19"/>
                  </a:cxn>
                  <a:cxn ang="0">
                    <a:pos x="3" y="10"/>
                  </a:cxn>
                  <a:cxn ang="0">
                    <a:pos x="9" y="2"/>
                  </a:cxn>
                  <a:cxn ang="0">
                    <a:pos x="9" y="9"/>
                  </a:cxn>
                  <a:cxn ang="0">
                    <a:pos x="12" y="16"/>
                  </a:cxn>
                  <a:cxn ang="0">
                    <a:pos x="17" y="23"/>
                  </a:cxn>
                  <a:cxn ang="0">
                    <a:pos x="24" y="29"/>
                  </a:cxn>
                  <a:cxn ang="0">
                    <a:pos x="34" y="32"/>
                  </a:cxn>
                  <a:cxn ang="0">
                    <a:pos x="46" y="35"/>
                  </a:cxn>
                  <a:cxn ang="0">
                    <a:pos x="60" y="36"/>
                  </a:cxn>
                  <a:cxn ang="0">
                    <a:pos x="76" y="34"/>
                  </a:cxn>
                  <a:cxn ang="0">
                    <a:pos x="92" y="31"/>
                  </a:cxn>
                  <a:cxn ang="0">
                    <a:pos x="108" y="25"/>
                  </a:cxn>
                  <a:cxn ang="0">
                    <a:pos x="122" y="18"/>
                  </a:cxn>
                  <a:cxn ang="0">
                    <a:pos x="132" y="10"/>
                  </a:cxn>
                  <a:cxn ang="0">
                    <a:pos x="138" y="0"/>
                  </a:cxn>
                </a:cxnLst>
                <a:rect l="0" t="0" r="r" b="b"/>
                <a:pathLst>
                  <a:path w="138" h="52">
                    <a:moveTo>
                      <a:pt x="138" y="0"/>
                    </a:moveTo>
                    <a:lnTo>
                      <a:pt x="135" y="12"/>
                    </a:lnTo>
                    <a:lnTo>
                      <a:pt x="127" y="23"/>
                    </a:lnTo>
                    <a:lnTo>
                      <a:pt x="114" y="33"/>
                    </a:lnTo>
                    <a:lnTo>
                      <a:pt x="98" y="41"/>
                    </a:lnTo>
                    <a:lnTo>
                      <a:pt x="79" y="48"/>
                    </a:lnTo>
                    <a:lnTo>
                      <a:pt x="63" y="51"/>
                    </a:lnTo>
                    <a:lnTo>
                      <a:pt x="47" y="52"/>
                    </a:lnTo>
                    <a:lnTo>
                      <a:pt x="34" y="51"/>
                    </a:lnTo>
                    <a:lnTo>
                      <a:pt x="21" y="47"/>
                    </a:lnTo>
                    <a:lnTo>
                      <a:pt x="11" y="42"/>
                    </a:lnTo>
                    <a:lnTo>
                      <a:pt x="4" y="36"/>
                    </a:lnTo>
                    <a:lnTo>
                      <a:pt x="0" y="28"/>
                    </a:lnTo>
                    <a:lnTo>
                      <a:pt x="0" y="19"/>
                    </a:lnTo>
                    <a:lnTo>
                      <a:pt x="3" y="10"/>
                    </a:lnTo>
                    <a:lnTo>
                      <a:pt x="9" y="2"/>
                    </a:lnTo>
                    <a:lnTo>
                      <a:pt x="9" y="9"/>
                    </a:lnTo>
                    <a:lnTo>
                      <a:pt x="12" y="16"/>
                    </a:lnTo>
                    <a:lnTo>
                      <a:pt x="17" y="23"/>
                    </a:lnTo>
                    <a:lnTo>
                      <a:pt x="24" y="29"/>
                    </a:lnTo>
                    <a:lnTo>
                      <a:pt x="34" y="32"/>
                    </a:lnTo>
                    <a:lnTo>
                      <a:pt x="46" y="35"/>
                    </a:lnTo>
                    <a:lnTo>
                      <a:pt x="60" y="36"/>
                    </a:lnTo>
                    <a:lnTo>
                      <a:pt x="76" y="34"/>
                    </a:lnTo>
                    <a:lnTo>
                      <a:pt x="92" y="31"/>
                    </a:lnTo>
                    <a:lnTo>
                      <a:pt x="108" y="25"/>
                    </a:lnTo>
                    <a:lnTo>
                      <a:pt x="122" y="18"/>
                    </a:lnTo>
                    <a:lnTo>
                      <a:pt x="132" y="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58B6E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8" name="Freeform 164">
                <a:extLst>
                  <a:ext uri="{FF2B5EF4-FFF2-40B4-BE49-F238E27FC236}">
                    <a16:creationId xmlns:a16="http://schemas.microsoft.com/office/drawing/2014/main" id="{B4B1A8BA-D13D-5E4D-BB9E-6A1E20377F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43639" y="-501108"/>
                <a:ext cx="23936" cy="23936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8" y="0"/>
                  </a:cxn>
                  <a:cxn ang="0">
                    <a:pos x="10" y="1"/>
                  </a:cxn>
                  <a:cxn ang="0">
                    <a:pos x="12" y="2"/>
                  </a:cxn>
                  <a:cxn ang="0">
                    <a:pos x="15" y="5"/>
                  </a:cxn>
                  <a:cxn ang="0">
                    <a:pos x="16" y="7"/>
                  </a:cxn>
                  <a:cxn ang="0">
                    <a:pos x="17" y="10"/>
                  </a:cxn>
                  <a:cxn ang="0">
                    <a:pos x="17" y="12"/>
                  </a:cxn>
                  <a:cxn ang="0">
                    <a:pos x="16" y="15"/>
                  </a:cxn>
                  <a:cxn ang="0">
                    <a:pos x="15" y="16"/>
                  </a:cxn>
                  <a:cxn ang="0">
                    <a:pos x="13" y="17"/>
                  </a:cxn>
                  <a:cxn ang="0">
                    <a:pos x="9" y="17"/>
                  </a:cxn>
                  <a:cxn ang="0">
                    <a:pos x="7" y="16"/>
                  </a:cxn>
                  <a:cxn ang="0">
                    <a:pos x="5" y="15"/>
                  </a:cxn>
                  <a:cxn ang="0">
                    <a:pos x="3" y="13"/>
                  </a:cxn>
                  <a:cxn ang="0">
                    <a:pos x="1" y="10"/>
                  </a:cxn>
                  <a:cxn ang="0">
                    <a:pos x="1" y="8"/>
                  </a:cxn>
                  <a:cxn ang="0">
                    <a:pos x="0" y="5"/>
                  </a:cxn>
                  <a:cxn ang="0">
                    <a:pos x="1" y="3"/>
                  </a:cxn>
                  <a:cxn ang="0">
                    <a:pos x="3" y="1"/>
                  </a:cxn>
                  <a:cxn ang="0">
                    <a:pos x="5" y="0"/>
                  </a:cxn>
                </a:cxnLst>
                <a:rect l="0" t="0" r="r" b="b"/>
                <a:pathLst>
                  <a:path w="17" h="17">
                    <a:moveTo>
                      <a:pt x="5" y="0"/>
                    </a:moveTo>
                    <a:lnTo>
                      <a:pt x="8" y="0"/>
                    </a:lnTo>
                    <a:lnTo>
                      <a:pt x="10" y="1"/>
                    </a:lnTo>
                    <a:lnTo>
                      <a:pt x="12" y="2"/>
                    </a:lnTo>
                    <a:lnTo>
                      <a:pt x="15" y="5"/>
                    </a:lnTo>
                    <a:lnTo>
                      <a:pt x="16" y="7"/>
                    </a:lnTo>
                    <a:lnTo>
                      <a:pt x="17" y="10"/>
                    </a:lnTo>
                    <a:lnTo>
                      <a:pt x="17" y="12"/>
                    </a:lnTo>
                    <a:lnTo>
                      <a:pt x="16" y="15"/>
                    </a:lnTo>
                    <a:lnTo>
                      <a:pt x="15" y="16"/>
                    </a:lnTo>
                    <a:lnTo>
                      <a:pt x="13" y="17"/>
                    </a:lnTo>
                    <a:lnTo>
                      <a:pt x="9" y="17"/>
                    </a:lnTo>
                    <a:lnTo>
                      <a:pt x="7" y="16"/>
                    </a:lnTo>
                    <a:lnTo>
                      <a:pt x="5" y="15"/>
                    </a:lnTo>
                    <a:lnTo>
                      <a:pt x="3" y="13"/>
                    </a:lnTo>
                    <a:lnTo>
                      <a:pt x="1" y="10"/>
                    </a:lnTo>
                    <a:lnTo>
                      <a:pt x="1" y="8"/>
                    </a:lnTo>
                    <a:lnTo>
                      <a:pt x="0" y="5"/>
                    </a:lnTo>
                    <a:lnTo>
                      <a:pt x="1" y="3"/>
                    </a:lnTo>
                    <a:lnTo>
                      <a:pt x="3" y="1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" name="Freeform 165">
                <a:extLst>
                  <a:ext uri="{FF2B5EF4-FFF2-40B4-BE49-F238E27FC236}">
                    <a16:creationId xmlns:a16="http://schemas.microsoft.com/office/drawing/2014/main" id="{A11AACE1-982C-E742-88FB-FD88DFF4D4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462" y="17029"/>
                <a:ext cx="192894" cy="785653"/>
              </a:xfrm>
              <a:custGeom>
                <a:avLst/>
                <a:gdLst/>
                <a:ahLst/>
                <a:cxnLst>
                  <a:cxn ang="0">
                    <a:pos x="56" y="0"/>
                  </a:cxn>
                  <a:cxn ang="0">
                    <a:pos x="44" y="14"/>
                  </a:cxn>
                  <a:cxn ang="0">
                    <a:pos x="34" y="30"/>
                  </a:cxn>
                  <a:cxn ang="0">
                    <a:pos x="26" y="48"/>
                  </a:cxn>
                  <a:cxn ang="0">
                    <a:pos x="23" y="68"/>
                  </a:cxn>
                  <a:cxn ang="0">
                    <a:pos x="23" y="90"/>
                  </a:cxn>
                  <a:cxn ang="0">
                    <a:pos x="24" y="105"/>
                  </a:cxn>
                  <a:cxn ang="0">
                    <a:pos x="26" y="125"/>
                  </a:cxn>
                  <a:cxn ang="0">
                    <a:pos x="29" y="149"/>
                  </a:cxn>
                  <a:cxn ang="0">
                    <a:pos x="33" y="177"/>
                  </a:cxn>
                  <a:cxn ang="0">
                    <a:pos x="38" y="209"/>
                  </a:cxn>
                  <a:cxn ang="0">
                    <a:pos x="44" y="243"/>
                  </a:cxn>
                  <a:cxn ang="0">
                    <a:pos x="50" y="279"/>
                  </a:cxn>
                  <a:cxn ang="0">
                    <a:pos x="58" y="317"/>
                  </a:cxn>
                  <a:cxn ang="0">
                    <a:pos x="68" y="355"/>
                  </a:cxn>
                  <a:cxn ang="0">
                    <a:pos x="78" y="395"/>
                  </a:cxn>
                  <a:cxn ang="0">
                    <a:pos x="91" y="434"/>
                  </a:cxn>
                  <a:cxn ang="0">
                    <a:pos x="104" y="472"/>
                  </a:cxn>
                  <a:cxn ang="0">
                    <a:pos x="120" y="510"/>
                  </a:cxn>
                  <a:cxn ang="0">
                    <a:pos x="137" y="545"/>
                  </a:cxn>
                  <a:cxn ang="0">
                    <a:pos x="118" y="553"/>
                  </a:cxn>
                  <a:cxn ang="0">
                    <a:pos x="102" y="558"/>
                  </a:cxn>
                  <a:cxn ang="0">
                    <a:pos x="83" y="518"/>
                  </a:cxn>
                  <a:cxn ang="0">
                    <a:pos x="66" y="477"/>
                  </a:cxn>
                  <a:cxn ang="0">
                    <a:pos x="52" y="435"/>
                  </a:cxn>
                  <a:cxn ang="0">
                    <a:pos x="40" y="393"/>
                  </a:cxn>
                  <a:cxn ang="0">
                    <a:pos x="30" y="353"/>
                  </a:cxn>
                  <a:cxn ang="0">
                    <a:pos x="22" y="312"/>
                  </a:cxn>
                  <a:cxn ang="0">
                    <a:pos x="15" y="274"/>
                  </a:cxn>
                  <a:cxn ang="0">
                    <a:pos x="10" y="238"/>
                  </a:cxn>
                  <a:cxn ang="0">
                    <a:pos x="7" y="204"/>
                  </a:cxn>
                  <a:cxn ang="0">
                    <a:pos x="4" y="173"/>
                  </a:cxn>
                  <a:cxn ang="0">
                    <a:pos x="2" y="145"/>
                  </a:cxn>
                  <a:cxn ang="0">
                    <a:pos x="1" y="122"/>
                  </a:cxn>
                  <a:cxn ang="0">
                    <a:pos x="0" y="102"/>
                  </a:cxn>
                  <a:cxn ang="0">
                    <a:pos x="0" y="71"/>
                  </a:cxn>
                  <a:cxn ang="0">
                    <a:pos x="1" y="66"/>
                  </a:cxn>
                  <a:cxn ang="0">
                    <a:pos x="4" y="59"/>
                  </a:cxn>
                  <a:cxn ang="0">
                    <a:pos x="8" y="49"/>
                  </a:cxn>
                  <a:cxn ang="0">
                    <a:pos x="14" y="39"/>
                  </a:cxn>
                  <a:cxn ang="0">
                    <a:pos x="24" y="27"/>
                  </a:cxn>
                  <a:cxn ang="0">
                    <a:pos x="38" y="13"/>
                  </a:cxn>
                  <a:cxn ang="0">
                    <a:pos x="56" y="0"/>
                  </a:cxn>
                </a:cxnLst>
                <a:rect l="0" t="0" r="r" b="b"/>
                <a:pathLst>
                  <a:path w="137" h="558">
                    <a:moveTo>
                      <a:pt x="56" y="0"/>
                    </a:moveTo>
                    <a:lnTo>
                      <a:pt x="44" y="14"/>
                    </a:lnTo>
                    <a:lnTo>
                      <a:pt x="34" y="30"/>
                    </a:lnTo>
                    <a:lnTo>
                      <a:pt x="26" y="48"/>
                    </a:lnTo>
                    <a:lnTo>
                      <a:pt x="23" y="68"/>
                    </a:lnTo>
                    <a:lnTo>
                      <a:pt x="23" y="90"/>
                    </a:lnTo>
                    <a:lnTo>
                      <a:pt x="24" y="105"/>
                    </a:lnTo>
                    <a:lnTo>
                      <a:pt x="26" y="125"/>
                    </a:lnTo>
                    <a:lnTo>
                      <a:pt x="29" y="149"/>
                    </a:lnTo>
                    <a:lnTo>
                      <a:pt x="33" y="177"/>
                    </a:lnTo>
                    <a:lnTo>
                      <a:pt x="38" y="209"/>
                    </a:lnTo>
                    <a:lnTo>
                      <a:pt x="44" y="243"/>
                    </a:lnTo>
                    <a:lnTo>
                      <a:pt x="50" y="279"/>
                    </a:lnTo>
                    <a:lnTo>
                      <a:pt x="58" y="317"/>
                    </a:lnTo>
                    <a:lnTo>
                      <a:pt x="68" y="355"/>
                    </a:lnTo>
                    <a:lnTo>
                      <a:pt x="78" y="395"/>
                    </a:lnTo>
                    <a:lnTo>
                      <a:pt x="91" y="434"/>
                    </a:lnTo>
                    <a:lnTo>
                      <a:pt x="104" y="472"/>
                    </a:lnTo>
                    <a:lnTo>
                      <a:pt x="120" y="510"/>
                    </a:lnTo>
                    <a:lnTo>
                      <a:pt x="137" y="545"/>
                    </a:lnTo>
                    <a:lnTo>
                      <a:pt x="118" y="553"/>
                    </a:lnTo>
                    <a:lnTo>
                      <a:pt x="102" y="558"/>
                    </a:lnTo>
                    <a:lnTo>
                      <a:pt x="83" y="518"/>
                    </a:lnTo>
                    <a:lnTo>
                      <a:pt x="66" y="477"/>
                    </a:lnTo>
                    <a:lnTo>
                      <a:pt x="52" y="435"/>
                    </a:lnTo>
                    <a:lnTo>
                      <a:pt x="40" y="393"/>
                    </a:lnTo>
                    <a:lnTo>
                      <a:pt x="30" y="353"/>
                    </a:lnTo>
                    <a:lnTo>
                      <a:pt x="22" y="312"/>
                    </a:lnTo>
                    <a:lnTo>
                      <a:pt x="15" y="274"/>
                    </a:lnTo>
                    <a:lnTo>
                      <a:pt x="10" y="238"/>
                    </a:lnTo>
                    <a:lnTo>
                      <a:pt x="7" y="204"/>
                    </a:lnTo>
                    <a:lnTo>
                      <a:pt x="4" y="173"/>
                    </a:lnTo>
                    <a:lnTo>
                      <a:pt x="2" y="145"/>
                    </a:lnTo>
                    <a:lnTo>
                      <a:pt x="1" y="122"/>
                    </a:lnTo>
                    <a:lnTo>
                      <a:pt x="0" y="102"/>
                    </a:lnTo>
                    <a:lnTo>
                      <a:pt x="0" y="71"/>
                    </a:lnTo>
                    <a:lnTo>
                      <a:pt x="1" y="66"/>
                    </a:lnTo>
                    <a:lnTo>
                      <a:pt x="4" y="59"/>
                    </a:lnTo>
                    <a:lnTo>
                      <a:pt x="8" y="49"/>
                    </a:lnTo>
                    <a:lnTo>
                      <a:pt x="14" y="39"/>
                    </a:lnTo>
                    <a:lnTo>
                      <a:pt x="24" y="27"/>
                    </a:lnTo>
                    <a:lnTo>
                      <a:pt x="38" y="13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" name="Freeform 166">
                <a:extLst>
                  <a:ext uri="{FF2B5EF4-FFF2-40B4-BE49-F238E27FC236}">
                    <a16:creationId xmlns:a16="http://schemas.microsoft.com/office/drawing/2014/main" id="{A3080A4F-4774-0E43-B9F8-19672893E4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53395" y="224002"/>
                <a:ext cx="259069" cy="30834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" y="0"/>
                  </a:cxn>
                  <a:cxn ang="0">
                    <a:pos x="20" y="1"/>
                  </a:cxn>
                  <a:cxn ang="0">
                    <a:pos x="34" y="3"/>
                  </a:cxn>
                  <a:cxn ang="0">
                    <a:pos x="50" y="5"/>
                  </a:cxn>
                  <a:cxn ang="0">
                    <a:pos x="68" y="6"/>
                  </a:cxn>
                  <a:cxn ang="0">
                    <a:pos x="86" y="10"/>
                  </a:cxn>
                  <a:cxn ang="0">
                    <a:pos x="104" y="14"/>
                  </a:cxn>
                  <a:cxn ang="0">
                    <a:pos x="122" y="19"/>
                  </a:cxn>
                  <a:cxn ang="0">
                    <a:pos x="139" y="25"/>
                  </a:cxn>
                  <a:cxn ang="0">
                    <a:pos x="153" y="32"/>
                  </a:cxn>
                  <a:cxn ang="0">
                    <a:pos x="165" y="41"/>
                  </a:cxn>
                  <a:cxn ang="0">
                    <a:pos x="172" y="51"/>
                  </a:cxn>
                  <a:cxn ang="0">
                    <a:pos x="177" y="63"/>
                  </a:cxn>
                  <a:cxn ang="0">
                    <a:pos x="181" y="78"/>
                  </a:cxn>
                  <a:cxn ang="0">
                    <a:pos x="183" y="95"/>
                  </a:cxn>
                  <a:cxn ang="0">
                    <a:pos x="184" y="114"/>
                  </a:cxn>
                  <a:cxn ang="0">
                    <a:pos x="184" y="133"/>
                  </a:cxn>
                  <a:cxn ang="0">
                    <a:pos x="183" y="151"/>
                  </a:cxn>
                  <a:cxn ang="0">
                    <a:pos x="181" y="169"/>
                  </a:cxn>
                  <a:cxn ang="0">
                    <a:pos x="180" y="185"/>
                  </a:cxn>
                  <a:cxn ang="0">
                    <a:pos x="178" y="199"/>
                  </a:cxn>
                  <a:cxn ang="0">
                    <a:pos x="177" y="210"/>
                  </a:cxn>
                  <a:cxn ang="0">
                    <a:pos x="175" y="217"/>
                  </a:cxn>
                  <a:cxn ang="0">
                    <a:pos x="175" y="219"/>
                  </a:cxn>
                  <a:cxn ang="0">
                    <a:pos x="175" y="217"/>
                  </a:cxn>
                  <a:cxn ang="0">
                    <a:pos x="174" y="211"/>
                  </a:cxn>
                  <a:cxn ang="0">
                    <a:pos x="171" y="200"/>
                  </a:cxn>
                  <a:cxn ang="0">
                    <a:pos x="167" y="187"/>
                  </a:cxn>
                  <a:cxn ang="0">
                    <a:pos x="162" y="171"/>
                  </a:cxn>
                  <a:cxn ang="0">
                    <a:pos x="155" y="154"/>
                  </a:cxn>
                  <a:cxn ang="0">
                    <a:pos x="146" y="134"/>
                  </a:cxn>
                  <a:cxn ang="0">
                    <a:pos x="136" y="115"/>
                  </a:cxn>
                  <a:cxn ang="0">
                    <a:pos x="124" y="95"/>
                  </a:cxn>
                  <a:cxn ang="0">
                    <a:pos x="109" y="75"/>
                  </a:cxn>
                  <a:cxn ang="0">
                    <a:pos x="93" y="56"/>
                  </a:cxn>
                  <a:cxn ang="0">
                    <a:pos x="73" y="39"/>
                  </a:cxn>
                  <a:cxn ang="0">
                    <a:pos x="52" y="23"/>
                  </a:cxn>
                  <a:cxn ang="0">
                    <a:pos x="27" y="11"/>
                  </a:cxn>
                  <a:cxn ang="0">
                    <a:pos x="0" y="0"/>
                  </a:cxn>
                </a:cxnLst>
                <a:rect l="0" t="0" r="r" b="b"/>
                <a:pathLst>
                  <a:path w="184" h="219">
                    <a:moveTo>
                      <a:pt x="0" y="0"/>
                    </a:moveTo>
                    <a:lnTo>
                      <a:pt x="9" y="0"/>
                    </a:lnTo>
                    <a:lnTo>
                      <a:pt x="20" y="1"/>
                    </a:lnTo>
                    <a:lnTo>
                      <a:pt x="34" y="3"/>
                    </a:lnTo>
                    <a:lnTo>
                      <a:pt x="50" y="5"/>
                    </a:lnTo>
                    <a:lnTo>
                      <a:pt x="68" y="6"/>
                    </a:lnTo>
                    <a:lnTo>
                      <a:pt x="86" y="10"/>
                    </a:lnTo>
                    <a:lnTo>
                      <a:pt x="104" y="14"/>
                    </a:lnTo>
                    <a:lnTo>
                      <a:pt x="122" y="19"/>
                    </a:lnTo>
                    <a:lnTo>
                      <a:pt x="139" y="25"/>
                    </a:lnTo>
                    <a:lnTo>
                      <a:pt x="153" y="32"/>
                    </a:lnTo>
                    <a:lnTo>
                      <a:pt x="165" y="41"/>
                    </a:lnTo>
                    <a:lnTo>
                      <a:pt x="172" y="51"/>
                    </a:lnTo>
                    <a:lnTo>
                      <a:pt x="177" y="63"/>
                    </a:lnTo>
                    <a:lnTo>
                      <a:pt x="181" y="78"/>
                    </a:lnTo>
                    <a:lnTo>
                      <a:pt x="183" y="95"/>
                    </a:lnTo>
                    <a:lnTo>
                      <a:pt x="184" y="114"/>
                    </a:lnTo>
                    <a:lnTo>
                      <a:pt x="184" y="133"/>
                    </a:lnTo>
                    <a:lnTo>
                      <a:pt x="183" y="151"/>
                    </a:lnTo>
                    <a:lnTo>
                      <a:pt x="181" y="169"/>
                    </a:lnTo>
                    <a:lnTo>
                      <a:pt x="180" y="185"/>
                    </a:lnTo>
                    <a:lnTo>
                      <a:pt x="178" y="199"/>
                    </a:lnTo>
                    <a:lnTo>
                      <a:pt x="177" y="210"/>
                    </a:lnTo>
                    <a:lnTo>
                      <a:pt x="175" y="217"/>
                    </a:lnTo>
                    <a:lnTo>
                      <a:pt x="175" y="219"/>
                    </a:lnTo>
                    <a:lnTo>
                      <a:pt x="175" y="217"/>
                    </a:lnTo>
                    <a:lnTo>
                      <a:pt x="174" y="211"/>
                    </a:lnTo>
                    <a:lnTo>
                      <a:pt x="171" y="200"/>
                    </a:lnTo>
                    <a:lnTo>
                      <a:pt x="167" y="187"/>
                    </a:lnTo>
                    <a:lnTo>
                      <a:pt x="162" y="171"/>
                    </a:lnTo>
                    <a:lnTo>
                      <a:pt x="155" y="154"/>
                    </a:lnTo>
                    <a:lnTo>
                      <a:pt x="146" y="134"/>
                    </a:lnTo>
                    <a:lnTo>
                      <a:pt x="136" y="115"/>
                    </a:lnTo>
                    <a:lnTo>
                      <a:pt x="124" y="95"/>
                    </a:lnTo>
                    <a:lnTo>
                      <a:pt x="109" y="75"/>
                    </a:lnTo>
                    <a:lnTo>
                      <a:pt x="93" y="56"/>
                    </a:lnTo>
                    <a:lnTo>
                      <a:pt x="73" y="39"/>
                    </a:lnTo>
                    <a:lnTo>
                      <a:pt x="52" y="23"/>
                    </a:lnTo>
                    <a:lnTo>
                      <a:pt x="27" y="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" name="Freeform 167">
                <a:extLst>
                  <a:ext uri="{FF2B5EF4-FFF2-40B4-BE49-F238E27FC236}">
                    <a16:creationId xmlns:a16="http://schemas.microsoft.com/office/drawing/2014/main" id="{B7237C1A-A101-E24F-ADE8-D61A02E9A2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69182" y="1551728"/>
                <a:ext cx="325244" cy="751862"/>
              </a:xfrm>
              <a:custGeom>
                <a:avLst/>
                <a:gdLst/>
                <a:ahLst/>
                <a:cxnLst>
                  <a:cxn ang="0">
                    <a:pos x="202" y="0"/>
                  </a:cxn>
                  <a:cxn ang="0">
                    <a:pos x="219" y="7"/>
                  </a:cxn>
                  <a:cxn ang="0">
                    <a:pos x="231" y="27"/>
                  </a:cxn>
                  <a:cxn ang="0">
                    <a:pos x="227" y="51"/>
                  </a:cxn>
                  <a:cxn ang="0">
                    <a:pos x="225" y="46"/>
                  </a:cxn>
                  <a:cxn ang="0">
                    <a:pos x="219" y="37"/>
                  </a:cxn>
                  <a:cxn ang="0">
                    <a:pos x="207" y="29"/>
                  </a:cxn>
                  <a:cxn ang="0">
                    <a:pos x="192" y="31"/>
                  </a:cxn>
                  <a:cxn ang="0">
                    <a:pos x="172" y="43"/>
                  </a:cxn>
                  <a:cxn ang="0">
                    <a:pos x="147" y="68"/>
                  </a:cxn>
                  <a:cxn ang="0">
                    <a:pos x="119" y="101"/>
                  </a:cxn>
                  <a:cxn ang="0">
                    <a:pos x="91" y="141"/>
                  </a:cxn>
                  <a:cxn ang="0">
                    <a:pos x="68" y="188"/>
                  </a:cxn>
                  <a:cxn ang="0">
                    <a:pos x="50" y="240"/>
                  </a:cxn>
                  <a:cxn ang="0">
                    <a:pos x="38" y="300"/>
                  </a:cxn>
                  <a:cxn ang="0">
                    <a:pos x="29" y="357"/>
                  </a:cxn>
                  <a:cxn ang="0">
                    <a:pos x="27" y="410"/>
                  </a:cxn>
                  <a:cxn ang="0">
                    <a:pos x="30" y="456"/>
                  </a:cxn>
                  <a:cxn ang="0">
                    <a:pos x="40" y="492"/>
                  </a:cxn>
                  <a:cxn ang="0">
                    <a:pos x="58" y="517"/>
                  </a:cxn>
                  <a:cxn ang="0">
                    <a:pos x="43" y="531"/>
                  </a:cxn>
                  <a:cxn ang="0">
                    <a:pos x="14" y="532"/>
                  </a:cxn>
                  <a:cxn ang="0">
                    <a:pos x="10" y="516"/>
                  </a:cxn>
                  <a:cxn ang="0">
                    <a:pos x="5" y="485"/>
                  </a:cxn>
                  <a:cxn ang="0">
                    <a:pos x="1" y="441"/>
                  </a:cxn>
                  <a:cxn ang="0">
                    <a:pos x="0" y="388"/>
                  </a:cxn>
                  <a:cxn ang="0">
                    <a:pos x="6" y="326"/>
                  </a:cxn>
                  <a:cxn ang="0">
                    <a:pos x="20" y="259"/>
                  </a:cxn>
                  <a:cxn ang="0">
                    <a:pos x="47" y="187"/>
                  </a:cxn>
                  <a:cxn ang="0">
                    <a:pos x="87" y="114"/>
                  </a:cxn>
                  <a:cxn ang="0">
                    <a:pos x="145" y="41"/>
                  </a:cxn>
                  <a:cxn ang="0">
                    <a:pos x="182" y="4"/>
                  </a:cxn>
                  <a:cxn ang="0">
                    <a:pos x="193" y="0"/>
                  </a:cxn>
                </a:cxnLst>
                <a:rect l="0" t="0" r="r" b="b"/>
                <a:pathLst>
                  <a:path w="231" h="534">
                    <a:moveTo>
                      <a:pt x="193" y="0"/>
                    </a:moveTo>
                    <a:lnTo>
                      <a:pt x="202" y="0"/>
                    </a:lnTo>
                    <a:lnTo>
                      <a:pt x="210" y="1"/>
                    </a:lnTo>
                    <a:lnTo>
                      <a:pt x="219" y="7"/>
                    </a:lnTo>
                    <a:lnTo>
                      <a:pt x="227" y="16"/>
                    </a:lnTo>
                    <a:lnTo>
                      <a:pt x="231" y="27"/>
                    </a:lnTo>
                    <a:lnTo>
                      <a:pt x="231" y="39"/>
                    </a:lnTo>
                    <a:lnTo>
                      <a:pt x="227" y="51"/>
                    </a:lnTo>
                    <a:lnTo>
                      <a:pt x="227" y="49"/>
                    </a:lnTo>
                    <a:lnTo>
                      <a:pt x="225" y="46"/>
                    </a:lnTo>
                    <a:lnTo>
                      <a:pt x="223" y="42"/>
                    </a:lnTo>
                    <a:lnTo>
                      <a:pt x="219" y="37"/>
                    </a:lnTo>
                    <a:lnTo>
                      <a:pt x="214" y="32"/>
                    </a:lnTo>
                    <a:lnTo>
                      <a:pt x="207" y="29"/>
                    </a:lnTo>
                    <a:lnTo>
                      <a:pt x="198" y="28"/>
                    </a:lnTo>
                    <a:lnTo>
                      <a:pt x="192" y="31"/>
                    </a:lnTo>
                    <a:lnTo>
                      <a:pt x="183" y="36"/>
                    </a:lnTo>
                    <a:lnTo>
                      <a:pt x="172" y="43"/>
                    </a:lnTo>
                    <a:lnTo>
                      <a:pt x="160" y="54"/>
                    </a:lnTo>
                    <a:lnTo>
                      <a:pt x="147" y="68"/>
                    </a:lnTo>
                    <a:lnTo>
                      <a:pt x="133" y="84"/>
                    </a:lnTo>
                    <a:lnTo>
                      <a:pt x="119" y="101"/>
                    </a:lnTo>
                    <a:lnTo>
                      <a:pt x="105" y="120"/>
                    </a:lnTo>
                    <a:lnTo>
                      <a:pt x="91" y="141"/>
                    </a:lnTo>
                    <a:lnTo>
                      <a:pt x="79" y="165"/>
                    </a:lnTo>
                    <a:lnTo>
                      <a:pt x="68" y="188"/>
                    </a:lnTo>
                    <a:lnTo>
                      <a:pt x="58" y="214"/>
                    </a:lnTo>
                    <a:lnTo>
                      <a:pt x="50" y="240"/>
                    </a:lnTo>
                    <a:lnTo>
                      <a:pt x="44" y="270"/>
                    </a:lnTo>
                    <a:lnTo>
                      <a:pt x="38" y="300"/>
                    </a:lnTo>
                    <a:lnTo>
                      <a:pt x="33" y="329"/>
                    </a:lnTo>
                    <a:lnTo>
                      <a:pt x="29" y="357"/>
                    </a:lnTo>
                    <a:lnTo>
                      <a:pt x="28" y="384"/>
                    </a:lnTo>
                    <a:lnTo>
                      <a:pt x="27" y="410"/>
                    </a:lnTo>
                    <a:lnTo>
                      <a:pt x="28" y="434"/>
                    </a:lnTo>
                    <a:lnTo>
                      <a:pt x="30" y="456"/>
                    </a:lnTo>
                    <a:lnTo>
                      <a:pt x="34" y="475"/>
                    </a:lnTo>
                    <a:lnTo>
                      <a:pt x="40" y="492"/>
                    </a:lnTo>
                    <a:lnTo>
                      <a:pt x="48" y="506"/>
                    </a:lnTo>
                    <a:lnTo>
                      <a:pt x="58" y="517"/>
                    </a:lnTo>
                    <a:lnTo>
                      <a:pt x="69" y="525"/>
                    </a:lnTo>
                    <a:lnTo>
                      <a:pt x="43" y="531"/>
                    </a:lnTo>
                    <a:lnTo>
                      <a:pt x="15" y="534"/>
                    </a:lnTo>
                    <a:lnTo>
                      <a:pt x="14" y="532"/>
                    </a:lnTo>
                    <a:lnTo>
                      <a:pt x="13" y="526"/>
                    </a:lnTo>
                    <a:lnTo>
                      <a:pt x="10" y="516"/>
                    </a:lnTo>
                    <a:lnTo>
                      <a:pt x="8" y="501"/>
                    </a:lnTo>
                    <a:lnTo>
                      <a:pt x="5" y="485"/>
                    </a:lnTo>
                    <a:lnTo>
                      <a:pt x="3" y="465"/>
                    </a:lnTo>
                    <a:lnTo>
                      <a:pt x="1" y="441"/>
                    </a:lnTo>
                    <a:lnTo>
                      <a:pt x="0" y="416"/>
                    </a:lnTo>
                    <a:lnTo>
                      <a:pt x="0" y="388"/>
                    </a:lnTo>
                    <a:lnTo>
                      <a:pt x="2" y="358"/>
                    </a:lnTo>
                    <a:lnTo>
                      <a:pt x="6" y="326"/>
                    </a:lnTo>
                    <a:lnTo>
                      <a:pt x="12" y="293"/>
                    </a:lnTo>
                    <a:lnTo>
                      <a:pt x="20" y="259"/>
                    </a:lnTo>
                    <a:lnTo>
                      <a:pt x="32" y="223"/>
                    </a:lnTo>
                    <a:lnTo>
                      <a:pt x="47" y="187"/>
                    </a:lnTo>
                    <a:lnTo>
                      <a:pt x="65" y="151"/>
                    </a:lnTo>
                    <a:lnTo>
                      <a:pt x="87" y="114"/>
                    </a:lnTo>
                    <a:lnTo>
                      <a:pt x="114" y="77"/>
                    </a:lnTo>
                    <a:lnTo>
                      <a:pt x="145" y="41"/>
                    </a:lnTo>
                    <a:lnTo>
                      <a:pt x="181" y="5"/>
                    </a:lnTo>
                    <a:lnTo>
                      <a:pt x="182" y="4"/>
                    </a:lnTo>
                    <a:lnTo>
                      <a:pt x="187" y="2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" name="Freeform 168">
                <a:extLst>
                  <a:ext uri="{FF2B5EF4-FFF2-40B4-BE49-F238E27FC236}">
                    <a16:creationId xmlns:a16="http://schemas.microsoft.com/office/drawing/2014/main" id="{CBB4E196-43E0-3346-BD77-C8CCD8400B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28085" y="1474289"/>
                <a:ext cx="298492" cy="301308"/>
              </a:xfrm>
              <a:custGeom>
                <a:avLst/>
                <a:gdLst/>
                <a:ahLst/>
                <a:cxnLst>
                  <a:cxn ang="0">
                    <a:pos x="207" y="211"/>
                  </a:cxn>
                  <a:cxn ang="0">
                    <a:pos x="207" y="211"/>
                  </a:cxn>
                  <a:cxn ang="0">
                    <a:pos x="206" y="214"/>
                  </a:cxn>
                  <a:cxn ang="0">
                    <a:pos x="207" y="211"/>
                  </a:cxn>
                  <a:cxn ang="0">
                    <a:pos x="57" y="0"/>
                  </a:cxn>
                  <a:cxn ang="0">
                    <a:pos x="74" y="2"/>
                  </a:cxn>
                  <a:cxn ang="0">
                    <a:pos x="93" y="5"/>
                  </a:cxn>
                  <a:cxn ang="0">
                    <a:pos x="112" y="12"/>
                  </a:cxn>
                  <a:cxn ang="0">
                    <a:pos x="132" y="23"/>
                  </a:cxn>
                  <a:cxn ang="0">
                    <a:pos x="152" y="37"/>
                  </a:cxn>
                  <a:cxn ang="0">
                    <a:pos x="171" y="55"/>
                  </a:cxn>
                  <a:cxn ang="0">
                    <a:pos x="185" y="74"/>
                  </a:cxn>
                  <a:cxn ang="0">
                    <a:pos x="195" y="94"/>
                  </a:cxn>
                  <a:cxn ang="0">
                    <a:pos x="203" y="114"/>
                  </a:cxn>
                  <a:cxn ang="0">
                    <a:pos x="208" y="134"/>
                  </a:cxn>
                  <a:cxn ang="0">
                    <a:pos x="211" y="154"/>
                  </a:cxn>
                  <a:cxn ang="0">
                    <a:pos x="212" y="171"/>
                  </a:cxn>
                  <a:cxn ang="0">
                    <a:pos x="211" y="186"/>
                  </a:cxn>
                  <a:cxn ang="0">
                    <a:pos x="210" y="199"/>
                  </a:cxn>
                  <a:cxn ang="0">
                    <a:pos x="208" y="208"/>
                  </a:cxn>
                  <a:cxn ang="0">
                    <a:pos x="207" y="211"/>
                  </a:cxn>
                  <a:cxn ang="0">
                    <a:pos x="208" y="204"/>
                  </a:cxn>
                  <a:cxn ang="0">
                    <a:pos x="208" y="177"/>
                  </a:cxn>
                  <a:cxn ang="0">
                    <a:pos x="206" y="159"/>
                  </a:cxn>
                  <a:cxn ang="0">
                    <a:pos x="203" y="139"/>
                  </a:cxn>
                  <a:cxn ang="0">
                    <a:pos x="196" y="118"/>
                  </a:cxn>
                  <a:cxn ang="0">
                    <a:pos x="186" y="96"/>
                  </a:cxn>
                  <a:cxn ang="0">
                    <a:pos x="172" y="73"/>
                  </a:cxn>
                  <a:cxn ang="0">
                    <a:pos x="154" y="51"/>
                  </a:cxn>
                  <a:cxn ang="0">
                    <a:pos x="136" y="35"/>
                  </a:cxn>
                  <a:cxn ang="0">
                    <a:pos x="117" y="24"/>
                  </a:cxn>
                  <a:cxn ang="0">
                    <a:pos x="98" y="15"/>
                  </a:cxn>
                  <a:cxn ang="0">
                    <a:pos x="80" y="10"/>
                  </a:cxn>
                  <a:cxn ang="0">
                    <a:pos x="61" y="6"/>
                  </a:cxn>
                  <a:cxn ang="0">
                    <a:pos x="44" y="5"/>
                  </a:cxn>
                  <a:cxn ang="0">
                    <a:pos x="30" y="5"/>
                  </a:cxn>
                  <a:cxn ang="0">
                    <a:pos x="18" y="6"/>
                  </a:cxn>
                  <a:cxn ang="0">
                    <a:pos x="8" y="8"/>
                  </a:cxn>
                  <a:cxn ang="0">
                    <a:pos x="3" y="9"/>
                  </a:cxn>
                  <a:cxn ang="0">
                    <a:pos x="0" y="10"/>
                  </a:cxn>
                  <a:cxn ang="0">
                    <a:pos x="2" y="9"/>
                  </a:cxn>
                  <a:cxn ang="0">
                    <a:pos x="8" y="7"/>
                  </a:cxn>
                  <a:cxn ang="0">
                    <a:pos x="16" y="4"/>
                  </a:cxn>
                  <a:cxn ang="0">
                    <a:pos x="27" y="2"/>
                  </a:cxn>
                  <a:cxn ang="0">
                    <a:pos x="41" y="1"/>
                  </a:cxn>
                  <a:cxn ang="0">
                    <a:pos x="57" y="0"/>
                  </a:cxn>
                </a:cxnLst>
                <a:rect l="0" t="0" r="r" b="b"/>
                <a:pathLst>
                  <a:path w="212" h="214">
                    <a:moveTo>
                      <a:pt x="207" y="211"/>
                    </a:moveTo>
                    <a:lnTo>
                      <a:pt x="207" y="211"/>
                    </a:lnTo>
                    <a:lnTo>
                      <a:pt x="206" y="214"/>
                    </a:lnTo>
                    <a:lnTo>
                      <a:pt x="207" y="211"/>
                    </a:lnTo>
                    <a:close/>
                    <a:moveTo>
                      <a:pt x="57" y="0"/>
                    </a:moveTo>
                    <a:lnTo>
                      <a:pt x="74" y="2"/>
                    </a:lnTo>
                    <a:lnTo>
                      <a:pt x="93" y="5"/>
                    </a:lnTo>
                    <a:lnTo>
                      <a:pt x="112" y="12"/>
                    </a:lnTo>
                    <a:lnTo>
                      <a:pt x="132" y="23"/>
                    </a:lnTo>
                    <a:lnTo>
                      <a:pt x="152" y="37"/>
                    </a:lnTo>
                    <a:lnTo>
                      <a:pt x="171" y="55"/>
                    </a:lnTo>
                    <a:lnTo>
                      <a:pt x="185" y="74"/>
                    </a:lnTo>
                    <a:lnTo>
                      <a:pt x="195" y="94"/>
                    </a:lnTo>
                    <a:lnTo>
                      <a:pt x="203" y="114"/>
                    </a:lnTo>
                    <a:lnTo>
                      <a:pt x="208" y="134"/>
                    </a:lnTo>
                    <a:lnTo>
                      <a:pt x="211" y="154"/>
                    </a:lnTo>
                    <a:lnTo>
                      <a:pt x="212" y="171"/>
                    </a:lnTo>
                    <a:lnTo>
                      <a:pt x="211" y="186"/>
                    </a:lnTo>
                    <a:lnTo>
                      <a:pt x="210" y="199"/>
                    </a:lnTo>
                    <a:lnTo>
                      <a:pt x="208" y="208"/>
                    </a:lnTo>
                    <a:lnTo>
                      <a:pt x="207" y="211"/>
                    </a:lnTo>
                    <a:lnTo>
                      <a:pt x="208" y="204"/>
                    </a:lnTo>
                    <a:lnTo>
                      <a:pt x="208" y="177"/>
                    </a:lnTo>
                    <a:lnTo>
                      <a:pt x="206" y="159"/>
                    </a:lnTo>
                    <a:lnTo>
                      <a:pt x="203" y="139"/>
                    </a:lnTo>
                    <a:lnTo>
                      <a:pt x="196" y="118"/>
                    </a:lnTo>
                    <a:lnTo>
                      <a:pt x="186" y="96"/>
                    </a:lnTo>
                    <a:lnTo>
                      <a:pt x="172" y="73"/>
                    </a:lnTo>
                    <a:lnTo>
                      <a:pt x="154" y="51"/>
                    </a:lnTo>
                    <a:lnTo>
                      <a:pt x="136" y="35"/>
                    </a:lnTo>
                    <a:lnTo>
                      <a:pt x="117" y="24"/>
                    </a:lnTo>
                    <a:lnTo>
                      <a:pt x="98" y="15"/>
                    </a:lnTo>
                    <a:lnTo>
                      <a:pt x="80" y="10"/>
                    </a:lnTo>
                    <a:lnTo>
                      <a:pt x="61" y="6"/>
                    </a:lnTo>
                    <a:lnTo>
                      <a:pt x="44" y="5"/>
                    </a:lnTo>
                    <a:lnTo>
                      <a:pt x="30" y="5"/>
                    </a:lnTo>
                    <a:lnTo>
                      <a:pt x="18" y="6"/>
                    </a:lnTo>
                    <a:lnTo>
                      <a:pt x="8" y="8"/>
                    </a:lnTo>
                    <a:lnTo>
                      <a:pt x="3" y="9"/>
                    </a:lnTo>
                    <a:lnTo>
                      <a:pt x="0" y="10"/>
                    </a:lnTo>
                    <a:lnTo>
                      <a:pt x="2" y="9"/>
                    </a:lnTo>
                    <a:lnTo>
                      <a:pt x="8" y="7"/>
                    </a:lnTo>
                    <a:lnTo>
                      <a:pt x="16" y="4"/>
                    </a:lnTo>
                    <a:lnTo>
                      <a:pt x="27" y="2"/>
                    </a:lnTo>
                    <a:lnTo>
                      <a:pt x="41" y="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" name="Freeform 169">
                <a:extLst>
                  <a:ext uri="{FF2B5EF4-FFF2-40B4-BE49-F238E27FC236}">
                    <a16:creationId xmlns:a16="http://schemas.microsoft.com/office/drawing/2014/main" id="{410B61D2-87C7-FA40-AEE0-DDE8A35783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80246" y="1195509"/>
                <a:ext cx="560377" cy="494202"/>
              </a:xfrm>
              <a:custGeom>
                <a:avLst/>
                <a:gdLst/>
                <a:ahLst/>
                <a:cxnLst>
                  <a:cxn ang="0">
                    <a:pos x="51" y="0"/>
                  </a:cxn>
                  <a:cxn ang="0">
                    <a:pos x="71" y="0"/>
                  </a:cxn>
                  <a:cxn ang="0">
                    <a:pos x="93" y="1"/>
                  </a:cxn>
                  <a:cxn ang="0">
                    <a:pos x="117" y="3"/>
                  </a:cxn>
                  <a:cxn ang="0">
                    <a:pos x="142" y="7"/>
                  </a:cxn>
                  <a:cxn ang="0">
                    <a:pos x="167" y="14"/>
                  </a:cxn>
                  <a:cxn ang="0">
                    <a:pos x="193" y="23"/>
                  </a:cxn>
                  <a:cxn ang="0">
                    <a:pos x="219" y="36"/>
                  </a:cxn>
                  <a:cxn ang="0">
                    <a:pos x="245" y="51"/>
                  </a:cxn>
                  <a:cxn ang="0">
                    <a:pos x="269" y="70"/>
                  </a:cxn>
                  <a:cxn ang="0">
                    <a:pos x="292" y="93"/>
                  </a:cxn>
                  <a:cxn ang="0">
                    <a:pos x="312" y="117"/>
                  </a:cxn>
                  <a:cxn ang="0">
                    <a:pos x="328" y="142"/>
                  </a:cxn>
                  <a:cxn ang="0">
                    <a:pos x="344" y="169"/>
                  </a:cxn>
                  <a:cxn ang="0">
                    <a:pos x="356" y="196"/>
                  </a:cxn>
                  <a:cxn ang="0">
                    <a:pos x="367" y="223"/>
                  </a:cxn>
                  <a:cxn ang="0">
                    <a:pos x="375" y="248"/>
                  </a:cxn>
                  <a:cxn ang="0">
                    <a:pos x="383" y="272"/>
                  </a:cxn>
                  <a:cxn ang="0">
                    <a:pos x="388" y="295"/>
                  </a:cxn>
                  <a:cxn ang="0">
                    <a:pos x="392" y="314"/>
                  </a:cxn>
                  <a:cxn ang="0">
                    <a:pos x="395" y="330"/>
                  </a:cxn>
                  <a:cxn ang="0">
                    <a:pos x="397" y="342"/>
                  </a:cxn>
                  <a:cxn ang="0">
                    <a:pos x="398" y="350"/>
                  </a:cxn>
                  <a:cxn ang="0">
                    <a:pos x="398" y="351"/>
                  </a:cxn>
                  <a:cxn ang="0">
                    <a:pos x="397" y="346"/>
                  </a:cxn>
                  <a:cxn ang="0">
                    <a:pos x="395" y="338"/>
                  </a:cxn>
                  <a:cxn ang="0">
                    <a:pos x="394" y="328"/>
                  </a:cxn>
                  <a:cxn ang="0">
                    <a:pos x="390" y="316"/>
                  </a:cxn>
                  <a:cxn ang="0">
                    <a:pos x="387" y="301"/>
                  </a:cxn>
                  <a:cxn ang="0">
                    <a:pos x="382" y="285"/>
                  </a:cxn>
                  <a:cxn ang="0">
                    <a:pos x="376" y="268"/>
                  </a:cxn>
                  <a:cxn ang="0">
                    <a:pos x="369" y="249"/>
                  </a:cxn>
                  <a:cxn ang="0">
                    <a:pos x="360" y="228"/>
                  </a:cxn>
                  <a:cxn ang="0">
                    <a:pos x="350" y="208"/>
                  </a:cxn>
                  <a:cxn ang="0">
                    <a:pos x="339" y="187"/>
                  </a:cxn>
                  <a:cxn ang="0">
                    <a:pos x="325" y="166"/>
                  </a:cxn>
                  <a:cxn ang="0">
                    <a:pos x="310" y="146"/>
                  </a:cxn>
                  <a:cxn ang="0">
                    <a:pos x="293" y="125"/>
                  </a:cxn>
                  <a:cxn ang="0">
                    <a:pos x="274" y="105"/>
                  </a:cxn>
                  <a:cxn ang="0">
                    <a:pos x="254" y="87"/>
                  </a:cxn>
                  <a:cxn ang="0">
                    <a:pos x="231" y="69"/>
                  </a:cxn>
                  <a:cxn ang="0">
                    <a:pos x="205" y="53"/>
                  </a:cxn>
                  <a:cxn ang="0">
                    <a:pos x="178" y="39"/>
                  </a:cxn>
                  <a:cxn ang="0">
                    <a:pos x="148" y="27"/>
                  </a:cxn>
                  <a:cxn ang="0">
                    <a:pos x="115" y="17"/>
                  </a:cxn>
                  <a:cxn ang="0">
                    <a:pos x="80" y="11"/>
                  </a:cxn>
                  <a:cxn ang="0">
                    <a:pos x="41" y="6"/>
                  </a:cxn>
                  <a:cxn ang="0">
                    <a:pos x="0" y="5"/>
                  </a:cxn>
                  <a:cxn ang="0">
                    <a:pos x="3" y="4"/>
                  </a:cxn>
                  <a:cxn ang="0">
                    <a:pos x="10" y="3"/>
                  </a:cxn>
                  <a:cxn ang="0">
                    <a:pos x="20" y="2"/>
                  </a:cxn>
                  <a:cxn ang="0">
                    <a:pos x="34" y="1"/>
                  </a:cxn>
                  <a:cxn ang="0">
                    <a:pos x="51" y="0"/>
                  </a:cxn>
                </a:cxnLst>
                <a:rect l="0" t="0" r="r" b="b"/>
                <a:pathLst>
                  <a:path w="398" h="351">
                    <a:moveTo>
                      <a:pt x="51" y="0"/>
                    </a:moveTo>
                    <a:lnTo>
                      <a:pt x="71" y="0"/>
                    </a:lnTo>
                    <a:lnTo>
                      <a:pt x="93" y="1"/>
                    </a:lnTo>
                    <a:lnTo>
                      <a:pt x="117" y="3"/>
                    </a:lnTo>
                    <a:lnTo>
                      <a:pt x="142" y="7"/>
                    </a:lnTo>
                    <a:lnTo>
                      <a:pt x="167" y="14"/>
                    </a:lnTo>
                    <a:lnTo>
                      <a:pt x="193" y="23"/>
                    </a:lnTo>
                    <a:lnTo>
                      <a:pt x="219" y="36"/>
                    </a:lnTo>
                    <a:lnTo>
                      <a:pt x="245" y="51"/>
                    </a:lnTo>
                    <a:lnTo>
                      <a:pt x="269" y="70"/>
                    </a:lnTo>
                    <a:lnTo>
                      <a:pt x="292" y="93"/>
                    </a:lnTo>
                    <a:lnTo>
                      <a:pt x="312" y="117"/>
                    </a:lnTo>
                    <a:lnTo>
                      <a:pt x="328" y="142"/>
                    </a:lnTo>
                    <a:lnTo>
                      <a:pt x="344" y="169"/>
                    </a:lnTo>
                    <a:lnTo>
                      <a:pt x="356" y="196"/>
                    </a:lnTo>
                    <a:lnTo>
                      <a:pt x="367" y="223"/>
                    </a:lnTo>
                    <a:lnTo>
                      <a:pt x="375" y="248"/>
                    </a:lnTo>
                    <a:lnTo>
                      <a:pt x="383" y="272"/>
                    </a:lnTo>
                    <a:lnTo>
                      <a:pt x="388" y="295"/>
                    </a:lnTo>
                    <a:lnTo>
                      <a:pt x="392" y="314"/>
                    </a:lnTo>
                    <a:lnTo>
                      <a:pt x="395" y="330"/>
                    </a:lnTo>
                    <a:lnTo>
                      <a:pt x="397" y="342"/>
                    </a:lnTo>
                    <a:lnTo>
                      <a:pt x="398" y="350"/>
                    </a:lnTo>
                    <a:lnTo>
                      <a:pt x="398" y="351"/>
                    </a:lnTo>
                    <a:lnTo>
                      <a:pt x="397" y="346"/>
                    </a:lnTo>
                    <a:lnTo>
                      <a:pt x="395" y="338"/>
                    </a:lnTo>
                    <a:lnTo>
                      <a:pt x="394" y="328"/>
                    </a:lnTo>
                    <a:lnTo>
                      <a:pt x="390" y="316"/>
                    </a:lnTo>
                    <a:lnTo>
                      <a:pt x="387" y="301"/>
                    </a:lnTo>
                    <a:lnTo>
                      <a:pt x="382" y="285"/>
                    </a:lnTo>
                    <a:lnTo>
                      <a:pt x="376" y="268"/>
                    </a:lnTo>
                    <a:lnTo>
                      <a:pt x="369" y="249"/>
                    </a:lnTo>
                    <a:lnTo>
                      <a:pt x="360" y="228"/>
                    </a:lnTo>
                    <a:lnTo>
                      <a:pt x="350" y="208"/>
                    </a:lnTo>
                    <a:lnTo>
                      <a:pt x="339" y="187"/>
                    </a:lnTo>
                    <a:lnTo>
                      <a:pt x="325" y="166"/>
                    </a:lnTo>
                    <a:lnTo>
                      <a:pt x="310" y="146"/>
                    </a:lnTo>
                    <a:lnTo>
                      <a:pt x="293" y="125"/>
                    </a:lnTo>
                    <a:lnTo>
                      <a:pt x="274" y="105"/>
                    </a:lnTo>
                    <a:lnTo>
                      <a:pt x="254" y="87"/>
                    </a:lnTo>
                    <a:lnTo>
                      <a:pt x="231" y="69"/>
                    </a:lnTo>
                    <a:lnTo>
                      <a:pt x="205" y="53"/>
                    </a:lnTo>
                    <a:lnTo>
                      <a:pt x="178" y="39"/>
                    </a:lnTo>
                    <a:lnTo>
                      <a:pt x="148" y="27"/>
                    </a:lnTo>
                    <a:lnTo>
                      <a:pt x="115" y="17"/>
                    </a:lnTo>
                    <a:lnTo>
                      <a:pt x="80" y="11"/>
                    </a:lnTo>
                    <a:lnTo>
                      <a:pt x="41" y="6"/>
                    </a:lnTo>
                    <a:lnTo>
                      <a:pt x="0" y="5"/>
                    </a:lnTo>
                    <a:lnTo>
                      <a:pt x="3" y="4"/>
                    </a:lnTo>
                    <a:lnTo>
                      <a:pt x="10" y="3"/>
                    </a:lnTo>
                    <a:lnTo>
                      <a:pt x="20" y="2"/>
                    </a:lnTo>
                    <a:lnTo>
                      <a:pt x="34" y="1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" name="Freeform 170">
                <a:extLst>
                  <a:ext uri="{FF2B5EF4-FFF2-40B4-BE49-F238E27FC236}">
                    <a16:creationId xmlns:a16="http://schemas.microsoft.com/office/drawing/2014/main" id="{2060B3C8-CF51-5F46-800A-B04ECE75CE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45213" y="2334566"/>
                <a:ext cx="70399" cy="157694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21" y="0"/>
                  </a:cxn>
                  <a:cxn ang="0">
                    <a:pos x="16" y="4"/>
                  </a:cxn>
                  <a:cxn ang="0">
                    <a:pos x="13" y="12"/>
                  </a:cxn>
                  <a:cxn ang="0">
                    <a:pos x="10" y="23"/>
                  </a:cxn>
                  <a:cxn ang="0">
                    <a:pos x="10" y="36"/>
                  </a:cxn>
                  <a:cxn ang="0">
                    <a:pos x="12" y="48"/>
                  </a:cxn>
                  <a:cxn ang="0">
                    <a:pos x="15" y="60"/>
                  </a:cxn>
                  <a:cxn ang="0">
                    <a:pos x="18" y="73"/>
                  </a:cxn>
                  <a:cxn ang="0">
                    <a:pos x="23" y="84"/>
                  </a:cxn>
                  <a:cxn ang="0">
                    <a:pos x="28" y="92"/>
                  </a:cxn>
                  <a:cxn ang="0">
                    <a:pos x="35" y="98"/>
                  </a:cxn>
                  <a:cxn ang="0">
                    <a:pos x="42" y="100"/>
                  </a:cxn>
                  <a:cxn ang="0">
                    <a:pos x="50" y="97"/>
                  </a:cxn>
                  <a:cxn ang="0">
                    <a:pos x="46" y="105"/>
                  </a:cxn>
                  <a:cxn ang="0">
                    <a:pos x="41" y="110"/>
                  </a:cxn>
                  <a:cxn ang="0">
                    <a:pos x="36" y="112"/>
                  </a:cxn>
                  <a:cxn ang="0">
                    <a:pos x="27" y="110"/>
                  </a:cxn>
                  <a:cxn ang="0">
                    <a:pos x="19" y="104"/>
                  </a:cxn>
                  <a:cxn ang="0">
                    <a:pos x="11" y="93"/>
                  </a:cxn>
                  <a:cxn ang="0">
                    <a:pos x="5" y="78"/>
                  </a:cxn>
                  <a:cxn ang="0">
                    <a:pos x="1" y="60"/>
                  </a:cxn>
                  <a:cxn ang="0">
                    <a:pos x="0" y="45"/>
                  </a:cxn>
                  <a:cxn ang="0">
                    <a:pos x="0" y="32"/>
                  </a:cxn>
                  <a:cxn ang="0">
                    <a:pos x="2" y="19"/>
                  </a:cxn>
                  <a:cxn ang="0">
                    <a:pos x="6" y="10"/>
                  </a:cxn>
                  <a:cxn ang="0">
                    <a:pos x="11" y="3"/>
                  </a:cxn>
                  <a:cxn ang="0">
                    <a:pos x="18" y="0"/>
                  </a:cxn>
                </a:cxnLst>
                <a:rect l="0" t="0" r="r" b="b"/>
                <a:pathLst>
                  <a:path w="50" h="112">
                    <a:moveTo>
                      <a:pt x="18" y="0"/>
                    </a:moveTo>
                    <a:lnTo>
                      <a:pt x="21" y="0"/>
                    </a:lnTo>
                    <a:lnTo>
                      <a:pt x="16" y="4"/>
                    </a:lnTo>
                    <a:lnTo>
                      <a:pt x="13" y="12"/>
                    </a:lnTo>
                    <a:lnTo>
                      <a:pt x="10" y="23"/>
                    </a:lnTo>
                    <a:lnTo>
                      <a:pt x="10" y="36"/>
                    </a:lnTo>
                    <a:lnTo>
                      <a:pt x="12" y="48"/>
                    </a:lnTo>
                    <a:lnTo>
                      <a:pt x="15" y="60"/>
                    </a:lnTo>
                    <a:lnTo>
                      <a:pt x="18" y="73"/>
                    </a:lnTo>
                    <a:lnTo>
                      <a:pt x="23" y="84"/>
                    </a:lnTo>
                    <a:lnTo>
                      <a:pt x="28" y="92"/>
                    </a:lnTo>
                    <a:lnTo>
                      <a:pt x="35" y="98"/>
                    </a:lnTo>
                    <a:lnTo>
                      <a:pt x="42" y="100"/>
                    </a:lnTo>
                    <a:lnTo>
                      <a:pt x="50" y="97"/>
                    </a:lnTo>
                    <a:lnTo>
                      <a:pt x="46" y="105"/>
                    </a:lnTo>
                    <a:lnTo>
                      <a:pt x="41" y="110"/>
                    </a:lnTo>
                    <a:lnTo>
                      <a:pt x="36" y="112"/>
                    </a:lnTo>
                    <a:lnTo>
                      <a:pt x="27" y="110"/>
                    </a:lnTo>
                    <a:lnTo>
                      <a:pt x="19" y="104"/>
                    </a:lnTo>
                    <a:lnTo>
                      <a:pt x="11" y="93"/>
                    </a:lnTo>
                    <a:lnTo>
                      <a:pt x="5" y="78"/>
                    </a:lnTo>
                    <a:lnTo>
                      <a:pt x="1" y="60"/>
                    </a:lnTo>
                    <a:lnTo>
                      <a:pt x="0" y="45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6" y="10"/>
                    </a:lnTo>
                    <a:lnTo>
                      <a:pt x="11" y="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5" name="Freeform 171">
                <a:extLst>
                  <a:ext uri="{FF2B5EF4-FFF2-40B4-BE49-F238E27FC236}">
                    <a16:creationId xmlns:a16="http://schemas.microsoft.com/office/drawing/2014/main" id="{6E37BB9B-1E3F-4F44-9FA4-F9F6FB7B67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3772" y="2307814"/>
                <a:ext cx="95743" cy="145023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5" y="5"/>
                  </a:cxn>
                  <a:cxn ang="0">
                    <a:pos x="4" y="10"/>
                  </a:cxn>
                  <a:cxn ang="0">
                    <a:pos x="4" y="16"/>
                  </a:cxn>
                  <a:cxn ang="0">
                    <a:pos x="7" y="25"/>
                  </a:cxn>
                  <a:cxn ang="0">
                    <a:pos x="10" y="35"/>
                  </a:cxn>
                  <a:cxn ang="0">
                    <a:pos x="14" y="46"/>
                  </a:cxn>
                  <a:cxn ang="0">
                    <a:pos x="20" y="58"/>
                  </a:cxn>
                  <a:cxn ang="0">
                    <a:pos x="27" y="70"/>
                  </a:cxn>
                  <a:cxn ang="0">
                    <a:pos x="36" y="80"/>
                  </a:cxn>
                  <a:cxn ang="0">
                    <a:pos x="46" y="87"/>
                  </a:cxn>
                  <a:cxn ang="0">
                    <a:pos x="56" y="89"/>
                  </a:cxn>
                  <a:cxn ang="0">
                    <a:pos x="59" y="89"/>
                  </a:cxn>
                  <a:cxn ang="0">
                    <a:pos x="63" y="88"/>
                  </a:cxn>
                  <a:cxn ang="0">
                    <a:pos x="65" y="87"/>
                  </a:cxn>
                  <a:cxn ang="0">
                    <a:pos x="68" y="86"/>
                  </a:cxn>
                  <a:cxn ang="0">
                    <a:pos x="66" y="93"/>
                  </a:cxn>
                  <a:cxn ang="0">
                    <a:pos x="63" y="98"/>
                  </a:cxn>
                  <a:cxn ang="0">
                    <a:pos x="59" y="101"/>
                  </a:cxn>
                  <a:cxn ang="0">
                    <a:pos x="52" y="103"/>
                  </a:cxn>
                  <a:cxn ang="0">
                    <a:pos x="43" y="100"/>
                  </a:cxn>
                  <a:cxn ang="0">
                    <a:pos x="35" y="94"/>
                  </a:cxn>
                  <a:cxn ang="0">
                    <a:pos x="27" y="86"/>
                  </a:cxn>
                  <a:cxn ang="0">
                    <a:pos x="18" y="75"/>
                  </a:cxn>
                  <a:cxn ang="0">
                    <a:pos x="11" y="62"/>
                  </a:cxn>
                  <a:cxn ang="0">
                    <a:pos x="5" y="48"/>
                  </a:cxn>
                  <a:cxn ang="0">
                    <a:pos x="2" y="36"/>
                  </a:cxn>
                  <a:cxn ang="0">
                    <a:pos x="0" y="24"/>
                  </a:cxn>
                  <a:cxn ang="0">
                    <a:pos x="0" y="14"/>
                  </a:cxn>
                  <a:cxn ang="0">
                    <a:pos x="2" y="6"/>
                  </a:cxn>
                  <a:cxn ang="0">
                    <a:pos x="7" y="0"/>
                  </a:cxn>
                </a:cxnLst>
                <a:rect l="0" t="0" r="r" b="b"/>
                <a:pathLst>
                  <a:path w="68" h="103">
                    <a:moveTo>
                      <a:pt x="7" y="0"/>
                    </a:moveTo>
                    <a:lnTo>
                      <a:pt x="5" y="5"/>
                    </a:lnTo>
                    <a:lnTo>
                      <a:pt x="4" y="10"/>
                    </a:lnTo>
                    <a:lnTo>
                      <a:pt x="4" y="16"/>
                    </a:lnTo>
                    <a:lnTo>
                      <a:pt x="7" y="25"/>
                    </a:lnTo>
                    <a:lnTo>
                      <a:pt x="10" y="35"/>
                    </a:lnTo>
                    <a:lnTo>
                      <a:pt x="14" y="46"/>
                    </a:lnTo>
                    <a:lnTo>
                      <a:pt x="20" y="58"/>
                    </a:lnTo>
                    <a:lnTo>
                      <a:pt x="27" y="70"/>
                    </a:lnTo>
                    <a:lnTo>
                      <a:pt x="36" y="80"/>
                    </a:lnTo>
                    <a:lnTo>
                      <a:pt x="46" y="87"/>
                    </a:lnTo>
                    <a:lnTo>
                      <a:pt x="56" y="89"/>
                    </a:lnTo>
                    <a:lnTo>
                      <a:pt x="59" y="89"/>
                    </a:lnTo>
                    <a:lnTo>
                      <a:pt x="63" y="88"/>
                    </a:lnTo>
                    <a:lnTo>
                      <a:pt x="65" y="87"/>
                    </a:lnTo>
                    <a:lnTo>
                      <a:pt x="68" y="86"/>
                    </a:lnTo>
                    <a:lnTo>
                      <a:pt x="66" y="93"/>
                    </a:lnTo>
                    <a:lnTo>
                      <a:pt x="63" y="98"/>
                    </a:lnTo>
                    <a:lnTo>
                      <a:pt x="59" y="101"/>
                    </a:lnTo>
                    <a:lnTo>
                      <a:pt x="52" y="103"/>
                    </a:lnTo>
                    <a:lnTo>
                      <a:pt x="43" y="100"/>
                    </a:lnTo>
                    <a:lnTo>
                      <a:pt x="35" y="94"/>
                    </a:lnTo>
                    <a:lnTo>
                      <a:pt x="27" y="86"/>
                    </a:lnTo>
                    <a:lnTo>
                      <a:pt x="18" y="75"/>
                    </a:lnTo>
                    <a:lnTo>
                      <a:pt x="11" y="62"/>
                    </a:lnTo>
                    <a:lnTo>
                      <a:pt x="5" y="48"/>
                    </a:lnTo>
                    <a:lnTo>
                      <a:pt x="2" y="36"/>
                    </a:lnTo>
                    <a:lnTo>
                      <a:pt x="0" y="24"/>
                    </a:lnTo>
                    <a:lnTo>
                      <a:pt x="0" y="14"/>
                    </a:lnTo>
                    <a:lnTo>
                      <a:pt x="2" y="6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6" name="Freeform 172">
                <a:extLst>
                  <a:ext uri="{FF2B5EF4-FFF2-40B4-BE49-F238E27FC236}">
                    <a16:creationId xmlns:a16="http://schemas.microsoft.com/office/drawing/2014/main" id="{B4B6FE15-BB12-E740-8441-DC6C303C86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32475" y="2257126"/>
                <a:ext cx="123902" cy="108415"/>
              </a:xfrm>
              <a:custGeom>
                <a:avLst/>
                <a:gdLst/>
                <a:ahLst/>
                <a:cxnLst>
                  <a:cxn ang="0">
                    <a:pos x="3" y="2"/>
                  </a:cxn>
                  <a:cxn ang="0">
                    <a:pos x="2" y="5"/>
                  </a:cxn>
                  <a:cxn ang="0">
                    <a:pos x="3" y="11"/>
                  </a:cxn>
                  <a:cxn ang="0">
                    <a:pos x="6" y="20"/>
                  </a:cxn>
                  <a:cxn ang="0">
                    <a:pos x="11" y="30"/>
                  </a:cxn>
                  <a:cxn ang="0">
                    <a:pos x="20" y="40"/>
                  </a:cxn>
                  <a:cxn ang="0">
                    <a:pos x="30" y="49"/>
                  </a:cxn>
                  <a:cxn ang="0">
                    <a:pos x="41" y="57"/>
                  </a:cxn>
                  <a:cxn ang="0">
                    <a:pos x="53" y="62"/>
                  </a:cxn>
                  <a:cxn ang="0">
                    <a:pos x="63" y="67"/>
                  </a:cxn>
                  <a:cxn ang="0">
                    <a:pos x="72" y="68"/>
                  </a:cxn>
                  <a:cxn ang="0">
                    <a:pos x="78" y="67"/>
                  </a:cxn>
                  <a:cxn ang="0">
                    <a:pos x="83" y="66"/>
                  </a:cxn>
                  <a:cxn ang="0">
                    <a:pos x="88" y="62"/>
                  </a:cxn>
                  <a:cxn ang="0">
                    <a:pos x="88" y="65"/>
                  </a:cxn>
                  <a:cxn ang="0">
                    <a:pos x="86" y="70"/>
                  </a:cxn>
                  <a:cxn ang="0">
                    <a:pos x="84" y="72"/>
                  </a:cxn>
                  <a:cxn ang="0">
                    <a:pos x="78" y="76"/>
                  </a:cxn>
                  <a:cxn ang="0">
                    <a:pos x="70" y="77"/>
                  </a:cxn>
                  <a:cxn ang="0">
                    <a:pos x="60" y="75"/>
                  </a:cxn>
                  <a:cxn ang="0">
                    <a:pos x="49" y="71"/>
                  </a:cxn>
                  <a:cxn ang="0">
                    <a:pos x="38" y="65"/>
                  </a:cxn>
                  <a:cxn ang="0">
                    <a:pos x="26" y="56"/>
                  </a:cxn>
                  <a:cxn ang="0">
                    <a:pos x="16" y="46"/>
                  </a:cxn>
                  <a:cxn ang="0">
                    <a:pos x="8" y="36"/>
                  </a:cxn>
                  <a:cxn ang="0">
                    <a:pos x="2" y="26"/>
                  </a:cxn>
                  <a:cxn ang="0">
                    <a:pos x="0" y="16"/>
                  </a:cxn>
                  <a:cxn ang="0">
                    <a:pos x="0" y="8"/>
                  </a:cxn>
                  <a:cxn ang="0">
                    <a:pos x="3" y="2"/>
                  </a:cxn>
                  <a:cxn ang="0">
                    <a:pos x="3" y="0"/>
                  </a:cxn>
                  <a:cxn ang="0">
                    <a:pos x="3" y="2"/>
                  </a:cxn>
                  <a:cxn ang="0">
                    <a:pos x="3" y="0"/>
                  </a:cxn>
                </a:cxnLst>
                <a:rect l="0" t="0" r="r" b="b"/>
                <a:pathLst>
                  <a:path w="88" h="77">
                    <a:moveTo>
                      <a:pt x="3" y="2"/>
                    </a:moveTo>
                    <a:lnTo>
                      <a:pt x="2" y="5"/>
                    </a:lnTo>
                    <a:lnTo>
                      <a:pt x="3" y="11"/>
                    </a:lnTo>
                    <a:lnTo>
                      <a:pt x="6" y="20"/>
                    </a:lnTo>
                    <a:lnTo>
                      <a:pt x="11" y="30"/>
                    </a:lnTo>
                    <a:lnTo>
                      <a:pt x="20" y="40"/>
                    </a:lnTo>
                    <a:lnTo>
                      <a:pt x="30" y="49"/>
                    </a:lnTo>
                    <a:lnTo>
                      <a:pt x="41" y="57"/>
                    </a:lnTo>
                    <a:lnTo>
                      <a:pt x="53" y="62"/>
                    </a:lnTo>
                    <a:lnTo>
                      <a:pt x="63" y="67"/>
                    </a:lnTo>
                    <a:lnTo>
                      <a:pt x="72" y="68"/>
                    </a:lnTo>
                    <a:lnTo>
                      <a:pt x="78" y="67"/>
                    </a:lnTo>
                    <a:lnTo>
                      <a:pt x="83" y="66"/>
                    </a:lnTo>
                    <a:lnTo>
                      <a:pt x="88" y="62"/>
                    </a:lnTo>
                    <a:lnTo>
                      <a:pt x="88" y="65"/>
                    </a:lnTo>
                    <a:lnTo>
                      <a:pt x="86" y="70"/>
                    </a:lnTo>
                    <a:lnTo>
                      <a:pt x="84" y="72"/>
                    </a:lnTo>
                    <a:lnTo>
                      <a:pt x="78" y="76"/>
                    </a:lnTo>
                    <a:lnTo>
                      <a:pt x="70" y="77"/>
                    </a:lnTo>
                    <a:lnTo>
                      <a:pt x="60" y="75"/>
                    </a:lnTo>
                    <a:lnTo>
                      <a:pt x="49" y="71"/>
                    </a:lnTo>
                    <a:lnTo>
                      <a:pt x="38" y="65"/>
                    </a:lnTo>
                    <a:lnTo>
                      <a:pt x="26" y="56"/>
                    </a:lnTo>
                    <a:lnTo>
                      <a:pt x="16" y="46"/>
                    </a:lnTo>
                    <a:lnTo>
                      <a:pt x="8" y="36"/>
                    </a:lnTo>
                    <a:lnTo>
                      <a:pt x="2" y="26"/>
                    </a:lnTo>
                    <a:lnTo>
                      <a:pt x="0" y="16"/>
                    </a:lnTo>
                    <a:lnTo>
                      <a:pt x="0" y="8"/>
                    </a:lnTo>
                    <a:lnTo>
                      <a:pt x="3" y="2"/>
                    </a:lnTo>
                    <a:close/>
                    <a:moveTo>
                      <a:pt x="3" y="0"/>
                    </a:moveTo>
                    <a:lnTo>
                      <a:pt x="3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7" name="Freeform 173">
                <a:extLst>
                  <a:ext uri="{FF2B5EF4-FFF2-40B4-BE49-F238E27FC236}">
                    <a16:creationId xmlns:a16="http://schemas.microsoft.com/office/drawing/2014/main" id="{C4032A7D-779B-6948-A529-D87D715C31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160435" y="-84346"/>
                <a:ext cx="294269" cy="308348"/>
              </a:xfrm>
              <a:custGeom>
                <a:avLst/>
                <a:gdLst/>
                <a:ahLst/>
                <a:cxnLst>
                  <a:cxn ang="0">
                    <a:pos x="3" y="1"/>
                  </a:cxn>
                  <a:cxn ang="0">
                    <a:pos x="37" y="6"/>
                  </a:cxn>
                  <a:cxn ang="0">
                    <a:pos x="68" y="13"/>
                  </a:cxn>
                  <a:cxn ang="0">
                    <a:pos x="97" y="20"/>
                  </a:cxn>
                  <a:cxn ang="0">
                    <a:pos x="120" y="28"/>
                  </a:cxn>
                  <a:cxn ang="0">
                    <a:pos x="140" y="37"/>
                  </a:cxn>
                  <a:cxn ang="0">
                    <a:pos x="157" y="47"/>
                  </a:cxn>
                  <a:cxn ang="0">
                    <a:pos x="170" y="58"/>
                  </a:cxn>
                  <a:cxn ang="0">
                    <a:pos x="181" y="70"/>
                  </a:cxn>
                  <a:cxn ang="0">
                    <a:pos x="186" y="81"/>
                  </a:cxn>
                  <a:cxn ang="0">
                    <a:pos x="192" y="96"/>
                  </a:cxn>
                  <a:cxn ang="0">
                    <a:pos x="196" y="112"/>
                  </a:cxn>
                  <a:cxn ang="0">
                    <a:pos x="200" y="131"/>
                  </a:cxn>
                  <a:cxn ang="0">
                    <a:pos x="202" y="149"/>
                  </a:cxn>
                  <a:cxn ang="0">
                    <a:pos x="205" y="167"/>
                  </a:cxn>
                  <a:cxn ang="0">
                    <a:pos x="206" y="183"/>
                  </a:cxn>
                  <a:cxn ang="0">
                    <a:pos x="207" y="198"/>
                  </a:cxn>
                  <a:cxn ang="0">
                    <a:pos x="208" y="209"/>
                  </a:cxn>
                  <a:cxn ang="0">
                    <a:pos x="209" y="217"/>
                  </a:cxn>
                  <a:cxn ang="0">
                    <a:pos x="209" y="219"/>
                  </a:cxn>
                  <a:cxn ang="0">
                    <a:pos x="202" y="188"/>
                  </a:cxn>
                  <a:cxn ang="0">
                    <a:pos x="193" y="161"/>
                  </a:cxn>
                  <a:cxn ang="0">
                    <a:pos x="181" y="136"/>
                  </a:cxn>
                  <a:cxn ang="0">
                    <a:pos x="167" y="113"/>
                  </a:cxn>
                  <a:cxn ang="0">
                    <a:pos x="152" y="93"/>
                  </a:cxn>
                  <a:cxn ang="0">
                    <a:pos x="136" y="75"/>
                  </a:cxn>
                  <a:cxn ang="0">
                    <a:pos x="119" y="60"/>
                  </a:cxn>
                  <a:cxn ang="0">
                    <a:pos x="102" y="47"/>
                  </a:cxn>
                  <a:cxn ang="0">
                    <a:pos x="84" y="35"/>
                  </a:cxn>
                  <a:cxn ang="0">
                    <a:pos x="68" y="26"/>
                  </a:cxn>
                  <a:cxn ang="0">
                    <a:pos x="52" y="18"/>
                  </a:cxn>
                  <a:cxn ang="0">
                    <a:pos x="38" y="13"/>
                  </a:cxn>
                  <a:cxn ang="0">
                    <a:pos x="25" y="8"/>
                  </a:cxn>
                  <a:cxn ang="0">
                    <a:pos x="15" y="4"/>
                  </a:cxn>
                  <a:cxn ang="0">
                    <a:pos x="6" y="2"/>
                  </a:cxn>
                  <a:cxn ang="0">
                    <a:pos x="3" y="1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3" y="1"/>
                  </a:cxn>
                  <a:cxn ang="0">
                    <a:pos x="0" y="0"/>
                  </a:cxn>
                </a:cxnLst>
                <a:rect l="0" t="0" r="r" b="b"/>
                <a:pathLst>
                  <a:path w="209" h="219">
                    <a:moveTo>
                      <a:pt x="3" y="1"/>
                    </a:moveTo>
                    <a:lnTo>
                      <a:pt x="37" y="6"/>
                    </a:lnTo>
                    <a:lnTo>
                      <a:pt x="68" y="13"/>
                    </a:lnTo>
                    <a:lnTo>
                      <a:pt x="97" y="20"/>
                    </a:lnTo>
                    <a:lnTo>
                      <a:pt x="120" y="28"/>
                    </a:lnTo>
                    <a:lnTo>
                      <a:pt x="140" y="37"/>
                    </a:lnTo>
                    <a:lnTo>
                      <a:pt x="157" y="47"/>
                    </a:lnTo>
                    <a:lnTo>
                      <a:pt x="170" y="58"/>
                    </a:lnTo>
                    <a:lnTo>
                      <a:pt x="181" y="70"/>
                    </a:lnTo>
                    <a:lnTo>
                      <a:pt x="186" y="81"/>
                    </a:lnTo>
                    <a:lnTo>
                      <a:pt x="192" y="96"/>
                    </a:lnTo>
                    <a:lnTo>
                      <a:pt x="196" y="112"/>
                    </a:lnTo>
                    <a:lnTo>
                      <a:pt x="200" y="131"/>
                    </a:lnTo>
                    <a:lnTo>
                      <a:pt x="202" y="149"/>
                    </a:lnTo>
                    <a:lnTo>
                      <a:pt x="205" y="167"/>
                    </a:lnTo>
                    <a:lnTo>
                      <a:pt x="206" y="183"/>
                    </a:lnTo>
                    <a:lnTo>
                      <a:pt x="207" y="198"/>
                    </a:lnTo>
                    <a:lnTo>
                      <a:pt x="208" y="209"/>
                    </a:lnTo>
                    <a:lnTo>
                      <a:pt x="209" y="217"/>
                    </a:lnTo>
                    <a:lnTo>
                      <a:pt x="209" y="219"/>
                    </a:lnTo>
                    <a:lnTo>
                      <a:pt x="202" y="188"/>
                    </a:lnTo>
                    <a:lnTo>
                      <a:pt x="193" y="161"/>
                    </a:lnTo>
                    <a:lnTo>
                      <a:pt x="181" y="136"/>
                    </a:lnTo>
                    <a:lnTo>
                      <a:pt x="167" y="113"/>
                    </a:lnTo>
                    <a:lnTo>
                      <a:pt x="152" y="93"/>
                    </a:lnTo>
                    <a:lnTo>
                      <a:pt x="136" y="75"/>
                    </a:lnTo>
                    <a:lnTo>
                      <a:pt x="119" y="60"/>
                    </a:lnTo>
                    <a:lnTo>
                      <a:pt x="102" y="47"/>
                    </a:lnTo>
                    <a:lnTo>
                      <a:pt x="84" y="35"/>
                    </a:lnTo>
                    <a:lnTo>
                      <a:pt x="68" y="26"/>
                    </a:lnTo>
                    <a:lnTo>
                      <a:pt x="52" y="18"/>
                    </a:lnTo>
                    <a:lnTo>
                      <a:pt x="38" y="13"/>
                    </a:lnTo>
                    <a:lnTo>
                      <a:pt x="25" y="8"/>
                    </a:lnTo>
                    <a:lnTo>
                      <a:pt x="15" y="4"/>
                    </a:lnTo>
                    <a:lnTo>
                      <a:pt x="6" y="2"/>
                    </a:lnTo>
                    <a:lnTo>
                      <a:pt x="3" y="1"/>
                    </a:lnTo>
                    <a:close/>
                    <a:moveTo>
                      <a:pt x="0" y="0"/>
                    </a:moveTo>
                    <a:lnTo>
                      <a:pt x="1" y="0"/>
                    </a:lnTo>
                    <a:lnTo>
                      <a:pt x="3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8" name="Freeform 174">
                <a:extLst>
                  <a:ext uri="{FF2B5EF4-FFF2-40B4-BE49-F238E27FC236}">
                    <a16:creationId xmlns:a16="http://schemas.microsoft.com/office/drawing/2014/main" id="{722A84FF-B176-9246-B0C6-C10C0BF640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23694" y="2190952"/>
                <a:ext cx="64767" cy="139391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9" y="0"/>
                  </a:cxn>
                  <a:cxn ang="0">
                    <a:pos x="15" y="4"/>
                  </a:cxn>
                  <a:cxn ang="0">
                    <a:pos x="13" y="10"/>
                  </a:cxn>
                  <a:cxn ang="0">
                    <a:pos x="11" y="17"/>
                  </a:cxn>
                  <a:cxn ang="0">
                    <a:pos x="10" y="28"/>
                  </a:cxn>
                  <a:cxn ang="0">
                    <a:pos x="12" y="42"/>
                  </a:cxn>
                  <a:cxn ang="0">
                    <a:pos x="15" y="57"/>
                  </a:cxn>
                  <a:cxn ang="0">
                    <a:pos x="20" y="70"/>
                  </a:cxn>
                  <a:cxn ang="0">
                    <a:pos x="25" y="78"/>
                  </a:cxn>
                  <a:cxn ang="0">
                    <a:pos x="32" y="83"/>
                  </a:cxn>
                  <a:cxn ang="0">
                    <a:pos x="39" y="85"/>
                  </a:cxn>
                  <a:cxn ang="0">
                    <a:pos x="46" y="83"/>
                  </a:cxn>
                  <a:cxn ang="0">
                    <a:pos x="43" y="92"/>
                  </a:cxn>
                  <a:cxn ang="0">
                    <a:pos x="39" y="97"/>
                  </a:cxn>
                  <a:cxn ang="0">
                    <a:pos x="33" y="99"/>
                  </a:cxn>
                  <a:cxn ang="0">
                    <a:pos x="25" y="99"/>
                  </a:cxn>
                  <a:cxn ang="0">
                    <a:pos x="18" y="92"/>
                  </a:cxn>
                  <a:cxn ang="0">
                    <a:pos x="11" y="82"/>
                  </a:cxn>
                  <a:cxn ang="0">
                    <a:pos x="5" y="69"/>
                  </a:cxn>
                  <a:cxn ang="0">
                    <a:pos x="2" y="53"/>
                  </a:cxn>
                  <a:cxn ang="0">
                    <a:pos x="0" y="37"/>
                  </a:cxn>
                  <a:cxn ang="0">
                    <a:pos x="1" y="23"/>
                  </a:cxn>
                  <a:cxn ang="0">
                    <a:pos x="5" y="11"/>
                  </a:cxn>
                  <a:cxn ang="0">
                    <a:pos x="10" y="4"/>
                  </a:cxn>
                  <a:cxn ang="0">
                    <a:pos x="16" y="0"/>
                  </a:cxn>
                </a:cxnLst>
                <a:rect l="0" t="0" r="r" b="b"/>
                <a:pathLst>
                  <a:path w="46" h="99">
                    <a:moveTo>
                      <a:pt x="16" y="0"/>
                    </a:moveTo>
                    <a:lnTo>
                      <a:pt x="19" y="0"/>
                    </a:lnTo>
                    <a:lnTo>
                      <a:pt x="15" y="4"/>
                    </a:lnTo>
                    <a:lnTo>
                      <a:pt x="13" y="10"/>
                    </a:lnTo>
                    <a:lnTo>
                      <a:pt x="11" y="17"/>
                    </a:lnTo>
                    <a:lnTo>
                      <a:pt x="10" y="28"/>
                    </a:lnTo>
                    <a:lnTo>
                      <a:pt x="12" y="42"/>
                    </a:lnTo>
                    <a:lnTo>
                      <a:pt x="15" y="57"/>
                    </a:lnTo>
                    <a:lnTo>
                      <a:pt x="20" y="70"/>
                    </a:lnTo>
                    <a:lnTo>
                      <a:pt x="25" y="78"/>
                    </a:lnTo>
                    <a:lnTo>
                      <a:pt x="32" y="83"/>
                    </a:lnTo>
                    <a:lnTo>
                      <a:pt x="39" y="85"/>
                    </a:lnTo>
                    <a:lnTo>
                      <a:pt x="46" y="83"/>
                    </a:lnTo>
                    <a:lnTo>
                      <a:pt x="43" y="92"/>
                    </a:lnTo>
                    <a:lnTo>
                      <a:pt x="39" y="97"/>
                    </a:lnTo>
                    <a:lnTo>
                      <a:pt x="33" y="99"/>
                    </a:lnTo>
                    <a:lnTo>
                      <a:pt x="25" y="99"/>
                    </a:lnTo>
                    <a:lnTo>
                      <a:pt x="18" y="92"/>
                    </a:lnTo>
                    <a:lnTo>
                      <a:pt x="11" y="82"/>
                    </a:lnTo>
                    <a:lnTo>
                      <a:pt x="5" y="69"/>
                    </a:lnTo>
                    <a:lnTo>
                      <a:pt x="2" y="53"/>
                    </a:lnTo>
                    <a:lnTo>
                      <a:pt x="0" y="37"/>
                    </a:lnTo>
                    <a:lnTo>
                      <a:pt x="1" y="23"/>
                    </a:lnTo>
                    <a:lnTo>
                      <a:pt x="5" y="11"/>
                    </a:lnTo>
                    <a:lnTo>
                      <a:pt x="10" y="4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9" name="Freeform 175">
                <a:extLst>
                  <a:ext uri="{FF2B5EF4-FFF2-40B4-BE49-F238E27FC236}">
                    <a16:creationId xmlns:a16="http://schemas.microsoft.com/office/drawing/2014/main" id="{B6CC7236-E7F5-834B-B86E-43808A946D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16621" y="2154344"/>
                <a:ext cx="90111" cy="116863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5"/>
                  </a:cxn>
                  <a:cxn ang="0">
                    <a:pos x="6" y="11"/>
                  </a:cxn>
                  <a:cxn ang="0">
                    <a:pos x="8" y="20"/>
                  </a:cxn>
                  <a:cxn ang="0">
                    <a:pos x="12" y="31"/>
                  </a:cxn>
                  <a:cxn ang="0">
                    <a:pos x="18" y="41"/>
                  </a:cxn>
                  <a:cxn ang="0">
                    <a:pos x="25" y="50"/>
                  </a:cxn>
                  <a:cxn ang="0">
                    <a:pos x="32" y="58"/>
                  </a:cxn>
                  <a:cxn ang="0">
                    <a:pos x="41" y="64"/>
                  </a:cxn>
                  <a:cxn ang="0">
                    <a:pos x="48" y="68"/>
                  </a:cxn>
                  <a:cxn ang="0">
                    <a:pos x="57" y="69"/>
                  </a:cxn>
                  <a:cxn ang="0">
                    <a:pos x="64" y="67"/>
                  </a:cxn>
                  <a:cxn ang="0">
                    <a:pos x="63" y="73"/>
                  </a:cxn>
                  <a:cxn ang="0">
                    <a:pos x="61" y="78"/>
                  </a:cxn>
                  <a:cxn ang="0">
                    <a:pos x="57" y="82"/>
                  </a:cxn>
                  <a:cxn ang="0">
                    <a:pos x="52" y="83"/>
                  </a:cxn>
                  <a:cxn ang="0">
                    <a:pos x="44" y="83"/>
                  </a:cxn>
                  <a:cxn ang="0">
                    <a:pos x="36" y="78"/>
                  </a:cxn>
                  <a:cxn ang="0">
                    <a:pos x="28" y="73"/>
                  </a:cxn>
                  <a:cxn ang="0">
                    <a:pos x="20" y="63"/>
                  </a:cxn>
                  <a:cxn ang="0">
                    <a:pos x="12" y="53"/>
                  </a:cxn>
                  <a:cxn ang="0">
                    <a:pos x="6" y="42"/>
                  </a:cxn>
                  <a:cxn ang="0">
                    <a:pos x="2" y="31"/>
                  </a:cxn>
                  <a:cxn ang="0">
                    <a:pos x="0" y="21"/>
                  </a:cxn>
                  <a:cxn ang="0">
                    <a:pos x="0" y="12"/>
                  </a:cxn>
                  <a:cxn ang="0">
                    <a:pos x="2" y="5"/>
                  </a:cxn>
                  <a:cxn ang="0">
                    <a:pos x="6" y="0"/>
                  </a:cxn>
                </a:cxnLst>
                <a:rect l="0" t="0" r="r" b="b"/>
                <a:pathLst>
                  <a:path w="64" h="83">
                    <a:moveTo>
                      <a:pt x="6" y="0"/>
                    </a:moveTo>
                    <a:lnTo>
                      <a:pt x="6" y="5"/>
                    </a:lnTo>
                    <a:lnTo>
                      <a:pt x="6" y="11"/>
                    </a:lnTo>
                    <a:lnTo>
                      <a:pt x="8" y="20"/>
                    </a:lnTo>
                    <a:lnTo>
                      <a:pt x="12" y="31"/>
                    </a:lnTo>
                    <a:lnTo>
                      <a:pt x="18" y="41"/>
                    </a:lnTo>
                    <a:lnTo>
                      <a:pt x="25" y="50"/>
                    </a:lnTo>
                    <a:lnTo>
                      <a:pt x="32" y="58"/>
                    </a:lnTo>
                    <a:lnTo>
                      <a:pt x="41" y="64"/>
                    </a:lnTo>
                    <a:lnTo>
                      <a:pt x="48" y="68"/>
                    </a:lnTo>
                    <a:lnTo>
                      <a:pt x="57" y="69"/>
                    </a:lnTo>
                    <a:lnTo>
                      <a:pt x="64" y="67"/>
                    </a:lnTo>
                    <a:lnTo>
                      <a:pt x="63" y="73"/>
                    </a:lnTo>
                    <a:lnTo>
                      <a:pt x="61" y="78"/>
                    </a:lnTo>
                    <a:lnTo>
                      <a:pt x="57" y="82"/>
                    </a:lnTo>
                    <a:lnTo>
                      <a:pt x="52" y="83"/>
                    </a:lnTo>
                    <a:lnTo>
                      <a:pt x="44" y="83"/>
                    </a:lnTo>
                    <a:lnTo>
                      <a:pt x="36" y="78"/>
                    </a:lnTo>
                    <a:lnTo>
                      <a:pt x="28" y="73"/>
                    </a:lnTo>
                    <a:lnTo>
                      <a:pt x="20" y="63"/>
                    </a:lnTo>
                    <a:lnTo>
                      <a:pt x="12" y="53"/>
                    </a:lnTo>
                    <a:lnTo>
                      <a:pt x="6" y="42"/>
                    </a:lnTo>
                    <a:lnTo>
                      <a:pt x="2" y="31"/>
                    </a:lnTo>
                    <a:lnTo>
                      <a:pt x="0" y="21"/>
                    </a:lnTo>
                    <a:lnTo>
                      <a:pt x="0" y="12"/>
                    </a:lnTo>
                    <a:lnTo>
                      <a:pt x="2" y="5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0" name="Freeform 176">
                <a:extLst>
                  <a:ext uri="{FF2B5EF4-FFF2-40B4-BE49-F238E27FC236}">
                    <a16:creationId xmlns:a16="http://schemas.microsoft.com/office/drawing/2014/main" id="{0E8BA175-B28E-A346-B189-96299833CE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3772" y="747771"/>
                <a:ext cx="67583" cy="54912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48" y="25"/>
                  </a:cxn>
                  <a:cxn ang="0">
                    <a:pos x="30" y="34"/>
                  </a:cxn>
                  <a:cxn ang="0">
                    <a:pos x="13" y="39"/>
                  </a:cxn>
                  <a:cxn ang="0">
                    <a:pos x="7" y="25"/>
                  </a:cxn>
                  <a:cxn ang="0">
                    <a:pos x="0" y="11"/>
                  </a:cxn>
                  <a:cxn ang="0">
                    <a:pos x="6" y="10"/>
                  </a:cxn>
                  <a:cxn ang="0">
                    <a:pos x="13" y="7"/>
                  </a:cxn>
                  <a:cxn ang="0">
                    <a:pos x="21" y="4"/>
                  </a:cxn>
                  <a:cxn ang="0">
                    <a:pos x="27" y="2"/>
                  </a:cxn>
                  <a:cxn ang="0">
                    <a:pos x="33" y="0"/>
                  </a:cxn>
                  <a:cxn ang="0">
                    <a:pos x="34" y="0"/>
                  </a:cxn>
                </a:cxnLst>
                <a:rect l="0" t="0" r="r" b="b"/>
                <a:pathLst>
                  <a:path w="48" h="39">
                    <a:moveTo>
                      <a:pt x="34" y="0"/>
                    </a:moveTo>
                    <a:lnTo>
                      <a:pt x="48" y="25"/>
                    </a:lnTo>
                    <a:lnTo>
                      <a:pt x="30" y="34"/>
                    </a:lnTo>
                    <a:lnTo>
                      <a:pt x="13" y="39"/>
                    </a:lnTo>
                    <a:lnTo>
                      <a:pt x="7" y="25"/>
                    </a:lnTo>
                    <a:lnTo>
                      <a:pt x="0" y="11"/>
                    </a:lnTo>
                    <a:lnTo>
                      <a:pt x="6" y="10"/>
                    </a:lnTo>
                    <a:lnTo>
                      <a:pt x="13" y="7"/>
                    </a:lnTo>
                    <a:lnTo>
                      <a:pt x="21" y="4"/>
                    </a:lnTo>
                    <a:lnTo>
                      <a:pt x="27" y="2"/>
                    </a:lnTo>
                    <a:lnTo>
                      <a:pt x="33" y="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6C8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1" name="Freeform 177">
                <a:extLst>
                  <a:ext uri="{FF2B5EF4-FFF2-40B4-BE49-F238E27FC236}">
                    <a16:creationId xmlns:a16="http://schemas.microsoft.com/office/drawing/2014/main" id="{52996F6F-F1E6-FB4F-BEF2-E7053E1118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07031" y="129667"/>
                <a:ext cx="537849" cy="40832"/>
              </a:xfrm>
              <a:custGeom>
                <a:avLst/>
                <a:gdLst/>
                <a:ahLst/>
                <a:cxnLst>
                  <a:cxn ang="0">
                    <a:pos x="378" y="28"/>
                  </a:cxn>
                  <a:cxn ang="0">
                    <a:pos x="380" y="28"/>
                  </a:cxn>
                  <a:cxn ang="0">
                    <a:pos x="382" y="29"/>
                  </a:cxn>
                  <a:cxn ang="0">
                    <a:pos x="378" y="28"/>
                  </a:cxn>
                  <a:cxn ang="0">
                    <a:pos x="170" y="0"/>
                  </a:cxn>
                  <a:cxn ang="0">
                    <a:pos x="203" y="0"/>
                  </a:cxn>
                  <a:cxn ang="0">
                    <a:pos x="238" y="1"/>
                  </a:cxn>
                  <a:cxn ang="0">
                    <a:pos x="273" y="5"/>
                  </a:cxn>
                  <a:cxn ang="0">
                    <a:pos x="309" y="11"/>
                  </a:cxn>
                  <a:cxn ang="0">
                    <a:pos x="346" y="18"/>
                  </a:cxn>
                  <a:cxn ang="0">
                    <a:pos x="378" y="28"/>
                  </a:cxn>
                  <a:cxn ang="0">
                    <a:pos x="373" y="26"/>
                  </a:cxn>
                  <a:cxn ang="0">
                    <a:pos x="361" y="24"/>
                  </a:cxn>
                  <a:cxn ang="0">
                    <a:pos x="345" y="21"/>
                  </a:cxn>
                  <a:cxn ang="0">
                    <a:pos x="324" y="18"/>
                  </a:cxn>
                  <a:cxn ang="0">
                    <a:pos x="299" y="15"/>
                  </a:cxn>
                  <a:cxn ang="0">
                    <a:pos x="270" y="11"/>
                  </a:cxn>
                  <a:cxn ang="0">
                    <a:pos x="237" y="9"/>
                  </a:cxn>
                  <a:cxn ang="0">
                    <a:pos x="198" y="7"/>
                  </a:cxn>
                  <a:cxn ang="0">
                    <a:pos x="151" y="7"/>
                  </a:cxn>
                  <a:cxn ang="0">
                    <a:pos x="102" y="9"/>
                  </a:cxn>
                  <a:cxn ang="0">
                    <a:pos x="52" y="12"/>
                  </a:cxn>
                  <a:cxn ang="0">
                    <a:pos x="0" y="18"/>
                  </a:cxn>
                  <a:cxn ang="0">
                    <a:pos x="3" y="17"/>
                  </a:cxn>
                  <a:cxn ang="0">
                    <a:pos x="11" y="16"/>
                  </a:cxn>
                  <a:cxn ang="0">
                    <a:pos x="23" y="14"/>
                  </a:cxn>
                  <a:cxn ang="0">
                    <a:pos x="39" y="11"/>
                  </a:cxn>
                  <a:cxn ang="0">
                    <a:pos x="59" y="8"/>
                  </a:cxn>
                  <a:cxn ang="0">
                    <a:pos x="83" y="5"/>
                  </a:cxn>
                  <a:cxn ang="0">
                    <a:pos x="109" y="2"/>
                  </a:cxn>
                  <a:cxn ang="0">
                    <a:pos x="139" y="0"/>
                  </a:cxn>
                  <a:cxn ang="0">
                    <a:pos x="170" y="0"/>
                  </a:cxn>
                </a:cxnLst>
                <a:rect l="0" t="0" r="r" b="b"/>
                <a:pathLst>
                  <a:path w="382" h="29">
                    <a:moveTo>
                      <a:pt x="378" y="28"/>
                    </a:moveTo>
                    <a:lnTo>
                      <a:pt x="380" y="28"/>
                    </a:lnTo>
                    <a:lnTo>
                      <a:pt x="382" y="29"/>
                    </a:lnTo>
                    <a:lnTo>
                      <a:pt x="378" y="28"/>
                    </a:lnTo>
                    <a:close/>
                    <a:moveTo>
                      <a:pt x="170" y="0"/>
                    </a:moveTo>
                    <a:lnTo>
                      <a:pt x="203" y="0"/>
                    </a:lnTo>
                    <a:lnTo>
                      <a:pt x="238" y="1"/>
                    </a:lnTo>
                    <a:lnTo>
                      <a:pt x="273" y="5"/>
                    </a:lnTo>
                    <a:lnTo>
                      <a:pt x="309" y="11"/>
                    </a:lnTo>
                    <a:lnTo>
                      <a:pt x="346" y="18"/>
                    </a:lnTo>
                    <a:lnTo>
                      <a:pt x="378" y="28"/>
                    </a:lnTo>
                    <a:lnTo>
                      <a:pt x="373" y="26"/>
                    </a:lnTo>
                    <a:lnTo>
                      <a:pt x="361" y="24"/>
                    </a:lnTo>
                    <a:lnTo>
                      <a:pt x="345" y="21"/>
                    </a:lnTo>
                    <a:lnTo>
                      <a:pt x="324" y="18"/>
                    </a:lnTo>
                    <a:lnTo>
                      <a:pt x="299" y="15"/>
                    </a:lnTo>
                    <a:lnTo>
                      <a:pt x="270" y="11"/>
                    </a:lnTo>
                    <a:lnTo>
                      <a:pt x="237" y="9"/>
                    </a:lnTo>
                    <a:lnTo>
                      <a:pt x="198" y="7"/>
                    </a:lnTo>
                    <a:lnTo>
                      <a:pt x="151" y="7"/>
                    </a:lnTo>
                    <a:lnTo>
                      <a:pt x="102" y="9"/>
                    </a:lnTo>
                    <a:lnTo>
                      <a:pt x="52" y="12"/>
                    </a:lnTo>
                    <a:lnTo>
                      <a:pt x="0" y="18"/>
                    </a:lnTo>
                    <a:lnTo>
                      <a:pt x="3" y="17"/>
                    </a:lnTo>
                    <a:lnTo>
                      <a:pt x="11" y="16"/>
                    </a:lnTo>
                    <a:lnTo>
                      <a:pt x="23" y="14"/>
                    </a:lnTo>
                    <a:lnTo>
                      <a:pt x="39" y="11"/>
                    </a:lnTo>
                    <a:lnTo>
                      <a:pt x="59" y="8"/>
                    </a:lnTo>
                    <a:lnTo>
                      <a:pt x="83" y="5"/>
                    </a:lnTo>
                    <a:lnTo>
                      <a:pt x="109" y="2"/>
                    </a:lnTo>
                    <a:lnTo>
                      <a:pt x="139" y="0"/>
                    </a:lnTo>
                    <a:lnTo>
                      <a:pt x="17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2" name="Freeform 394">
                <a:extLst>
                  <a:ext uri="{FF2B5EF4-FFF2-40B4-BE49-F238E27FC236}">
                    <a16:creationId xmlns:a16="http://schemas.microsoft.com/office/drawing/2014/main" id="{20FDBF03-98ED-2E43-9045-473FC81970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4662" y="1549477"/>
                <a:ext cx="322178" cy="356690"/>
              </a:xfrm>
              <a:custGeom>
                <a:avLst/>
                <a:gdLst>
                  <a:gd name="T0" fmla="*/ 61 w 453"/>
                  <a:gd name="T1" fmla="*/ 0 h 392"/>
                  <a:gd name="T2" fmla="*/ 96 w 453"/>
                  <a:gd name="T3" fmla="*/ 4 h 392"/>
                  <a:gd name="T4" fmla="*/ 146 w 453"/>
                  <a:gd name="T5" fmla="*/ 10 h 392"/>
                  <a:gd name="T6" fmla="*/ 199 w 453"/>
                  <a:gd name="T7" fmla="*/ 17 h 392"/>
                  <a:gd name="T8" fmla="*/ 258 w 453"/>
                  <a:gd name="T9" fmla="*/ 25 h 392"/>
                  <a:gd name="T10" fmla="*/ 316 w 453"/>
                  <a:gd name="T11" fmla="*/ 36 h 392"/>
                  <a:gd name="T12" fmla="*/ 357 w 453"/>
                  <a:gd name="T13" fmla="*/ 46 h 392"/>
                  <a:gd name="T14" fmla="*/ 386 w 453"/>
                  <a:gd name="T15" fmla="*/ 56 h 392"/>
                  <a:gd name="T16" fmla="*/ 407 w 453"/>
                  <a:gd name="T17" fmla="*/ 67 h 392"/>
                  <a:gd name="T18" fmla="*/ 422 w 453"/>
                  <a:gd name="T19" fmla="*/ 78 h 392"/>
                  <a:gd name="T20" fmla="*/ 432 w 453"/>
                  <a:gd name="T21" fmla="*/ 90 h 392"/>
                  <a:gd name="T22" fmla="*/ 438 w 453"/>
                  <a:gd name="T23" fmla="*/ 99 h 392"/>
                  <a:gd name="T24" fmla="*/ 443 w 453"/>
                  <a:gd name="T25" fmla="*/ 111 h 392"/>
                  <a:gd name="T26" fmla="*/ 448 w 453"/>
                  <a:gd name="T27" fmla="*/ 129 h 392"/>
                  <a:gd name="T28" fmla="*/ 451 w 453"/>
                  <a:gd name="T29" fmla="*/ 156 h 392"/>
                  <a:gd name="T30" fmla="*/ 453 w 453"/>
                  <a:gd name="T31" fmla="*/ 189 h 392"/>
                  <a:gd name="T32" fmla="*/ 451 w 453"/>
                  <a:gd name="T33" fmla="*/ 225 h 392"/>
                  <a:gd name="T34" fmla="*/ 449 w 453"/>
                  <a:gd name="T35" fmla="*/ 264 h 392"/>
                  <a:gd name="T36" fmla="*/ 445 w 453"/>
                  <a:gd name="T37" fmla="*/ 303 h 392"/>
                  <a:gd name="T38" fmla="*/ 440 w 453"/>
                  <a:gd name="T39" fmla="*/ 334 h 392"/>
                  <a:gd name="T40" fmla="*/ 435 w 453"/>
                  <a:gd name="T41" fmla="*/ 360 h 392"/>
                  <a:gd name="T42" fmla="*/ 406 w 453"/>
                  <a:gd name="T43" fmla="*/ 369 h 392"/>
                  <a:gd name="T44" fmla="*/ 368 w 453"/>
                  <a:gd name="T45" fmla="*/ 376 h 392"/>
                  <a:gd name="T46" fmla="*/ 323 w 453"/>
                  <a:gd name="T47" fmla="*/ 382 h 392"/>
                  <a:gd name="T48" fmla="*/ 268 w 453"/>
                  <a:gd name="T49" fmla="*/ 389 h 392"/>
                  <a:gd name="T50" fmla="*/ 216 w 453"/>
                  <a:gd name="T51" fmla="*/ 392 h 392"/>
                  <a:gd name="T52" fmla="*/ 170 w 453"/>
                  <a:gd name="T53" fmla="*/ 392 h 392"/>
                  <a:gd name="T54" fmla="*/ 130 w 453"/>
                  <a:gd name="T55" fmla="*/ 392 h 392"/>
                  <a:gd name="T56" fmla="*/ 97 w 453"/>
                  <a:gd name="T57" fmla="*/ 389 h 392"/>
                  <a:gd name="T58" fmla="*/ 74 w 453"/>
                  <a:gd name="T59" fmla="*/ 384 h 392"/>
                  <a:gd name="T60" fmla="*/ 61 w 453"/>
                  <a:gd name="T61" fmla="*/ 379 h 392"/>
                  <a:gd name="T62" fmla="*/ 52 w 453"/>
                  <a:gd name="T63" fmla="*/ 371 h 392"/>
                  <a:gd name="T64" fmla="*/ 42 w 453"/>
                  <a:gd name="T65" fmla="*/ 361 h 392"/>
                  <a:gd name="T66" fmla="*/ 31 w 453"/>
                  <a:gd name="T67" fmla="*/ 347 h 392"/>
                  <a:gd name="T68" fmla="*/ 21 w 453"/>
                  <a:gd name="T69" fmla="*/ 329 h 392"/>
                  <a:gd name="T70" fmla="*/ 11 w 453"/>
                  <a:gd name="T71" fmla="*/ 304 h 392"/>
                  <a:gd name="T72" fmla="*/ 5 w 453"/>
                  <a:gd name="T73" fmla="*/ 272 h 392"/>
                  <a:gd name="T74" fmla="*/ 0 w 453"/>
                  <a:gd name="T75" fmla="*/ 234 h 392"/>
                  <a:gd name="T76" fmla="*/ 0 w 453"/>
                  <a:gd name="T77" fmla="*/ 186 h 392"/>
                  <a:gd name="T78" fmla="*/ 1 w 453"/>
                  <a:gd name="T79" fmla="*/ 137 h 392"/>
                  <a:gd name="T80" fmla="*/ 6 w 453"/>
                  <a:gd name="T81" fmla="*/ 88 h 392"/>
                  <a:gd name="T82" fmla="*/ 14 w 453"/>
                  <a:gd name="T83" fmla="*/ 43 h 392"/>
                  <a:gd name="T84" fmla="*/ 26 w 453"/>
                  <a:gd name="T85" fmla="*/ 2 h 392"/>
                  <a:gd name="T86" fmla="*/ 61 w 453"/>
                  <a:gd name="T8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53" h="392">
                    <a:moveTo>
                      <a:pt x="61" y="0"/>
                    </a:moveTo>
                    <a:lnTo>
                      <a:pt x="96" y="4"/>
                    </a:lnTo>
                    <a:lnTo>
                      <a:pt x="146" y="10"/>
                    </a:lnTo>
                    <a:lnTo>
                      <a:pt x="199" y="17"/>
                    </a:lnTo>
                    <a:lnTo>
                      <a:pt x="258" y="25"/>
                    </a:lnTo>
                    <a:lnTo>
                      <a:pt x="316" y="36"/>
                    </a:lnTo>
                    <a:lnTo>
                      <a:pt x="357" y="46"/>
                    </a:lnTo>
                    <a:lnTo>
                      <a:pt x="386" y="56"/>
                    </a:lnTo>
                    <a:lnTo>
                      <a:pt x="407" y="67"/>
                    </a:lnTo>
                    <a:lnTo>
                      <a:pt x="422" y="78"/>
                    </a:lnTo>
                    <a:lnTo>
                      <a:pt x="432" y="90"/>
                    </a:lnTo>
                    <a:lnTo>
                      <a:pt x="438" y="99"/>
                    </a:lnTo>
                    <a:lnTo>
                      <a:pt x="443" y="111"/>
                    </a:lnTo>
                    <a:lnTo>
                      <a:pt x="448" y="129"/>
                    </a:lnTo>
                    <a:lnTo>
                      <a:pt x="451" y="156"/>
                    </a:lnTo>
                    <a:lnTo>
                      <a:pt x="453" y="189"/>
                    </a:lnTo>
                    <a:lnTo>
                      <a:pt x="451" y="225"/>
                    </a:lnTo>
                    <a:lnTo>
                      <a:pt x="449" y="264"/>
                    </a:lnTo>
                    <a:lnTo>
                      <a:pt x="445" y="303"/>
                    </a:lnTo>
                    <a:lnTo>
                      <a:pt x="440" y="334"/>
                    </a:lnTo>
                    <a:lnTo>
                      <a:pt x="435" y="360"/>
                    </a:lnTo>
                    <a:lnTo>
                      <a:pt x="406" y="369"/>
                    </a:lnTo>
                    <a:lnTo>
                      <a:pt x="368" y="376"/>
                    </a:lnTo>
                    <a:lnTo>
                      <a:pt x="323" y="382"/>
                    </a:lnTo>
                    <a:lnTo>
                      <a:pt x="268" y="389"/>
                    </a:lnTo>
                    <a:lnTo>
                      <a:pt x="216" y="392"/>
                    </a:lnTo>
                    <a:lnTo>
                      <a:pt x="170" y="392"/>
                    </a:lnTo>
                    <a:lnTo>
                      <a:pt x="130" y="392"/>
                    </a:lnTo>
                    <a:lnTo>
                      <a:pt x="97" y="389"/>
                    </a:lnTo>
                    <a:lnTo>
                      <a:pt x="74" y="384"/>
                    </a:lnTo>
                    <a:lnTo>
                      <a:pt x="61" y="379"/>
                    </a:lnTo>
                    <a:lnTo>
                      <a:pt x="52" y="371"/>
                    </a:lnTo>
                    <a:lnTo>
                      <a:pt x="42" y="361"/>
                    </a:lnTo>
                    <a:lnTo>
                      <a:pt x="31" y="347"/>
                    </a:lnTo>
                    <a:lnTo>
                      <a:pt x="21" y="329"/>
                    </a:lnTo>
                    <a:lnTo>
                      <a:pt x="11" y="304"/>
                    </a:lnTo>
                    <a:lnTo>
                      <a:pt x="5" y="272"/>
                    </a:lnTo>
                    <a:lnTo>
                      <a:pt x="0" y="234"/>
                    </a:lnTo>
                    <a:lnTo>
                      <a:pt x="0" y="186"/>
                    </a:lnTo>
                    <a:lnTo>
                      <a:pt x="1" y="137"/>
                    </a:lnTo>
                    <a:lnTo>
                      <a:pt x="6" y="88"/>
                    </a:lnTo>
                    <a:lnTo>
                      <a:pt x="14" y="43"/>
                    </a:lnTo>
                    <a:lnTo>
                      <a:pt x="26" y="2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pic>
          <p:nvPicPr>
            <p:cNvPr id="421" name="Picture 420">
              <a:extLst>
                <a:ext uri="{FF2B5EF4-FFF2-40B4-BE49-F238E27FC236}">
                  <a16:creationId xmlns:a16="http://schemas.microsoft.com/office/drawing/2014/main" id="{42FAB15C-0823-4844-8FD5-3FE17627E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09043" y="1077871"/>
              <a:ext cx="319270" cy="319270"/>
            </a:xfrm>
            <a:prstGeom prst="rect">
              <a:avLst/>
            </a:prstGeom>
          </p:spPr>
        </p:pic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86FA7CF8-1DD2-3549-A899-8013493F7FD2}"/>
              </a:ext>
            </a:extLst>
          </p:cNvPr>
          <p:cNvSpPr txBox="1"/>
          <p:nvPr/>
        </p:nvSpPr>
        <p:spPr>
          <a:xfrm>
            <a:off x="2511187" y="3091770"/>
            <a:ext cx="1516400" cy="523220"/>
          </a:xfrm>
          <a:prstGeom prst="rect">
            <a:avLst/>
          </a:prstGeom>
          <a:solidFill>
            <a:schemeClr val="bg2">
              <a:alpha val="58000"/>
            </a:schemeClr>
          </a:solidFill>
          <a:ln>
            <a:solidFill>
              <a:schemeClr val="accent3">
                <a:lumMod val="50000"/>
              </a:schemeClr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Extraction</a:t>
            </a:r>
          </a:p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Operator</a:t>
            </a:r>
            <a:endParaRPr kumimoji="0" lang="de-DE" sz="1400" b="1" i="0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B4DD5EB7-96E2-814D-BF7B-7BB54A13FBB7}"/>
              </a:ext>
            </a:extLst>
          </p:cNvPr>
          <p:cNvSpPr txBox="1"/>
          <p:nvPr/>
        </p:nvSpPr>
        <p:spPr>
          <a:xfrm>
            <a:off x="7772331" y="3021516"/>
            <a:ext cx="1516400" cy="523220"/>
          </a:xfrm>
          <a:prstGeom prst="rect">
            <a:avLst/>
          </a:prstGeom>
          <a:solidFill>
            <a:schemeClr val="bg2">
              <a:alpha val="58000"/>
            </a:schemeClr>
          </a:solidFill>
          <a:ln>
            <a:solidFill>
              <a:schemeClr val="accent3">
                <a:lumMod val="50000"/>
              </a:schemeClr>
            </a:solidFill>
            <a:prstDash val="dash"/>
          </a:ln>
        </p:spPr>
        <p:txBody>
          <a:bodyPr wrap="square" rtlCol="0" anchor="ctr">
            <a:spAutoFit/>
          </a:bodyPr>
          <a:lstStyle>
            <a:defPPr>
              <a:defRPr lang="de-DE"/>
            </a:defPPr>
            <a:lvl1pPr marR="0" lvl="0" indent="0" algn="ctr" defTabSz="1218987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sng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defRPr>
            </a:lvl1pPr>
          </a:lstStyle>
          <a:p>
            <a:r>
              <a:rPr lang="en-US" u="none" dirty="0"/>
              <a:t>Control</a:t>
            </a:r>
          </a:p>
          <a:p>
            <a:r>
              <a:rPr lang="en-US" u="none" dirty="0"/>
              <a:t>Operator</a:t>
            </a:r>
            <a:endParaRPr lang="de-DE" u="none" dirty="0"/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76349D79-3401-2D41-B268-90B10EF9B5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7999"/>
                    </a14:imgEffect>
                    <a14:imgEffect>
                      <a14:saturation sat="31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1679" y="3205124"/>
            <a:ext cx="1516400" cy="1331062"/>
          </a:xfrm>
          <a:prstGeom prst="rect">
            <a:avLst/>
          </a:prstGeom>
          <a:ln>
            <a:solidFill>
              <a:sysClr val="window" lastClr="FFFFFF"/>
            </a:solidFill>
          </a:ln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A11C5BCD-D56C-2F4F-967D-9C98014F53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1029" y="3039857"/>
            <a:ext cx="1197478" cy="1197478"/>
          </a:xfrm>
          <a:prstGeom prst="rect">
            <a:avLst/>
          </a:prstGeom>
        </p:spPr>
      </p:pic>
      <p:grpSp>
        <p:nvGrpSpPr>
          <p:cNvPr id="90" name="Group 89">
            <a:extLst>
              <a:ext uri="{FF2B5EF4-FFF2-40B4-BE49-F238E27FC236}">
                <a16:creationId xmlns:a16="http://schemas.microsoft.com/office/drawing/2014/main" id="{600BF0FC-7F0F-4F47-A406-FAB171822099}"/>
              </a:ext>
            </a:extLst>
          </p:cNvPr>
          <p:cNvGrpSpPr/>
          <p:nvPr/>
        </p:nvGrpSpPr>
        <p:grpSpPr>
          <a:xfrm>
            <a:off x="2070367" y="3820646"/>
            <a:ext cx="409005" cy="594347"/>
            <a:chOff x="12356194" y="-2918190"/>
            <a:chExt cx="3025776" cy="4489451"/>
          </a:xfrm>
        </p:grpSpPr>
        <p:sp>
          <p:nvSpPr>
            <p:cNvPr id="91" name="Freeform 71">
              <a:extLst>
                <a:ext uri="{FF2B5EF4-FFF2-40B4-BE49-F238E27FC236}">
                  <a16:creationId xmlns:a16="http://schemas.microsoft.com/office/drawing/2014/main" id="{80F83469-DD5D-1F4F-A4FC-43C1E1265C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6194" y="-2918190"/>
              <a:ext cx="3025776" cy="3257551"/>
            </a:xfrm>
            <a:custGeom>
              <a:avLst/>
              <a:gdLst>
                <a:gd name="T0" fmla="*/ 2425 w 3462"/>
                <a:gd name="T1" fmla="*/ 3737 h 3737"/>
                <a:gd name="T2" fmla="*/ 2850 w 3462"/>
                <a:gd name="T3" fmla="*/ 3087 h 3737"/>
                <a:gd name="T4" fmla="*/ 3462 w 3462"/>
                <a:gd name="T5" fmla="*/ 1775 h 3737"/>
                <a:gd name="T6" fmla="*/ 1650 w 3462"/>
                <a:gd name="T7" fmla="*/ 50 h 3737"/>
                <a:gd name="T8" fmla="*/ 12 w 3462"/>
                <a:gd name="T9" fmla="*/ 1725 h 3737"/>
                <a:gd name="T10" fmla="*/ 625 w 3462"/>
                <a:gd name="T11" fmla="*/ 3087 h 3737"/>
                <a:gd name="T12" fmla="*/ 1062 w 3462"/>
                <a:gd name="T13" fmla="*/ 3737 h 3737"/>
                <a:gd name="T14" fmla="*/ 2425 w 3462"/>
                <a:gd name="T15" fmla="*/ 3737 h 3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62" h="3737">
                  <a:moveTo>
                    <a:pt x="2425" y="3737"/>
                  </a:moveTo>
                  <a:cubicBezTo>
                    <a:pt x="2500" y="3488"/>
                    <a:pt x="2650" y="3263"/>
                    <a:pt x="2850" y="3087"/>
                  </a:cubicBezTo>
                  <a:cubicBezTo>
                    <a:pt x="3225" y="2775"/>
                    <a:pt x="3462" y="2300"/>
                    <a:pt x="3462" y="1775"/>
                  </a:cubicBezTo>
                  <a:cubicBezTo>
                    <a:pt x="3462" y="800"/>
                    <a:pt x="2650" y="0"/>
                    <a:pt x="1650" y="50"/>
                  </a:cubicBezTo>
                  <a:cubicBezTo>
                    <a:pt x="762" y="87"/>
                    <a:pt x="37" y="837"/>
                    <a:pt x="12" y="1725"/>
                  </a:cubicBezTo>
                  <a:cubicBezTo>
                    <a:pt x="0" y="2275"/>
                    <a:pt x="237" y="2762"/>
                    <a:pt x="625" y="3087"/>
                  </a:cubicBezTo>
                  <a:cubicBezTo>
                    <a:pt x="837" y="3262"/>
                    <a:pt x="987" y="3487"/>
                    <a:pt x="1062" y="3737"/>
                  </a:cubicBezTo>
                  <a:cubicBezTo>
                    <a:pt x="2425" y="3737"/>
                    <a:pt x="2425" y="3737"/>
                    <a:pt x="2425" y="3737"/>
                  </a:cubicBez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Freeform 72">
              <a:extLst>
                <a:ext uri="{FF2B5EF4-FFF2-40B4-BE49-F238E27FC236}">
                  <a16:creationId xmlns:a16="http://schemas.microsoft.com/office/drawing/2014/main" id="{70AC918E-307A-834B-8158-6CD245231C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83294" y="-1446577"/>
              <a:ext cx="1190626" cy="1808163"/>
            </a:xfrm>
            <a:custGeom>
              <a:avLst/>
              <a:gdLst>
                <a:gd name="T0" fmla="*/ 513 w 1362"/>
                <a:gd name="T1" fmla="*/ 2074 h 2074"/>
                <a:gd name="T2" fmla="*/ 625 w 1362"/>
                <a:gd name="T3" fmla="*/ 2074 h 2074"/>
                <a:gd name="T4" fmla="*/ 125 w 1362"/>
                <a:gd name="T5" fmla="*/ 212 h 2074"/>
                <a:gd name="T6" fmla="*/ 162 w 1362"/>
                <a:gd name="T7" fmla="*/ 212 h 2074"/>
                <a:gd name="T8" fmla="*/ 337 w 1362"/>
                <a:gd name="T9" fmla="*/ 137 h 2074"/>
                <a:gd name="T10" fmla="*/ 425 w 1362"/>
                <a:gd name="T11" fmla="*/ 100 h 2074"/>
                <a:gd name="T12" fmla="*/ 513 w 1362"/>
                <a:gd name="T13" fmla="*/ 137 h 2074"/>
                <a:gd name="T14" fmla="*/ 837 w 1362"/>
                <a:gd name="T15" fmla="*/ 137 h 2074"/>
                <a:gd name="T16" fmla="*/ 925 w 1362"/>
                <a:gd name="T17" fmla="*/ 100 h 2074"/>
                <a:gd name="T18" fmla="*/ 1013 w 1362"/>
                <a:gd name="T19" fmla="*/ 137 h 2074"/>
                <a:gd name="T20" fmla="*/ 1188 w 1362"/>
                <a:gd name="T21" fmla="*/ 212 h 2074"/>
                <a:gd name="T22" fmla="*/ 1225 w 1362"/>
                <a:gd name="T23" fmla="*/ 212 h 2074"/>
                <a:gd name="T24" fmla="*/ 738 w 1362"/>
                <a:gd name="T25" fmla="*/ 2074 h 2074"/>
                <a:gd name="T26" fmla="*/ 850 w 1362"/>
                <a:gd name="T27" fmla="*/ 2074 h 2074"/>
                <a:gd name="T28" fmla="*/ 1362 w 1362"/>
                <a:gd name="T29" fmla="*/ 124 h 2074"/>
                <a:gd name="T30" fmla="*/ 1338 w 1362"/>
                <a:gd name="T31" fmla="*/ 62 h 2074"/>
                <a:gd name="T32" fmla="*/ 1275 w 1362"/>
                <a:gd name="T33" fmla="*/ 75 h 2074"/>
                <a:gd name="T34" fmla="*/ 1200 w 1362"/>
                <a:gd name="T35" fmla="*/ 112 h 2074"/>
                <a:gd name="T36" fmla="*/ 1100 w 1362"/>
                <a:gd name="T37" fmla="*/ 75 h 2074"/>
                <a:gd name="T38" fmla="*/ 938 w 1362"/>
                <a:gd name="T39" fmla="*/ 0 h 2074"/>
                <a:gd name="T40" fmla="*/ 775 w 1362"/>
                <a:gd name="T41" fmla="*/ 75 h 2074"/>
                <a:gd name="T42" fmla="*/ 600 w 1362"/>
                <a:gd name="T43" fmla="*/ 75 h 2074"/>
                <a:gd name="T44" fmla="*/ 438 w 1362"/>
                <a:gd name="T45" fmla="*/ 0 h 2074"/>
                <a:gd name="T46" fmla="*/ 438 w 1362"/>
                <a:gd name="T47" fmla="*/ 0 h 2074"/>
                <a:gd name="T48" fmla="*/ 275 w 1362"/>
                <a:gd name="T49" fmla="*/ 75 h 2074"/>
                <a:gd name="T50" fmla="*/ 175 w 1362"/>
                <a:gd name="T51" fmla="*/ 112 h 2074"/>
                <a:gd name="T52" fmla="*/ 100 w 1362"/>
                <a:gd name="T53" fmla="*/ 75 h 2074"/>
                <a:gd name="T54" fmla="*/ 38 w 1362"/>
                <a:gd name="T55" fmla="*/ 62 h 2074"/>
                <a:gd name="T56" fmla="*/ 13 w 1362"/>
                <a:gd name="T57" fmla="*/ 124 h 2074"/>
                <a:gd name="T58" fmla="*/ 513 w 1362"/>
                <a:gd name="T59" fmla="*/ 2074 h 2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62" h="2074">
                  <a:moveTo>
                    <a:pt x="513" y="2074"/>
                  </a:moveTo>
                  <a:cubicBezTo>
                    <a:pt x="625" y="2074"/>
                    <a:pt x="625" y="2074"/>
                    <a:pt x="625" y="2074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38" y="212"/>
                    <a:pt x="150" y="212"/>
                    <a:pt x="162" y="212"/>
                  </a:cubicBezTo>
                  <a:cubicBezTo>
                    <a:pt x="225" y="212"/>
                    <a:pt x="288" y="187"/>
                    <a:pt x="337" y="137"/>
                  </a:cubicBezTo>
                  <a:cubicBezTo>
                    <a:pt x="362" y="112"/>
                    <a:pt x="387" y="100"/>
                    <a:pt x="425" y="100"/>
                  </a:cubicBezTo>
                  <a:cubicBezTo>
                    <a:pt x="462" y="100"/>
                    <a:pt x="487" y="112"/>
                    <a:pt x="513" y="137"/>
                  </a:cubicBezTo>
                  <a:cubicBezTo>
                    <a:pt x="600" y="237"/>
                    <a:pt x="750" y="237"/>
                    <a:pt x="837" y="137"/>
                  </a:cubicBezTo>
                  <a:cubicBezTo>
                    <a:pt x="862" y="112"/>
                    <a:pt x="888" y="100"/>
                    <a:pt x="925" y="100"/>
                  </a:cubicBezTo>
                  <a:cubicBezTo>
                    <a:pt x="950" y="100"/>
                    <a:pt x="987" y="112"/>
                    <a:pt x="1013" y="137"/>
                  </a:cubicBezTo>
                  <a:cubicBezTo>
                    <a:pt x="1063" y="187"/>
                    <a:pt x="1113" y="212"/>
                    <a:pt x="1188" y="212"/>
                  </a:cubicBezTo>
                  <a:cubicBezTo>
                    <a:pt x="1200" y="212"/>
                    <a:pt x="1212" y="212"/>
                    <a:pt x="1225" y="212"/>
                  </a:cubicBezTo>
                  <a:cubicBezTo>
                    <a:pt x="738" y="2074"/>
                    <a:pt x="738" y="2074"/>
                    <a:pt x="738" y="2074"/>
                  </a:cubicBezTo>
                  <a:cubicBezTo>
                    <a:pt x="850" y="2074"/>
                    <a:pt x="850" y="2074"/>
                    <a:pt x="850" y="2074"/>
                  </a:cubicBezTo>
                  <a:cubicBezTo>
                    <a:pt x="1362" y="124"/>
                    <a:pt x="1362" y="124"/>
                    <a:pt x="1362" y="124"/>
                  </a:cubicBezTo>
                  <a:cubicBezTo>
                    <a:pt x="1362" y="100"/>
                    <a:pt x="1362" y="74"/>
                    <a:pt x="1338" y="62"/>
                  </a:cubicBezTo>
                  <a:cubicBezTo>
                    <a:pt x="1313" y="49"/>
                    <a:pt x="1287" y="62"/>
                    <a:pt x="1275" y="75"/>
                  </a:cubicBezTo>
                  <a:cubicBezTo>
                    <a:pt x="1250" y="99"/>
                    <a:pt x="1225" y="112"/>
                    <a:pt x="1200" y="112"/>
                  </a:cubicBezTo>
                  <a:cubicBezTo>
                    <a:pt x="1163" y="112"/>
                    <a:pt x="1138" y="99"/>
                    <a:pt x="1100" y="75"/>
                  </a:cubicBezTo>
                  <a:cubicBezTo>
                    <a:pt x="1050" y="24"/>
                    <a:pt x="1000" y="0"/>
                    <a:pt x="938" y="0"/>
                  </a:cubicBezTo>
                  <a:cubicBezTo>
                    <a:pt x="875" y="0"/>
                    <a:pt x="825" y="24"/>
                    <a:pt x="775" y="75"/>
                  </a:cubicBezTo>
                  <a:cubicBezTo>
                    <a:pt x="725" y="125"/>
                    <a:pt x="650" y="125"/>
                    <a:pt x="600" y="75"/>
                  </a:cubicBezTo>
                  <a:cubicBezTo>
                    <a:pt x="563" y="24"/>
                    <a:pt x="500" y="0"/>
                    <a:pt x="438" y="0"/>
                  </a:cubicBezTo>
                  <a:cubicBezTo>
                    <a:pt x="438" y="0"/>
                    <a:pt x="438" y="0"/>
                    <a:pt x="438" y="0"/>
                  </a:cubicBezTo>
                  <a:cubicBezTo>
                    <a:pt x="375" y="0"/>
                    <a:pt x="312" y="24"/>
                    <a:pt x="275" y="75"/>
                  </a:cubicBezTo>
                  <a:cubicBezTo>
                    <a:pt x="250" y="99"/>
                    <a:pt x="213" y="112"/>
                    <a:pt x="175" y="112"/>
                  </a:cubicBezTo>
                  <a:cubicBezTo>
                    <a:pt x="150" y="112"/>
                    <a:pt x="113" y="99"/>
                    <a:pt x="100" y="75"/>
                  </a:cubicBezTo>
                  <a:cubicBezTo>
                    <a:pt x="87" y="62"/>
                    <a:pt x="63" y="50"/>
                    <a:pt x="38" y="62"/>
                  </a:cubicBezTo>
                  <a:cubicBezTo>
                    <a:pt x="13" y="75"/>
                    <a:pt x="0" y="99"/>
                    <a:pt x="13" y="124"/>
                  </a:cubicBezTo>
                  <a:lnTo>
                    <a:pt x="513" y="2074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Freeform 73">
              <a:extLst>
                <a:ext uri="{FF2B5EF4-FFF2-40B4-BE49-F238E27FC236}">
                  <a16:creationId xmlns:a16="http://schemas.microsoft.com/office/drawing/2014/main" id="{C409DA50-DAB6-F144-BAD7-D8BBC8779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35707" y="1341073"/>
              <a:ext cx="677863" cy="230188"/>
            </a:xfrm>
            <a:custGeom>
              <a:avLst/>
              <a:gdLst>
                <a:gd name="T0" fmla="*/ 0 w 775"/>
                <a:gd name="T1" fmla="*/ 0 h 263"/>
                <a:gd name="T2" fmla="*/ 387 w 775"/>
                <a:gd name="T3" fmla="*/ 263 h 263"/>
                <a:gd name="T4" fmla="*/ 775 w 775"/>
                <a:gd name="T5" fmla="*/ 0 h 263"/>
                <a:gd name="T6" fmla="*/ 0 w 775"/>
                <a:gd name="T7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5" h="263">
                  <a:moveTo>
                    <a:pt x="0" y="0"/>
                  </a:moveTo>
                  <a:cubicBezTo>
                    <a:pt x="62" y="150"/>
                    <a:pt x="212" y="263"/>
                    <a:pt x="387" y="263"/>
                  </a:cubicBezTo>
                  <a:cubicBezTo>
                    <a:pt x="562" y="263"/>
                    <a:pt x="712" y="150"/>
                    <a:pt x="77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</a:sys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4" name="Freeform 74">
              <a:extLst>
                <a:ext uri="{FF2B5EF4-FFF2-40B4-BE49-F238E27FC236}">
                  <a16:creationId xmlns:a16="http://schemas.microsoft.com/office/drawing/2014/main" id="{49D3684D-25DF-B94A-AD3A-1730E659A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83294" y="328248"/>
              <a:ext cx="1192213" cy="1023938"/>
            </a:xfrm>
            <a:custGeom>
              <a:avLst/>
              <a:gdLst>
                <a:gd name="T0" fmla="*/ 1138 w 1363"/>
                <a:gd name="T1" fmla="*/ 1175 h 1175"/>
                <a:gd name="T2" fmla="*/ 225 w 1363"/>
                <a:gd name="T3" fmla="*/ 1175 h 1175"/>
                <a:gd name="T4" fmla="*/ 0 w 1363"/>
                <a:gd name="T5" fmla="*/ 950 h 1175"/>
                <a:gd name="T6" fmla="*/ 0 w 1363"/>
                <a:gd name="T7" fmla="*/ 0 h 1175"/>
                <a:gd name="T8" fmla="*/ 1363 w 1363"/>
                <a:gd name="T9" fmla="*/ 0 h 1175"/>
                <a:gd name="T10" fmla="*/ 1363 w 1363"/>
                <a:gd name="T11" fmla="*/ 950 h 1175"/>
                <a:gd name="T12" fmla="*/ 1138 w 1363"/>
                <a:gd name="T13" fmla="*/ 1175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3" h="1175">
                  <a:moveTo>
                    <a:pt x="1138" y="1175"/>
                  </a:moveTo>
                  <a:cubicBezTo>
                    <a:pt x="225" y="1175"/>
                    <a:pt x="225" y="1175"/>
                    <a:pt x="225" y="1175"/>
                  </a:cubicBezTo>
                  <a:cubicBezTo>
                    <a:pt x="100" y="1175"/>
                    <a:pt x="0" y="1075"/>
                    <a:pt x="0" y="95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63" y="0"/>
                    <a:pt x="1363" y="0"/>
                    <a:pt x="1363" y="0"/>
                  </a:cubicBezTo>
                  <a:cubicBezTo>
                    <a:pt x="1363" y="950"/>
                    <a:pt x="1363" y="950"/>
                    <a:pt x="1363" y="950"/>
                  </a:cubicBezTo>
                  <a:cubicBezTo>
                    <a:pt x="1363" y="1075"/>
                    <a:pt x="1263" y="1175"/>
                    <a:pt x="1138" y="1175"/>
                  </a:cubicBezTo>
                  <a:close/>
                </a:path>
              </a:pathLst>
            </a:custGeom>
            <a:solidFill>
              <a:sysClr val="windowText" lastClr="000000">
                <a:lumMod val="65000"/>
                <a:lumOff val="35000"/>
              </a:sys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Freeform 75">
              <a:extLst>
                <a:ext uri="{FF2B5EF4-FFF2-40B4-BE49-F238E27FC236}">
                  <a16:creationId xmlns:a16="http://schemas.microsoft.com/office/drawing/2014/main" id="{F9F71477-9ACD-6F4C-9451-7E50129236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64232" y="502873"/>
              <a:ext cx="1420813" cy="239713"/>
            </a:xfrm>
            <a:custGeom>
              <a:avLst/>
              <a:gdLst>
                <a:gd name="T0" fmla="*/ 1487 w 1625"/>
                <a:gd name="T1" fmla="*/ 275 h 275"/>
                <a:gd name="T2" fmla="*/ 137 w 1625"/>
                <a:gd name="T3" fmla="*/ 275 h 275"/>
                <a:gd name="T4" fmla="*/ 0 w 1625"/>
                <a:gd name="T5" fmla="*/ 137 h 275"/>
                <a:gd name="T6" fmla="*/ 0 w 1625"/>
                <a:gd name="T7" fmla="*/ 137 h 275"/>
                <a:gd name="T8" fmla="*/ 137 w 1625"/>
                <a:gd name="T9" fmla="*/ 0 h 275"/>
                <a:gd name="T10" fmla="*/ 1487 w 1625"/>
                <a:gd name="T11" fmla="*/ 0 h 275"/>
                <a:gd name="T12" fmla="*/ 1625 w 1625"/>
                <a:gd name="T13" fmla="*/ 137 h 275"/>
                <a:gd name="T14" fmla="*/ 1625 w 1625"/>
                <a:gd name="T15" fmla="*/ 137 h 275"/>
                <a:gd name="T16" fmla="*/ 1487 w 1625"/>
                <a:gd name="T1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5" h="275">
                  <a:moveTo>
                    <a:pt x="1487" y="275"/>
                  </a:moveTo>
                  <a:cubicBezTo>
                    <a:pt x="137" y="275"/>
                    <a:pt x="137" y="275"/>
                    <a:pt x="137" y="275"/>
                  </a:cubicBezTo>
                  <a:cubicBezTo>
                    <a:pt x="62" y="275"/>
                    <a:pt x="0" y="212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62"/>
                    <a:pt x="62" y="0"/>
                    <a:pt x="137" y="0"/>
                  </a:cubicBezTo>
                  <a:cubicBezTo>
                    <a:pt x="1487" y="0"/>
                    <a:pt x="1487" y="0"/>
                    <a:pt x="1487" y="0"/>
                  </a:cubicBezTo>
                  <a:cubicBezTo>
                    <a:pt x="1562" y="0"/>
                    <a:pt x="1625" y="62"/>
                    <a:pt x="1625" y="137"/>
                  </a:cubicBezTo>
                  <a:cubicBezTo>
                    <a:pt x="1625" y="137"/>
                    <a:pt x="1625" y="137"/>
                    <a:pt x="1625" y="137"/>
                  </a:cubicBezTo>
                  <a:cubicBezTo>
                    <a:pt x="1625" y="212"/>
                    <a:pt x="1562" y="275"/>
                    <a:pt x="1487" y="275"/>
                  </a:cubicBez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</a:sys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Freeform 76">
              <a:extLst>
                <a:ext uri="{FF2B5EF4-FFF2-40B4-BE49-F238E27FC236}">
                  <a16:creationId xmlns:a16="http://schemas.microsoft.com/office/drawing/2014/main" id="{EDD406B1-ED3A-7042-8B4A-2B1B4F4B1F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64232" y="883873"/>
              <a:ext cx="1420813" cy="239713"/>
            </a:xfrm>
            <a:custGeom>
              <a:avLst/>
              <a:gdLst>
                <a:gd name="T0" fmla="*/ 1487 w 1625"/>
                <a:gd name="T1" fmla="*/ 274 h 274"/>
                <a:gd name="T2" fmla="*/ 137 w 1625"/>
                <a:gd name="T3" fmla="*/ 274 h 274"/>
                <a:gd name="T4" fmla="*/ 0 w 1625"/>
                <a:gd name="T5" fmla="*/ 137 h 274"/>
                <a:gd name="T6" fmla="*/ 0 w 1625"/>
                <a:gd name="T7" fmla="*/ 137 h 274"/>
                <a:gd name="T8" fmla="*/ 137 w 1625"/>
                <a:gd name="T9" fmla="*/ 0 h 274"/>
                <a:gd name="T10" fmla="*/ 1487 w 1625"/>
                <a:gd name="T11" fmla="*/ 0 h 274"/>
                <a:gd name="T12" fmla="*/ 1625 w 1625"/>
                <a:gd name="T13" fmla="*/ 137 h 274"/>
                <a:gd name="T14" fmla="*/ 1625 w 1625"/>
                <a:gd name="T15" fmla="*/ 137 h 274"/>
                <a:gd name="T16" fmla="*/ 1487 w 1625"/>
                <a:gd name="T17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5" h="274">
                  <a:moveTo>
                    <a:pt x="1487" y="274"/>
                  </a:moveTo>
                  <a:cubicBezTo>
                    <a:pt x="137" y="274"/>
                    <a:pt x="137" y="274"/>
                    <a:pt x="137" y="274"/>
                  </a:cubicBezTo>
                  <a:cubicBezTo>
                    <a:pt x="62" y="274"/>
                    <a:pt x="0" y="212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62"/>
                    <a:pt x="62" y="0"/>
                    <a:pt x="137" y="0"/>
                  </a:cubicBezTo>
                  <a:cubicBezTo>
                    <a:pt x="1487" y="0"/>
                    <a:pt x="1487" y="0"/>
                    <a:pt x="1487" y="0"/>
                  </a:cubicBezTo>
                  <a:cubicBezTo>
                    <a:pt x="1562" y="0"/>
                    <a:pt x="1625" y="62"/>
                    <a:pt x="1625" y="137"/>
                  </a:cubicBezTo>
                  <a:cubicBezTo>
                    <a:pt x="1625" y="137"/>
                    <a:pt x="1625" y="137"/>
                    <a:pt x="1625" y="137"/>
                  </a:cubicBezTo>
                  <a:cubicBezTo>
                    <a:pt x="1625" y="212"/>
                    <a:pt x="1562" y="274"/>
                    <a:pt x="1487" y="274"/>
                  </a:cubicBez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</a:sys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97" name="Freeform 184">
            <a:extLst>
              <a:ext uri="{FF2B5EF4-FFF2-40B4-BE49-F238E27FC236}">
                <a16:creationId xmlns:a16="http://schemas.microsoft.com/office/drawing/2014/main" id="{0239C741-E002-894A-85DC-7F10B0272FDC}"/>
              </a:ext>
            </a:extLst>
          </p:cNvPr>
          <p:cNvSpPr>
            <a:spLocks/>
          </p:cNvSpPr>
          <p:nvPr/>
        </p:nvSpPr>
        <p:spPr bwMode="auto">
          <a:xfrm rot="2511390">
            <a:off x="1736726" y="3359768"/>
            <a:ext cx="234125" cy="128442"/>
          </a:xfrm>
          <a:custGeom>
            <a:avLst/>
            <a:gdLst>
              <a:gd name="T0" fmla="*/ 795 w 895"/>
              <a:gd name="T1" fmla="*/ 4 h 491"/>
              <a:gd name="T2" fmla="*/ 895 w 895"/>
              <a:gd name="T3" fmla="*/ 38 h 491"/>
              <a:gd name="T4" fmla="*/ 881 w 895"/>
              <a:gd name="T5" fmla="*/ 40 h 491"/>
              <a:gd name="T6" fmla="*/ 846 w 895"/>
              <a:gd name="T7" fmla="*/ 51 h 491"/>
              <a:gd name="T8" fmla="*/ 804 w 895"/>
              <a:gd name="T9" fmla="*/ 75 h 491"/>
              <a:gd name="T10" fmla="*/ 768 w 895"/>
              <a:gd name="T11" fmla="*/ 116 h 491"/>
              <a:gd name="T12" fmla="*/ 751 w 895"/>
              <a:gd name="T13" fmla="*/ 180 h 491"/>
              <a:gd name="T14" fmla="*/ 766 w 895"/>
              <a:gd name="T15" fmla="*/ 273 h 491"/>
              <a:gd name="T16" fmla="*/ 752 w 895"/>
              <a:gd name="T17" fmla="*/ 272 h 491"/>
              <a:gd name="T18" fmla="*/ 719 w 895"/>
              <a:gd name="T19" fmla="*/ 275 h 491"/>
              <a:gd name="T20" fmla="*/ 680 w 895"/>
              <a:gd name="T21" fmla="*/ 292 h 491"/>
              <a:gd name="T22" fmla="*/ 647 w 895"/>
              <a:gd name="T23" fmla="*/ 332 h 491"/>
              <a:gd name="T24" fmla="*/ 631 w 895"/>
              <a:gd name="T25" fmla="*/ 407 h 491"/>
              <a:gd name="T26" fmla="*/ 616 w 895"/>
              <a:gd name="T27" fmla="*/ 403 h 491"/>
              <a:gd name="T28" fmla="*/ 584 w 895"/>
              <a:gd name="T29" fmla="*/ 407 h 491"/>
              <a:gd name="T30" fmla="*/ 565 w 895"/>
              <a:gd name="T31" fmla="*/ 429 h 491"/>
              <a:gd name="T32" fmla="*/ 560 w 895"/>
              <a:gd name="T33" fmla="*/ 451 h 491"/>
              <a:gd name="T34" fmla="*/ 549 w 895"/>
              <a:gd name="T35" fmla="*/ 468 h 491"/>
              <a:gd name="T36" fmla="*/ 520 w 895"/>
              <a:gd name="T37" fmla="*/ 462 h 491"/>
              <a:gd name="T38" fmla="*/ 490 w 895"/>
              <a:gd name="T39" fmla="*/ 451 h 491"/>
              <a:gd name="T40" fmla="*/ 461 w 895"/>
              <a:gd name="T41" fmla="*/ 462 h 491"/>
              <a:gd name="T42" fmla="*/ 448 w 895"/>
              <a:gd name="T43" fmla="*/ 485 h 491"/>
              <a:gd name="T44" fmla="*/ 421 w 895"/>
              <a:gd name="T45" fmla="*/ 466 h 491"/>
              <a:gd name="T46" fmla="*/ 371 w 895"/>
              <a:gd name="T47" fmla="*/ 446 h 491"/>
              <a:gd name="T48" fmla="*/ 306 w 895"/>
              <a:gd name="T49" fmla="*/ 455 h 491"/>
              <a:gd name="T50" fmla="*/ 257 w 895"/>
              <a:gd name="T51" fmla="*/ 490 h 491"/>
              <a:gd name="T52" fmla="*/ 244 w 895"/>
              <a:gd name="T53" fmla="*/ 467 h 491"/>
              <a:gd name="T54" fmla="*/ 213 w 895"/>
              <a:gd name="T55" fmla="*/ 431 h 491"/>
              <a:gd name="T56" fmla="*/ 167 w 895"/>
              <a:gd name="T57" fmla="*/ 399 h 491"/>
              <a:gd name="T58" fmla="*/ 106 w 895"/>
              <a:gd name="T59" fmla="*/ 387 h 491"/>
              <a:gd name="T60" fmla="*/ 29 w 895"/>
              <a:gd name="T61" fmla="*/ 414 h 491"/>
              <a:gd name="T62" fmla="*/ 2 w 895"/>
              <a:gd name="T63" fmla="*/ 423 h 491"/>
              <a:gd name="T64" fmla="*/ 19 w 895"/>
              <a:gd name="T65" fmla="*/ 376 h 491"/>
              <a:gd name="T66" fmla="*/ 52 w 895"/>
              <a:gd name="T67" fmla="*/ 317 h 491"/>
              <a:gd name="T68" fmla="*/ 105 w 895"/>
              <a:gd name="T69" fmla="*/ 271 h 491"/>
              <a:gd name="T70" fmla="*/ 176 w 895"/>
              <a:gd name="T71" fmla="*/ 258 h 491"/>
              <a:gd name="T72" fmla="*/ 235 w 895"/>
              <a:gd name="T73" fmla="*/ 275 h 491"/>
              <a:gd name="T74" fmla="*/ 287 w 895"/>
              <a:gd name="T75" fmla="*/ 301 h 491"/>
              <a:gd name="T76" fmla="*/ 348 w 895"/>
              <a:gd name="T77" fmla="*/ 326 h 491"/>
              <a:gd name="T78" fmla="*/ 432 w 895"/>
              <a:gd name="T79" fmla="*/ 333 h 491"/>
              <a:gd name="T80" fmla="*/ 426 w 895"/>
              <a:gd name="T81" fmla="*/ 314 h 491"/>
              <a:gd name="T82" fmla="*/ 396 w 895"/>
              <a:gd name="T83" fmla="*/ 286 h 491"/>
              <a:gd name="T84" fmla="*/ 440 w 895"/>
              <a:gd name="T85" fmla="*/ 283 h 491"/>
              <a:gd name="T86" fmla="*/ 457 w 895"/>
              <a:gd name="T87" fmla="*/ 268 h 491"/>
              <a:gd name="T88" fmla="*/ 495 w 895"/>
              <a:gd name="T89" fmla="*/ 264 h 491"/>
              <a:gd name="T90" fmla="*/ 503 w 895"/>
              <a:gd name="T91" fmla="*/ 247 h 491"/>
              <a:gd name="T92" fmla="*/ 515 w 895"/>
              <a:gd name="T93" fmla="*/ 239 h 491"/>
              <a:gd name="T94" fmla="*/ 516 w 895"/>
              <a:gd name="T95" fmla="*/ 274 h 491"/>
              <a:gd name="T96" fmla="*/ 527 w 895"/>
              <a:gd name="T97" fmla="*/ 295 h 491"/>
              <a:gd name="T98" fmla="*/ 553 w 895"/>
              <a:gd name="T99" fmla="*/ 268 h 491"/>
              <a:gd name="T100" fmla="*/ 592 w 895"/>
              <a:gd name="T101" fmla="*/ 208 h 491"/>
              <a:gd name="T102" fmla="*/ 617 w 895"/>
              <a:gd name="T103" fmla="*/ 127 h 491"/>
              <a:gd name="T104" fmla="*/ 638 w 895"/>
              <a:gd name="T105" fmla="*/ 72 h 491"/>
              <a:gd name="T106" fmla="*/ 671 w 895"/>
              <a:gd name="T107" fmla="*/ 28 h 491"/>
              <a:gd name="T108" fmla="*/ 722 w 895"/>
              <a:gd name="T109" fmla="*/ 3 h 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895" h="491">
                <a:moveTo>
                  <a:pt x="744" y="0"/>
                </a:moveTo>
                <a:lnTo>
                  <a:pt x="768" y="0"/>
                </a:lnTo>
                <a:lnTo>
                  <a:pt x="795" y="4"/>
                </a:lnTo>
                <a:lnTo>
                  <a:pt x="825" y="11"/>
                </a:lnTo>
                <a:lnTo>
                  <a:pt x="858" y="23"/>
                </a:lnTo>
                <a:lnTo>
                  <a:pt x="895" y="38"/>
                </a:lnTo>
                <a:lnTo>
                  <a:pt x="893" y="38"/>
                </a:lnTo>
                <a:lnTo>
                  <a:pt x="889" y="39"/>
                </a:lnTo>
                <a:lnTo>
                  <a:pt x="881" y="40"/>
                </a:lnTo>
                <a:lnTo>
                  <a:pt x="871" y="43"/>
                </a:lnTo>
                <a:lnTo>
                  <a:pt x="859" y="46"/>
                </a:lnTo>
                <a:lnTo>
                  <a:pt x="846" y="51"/>
                </a:lnTo>
                <a:lnTo>
                  <a:pt x="833" y="57"/>
                </a:lnTo>
                <a:lnTo>
                  <a:pt x="818" y="66"/>
                </a:lnTo>
                <a:lnTo>
                  <a:pt x="804" y="75"/>
                </a:lnTo>
                <a:lnTo>
                  <a:pt x="791" y="87"/>
                </a:lnTo>
                <a:lnTo>
                  <a:pt x="779" y="100"/>
                </a:lnTo>
                <a:lnTo>
                  <a:pt x="768" y="116"/>
                </a:lnTo>
                <a:lnTo>
                  <a:pt x="760" y="135"/>
                </a:lnTo>
                <a:lnTo>
                  <a:pt x="754" y="156"/>
                </a:lnTo>
                <a:lnTo>
                  <a:pt x="751" y="180"/>
                </a:lnTo>
                <a:lnTo>
                  <a:pt x="751" y="208"/>
                </a:lnTo>
                <a:lnTo>
                  <a:pt x="757" y="239"/>
                </a:lnTo>
                <a:lnTo>
                  <a:pt x="766" y="273"/>
                </a:lnTo>
                <a:lnTo>
                  <a:pt x="765" y="272"/>
                </a:lnTo>
                <a:lnTo>
                  <a:pt x="759" y="272"/>
                </a:lnTo>
                <a:lnTo>
                  <a:pt x="752" y="272"/>
                </a:lnTo>
                <a:lnTo>
                  <a:pt x="743" y="272"/>
                </a:lnTo>
                <a:lnTo>
                  <a:pt x="732" y="273"/>
                </a:lnTo>
                <a:lnTo>
                  <a:pt x="719" y="275"/>
                </a:lnTo>
                <a:lnTo>
                  <a:pt x="706" y="278"/>
                </a:lnTo>
                <a:lnTo>
                  <a:pt x="693" y="284"/>
                </a:lnTo>
                <a:lnTo>
                  <a:pt x="680" y="292"/>
                </a:lnTo>
                <a:lnTo>
                  <a:pt x="668" y="303"/>
                </a:lnTo>
                <a:lnTo>
                  <a:pt x="657" y="316"/>
                </a:lnTo>
                <a:lnTo>
                  <a:pt x="647" y="332"/>
                </a:lnTo>
                <a:lnTo>
                  <a:pt x="639" y="353"/>
                </a:lnTo>
                <a:lnTo>
                  <a:pt x="634" y="377"/>
                </a:lnTo>
                <a:lnTo>
                  <a:pt x="631" y="407"/>
                </a:lnTo>
                <a:lnTo>
                  <a:pt x="629" y="406"/>
                </a:lnTo>
                <a:lnTo>
                  <a:pt x="624" y="404"/>
                </a:lnTo>
                <a:lnTo>
                  <a:pt x="616" y="403"/>
                </a:lnTo>
                <a:lnTo>
                  <a:pt x="606" y="402"/>
                </a:lnTo>
                <a:lnTo>
                  <a:pt x="595" y="403"/>
                </a:lnTo>
                <a:lnTo>
                  <a:pt x="584" y="407"/>
                </a:lnTo>
                <a:lnTo>
                  <a:pt x="574" y="415"/>
                </a:lnTo>
                <a:lnTo>
                  <a:pt x="565" y="427"/>
                </a:lnTo>
                <a:lnTo>
                  <a:pt x="565" y="429"/>
                </a:lnTo>
                <a:lnTo>
                  <a:pt x="563" y="434"/>
                </a:lnTo>
                <a:lnTo>
                  <a:pt x="562" y="441"/>
                </a:lnTo>
                <a:lnTo>
                  <a:pt x="560" y="451"/>
                </a:lnTo>
                <a:lnTo>
                  <a:pt x="559" y="458"/>
                </a:lnTo>
                <a:lnTo>
                  <a:pt x="554" y="463"/>
                </a:lnTo>
                <a:lnTo>
                  <a:pt x="549" y="468"/>
                </a:lnTo>
                <a:lnTo>
                  <a:pt x="541" y="470"/>
                </a:lnTo>
                <a:lnTo>
                  <a:pt x="531" y="468"/>
                </a:lnTo>
                <a:lnTo>
                  <a:pt x="520" y="462"/>
                </a:lnTo>
                <a:lnTo>
                  <a:pt x="510" y="457"/>
                </a:lnTo>
                <a:lnTo>
                  <a:pt x="501" y="452"/>
                </a:lnTo>
                <a:lnTo>
                  <a:pt x="490" y="451"/>
                </a:lnTo>
                <a:lnTo>
                  <a:pt x="480" y="452"/>
                </a:lnTo>
                <a:lnTo>
                  <a:pt x="470" y="456"/>
                </a:lnTo>
                <a:lnTo>
                  <a:pt x="461" y="462"/>
                </a:lnTo>
                <a:lnTo>
                  <a:pt x="454" y="473"/>
                </a:lnTo>
                <a:lnTo>
                  <a:pt x="450" y="488"/>
                </a:lnTo>
                <a:lnTo>
                  <a:pt x="448" y="485"/>
                </a:lnTo>
                <a:lnTo>
                  <a:pt x="442" y="480"/>
                </a:lnTo>
                <a:lnTo>
                  <a:pt x="433" y="473"/>
                </a:lnTo>
                <a:lnTo>
                  <a:pt x="421" y="466"/>
                </a:lnTo>
                <a:lnTo>
                  <a:pt x="407" y="457"/>
                </a:lnTo>
                <a:lnTo>
                  <a:pt x="389" y="450"/>
                </a:lnTo>
                <a:lnTo>
                  <a:pt x="371" y="446"/>
                </a:lnTo>
                <a:lnTo>
                  <a:pt x="350" y="444"/>
                </a:lnTo>
                <a:lnTo>
                  <a:pt x="329" y="447"/>
                </a:lnTo>
                <a:lnTo>
                  <a:pt x="306" y="455"/>
                </a:lnTo>
                <a:lnTo>
                  <a:pt x="283" y="469"/>
                </a:lnTo>
                <a:lnTo>
                  <a:pt x="259" y="491"/>
                </a:lnTo>
                <a:lnTo>
                  <a:pt x="257" y="490"/>
                </a:lnTo>
                <a:lnTo>
                  <a:pt x="255" y="484"/>
                </a:lnTo>
                <a:lnTo>
                  <a:pt x="251" y="477"/>
                </a:lnTo>
                <a:lnTo>
                  <a:pt x="244" y="467"/>
                </a:lnTo>
                <a:lnTo>
                  <a:pt x="235" y="456"/>
                </a:lnTo>
                <a:lnTo>
                  <a:pt x="226" y="444"/>
                </a:lnTo>
                <a:lnTo>
                  <a:pt x="213" y="431"/>
                </a:lnTo>
                <a:lnTo>
                  <a:pt x="200" y="419"/>
                </a:lnTo>
                <a:lnTo>
                  <a:pt x="185" y="408"/>
                </a:lnTo>
                <a:lnTo>
                  <a:pt x="167" y="399"/>
                </a:lnTo>
                <a:lnTo>
                  <a:pt x="149" y="393"/>
                </a:lnTo>
                <a:lnTo>
                  <a:pt x="129" y="388"/>
                </a:lnTo>
                <a:lnTo>
                  <a:pt x="106" y="387"/>
                </a:lnTo>
                <a:lnTo>
                  <a:pt x="81" y="392"/>
                </a:lnTo>
                <a:lnTo>
                  <a:pt x="56" y="399"/>
                </a:lnTo>
                <a:lnTo>
                  <a:pt x="29" y="414"/>
                </a:lnTo>
                <a:lnTo>
                  <a:pt x="0" y="434"/>
                </a:lnTo>
                <a:lnTo>
                  <a:pt x="0" y="430"/>
                </a:lnTo>
                <a:lnTo>
                  <a:pt x="2" y="423"/>
                </a:lnTo>
                <a:lnTo>
                  <a:pt x="7" y="410"/>
                </a:lnTo>
                <a:lnTo>
                  <a:pt x="11" y="394"/>
                </a:lnTo>
                <a:lnTo>
                  <a:pt x="19" y="376"/>
                </a:lnTo>
                <a:lnTo>
                  <a:pt x="28" y="356"/>
                </a:lnTo>
                <a:lnTo>
                  <a:pt x="39" y="337"/>
                </a:lnTo>
                <a:lnTo>
                  <a:pt x="52" y="317"/>
                </a:lnTo>
                <a:lnTo>
                  <a:pt x="67" y="299"/>
                </a:lnTo>
                <a:lnTo>
                  <a:pt x="85" y="283"/>
                </a:lnTo>
                <a:lnTo>
                  <a:pt x="105" y="271"/>
                </a:lnTo>
                <a:lnTo>
                  <a:pt x="127" y="262"/>
                </a:lnTo>
                <a:lnTo>
                  <a:pt x="152" y="258"/>
                </a:lnTo>
                <a:lnTo>
                  <a:pt x="176" y="258"/>
                </a:lnTo>
                <a:lnTo>
                  <a:pt x="198" y="262"/>
                </a:lnTo>
                <a:lnTo>
                  <a:pt x="218" y="267"/>
                </a:lnTo>
                <a:lnTo>
                  <a:pt x="235" y="275"/>
                </a:lnTo>
                <a:lnTo>
                  <a:pt x="253" y="283"/>
                </a:lnTo>
                <a:lnTo>
                  <a:pt x="270" y="293"/>
                </a:lnTo>
                <a:lnTo>
                  <a:pt x="287" y="301"/>
                </a:lnTo>
                <a:lnTo>
                  <a:pt x="306" y="310"/>
                </a:lnTo>
                <a:lnTo>
                  <a:pt x="326" y="319"/>
                </a:lnTo>
                <a:lnTo>
                  <a:pt x="348" y="326"/>
                </a:lnTo>
                <a:lnTo>
                  <a:pt x="372" y="331"/>
                </a:lnTo>
                <a:lnTo>
                  <a:pt x="400" y="333"/>
                </a:lnTo>
                <a:lnTo>
                  <a:pt x="432" y="333"/>
                </a:lnTo>
                <a:lnTo>
                  <a:pt x="432" y="331"/>
                </a:lnTo>
                <a:lnTo>
                  <a:pt x="430" y="323"/>
                </a:lnTo>
                <a:lnTo>
                  <a:pt x="426" y="314"/>
                </a:lnTo>
                <a:lnTo>
                  <a:pt x="419" y="304"/>
                </a:lnTo>
                <a:lnTo>
                  <a:pt x="409" y="294"/>
                </a:lnTo>
                <a:lnTo>
                  <a:pt x="396" y="286"/>
                </a:lnTo>
                <a:lnTo>
                  <a:pt x="437" y="288"/>
                </a:lnTo>
                <a:lnTo>
                  <a:pt x="438" y="287"/>
                </a:lnTo>
                <a:lnTo>
                  <a:pt x="440" y="283"/>
                </a:lnTo>
                <a:lnTo>
                  <a:pt x="443" y="278"/>
                </a:lnTo>
                <a:lnTo>
                  <a:pt x="449" y="273"/>
                </a:lnTo>
                <a:lnTo>
                  <a:pt x="457" y="268"/>
                </a:lnTo>
                <a:lnTo>
                  <a:pt x="466" y="264"/>
                </a:lnTo>
                <a:lnTo>
                  <a:pt x="480" y="263"/>
                </a:lnTo>
                <a:lnTo>
                  <a:pt x="495" y="264"/>
                </a:lnTo>
                <a:lnTo>
                  <a:pt x="496" y="262"/>
                </a:lnTo>
                <a:lnTo>
                  <a:pt x="498" y="255"/>
                </a:lnTo>
                <a:lnTo>
                  <a:pt x="503" y="247"/>
                </a:lnTo>
                <a:lnTo>
                  <a:pt x="508" y="240"/>
                </a:lnTo>
                <a:lnTo>
                  <a:pt x="516" y="235"/>
                </a:lnTo>
                <a:lnTo>
                  <a:pt x="515" y="239"/>
                </a:lnTo>
                <a:lnTo>
                  <a:pt x="515" y="249"/>
                </a:lnTo>
                <a:lnTo>
                  <a:pt x="515" y="261"/>
                </a:lnTo>
                <a:lnTo>
                  <a:pt x="516" y="274"/>
                </a:lnTo>
                <a:lnTo>
                  <a:pt x="519" y="287"/>
                </a:lnTo>
                <a:lnTo>
                  <a:pt x="525" y="296"/>
                </a:lnTo>
                <a:lnTo>
                  <a:pt x="527" y="295"/>
                </a:lnTo>
                <a:lnTo>
                  <a:pt x="532" y="289"/>
                </a:lnTo>
                <a:lnTo>
                  <a:pt x="542" y="280"/>
                </a:lnTo>
                <a:lnTo>
                  <a:pt x="553" y="268"/>
                </a:lnTo>
                <a:lnTo>
                  <a:pt x="567" y="252"/>
                </a:lnTo>
                <a:lnTo>
                  <a:pt x="580" y="232"/>
                </a:lnTo>
                <a:lnTo>
                  <a:pt x="592" y="208"/>
                </a:lnTo>
                <a:lnTo>
                  <a:pt x="604" y="180"/>
                </a:lnTo>
                <a:lnTo>
                  <a:pt x="613" y="147"/>
                </a:lnTo>
                <a:lnTo>
                  <a:pt x="617" y="127"/>
                </a:lnTo>
                <a:lnTo>
                  <a:pt x="623" y="109"/>
                </a:lnTo>
                <a:lnTo>
                  <a:pt x="630" y="90"/>
                </a:lnTo>
                <a:lnTo>
                  <a:pt x="638" y="72"/>
                </a:lnTo>
                <a:lnTo>
                  <a:pt x="647" y="56"/>
                </a:lnTo>
                <a:lnTo>
                  <a:pt x="658" y="41"/>
                </a:lnTo>
                <a:lnTo>
                  <a:pt x="671" y="28"/>
                </a:lnTo>
                <a:lnTo>
                  <a:pt x="685" y="17"/>
                </a:lnTo>
                <a:lnTo>
                  <a:pt x="703" y="8"/>
                </a:lnTo>
                <a:lnTo>
                  <a:pt x="722" y="3"/>
                </a:lnTo>
                <a:lnTo>
                  <a:pt x="744" y="0"/>
                </a:lnTo>
                <a:close/>
              </a:path>
            </a:pathLst>
          </a:custGeom>
          <a:solidFill>
            <a:sysClr val="windowText" lastClr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98" name="Freeform 184">
            <a:extLst>
              <a:ext uri="{FF2B5EF4-FFF2-40B4-BE49-F238E27FC236}">
                <a16:creationId xmlns:a16="http://schemas.microsoft.com/office/drawing/2014/main" id="{9215F023-698B-ED4D-B1FA-1A28C5F1938F}"/>
              </a:ext>
            </a:extLst>
          </p:cNvPr>
          <p:cNvSpPr>
            <a:spLocks/>
          </p:cNvSpPr>
          <p:nvPr/>
        </p:nvSpPr>
        <p:spPr bwMode="auto">
          <a:xfrm rot="1139452">
            <a:off x="1404466" y="3183042"/>
            <a:ext cx="393886" cy="216088"/>
          </a:xfrm>
          <a:custGeom>
            <a:avLst/>
            <a:gdLst>
              <a:gd name="T0" fmla="*/ 795 w 895"/>
              <a:gd name="T1" fmla="*/ 4 h 491"/>
              <a:gd name="T2" fmla="*/ 895 w 895"/>
              <a:gd name="T3" fmla="*/ 38 h 491"/>
              <a:gd name="T4" fmla="*/ 881 w 895"/>
              <a:gd name="T5" fmla="*/ 40 h 491"/>
              <a:gd name="T6" fmla="*/ 846 w 895"/>
              <a:gd name="T7" fmla="*/ 51 h 491"/>
              <a:gd name="T8" fmla="*/ 804 w 895"/>
              <a:gd name="T9" fmla="*/ 75 h 491"/>
              <a:gd name="T10" fmla="*/ 768 w 895"/>
              <a:gd name="T11" fmla="*/ 116 h 491"/>
              <a:gd name="T12" fmla="*/ 751 w 895"/>
              <a:gd name="T13" fmla="*/ 180 h 491"/>
              <a:gd name="T14" fmla="*/ 766 w 895"/>
              <a:gd name="T15" fmla="*/ 273 h 491"/>
              <a:gd name="T16" fmla="*/ 752 w 895"/>
              <a:gd name="T17" fmla="*/ 272 h 491"/>
              <a:gd name="T18" fmla="*/ 719 w 895"/>
              <a:gd name="T19" fmla="*/ 275 h 491"/>
              <a:gd name="T20" fmla="*/ 680 w 895"/>
              <a:gd name="T21" fmla="*/ 292 h 491"/>
              <a:gd name="T22" fmla="*/ 647 w 895"/>
              <a:gd name="T23" fmla="*/ 332 h 491"/>
              <a:gd name="T24" fmla="*/ 631 w 895"/>
              <a:gd name="T25" fmla="*/ 407 h 491"/>
              <a:gd name="T26" fmla="*/ 616 w 895"/>
              <a:gd name="T27" fmla="*/ 403 h 491"/>
              <a:gd name="T28" fmla="*/ 584 w 895"/>
              <a:gd name="T29" fmla="*/ 407 h 491"/>
              <a:gd name="T30" fmla="*/ 565 w 895"/>
              <a:gd name="T31" fmla="*/ 429 h 491"/>
              <a:gd name="T32" fmla="*/ 560 w 895"/>
              <a:gd name="T33" fmla="*/ 451 h 491"/>
              <a:gd name="T34" fmla="*/ 549 w 895"/>
              <a:gd name="T35" fmla="*/ 468 h 491"/>
              <a:gd name="T36" fmla="*/ 520 w 895"/>
              <a:gd name="T37" fmla="*/ 462 h 491"/>
              <a:gd name="T38" fmla="*/ 490 w 895"/>
              <a:gd name="T39" fmla="*/ 451 h 491"/>
              <a:gd name="T40" fmla="*/ 461 w 895"/>
              <a:gd name="T41" fmla="*/ 462 h 491"/>
              <a:gd name="T42" fmla="*/ 448 w 895"/>
              <a:gd name="T43" fmla="*/ 485 h 491"/>
              <a:gd name="T44" fmla="*/ 421 w 895"/>
              <a:gd name="T45" fmla="*/ 466 h 491"/>
              <a:gd name="T46" fmla="*/ 371 w 895"/>
              <a:gd name="T47" fmla="*/ 446 h 491"/>
              <a:gd name="T48" fmla="*/ 306 w 895"/>
              <a:gd name="T49" fmla="*/ 455 h 491"/>
              <a:gd name="T50" fmla="*/ 257 w 895"/>
              <a:gd name="T51" fmla="*/ 490 h 491"/>
              <a:gd name="T52" fmla="*/ 244 w 895"/>
              <a:gd name="T53" fmla="*/ 467 h 491"/>
              <a:gd name="T54" fmla="*/ 213 w 895"/>
              <a:gd name="T55" fmla="*/ 431 h 491"/>
              <a:gd name="T56" fmla="*/ 167 w 895"/>
              <a:gd name="T57" fmla="*/ 399 h 491"/>
              <a:gd name="T58" fmla="*/ 106 w 895"/>
              <a:gd name="T59" fmla="*/ 387 h 491"/>
              <a:gd name="T60" fmla="*/ 29 w 895"/>
              <a:gd name="T61" fmla="*/ 414 h 491"/>
              <a:gd name="T62" fmla="*/ 2 w 895"/>
              <a:gd name="T63" fmla="*/ 423 h 491"/>
              <a:gd name="T64" fmla="*/ 19 w 895"/>
              <a:gd name="T65" fmla="*/ 376 h 491"/>
              <a:gd name="T66" fmla="*/ 52 w 895"/>
              <a:gd name="T67" fmla="*/ 317 h 491"/>
              <a:gd name="T68" fmla="*/ 105 w 895"/>
              <a:gd name="T69" fmla="*/ 271 h 491"/>
              <a:gd name="T70" fmla="*/ 176 w 895"/>
              <a:gd name="T71" fmla="*/ 258 h 491"/>
              <a:gd name="T72" fmla="*/ 235 w 895"/>
              <a:gd name="T73" fmla="*/ 275 h 491"/>
              <a:gd name="T74" fmla="*/ 287 w 895"/>
              <a:gd name="T75" fmla="*/ 301 h 491"/>
              <a:gd name="T76" fmla="*/ 348 w 895"/>
              <a:gd name="T77" fmla="*/ 326 h 491"/>
              <a:gd name="T78" fmla="*/ 432 w 895"/>
              <a:gd name="T79" fmla="*/ 333 h 491"/>
              <a:gd name="T80" fmla="*/ 426 w 895"/>
              <a:gd name="T81" fmla="*/ 314 h 491"/>
              <a:gd name="T82" fmla="*/ 396 w 895"/>
              <a:gd name="T83" fmla="*/ 286 h 491"/>
              <a:gd name="T84" fmla="*/ 440 w 895"/>
              <a:gd name="T85" fmla="*/ 283 h 491"/>
              <a:gd name="T86" fmla="*/ 457 w 895"/>
              <a:gd name="T87" fmla="*/ 268 h 491"/>
              <a:gd name="T88" fmla="*/ 495 w 895"/>
              <a:gd name="T89" fmla="*/ 264 h 491"/>
              <a:gd name="T90" fmla="*/ 503 w 895"/>
              <a:gd name="T91" fmla="*/ 247 h 491"/>
              <a:gd name="T92" fmla="*/ 515 w 895"/>
              <a:gd name="T93" fmla="*/ 239 h 491"/>
              <a:gd name="T94" fmla="*/ 516 w 895"/>
              <a:gd name="T95" fmla="*/ 274 h 491"/>
              <a:gd name="T96" fmla="*/ 527 w 895"/>
              <a:gd name="T97" fmla="*/ 295 h 491"/>
              <a:gd name="T98" fmla="*/ 553 w 895"/>
              <a:gd name="T99" fmla="*/ 268 h 491"/>
              <a:gd name="T100" fmla="*/ 592 w 895"/>
              <a:gd name="T101" fmla="*/ 208 h 491"/>
              <a:gd name="T102" fmla="*/ 617 w 895"/>
              <a:gd name="T103" fmla="*/ 127 h 491"/>
              <a:gd name="T104" fmla="*/ 638 w 895"/>
              <a:gd name="T105" fmla="*/ 72 h 491"/>
              <a:gd name="T106" fmla="*/ 671 w 895"/>
              <a:gd name="T107" fmla="*/ 28 h 491"/>
              <a:gd name="T108" fmla="*/ 722 w 895"/>
              <a:gd name="T109" fmla="*/ 3 h 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895" h="491">
                <a:moveTo>
                  <a:pt x="744" y="0"/>
                </a:moveTo>
                <a:lnTo>
                  <a:pt x="768" y="0"/>
                </a:lnTo>
                <a:lnTo>
                  <a:pt x="795" y="4"/>
                </a:lnTo>
                <a:lnTo>
                  <a:pt x="825" y="11"/>
                </a:lnTo>
                <a:lnTo>
                  <a:pt x="858" y="23"/>
                </a:lnTo>
                <a:lnTo>
                  <a:pt x="895" y="38"/>
                </a:lnTo>
                <a:lnTo>
                  <a:pt x="893" y="38"/>
                </a:lnTo>
                <a:lnTo>
                  <a:pt x="889" y="39"/>
                </a:lnTo>
                <a:lnTo>
                  <a:pt x="881" y="40"/>
                </a:lnTo>
                <a:lnTo>
                  <a:pt x="871" y="43"/>
                </a:lnTo>
                <a:lnTo>
                  <a:pt x="859" y="46"/>
                </a:lnTo>
                <a:lnTo>
                  <a:pt x="846" y="51"/>
                </a:lnTo>
                <a:lnTo>
                  <a:pt x="833" y="57"/>
                </a:lnTo>
                <a:lnTo>
                  <a:pt x="818" y="66"/>
                </a:lnTo>
                <a:lnTo>
                  <a:pt x="804" y="75"/>
                </a:lnTo>
                <a:lnTo>
                  <a:pt x="791" y="87"/>
                </a:lnTo>
                <a:lnTo>
                  <a:pt x="779" y="100"/>
                </a:lnTo>
                <a:lnTo>
                  <a:pt x="768" y="116"/>
                </a:lnTo>
                <a:lnTo>
                  <a:pt x="760" y="135"/>
                </a:lnTo>
                <a:lnTo>
                  <a:pt x="754" y="156"/>
                </a:lnTo>
                <a:lnTo>
                  <a:pt x="751" y="180"/>
                </a:lnTo>
                <a:lnTo>
                  <a:pt x="751" y="208"/>
                </a:lnTo>
                <a:lnTo>
                  <a:pt x="757" y="239"/>
                </a:lnTo>
                <a:lnTo>
                  <a:pt x="766" y="273"/>
                </a:lnTo>
                <a:lnTo>
                  <a:pt x="765" y="272"/>
                </a:lnTo>
                <a:lnTo>
                  <a:pt x="759" y="272"/>
                </a:lnTo>
                <a:lnTo>
                  <a:pt x="752" y="272"/>
                </a:lnTo>
                <a:lnTo>
                  <a:pt x="743" y="272"/>
                </a:lnTo>
                <a:lnTo>
                  <a:pt x="732" y="273"/>
                </a:lnTo>
                <a:lnTo>
                  <a:pt x="719" y="275"/>
                </a:lnTo>
                <a:lnTo>
                  <a:pt x="706" y="278"/>
                </a:lnTo>
                <a:lnTo>
                  <a:pt x="693" y="284"/>
                </a:lnTo>
                <a:lnTo>
                  <a:pt x="680" y="292"/>
                </a:lnTo>
                <a:lnTo>
                  <a:pt x="668" y="303"/>
                </a:lnTo>
                <a:lnTo>
                  <a:pt x="657" y="316"/>
                </a:lnTo>
                <a:lnTo>
                  <a:pt x="647" y="332"/>
                </a:lnTo>
                <a:lnTo>
                  <a:pt x="639" y="353"/>
                </a:lnTo>
                <a:lnTo>
                  <a:pt x="634" y="377"/>
                </a:lnTo>
                <a:lnTo>
                  <a:pt x="631" y="407"/>
                </a:lnTo>
                <a:lnTo>
                  <a:pt x="629" y="406"/>
                </a:lnTo>
                <a:lnTo>
                  <a:pt x="624" y="404"/>
                </a:lnTo>
                <a:lnTo>
                  <a:pt x="616" y="403"/>
                </a:lnTo>
                <a:lnTo>
                  <a:pt x="606" y="402"/>
                </a:lnTo>
                <a:lnTo>
                  <a:pt x="595" y="403"/>
                </a:lnTo>
                <a:lnTo>
                  <a:pt x="584" y="407"/>
                </a:lnTo>
                <a:lnTo>
                  <a:pt x="574" y="415"/>
                </a:lnTo>
                <a:lnTo>
                  <a:pt x="565" y="427"/>
                </a:lnTo>
                <a:lnTo>
                  <a:pt x="565" y="429"/>
                </a:lnTo>
                <a:lnTo>
                  <a:pt x="563" y="434"/>
                </a:lnTo>
                <a:lnTo>
                  <a:pt x="562" y="441"/>
                </a:lnTo>
                <a:lnTo>
                  <a:pt x="560" y="451"/>
                </a:lnTo>
                <a:lnTo>
                  <a:pt x="559" y="458"/>
                </a:lnTo>
                <a:lnTo>
                  <a:pt x="554" y="463"/>
                </a:lnTo>
                <a:lnTo>
                  <a:pt x="549" y="468"/>
                </a:lnTo>
                <a:lnTo>
                  <a:pt x="541" y="470"/>
                </a:lnTo>
                <a:lnTo>
                  <a:pt x="531" y="468"/>
                </a:lnTo>
                <a:lnTo>
                  <a:pt x="520" y="462"/>
                </a:lnTo>
                <a:lnTo>
                  <a:pt x="510" y="457"/>
                </a:lnTo>
                <a:lnTo>
                  <a:pt x="501" y="452"/>
                </a:lnTo>
                <a:lnTo>
                  <a:pt x="490" y="451"/>
                </a:lnTo>
                <a:lnTo>
                  <a:pt x="480" y="452"/>
                </a:lnTo>
                <a:lnTo>
                  <a:pt x="470" y="456"/>
                </a:lnTo>
                <a:lnTo>
                  <a:pt x="461" y="462"/>
                </a:lnTo>
                <a:lnTo>
                  <a:pt x="454" y="473"/>
                </a:lnTo>
                <a:lnTo>
                  <a:pt x="450" y="488"/>
                </a:lnTo>
                <a:lnTo>
                  <a:pt x="448" y="485"/>
                </a:lnTo>
                <a:lnTo>
                  <a:pt x="442" y="480"/>
                </a:lnTo>
                <a:lnTo>
                  <a:pt x="433" y="473"/>
                </a:lnTo>
                <a:lnTo>
                  <a:pt x="421" y="466"/>
                </a:lnTo>
                <a:lnTo>
                  <a:pt x="407" y="457"/>
                </a:lnTo>
                <a:lnTo>
                  <a:pt x="389" y="450"/>
                </a:lnTo>
                <a:lnTo>
                  <a:pt x="371" y="446"/>
                </a:lnTo>
                <a:lnTo>
                  <a:pt x="350" y="444"/>
                </a:lnTo>
                <a:lnTo>
                  <a:pt x="329" y="447"/>
                </a:lnTo>
                <a:lnTo>
                  <a:pt x="306" y="455"/>
                </a:lnTo>
                <a:lnTo>
                  <a:pt x="283" y="469"/>
                </a:lnTo>
                <a:lnTo>
                  <a:pt x="259" y="491"/>
                </a:lnTo>
                <a:lnTo>
                  <a:pt x="257" y="490"/>
                </a:lnTo>
                <a:lnTo>
                  <a:pt x="255" y="484"/>
                </a:lnTo>
                <a:lnTo>
                  <a:pt x="251" y="477"/>
                </a:lnTo>
                <a:lnTo>
                  <a:pt x="244" y="467"/>
                </a:lnTo>
                <a:lnTo>
                  <a:pt x="235" y="456"/>
                </a:lnTo>
                <a:lnTo>
                  <a:pt x="226" y="444"/>
                </a:lnTo>
                <a:lnTo>
                  <a:pt x="213" y="431"/>
                </a:lnTo>
                <a:lnTo>
                  <a:pt x="200" y="419"/>
                </a:lnTo>
                <a:lnTo>
                  <a:pt x="185" y="408"/>
                </a:lnTo>
                <a:lnTo>
                  <a:pt x="167" y="399"/>
                </a:lnTo>
                <a:lnTo>
                  <a:pt x="149" y="393"/>
                </a:lnTo>
                <a:lnTo>
                  <a:pt x="129" y="388"/>
                </a:lnTo>
                <a:lnTo>
                  <a:pt x="106" y="387"/>
                </a:lnTo>
                <a:lnTo>
                  <a:pt x="81" y="392"/>
                </a:lnTo>
                <a:lnTo>
                  <a:pt x="56" y="399"/>
                </a:lnTo>
                <a:lnTo>
                  <a:pt x="29" y="414"/>
                </a:lnTo>
                <a:lnTo>
                  <a:pt x="0" y="434"/>
                </a:lnTo>
                <a:lnTo>
                  <a:pt x="0" y="430"/>
                </a:lnTo>
                <a:lnTo>
                  <a:pt x="2" y="423"/>
                </a:lnTo>
                <a:lnTo>
                  <a:pt x="7" y="410"/>
                </a:lnTo>
                <a:lnTo>
                  <a:pt x="11" y="394"/>
                </a:lnTo>
                <a:lnTo>
                  <a:pt x="19" y="376"/>
                </a:lnTo>
                <a:lnTo>
                  <a:pt x="28" y="356"/>
                </a:lnTo>
                <a:lnTo>
                  <a:pt x="39" y="337"/>
                </a:lnTo>
                <a:lnTo>
                  <a:pt x="52" y="317"/>
                </a:lnTo>
                <a:lnTo>
                  <a:pt x="67" y="299"/>
                </a:lnTo>
                <a:lnTo>
                  <a:pt x="85" y="283"/>
                </a:lnTo>
                <a:lnTo>
                  <a:pt x="105" y="271"/>
                </a:lnTo>
                <a:lnTo>
                  <a:pt x="127" y="262"/>
                </a:lnTo>
                <a:lnTo>
                  <a:pt x="152" y="258"/>
                </a:lnTo>
                <a:lnTo>
                  <a:pt x="176" y="258"/>
                </a:lnTo>
                <a:lnTo>
                  <a:pt x="198" y="262"/>
                </a:lnTo>
                <a:lnTo>
                  <a:pt x="218" y="267"/>
                </a:lnTo>
                <a:lnTo>
                  <a:pt x="235" y="275"/>
                </a:lnTo>
                <a:lnTo>
                  <a:pt x="253" y="283"/>
                </a:lnTo>
                <a:lnTo>
                  <a:pt x="270" y="293"/>
                </a:lnTo>
                <a:lnTo>
                  <a:pt x="287" y="301"/>
                </a:lnTo>
                <a:lnTo>
                  <a:pt x="306" y="310"/>
                </a:lnTo>
                <a:lnTo>
                  <a:pt x="326" y="319"/>
                </a:lnTo>
                <a:lnTo>
                  <a:pt x="348" y="326"/>
                </a:lnTo>
                <a:lnTo>
                  <a:pt x="372" y="331"/>
                </a:lnTo>
                <a:lnTo>
                  <a:pt x="400" y="333"/>
                </a:lnTo>
                <a:lnTo>
                  <a:pt x="432" y="333"/>
                </a:lnTo>
                <a:lnTo>
                  <a:pt x="432" y="331"/>
                </a:lnTo>
                <a:lnTo>
                  <a:pt x="430" y="323"/>
                </a:lnTo>
                <a:lnTo>
                  <a:pt x="426" y="314"/>
                </a:lnTo>
                <a:lnTo>
                  <a:pt x="419" y="304"/>
                </a:lnTo>
                <a:lnTo>
                  <a:pt x="409" y="294"/>
                </a:lnTo>
                <a:lnTo>
                  <a:pt x="396" y="286"/>
                </a:lnTo>
                <a:lnTo>
                  <a:pt x="437" y="288"/>
                </a:lnTo>
                <a:lnTo>
                  <a:pt x="438" y="287"/>
                </a:lnTo>
                <a:lnTo>
                  <a:pt x="440" y="283"/>
                </a:lnTo>
                <a:lnTo>
                  <a:pt x="443" y="278"/>
                </a:lnTo>
                <a:lnTo>
                  <a:pt x="449" y="273"/>
                </a:lnTo>
                <a:lnTo>
                  <a:pt x="457" y="268"/>
                </a:lnTo>
                <a:lnTo>
                  <a:pt x="466" y="264"/>
                </a:lnTo>
                <a:lnTo>
                  <a:pt x="480" y="263"/>
                </a:lnTo>
                <a:lnTo>
                  <a:pt x="495" y="264"/>
                </a:lnTo>
                <a:lnTo>
                  <a:pt x="496" y="262"/>
                </a:lnTo>
                <a:lnTo>
                  <a:pt x="498" y="255"/>
                </a:lnTo>
                <a:lnTo>
                  <a:pt x="503" y="247"/>
                </a:lnTo>
                <a:lnTo>
                  <a:pt x="508" y="240"/>
                </a:lnTo>
                <a:lnTo>
                  <a:pt x="516" y="235"/>
                </a:lnTo>
                <a:lnTo>
                  <a:pt x="515" y="239"/>
                </a:lnTo>
                <a:lnTo>
                  <a:pt x="515" y="249"/>
                </a:lnTo>
                <a:lnTo>
                  <a:pt x="515" y="261"/>
                </a:lnTo>
                <a:lnTo>
                  <a:pt x="516" y="274"/>
                </a:lnTo>
                <a:lnTo>
                  <a:pt x="519" y="287"/>
                </a:lnTo>
                <a:lnTo>
                  <a:pt x="525" y="296"/>
                </a:lnTo>
                <a:lnTo>
                  <a:pt x="527" y="295"/>
                </a:lnTo>
                <a:lnTo>
                  <a:pt x="532" y="289"/>
                </a:lnTo>
                <a:lnTo>
                  <a:pt x="542" y="280"/>
                </a:lnTo>
                <a:lnTo>
                  <a:pt x="553" y="268"/>
                </a:lnTo>
                <a:lnTo>
                  <a:pt x="567" y="252"/>
                </a:lnTo>
                <a:lnTo>
                  <a:pt x="580" y="232"/>
                </a:lnTo>
                <a:lnTo>
                  <a:pt x="592" y="208"/>
                </a:lnTo>
                <a:lnTo>
                  <a:pt x="604" y="180"/>
                </a:lnTo>
                <a:lnTo>
                  <a:pt x="613" y="147"/>
                </a:lnTo>
                <a:lnTo>
                  <a:pt x="617" y="127"/>
                </a:lnTo>
                <a:lnTo>
                  <a:pt x="623" y="109"/>
                </a:lnTo>
                <a:lnTo>
                  <a:pt x="630" y="90"/>
                </a:lnTo>
                <a:lnTo>
                  <a:pt x="638" y="72"/>
                </a:lnTo>
                <a:lnTo>
                  <a:pt x="647" y="56"/>
                </a:lnTo>
                <a:lnTo>
                  <a:pt x="658" y="41"/>
                </a:lnTo>
                <a:lnTo>
                  <a:pt x="671" y="28"/>
                </a:lnTo>
                <a:lnTo>
                  <a:pt x="685" y="17"/>
                </a:lnTo>
                <a:lnTo>
                  <a:pt x="703" y="8"/>
                </a:lnTo>
                <a:lnTo>
                  <a:pt x="722" y="3"/>
                </a:lnTo>
                <a:lnTo>
                  <a:pt x="744" y="0"/>
                </a:lnTo>
                <a:close/>
              </a:path>
            </a:pathLst>
          </a:custGeom>
          <a:solidFill>
            <a:sysClr val="windowText" lastClr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304AB451-444F-B949-84EA-46424F7911D6}"/>
              </a:ext>
            </a:extLst>
          </p:cNvPr>
          <p:cNvGrpSpPr/>
          <p:nvPr/>
        </p:nvGrpSpPr>
        <p:grpSpPr>
          <a:xfrm>
            <a:off x="1260644" y="3395421"/>
            <a:ext cx="786577" cy="1091471"/>
            <a:chOff x="6777038" y="3725863"/>
            <a:chExt cx="974725" cy="1352550"/>
          </a:xfrm>
          <a:solidFill>
            <a:sysClr val="windowText" lastClr="000000"/>
          </a:solidFill>
        </p:grpSpPr>
        <p:sp>
          <p:nvSpPr>
            <p:cNvPr id="100" name="Freeform 13">
              <a:extLst>
                <a:ext uri="{FF2B5EF4-FFF2-40B4-BE49-F238E27FC236}">
                  <a16:creationId xmlns:a16="http://schemas.microsoft.com/office/drawing/2014/main" id="{E3B268AE-6640-1B43-BBD5-87E973313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1350" y="3725863"/>
              <a:ext cx="207963" cy="2238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" y="3"/>
                </a:cxn>
                <a:cxn ang="0">
                  <a:pos x="58" y="10"/>
                </a:cxn>
                <a:cxn ang="0">
                  <a:pos x="81" y="20"/>
                </a:cxn>
                <a:cxn ang="0">
                  <a:pos x="97" y="32"/>
                </a:cxn>
                <a:cxn ang="0">
                  <a:pos x="110" y="47"/>
                </a:cxn>
                <a:cxn ang="0">
                  <a:pos x="119" y="63"/>
                </a:cxn>
                <a:cxn ang="0">
                  <a:pos x="129" y="95"/>
                </a:cxn>
                <a:cxn ang="0">
                  <a:pos x="131" y="110"/>
                </a:cxn>
                <a:cxn ang="0">
                  <a:pos x="131" y="133"/>
                </a:cxn>
                <a:cxn ang="0">
                  <a:pos x="129" y="139"/>
                </a:cxn>
                <a:cxn ang="0">
                  <a:pos x="129" y="141"/>
                </a:cxn>
                <a:cxn ang="0">
                  <a:pos x="97" y="136"/>
                </a:cxn>
                <a:cxn ang="0">
                  <a:pos x="71" y="128"/>
                </a:cxn>
                <a:cxn ang="0">
                  <a:pos x="50" y="116"/>
                </a:cxn>
                <a:cxn ang="0">
                  <a:pos x="34" y="102"/>
                </a:cxn>
                <a:cxn ang="0">
                  <a:pos x="21" y="86"/>
                </a:cxn>
                <a:cxn ang="0">
                  <a:pos x="12" y="68"/>
                </a:cxn>
                <a:cxn ang="0">
                  <a:pos x="2" y="36"/>
                </a:cxn>
                <a:cxn ang="0">
                  <a:pos x="0" y="21"/>
                </a:cxn>
                <a:cxn ang="0">
                  <a:pos x="0" y="0"/>
                </a:cxn>
              </a:cxnLst>
              <a:rect l="0" t="0" r="r" b="b"/>
              <a:pathLst>
                <a:path w="131" h="141">
                  <a:moveTo>
                    <a:pt x="0" y="0"/>
                  </a:moveTo>
                  <a:lnTo>
                    <a:pt x="33" y="3"/>
                  </a:lnTo>
                  <a:lnTo>
                    <a:pt x="58" y="10"/>
                  </a:lnTo>
                  <a:lnTo>
                    <a:pt x="81" y="20"/>
                  </a:lnTo>
                  <a:lnTo>
                    <a:pt x="97" y="32"/>
                  </a:lnTo>
                  <a:lnTo>
                    <a:pt x="110" y="47"/>
                  </a:lnTo>
                  <a:lnTo>
                    <a:pt x="119" y="63"/>
                  </a:lnTo>
                  <a:lnTo>
                    <a:pt x="129" y="95"/>
                  </a:lnTo>
                  <a:lnTo>
                    <a:pt x="131" y="110"/>
                  </a:lnTo>
                  <a:lnTo>
                    <a:pt x="131" y="133"/>
                  </a:lnTo>
                  <a:lnTo>
                    <a:pt x="129" y="139"/>
                  </a:lnTo>
                  <a:lnTo>
                    <a:pt x="129" y="141"/>
                  </a:lnTo>
                  <a:lnTo>
                    <a:pt x="97" y="136"/>
                  </a:lnTo>
                  <a:lnTo>
                    <a:pt x="71" y="128"/>
                  </a:lnTo>
                  <a:lnTo>
                    <a:pt x="50" y="116"/>
                  </a:lnTo>
                  <a:lnTo>
                    <a:pt x="34" y="102"/>
                  </a:lnTo>
                  <a:lnTo>
                    <a:pt x="21" y="86"/>
                  </a:lnTo>
                  <a:lnTo>
                    <a:pt x="12" y="68"/>
                  </a:lnTo>
                  <a:lnTo>
                    <a:pt x="2" y="36"/>
                  </a:lnTo>
                  <a:lnTo>
                    <a:pt x="0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Freeform 14">
              <a:extLst>
                <a:ext uri="{FF2B5EF4-FFF2-40B4-BE49-F238E27FC236}">
                  <a16:creationId xmlns:a16="http://schemas.microsoft.com/office/drawing/2014/main" id="{AA926E51-B421-EB44-9E36-404471EFF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4425" y="3833813"/>
              <a:ext cx="141288" cy="295275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50" y="10"/>
                </a:cxn>
                <a:cxn ang="0">
                  <a:pos x="60" y="23"/>
                </a:cxn>
                <a:cxn ang="0">
                  <a:pos x="71" y="39"/>
                </a:cxn>
                <a:cxn ang="0">
                  <a:pos x="81" y="58"/>
                </a:cxn>
                <a:cxn ang="0">
                  <a:pos x="87" y="81"/>
                </a:cxn>
                <a:cxn ang="0">
                  <a:pos x="89" y="105"/>
                </a:cxn>
                <a:cxn ang="0">
                  <a:pos x="82" y="131"/>
                </a:cxn>
                <a:cxn ang="0">
                  <a:pos x="69" y="158"/>
                </a:cxn>
                <a:cxn ang="0">
                  <a:pos x="45" y="186"/>
                </a:cxn>
                <a:cxn ang="0">
                  <a:pos x="44" y="184"/>
                </a:cxn>
                <a:cxn ang="0">
                  <a:pos x="39" y="181"/>
                </a:cxn>
                <a:cxn ang="0">
                  <a:pos x="31" y="176"/>
                </a:cxn>
                <a:cxn ang="0">
                  <a:pos x="15" y="156"/>
                </a:cxn>
                <a:cxn ang="0">
                  <a:pos x="7" y="142"/>
                </a:cxn>
                <a:cxn ang="0">
                  <a:pos x="2" y="126"/>
                </a:cxn>
                <a:cxn ang="0">
                  <a:pos x="0" y="106"/>
                </a:cxn>
                <a:cxn ang="0">
                  <a:pos x="2" y="86"/>
                </a:cxn>
                <a:cxn ang="0">
                  <a:pos x="8" y="60"/>
                </a:cxn>
                <a:cxn ang="0">
                  <a:pos x="21" y="31"/>
                </a:cxn>
                <a:cxn ang="0">
                  <a:pos x="40" y="0"/>
                </a:cxn>
              </a:cxnLst>
              <a:rect l="0" t="0" r="r" b="b"/>
              <a:pathLst>
                <a:path w="89" h="186">
                  <a:moveTo>
                    <a:pt x="40" y="0"/>
                  </a:moveTo>
                  <a:lnTo>
                    <a:pt x="50" y="10"/>
                  </a:lnTo>
                  <a:lnTo>
                    <a:pt x="60" y="23"/>
                  </a:lnTo>
                  <a:lnTo>
                    <a:pt x="71" y="39"/>
                  </a:lnTo>
                  <a:lnTo>
                    <a:pt x="81" y="58"/>
                  </a:lnTo>
                  <a:lnTo>
                    <a:pt x="87" y="81"/>
                  </a:lnTo>
                  <a:lnTo>
                    <a:pt x="89" y="105"/>
                  </a:lnTo>
                  <a:lnTo>
                    <a:pt x="82" y="131"/>
                  </a:lnTo>
                  <a:lnTo>
                    <a:pt x="69" y="158"/>
                  </a:lnTo>
                  <a:lnTo>
                    <a:pt x="45" y="186"/>
                  </a:lnTo>
                  <a:lnTo>
                    <a:pt x="44" y="184"/>
                  </a:lnTo>
                  <a:lnTo>
                    <a:pt x="39" y="181"/>
                  </a:lnTo>
                  <a:lnTo>
                    <a:pt x="31" y="176"/>
                  </a:lnTo>
                  <a:lnTo>
                    <a:pt x="15" y="156"/>
                  </a:lnTo>
                  <a:lnTo>
                    <a:pt x="7" y="142"/>
                  </a:lnTo>
                  <a:lnTo>
                    <a:pt x="2" y="126"/>
                  </a:lnTo>
                  <a:lnTo>
                    <a:pt x="0" y="106"/>
                  </a:lnTo>
                  <a:lnTo>
                    <a:pt x="2" y="86"/>
                  </a:lnTo>
                  <a:lnTo>
                    <a:pt x="8" y="60"/>
                  </a:lnTo>
                  <a:lnTo>
                    <a:pt x="21" y="31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Freeform 15">
              <a:extLst>
                <a:ext uri="{FF2B5EF4-FFF2-40B4-BE49-F238E27FC236}">
                  <a16:creationId xmlns:a16="http://schemas.microsoft.com/office/drawing/2014/main" id="{912124BA-FEE3-0847-9754-735C2ECEE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5225" y="4114801"/>
              <a:ext cx="236538" cy="173038"/>
            </a:xfrm>
            <a:custGeom>
              <a:avLst/>
              <a:gdLst/>
              <a:ahLst/>
              <a:cxnLst>
                <a:cxn ang="0">
                  <a:pos x="110" y="0"/>
                </a:cxn>
                <a:cxn ang="0">
                  <a:pos x="137" y="0"/>
                </a:cxn>
                <a:cxn ang="0">
                  <a:pos x="145" y="2"/>
                </a:cxn>
                <a:cxn ang="0">
                  <a:pos x="149" y="2"/>
                </a:cxn>
                <a:cxn ang="0">
                  <a:pos x="142" y="36"/>
                </a:cxn>
                <a:cxn ang="0">
                  <a:pos x="131" y="60"/>
                </a:cxn>
                <a:cxn ang="0">
                  <a:pos x="118" y="80"/>
                </a:cxn>
                <a:cxn ang="0">
                  <a:pos x="102" y="94"/>
                </a:cxn>
                <a:cxn ang="0">
                  <a:pos x="84" y="102"/>
                </a:cxn>
                <a:cxn ang="0">
                  <a:pos x="68" y="107"/>
                </a:cxn>
                <a:cxn ang="0">
                  <a:pos x="50" y="109"/>
                </a:cxn>
                <a:cxn ang="0">
                  <a:pos x="34" y="109"/>
                </a:cxn>
                <a:cxn ang="0">
                  <a:pos x="21" y="105"/>
                </a:cxn>
                <a:cxn ang="0">
                  <a:pos x="10" y="104"/>
                </a:cxn>
                <a:cxn ang="0">
                  <a:pos x="4" y="102"/>
                </a:cxn>
                <a:cxn ang="0">
                  <a:pos x="0" y="101"/>
                </a:cxn>
                <a:cxn ang="0">
                  <a:pos x="17" y="68"/>
                </a:cxn>
                <a:cxn ang="0">
                  <a:pos x="34" y="42"/>
                </a:cxn>
                <a:cxn ang="0">
                  <a:pos x="54" y="25"/>
                </a:cxn>
                <a:cxn ang="0">
                  <a:pos x="73" y="12"/>
                </a:cxn>
                <a:cxn ang="0">
                  <a:pos x="92" y="5"/>
                </a:cxn>
                <a:cxn ang="0">
                  <a:pos x="110" y="0"/>
                </a:cxn>
              </a:cxnLst>
              <a:rect l="0" t="0" r="r" b="b"/>
              <a:pathLst>
                <a:path w="149" h="109">
                  <a:moveTo>
                    <a:pt x="110" y="0"/>
                  </a:moveTo>
                  <a:lnTo>
                    <a:pt x="137" y="0"/>
                  </a:lnTo>
                  <a:lnTo>
                    <a:pt x="145" y="2"/>
                  </a:lnTo>
                  <a:lnTo>
                    <a:pt x="149" y="2"/>
                  </a:lnTo>
                  <a:lnTo>
                    <a:pt x="142" y="36"/>
                  </a:lnTo>
                  <a:lnTo>
                    <a:pt x="131" y="60"/>
                  </a:lnTo>
                  <a:lnTo>
                    <a:pt x="118" y="80"/>
                  </a:lnTo>
                  <a:lnTo>
                    <a:pt x="102" y="94"/>
                  </a:lnTo>
                  <a:lnTo>
                    <a:pt x="84" y="102"/>
                  </a:lnTo>
                  <a:lnTo>
                    <a:pt x="68" y="107"/>
                  </a:lnTo>
                  <a:lnTo>
                    <a:pt x="50" y="109"/>
                  </a:lnTo>
                  <a:lnTo>
                    <a:pt x="34" y="109"/>
                  </a:lnTo>
                  <a:lnTo>
                    <a:pt x="21" y="105"/>
                  </a:lnTo>
                  <a:lnTo>
                    <a:pt x="10" y="104"/>
                  </a:lnTo>
                  <a:lnTo>
                    <a:pt x="4" y="102"/>
                  </a:lnTo>
                  <a:lnTo>
                    <a:pt x="0" y="101"/>
                  </a:lnTo>
                  <a:lnTo>
                    <a:pt x="17" y="68"/>
                  </a:lnTo>
                  <a:lnTo>
                    <a:pt x="34" y="42"/>
                  </a:lnTo>
                  <a:lnTo>
                    <a:pt x="54" y="25"/>
                  </a:lnTo>
                  <a:lnTo>
                    <a:pt x="73" y="12"/>
                  </a:lnTo>
                  <a:lnTo>
                    <a:pt x="92" y="5"/>
                  </a:lnTo>
                  <a:lnTo>
                    <a:pt x="1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Freeform 16">
              <a:extLst>
                <a:ext uri="{FF2B5EF4-FFF2-40B4-BE49-F238E27FC236}">
                  <a16:creationId xmlns:a16="http://schemas.microsoft.com/office/drawing/2014/main" id="{87E4045E-6601-D440-A799-65E28BE846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7038" y="3783013"/>
              <a:ext cx="966788" cy="1295400"/>
            </a:xfrm>
            <a:custGeom>
              <a:avLst/>
              <a:gdLst/>
              <a:ahLst/>
              <a:cxnLst>
                <a:cxn ang="0">
                  <a:pos x="356" y="19"/>
                </a:cxn>
                <a:cxn ang="0">
                  <a:pos x="380" y="66"/>
                </a:cxn>
                <a:cxn ang="0">
                  <a:pos x="378" y="126"/>
                </a:cxn>
                <a:cxn ang="0">
                  <a:pos x="319" y="184"/>
                </a:cxn>
                <a:cxn ang="0">
                  <a:pos x="346" y="271"/>
                </a:cxn>
                <a:cxn ang="0">
                  <a:pos x="349" y="398"/>
                </a:cxn>
                <a:cxn ang="0">
                  <a:pos x="401" y="376"/>
                </a:cxn>
                <a:cxn ang="0">
                  <a:pos x="457" y="298"/>
                </a:cxn>
                <a:cxn ang="0">
                  <a:pos x="407" y="266"/>
                </a:cxn>
                <a:cxn ang="0">
                  <a:pos x="396" y="216"/>
                </a:cxn>
                <a:cxn ang="0">
                  <a:pos x="401" y="182"/>
                </a:cxn>
                <a:cxn ang="0">
                  <a:pos x="440" y="197"/>
                </a:cxn>
                <a:cxn ang="0">
                  <a:pos x="464" y="240"/>
                </a:cxn>
                <a:cxn ang="0">
                  <a:pos x="464" y="284"/>
                </a:cxn>
                <a:cxn ang="0">
                  <a:pos x="482" y="237"/>
                </a:cxn>
                <a:cxn ang="0">
                  <a:pos x="467" y="298"/>
                </a:cxn>
                <a:cxn ang="0">
                  <a:pos x="422" y="393"/>
                </a:cxn>
                <a:cxn ang="0">
                  <a:pos x="486" y="361"/>
                </a:cxn>
                <a:cxn ang="0">
                  <a:pos x="560" y="361"/>
                </a:cxn>
                <a:cxn ang="0">
                  <a:pos x="599" y="405"/>
                </a:cxn>
                <a:cxn ang="0">
                  <a:pos x="554" y="432"/>
                </a:cxn>
                <a:cxn ang="0">
                  <a:pos x="488" y="443"/>
                </a:cxn>
                <a:cxn ang="0">
                  <a:pos x="419" y="398"/>
                </a:cxn>
                <a:cxn ang="0">
                  <a:pos x="338" y="468"/>
                </a:cxn>
                <a:cxn ang="0">
                  <a:pos x="327" y="624"/>
                </a:cxn>
                <a:cxn ang="0">
                  <a:pos x="348" y="732"/>
                </a:cxn>
                <a:cxn ang="0">
                  <a:pos x="377" y="795"/>
                </a:cxn>
                <a:cxn ang="0">
                  <a:pos x="393" y="816"/>
                </a:cxn>
                <a:cxn ang="0">
                  <a:pos x="225" y="798"/>
                </a:cxn>
                <a:cxn ang="0">
                  <a:pos x="216" y="721"/>
                </a:cxn>
                <a:cxn ang="0">
                  <a:pos x="224" y="593"/>
                </a:cxn>
                <a:cxn ang="0">
                  <a:pos x="201" y="510"/>
                </a:cxn>
                <a:cxn ang="0">
                  <a:pos x="140" y="461"/>
                </a:cxn>
                <a:cxn ang="0">
                  <a:pos x="79" y="450"/>
                </a:cxn>
                <a:cxn ang="0">
                  <a:pos x="29" y="401"/>
                </a:cxn>
                <a:cxn ang="0">
                  <a:pos x="2" y="361"/>
                </a:cxn>
                <a:cxn ang="0">
                  <a:pos x="60" y="355"/>
                </a:cxn>
                <a:cxn ang="0">
                  <a:pos x="122" y="380"/>
                </a:cxn>
                <a:cxn ang="0">
                  <a:pos x="143" y="376"/>
                </a:cxn>
                <a:cxn ang="0">
                  <a:pos x="142" y="264"/>
                </a:cxn>
                <a:cxn ang="0">
                  <a:pos x="145" y="303"/>
                </a:cxn>
                <a:cxn ang="0">
                  <a:pos x="164" y="384"/>
                </a:cxn>
                <a:cxn ang="0">
                  <a:pos x="180" y="319"/>
                </a:cxn>
                <a:cxn ang="0">
                  <a:pos x="208" y="289"/>
                </a:cxn>
                <a:cxn ang="0">
                  <a:pos x="224" y="316"/>
                </a:cxn>
                <a:cxn ang="0">
                  <a:pos x="221" y="380"/>
                </a:cxn>
                <a:cxn ang="0">
                  <a:pos x="198" y="408"/>
                </a:cxn>
                <a:cxn ang="0">
                  <a:pos x="195" y="432"/>
                </a:cxn>
                <a:cxn ang="0">
                  <a:pos x="259" y="468"/>
                </a:cxn>
                <a:cxn ang="0">
                  <a:pos x="282" y="405"/>
                </a:cxn>
                <a:cxn ang="0">
                  <a:pos x="304" y="277"/>
                </a:cxn>
                <a:cxn ang="0">
                  <a:pos x="250" y="271"/>
                </a:cxn>
                <a:cxn ang="0">
                  <a:pos x="214" y="205"/>
                </a:cxn>
                <a:cxn ang="0">
                  <a:pos x="208" y="166"/>
                </a:cxn>
                <a:cxn ang="0">
                  <a:pos x="253" y="169"/>
                </a:cxn>
                <a:cxn ang="0">
                  <a:pos x="293" y="203"/>
                </a:cxn>
                <a:cxn ang="0">
                  <a:pos x="291" y="163"/>
                </a:cxn>
                <a:cxn ang="0">
                  <a:pos x="277" y="121"/>
                </a:cxn>
                <a:cxn ang="0">
                  <a:pos x="283" y="127"/>
                </a:cxn>
                <a:cxn ang="0">
                  <a:pos x="317" y="180"/>
                </a:cxn>
                <a:cxn ang="0">
                  <a:pos x="309" y="135"/>
                </a:cxn>
                <a:cxn ang="0">
                  <a:pos x="306" y="66"/>
                </a:cxn>
                <a:cxn ang="0">
                  <a:pos x="340" y="0"/>
                </a:cxn>
              </a:cxnLst>
              <a:rect l="0" t="0" r="r" b="b"/>
              <a:pathLst>
                <a:path w="609" h="816">
                  <a:moveTo>
                    <a:pt x="340" y="0"/>
                  </a:moveTo>
                  <a:lnTo>
                    <a:pt x="348" y="8"/>
                  </a:lnTo>
                  <a:lnTo>
                    <a:pt x="356" y="19"/>
                  </a:lnTo>
                  <a:lnTo>
                    <a:pt x="364" y="32"/>
                  </a:lnTo>
                  <a:lnTo>
                    <a:pt x="374" y="48"/>
                  </a:lnTo>
                  <a:lnTo>
                    <a:pt x="380" y="66"/>
                  </a:lnTo>
                  <a:lnTo>
                    <a:pt x="385" y="85"/>
                  </a:lnTo>
                  <a:lnTo>
                    <a:pt x="385" y="105"/>
                  </a:lnTo>
                  <a:lnTo>
                    <a:pt x="378" y="126"/>
                  </a:lnTo>
                  <a:lnTo>
                    <a:pt x="367" y="147"/>
                  </a:lnTo>
                  <a:lnTo>
                    <a:pt x="348" y="166"/>
                  </a:lnTo>
                  <a:lnTo>
                    <a:pt x="319" y="184"/>
                  </a:lnTo>
                  <a:lnTo>
                    <a:pt x="329" y="208"/>
                  </a:lnTo>
                  <a:lnTo>
                    <a:pt x="338" y="237"/>
                  </a:lnTo>
                  <a:lnTo>
                    <a:pt x="346" y="271"/>
                  </a:lnTo>
                  <a:lnTo>
                    <a:pt x="351" y="310"/>
                  </a:lnTo>
                  <a:lnTo>
                    <a:pt x="353" y="351"/>
                  </a:lnTo>
                  <a:lnTo>
                    <a:pt x="349" y="398"/>
                  </a:lnTo>
                  <a:lnTo>
                    <a:pt x="364" y="395"/>
                  </a:lnTo>
                  <a:lnTo>
                    <a:pt x="382" y="387"/>
                  </a:lnTo>
                  <a:lnTo>
                    <a:pt x="401" y="376"/>
                  </a:lnTo>
                  <a:lnTo>
                    <a:pt x="420" y="356"/>
                  </a:lnTo>
                  <a:lnTo>
                    <a:pt x="440" y="332"/>
                  </a:lnTo>
                  <a:lnTo>
                    <a:pt x="457" y="298"/>
                  </a:lnTo>
                  <a:lnTo>
                    <a:pt x="435" y="292"/>
                  </a:lnTo>
                  <a:lnTo>
                    <a:pt x="419" y="280"/>
                  </a:lnTo>
                  <a:lnTo>
                    <a:pt x="407" y="266"/>
                  </a:lnTo>
                  <a:lnTo>
                    <a:pt x="401" y="250"/>
                  </a:lnTo>
                  <a:lnTo>
                    <a:pt x="398" y="234"/>
                  </a:lnTo>
                  <a:lnTo>
                    <a:pt x="396" y="216"/>
                  </a:lnTo>
                  <a:lnTo>
                    <a:pt x="398" y="201"/>
                  </a:lnTo>
                  <a:lnTo>
                    <a:pt x="399" y="190"/>
                  </a:lnTo>
                  <a:lnTo>
                    <a:pt x="401" y="182"/>
                  </a:lnTo>
                  <a:lnTo>
                    <a:pt x="401" y="179"/>
                  </a:lnTo>
                  <a:lnTo>
                    <a:pt x="424" y="185"/>
                  </a:lnTo>
                  <a:lnTo>
                    <a:pt x="440" y="197"/>
                  </a:lnTo>
                  <a:lnTo>
                    <a:pt x="453" y="209"/>
                  </a:lnTo>
                  <a:lnTo>
                    <a:pt x="459" y="224"/>
                  </a:lnTo>
                  <a:lnTo>
                    <a:pt x="464" y="240"/>
                  </a:lnTo>
                  <a:lnTo>
                    <a:pt x="465" y="256"/>
                  </a:lnTo>
                  <a:lnTo>
                    <a:pt x="465" y="271"/>
                  </a:lnTo>
                  <a:lnTo>
                    <a:pt x="464" y="284"/>
                  </a:lnTo>
                  <a:lnTo>
                    <a:pt x="473" y="259"/>
                  </a:lnTo>
                  <a:lnTo>
                    <a:pt x="482" y="232"/>
                  </a:lnTo>
                  <a:lnTo>
                    <a:pt x="482" y="237"/>
                  </a:lnTo>
                  <a:lnTo>
                    <a:pt x="478" y="251"/>
                  </a:lnTo>
                  <a:lnTo>
                    <a:pt x="475" y="272"/>
                  </a:lnTo>
                  <a:lnTo>
                    <a:pt x="467" y="298"/>
                  </a:lnTo>
                  <a:lnTo>
                    <a:pt x="457" y="329"/>
                  </a:lnTo>
                  <a:lnTo>
                    <a:pt x="441" y="361"/>
                  </a:lnTo>
                  <a:lnTo>
                    <a:pt x="422" y="393"/>
                  </a:lnTo>
                  <a:lnTo>
                    <a:pt x="446" y="377"/>
                  </a:lnTo>
                  <a:lnTo>
                    <a:pt x="465" y="369"/>
                  </a:lnTo>
                  <a:lnTo>
                    <a:pt x="486" y="361"/>
                  </a:lnTo>
                  <a:lnTo>
                    <a:pt x="511" y="356"/>
                  </a:lnTo>
                  <a:lnTo>
                    <a:pt x="535" y="355"/>
                  </a:lnTo>
                  <a:lnTo>
                    <a:pt x="560" y="361"/>
                  </a:lnTo>
                  <a:lnTo>
                    <a:pt x="585" y="372"/>
                  </a:lnTo>
                  <a:lnTo>
                    <a:pt x="609" y="395"/>
                  </a:lnTo>
                  <a:lnTo>
                    <a:pt x="599" y="405"/>
                  </a:lnTo>
                  <a:lnTo>
                    <a:pt x="586" y="413"/>
                  </a:lnTo>
                  <a:lnTo>
                    <a:pt x="572" y="422"/>
                  </a:lnTo>
                  <a:lnTo>
                    <a:pt x="554" y="432"/>
                  </a:lnTo>
                  <a:lnTo>
                    <a:pt x="533" y="440"/>
                  </a:lnTo>
                  <a:lnTo>
                    <a:pt x="511" y="445"/>
                  </a:lnTo>
                  <a:lnTo>
                    <a:pt x="488" y="443"/>
                  </a:lnTo>
                  <a:lnTo>
                    <a:pt x="464" y="437"/>
                  </a:lnTo>
                  <a:lnTo>
                    <a:pt x="441" y="422"/>
                  </a:lnTo>
                  <a:lnTo>
                    <a:pt x="419" y="398"/>
                  </a:lnTo>
                  <a:lnTo>
                    <a:pt x="398" y="424"/>
                  </a:lnTo>
                  <a:lnTo>
                    <a:pt x="370" y="447"/>
                  </a:lnTo>
                  <a:lnTo>
                    <a:pt x="338" y="468"/>
                  </a:lnTo>
                  <a:lnTo>
                    <a:pt x="329" y="526"/>
                  </a:lnTo>
                  <a:lnTo>
                    <a:pt x="325" y="577"/>
                  </a:lnTo>
                  <a:lnTo>
                    <a:pt x="327" y="624"/>
                  </a:lnTo>
                  <a:lnTo>
                    <a:pt x="330" y="664"/>
                  </a:lnTo>
                  <a:lnTo>
                    <a:pt x="338" y="702"/>
                  </a:lnTo>
                  <a:lnTo>
                    <a:pt x="348" y="732"/>
                  </a:lnTo>
                  <a:lnTo>
                    <a:pt x="358" y="758"/>
                  </a:lnTo>
                  <a:lnTo>
                    <a:pt x="369" y="779"/>
                  </a:lnTo>
                  <a:lnTo>
                    <a:pt x="377" y="795"/>
                  </a:lnTo>
                  <a:lnTo>
                    <a:pt x="385" y="806"/>
                  </a:lnTo>
                  <a:lnTo>
                    <a:pt x="391" y="815"/>
                  </a:lnTo>
                  <a:lnTo>
                    <a:pt x="393" y="816"/>
                  </a:lnTo>
                  <a:lnTo>
                    <a:pt x="229" y="815"/>
                  </a:lnTo>
                  <a:lnTo>
                    <a:pt x="227" y="810"/>
                  </a:lnTo>
                  <a:lnTo>
                    <a:pt x="225" y="798"/>
                  </a:lnTo>
                  <a:lnTo>
                    <a:pt x="221" y="779"/>
                  </a:lnTo>
                  <a:lnTo>
                    <a:pt x="217" y="753"/>
                  </a:lnTo>
                  <a:lnTo>
                    <a:pt x="216" y="721"/>
                  </a:lnTo>
                  <a:lnTo>
                    <a:pt x="214" y="684"/>
                  </a:lnTo>
                  <a:lnTo>
                    <a:pt x="217" y="640"/>
                  </a:lnTo>
                  <a:lnTo>
                    <a:pt x="224" y="593"/>
                  </a:lnTo>
                  <a:lnTo>
                    <a:pt x="235" y="542"/>
                  </a:lnTo>
                  <a:lnTo>
                    <a:pt x="219" y="529"/>
                  </a:lnTo>
                  <a:lnTo>
                    <a:pt x="201" y="510"/>
                  </a:lnTo>
                  <a:lnTo>
                    <a:pt x="180" y="482"/>
                  </a:lnTo>
                  <a:lnTo>
                    <a:pt x="163" y="448"/>
                  </a:lnTo>
                  <a:lnTo>
                    <a:pt x="140" y="461"/>
                  </a:lnTo>
                  <a:lnTo>
                    <a:pt x="119" y="464"/>
                  </a:lnTo>
                  <a:lnTo>
                    <a:pt x="98" y="460"/>
                  </a:lnTo>
                  <a:lnTo>
                    <a:pt x="79" y="450"/>
                  </a:lnTo>
                  <a:lnTo>
                    <a:pt x="60" y="435"/>
                  </a:lnTo>
                  <a:lnTo>
                    <a:pt x="44" y="419"/>
                  </a:lnTo>
                  <a:lnTo>
                    <a:pt x="29" y="401"/>
                  </a:lnTo>
                  <a:lnTo>
                    <a:pt x="16" y="385"/>
                  </a:lnTo>
                  <a:lnTo>
                    <a:pt x="8" y="371"/>
                  </a:lnTo>
                  <a:lnTo>
                    <a:pt x="2" y="361"/>
                  </a:lnTo>
                  <a:lnTo>
                    <a:pt x="0" y="358"/>
                  </a:lnTo>
                  <a:lnTo>
                    <a:pt x="32" y="355"/>
                  </a:lnTo>
                  <a:lnTo>
                    <a:pt x="60" y="355"/>
                  </a:lnTo>
                  <a:lnTo>
                    <a:pt x="84" y="361"/>
                  </a:lnTo>
                  <a:lnTo>
                    <a:pt x="105" y="369"/>
                  </a:lnTo>
                  <a:lnTo>
                    <a:pt x="122" y="380"/>
                  </a:lnTo>
                  <a:lnTo>
                    <a:pt x="137" y="393"/>
                  </a:lnTo>
                  <a:lnTo>
                    <a:pt x="148" y="406"/>
                  </a:lnTo>
                  <a:lnTo>
                    <a:pt x="143" y="376"/>
                  </a:lnTo>
                  <a:lnTo>
                    <a:pt x="140" y="343"/>
                  </a:lnTo>
                  <a:lnTo>
                    <a:pt x="139" y="306"/>
                  </a:lnTo>
                  <a:lnTo>
                    <a:pt x="142" y="264"/>
                  </a:lnTo>
                  <a:lnTo>
                    <a:pt x="142" y="269"/>
                  </a:lnTo>
                  <a:lnTo>
                    <a:pt x="143" y="282"/>
                  </a:lnTo>
                  <a:lnTo>
                    <a:pt x="145" y="303"/>
                  </a:lnTo>
                  <a:lnTo>
                    <a:pt x="148" y="327"/>
                  </a:lnTo>
                  <a:lnTo>
                    <a:pt x="155" y="355"/>
                  </a:lnTo>
                  <a:lnTo>
                    <a:pt x="164" y="384"/>
                  </a:lnTo>
                  <a:lnTo>
                    <a:pt x="166" y="358"/>
                  </a:lnTo>
                  <a:lnTo>
                    <a:pt x="172" y="335"/>
                  </a:lnTo>
                  <a:lnTo>
                    <a:pt x="180" y="319"/>
                  </a:lnTo>
                  <a:lnTo>
                    <a:pt x="190" y="305"/>
                  </a:lnTo>
                  <a:lnTo>
                    <a:pt x="200" y="295"/>
                  </a:lnTo>
                  <a:lnTo>
                    <a:pt x="208" y="289"/>
                  </a:lnTo>
                  <a:lnTo>
                    <a:pt x="214" y="285"/>
                  </a:lnTo>
                  <a:lnTo>
                    <a:pt x="216" y="284"/>
                  </a:lnTo>
                  <a:lnTo>
                    <a:pt x="224" y="316"/>
                  </a:lnTo>
                  <a:lnTo>
                    <a:pt x="225" y="342"/>
                  </a:lnTo>
                  <a:lnTo>
                    <a:pt x="225" y="363"/>
                  </a:lnTo>
                  <a:lnTo>
                    <a:pt x="221" y="380"/>
                  </a:lnTo>
                  <a:lnTo>
                    <a:pt x="214" y="392"/>
                  </a:lnTo>
                  <a:lnTo>
                    <a:pt x="206" y="401"/>
                  </a:lnTo>
                  <a:lnTo>
                    <a:pt x="198" y="408"/>
                  </a:lnTo>
                  <a:lnTo>
                    <a:pt x="188" y="413"/>
                  </a:lnTo>
                  <a:lnTo>
                    <a:pt x="180" y="414"/>
                  </a:lnTo>
                  <a:lnTo>
                    <a:pt x="195" y="432"/>
                  </a:lnTo>
                  <a:lnTo>
                    <a:pt x="213" y="448"/>
                  </a:lnTo>
                  <a:lnTo>
                    <a:pt x="234" y="461"/>
                  </a:lnTo>
                  <a:lnTo>
                    <a:pt x="259" y="468"/>
                  </a:lnTo>
                  <a:lnTo>
                    <a:pt x="263" y="461"/>
                  </a:lnTo>
                  <a:lnTo>
                    <a:pt x="264" y="455"/>
                  </a:lnTo>
                  <a:lnTo>
                    <a:pt x="282" y="405"/>
                  </a:lnTo>
                  <a:lnTo>
                    <a:pt x="295" y="360"/>
                  </a:lnTo>
                  <a:lnTo>
                    <a:pt x="301" y="316"/>
                  </a:lnTo>
                  <a:lnTo>
                    <a:pt x="304" y="277"/>
                  </a:lnTo>
                  <a:lnTo>
                    <a:pt x="282" y="282"/>
                  </a:lnTo>
                  <a:lnTo>
                    <a:pt x="264" y="279"/>
                  </a:lnTo>
                  <a:lnTo>
                    <a:pt x="250" y="271"/>
                  </a:lnTo>
                  <a:lnTo>
                    <a:pt x="237" y="256"/>
                  </a:lnTo>
                  <a:lnTo>
                    <a:pt x="227" y="240"/>
                  </a:lnTo>
                  <a:lnTo>
                    <a:pt x="214" y="205"/>
                  </a:lnTo>
                  <a:lnTo>
                    <a:pt x="211" y="188"/>
                  </a:lnTo>
                  <a:lnTo>
                    <a:pt x="209" y="176"/>
                  </a:lnTo>
                  <a:lnTo>
                    <a:pt x="208" y="166"/>
                  </a:lnTo>
                  <a:lnTo>
                    <a:pt x="208" y="163"/>
                  </a:lnTo>
                  <a:lnTo>
                    <a:pt x="232" y="164"/>
                  </a:lnTo>
                  <a:lnTo>
                    <a:pt x="253" y="169"/>
                  </a:lnTo>
                  <a:lnTo>
                    <a:pt x="269" y="179"/>
                  </a:lnTo>
                  <a:lnTo>
                    <a:pt x="283" y="190"/>
                  </a:lnTo>
                  <a:lnTo>
                    <a:pt x="293" y="203"/>
                  </a:lnTo>
                  <a:lnTo>
                    <a:pt x="301" y="216"/>
                  </a:lnTo>
                  <a:lnTo>
                    <a:pt x="296" y="187"/>
                  </a:lnTo>
                  <a:lnTo>
                    <a:pt x="291" y="163"/>
                  </a:lnTo>
                  <a:lnTo>
                    <a:pt x="287" y="143"/>
                  </a:lnTo>
                  <a:lnTo>
                    <a:pt x="280" y="129"/>
                  </a:lnTo>
                  <a:lnTo>
                    <a:pt x="277" y="121"/>
                  </a:lnTo>
                  <a:lnTo>
                    <a:pt x="275" y="118"/>
                  </a:lnTo>
                  <a:lnTo>
                    <a:pt x="277" y="119"/>
                  </a:lnTo>
                  <a:lnTo>
                    <a:pt x="283" y="127"/>
                  </a:lnTo>
                  <a:lnTo>
                    <a:pt x="293" y="140"/>
                  </a:lnTo>
                  <a:lnTo>
                    <a:pt x="304" y="158"/>
                  </a:lnTo>
                  <a:lnTo>
                    <a:pt x="317" y="180"/>
                  </a:lnTo>
                  <a:lnTo>
                    <a:pt x="319" y="168"/>
                  </a:lnTo>
                  <a:lnTo>
                    <a:pt x="314" y="153"/>
                  </a:lnTo>
                  <a:lnTo>
                    <a:pt x="309" y="135"/>
                  </a:lnTo>
                  <a:lnTo>
                    <a:pt x="306" y="114"/>
                  </a:lnTo>
                  <a:lnTo>
                    <a:pt x="304" y="92"/>
                  </a:lnTo>
                  <a:lnTo>
                    <a:pt x="306" y="66"/>
                  </a:lnTo>
                  <a:lnTo>
                    <a:pt x="311" y="42"/>
                  </a:lnTo>
                  <a:lnTo>
                    <a:pt x="322" y="19"/>
                  </a:lnTo>
                  <a:lnTo>
                    <a:pt x="3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Freeform 17">
              <a:extLst>
                <a:ext uri="{FF2B5EF4-FFF2-40B4-BE49-F238E27FC236}">
                  <a16:creationId xmlns:a16="http://schemas.microsoft.com/office/drawing/2014/main" id="{97E45046-4520-D34F-A848-0F1B5733FD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2613" y="3905251"/>
              <a:ext cx="136525" cy="279400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42" y="10"/>
                </a:cxn>
                <a:cxn ang="0">
                  <a:pos x="50" y="21"/>
                </a:cxn>
                <a:cxn ang="0">
                  <a:pos x="61" y="36"/>
                </a:cxn>
                <a:cxn ang="0">
                  <a:pos x="71" y="53"/>
                </a:cxn>
                <a:cxn ang="0">
                  <a:pos x="79" y="73"/>
                </a:cxn>
                <a:cxn ang="0">
                  <a:pos x="84" y="94"/>
                </a:cxn>
                <a:cxn ang="0">
                  <a:pos x="86" y="115"/>
                </a:cxn>
                <a:cxn ang="0">
                  <a:pos x="79" y="137"/>
                </a:cxn>
                <a:cxn ang="0">
                  <a:pos x="66" y="157"/>
                </a:cxn>
                <a:cxn ang="0">
                  <a:pos x="44" y="176"/>
                </a:cxn>
                <a:cxn ang="0">
                  <a:pos x="41" y="174"/>
                </a:cxn>
                <a:cxn ang="0">
                  <a:pos x="36" y="166"/>
                </a:cxn>
                <a:cxn ang="0">
                  <a:pos x="26" y="157"/>
                </a:cxn>
                <a:cxn ang="0">
                  <a:pos x="16" y="142"/>
                </a:cxn>
                <a:cxn ang="0">
                  <a:pos x="8" y="124"/>
                </a:cxn>
                <a:cxn ang="0">
                  <a:pos x="2" y="103"/>
                </a:cxn>
                <a:cxn ang="0">
                  <a:pos x="0" y="81"/>
                </a:cxn>
                <a:cxn ang="0">
                  <a:pos x="3" y="55"/>
                </a:cxn>
                <a:cxn ang="0">
                  <a:pos x="13" y="28"/>
                </a:cxn>
                <a:cxn ang="0">
                  <a:pos x="32" y="0"/>
                </a:cxn>
              </a:cxnLst>
              <a:rect l="0" t="0" r="r" b="b"/>
              <a:pathLst>
                <a:path w="86" h="176">
                  <a:moveTo>
                    <a:pt x="32" y="0"/>
                  </a:moveTo>
                  <a:lnTo>
                    <a:pt x="42" y="10"/>
                  </a:lnTo>
                  <a:lnTo>
                    <a:pt x="50" y="21"/>
                  </a:lnTo>
                  <a:lnTo>
                    <a:pt x="61" y="36"/>
                  </a:lnTo>
                  <a:lnTo>
                    <a:pt x="71" y="53"/>
                  </a:lnTo>
                  <a:lnTo>
                    <a:pt x="79" y="73"/>
                  </a:lnTo>
                  <a:lnTo>
                    <a:pt x="84" y="94"/>
                  </a:lnTo>
                  <a:lnTo>
                    <a:pt x="86" y="115"/>
                  </a:lnTo>
                  <a:lnTo>
                    <a:pt x="79" y="137"/>
                  </a:lnTo>
                  <a:lnTo>
                    <a:pt x="66" y="157"/>
                  </a:lnTo>
                  <a:lnTo>
                    <a:pt x="44" y="176"/>
                  </a:lnTo>
                  <a:lnTo>
                    <a:pt x="41" y="174"/>
                  </a:lnTo>
                  <a:lnTo>
                    <a:pt x="36" y="166"/>
                  </a:lnTo>
                  <a:lnTo>
                    <a:pt x="26" y="157"/>
                  </a:lnTo>
                  <a:lnTo>
                    <a:pt x="16" y="142"/>
                  </a:lnTo>
                  <a:lnTo>
                    <a:pt x="8" y="124"/>
                  </a:lnTo>
                  <a:lnTo>
                    <a:pt x="2" y="103"/>
                  </a:lnTo>
                  <a:lnTo>
                    <a:pt x="0" y="81"/>
                  </a:lnTo>
                  <a:lnTo>
                    <a:pt x="3" y="55"/>
                  </a:lnTo>
                  <a:lnTo>
                    <a:pt x="13" y="28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Freeform 18">
              <a:extLst>
                <a:ext uri="{FF2B5EF4-FFF2-40B4-BE49-F238E27FC236}">
                  <a16:creationId xmlns:a16="http://schemas.microsoft.com/office/drawing/2014/main" id="{96189FF2-2108-1545-91BA-1D6DF612C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75" y="4117976"/>
              <a:ext cx="206375" cy="203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0"/>
                </a:cxn>
                <a:cxn ang="0">
                  <a:pos x="56" y="7"/>
                </a:cxn>
                <a:cxn ang="0">
                  <a:pos x="77" y="18"/>
                </a:cxn>
                <a:cxn ang="0">
                  <a:pos x="93" y="31"/>
                </a:cxn>
                <a:cxn ang="0">
                  <a:pos x="106" y="48"/>
                </a:cxn>
                <a:cxn ang="0">
                  <a:pos x="116" y="65"/>
                </a:cxn>
                <a:cxn ang="0">
                  <a:pos x="122" y="82"/>
                </a:cxn>
                <a:cxn ang="0">
                  <a:pos x="127" y="97"/>
                </a:cxn>
                <a:cxn ang="0">
                  <a:pos x="129" y="110"/>
                </a:cxn>
                <a:cxn ang="0">
                  <a:pos x="130" y="118"/>
                </a:cxn>
                <a:cxn ang="0">
                  <a:pos x="130" y="121"/>
                </a:cxn>
                <a:cxn ang="0">
                  <a:pos x="105" y="128"/>
                </a:cxn>
                <a:cxn ang="0">
                  <a:pos x="82" y="126"/>
                </a:cxn>
                <a:cxn ang="0">
                  <a:pos x="63" y="119"/>
                </a:cxn>
                <a:cxn ang="0">
                  <a:pos x="47" y="108"/>
                </a:cxn>
                <a:cxn ang="0">
                  <a:pos x="34" y="92"/>
                </a:cxn>
                <a:cxn ang="0">
                  <a:pos x="22" y="76"/>
                </a:cxn>
                <a:cxn ang="0">
                  <a:pos x="14" y="58"/>
                </a:cxn>
                <a:cxn ang="0">
                  <a:pos x="8" y="40"/>
                </a:cxn>
                <a:cxn ang="0">
                  <a:pos x="5" y="24"/>
                </a:cxn>
                <a:cxn ang="0">
                  <a:pos x="1" y="11"/>
                </a:cxn>
                <a:cxn ang="0">
                  <a:pos x="0" y="3"/>
                </a:cxn>
                <a:cxn ang="0">
                  <a:pos x="0" y="0"/>
                </a:cxn>
              </a:cxnLst>
              <a:rect l="0" t="0" r="r" b="b"/>
              <a:pathLst>
                <a:path w="130" h="128">
                  <a:moveTo>
                    <a:pt x="0" y="0"/>
                  </a:moveTo>
                  <a:lnTo>
                    <a:pt x="30" y="0"/>
                  </a:lnTo>
                  <a:lnTo>
                    <a:pt x="56" y="7"/>
                  </a:lnTo>
                  <a:lnTo>
                    <a:pt x="77" y="18"/>
                  </a:lnTo>
                  <a:lnTo>
                    <a:pt x="93" y="31"/>
                  </a:lnTo>
                  <a:lnTo>
                    <a:pt x="106" y="48"/>
                  </a:lnTo>
                  <a:lnTo>
                    <a:pt x="116" y="65"/>
                  </a:lnTo>
                  <a:lnTo>
                    <a:pt x="122" y="82"/>
                  </a:lnTo>
                  <a:lnTo>
                    <a:pt x="127" y="97"/>
                  </a:lnTo>
                  <a:lnTo>
                    <a:pt x="129" y="110"/>
                  </a:lnTo>
                  <a:lnTo>
                    <a:pt x="130" y="118"/>
                  </a:lnTo>
                  <a:lnTo>
                    <a:pt x="130" y="121"/>
                  </a:lnTo>
                  <a:lnTo>
                    <a:pt x="105" y="128"/>
                  </a:lnTo>
                  <a:lnTo>
                    <a:pt x="82" y="126"/>
                  </a:lnTo>
                  <a:lnTo>
                    <a:pt x="63" y="119"/>
                  </a:lnTo>
                  <a:lnTo>
                    <a:pt x="47" y="108"/>
                  </a:lnTo>
                  <a:lnTo>
                    <a:pt x="34" y="92"/>
                  </a:lnTo>
                  <a:lnTo>
                    <a:pt x="22" y="76"/>
                  </a:lnTo>
                  <a:lnTo>
                    <a:pt x="14" y="58"/>
                  </a:lnTo>
                  <a:lnTo>
                    <a:pt x="8" y="40"/>
                  </a:lnTo>
                  <a:lnTo>
                    <a:pt x="5" y="24"/>
                  </a:lnTo>
                  <a:lnTo>
                    <a:pt x="1" y="11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06E4A011-09B8-D540-A6E3-6E117270DADF}"/>
              </a:ext>
            </a:extLst>
          </p:cNvPr>
          <p:cNvSpPr txBox="1"/>
          <p:nvPr/>
        </p:nvSpPr>
        <p:spPr>
          <a:xfrm>
            <a:off x="1051679" y="4720500"/>
            <a:ext cx="1516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Light </a:t>
            </a: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sensor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detects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there is NO luminosity, which means it is night</a:t>
            </a:r>
            <a:endParaRPr kumimoji="0" lang="de-DE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33F2A93C-5B3D-164A-A62E-FB87F2A1F1E1}"/>
              </a:ext>
            </a:extLst>
          </p:cNvPr>
          <p:cNvGrpSpPr/>
          <p:nvPr/>
        </p:nvGrpSpPr>
        <p:grpSpPr>
          <a:xfrm>
            <a:off x="4203913" y="3375046"/>
            <a:ext cx="959371" cy="755497"/>
            <a:chOff x="1341438" y="1931122"/>
            <a:chExt cx="2849562" cy="2244003"/>
          </a:xfrm>
        </p:grpSpPr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AA8B82AA-3E9C-374F-B350-0700C06C51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9278" y="2519362"/>
              <a:ext cx="190500" cy="903287"/>
            </a:xfrm>
            <a:custGeom>
              <a:avLst/>
              <a:gdLst>
                <a:gd name="T0" fmla="*/ 200 w 400"/>
                <a:gd name="T1" fmla="*/ 0 h 1906"/>
                <a:gd name="T2" fmla="*/ 0 w 400"/>
                <a:gd name="T3" fmla="*/ 200 h 1906"/>
                <a:gd name="T4" fmla="*/ 0 w 400"/>
                <a:gd name="T5" fmla="*/ 1906 h 1906"/>
                <a:gd name="T6" fmla="*/ 400 w 400"/>
                <a:gd name="T7" fmla="*/ 1906 h 1906"/>
                <a:gd name="T8" fmla="*/ 400 w 400"/>
                <a:gd name="T9" fmla="*/ 200 h 1906"/>
                <a:gd name="T10" fmla="*/ 200 w 400"/>
                <a:gd name="T11" fmla="*/ 0 h 1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0" h="1906">
                  <a:moveTo>
                    <a:pt x="200" y="0"/>
                  </a:moveTo>
                  <a:cubicBezTo>
                    <a:pt x="89" y="0"/>
                    <a:pt x="0" y="90"/>
                    <a:pt x="0" y="200"/>
                  </a:cubicBezTo>
                  <a:cubicBezTo>
                    <a:pt x="0" y="1906"/>
                    <a:pt x="0" y="1906"/>
                    <a:pt x="0" y="1906"/>
                  </a:cubicBezTo>
                  <a:cubicBezTo>
                    <a:pt x="400" y="1906"/>
                    <a:pt x="400" y="1906"/>
                    <a:pt x="400" y="1906"/>
                  </a:cubicBezTo>
                  <a:cubicBezTo>
                    <a:pt x="400" y="200"/>
                    <a:pt x="400" y="200"/>
                    <a:pt x="400" y="200"/>
                  </a:cubicBezTo>
                  <a:cubicBezTo>
                    <a:pt x="400" y="90"/>
                    <a:pt x="310" y="0"/>
                    <a:pt x="200" y="0"/>
                  </a:cubicBezTo>
                  <a:close/>
                </a:path>
              </a:pathLst>
            </a:custGeom>
            <a:solidFill>
              <a:srgbClr val="3080A8">
                <a:lumMod val="20000"/>
                <a:lumOff val="8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CAD5E41A-F0DF-594F-9025-B78A58266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1438" y="3363913"/>
              <a:ext cx="2849562" cy="811212"/>
            </a:xfrm>
            <a:custGeom>
              <a:avLst/>
              <a:gdLst>
                <a:gd name="T0" fmla="*/ 6000 w 6000"/>
                <a:gd name="T1" fmla="*/ 533 h 1715"/>
                <a:gd name="T2" fmla="*/ 5467 w 6000"/>
                <a:gd name="T3" fmla="*/ 0 h 1715"/>
                <a:gd name="T4" fmla="*/ 533 w 6000"/>
                <a:gd name="T5" fmla="*/ 0 h 1715"/>
                <a:gd name="T6" fmla="*/ 0 w 6000"/>
                <a:gd name="T7" fmla="*/ 533 h 1715"/>
                <a:gd name="T8" fmla="*/ 0 w 6000"/>
                <a:gd name="T9" fmla="*/ 1182 h 1715"/>
                <a:gd name="T10" fmla="*/ 533 w 6000"/>
                <a:gd name="T11" fmla="*/ 1715 h 1715"/>
                <a:gd name="T12" fmla="*/ 5467 w 6000"/>
                <a:gd name="T13" fmla="*/ 1715 h 1715"/>
                <a:gd name="T14" fmla="*/ 6000 w 6000"/>
                <a:gd name="T15" fmla="*/ 1182 h 1715"/>
                <a:gd name="T16" fmla="*/ 6000 w 6000"/>
                <a:gd name="T17" fmla="*/ 533 h 1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00" h="1715">
                  <a:moveTo>
                    <a:pt x="6000" y="533"/>
                  </a:moveTo>
                  <a:cubicBezTo>
                    <a:pt x="6000" y="240"/>
                    <a:pt x="5760" y="0"/>
                    <a:pt x="5467" y="0"/>
                  </a:cubicBezTo>
                  <a:cubicBezTo>
                    <a:pt x="533" y="0"/>
                    <a:pt x="533" y="0"/>
                    <a:pt x="533" y="0"/>
                  </a:cubicBezTo>
                  <a:cubicBezTo>
                    <a:pt x="240" y="0"/>
                    <a:pt x="0" y="240"/>
                    <a:pt x="0" y="533"/>
                  </a:cubicBezTo>
                  <a:cubicBezTo>
                    <a:pt x="0" y="1182"/>
                    <a:pt x="0" y="1182"/>
                    <a:pt x="0" y="1182"/>
                  </a:cubicBezTo>
                  <a:cubicBezTo>
                    <a:pt x="0" y="1475"/>
                    <a:pt x="240" y="1715"/>
                    <a:pt x="533" y="1715"/>
                  </a:cubicBezTo>
                  <a:cubicBezTo>
                    <a:pt x="5467" y="1715"/>
                    <a:pt x="5467" y="1715"/>
                    <a:pt x="5467" y="1715"/>
                  </a:cubicBezTo>
                  <a:cubicBezTo>
                    <a:pt x="5760" y="1715"/>
                    <a:pt x="6000" y="1475"/>
                    <a:pt x="6000" y="1182"/>
                  </a:cubicBezTo>
                  <a:lnTo>
                    <a:pt x="6000" y="533"/>
                  </a:lnTo>
                  <a:close/>
                </a:path>
              </a:pathLst>
            </a:custGeom>
            <a:solidFill>
              <a:sysClr val="windowText" lastClr="000000">
                <a:lumMod val="65000"/>
                <a:lumOff val="35000"/>
              </a:sys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C204ED8C-2340-EA4F-BA01-2BE07D414A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3773" y="2112736"/>
              <a:ext cx="561509" cy="209692"/>
            </a:xfrm>
            <a:custGeom>
              <a:avLst/>
              <a:gdLst>
                <a:gd name="T0" fmla="*/ 1502 w 1612"/>
                <a:gd name="T1" fmla="*/ 594 h 603"/>
                <a:gd name="T2" fmla="*/ 1431 w 1612"/>
                <a:gd name="T3" fmla="*/ 564 h 603"/>
                <a:gd name="T4" fmla="*/ 181 w 1612"/>
                <a:gd name="T5" fmla="*/ 564 h 603"/>
                <a:gd name="T6" fmla="*/ 39 w 1612"/>
                <a:gd name="T7" fmla="*/ 564 h 603"/>
                <a:gd name="T8" fmla="*/ 39 w 1612"/>
                <a:gd name="T9" fmla="*/ 423 h 603"/>
                <a:gd name="T10" fmla="*/ 1572 w 1612"/>
                <a:gd name="T11" fmla="*/ 423 h 603"/>
                <a:gd name="T12" fmla="*/ 1572 w 1612"/>
                <a:gd name="T13" fmla="*/ 564 h 603"/>
                <a:gd name="T14" fmla="*/ 1502 w 1612"/>
                <a:gd name="T15" fmla="*/ 594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12" h="603">
                  <a:moveTo>
                    <a:pt x="1502" y="594"/>
                  </a:moveTo>
                  <a:cubicBezTo>
                    <a:pt x="1476" y="594"/>
                    <a:pt x="1451" y="584"/>
                    <a:pt x="1431" y="564"/>
                  </a:cubicBezTo>
                  <a:cubicBezTo>
                    <a:pt x="1086" y="220"/>
                    <a:pt x="525" y="220"/>
                    <a:pt x="181" y="564"/>
                  </a:cubicBezTo>
                  <a:cubicBezTo>
                    <a:pt x="141" y="603"/>
                    <a:pt x="78" y="603"/>
                    <a:pt x="39" y="564"/>
                  </a:cubicBezTo>
                  <a:cubicBezTo>
                    <a:pt x="0" y="525"/>
                    <a:pt x="0" y="462"/>
                    <a:pt x="39" y="423"/>
                  </a:cubicBezTo>
                  <a:cubicBezTo>
                    <a:pt x="462" y="0"/>
                    <a:pt x="1150" y="0"/>
                    <a:pt x="1572" y="423"/>
                  </a:cubicBezTo>
                  <a:cubicBezTo>
                    <a:pt x="1612" y="462"/>
                    <a:pt x="1612" y="525"/>
                    <a:pt x="1572" y="564"/>
                  </a:cubicBezTo>
                  <a:cubicBezTo>
                    <a:pt x="1553" y="584"/>
                    <a:pt x="1527" y="594"/>
                    <a:pt x="1502" y="594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714180A7-E2F0-7049-82DE-B90CAC081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2618" y="1931122"/>
              <a:ext cx="803819" cy="223669"/>
            </a:xfrm>
            <a:custGeom>
              <a:avLst/>
              <a:gdLst>
                <a:gd name="T0" fmla="*/ 2198 w 2308"/>
                <a:gd name="T1" fmla="*/ 632 h 641"/>
                <a:gd name="T2" fmla="*/ 2127 w 2308"/>
                <a:gd name="T3" fmla="*/ 602 h 641"/>
                <a:gd name="T4" fmla="*/ 181 w 2308"/>
                <a:gd name="T5" fmla="*/ 602 h 641"/>
                <a:gd name="T6" fmla="*/ 39 w 2308"/>
                <a:gd name="T7" fmla="*/ 602 h 641"/>
                <a:gd name="T8" fmla="*/ 39 w 2308"/>
                <a:gd name="T9" fmla="*/ 461 h 641"/>
                <a:gd name="T10" fmla="*/ 1154 w 2308"/>
                <a:gd name="T11" fmla="*/ 0 h 641"/>
                <a:gd name="T12" fmla="*/ 2268 w 2308"/>
                <a:gd name="T13" fmla="*/ 461 h 641"/>
                <a:gd name="T14" fmla="*/ 2268 w 2308"/>
                <a:gd name="T15" fmla="*/ 602 h 641"/>
                <a:gd name="T16" fmla="*/ 2198 w 2308"/>
                <a:gd name="T17" fmla="*/ 632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8" h="641">
                  <a:moveTo>
                    <a:pt x="2198" y="632"/>
                  </a:moveTo>
                  <a:cubicBezTo>
                    <a:pt x="2172" y="632"/>
                    <a:pt x="2147" y="622"/>
                    <a:pt x="2127" y="602"/>
                  </a:cubicBezTo>
                  <a:cubicBezTo>
                    <a:pt x="1590" y="66"/>
                    <a:pt x="717" y="66"/>
                    <a:pt x="181" y="602"/>
                  </a:cubicBezTo>
                  <a:cubicBezTo>
                    <a:pt x="142" y="641"/>
                    <a:pt x="78" y="641"/>
                    <a:pt x="39" y="602"/>
                  </a:cubicBezTo>
                  <a:cubicBezTo>
                    <a:pt x="0" y="563"/>
                    <a:pt x="0" y="500"/>
                    <a:pt x="39" y="461"/>
                  </a:cubicBezTo>
                  <a:cubicBezTo>
                    <a:pt x="336" y="164"/>
                    <a:pt x="732" y="0"/>
                    <a:pt x="1154" y="0"/>
                  </a:cubicBezTo>
                  <a:cubicBezTo>
                    <a:pt x="1575" y="0"/>
                    <a:pt x="1971" y="164"/>
                    <a:pt x="2268" y="461"/>
                  </a:cubicBezTo>
                  <a:cubicBezTo>
                    <a:pt x="2308" y="500"/>
                    <a:pt x="2308" y="563"/>
                    <a:pt x="2268" y="602"/>
                  </a:cubicBezTo>
                  <a:cubicBezTo>
                    <a:pt x="2249" y="622"/>
                    <a:pt x="2223" y="632"/>
                    <a:pt x="2198" y="632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2" name="Freeform 10">
              <a:extLst>
                <a:ext uri="{FF2B5EF4-FFF2-40B4-BE49-F238E27FC236}">
                  <a16:creationId xmlns:a16="http://schemas.microsoft.com/office/drawing/2014/main" id="{D9E69654-647A-7B4C-82F3-C402F1367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8700" y="3635374"/>
              <a:ext cx="95250" cy="268288"/>
            </a:xfrm>
            <a:custGeom>
              <a:avLst/>
              <a:gdLst>
                <a:gd name="T0" fmla="*/ 100 w 200"/>
                <a:gd name="T1" fmla="*/ 565 h 565"/>
                <a:gd name="T2" fmla="*/ 0 w 200"/>
                <a:gd name="T3" fmla="*/ 465 h 565"/>
                <a:gd name="T4" fmla="*/ 0 w 200"/>
                <a:gd name="T5" fmla="*/ 100 h 565"/>
                <a:gd name="T6" fmla="*/ 100 w 200"/>
                <a:gd name="T7" fmla="*/ 0 h 565"/>
                <a:gd name="T8" fmla="*/ 200 w 200"/>
                <a:gd name="T9" fmla="*/ 100 h 565"/>
                <a:gd name="T10" fmla="*/ 200 w 200"/>
                <a:gd name="T11" fmla="*/ 465 h 565"/>
                <a:gd name="T12" fmla="*/ 100 w 200"/>
                <a:gd name="T13" fmla="*/ 565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565">
                  <a:moveTo>
                    <a:pt x="100" y="565"/>
                  </a:moveTo>
                  <a:cubicBezTo>
                    <a:pt x="45" y="565"/>
                    <a:pt x="0" y="520"/>
                    <a:pt x="0" y="465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45"/>
                    <a:pt x="45" y="0"/>
                    <a:pt x="100" y="0"/>
                  </a:cubicBezTo>
                  <a:cubicBezTo>
                    <a:pt x="155" y="0"/>
                    <a:pt x="200" y="45"/>
                    <a:pt x="200" y="100"/>
                  </a:cubicBezTo>
                  <a:cubicBezTo>
                    <a:pt x="200" y="465"/>
                    <a:pt x="200" y="465"/>
                    <a:pt x="200" y="465"/>
                  </a:cubicBezTo>
                  <a:cubicBezTo>
                    <a:pt x="200" y="520"/>
                    <a:pt x="155" y="565"/>
                    <a:pt x="100" y="5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3" name="Freeform 11">
              <a:extLst>
                <a:ext uri="{FF2B5EF4-FFF2-40B4-BE49-F238E27FC236}">
                  <a16:creationId xmlns:a16="http://schemas.microsoft.com/office/drawing/2014/main" id="{C50B9BF0-0C5E-B04A-A7D9-3832FDFCB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9375" y="3635374"/>
              <a:ext cx="95250" cy="268288"/>
            </a:xfrm>
            <a:custGeom>
              <a:avLst/>
              <a:gdLst>
                <a:gd name="T0" fmla="*/ 100 w 200"/>
                <a:gd name="T1" fmla="*/ 565 h 565"/>
                <a:gd name="T2" fmla="*/ 0 w 200"/>
                <a:gd name="T3" fmla="*/ 465 h 565"/>
                <a:gd name="T4" fmla="*/ 0 w 200"/>
                <a:gd name="T5" fmla="*/ 100 h 565"/>
                <a:gd name="T6" fmla="*/ 100 w 200"/>
                <a:gd name="T7" fmla="*/ 0 h 565"/>
                <a:gd name="T8" fmla="*/ 200 w 200"/>
                <a:gd name="T9" fmla="*/ 100 h 565"/>
                <a:gd name="T10" fmla="*/ 200 w 200"/>
                <a:gd name="T11" fmla="*/ 465 h 565"/>
                <a:gd name="T12" fmla="*/ 100 w 200"/>
                <a:gd name="T13" fmla="*/ 565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565">
                  <a:moveTo>
                    <a:pt x="100" y="565"/>
                  </a:moveTo>
                  <a:cubicBezTo>
                    <a:pt x="45" y="565"/>
                    <a:pt x="0" y="520"/>
                    <a:pt x="0" y="465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45"/>
                    <a:pt x="45" y="0"/>
                    <a:pt x="100" y="0"/>
                  </a:cubicBezTo>
                  <a:cubicBezTo>
                    <a:pt x="155" y="0"/>
                    <a:pt x="200" y="45"/>
                    <a:pt x="200" y="100"/>
                  </a:cubicBezTo>
                  <a:cubicBezTo>
                    <a:pt x="200" y="465"/>
                    <a:pt x="200" y="465"/>
                    <a:pt x="200" y="465"/>
                  </a:cubicBezTo>
                  <a:cubicBezTo>
                    <a:pt x="200" y="520"/>
                    <a:pt x="155" y="565"/>
                    <a:pt x="100" y="5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4" name="Freeform 12">
              <a:extLst>
                <a:ext uri="{FF2B5EF4-FFF2-40B4-BE49-F238E27FC236}">
                  <a16:creationId xmlns:a16="http://schemas.microsoft.com/office/drawing/2014/main" id="{362FF7A1-A833-3C49-9859-96325FA9DC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0049" y="3635374"/>
              <a:ext cx="93662" cy="268288"/>
            </a:xfrm>
            <a:custGeom>
              <a:avLst/>
              <a:gdLst>
                <a:gd name="T0" fmla="*/ 100 w 200"/>
                <a:gd name="T1" fmla="*/ 565 h 565"/>
                <a:gd name="T2" fmla="*/ 0 w 200"/>
                <a:gd name="T3" fmla="*/ 465 h 565"/>
                <a:gd name="T4" fmla="*/ 0 w 200"/>
                <a:gd name="T5" fmla="*/ 100 h 565"/>
                <a:gd name="T6" fmla="*/ 100 w 200"/>
                <a:gd name="T7" fmla="*/ 0 h 565"/>
                <a:gd name="T8" fmla="*/ 200 w 200"/>
                <a:gd name="T9" fmla="*/ 100 h 565"/>
                <a:gd name="T10" fmla="*/ 200 w 200"/>
                <a:gd name="T11" fmla="*/ 465 h 565"/>
                <a:gd name="T12" fmla="*/ 100 w 200"/>
                <a:gd name="T13" fmla="*/ 565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565">
                  <a:moveTo>
                    <a:pt x="100" y="565"/>
                  </a:moveTo>
                  <a:cubicBezTo>
                    <a:pt x="45" y="565"/>
                    <a:pt x="0" y="520"/>
                    <a:pt x="0" y="465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45"/>
                    <a:pt x="45" y="0"/>
                    <a:pt x="100" y="0"/>
                  </a:cubicBezTo>
                  <a:cubicBezTo>
                    <a:pt x="155" y="0"/>
                    <a:pt x="200" y="45"/>
                    <a:pt x="200" y="100"/>
                  </a:cubicBezTo>
                  <a:cubicBezTo>
                    <a:pt x="200" y="465"/>
                    <a:pt x="200" y="465"/>
                    <a:pt x="200" y="465"/>
                  </a:cubicBezTo>
                  <a:cubicBezTo>
                    <a:pt x="200" y="520"/>
                    <a:pt x="155" y="565"/>
                    <a:pt x="100" y="5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15" name="Right Arrow 114">
            <a:extLst>
              <a:ext uri="{FF2B5EF4-FFF2-40B4-BE49-F238E27FC236}">
                <a16:creationId xmlns:a16="http://schemas.microsoft.com/office/drawing/2014/main" id="{C44A022A-33A8-4E49-B44A-AD6215A1185D}"/>
              </a:ext>
            </a:extLst>
          </p:cNvPr>
          <p:cNvSpPr/>
          <p:nvPr/>
        </p:nvSpPr>
        <p:spPr>
          <a:xfrm>
            <a:off x="2989899" y="3709284"/>
            <a:ext cx="704807" cy="556035"/>
          </a:xfrm>
          <a:prstGeom prst="rightArrow">
            <a:avLst/>
          </a:prstGeom>
          <a:solidFill>
            <a:sysClr val="window" lastClr="FFFFFF">
              <a:lumMod val="75000"/>
            </a:sysClr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7AF8EDB-718A-B344-90F9-07AEF94D8492}"/>
              </a:ext>
            </a:extLst>
          </p:cNvPr>
          <p:cNvSpPr txBox="1"/>
          <p:nvPr/>
        </p:nvSpPr>
        <p:spPr>
          <a:xfrm>
            <a:off x="3878824" y="4838612"/>
            <a:ext cx="151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Device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sends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the data </a:t>
            </a: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to MBP</a:t>
            </a:r>
            <a:endParaRPr kumimoji="0" lang="de-DE" sz="1400" b="1" i="0" u="sng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6D4EE22-2105-6143-B796-FE00FAB7E2F9}"/>
              </a:ext>
            </a:extLst>
          </p:cNvPr>
          <p:cNvSpPr txBox="1"/>
          <p:nvPr/>
        </p:nvSpPr>
        <p:spPr>
          <a:xfrm>
            <a:off x="2631672" y="4295868"/>
            <a:ext cx="13293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u="sng" kern="0" dirty="0">
                <a:solidFill>
                  <a:prstClr val="black"/>
                </a:solidFill>
              </a:rPr>
              <a:t>Device </a:t>
            </a:r>
            <a:r>
              <a:rPr lang="en-US" sz="1400" b="1" u="sng" kern="0" dirty="0" smtClean="0">
                <a:solidFill>
                  <a:prstClr val="black"/>
                </a:solidFill>
              </a:rPr>
              <a:t>collects </a:t>
            </a:r>
            <a:r>
              <a:rPr lang="en-US" sz="1400" b="1" kern="0" dirty="0">
                <a:solidFill>
                  <a:prstClr val="black"/>
                </a:solidFill>
              </a:rPr>
              <a:t>the data from the sensor frequently</a:t>
            </a:r>
            <a:endParaRPr kumimoji="0" lang="de-DE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18" name="Right Arrow 117">
            <a:extLst>
              <a:ext uri="{FF2B5EF4-FFF2-40B4-BE49-F238E27FC236}">
                <a16:creationId xmlns:a16="http://schemas.microsoft.com/office/drawing/2014/main" id="{355B7849-C7A0-E242-8CAF-47F8BC072EB2}"/>
              </a:ext>
            </a:extLst>
          </p:cNvPr>
          <p:cNvSpPr/>
          <p:nvPr/>
        </p:nvSpPr>
        <p:spPr>
          <a:xfrm>
            <a:off x="5624803" y="3709284"/>
            <a:ext cx="704807" cy="556035"/>
          </a:xfrm>
          <a:prstGeom prst="rightArrow">
            <a:avLst/>
          </a:prstGeom>
          <a:solidFill>
            <a:sysClr val="window" lastClr="FFFFFF">
              <a:lumMod val="75000"/>
            </a:sysClr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6E5DC49-9FC8-C347-B65A-2B06A7BFA2E0}"/>
              </a:ext>
            </a:extLst>
          </p:cNvPr>
          <p:cNvSpPr txBox="1"/>
          <p:nvPr/>
        </p:nvSpPr>
        <p:spPr>
          <a:xfrm>
            <a:off x="5166862" y="4310948"/>
            <a:ext cx="1516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MBP sends 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command </a:t>
            </a: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to Device</a:t>
            </a:r>
            <a:endParaRPr kumimoji="0" lang="de-DE" sz="1400" b="1" i="0" u="sng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1909FAD4-C44C-C741-8120-6054DF3A21FD}"/>
              </a:ext>
            </a:extLst>
          </p:cNvPr>
          <p:cNvSpPr/>
          <p:nvPr/>
        </p:nvSpPr>
        <p:spPr>
          <a:xfrm>
            <a:off x="9245065" y="3153934"/>
            <a:ext cx="1516400" cy="1333422"/>
          </a:xfrm>
          <a:prstGeom prst="rect">
            <a:avLst/>
          </a:prstGeom>
          <a:solidFill>
            <a:srgbClr val="FCC430">
              <a:lumMod val="20000"/>
              <a:lumOff val="80000"/>
            </a:srgbClr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5C2E35BC-A03A-364A-B041-7D9E7ED1A258}"/>
              </a:ext>
            </a:extLst>
          </p:cNvPr>
          <p:cNvGrpSpPr/>
          <p:nvPr/>
        </p:nvGrpSpPr>
        <p:grpSpPr>
          <a:xfrm>
            <a:off x="10144095" y="3682741"/>
            <a:ext cx="617370" cy="692284"/>
            <a:chOff x="11591019" y="-3657965"/>
            <a:chExt cx="4567239" cy="5229226"/>
          </a:xfrm>
        </p:grpSpPr>
        <p:sp>
          <p:nvSpPr>
            <p:cNvPr id="138" name="Freeform 71">
              <a:extLst>
                <a:ext uri="{FF2B5EF4-FFF2-40B4-BE49-F238E27FC236}">
                  <a16:creationId xmlns:a16="http://schemas.microsoft.com/office/drawing/2014/main" id="{18AF776F-A096-4845-AA91-D4A27821F8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6194" y="-2918190"/>
              <a:ext cx="3025776" cy="3257551"/>
            </a:xfrm>
            <a:custGeom>
              <a:avLst/>
              <a:gdLst>
                <a:gd name="T0" fmla="*/ 2425 w 3462"/>
                <a:gd name="T1" fmla="*/ 3737 h 3737"/>
                <a:gd name="T2" fmla="*/ 2850 w 3462"/>
                <a:gd name="T3" fmla="*/ 3087 h 3737"/>
                <a:gd name="T4" fmla="*/ 3462 w 3462"/>
                <a:gd name="T5" fmla="*/ 1775 h 3737"/>
                <a:gd name="T6" fmla="*/ 1650 w 3462"/>
                <a:gd name="T7" fmla="*/ 50 h 3737"/>
                <a:gd name="T8" fmla="*/ 12 w 3462"/>
                <a:gd name="T9" fmla="*/ 1725 h 3737"/>
                <a:gd name="T10" fmla="*/ 625 w 3462"/>
                <a:gd name="T11" fmla="*/ 3087 h 3737"/>
                <a:gd name="T12" fmla="*/ 1062 w 3462"/>
                <a:gd name="T13" fmla="*/ 3737 h 3737"/>
                <a:gd name="T14" fmla="*/ 2425 w 3462"/>
                <a:gd name="T15" fmla="*/ 3737 h 3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62" h="3737">
                  <a:moveTo>
                    <a:pt x="2425" y="3737"/>
                  </a:moveTo>
                  <a:cubicBezTo>
                    <a:pt x="2500" y="3488"/>
                    <a:pt x="2650" y="3263"/>
                    <a:pt x="2850" y="3087"/>
                  </a:cubicBezTo>
                  <a:cubicBezTo>
                    <a:pt x="3225" y="2775"/>
                    <a:pt x="3462" y="2300"/>
                    <a:pt x="3462" y="1775"/>
                  </a:cubicBezTo>
                  <a:cubicBezTo>
                    <a:pt x="3462" y="800"/>
                    <a:pt x="2650" y="0"/>
                    <a:pt x="1650" y="50"/>
                  </a:cubicBezTo>
                  <a:cubicBezTo>
                    <a:pt x="762" y="87"/>
                    <a:pt x="37" y="837"/>
                    <a:pt x="12" y="1725"/>
                  </a:cubicBezTo>
                  <a:cubicBezTo>
                    <a:pt x="0" y="2275"/>
                    <a:pt x="237" y="2762"/>
                    <a:pt x="625" y="3087"/>
                  </a:cubicBezTo>
                  <a:cubicBezTo>
                    <a:pt x="837" y="3262"/>
                    <a:pt x="987" y="3487"/>
                    <a:pt x="1062" y="3737"/>
                  </a:cubicBezTo>
                  <a:cubicBezTo>
                    <a:pt x="2425" y="3737"/>
                    <a:pt x="2425" y="3737"/>
                    <a:pt x="2425" y="3737"/>
                  </a:cubicBezTo>
                  <a:close/>
                </a:path>
              </a:pathLst>
            </a:custGeom>
            <a:solidFill>
              <a:srgbClr val="FCC4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9" name="Freeform 72">
              <a:extLst>
                <a:ext uri="{FF2B5EF4-FFF2-40B4-BE49-F238E27FC236}">
                  <a16:creationId xmlns:a16="http://schemas.microsoft.com/office/drawing/2014/main" id="{28CC6703-323A-194D-92E3-12B8FC43BC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83294" y="-1446577"/>
              <a:ext cx="1190626" cy="1808163"/>
            </a:xfrm>
            <a:custGeom>
              <a:avLst/>
              <a:gdLst>
                <a:gd name="T0" fmla="*/ 513 w 1362"/>
                <a:gd name="T1" fmla="*/ 2074 h 2074"/>
                <a:gd name="T2" fmla="*/ 625 w 1362"/>
                <a:gd name="T3" fmla="*/ 2074 h 2074"/>
                <a:gd name="T4" fmla="*/ 125 w 1362"/>
                <a:gd name="T5" fmla="*/ 212 h 2074"/>
                <a:gd name="T6" fmla="*/ 162 w 1362"/>
                <a:gd name="T7" fmla="*/ 212 h 2074"/>
                <a:gd name="T8" fmla="*/ 337 w 1362"/>
                <a:gd name="T9" fmla="*/ 137 h 2074"/>
                <a:gd name="T10" fmla="*/ 425 w 1362"/>
                <a:gd name="T11" fmla="*/ 100 h 2074"/>
                <a:gd name="T12" fmla="*/ 513 w 1362"/>
                <a:gd name="T13" fmla="*/ 137 h 2074"/>
                <a:gd name="T14" fmla="*/ 837 w 1362"/>
                <a:gd name="T15" fmla="*/ 137 h 2074"/>
                <a:gd name="T16" fmla="*/ 925 w 1362"/>
                <a:gd name="T17" fmla="*/ 100 h 2074"/>
                <a:gd name="T18" fmla="*/ 1013 w 1362"/>
                <a:gd name="T19" fmla="*/ 137 h 2074"/>
                <a:gd name="T20" fmla="*/ 1188 w 1362"/>
                <a:gd name="T21" fmla="*/ 212 h 2074"/>
                <a:gd name="T22" fmla="*/ 1225 w 1362"/>
                <a:gd name="T23" fmla="*/ 212 h 2074"/>
                <a:gd name="T24" fmla="*/ 738 w 1362"/>
                <a:gd name="T25" fmla="*/ 2074 h 2074"/>
                <a:gd name="T26" fmla="*/ 850 w 1362"/>
                <a:gd name="T27" fmla="*/ 2074 h 2074"/>
                <a:gd name="T28" fmla="*/ 1362 w 1362"/>
                <a:gd name="T29" fmla="*/ 124 h 2074"/>
                <a:gd name="T30" fmla="*/ 1338 w 1362"/>
                <a:gd name="T31" fmla="*/ 62 h 2074"/>
                <a:gd name="T32" fmla="*/ 1275 w 1362"/>
                <a:gd name="T33" fmla="*/ 75 h 2074"/>
                <a:gd name="T34" fmla="*/ 1200 w 1362"/>
                <a:gd name="T35" fmla="*/ 112 h 2074"/>
                <a:gd name="T36" fmla="*/ 1100 w 1362"/>
                <a:gd name="T37" fmla="*/ 75 h 2074"/>
                <a:gd name="T38" fmla="*/ 938 w 1362"/>
                <a:gd name="T39" fmla="*/ 0 h 2074"/>
                <a:gd name="T40" fmla="*/ 775 w 1362"/>
                <a:gd name="T41" fmla="*/ 75 h 2074"/>
                <a:gd name="T42" fmla="*/ 600 w 1362"/>
                <a:gd name="T43" fmla="*/ 75 h 2074"/>
                <a:gd name="T44" fmla="*/ 438 w 1362"/>
                <a:gd name="T45" fmla="*/ 0 h 2074"/>
                <a:gd name="T46" fmla="*/ 438 w 1362"/>
                <a:gd name="T47" fmla="*/ 0 h 2074"/>
                <a:gd name="T48" fmla="*/ 275 w 1362"/>
                <a:gd name="T49" fmla="*/ 75 h 2074"/>
                <a:gd name="T50" fmla="*/ 175 w 1362"/>
                <a:gd name="T51" fmla="*/ 112 h 2074"/>
                <a:gd name="T52" fmla="*/ 100 w 1362"/>
                <a:gd name="T53" fmla="*/ 75 h 2074"/>
                <a:gd name="T54" fmla="*/ 38 w 1362"/>
                <a:gd name="T55" fmla="*/ 62 h 2074"/>
                <a:gd name="T56" fmla="*/ 13 w 1362"/>
                <a:gd name="T57" fmla="*/ 124 h 2074"/>
                <a:gd name="T58" fmla="*/ 513 w 1362"/>
                <a:gd name="T59" fmla="*/ 2074 h 2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62" h="2074">
                  <a:moveTo>
                    <a:pt x="513" y="2074"/>
                  </a:moveTo>
                  <a:cubicBezTo>
                    <a:pt x="625" y="2074"/>
                    <a:pt x="625" y="2074"/>
                    <a:pt x="625" y="2074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38" y="212"/>
                    <a:pt x="150" y="212"/>
                    <a:pt x="162" y="212"/>
                  </a:cubicBezTo>
                  <a:cubicBezTo>
                    <a:pt x="225" y="212"/>
                    <a:pt x="288" y="187"/>
                    <a:pt x="337" y="137"/>
                  </a:cubicBezTo>
                  <a:cubicBezTo>
                    <a:pt x="362" y="112"/>
                    <a:pt x="387" y="100"/>
                    <a:pt x="425" y="100"/>
                  </a:cubicBezTo>
                  <a:cubicBezTo>
                    <a:pt x="462" y="100"/>
                    <a:pt x="487" y="112"/>
                    <a:pt x="513" y="137"/>
                  </a:cubicBezTo>
                  <a:cubicBezTo>
                    <a:pt x="600" y="237"/>
                    <a:pt x="750" y="237"/>
                    <a:pt x="837" y="137"/>
                  </a:cubicBezTo>
                  <a:cubicBezTo>
                    <a:pt x="862" y="112"/>
                    <a:pt x="888" y="100"/>
                    <a:pt x="925" y="100"/>
                  </a:cubicBezTo>
                  <a:cubicBezTo>
                    <a:pt x="950" y="100"/>
                    <a:pt x="987" y="112"/>
                    <a:pt x="1013" y="137"/>
                  </a:cubicBezTo>
                  <a:cubicBezTo>
                    <a:pt x="1063" y="187"/>
                    <a:pt x="1113" y="212"/>
                    <a:pt x="1188" y="212"/>
                  </a:cubicBezTo>
                  <a:cubicBezTo>
                    <a:pt x="1200" y="212"/>
                    <a:pt x="1212" y="212"/>
                    <a:pt x="1225" y="212"/>
                  </a:cubicBezTo>
                  <a:cubicBezTo>
                    <a:pt x="738" y="2074"/>
                    <a:pt x="738" y="2074"/>
                    <a:pt x="738" y="2074"/>
                  </a:cubicBezTo>
                  <a:cubicBezTo>
                    <a:pt x="850" y="2074"/>
                    <a:pt x="850" y="2074"/>
                    <a:pt x="850" y="2074"/>
                  </a:cubicBezTo>
                  <a:cubicBezTo>
                    <a:pt x="1362" y="124"/>
                    <a:pt x="1362" y="124"/>
                    <a:pt x="1362" y="124"/>
                  </a:cubicBezTo>
                  <a:cubicBezTo>
                    <a:pt x="1362" y="100"/>
                    <a:pt x="1362" y="74"/>
                    <a:pt x="1338" y="62"/>
                  </a:cubicBezTo>
                  <a:cubicBezTo>
                    <a:pt x="1313" y="49"/>
                    <a:pt x="1287" y="62"/>
                    <a:pt x="1275" y="75"/>
                  </a:cubicBezTo>
                  <a:cubicBezTo>
                    <a:pt x="1250" y="99"/>
                    <a:pt x="1225" y="112"/>
                    <a:pt x="1200" y="112"/>
                  </a:cubicBezTo>
                  <a:cubicBezTo>
                    <a:pt x="1163" y="112"/>
                    <a:pt x="1138" y="99"/>
                    <a:pt x="1100" y="75"/>
                  </a:cubicBezTo>
                  <a:cubicBezTo>
                    <a:pt x="1050" y="24"/>
                    <a:pt x="1000" y="0"/>
                    <a:pt x="938" y="0"/>
                  </a:cubicBezTo>
                  <a:cubicBezTo>
                    <a:pt x="875" y="0"/>
                    <a:pt x="825" y="24"/>
                    <a:pt x="775" y="75"/>
                  </a:cubicBezTo>
                  <a:cubicBezTo>
                    <a:pt x="725" y="125"/>
                    <a:pt x="650" y="125"/>
                    <a:pt x="600" y="75"/>
                  </a:cubicBezTo>
                  <a:cubicBezTo>
                    <a:pt x="563" y="24"/>
                    <a:pt x="500" y="0"/>
                    <a:pt x="438" y="0"/>
                  </a:cubicBezTo>
                  <a:cubicBezTo>
                    <a:pt x="438" y="0"/>
                    <a:pt x="438" y="0"/>
                    <a:pt x="438" y="0"/>
                  </a:cubicBezTo>
                  <a:cubicBezTo>
                    <a:pt x="375" y="0"/>
                    <a:pt x="312" y="24"/>
                    <a:pt x="275" y="75"/>
                  </a:cubicBezTo>
                  <a:cubicBezTo>
                    <a:pt x="250" y="99"/>
                    <a:pt x="213" y="112"/>
                    <a:pt x="175" y="112"/>
                  </a:cubicBezTo>
                  <a:cubicBezTo>
                    <a:pt x="150" y="112"/>
                    <a:pt x="113" y="99"/>
                    <a:pt x="100" y="75"/>
                  </a:cubicBezTo>
                  <a:cubicBezTo>
                    <a:pt x="87" y="62"/>
                    <a:pt x="63" y="50"/>
                    <a:pt x="38" y="62"/>
                  </a:cubicBezTo>
                  <a:cubicBezTo>
                    <a:pt x="13" y="75"/>
                    <a:pt x="0" y="99"/>
                    <a:pt x="13" y="124"/>
                  </a:cubicBezTo>
                  <a:lnTo>
                    <a:pt x="513" y="2074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0" name="Freeform 73">
              <a:extLst>
                <a:ext uri="{FF2B5EF4-FFF2-40B4-BE49-F238E27FC236}">
                  <a16:creationId xmlns:a16="http://schemas.microsoft.com/office/drawing/2014/main" id="{35B0BDD8-E01A-954A-A725-8AAC4B90A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35707" y="1341073"/>
              <a:ext cx="677863" cy="230188"/>
            </a:xfrm>
            <a:custGeom>
              <a:avLst/>
              <a:gdLst>
                <a:gd name="T0" fmla="*/ 0 w 775"/>
                <a:gd name="T1" fmla="*/ 0 h 263"/>
                <a:gd name="T2" fmla="*/ 387 w 775"/>
                <a:gd name="T3" fmla="*/ 263 h 263"/>
                <a:gd name="T4" fmla="*/ 775 w 775"/>
                <a:gd name="T5" fmla="*/ 0 h 263"/>
                <a:gd name="T6" fmla="*/ 0 w 775"/>
                <a:gd name="T7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5" h="263">
                  <a:moveTo>
                    <a:pt x="0" y="0"/>
                  </a:moveTo>
                  <a:cubicBezTo>
                    <a:pt x="62" y="150"/>
                    <a:pt x="212" y="263"/>
                    <a:pt x="387" y="263"/>
                  </a:cubicBezTo>
                  <a:cubicBezTo>
                    <a:pt x="562" y="263"/>
                    <a:pt x="712" y="150"/>
                    <a:pt x="77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</a:sys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1" name="Freeform 74">
              <a:extLst>
                <a:ext uri="{FF2B5EF4-FFF2-40B4-BE49-F238E27FC236}">
                  <a16:creationId xmlns:a16="http://schemas.microsoft.com/office/drawing/2014/main" id="{431F7BF6-748C-E34C-A821-1904522C6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83294" y="328248"/>
              <a:ext cx="1192213" cy="1023938"/>
            </a:xfrm>
            <a:custGeom>
              <a:avLst/>
              <a:gdLst>
                <a:gd name="T0" fmla="*/ 1138 w 1363"/>
                <a:gd name="T1" fmla="*/ 1175 h 1175"/>
                <a:gd name="T2" fmla="*/ 225 w 1363"/>
                <a:gd name="T3" fmla="*/ 1175 h 1175"/>
                <a:gd name="T4" fmla="*/ 0 w 1363"/>
                <a:gd name="T5" fmla="*/ 950 h 1175"/>
                <a:gd name="T6" fmla="*/ 0 w 1363"/>
                <a:gd name="T7" fmla="*/ 0 h 1175"/>
                <a:gd name="T8" fmla="*/ 1363 w 1363"/>
                <a:gd name="T9" fmla="*/ 0 h 1175"/>
                <a:gd name="T10" fmla="*/ 1363 w 1363"/>
                <a:gd name="T11" fmla="*/ 950 h 1175"/>
                <a:gd name="T12" fmla="*/ 1138 w 1363"/>
                <a:gd name="T13" fmla="*/ 1175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3" h="1175">
                  <a:moveTo>
                    <a:pt x="1138" y="1175"/>
                  </a:moveTo>
                  <a:cubicBezTo>
                    <a:pt x="225" y="1175"/>
                    <a:pt x="225" y="1175"/>
                    <a:pt x="225" y="1175"/>
                  </a:cubicBezTo>
                  <a:cubicBezTo>
                    <a:pt x="100" y="1175"/>
                    <a:pt x="0" y="1075"/>
                    <a:pt x="0" y="95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63" y="0"/>
                    <a:pt x="1363" y="0"/>
                    <a:pt x="1363" y="0"/>
                  </a:cubicBezTo>
                  <a:cubicBezTo>
                    <a:pt x="1363" y="950"/>
                    <a:pt x="1363" y="950"/>
                    <a:pt x="1363" y="950"/>
                  </a:cubicBezTo>
                  <a:cubicBezTo>
                    <a:pt x="1363" y="1075"/>
                    <a:pt x="1263" y="1175"/>
                    <a:pt x="1138" y="1175"/>
                  </a:cubicBezTo>
                  <a:close/>
                </a:path>
              </a:pathLst>
            </a:custGeom>
            <a:solidFill>
              <a:sysClr val="windowText" lastClr="000000">
                <a:lumMod val="65000"/>
                <a:lumOff val="35000"/>
              </a:sys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2" name="Freeform 75">
              <a:extLst>
                <a:ext uri="{FF2B5EF4-FFF2-40B4-BE49-F238E27FC236}">
                  <a16:creationId xmlns:a16="http://schemas.microsoft.com/office/drawing/2014/main" id="{5FA60833-1BB9-EA42-95FB-FFE278551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64232" y="502873"/>
              <a:ext cx="1420813" cy="239713"/>
            </a:xfrm>
            <a:custGeom>
              <a:avLst/>
              <a:gdLst>
                <a:gd name="T0" fmla="*/ 1487 w 1625"/>
                <a:gd name="T1" fmla="*/ 275 h 275"/>
                <a:gd name="T2" fmla="*/ 137 w 1625"/>
                <a:gd name="T3" fmla="*/ 275 h 275"/>
                <a:gd name="T4" fmla="*/ 0 w 1625"/>
                <a:gd name="T5" fmla="*/ 137 h 275"/>
                <a:gd name="T6" fmla="*/ 0 w 1625"/>
                <a:gd name="T7" fmla="*/ 137 h 275"/>
                <a:gd name="T8" fmla="*/ 137 w 1625"/>
                <a:gd name="T9" fmla="*/ 0 h 275"/>
                <a:gd name="T10" fmla="*/ 1487 w 1625"/>
                <a:gd name="T11" fmla="*/ 0 h 275"/>
                <a:gd name="T12" fmla="*/ 1625 w 1625"/>
                <a:gd name="T13" fmla="*/ 137 h 275"/>
                <a:gd name="T14" fmla="*/ 1625 w 1625"/>
                <a:gd name="T15" fmla="*/ 137 h 275"/>
                <a:gd name="T16" fmla="*/ 1487 w 1625"/>
                <a:gd name="T1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5" h="275">
                  <a:moveTo>
                    <a:pt x="1487" y="275"/>
                  </a:moveTo>
                  <a:cubicBezTo>
                    <a:pt x="137" y="275"/>
                    <a:pt x="137" y="275"/>
                    <a:pt x="137" y="275"/>
                  </a:cubicBezTo>
                  <a:cubicBezTo>
                    <a:pt x="62" y="275"/>
                    <a:pt x="0" y="212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62"/>
                    <a:pt x="62" y="0"/>
                    <a:pt x="137" y="0"/>
                  </a:cubicBezTo>
                  <a:cubicBezTo>
                    <a:pt x="1487" y="0"/>
                    <a:pt x="1487" y="0"/>
                    <a:pt x="1487" y="0"/>
                  </a:cubicBezTo>
                  <a:cubicBezTo>
                    <a:pt x="1562" y="0"/>
                    <a:pt x="1625" y="62"/>
                    <a:pt x="1625" y="137"/>
                  </a:cubicBezTo>
                  <a:cubicBezTo>
                    <a:pt x="1625" y="137"/>
                    <a:pt x="1625" y="137"/>
                    <a:pt x="1625" y="137"/>
                  </a:cubicBezTo>
                  <a:cubicBezTo>
                    <a:pt x="1625" y="212"/>
                    <a:pt x="1562" y="275"/>
                    <a:pt x="1487" y="275"/>
                  </a:cubicBez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</a:sys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3" name="Freeform 76">
              <a:extLst>
                <a:ext uri="{FF2B5EF4-FFF2-40B4-BE49-F238E27FC236}">
                  <a16:creationId xmlns:a16="http://schemas.microsoft.com/office/drawing/2014/main" id="{470EFF1F-AEFF-4048-9063-5E42ED682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64232" y="883873"/>
              <a:ext cx="1420813" cy="239713"/>
            </a:xfrm>
            <a:custGeom>
              <a:avLst/>
              <a:gdLst>
                <a:gd name="T0" fmla="*/ 1487 w 1625"/>
                <a:gd name="T1" fmla="*/ 274 h 274"/>
                <a:gd name="T2" fmla="*/ 137 w 1625"/>
                <a:gd name="T3" fmla="*/ 274 h 274"/>
                <a:gd name="T4" fmla="*/ 0 w 1625"/>
                <a:gd name="T5" fmla="*/ 137 h 274"/>
                <a:gd name="T6" fmla="*/ 0 w 1625"/>
                <a:gd name="T7" fmla="*/ 137 h 274"/>
                <a:gd name="T8" fmla="*/ 137 w 1625"/>
                <a:gd name="T9" fmla="*/ 0 h 274"/>
                <a:gd name="T10" fmla="*/ 1487 w 1625"/>
                <a:gd name="T11" fmla="*/ 0 h 274"/>
                <a:gd name="T12" fmla="*/ 1625 w 1625"/>
                <a:gd name="T13" fmla="*/ 137 h 274"/>
                <a:gd name="T14" fmla="*/ 1625 w 1625"/>
                <a:gd name="T15" fmla="*/ 137 h 274"/>
                <a:gd name="T16" fmla="*/ 1487 w 1625"/>
                <a:gd name="T17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5" h="274">
                  <a:moveTo>
                    <a:pt x="1487" y="274"/>
                  </a:moveTo>
                  <a:cubicBezTo>
                    <a:pt x="137" y="274"/>
                    <a:pt x="137" y="274"/>
                    <a:pt x="137" y="274"/>
                  </a:cubicBezTo>
                  <a:cubicBezTo>
                    <a:pt x="62" y="274"/>
                    <a:pt x="0" y="212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62"/>
                    <a:pt x="62" y="0"/>
                    <a:pt x="137" y="0"/>
                  </a:cubicBezTo>
                  <a:cubicBezTo>
                    <a:pt x="1487" y="0"/>
                    <a:pt x="1487" y="0"/>
                    <a:pt x="1487" y="0"/>
                  </a:cubicBezTo>
                  <a:cubicBezTo>
                    <a:pt x="1562" y="0"/>
                    <a:pt x="1625" y="62"/>
                    <a:pt x="1625" y="137"/>
                  </a:cubicBezTo>
                  <a:cubicBezTo>
                    <a:pt x="1625" y="137"/>
                    <a:pt x="1625" y="137"/>
                    <a:pt x="1625" y="137"/>
                  </a:cubicBezTo>
                  <a:cubicBezTo>
                    <a:pt x="1625" y="212"/>
                    <a:pt x="1562" y="274"/>
                    <a:pt x="1487" y="274"/>
                  </a:cubicBez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</a:sys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4" name="Freeform 77">
              <a:extLst>
                <a:ext uri="{FF2B5EF4-FFF2-40B4-BE49-F238E27FC236}">
                  <a16:creationId xmlns:a16="http://schemas.microsoft.com/office/drawing/2014/main" id="{39B060CE-EB53-C148-99D5-F3422FEC88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64307" y="-3657965"/>
              <a:ext cx="219075" cy="587375"/>
            </a:xfrm>
            <a:custGeom>
              <a:avLst/>
              <a:gdLst>
                <a:gd name="T0" fmla="*/ 125 w 250"/>
                <a:gd name="T1" fmla="*/ 0 h 675"/>
                <a:gd name="T2" fmla="*/ 0 w 250"/>
                <a:gd name="T3" fmla="*/ 125 h 675"/>
                <a:gd name="T4" fmla="*/ 0 w 250"/>
                <a:gd name="T5" fmla="*/ 550 h 675"/>
                <a:gd name="T6" fmla="*/ 125 w 250"/>
                <a:gd name="T7" fmla="*/ 675 h 675"/>
                <a:gd name="T8" fmla="*/ 250 w 250"/>
                <a:gd name="T9" fmla="*/ 550 h 675"/>
                <a:gd name="T10" fmla="*/ 250 w 250"/>
                <a:gd name="T11" fmla="*/ 125 h 675"/>
                <a:gd name="T12" fmla="*/ 125 w 250"/>
                <a:gd name="T13" fmla="*/ 0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0" h="675">
                  <a:moveTo>
                    <a:pt x="125" y="0"/>
                  </a:moveTo>
                  <a:cubicBezTo>
                    <a:pt x="63" y="0"/>
                    <a:pt x="0" y="50"/>
                    <a:pt x="0" y="125"/>
                  </a:cubicBezTo>
                  <a:cubicBezTo>
                    <a:pt x="0" y="550"/>
                    <a:pt x="0" y="550"/>
                    <a:pt x="0" y="550"/>
                  </a:cubicBezTo>
                  <a:cubicBezTo>
                    <a:pt x="0" y="613"/>
                    <a:pt x="50" y="675"/>
                    <a:pt x="125" y="675"/>
                  </a:cubicBezTo>
                  <a:cubicBezTo>
                    <a:pt x="200" y="675"/>
                    <a:pt x="250" y="625"/>
                    <a:pt x="250" y="550"/>
                  </a:cubicBezTo>
                  <a:cubicBezTo>
                    <a:pt x="250" y="125"/>
                    <a:pt x="250" y="125"/>
                    <a:pt x="250" y="125"/>
                  </a:cubicBezTo>
                  <a:cubicBezTo>
                    <a:pt x="250" y="50"/>
                    <a:pt x="188" y="0"/>
                    <a:pt x="125" y="0"/>
                  </a:cubicBezTo>
                  <a:close/>
                </a:path>
              </a:pathLst>
            </a:custGeom>
            <a:solidFill>
              <a:srgbClr val="FCC430">
                <a:lumMod val="60000"/>
                <a:lumOff val="4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5" name="Freeform 78">
              <a:extLst>
                <a:ext uri="{FF2B5EF4-FFF2-40B4-BE49-F238E27FC236}">
                  <a16:creationId xmlns:a16="http://schemas.microsoft.com/office/drawing/2014/main" id="{01487341-F9BD-534F-9753-6BFE3E2AAC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3319" y="-3038840"/>
              <a:ext cx="503238" cy="501650"/>
            </a:xfrm>
            <a:custGeom>
              <a:avLst/>
              <a:gdLst>
                <a:gd name="T0" fmla="*/ 225 w 575"/>
                <a:gd name="T1" fmla="*/ 51 h 575"/>
                <a:gd name="T2" fmla="*/ 50 w 575"/>
                <a:gd name="T3" fmla="*/ 51 h 575"/>
                <a:gd name="T4" fmla="*/ 50 w 575"/>
                <a:gd name="T5" fmla="*/ 225 h 575"/>
                <a:gd name="T6" fmla="*/ 350 w 575"/>
                <a:gd name="T7" fmla="*/ 525 h 575"/>
                <a:gd name="T8" fmla="*/ 525 w 575"/>
                <a:gd name="T9" fmla="*/ 525 h 575"/>
                <a:gd name="T10" fmla="*/ 525 w 575"/>
                <a:gd name="T11" fmla="*/ 351 h 575"/>
                <a:gd name="T12" fmla="*/ 225 w 575"/>
                <a:gd name="T13" fmla="*/ 51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5" h="575">
                  <a:moveTo>
                    <a:pt x="225" y="51"/>
                  </a:moveTo>
                  <a:cubicBezTo>
                    <a:pt x="175" y="0"/>
                    <a:pt x="100" y="0"/>
                    <a:pt x="50" y="51"/>
                  </a:cubicBezTo>
                  <a:cubicBezTo>
                    <a:pt x="0" y="101"/>
                    <a:pt x="0" y="176"/>
                    <a:pt x="50" y="225"/>
                  </a:cubicBezTo>
                  <a:cubicBezTo>
                    <a:pt x="350" y="525"/>
                    <a:pt x="350" y="525"/>
                    <a:pt x="350" y="525"/>
                  </a:cubicBezTo>
                  <a:cubicBezTo>
                    <a:pt x="400" y="575"/>
                    <a:pt x="475" y="575"/>
                    <a:pt x="525" y="525"/>
                  </a:cubicBezTo>
                  <a:cubicBezTo>
                    <a:pt x="575" y="475"/>
                    <a:pt x="575" y="400"/>
                    <a:pt x="525" y="351"/>
                  </a:cubicBezTo>
                  <a:lnTo>
                    <a:pt x="225" y="51"/>
                  </a:lnTo>
                  <a:close/>
                </a:path>
              </a:pathLst>
            </a:custGeom>
            <a:solidFill>
              <a:srgbClr val="FCC430">
                <a:lumMod val="60000"/>
                <a:lumOff val="4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6" name="Freeform 79">
              <a:extLst>
                <a:ext uri="{FF2B5EF4-FFF2-40B4-BE49-F238E27FC236}">
                  <a16:creationId xmlns:a16="http://schemas.microsoft.com/office/drawing/2014/main" id="{22D1214D-704B-584E-8E98-B49329C52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91019" y="-1491027"/>
              <a:ext cx="590550" cy="219075"/>
            </a:xfrm>
            <a:custGeom>
              <a:avLst/>
              <a:gdLst>
                <a:gd name="T0" fmla="*/ 551 w 676"/>
                <a:gd name="T1" fmla="*/ 0 h 251"/>
                <a:gd name="T2" fmla="*/ 125 w 676"/>
                <a:gd name="T3" fmla="*/ 0 h 251"/>
                <a:gd name="T4" fmla="*/ 0 w 676"/>
                <a:gd name="T5" fmla="*/ 126 h 251"/>
                <a:gd name="T6" fmla="*/ 0 w 676"/>
                <a:gd name="T7" fmla="*/ 126 h 251"/>
                <a:gd name="T8" fmla="*/ 125 w 676"/>
                <a:gd name="T9" fmla="*/ 251 h 251"/>
                <a:gd name="T10" fmla="*/ 551 w 676"/>
                <a:gd name="T11" fmla="*/ 251 h 251"/>
                <a:gd name="T12" fmla="*/ 676 w 676"/>
                <a:gd name="T13" fmla="*/ 126 h 251"/>
                <a:gd name="T14" fmla="*/ 676 w 676"/>
                <a:gd name="T15" fmla="*/ 126 h 251"/>
                <a:gd name="T16" fmla="*/ 551 w 676"/>
                <a:gd name="T17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6" h="251">
                  <a:moveTo>
                    <a:pt x="551" y="0"/>
                  </a:moveTo>
                  <a:cubicBezTo>
                    <a:pt x="125" y="0"/>
                    <a:pt x="125" y="0"/>
                    <a:pt x="125" y="0"/>
                  </a:cubicBezTo>
                  <a:cubicBezTo>
                    <a:pt x="63" y="0"/>
                    <a:pt x="0" y="51"/>
                    <a:pt x="0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88"/>
                    <a:pt x="50" y="251"/>
                    <a:pt x="125" y="251"/>
                  </a:cubicBezTo>
                  <a:cubicBezTo>
                    <a:pt x="551" y="251"/>
                    <a:pt x="551" y="251"/>
                    <a:pt x="551" y="251"/>
                  </a:cubicBezTo>
                  <a:cubicBezTo>
                    <a:pt x="613" y="251"/>
                    <a:pt x="676" y="201"/>
                    <a:pt x="676" y="126"/>
                  </a:cubicBezTo>
                  <a:cubicBezTo>
                    <a:pt x="676" y="126"/>
                    <a:pt x="676" y="126"/>
                    <a:pt x="676" y="126"/>
                  </a:cubicBezTo>
                  <a:cubicBezTo>
                    <a:pt x="676" y="63"/>
                    <a:pt x="613" y="0"/>
                    <a:pt x="551" y="0"/>
                  </a:cubicBezTo>
                  <a:close/>
                </a:path>
              </a:pathLst>
            </a:custGeom>
            <a:solidFill>
              <a:srgbClr val="FCC430">
                <a:lumMod val="60000"/>
                <a:lumOff val="4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7" name="Freeform 80">
              <a:extLst>
                <a:ext uri="{FF2B5EF4-FFF2-40B4-BE49-F238E27FC236}">
                  <a16:creationId xmlns:a16="http://schemas.microsoft.com/office/drawing/2014/main" id="{21CC6535-9D4D-C543-AFBB-C9FD1A4CD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3319" y="-227377"/>
              <a:ext cx="503238" cy="501650"/>
            </a:xfrm>
            <a:custGeom>
              <a:avLst/>
              <a:gdLst>
                <a:gd name="T0" fmla="*/ 350 w 575"/>
                <a:gd name="T1" fmla="*/ 50 h 575"/>
                <a:gd name="T2" fmla="*/ 50 w 575"/>
                <a:gd name="T3" fmla="*/ 350 h 575"/>
                <a:gd name="T4" fmla="*/ 50 w 575"/>
                <a:gd name="T5" fmla="*/ 525 h 575"/>
                <a:gd name="T6" fmla="*/ 225 w 575"/>
                <a:gd name="T7" fmla="*/ 525 h 575"/>
                <a:gd name="T8" fmla="*/ 525 w 575"/>
                <a:gd name="T9" fmla="*/ 225 h 575"/>
                <a:gd name="T10" fmla="*/ 525 w 575"/>
                <a:gd name="T11" fmla="*/ 50 h 575"/>
                <a:gd name="T12" fmla="*/ 350 w 575"/>
                <a:gd name="T13" fmla="*/ 5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5" h="575">
                  <a:moveTo>
                    <a:pt x="350" y="50"/>
                  </a:moveTo>
                  <a:cubicBezTo>
                    <a:pt x="50" y="350"/>
                    <a:pt x="50" y="350"/>
                    <a:pt x="50" y="350"/>
                  </a:cubicBezTo>
                  <a:cubicBezTo>
                    <a:pt x="0" y="401"/>
                    <a:pt x="0" y="476"/>
                    <a:pt x="50" y="525"/>
                  </a:cubicBezTo>
                  <a:cubicBezTo>
                    <a:pt x="100" y="575"/>
                    <a:pt x="175" y="575"/>
                    <a:pt x="225" y="525"/>
                  </a:cubicBezTo>
                  <a:cubicBezTo>
                    <a:pt x="525" y="225"/>
                    <a:pt x="525" y="225"/>
                    <a:pt x="525" y="225"/>
                  </a:cubicBezTo>
                  <a:cubicBezTo>
                    <a:pt x="575" y="175"/>
                    <a:pt x="575" y="100"/>
                    <a:pt x="525" y="50"/>
                  </a:cubicBezTo>
                  <a:cubicBezTo>
                    <a:pt x="475" y="1"/>
                    <a:pt x="400" y="0"/>
                    <a:pt x="350" y="50"/>
                  </a:cubicBezTo>
                  <a:close/>
                </a:path>
              </a:pathLst>
            </a:custGeom>
            <a:solidFill>
              <a:srgbClr val="FCC430">
                <a:lumMod val="60000"/>
                <a:lumOff val="4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8" name="Freeform 81">
              <a:extLst>
                <a:ext uri="{FF2B5EF4-FFF2-40B4-BE49-F238E27FC236}">
                  <a16:creationId xmlns:a16="http://schemas.microsoft.com/office/drawing/2014/main" id="{0D734CDD-3E68-9945-9E9F-D03178783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32720" y="-227377"/>
              <a:ext cx="501650" cy="501650"/>
            </a:xfrm>
            <a:custGeom>
              <a:avLst/>
              <a:gdLst>
                <a:gd name="T0" fmla="*/ 225 w 575"/>
                <a:gd name="T1" fmla="*/ 50 h 575"/>
                <a:gd name="T2" fmla="*/ 50 w 575"/>
                <a:gd name="T3" fmla="*/ 50 h 575"/>
                <a:gd name="T4" fmla="*/ 50 w 575"/>
                <a:gd name="T5" fmla="*/ 225 h 575"/>
                <a:gd name="T6" fmla="*/ 350 w 575"/>
                <a:gd name="T7" fmla="*/ 525 h 575"/>
                <a:gd name="T8" fmla="*/ 525 w 575"/>
                <a:gd name="T9" fmla="*/ 525 h 575"/>
                <a:gd name="T10" fmla="*/ 525 w 575"/>
                <a:gd name="T11" fmla="*/ 350 h 575"/>
                <a:gd name="T12" fmla="*/ 225 w 575"/>
                <a:gd name="T13" fmla="*/ 5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5" h="575">
                  <a:moveTo>
                    <a:pt x="225" y="50"/>
                  </a:moveTo>
                  <a:cubicBezTo>
                    <a:pt x="175" y="0"/>
                    <a:pt x="100" y="0"/>
                    <a:pt x="50" y="50"/>
                  </a:cubicBezTo>
                  <a:cubicBezTo>
                    <a:pt x="0" y="101"/>
                    <a:pt x="0" y="176"/>
                    <a:pt x="50" y="225"/>
                  </a:cubicBezTo>
                  <a:cubicBezTo>
                    <a:pt x="350" y="525"/>
                    <a:pt x="350" y="525"/>
                    <a:pt x="350" y="525"/>
                  </a:cubicBezTo>
                  <a:cubicBezTo>
                    <a:pt x="400" y="575"/>
                    <a:pt x="475" y="575"/>
                    <a:pt x="525" y="525"/>
                  </a:cubicBezTo>
                  <a:cubicBezTo>
                    <a:pt x="575" y="475"/>
                    <a:pt x="575" y="400"/>
                    <a:pt x="525" y="350"/>
                  </a:cubicBezTo>
                  <a:lnTo>
                    <a:pt x="225" y="50"/>
                  </a:lnTo>
                  <a:close/>
                </a:path>
              </a:pathLst>
            </a:custGeom>
            <a:solidFill>
              <a:srgbClr val="FCC430">
                <a:lumMod val="60000"/>
                <a:lumOff val="4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9" name="Freeform 82">
              <a:extLst>
                <a:ext uri="{FF2B5EF4-FFF2-40B4-BE49-F238E27FC236}">
                  <a16:creationId xmlns:a16="http://schemas.microsoft.com/office/drawing/2014/main" id="{CDDF099A-E206-944E-B5C0-A190FF9044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67708" y="-1491027"/>
              <a:ext cx="590550" cy="219075"/>
            </a:xfrm>
            <a:custGeom>
              <a:avLst/>
              <a:gdLst>
                <a:gd name="T0" fmla="*/ 550 w 675"/>
                <a:gd name="T1" fmla="*/ 0 h 251"/>
                <a:gd name="T2" fmla="*/ 125 w 675"/>
                <a:gd name="T3" fmla="*/ 0 h 251"/>
                <a:gd name="T4" fmla="*/ 0 w 675"/>
                <a:gd name="T5" fmla="*/ 126 h 251"/>
                <a:gd name="T6" fmla="*/ 0 w 675"/>
                <a:gd name="T7" fmla="*/ 126 h 251"/>
                <a:gd name="T8" fmla="*/ 125 w 675"/>
                <a:gd name="T9" fmla="*/ 251 h 251"/>
                <a:gd name="T10" fmla="*/ 550 w 675"/>
                <a:gd name="T11" fmla="*/ 251 h 251"/>
                <a:gd name="T12" fmla="*/ 675 w 675"/>
                <a:gd name="T13" fmla="*/ 126 h 251"/>
                <a:gd name="T14" fmla="*/ 675 w 675"/>
                <a:gd name="T15" fmla="*/ 126 h 251"/>
                <a:gd name="T16" fmla="*/ 550 w 675"/>
                <a:gd name="T17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5" h="251">
                  <a:moveTo>
                    <a:pt x="550" y="0"/>
                  </a:moveTo>
                  <a:cubicBezTo>
                    <a:pt x="125" y="0"/>
                    <a:pt x="125" y="0"/>
                    <a:pt x="125" y="0"/>
                  </a:cubicBezTo>
                  <a:cubicBezTo>
                    <a:pt x="62" y="0"/>
                    <a:pt x="0" y="51"/>
                    <a:pt x="0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88"/>
                    <a:pt x="50" y="251"/>
                    <a:pt x="125" y="251"/>
                  </a:cubicBezTo>
                  <a:cubicBezTo>
                    <a:pt x="550" y="251"/>
                    <a:pt x="550" y="251"/>
                    <a:pt x="550" y="251"/>
                  </a:cubicBezTo>
                  <a:cubicBezTo>
                    <a:pt x="612" y="251"/>
                    <a:pt x="675" y="201"/>
                    <a:pt x="675" y="126"/>
                  </a:cubicBezTo>
                  <a:cubicBezTo>
                    <a:pt x="675" y="126"/>
                    <a:pt x="675" y="126"/>
                    <a:pt x="675" y="126"/>
                  </a:cubicBezTo>
                  <a:cubicBezTo>
                    <a:pt x="675" y="63"/>
                    <a:pt x="625" y="0"/>
                    <a:pt x="550" y="0"/>
                  </a:cubicBezTo>
                  <a:close/>
                </a:path>
              </a:pathLst>
            </a:custGeom>
            <a:solidFill>
              <a:srgbClr val="FCC430">
                <a:lumMod val="60000"/>
                <a:lumOff val="4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0" name="Freeform 83">
              <a:extLst>
                <a:ext uri="{FF2B5EF4-FFF2-40B4-BE49-F238E27FC236}">
                  <a16:creationId xmlns:a16="http://schemas.microsoft.com/office/drawing/2014/main" id="{AF62BA50-B33E-DB48-8360-61F1F70EB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32720" y="-3038840"/>
              <a:ext cx="501650" cy="501650"/>
            </a:xfrm>
            <a:custGeom>
              <a:avLst/>
              <a:gdLst>
                <a:gd name="T0" fmla="*/ 350 w 575"/>
                <a:gd name="T1" fmla="*/ 51 h 575"/>
                <a:gd name="T2" fmla="*/ 50 w 575"/>
                <a:gd name="T3" fmla="*/ 351 h 575"/>
                <a:gd name="T4" fmla="*/ 50 w 575"/>
                <a:gd name="T5" fmla="*/ 525 h 575"/>
                <a:gd name="T6" fmla="*/ 225 w 575"/>
                <a:gd name="T7" fmla="*/ 525 h 575"/>
                <a:gd name="T8" fmla="*/ 525 w 575"/>
                <a:gd name="T9" fmla="*/ 225 h 575"/>
                <a:gd name="T10" fmla="*/ 525 w 575"/>
                <a:gd name="T11" fmla="*/ 51 h 575"/>
                <a:gd name="T12" fmla="*/ 350 w 575"/>
                <a:gd name="T13" fmla="*/ 51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5" h="575">
                  <a:moveTo>
                    <a:pt x="350" y="51"/>
                  </a:moveTo>
                  <a:cubicBezTo>
                    <a:pt x="50" y="351"/>
                    <a:pt x="50" y="351"/>
                    <a:pt x="50" y="351"/>
                  </a:cubicBezTo>
                  <a:cubicBezTo>
                    <a:pt x="0" y="401"/>
                    <a:pt x="0" y="476"/>
                    <a:pt x="50" y="525"/>
                  </a:cubicBezTo>
                  <a:cubicBezTo>
                    <a:pt x="100" y="575"/>
                    <a:pt x="175" y="575"/>
                    <a:pt x="225" y="525"/>
                  </a:cubicBezTo>
                  <a:cubicBezTo>
                    <a:pt x="525" y="225"/>
                    <a:pt x="525" y="225"/>
                    <a:pt x="525" y="225"/>
                  </a:cubicBezTo>
                  <a:cubicBezTo>
                    <a:pt x="575" y="175"/>
                    <a:pt x="575" y="100"/>
                    <a:pt x="525" y="51"/>
                  </a:cubicBezTo>
                  <a:cubicBezTo>
                    <a:pt x="475" y="1"/>
                    <a:pt x="400" y="0"/>
                    <a:pt x="350" y="51"/>
                  </a:cubicBezTo>
                  <a:close/>
                </a:path>
              </a:pathLst>
            </a:custGeom>
            <a:solidFill>
              <a:srgbClr val="FCC430">
                <a:lumMod val="60000"/>
                <a:lumOff val="4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FBB92430-A38E-4342-969B-6E76A381B30B}"/>
              </a:ext>
            </a:extLst>
          </p:cNvPr>
          <p:cNvGrpSpPr/>
          <p:nvPr/>
        </p:nvGrpSpPr>
        <p:grpSpPr>
          <a:xfrm>
            <a:off x="6862815" y="3448130"/>
            <a:ext cx="717460" cy="858923"/>
            <a:chOff x="4158365" y="1201004"/>
            <a:chExt cx="2080063" cy="2490194"/>
          </a:xfrm>
        </p:grpSpPr>
        <p:sp>
          <p:nvSpPr>
            <p:cNvPr id="152" name="Rounded Rectangle 151">
              <a:extLst>
                <a:ext uri="{FF2B5EF4-FFF2-40B4-BE49-F238E27FC236}">
                  <a16:creationId xmlns:a16="http://schemas.microsoft.com/office/drawing/2014/main" id="{7706FACF-1131-FF4E-A8B2-5085C0B4EBA7}"/>
                </a:ext>
              </a:extLst>
            </p:cNvPr>
            <p:cNvSpPr/>
            <p:nvPr/>
          </p:nvSpPr>
          <p:spPr>
            <a:xfrm>
              <a:off x="4158365" y="1201004"/>
              <a:ext cx="2080063" cy="2490194"/>
            </a:xfrm>
            <a:prstGeom prst="roundRect">
              <a:avLst>
                <a:gd name="adj" fmla="val 0"/>
              </a:avLst>
            </a:prstGeom>
            <a:solidFill>
              <a:sysClr val="window" lastClr="FFFFFF">
                <a:lumMod val="75000"/>
              </a:sysClr>
            </a:solidFill>
            <a:ln w="15875" cap="flat" cmpd="sng" algn="ctr">
              <a:solidFill>
                <a:srgbClr val="A4B3C8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A2732BFF-1E59-D544-87D4-3E228951DFDA}"/>
                </a:ext>
              </a:extLst>
            </p:cNvPr>
            <p:cNvSpPr/>
            <p:nvPr/>
          </p:nvSpPr>
          <p:spPr>
            <a:xfrm>
              <a:off x="4255771" y="1336019"/>
              <a:ext cx="144016" cy="144016"/>
            </a:xfrm>
            <a:prstGeom prst="ellipse">
              <a:avLst/>
            </a:prstGeom>
            <a:solidFill>
              <a:sysClr val="window" lastClr="FFFFFF"/>
            </a:solidFill>
            <a:ln w="15875" cap="flat" cmpd="sng" algn="ctr">
              <a:solidFill>
                <a:srgbClr val="A4B3C8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0390C374-B525-7D42-96DA-1F6031EB2614}"/>
                </a:ext>
              </a:extLst>
            </p:cNvPr>
            <p:cNvSpPr/>
            <p:nvPr/>
          </p:nvSpPr>
          <p:spPr>
            <a:xfrm>
              <a:off x="5945658" y="1344832"/>
              <a:ext cx="144016" cy="144016"/>
            </a:xfrm>
            <a:prstGeom prst="ellipse">
              <a:avLst/>
            </a:prstGeom>
            <a:solidFill>
              <a:sysClr val="window" lastClr="FFFFFF"/>
            </a:solidFill>
            <a:ln w="15875" cap="flat" cmpd="sng" algn="ctr">
              <a:solidFill>
                <a:srgbClr val="A4B3C8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589F58E9-4C13-6546-993A-8F3D98D5970C}"/>
                </a:ext>
              </a:extLst>
            </p:cNvPr>
            <p:cNvSpPr/>
            <p:nvPr/>
          </p:nvSpPr>
          <p:spPr>
            <a:xfrm>
              <a:off x="4255771" y="3420187"/>
              <a:ext cx="144016" cy="144016"/>
            </a:xfrm>
            <a:prstGeom prst="ellipse">
              <a:avLst/>
            </a:prstGeom>
            <a:solidFill>
              <a:sysClr val="window" lastClr="FFFFFF"/>
            </a:solidFill>
            <a:ln w="15875" cap="flat" cmpd="sng" algn="ctr">
              <a:solidFill>
                <a:srgbClr val="A4B3C8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AEF6C296-CEF2-0E44-8FE6-A9E1FED91210}"/>
                </a:ext>
              </a:extLst>
            </p:cNvPr>
            <p:cNvSpPr/>
            <p:nvPr/>
          </p:nvSpPr>
          <p:spPr>
            <a:xfrm>
              <a:off x="5945658" y="3429000"/>
              <a:ext cx="144016" cy="144016"/>
            </a:xfrm>
            <a:prstGeom prst="ellipse">
              <a:avLst/>
            </a:prstGeom>
            <a:solidFill>
              <a:sysClr val="window" lastClr="FFFFFF"/>
            </a:solidFill>
            <a:ln w="15875" cap="flat" cmpd="sng" algn="ctr">
              <a:solidFill>
                <a:srgbClr val="A4B3C8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7" name="Rounded Rectangle 156">
              <a:extLst>
                <a:ext uri="{FF2B5EF4-FFF2-40B4-BE49-F238E27FC236}">
                  <a16:creationId xmlns:a16="http://schemas.microsoft.com/office/drawing/2014/main" id="{15C0AEE1-0815-F142-B804-A568DEDC993C}"/>
                </a:ext>
              </a:extLst>
            </p:cNvPr>
            <p:cNvSpPr/>
            <p:nvPr/>
          </p:nvSpPr>
          <p:spPr>
            <a:xfrm>
              <a:off x="4933095" y="1798591"/>
              <a:ext cx="576000" cy="1269984"/>
            </a:xfrm>
            <a:prstGeom prst="roundRect">
              <a:avLst>
                <a:gd name="adj" fmla="val 0"/>
              </a:avLst>
            </a:prstGeom>
            <a:solidFill>
              <a:sysClr val="window" lastClr="FFFFFF"/>
            </a:solidFill>
            <a:ln w="15875" cap="flat" cmpd="sng" algn="ctr">
              <a:solidFill>
                <a:srgbClr val="A4B3C8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8" name="Parallelogram 157">
              <a:extLst>
                <a:ext uri="{FF2B5EF4-FFF2-40B4-BE49-F238E27FC236}">
                  <a16:creationId xmlns:a16="http://schemas.microsoft.com/office/drawing/2014/main" id="{3D8EFA0E-717E-CC41-85E5-A1502C17AF93}"/>
                </a:ext>
              </a:extLst>
            </p:cNvPr>
            <p:cNvSpPr/>
            <p:nvPr/>
          </p:nvSpPr>
          <p:spPr>
            <a:xfrm rot="10800000" flipV="1">
              <a:off x="4935932" y="2359979"/>
              <a:ext cx="654424" cy="353185"/>
            </a:xfrm>
            <a:prstGeom prst="parallelogram">
              <a:avLst/>
            </a:prstGeom>
            <a:solidFill>
              <a:sysClr val="window" lastClr="FFFFFF"/>
            </a:solidFill>
            <a:ln w="15875" cap="flat" cmpd="sng" algn="ctr">
              <a:solidFill>
                <a:srgbClr val="A4B3C8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9" name="Parallelogram 158">
              <a:extLst>
                <a:ext uri="{FF2B5EF4-FFF2-40B4-BE49-F238E27FC236}">
                  <a16:creationId xmlns:a16="http://schemas.microsoft.com/office/drawing/2014/main" id="{F66A3D43-059C-B84A-8391-7002709FABC7}"/>
                </a:ext>
              </a:extLst>
            </p:cNvPr>
            <p:cNvSpPr/>
            <p:nvPr/>
          </p:nvSpPr>
          <p:spPr>
            <a:xfrm rot="10800000">
              <a:off x="4935932" y="2708917"/>
              <a:ext cx="654424" cy="353185"/>
            </a:xfrm>
            <a:prstGeom prst="parallelogram">
              <a:avLst/>
            </a:prstGeom>
            <a:solidFill>
              <a:sysClr val="window" lastClr="FFFFFF"/>
            </a:solidFill>
            <a:ln w="15875" cap="flat" cmpd="sng" algn="ctr">
              <a:solidFill>
                <a:srgbClr val="A4B3C8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EC26EC5D-9CDF-C944-B993-14FA38F19DBF}"/>
              </a:ext>
            </a:extLst>
          </p:cNvPr>
          <p:cNvGrpSpPr/>
          <p:nvPr/>
        </p:nvGrpSpPr>
        <p:grpSpPr>
          <a:xfrm>
            <a:off x="9415667" y="3346592"/>
            <a:ext cx="786577" cy="1091471"/>
            <a:chOff x="6777038" y="3725863"/>
            <a:chExt cx="974725" cy="1352550"/>
          </a:xfrm>
          <a:solidFill>
            <a:srgbClr val="92D050"/>
          </a:solidFill>
        </p:grpSpPr>
        <p:sp>
          <p:nvSpPr>
            <p:cNvPr id="161" name="Freeform 13">
              <a:extLst>
                <a:ext uri="{FF2B5EF4-FFF2-40B4-BE49-F238E27FC236}">
                  <a16:creationId xmlns:a16="http://schemas.microsoft.com/office/drawing/2014/main" id="{C2FF644A-2FA1-F742-92AF-9DD454604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1350" y="3725863"/>
              <a:ext cx="207963" cy="2238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" y="3"/>
                </a:cxn>
                <a:cxn ang="0">
                  <a:pos x="58" y="10"/>
                </a:cxn>
                <a:cxn ang="0">
                  <a:pos x="81" y="20"/>
                </a:cxn>
                <a:cxn ang="0">
                  <a:pos x="97" y="32"/>
                </a:cxn>
                <a:cxn ang="0">
                  <a:pos x="110" y="47"/>
                </a:cxn>
                <a:cxn ang="0">
                  <a:pos x="119" y="63"/>
                </a:cxn>
                <a:cxn ang="0">
                  <a:pos x="129" y="95"/>
                </a:cxn>
                <a:cxn ang="0">
                  <a:pos x="131" y="110"/>
                </a:cxn>
                <a:cxn ang="0">
                  <a:pos x="131" y="133"/>
                </a:cxn>
                <a:cxn ang="0">
                  <a:pos x="129" y="139"/>
                </a:cxn>
                <a:cxn ang="0">
                  <a:pos x="129" y="141"/>
                </a:cxn>
                <a:cxn ang="0">
                  <a:pos x="97" y="136"/>
                </a:cxn>
                <a:cxn ang="0">
                  <a:pos x="71" y="128"/>
                </a:cxn>
                <a:cxn ang="0">
                  <a:pos x="50" y="116"/>
                </a:cxn>
                <a:cxn ang="0">
                  <a:pos x="34" y="102"/>
                </a:cxn>
                <a:cxn ang="0">
                  <a:pos x="21" y="86"/>
                </a:cxn>
                <a:cxn ang="0">
                  <a:pos x="12" y="68"/>
                </a:cxn>
                <a:cxn ang="0">
                  <a:pos x="2" y="36"/>
                </a:cxn>
                <a:cxn ang="0">
                  <a:pos x="0" y="21"/>
                </a:cxn>
                <a:cxn ang="0">
                  <a:pos x="0" y="0"/>
                </a:cxn>
              </a:cxnLst>
              <a:rect l="0" t="0" r="r" b="b"/>
              <a:pathLst>
                <a:path w="131" h="141">
                  <a:moveTo>
                    <a:pt x="0" y="0"/>
                  </a:moveTo>
                  <a:lnTo>
                    <a:pt x="33" y="3"/>
                  </a:lnTo>
                  <a:lnTo>
                    <a:pt x="58" y="10"/>
                  </a:lnTo>
                  <a:lnTo>
                    <a:pt x="81" y="20"/>
                  </a:lnTo>
                  <a:lnTo>
                    <a:pt x="97" y="32"/>
                  </a:lnTo>
                  <a:lnTo>
                    <a:pt x="110" y="47"/>
                  </a:lnTo>
                  <a:lnTo>
                    <a:pt x="119" y="63"/>
                  </a:lnTo>
                  <a:lnTo>
                    <a:pt x="129" y="95"/>
                  </a:lnTo>
                  <a:lnTo>
                    <a:pt x="131" y="110"/>
                  </a:lnTo>
                  <a:lnTo>
                    <a:pt x="131" y="133"/>
                  </a:lnTo>
                  <a:lnTo>
                    <a:pt x="129" y="139"/>
                  </a:lnTo>
                  <a:lnTo>
                    <a:pt x="129" y="141"/>
                  </a:lnTo>
                  <a:lnTo>
                    <a:pt x="97" y="136"/>
                  </a:lnTo>
                  <a:lnTo>
                    <a:pt x="71" y="128"/>
                  </a:lnTo>
                  <a:lnTo>
                    <a:pt x="50" y="116"/>
                  </a:lnTo>
                  <a:lnTo>
                    <a:pt x="34" y="102"/>
                  </a:lnTo>
                  <a:lnTo>
                    <a:pt x="21" y="86"/>
                  </a:lnTo>
                  <a:lnTo>
                    <a:pt x="12" y="68"/>
                  </a:lnTo>
                  <a:lnTo>
                    <a:pt x="2" y="36"/>
                  </a:lnTo>
                  <a:lnTo>
                    <a:pt x="0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2" name="Freeform 14">
              <a:extLst>
                <a:ext uri="{FF2B5EF4-FFF2-40B4-BE49-F238E27FC236}">
                  <a16:creationId xmlns:a16="http://schemas.microsoft.com/office/drawing/2014/main" id="{3B941D6F-E5CD-DA4A-90DC-CA6ED8F4623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4425" y="3833813"/>
              <a:ext cx="141288" cy="295275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50" y="10"/>
                </a:cxn>
                <a:cxn ang="0">
                  <a:pos x="60" y="23"/>
                </a:cxn>
                <a:cxn ang="0">
                  <a:pos x="71" y="39"/>
                </a:cxn>
                <a:cxn ang="0">
                  <a:pos x="81" y="58"/>
                </a:cxn>
                <a:cxn ang="0">
                  <a:pos x="87" y="81"/>
                </a:cxn>
                <a:cxn ang="0">
                  <a:pos x="89" y="105"/>
                </a:cxn>
                <a:cxn ang="0">
                  <a:pos x="82" y="131"/>
                </a:cxn>
                <a:cxn ang="0">
                  <a:pos x="69" y="158"/>
                </a:cxn>
                <a:cxn ang="0">
                  <a:pos x="45" y="186"/>
                </a:cxn>
                <a:cxn ang="0">
                  <a:pos x="44" y="184"/>
                </a:cxn>
                <a:cxn ang="0">
                  <a:pos x="39" y="181"/>
                </a:cxn>
                <a:cxn ang="0">
                  <a:pos x="31" y="176"/>
                </a:cxn>
                <a:cxn ang="0">
                  <a:pos x="15" y="156"/>
                </a:cxn>
                <a:cxn ang="0">
                  <a:pos x="7" y="142"/>
                </a:cxn>
                <a:cxn ang="0">
                  <a:pos x="2" y="126"/>
                </a:cxn>
                <a:cxn ang="0">
                  <a:pos x="0" y="106"/>
                </a:cxn>
                <a:cxn ang="0">
                  <a:pos x="2" y="86"/>
                </a:cxn>
                <a:cxn ang="0">
                  <a:pos x="8" y="60"/>
                </a:cxn>
                <a:cxn ang="0">
                  <a:pos x="21" y="31"/>
                </a:cxn>
                <a:cxn ang="0">
                  <a:pos x="40" y="0"/>
                </a:cxn>
              </a:cxnLst>
              <a:rect l="0" t="0" r="r" b="b"/>
              <a:pathLst>
                <a:path w="89" h="186">
                  <a:moveTo>
                    <a:pt x="40" y="0"/>
                  </a:moveTo>
                  <a:lnTo>
                    <a:pt x="50" y="10"/>
                  </a:lnTo>
                  <a:lnTo>
                    <a:pt x="60" y="23"/>
                  </a:lnTo>
                  <a:lnTo>
                    <a:pt x="71" y="39"/>
                  </a:lnTo>
                  <a:lnTo>
                    <a:pt x="81" y="58"/>
                  </a:lnTo>
                  <a:lnTo>
                    <a:pt x="87" y="81"/>
                  </a:lnTo>
                  <a:lnTo>
                    <a:pt x="89" y="105"/>
                  </a:lnTo>
                  <a:lnTo>
                    <a:pt x="82" y="131"/>
                  </a:lnTo>
                  <a:lnTo>
                    <a:pt x="69" y="158"/>
                  </a:lnTo>
                  <a:lnTo>
                    <a:pt x="45" y="186"/>
                  </a:lnTo>
                  <a:lnTo>
                    <a:pt x="44" y="184"/>
                  </a:lnTo>
                  <a:lnTo>
                    <a:pt x="39" y="181"/>
                  </a:lnTo>
                  <a:lnTo>
                    <a:pt x="31" y="176"/>
                  </a:lnTo>
                  <a:lnTo>
                    <a:pt x="15" y="156"/>
                  </a:lnTo>
                  <a:lnTo>
                    <a:pt x="7" y="142"/>
                  </a:lnTo>
                  <a:lnTo>
                    <a:pt x="2" y="126"/>
                  </a:lnTo>
                  <a:lnTo>
                    <a:pt x="0" y="106"/>
                  </a:lnTo>
                  <a:lnTo>
                    <a:pt x="2" y="86"/>
                  </a:lnTo>
                  <a:lnTo>
                    <a:pt x="8" y="60"/>
                  </a:lnTo>
                  <a:lnTo>
                    <a:pt x="21" y="31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3" name="Freeform 15">
              <a:extLst>
                <a:ext uri="{FF2B5EF4-FFF2-40B4-BE49-F238E27FC236}">
                  <a16:creationId xmlns:a16="http://schemas.microsoft.com/office/drawing/2014/main" id="{120261CF-E288-4B4D-A02A-9409A3F2554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5225" y="4114801"/>
              <a:ext cx="236538" cy="173038"/>
            </a:xfrm>
            <a:custGeom>
              <a:avLst/>
              <a:gdLst/>
              <a:ahLst/>
              <a:cxnLst>
                <a:cxn ang="0">
                  <a:pos x="110" y="0"/>
                </a:cxn>
                <a:cxn ang="0">
                  <a:pos x="137" y="0"/>
                </a:cxn>
                <a:cxn ang="0">
                  <a:pos x="145" y="2"/>
                </a:cxn>
                <a:cxn ang="0">
                  <a:pos x="149" y="2"/>
                </a:cxn>
                <a:cxn ang="0">
                  <a:pos x="142" y="36"/>
                </a:cxn>
                <a:cxn ang="0">
                  <a:pos x="131" y="60"/>
                </a:cxn>
                <a:cxn ang="0">
                  <a:pos x="118" y="80"/>
                </a:cxn>
                <a:cxn ang="0">
                  <a:pos x="102" y="94"/>
                </a:cxn>
                <a:cxn ang="0">
                  <a:pos x="84" y="102"/>
                </a:cxn>
                <a:cxn ang="0">
                  <a:pos x="68" y="107"/>
                </a:cxn>
                <a:cxn ang="0">
                  <a:pos x="50" y="109"/>
                </a:cxn>
                <a:cxn ang="0">
                  <a:pos x="34" y="109"/>
                </a:cxn>
                <a:cxn ang="0">
                  <a:pos x="21" y="105"/>
                </a:cxn>
                <a:cxn ang="0">
                  <a:pos x="10" y="104"/>
                </a:cxn>
                <a:cxn ang="0">
                  <a:pos x="4" y="102"/>
                </a:cxn>
                <a:cxn ang="0">
                  <a:pos x="0" y="101"/>
                </a:cxn>
                <a:cxn ang="0">
                  <a:pos x="17" y="68"/>
                </a:cxn>
                <a:cxn ang="0">
                  <a:pos x="34" y="42"/>
                </a:cxn>
                <a:cxn ang="0">
                  <a:pos x="54" y="25"/>
                </a:cxn>
                <a:cxn ang="0">
                  <a:pos x="73" y="12"/>
                </a:cxn>
                <a:cxn ang="0">
                  <a:pos x="92" y="5"/>
                </a:cxn>
                <a:cxn ang="0">
                  <a:pos x="110" y="0"/>
                </a:cxn>
              </a:cxnLst>
              <a:rect l="0" t="0" r="r" b="b"/>
              <a:pathLst>
                <a:path w="149" h="109">
                  <a:moveTo>
                    <a:pt x="110" y="0"/>
                  </a:moveTo>
                  <a:lnTo>
                    <a:pt x="137" y="0"/>
                  </a:lnTo>
                  <a:lnTo>
                    <a:pt x="145" y="2"/>
                  </a:lnTo>
                  <a:lnTo>
                    <a:pt x="149" y="2"/>
                  </a:lnTo>
                  <a:lnTo>
                    <a:pt x="142" y="36"/>
                  </a:lnTo>
                  <a:lnTo>
                    <a:pt x="131" y="60"/>
                  </a:lnTo>
                  <a:lnTo>
                    <a:pt x="118" y="80"/>
                  </a:lnTo>
                  <a:lnTo>
                    <a:pt x="102" y="94"/>
                  </a:lnTo>
                  <a:lnTo>
                    <a:pt x="84" y="102"/>
                  </a:lnTo>
                  <a:lnTo>
                    <a:pt x="68" y="107"/>
                  </a:lnTo>
                  <a:lnTo>
                    <a:pt x="50" y="109"/>
                  </a:lnTo>
                  <a:lnTo>
                    <a:pt x="34" y="109"/>
                  </a:lnTo>
                  <a:lnTo>
                    <a:pt x="21" y="105"/>
                  </a:lnTo>
                  <a:lnTo>
                    <a:pt x="10" y="104"/>
                  </a:lnTo>
                  <a:lnTo>
                    <a:pt x="4" y="102"/>
                  </a:lnTo>
                  <a:lnTo>
                    <a:pt x="0" y="101"/>
                  </a:lnTo>
                  <a:lnTo>
                    <a:pt x="17" y="68"/>
                  </a:lnTo>
                  <a:lnTo>
                    <a:pt x="34" y="42"/>
                  </a:lnTo>
                  <a:lnTo>
                    <a:pt x="54" y="25"/>
                  </a:lnTo>
                  <a:lnTo>
                    <a:pt x="73" y="12"/>
                  </a:lnTo>
                  <a:lnTo>
                    <a:pt x="92" y="5"/>
                  </a:lnTo>
                  <a:lnTo>
                    <a:pt x="1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4" name="Freeform 16">
              <a:extLst>
                <a:ext uri="{FF2B5EF4-FFF2-40B4-BE49-F238E27FC236}">
                  <a16:creationId xmlns:a16="http://schemas.microsoft.com/office/drawing/2014/main" id="{5457FB4F-6B30-3747-9EB3-ECA07366CB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7038" y="3783013"/>
              <a:ext cx="966788" cy="1295400"/>
            </a:xfrm>
            <a:custGeom>
              <a:avLst/>
              <a:gdLst/>
              <a:ahLst/>
              <a:cxnLst>
                <a:cxn ang="0">
                  <a:pos x="356" y="19"/>
                </a:cxn>
                <a:cxn ang="0">
                  <a:pos x="380" y="66"/>
                </a:cxn>
                <a:cxn ang="0">
                  <a:pos x="378" y="126"/>
                </a:cxn>
                <a:cxn ang="0">
                  <a:pos x="319" y="184"/>
                </a:cxn>
                <a:cxn ang="0">
                  <a:pos x="346" y="271"/>
                </a:cxn>
                <a:cxn ang="0">
                  <a:pos x="349" y="398"/>
                </a:cxn>
                <a:cxn ang="0">
                  <a:pos x="401" y="376"/>
                </a:cxn>
                <a:cxn ang="0">
                  <a:pos x="457" y="298"/>
                </a:cxn>
                <a:cxn ang="0">
                  <a:pos x="407" y="266"/>
                </a:cxn>
                <a:cxn ang="0">
                  <a:pos x="396" y="216"/>
                </a:cxn>
                <a:cxn ang="0">
                  <a:pos x="401" y="182"/>
                </a:cxn>
                <a:cxn ang="0">
                  <a:pos x="440" y="197"/>
                </a:cxn>
                <a:cxn ang="0">
                  <a:pos x="464" y="240"/>
                </a:cxn>
                <a:cxn ang="0">
                  <a:pos x="464" y="284"/>
                </a:cxn>
                <a:cxn ang="0">
                  <a:pos x="482" y="237"/>
                </a:cxn>
                <a:cxn ang="0">
                  <a:pos x="467" y="298"/>
                </a:cxn>
                <a:cxn ang="0">
                  <a:pos x="422" y="393"/>
                </a:cxn>
                <a:cxn ang="0">
                  <a:pos x="486" y="361"/>
                </a:cxn>
                <a:cxn ang="0">
                  <a:pos x="560" y="361"/>
                </a:cxn>
                <a:cxn ang="0">
                  <a:pos x="599" y="405"/>
                </a:cxn>
                <a:cxn ang="0">
                  <a:pos x="554" y="432"/>
                </a:cxn>
                <a:cxn ang="0">
                  <a:pos x="488" y="443"/>
                </a:cxn>
                <a:cxn ang="0">
                  <a:pos x="419" y="398"/>
                </a:cxn>
                <a:cxn ang="0">
                  <a:pos x="338" y="468"/>
                </a:cxn>
                <a:cxn ang="0">
                  <a:pos x="327" y="624"/>
                </a:cxn>
                <a:cxn ang="0">
                  <a:pos x="348" y="732"/>
                </a:cxn>
                <a:cxn ang="0">
                  <a:pos x="377" y="795"/>
                </a:cxn>
                <a:cxn ang="0">
                  <a:pos x="393" y="816"/>
                </a:cxn>
                <a:cxn ang="0">
                  <a:pos x="225" y="798"/>
                </a:cxn>
                <a:cxn ang="0">
                  <a:pos x="216" y="721"/>
                </a:cxn>
                <a:cxn ang="0">
                  <a:pos x="224" y="593"/>
                </a:cxn>
                <a:cxn ang="0">
                  <a:pos x="201" y="510"/>
                </a:cxn>
                <a:cxn ang="0">
                  <a:pos x="140" y="461"/>
                </a:cxn>
                <a:cxn ang="0">
                  <a:pos x="79" y="450"/>
                </a:cxn>
                <a:cxn ang="0">
                  <a:pos x="29" y="401"/>
                </a:cxn>
                <a:cxn ang="0">
                  <a:pos x="2" y="361"/>
                </a:cxn>
                <a:cxn ang="0">
                  <a:pos x="60" y="355"/>
                </a:cxn>
                <a:cxn ang="0">
                  <a:pos x="122" y="380"/>
                </a:cxn>
                <a:cxn ang="0">
                  <a:pos x="143" y="376"/>
                </a:cxn>
                <a:cxn ang="0">
                  <a:pos x="142" y="264"/>
                </a:cxn>
                <a:cxn ang="0">
                  <a:pos x="145" y="303"/>
                </a:cxn>
                <a:cxn ang="0">
                  <a:pos x="164" y="384"/>
                </a:cxn>
                <a:cxn ang="0">
                  <a:pos x="180" y="319"/>
                </a:cxn>
                <a:cxn ang="0">
                  <a:pos x="208" y="289"/>
                </a:cxn>
                <a:cxn ang="0">
                  <a:pos x="224" y="316"/>
                </a:cxn>
                <a:cxn ang="0">
                  <a:pos x="221" y="380"/>
                </a:cxn>
                <a:cxn ang="0">
                  <a:pos x="198" y="408"/>
                </a:cxn>
                <a:cxn ang="0">
                  <a:pos x="195" y="432"/>
                </a:cxn>
                <a:cxn ang="0">
                  <a:pos x="259" y="468"/>
                </a:cxn>
                <a:cxn ang="0">
                  <a:pos x="282" y="405"/>
                </a:cxn>
                <a:cxn ang="0">
                  <a:pos x="304" y="277"/>
                </a:cxn>
                <a:cxn ang="0">
                  <a:pos x="250" y="271"/>
                </a:cxn>
                <a:cxn ang="0">
                  <a:pos x="214" y="205"/>
                </a:cxn>
                <a:cxn ang="0">
                  <a:pos x="208" y="166"/>
                </a:cxn>
                <a:cxn ang="0">
                  <a:pos x="253" y="169"/>
                </a:cxn>
                <a:cxn ang="0">
                  <a:pos x="293" y="203"/>
                </a:cxn>
                <a:cxn ang="0">
                  <a:pos x="291" y="163"/>
                </a:cxn>
                <a:cxn ang="0">
                  <a:pos x="277" y="121"/>
                </a:cxn>
                <a:cxn ang="0">
                  <a:pos x="283" y="127"/>
                </a:cxn>
                <a:cxn ang="0">
                  <a:pos x="317" y="180"/>
                </a:cxn>
                <a:cxn ang="0">
                  <a:pos x="309" y="135"/>
                </a:cxn>
                <a:cxn ang="0">
                  <a:pos x="306" y="66"/>
                </a:cxn>
                <a:cxn ang="0">
                  <a:pos x="340" y="0"/>
                </a:cxn>
              </a:cxnLst>
              <a:rect l="0" t="0" r="r" b="b"/>
              <a:pathLst>
                <a:path w="609" h="816">
                  <a:moveTo>
                    <a:pt x="340" y="0"/>
                  </a:moveTo>
                  <a:lnTo>
                    <a:pt x="348" y="8"/>
                  </a:lnTo>
                  <a:lnTo>
                    <a:pt x="356" y="19"/>
                  </a:lnTo>
                  <a:lnTo>
                    <a:pt x="364" y="32"/>
                  </a:lnTo>
                  <a:lnTo>
                    <a:pt x="374" y="48"/>
                  </a:lnTo>
                  <a:lnTo>
                    <a:pt x="380" y="66"/>
                  </a:lnTo>
                  <a:lnTo>
                    <a:pt x="385" y="85"/>
                  </a:lnTo>
                  <a:lnTo>
                    <a:pt x="385" y="105"/>
                  </a:lnTo>
                  <a:lnTo>
                    <a:pt x="378" y="126"/>
                  </a:lnTo>
                  <a:lnTo>
                    <a:pt x="367" y="147"/>
                  </a:lnTo>
                  <a:lnTo>
                    <a:pt x="348" y="166"/>
                  </a:lnTo>
                  <a:lnTo>
                    <a:pt x="319" y="184"/>
                  </a:lnTo>
                  <a:lnTo>
                    <a:pt x="329" y="208"/>
                  </a:lnTo>
                  <a:lnTo>
                    <a:pt x="338" y="237"/>
                  </a:lnTo>
                  <a:lnTo>
                    <a:pt x="346" y="271"/>
                  </a:lnTo>
                  <a:lnTo>
                    <a:pt x="351" y="310"/>
                  </a:lnTo>
                  <a:lnTo>
                    <a:pt x="353" y="351"/>
                  </a:lnTo>
                  <a:lnTo>
                    <a:pt x="349" y="398"/>
                  </a:lnTo>
                  <a:lnTo>
                    <a:pt x="364" y="395"/>
                  </a:lnTo>
                  <a:lnTo>
                    <a:pt x="382" y="387"/>
                  </a:lnTo>
                  <a:lnTo>
                    <a:pt x="401" y="376"/>
                  </a:lnTo>
                  <a:lnTo>
                    <a:pt x="420" y="356"/>
                  </a:lnTo>
                  <a:lnTo>
                    <a:pt x="440" y="332"/>
                  </a:lnTo>
                  <a:lnTo>
                    <a:pt x="457" y="298"/>
                  </a:lnTo>
                  <a:lnTo>
                    <a:pt x="435" y="292"/>
                  </a:lnTo>
                  <a:lnTo>
                    <a:pt x="419" y="280"/>
                  </a:lnTo>
                  <a:lnTo>
                    <a:pt x="407" y="266"/>
                  </a:lnTo>
                  <a:lnTo>
                    <a:pt x="401" y="250"/>
                  </a:lnTo>
                  <a:lnTo>
                    <a:pt x="398" y="234"/>
                  </a:lnTo>
                  <a:lnTo>
                    <a:pt x="396" y="216"/>
                  </a:lnTo>
                  <a:lnTo>
                    <a:pt x="398" y="201"/>
                  </a:lnTo>
                  <a:lnTo>
                    <a:pt x="399" y="190"/>
                  </a:lnTo>
                  <a:lnTo>
                    <a:pt x="401" y="182"/>
                  </a:lnTo>
                  <a:lnTo>
                    <a:pt x="401" y="179"/>
                  </a:lnTo>
                  <a:lnTo>
                    <a:pt x="424" y="185"/>
                  </a:lnTo>
                  <a:lnTo>
                    <a:pt x="440" y="197"/>
                  </a:lnTo>
                  <a:lnTo>
                    <a:pt x="453" y="209"/>
                  </a:lnTo>
                  <a:lnTo>
                    <a:pt x="459" y="224"/>
                  </a:lnTo>
                  <a:lnTo>
                    <a:pt x="464" y="240"/>
                  </a:lnTo>
                  <a:lnTo>
                    <a:pt x="465" y="256"/>
                  </a:lnTo>
                  <a:lnTo>
                    <a:pt x="465" y="271"/>
                  </a:lnTo>
                  <a:lnTo>
                    <a:pt x="464" y="284"/>
                  </a:lnTo>
                  <a:lnTo>
                    <a:pt x="473" y="259"/>
                  </a:lnTo>
                  <a:lnTo>
                    <a:pt x="482" y="232"/>
                  </a:lnTo>
                  <a:lnTo>
                    <a:pt x="482" y="237"/>
                  </a:lnTo>
                  <a:lnTo>
                    <a:pt x="478" y="251"/>
                  </a:lnTo>
                  <a:lnTo>
                    <a:pt x="475" y="272"/>
                  </a:lnTo>
                  <a:lnTo>
                    <a:pt x="467" y="298"/>
                  </a:lnTo>
                  <a:lnTo>
                    <a:pt x="457" y="329"/>
                  </a:lnTo>
                  <a:lnTo>
                    <a:pt x="441" y="361"/>
                  </a:lnTo>
                  <a:lnTo>
                    <a:pt x="422" y="393"/>
                  </a:lnTo>
                  <a:lnTo>
                    <a:pt x="446" y="377"/>
                  </a:lnTo>
                  <a:lnTo>
                    <a:pt x="465" y="369"/>
                  </a:lnTo>
                  <a:lnTo>
                    <a:pt x="486" y="361"/>
                  </a:lnTo>
                  <a:lnTo>
                    <a:pt x="511" y="356"/>
                  </a:lnTo>
                  <a:lnTo>
                    <a:pt x="535" y="355"/>
                  </a:lnTo>
                  <a:lnTo>
                    <a:pt x="560" y="361"/>
                  </a:lnTo>
                  <a:lnTo>
                    <a:pt x="585" y="372"/>
                  </a:lnTo>
                  <a:lnTo>
                    <a:pt x="609" y="395"/>
                  </a:lnTo>
                  <a:lnTo>
                    <a:pt x="599" y="405"/>
                  </a:lnTo>
                  <a:lnTo>
                    <a:pt x="586" y="413"/>
                  </a:lnTo>
                  <a:lnTo>
                    <a:pt x="572" y="422"/>
                  </a:lnTo>
                  <a:lnTo>
                    <a:pt x="554" y="432"/>
                  </a:lnTo>
                  <a:lnTo>
                    <a:pt x="533" y="440"/>
                  </a:lnTo>
                  <a:lnTo>
                    <a:pt x="511" y="445"/>
                  </a:lnTo>
                  <a:lnTo>
                    <a:pt x="488" y="443"/>
                  </a:lnTo>
                  <a:lnTo>
                    <a:pt x="464" y="437"/>
                  </a:lnTo>
                  <a:lnTo>
                    <a:pt x="441" y="422"/>
                  </a:lnTo>
                  <a:lnTo>
                    <a:pt x="419" y="398"/>
                  </a:lnTo>
                  <a:lnTo>
                    <a:pt x="398" y="424"/>
                  </a:lnTo>
                  <a:lnTo>
                    <a:pt x="370" y="447"/>
                  </a:lnTo>
                  <a:lnTo>
                    <a:pt x="338" y="468"/>
                  </a:lnTo>
                  <a:lnTo>
                    <a:pt x="329" y="526"/>
                  </a:lnTo>
                  <a:lnTo>
                    <a:pt x="325" y="577"/>
                  </a:lnTo>
                  <a:lnTo>
                    <a:pt x="327" y="624"/>
                  </a:lnTo>
                  <a:lnTo>
                    <a:pt x="330" y="664"/>
                  </a:lnTo>
                  <a:lnTo>
                    <a:pt x="338" y="702"/>
                  </a:lnTo>
                  <a:lnTo>
                    <a:pt x="348" y="732"/>
                  </a:lnTo>
                  <a:lnTo>
                    <a:pt x="358" y="758"/>
                  </a:lnTo>
                  <a:lnTo>
                    <a:pt x="369" y="779"/>
                  </a:lnTo>
                  <a:lnTo>
                    <a:pt x="377" y="795"/>
                  </a:lnTo>
                  <a:lnTo>
                    <a:pt x="385" y="806"/>
                  </a:lnTo>
                  <a:lnTo>
                    <a:pt x="391" y="815"/>
                  </a:lnTo>
                  <a:lnTo>
                    <a:pt x="393" y="816"/>
                  </a:lnTo>
                  <a:lnTo>
                    <a:pt x="229" y="815"/>
                  </a:lnTo>
                  <a:lnTo>
                    <a:pt x="227" y="810"/>
                  </a:lnTo>
                  <a:lnTo>
                    <a:pt x="225" y="798"/>
                  </a:lnTo>
                  <a:lnTo>
                    <a:pt x="221" y="779"/>
                  </a:lnTo>
                  <a:lnTo>
                    <a:pt x="217" y="753"/>
                  </a:lnTo>
                  <a:lnTo>
                    <a:pt x="216" y="721"/>
                  </a:lnTo>
                  <a:lnTo>
                    <a:pt x="214" y="684"/>
                  </a:lnTo>
                  <a:lnTo>
                    <a:pt x="217" y="640"/>
                  </a:lnTo>
                  <a:lnTo>
                    <a:pt x="224" y="593"/>
                  </a:lnTo>
                  <a:lnTo>
                    <a:pt x="235" y="542"/>
                  </a:lnTo>
                  <a:lnTo>
                    <a:pt x="219" y="529"/>
                  </a:lnTo>
                  <a:lnTo>
                    <a:pt x="201" y="510"/>
                  </a:lnTo>
                  <a:lnTo>
                    <a:pt x="180" y="482"/>
                  </a:lnTo>
                  <a:lnTo>
                    <a:pt x="163" y="448"/>
                  </a:lnTo>
                  <a:lnTo>
                    <a:pt x="140" y="461"/>
                  </a:lnTo>
                  <a:lnTo>
                    <a:pt x="119" y="464"/>
                  </a:lnTo>
                  <a:lnTo>
                    <a:pt x="98" y="460"/>
                  </a:lnTo>
                  <a:lnTo>
                    <a:pt x="79" y="450"/>
                  </a:lnTo>
                  <a:lnTo>
                    <a:pt x="60" y="435"/>
                  </a:lnTo>
                  <a:lnTo>
                    <a:pt x="44" y="419"/>
                  </a:lnTo>
                  <a:lnTo>
                    <a:pt x="29" y="401"/>
                  </a:lnTo>
                  <a:lnTo>
                    <a:pt x="16" y="385"/>
                  </a:lnTo>
                  <a:lnTo>
                    <a:pt x="8" y="371"/>
                  </a:lnTo>
                  <a:lnTo>
                    <a:pt x="2" y="361"/>
                  </a:lnTo>
                  <a:lnTo>
                    <a:pt x="0" y="358"/>
                  </a:lnTo>
                  <a:lnTo>
                    <a:pt x="32" y="355"/>
                  </a:lnTo>
                  <a:lnTo>
                    <a:pt x="60" y="355"/>
                  </a:lnTo>
                  <a:lnTo>
                    <a:pt x="84" y="361"/>
                  </a:lnTo>
                  <a:lnTo>
                    <a:pt x="105" y="369"/>
                  </a:lnTo>
                  <a:lnTo>
                    <a:pt x="122" y="380"/>
                  </a:lnTo>
                  <a:lnTo>
                    <a:pt x="137" y="393"/>
                  </a:lnTo>
                  <a:lnTo>
                    <a:pt x="148" y="406"/>
                  </a:lnTo>
                  <a:lnTo>
                    <a:pt x="143" y="376"/>
                  </a:lnTo>
                  <a:lnTo>
                    <a:pt x="140" y="343"/>
                  </a:lnTo>
                  <a:lnTo>
                    <a:pt x="139" y="306"/>
                  </a:lnTo>
                  <a:lnTo>
                    <a:pt x="142" y="264"/>
                  </a:lnTo>
                  <a:lnTo>
                    <a:pt x="142" y="269"/>
                  </a:lnTo>
                  <a:lnTo>
                    <a:pt x="143" y="282"/>
                  </a:lnTo>
                  <a:lnTo>
                    <a:pt x="145" y="303"/>
                  </a:lnTo>
                  <a:lnTo>
                    <a:pt x="148" y="327"/>
                  </a:lnTo>
                  <a:lnTo>
                    <a:pt x="155" y="355"/>
                  </a:lnTo>
                  <a:lnTo>
                    <a:pt x="164" y="384"/>
                  </a:lnTo>
                  <a:lnTo>
                    <a:pt x="166" y="358"/>
                  </a:lnTo>
                  <a:lnTo>
                    <a:pt x="172" y="335"/>
                  </a:lnTo>
                  <a:lnTo>
                    <a:pt x="180" y="319"/>
                  </a:lnTo>
                  <a:lnTo>
                    <a:pt x="190" y="305"/>
                  </a:lnTo>
                  <a:lnTo>
                    <a:pt x="200" y="295"/>
                  </a:lnTo>
                  <a:lnTo>
                    <a:pt x="208" y="289"/>
                  </a:lnTo>
                  <a:lnTo>
                    <a:pt x="214" y="285"/>
                  </a:lnTo>
                  <a:lnTo>
                    <a:pt x="216" y="284"/>
                  </a:lnTo>
                  <a:lnTo>
                    <a:pt x="224" y="316"/>
                  </a:lnTo>
                  <a:lnTo>
                    <a:pt x="225" y="342"/>
                  </a:lnTo>
                  <a:lnTo>
                    <a:pt x="225" y="363"/>
                  </a:lnTo>
                  <a:lnTo>
                    <a:pt x="221" y="380"/>
                  </a:lnTo>
                  <a:lnTo>
                    <a:pt x="214" y="392"/>
                  </a:lnTo>
                  <a:lnTo>
                    <a:pt x="206" y="401"/>
                  </a:lnTo>
                  <a:lnTo>
                    <a:pt x="198" y="408"/>
                  </a:lnTo>
                  <a:lnTo>
                    <a:pt x="188" y="413"/>
                  </a:lnTo>
                  <a:lnTo>
                    <a:pt x="180" y="414"/>
                  </a:lnTo>
                  <a:lnTo>
                    <a:pt x="195" y="432"/>
                  </a:lnTo>
                  <a:lnTo>
                    <a:pt x="213" y="448"/>
                  </a:lnTo>
                  <a:lnTo>
                    <a:pt x="234" y="461"/>
                  </a:lnTo>
                  <a:lnTo>
                    <a:pt x="259" y="468"/>
                  </a:lnTo>
                  <a:lnTo>
                    <a:pt x="263" y="461"/>
                  </a:lnTo>
                  <a:lnTo>
                    <a:pt x="264" y="455"/>
                  </a:lnTo>
                  <a:lnTo>
                    <a:pt x="282" y="405"/>
                  </a:lnTo>
                  <a:lnTo>
                    <a:pt x="295" y="360"/>
                  </a:lnTo>
                  <a:lnTo>
                    <a:pt x="301" y="316"/>
                  </a:lnTo>
                  <a:lnTo>
                    <a:pt x="304" y="277"/>
                  </a:lnTo>
                  <a:lnTo>
                    <a:pt x="282" y="282"/>
                  </a:lnTo>
                  <a:lnTo>
                    <a:pt x="264" y="279"/>
                  </a:lnTo>
                  <a:lnTo>
                    <a:pt x="250" y="271"/>
                  </a:lnTo>
                  <a:lnTo>
                    <a:pt x="237" y="256"/>
                  </a:lnTo>
                  <a:lnTo>
                    <a:pt x="227" y="240"/>
                  </a:lnTo>
                  <a:lnTo>
                    <a:pt x="214" y="205"/>
                  </a:lnTo>
                  <a:lnTo>
                    <a:pt x="211" y="188"/>
                  </a:lnTo>
                  <a:lnTo>
                    <a:pt x="209" y="176"/>
                  </a:lnTo>
                  <a:lnTo>
                    <a:pt x="208" y="166"/>
                  </a:lnTo>
                  <a:lnTo>
                    <a:pt x="208" y="163"/>
                  </a:lnTo>
                  <a:lnTo>
                    <a:pt x="232" y="164"/>
                  </a:lnTo>
                  <a:lnTo>
                    <a:pt x="253" y="169"/>
                  </a:lnTo>
                  <a:lnTo>
                    <a:pt x="269" y="179"/>
                  </a:lnTo>
                  <a:lnTo>
                    <a:pt x="283" y="190"/>
                  </a:lnTo>
                  <a:lnTo>
                    <a:pt x="293" y="203"/>
                  </a:lnTo>
                  <a:lnTo>
                    <a:pt x="301" y="216"/>
                  </a:lnTo>
                  <a:lnTo>
                    <a:pt x="296" y="187"/>
                  </a:lnTo>
                  <a:lnTo>
                    <a:pt x="291" y="163"/>
                  </a:lnTo>
                  <a:lnTo>
                    <a:pt x="287" y="143"/>
                  </a:lnTo>
                  <a:lnTo>
                    <a:pt x="280" y="129"/>
                  </a:lnTo>
                  <a:lnTo>
                    <a:pt x="277" y="121"/>
                  </a:lnTo>
                  <a:lnTo>
                    <a:pt x="275" y="118"/>
                  </a:lnTo>
                  <a:lnTo>
                    <a:pt x="277" y="119"/>
                  </a:lnTo>
                  <a:lnTo>
                    <a:pt x="283" y="127"/>
                  </a:lnTo>
                  <a:lnTo>
                    <a:pt x="293" y="140"/>
                  </a:lnTo>
                  <a:lnTo>
                    <a:pt x="304" y="158"/>
                  </a:lnTo>
                  <a:lnTo>
                    <a:pt x="317" y="180"/>
                  </a:lnTo>
                  <a:lnTo>
                    <a:pt x="319" y="168"/>
                  </a:lnTo>
                  <a:lnTo>
                    <a:pt x="314" y="153"/>
                  </a:lnTo>
                  <a:lnTo>
                    <a:pt x="309" y="135"/>
                  </a:lnTo>
                  <a:lnTo>
                    <a:pt x="306" y="114"/>
                  </a:lnTo>
                  <a:lnTo>
                    <a:pt x="304" y="92"/>
                  </a:lnTo>
                  <a:lnTo>
                    <a:pt x="306" y="66"/>
                  </a:lnTo>
                  <a:lnTo>
                    <a:pt x="311" y="42"/>
                  </a:lnTo>
                  <a:lnTo>
                    <a:pt x="322" y="19"/>
                  </a:lnTo>
                  <a:lnTo>
                    <a:pt x="3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5" name="Freeform 17">
              <a:extLst>
                <a:ext uri="{FF2B5EF4-FFF2-40B4-BE49-F238E27FC236}">
                  <a16:creationId xmlns:a16="http://schemas.microsoft.com/office/drawing/2014/main" id="{2E14D8EF-EF7F-6548-A7FD-C2FC414F2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2613" y="3905251"/>
              <a:ext cx="136525" cy="279400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42" y="10"/>
                </a:cxn>
                <a:cxn ang="0">
                  <a:pos x="50" y="21"/>
                </a:cxn>
                <a:cxn ang="0">
                  <a:pos x="61" y="36"/>
                </a:cxn>
                <a:cxn ang="0">
                  <a:pos x="71" y="53"/>
                </a:cxn>
                <a:cxn ang="0">
                  <a:pos x="79" y="73"/>
                </a:cxn>
                <a:cxn ang="0">
                  <a:pos x="84" y="94"/>
                </a:cxn>
                <a:cxn ang="0">
                  <a:pos x="86" y="115"/>
                </a:cxn>
                <a:cxn ang="0">
                  <a:pos x="79" y="137"/>
                </a:cxn>
                <a:cxn ang="0">
                  <a:pos x="66" y="157"/>
                </a:cxn>
                <a:cxn ang="0">
                  <a:pos x="44" y="176"/>
                </a:cxn>
                <a:cxn ang="0">
                  <a:pos x="41" y="174"/>
                </a:cxn>
                <a:cxn ang="0">
                  <a:pos x="36" y="166"/>
                </a:cxn>
                <a:cxn ang="0">
                  <a:pos x="26" y="157"/>
                </a:cxn>
                <a:cxn ang="0">
                  <a:pos x="16" y="142"/>
                </a:cxn>
                <a:cxn ang="0">
                  <a:pos x="8" y="124"/>
                </a:cxn>
                <a:cxn ang="0">
                  <a:pos x="2" y="103"/>
                </a:cxn>
                <a:cxn ang="0">
                  <a:pos x="0" y="81"/>
                </a:cxn>
                <a:cxn ang="0">
                  <a:pos x="3" y="55"/>
                </a:cxn>
                <a:cxn ang="0">
                  <a:pos x="13" y="28"/>
                </a:cxn>
                <a:cxn ang="0">
                  <a:pos x="32" y="0"/>
                </a:cxn>
              </a:cxnLst>
              <a:rect l="0" t="0" r="r" b="b"/>
              <a:pathLst>
                <a:path w="86" h="176">
                  <a:moveTo>
                    <a:pt x="32" y="0"/>
                  </a:moveTo>
                  <a:lnTo>
                    <a:pt x="42" y="10"/>
                  </a:lnTo>
                  <a:lnTo>
                    <a:pt x="50" y="21"/>
                  </a:lnTo>
                  <a:lnTo>
                    <a:pt x="61" y="36"/>
                  </a:lnTo>
                  <a:lnTo>
                    <a:pt x="71" y="53"/>
                  </a:lnTo>
                  <a:lnTo>
                    <a:pt x="79" y="73"/>
                  </a:lnTo>
                  <a:lnTo>
                    <a:pt x="84" y="94"/>
                  </a:lnTo>
                  <a:lnTo>
                    <a:pt x="86" y="115"/>
                  </a:lnTo>
                  <a:lnTo>
                    <a:pt x="79" y="137"/>
                  </a:lnTo>
                  <a:lnTo>
                    <a:pt x="66" y="157"/>
                  </a:lnTo>
                  <a:lnTo>
                    <a:pt x="44" y="176"/>
                  </a:lnTo>
                  <a:lnTo>
                    <a:pt x="41" y="174"/>
                  </a:lnTo>
                  <a:lnTo>
                    <a:pt x="36" y="166"/>
                  </a:lnTo>
                  <a:lnTo>
                    <a:pt x="26" y="157"/>
                  </a:lnTo>
                  <a:lnTo>
                    <a:pt x="16" y="142"/>
                  </a:lnTo>
                  <a:lnTo>
                    <a:pt x="8" y="124"/>
                  </a:lnTo>
                  <a:lnTo>
                    <a:pt x="2" y="103"/>
                  </a:lnTo>
                  <a:lnTo>
                    <a:pt x="0" y="81"/>
                  </a:lnTo>
                  <a:lnTo>
                    <a:pt x="3" y="55"/>
                  </a:lnTo>
                  <a:lnTo>
                    <a:pt x="13" y="28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66" name="Freeform 18">
              <a:extLst>
                <a:ext uri="{FF2B5EF4-FFF2-40B4-BE49-F238E27FC236}">
                  <a16:creationId xmlns:a16="http://schemas.microsoft.com/office/drawing/2014/main" id="{A9BA2827-81D9-384D-9A50-C117FF9A3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75" y="4117976"/>
              <a:ext cx="206375" cy="203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0"/>
                </a:cxn>
                <a:cxn ang="0">
                  <a:pos x="56" y="7"/>
                </a:cxn>
                <a:cxn ang="0">
                  <a:pos x="77" y="18"/>
                </a:cxn>
                <a:cxn ang="0">
                  <a:pos x="93" y="31"/>
                </a:cxn>
                <a:cxn ang="0">
                  <a:pos x="106" y="48"/>
                </a:cxn>
                <a:cxn ang="0">
                  <a:pos x="116" y="65"/>
                </a:cxn>
                <a:cxn ang="0">
                  <a:pos x="122" y="82"/>
                </a:cxn>
                <a:cxn ang="0">
                  <a:pos x="127" y="97"/>
                </a:cxn>
                <a:cxn ang="0">
                  <a:pos x="129" y="110"/>
                </a:cxn>
                <a:cxn ang="0">
                  <a:pos x="130" y="118"/>
                </a:cxn>
                <a:cxn ang="0">
                  <a:pos x="130" y="121"/>
                </a:cxn>
                <a:cxn ang="0">
                  <a:pos x="105" y="128"/>
                </a:cxn>
                <a:cxn ang="0">
                  <a:pos x="82" y="126"/>
                </a:cxn>
                <a:cxn ang="0">
                  <a:pos x="63" y="119"/>
                </a:cxn>
                <a:cxn ang="0">
                  <a:pos x="47" y="108"/>
                </a:cxn>
                <a:cxn ang="0">
                  <a:pos x="34" y="92"/>
                </a:cxn>
                <a:cxn ang="0">
                  <a:pos x="22" y="76"/>
                </a:cxn>
                <a:cxn ang="0">
                  <a:pos x="14" y="58"/>
                </a:cxn>
                <a:cxn ang="0">
                  <a:pos x="8" y="40"/>
                </a:cxn>
                <a:cxn ang="0">
                  <a:pos x="5" y="24"/>
                </a:cxn>
                <a:cxn ang="0">
                  <a:pos x="1" y="11"/>
                </a:cxn>
                <a:cxn ang="0">
                  <a:pos x="0" y="3"/>
                </a:cxn>
                <a:cxn ang="0">
                  <a:pos x="0" y="0"/>
                </a:cxn>
              </a:cxnLst>
              <a:rect l="0" t="0" r="r" b="b"/>
              <a:pathLst>
                <a:path w="130" h="128">
                  <a:moveTo>
                    <a:pt x="0" y="0"/>
                  </a:moveTo>
                  <a:lnTo>
                    <a:pt x="30" y="0"/>
                  </a:lnTo>
                  <a:lnTo>
                    <a:pt x="56" y="7"/>
                  </a:lnTo>
                  <a:lnTo>
                    <a:pt x="77" y="18"/>
                  </a:lnTo>
                  <a:lnTo>
                    <a:pt x="93" y="31"/>
                  </a:lnTo>
                  <a:lnTo>
                    <a:pt x="106" y="48"/>
                  </a:lnTo>
                  <a:lnTo>
                    <a:pt x="116" y="65"/>
                  </a:lnTo>
                  <a:lnTo>
                    <a:pt x="122" y="82"/>
                  </a:lnTo>
                  <a:lnTo>
                    <a:pt x="127" y="97"/>
                  </a:lnTo>
                  <a:lnTo>
                    <a:pt x="129" y="110"/>
                  </a:lnTo>
                  <a:lnTo>
                    <a:pt x="130" y="118"/>
                  </a:lnTo>
                  <a:lnTo>
                    <a:pt x="130" y="121"/>
                  </a:lnTo>
                  <a:lnTo>
                    <a:pt x="105" y="128"/>
                  </a:lnTo>
                  <a:lnTo>
                    <a:pt x="82" y="126"/>
                  </a:lnTo>
                  <a:lnTo>
                    <a:pt x="63" y="119"/>
                  </a:lnTo>
                  <a:lnTo>
                    <a:pt x="47" y="108"/>
                  </a:lnTo>
                  <a:lnTo>
                    <a:pt x="34" y="92"/>
                  </a:lnTo>
                  <a:lnTo>
                    <a:pt x="22" y="76"/>
                  </a:lnTo>
                  <a:lnTo>
                    <a:pt x="14" y="58"/>
                  </a:lnTo>
                  <a:lnTo>
                    <a:pt x="8" y="40"/>
                  </a:lnTo>
                  <a:lnTo>
                    <a:pt x="5" y="24"/>
                  </a:lnTo>
                  <a:lnTo>
                    <a:pt x="1" y="11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67" name="Right Arrow 166">
            <a:extLst>
              <a:ext uri="{FF2B5EF4-FFF2-40B4-BE49-F238E27FC236}">
                <a16:creationId xmlns:a16="http://schemas.microsoft.com/office/drawing/2014/main" id="{E4ADB2F7-B355-1441-B76A-3266EBCCC779}"/>
              </a:ext>
            </a:extLst>
          </p:cNvPr>
          <p:cNvSpPr/>
          <p:nvPr/>
        </p:nvSpPr>
        <p:spPr>
          <a:xfrm>
            <a:off x="8187854" y="3709284"/>
            <a:ext cx="704807" cy="556035"/>
          </a:xfrm>
          <a:prstGeom prst="rightArrow">
            <a:avLst/>
          </a:prstGeom>
          <a:solidFill>
            <a:sysClr val="window" lastClr="FFFFFF">
              <a:lumMod val="75000"/>
            </a:sysClr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3CEF0489-26DF-FF4E-9D1C-0F9A9259FEE4}"/>
              </a:ext>
            </a:extLst>
          </p:cNvPr>
          <p:cNvSpPr txBox="1"/>
          <p:nvPr/>
        </p:nvSpPr>
        <p:spPr>
          <a:xfrm>
            <a:off x="7850917" y="4379931"/>
            <a:ext cx="13768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Actuato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 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switches </a:t>
            </a: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on the light</a:t>
            </a:r>
            <a:endParaRPr kumimoji="0" lang="de-DE" sz="1400" b="1" i="0" u="sng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DE7F566-C0A2-D74A-AB33-28DA734F9568}"/>
              </a:ext>
            </a:extLst>
          </p:cNvPr>
          <p:cNvSpPr txBox="1"/>
          <p:nvPr/>
        </p:nvSpPr>
        <p:spPr>
          <a:xfrm>
            <a:off x="9069804" y="4720500"/>
            <a:ext cx="1516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Light turns on and 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brightens 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the area</a:t>
            </a:r>
            <a:endParaRPr kumimoji="0" lang="de-DE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C4F46EC-73F0-3549-A1D7-14C199349D05}"/>
              </a:ext>
            </a:extLst>
          </p:cNvPr>
          <p:cNvSpPr txBox="1"/>
          <p:nvPr/>
        </p:nvSpPr>
        <p:spPr>
          <a:xfrm>
            <a:off x="7772331" y="3021516"/>
            <a:ext cx="1516400" cy="64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Control</a:t>
            </a:r>
          </a:p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Operator</a:t>
            </a:r>
            <a:endParaRPr kumimoji="0" lang="de-DE" sz="1400" b="1" i="0" u="sng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B91C4758-4D7A-3842-BDF0-7D520706389E}"/>
              </a:ext>
            </a:extLst>
          </p:cNvPr>
          <p:cNvSpPr txBox="1"/>
          <p:nvPr/>
        </p:nvSpPr>
        <p:spPr>
          <a:xfrm>
            <a:off x="5191660" y="2987635"/>
            <a:ext cx="1516400" cy="307777"/>
          </a:xfrm>
          <a:prstGeom prst="rect">
            <a:avLst/>
          </a:prstGeom>
          <a:solidFill>
            <a:schemeClr val="bg2">
              <a:alpha val="58000"/>
            </a:schemeClr>
          </a:solidFill>
          <a:ln>
            <a:solidFill>
              <a:schemeClr val="accent3">
                <a:lumMod val="50000"/>
              </a:schemeClr>
            </a:solidFill>
            <a:prstDash val="dash"/>
          </a:ln>
        </p:spPr>
        <p:txBody>
          <a:bodyPr wrap="square" rtlCol="0" anchor="ctr">
            <a:spAutoFit/>
          </a:bodyPr>
          <a:lstStyle>
            <a:defPPr>
              <a:defRPr lang="de-DE"/>
            </a:defPPr>
            <a:lvl1pPr marR="0" lvl="0" indent="0" algn="ctr" defTabSz="1218987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defRPr>
            </a:lvl1pPr>
          </a:lstStyle>
          <a:p>
            <a:r>
              <a:rPr lang="en-US" dirty="0"/>
              <a:t>Rule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1230004-4013-0642-8738-6E594977CFB3}"/>
              </a:ext>
            </a:extLst>
          </p:cNvPr>
          <p:cNvSpPr txBox="1"/>
          <p:nvPr/>
        </p:nvSpPr>
        <p:spPr>
          <a:xfrm>
            <a:off x="6276233" y="4772921"/>
            <a:ext cx="18422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Device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sends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command </a:t>
            </a: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to the actuato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 switch</a:t>
            </a:r>
            <a:endParaRPr kumimoji="0" lang="de-DE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B4867A-BCDD-6548-96E4-F440F573BD14}"/>
              </a:ext>
            </a:extLst>
          </p:cNvPr>
          <p:cNvSpPr/>
          <p:nvPr/>
        </p:nvSpPr>
        <p:spPr>
          <a:xfrm>
            <a:off x="3435202" y="1590022"/>
            <a:ext cx="1051679" cy="354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2.2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5124A761-2FB9-A541-99D2-33FDB554FD18}"/>
              </a:ext>
            </a:extLst>
          </p:cNvPr>
          <p:cNvSpPr/>
          <p:nvPr/>
        </p:nvSpPr>
        <p:spPr>
          <a:xfrm>
            <a:off x="2679926" y="4798940"/>
            <a:ext cx="1051679" cy="354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2.3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897A160C-04D9-7247-941D-8E7DF5D67E77}"/>
              </a:ext>
            </a:extLst>
          </p:cNvPr>
          <p:cNvSpPr/>
          <p:nvPr/>
        </p:nvSpPr>
        <p:spPr>
          <a:xfrm>
            <a:off x="1297133" y="5887461"/>
            <a:ext cx="1051679" cy="354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2.4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97CBD159-395E-F341-9F07-C4EFC7936E36}"/>
              </a:ext>
            </a:extLst>
          </p:cNvPr>
          <p:cNvSpPr/>
          <p:nvPr/>
        </p:nvSpPr>
        <p:spPr>
          <a:xfrm>
            <a:off x="7960985" y="5068269"/>
            <a:ext cx="1051679" cy="354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3.1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29F67244-7D04-FE40-BE55-463EF5CA2FF9}"/>
              </a:ext>
            </a:extLst>
          </p:cNvPr>
          <p:cNvSpPr/>
          <p:nvPr/>
        </p:nvSpPr>
        <p:spPr>
          <a:xfrm>
            <a:off x="5334968" y="5251197"/>
            <a:ext cx="1051679" cy="354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3.2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90039AB2-08CB-5E4E-B7EC-75E2120B183C}"/>
              </a:ext>
            </a:extLst>
          </p:cNvPr>
          <p:cNvSpPr/>
          <p:nvPr/>
        </p:nvSpPr>
        <p:spPr>
          <a:xfrm>
            <a:off x="4054336" y="5534520"/>
            <a:ext cx="1051679" cy="354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3.3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4A0EF04B-2411-3645-98E4-16841C1DC697}"/>
              </a:ext>
            </a:extLst>
          </p:cNvPr>
          <p:cNvSpPr/>
          <p:nvPr/>
        </p:nvSpPr>
        <p:spPr>
          <a:xfrm>
            <a:off x="6857618" y="5534520"/>
            <a:ext cx="1051679" cy="354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3.3</a:t>
            </a:r>
          </a:p>
        </p:txBody>
      </p:sp>
    </p:spTree>
    <p:extLst>
      <p:ext uri="{BB962C8B-B14F-4D97-AF65-F5344CB8AC3E}">
        <p14:creationId xmlns:p14="http://schemas.microsoft.com/office/powerpoint/2010/main" val="1496411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BB3DC-107B-5E41-8BBE-41FD0F11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15</a:t>
            </a:fld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923204-5250-9446-9F02-F9CBBA31A406}"/>
              </a:ext>
            </a:extLst>
          </p:cNvPr>
          <p:cNvSpPr/>
          <p:nvPr/>
        </p:nvSpPr>
        <p:spPr>
          <a:xfrm>
            <a:off x="0" y="-22206"/>
            <a:ext cx="12192000" cy="11389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44" name="Rectangle 343">
            <a:extLst>
              <a:ext uri="{FF2B5EF4-FFF2-40B4-BE49-F238E27FC236}">
                <a16:creationId xmlns:a16="http://schemas.microsoft.com/office/drawing/2014/main" id="{542AA37C-84B2-604C-9F3F-BC5846A9ABA5}"/>
              </a:ext>
            </a:extLst>
          </p:cNvPr>
          <p:cNvSpPr/>
          <p:nvPr/>
        </p:nvSpPr>
        <p:spPr>
          <a:xfrm>
            <a:off x="1790482" y="1297560"/>
            <a:ext cx="7930416" cy="4418457"/>
          </a:xfrm>
          <a:prstGeom prst="rect">
            <a:avLst/>
          </a:prstGeom>
          <a:solidFill>
            <a:srgbClr val="92D050">
              <a:alpha val="12000"/>
            </a:srgbClr>
          </a:solidFill>
          <a:ln w="25400" cap="flat" cmpd="sng" algn="ctr">
            <a:solidFill>
              <a:srgbClr val="92D050"/>
            </a:solidFill>
            <a:prstDash val="dashDot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315FB914-8805-D143-A327-679799286438}"/>
              </a:ext>
            </a:extLst>
          </p:cNvPr>
          <p:cNvSpPr/>
          <p:nvPr/>
        </p:nvSpPr>
        <p:spPr>
          <a:xfrm>
            <a:off x="434973" y="2187845"/>
            <a:ext cx="4915427" cy="3677969"/>
          </a:xfrm>
          <a:prstGeom prst="rect">
            <a:avLst/>
          </a:prstGeom>
          <a:solidFill>
            <a:srgbClr val="FCC430">
              <a:lumMod val="40000"/>
              <a:lumOff val="60000"/>
              <a:alpha val="12000"/>
            </a:srgbClr>
          </a:solidFill>
          <a:ln w="25400" cap="flat" cmpd="sng" algn="ctr">
            <a:solidFill>
              <a:srgbClr val="FCC430">
                <a:lumMod val="60000"/>
                <a:lumOff val="40000"/>
              </a:srgbClr>
            </a:solidFill>
            <a:prstDash val="dashDot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476F44C1-1BF6-5F42-BED1-0A487761CAC3}"/>
              </a:ext>
            </a:extLst>
          </p:cNvPr>
          <p:cNvSpPr/>
          <p:nvPr/>
        </p:nvSpPr>
        <p:spPr>
          <a:xfrm>
            <a:off x="6533708" y="2187845"/>
            <a:ext cx="4915427" cy="3677969"/>
          </a:xfrm>
          <a:prstGeom prst="rect">
            <a:avLst/>
          </a:prstGeom>
          <a:solidFill>
            <a:srgbClr val="283A58">
              <a:lumMod val="40000"/>
              <a:lumOff val="60000"/>
              <a:alpha val="19000"/>
            </a:srgbClr>
          </a:solidFill>
          <a:ln w="25400" cap="flat" cmpd="sng" algn="ctr">
            <a:solidFill>
              <a:srgbClr val="283A58">
                <a:lumMod val="40000"/>
                <a:lumOff val="60000"/>
              </a:srgbClr>
            </a:solidFill>
            <a:prstDash val="dashDot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A95D9228-5D59-DB41-83D9-D3E083F2143F}"/>
              </a:ext>
            </a:extLst>
          </p:cNvPr>
          <p:cNvSpPr/>
          <p:nvPr/>
        </p:nvSpPr>
        <p:spPr>
          <a:xfrm>
            <a:off x="3254202" y="2517978"/>
            <a:ext cx="5109854" cy="3964541"/>
          </a:xfrm>
          <a:prstGeom prst="rect">
            <a:avLst/>
          </a:prstGeom>
          <a:solidFill>
            <a:srgbClr val="FF0000">
              <a:alpha val="6000"/>
            </a:srgbClr>
          </a:solidFill>
          <a:ln w="25400" cap="flat" cmpd="sng" algn="ctr">
            <a:solidFill>
              <a:srgbClr val="FF0000"/>
            </a:solidFill>
            <a:prstDash val="dashDot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A8960CC5-A961-9D46-9E68-C63B995811CF}"/>
              </a:ext>
            </a:extLst>
          </p:cNvPr>
          <p:cNvSpPr txBox="1"/>
          <p:nvPr/>
        </p:nvSpPr>
        <p:spPr>
          <a:xfrm>
            <a:off x="357182" y="2312294"/>
            <a:ext cx="1427693" cy="564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sng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</a:rPr>
              <a:t>Sensor</a:t>
            </a:r>
            <a:endParaRPr kumimoji="0" lang="de-DE" sz="2400" b="1" i="1" u="sng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</a:endParaRPr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DA9F53E6-179E-CF4C-99A4-9CC6291E7169}"/>
              </a:ext>
            </a:extLst>
          </p:cNvPr>
          <p:cNvSpPr txBox="1"/>
          <p:nvPr/>
        </p:nvSpPr>
        <p:spPr>
          <a:xfrm>
            <a:off x="5106015" y="5887836"/>
            <a:ext cx="1427693" cy="564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MBP</a:t>
            </a:r>
            <a:endParaRPr kumimoji="0" lang="de-DE" sz="2400" b="1" i="1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2159703D-BD63-5340-A6D7-D4C5418539D1}"/>
              </a:ext>
            </a:extLst>
          </p:cNvPr>
          <p:cNvSpPr txBox="1"/>
          <p:nvPr/>
        </p:nvSpPr>
        <p:spPr>
          <a:xfrm>
            <a:off x="9733452" y="2283706"/>
            <a:ext cx="1600669" cy="564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sng" strike="noStrike" kern="0" cap="none" spc="0" normalizeH="0" baseline="0" noProof="0" dirty="0">
                <a:ln>
                  <a:noFill/>
                </a:ln>
                <a:solidFill>
                  <a:srgbClr val="283A58">
                    <a:lumMod val="60000"/>
                    <a:lumOff val="40000"/>
                  </a:srgbClr>
                </a:solidFill>
                <a:effectLst/>
                <a:uLnTx/>
                <a:uFillTx/>
              </a:rPr>
              <a:t>Actuator</a:t>
            </a:r>
            <a:endParaRPr kumimoji="0" lang="de-DE" sz="2400" b="1" i="1" u="sng" strike="noStrike" kern="0" cap="none" spc="0" normalizeH="0" baseline="0" noProof="0" dirty="0">
              <a:ln>
                <a:noFill/>
              </a:ln>
              <a:solidFill>
                <a:srgbClr val="283A58">
                  <a:lumMod val="60000"/>
                  <a:lumOff val="40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418" name="TextBox 417">
            <a:extLst>
              <a:ext uri="{FF2B5EF4-FFF2-40B4-BE49-F238E27FC236}">
                <a16:creationId xmlns:a16="http://schemas.microsoft.com/office/drawing/2014/main" id="{40D80C8C-0A67-DE47-A05D-844BBE172ABB}"/>
              </a:ext>
            </a:extLst>
          </p:cNvPr>
          <p:cNvSpPr txBox="1"/>
          <p:nvPr/>
        </p:nvSpPr>
        <p:spPr>
          <a:xfrm>
            <a:off x="1983833" y="1442029"/>
            <a:ext cx="1600669" cy="564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sng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Device</a:t>
            </a:r>
            <a:endParaRPr kumimoji="0" lang="de-DE" sz="2400" b="1" i="1" u="sng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</a:endParaRPr>
          </a:p>
        </p:txBody>
      </p: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B48356D9-9598-9744-AEA2-AFA6E14D28AD}"/>
              </a:ext>
            </a:extLst>
          </p:cNvPr>
          <p:cNvGrpSpPr/>
          <p:nvPr/>
        </p:nvGrpSpPr>
        <p:grpSpPr>
          <a:xfrm>
            <a:off x="11353800" y="176236"/>
            <a:ext cx="644619" cy="1741291"/>
            <a:chOff x="9263425" y="-1017136"/>
            <a:chExt cx="1437550" cy="3883212"/>
          </a:xfrm>
        </p:grpSpPr>
        <p:grpSp>
          <p:nvGrpSpPr>
            <p:cNvPr id="420" name="Group 419">
              <a:extLst>
                <a:ext uri="{FF2B5EF4-FFF2-40B4-BE49-F238E27FC236}">
                  <a16:creationId xmlns:a16="http://schemas.microsoft.com/office/drawing/2014/main" id="{FB90D116-3D03-AA49-A8EA-13AA09DD8B0F}"/>
                </a:ext>
              </a:extLst>
            </p:cNvPr>
            <p:cNvGrpSpPr/>
            <p:nvPr/>
          </p:nvGrpSpPr>
          <p:grpSpPr>
            <a:xfrm flipH="1">
              <a:off x="9263425" y="-1017136"/>
              <a:ext cx="1437550" cy="3883212"/>
              <a:chOff x="6269182" y="-512372"/>
              <a:chExt cx="1437550" cy="3883212"/>
            </a:xfrm>
          </p:grpSpPr>
          <p:sp>
            <p:nvSpPr>
              <p:cNvPr id="422" name="Freeform 128">
                <a:extLst>
                  <a:ext uri="{FF2B5EF4-FFF2-40B4-BE49-F238E27FC236}">
                    <a16:creationId xmlns:a16="http://schemas.microsoft.com/office/drawing/2014/main" id="{F790C6C3-ABAE-B148-B174-A0D17F4FD4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2808" y="-453237"/>
                <a:ext cx="192894" cy="409723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65" y="109"/>
                  </a:cxn>
                  <a:cxn ang="0">
                    <a:pos x="33" y="131"/>
                  </a:cxn>
                  <a:cxn ang="0">
                    <a:pos x="137" y="157"/>
                  </a:cxn>
                  <a:cxn ang="0">
                    <a:pos x="59" y="198"/>
                  </a:cxn>
                  <a:cxn ang="0">
                    <a:pos x="94" y="288"/>
                  </a:cxn>
                  <a:cxn ang="0">
                    <a:pos x="47" y="291"/>
                  </a:cxn>
                  <a:cxn ang="0">
                    <a:pos x="29" y="188"/>
                  </a:cxn>
                  <a:cxn ang="0">
                    <a:pos x="93" y="160"/>
                  </a:cxn>
                  <a:cxn ang="0">
                    <a:pos x="0" y="138"/>
                  </a:cxn>
                  <a:cxn ang="0">
                    <a:pos x="44" y="104"/>
                  </a:cxn>
                  <a:cxn ang="0">
                    <a:pos x="24" y="8"/>
                  </a:cxn>
                  <a:cxn ang="0">
                    <a:pos x="35" y="0"/>
                  </a:cxn>
                </a:cxnLst>
                <a:rect l="0" t="0" r="r" b="b"/>
                <a:pathLst>
                  <a:path w="137" h="291">
                    <a:moveTo>
                      <a:pt x="35" y="0"/>
                    </a:moveTo>
                    <a:lnTo>
                      <a:pt x="65" y="109"/>
                    </a:lnTo>
                    <a:lnTo>
                      <a:pt x="33" y="131"/>
                    </a:lnTo>
                    <a:lnTo>
                      <a:pt x="137" y="157"/>
                    </a:lnTo>
                    <a:lnTo>
                      <a:pt x="59" y="198"/>
                    </a:lnTo>
                    <a:lnTo>
                      <a:pt x="94" y="288"/>
                    </a:lnTo>
                    <a:lnTo>
                      <a:pt x="47" y="291"/>
                    </a:lnTo>
                    <a:lnTo>
                      <a:pt x="29" y="188"/>
                    </a:lnTo>
                    <a:lnTo>
                      <a:pt x="93" y="160"/>
                    </a:lnTo>
                    <a:lnTo>
                      <a:pt x="0" y="138"/>
                    </a:lnTo>
                    <a:lnTo>
                      <a:pt x="44" y="104"/>
                    </a:lnTo>
                    <a:lnTo>
                      <a:pt x="24" y="8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" name="Freeform 129">
                <a:extLst>
                  <a:ext uri="{FF2B5EF4-FFF2-40B4-BE49-F238E27FC236}">
                    <a16:creationId xmlns:a16="http://schemas.microsoft.com/office/drawing/2014/main" id="{5D43BF82-CD52-DC4B-B44D-507509DD14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92951" y="-512372"/>
                <a:ext cx="94335" cy="94335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46" y="2"/>
                  </a:cxn>
                  <a:cxn ang="0">
                    <a:pos x="55" y="7"/>
                  </a:cxn>
                  <a:cxn ang="0">
                    <a:pos x="62" y="14"/>
                  </a:cxn>
                  <a:cxn ang="0">
                    <a:pos x="66" y="23"/>
                  </a:cxn>
                  <a:cxn ang="0">
                    <a:pos x="67" y="34"/>
                  </a:cxn>
                  <a:cxn ang="0">
                    <a:pos x="65" y="45"/>
                  </a:cxn>
                  <a:cxn ang="0">
                    <a:pos x="60" y="54"/>
                  </a:cxn>
                  <a:cxn ang="0">
                    <a:pos x="53" y="61"/>
                  </a:cxn>
                  <a:cxn ang="0">
                    <a:pos x="44" y="65"/>
                  </a:cxn>
                  <a:cxn ang="0">
                    <a:pos x="33" y="67"/>
                  </a:cxn>
                  <a:cxn ang="0">
                    <a:pos x="22" y="65"/>
                  </a:cxn>
                  <a:cxn ang="0">
                    <a:pos x="13" y="59"/>
                  </a:cxn>
                  <a:cxn ang="0">
                    <a:pos x="6" y="52"/>
                  </a:cxn>
                  <a:cxn ang="0">
                    <a:pos x="1" y="43"/>
                  </a:cxn>
                  <a:cxn ang="0">
                    <a:pos x="0" y="32"/>
                  </a:cxn>
                  <a:cxn ang="0">
                    <a:pos x="2" y="22"/>
                  </a:cxn>
                  <a:cxn ang="0">
                    <a:pos x="7" y="13"/>
                  </a:cxn>
                  <a:cxn ang="0">
                    <a:pos x="15" y="6"/>
                  </a:cxn>
                  <a:cxn ang="0">
                    <a:pos x="24" y="1"/>
                  </a:cxn>
                  <a:cxn ang="0">
                    <a:pos x="35" y="0"/>
                  </a:cxn>
                </a:cxnLst>
                <a:rect l="0" t="0" r="r" b="b"/>
                <a:pathLst>
                  <a:path w="67" h="67">
                    <a:moveTo>
                      <a:pt x="35" y="0"/>
                    </a:moveTo>
                    <a:lnTo>
                      <a:pt x="46" y="2"/>
                    </a:lnTo>
                    <a:lnTo>
                      <a:pt x="55" y="7"/>
                    </a:lnTo>
                    <a:lnTo>
                      <a:pt x="62" y="14"/>
                    </a:lnTo>
                    <a:lnTo>
                      <a:pt x="66" y="23"/>
                    </a:lnTo>
                    <a:lnTo>
                      <a:pt x="67" y="34"/>
                    </a:lnTo>
                    <a:lnTo>
                      <a:pt x="65" y="45"/>
                    </a:lnTo>
                    <a:lnTo>
                      <a:pt x="60" y="54"/>
                    </a:lnTo>
                    <a:lnTo>
                      <a:pt x="53" y="61"/>
                    </a:lnTo>
                    <a:lnTo>
                      <a:pt x="44" y="65"/>
                    </a:lnTo>
                    <a:lnTo>
                      <a:pt x="33" y="67"/>
                    </a:lnTo>
                    <a:lnTo>
                      <a:pt x="22" y="65"/>
                    </a:lnTo>
                    <a:lnTo>
                      <a:pt x="13" y="59"/>
                    </a:lnTo>
                    <a:lnTo>
                      <a:pt x="6" y="52"/>
                    </a:lnTo>
                    <a:lnTo>
                      <a:pt x="1" y="43"/>
                    </a:lnTo>
                    <a:lnTo>
                      <a:pt x="0" y="32"/>
                    </a:lnTo>
                    <a:lnTo>
                      <a:pt x="2" y="22"/>
                    </a:lnTo>
                    <a:lnTo>
                      <a:pt x="7" y="13"/>
                    </a:lnTo>
                    <a:lnTo>
                      <a:pt x="15" y="6"/>
                    </a:lnTo>
                    <a:lnTo>
                      <a:pt x="24" y="1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" name="Freeform 130">
                <a:extLst>
                  <a:ext uri="{FF2B5EF4-FFF2-40B4-BE49-F238E27FC236}">
                    <a16:creationId xmlns:a16="http://schemas.microsoft.com/office/drawing/2014/main" id="{9E739B5F-F206-5D44-985B-3A3E78FB0C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92951" y="-502517"/>
                <a:ext cx="94335" cy="84479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0" y="6"/>
                  </a:cxn>
                  <a:cxn ang="0">
                    <a:pos x="9" y="14"/>
                  </a:cxn>
                  <a:cxn ang="0">
                    <a:pos x="10" y="26"/>
                  </a:cxn>
                  <a:cxn ang="0">
                    <a:pos x="16" y="36"/>
                  </a:cxn>
                  <a:cxn ang="0">
                    <a:pos x="26" y="42"/>
                  </a:cxn>
                  <a:cxn ang="0">
                    <a:pos x="37" y="45"/>
                  </a:cxn>
                  <a:cxn ang="0">
                    <a:pos x="48" y="43"/>
                  </a:cxn>
                  <a:cxn ang="0">
                    <a:pos x="57" y="37"/>
                  </a:cxn>
                  <a:cxn ang="0">
                    <a:pos x="63" y="30"/>
                  </a:cxn>
                  <a:cxn ang="0">
                    <a:pos x="67" y="20"/>
                  </a:cxn>
                  <a:cxn ang="0">
                    <a:pos x="67" y="23"/>
                  </a:cxn>
                  <a:cxn ang="0">
                    <a:pos x="67" y="27"/>
                  </a:cxn>
                  <a:cxn ang="0">
                    <a:pos x="65" y="38"/>
                  </a:cxn>
                  <a:cxn ang="0">
                    <a:pos x="60" y="47"/>
                  </a:cxn>
                  <a:cxn ang="0">
                    <a:pos x="53" y="54"/>
                  </a:cxn>
                  <a:cxn ang="0">
                    <a:pos x="44" y="58"/>
                  </a:cxn>
                  <a:cxn ang="0">
                    <a:pos x="33" y="60"/>
                  </a:cxn>
                  <a:cxn ang="0">
                    <a:pos x="22" y="58"/>
                  </a:cxn>
                  <a:cxn ang="0">
                    <a:pos x="13" y="52"/>
                  </a:cxn>
                  <a:cxn ang="0">
                    <a:pos x="6" y="45"/>
                  </a:cxn>
                  <a:cxn ang="0">
                    <a:pos x="1" y="36"/>
                  </a:cxn>
                  <a:cxn ang="0">
                    <a:pos x="0" y="25"/>
                  </a:cxn>
                  <a:cxn ang="0">
                    <a:pos x="2" y="15"/>
                  </a:cxn>
                  <a:cxn ang="0">
                    <a:pos x="6" y="6"/>
                  </a:cxn>
                  <a:cxn ang="0">
                    <a:pos x="13" y="0"/>
                  </a:cxn>
                </a:cxnLst>
                <a:rect l="0" t="0" r="r" b="b"/>
                <a:pathLst>
                  <a:path w="67" h="60">
                    <a:moveTo>
                      <a:pt x="13" y="0"/>
                    </a:moveTo>
                    <a:lnTo>
                      <a:pt x="10" y="6"/>
                    </a:lnTo>
                    <a:lnTo>
                      <a:pt x="9" y="14"/>
                    </a:lnTo>
                    <a:lnTo>
                      <a:pt x="10" y="26"/>
                    </a:lnTo>
                    <a:lnTo>
                      <a:pt x="16" y="36"/>
                    </a:lnTo>
                    <a:lnTo>
                      <a:pt x="26" y="42"/>
                    </a:lnTo>
                    <a:lnTo>
                      <a:pt x="37" y="45"/>
                    </a:lnTo>
                    <a:lnTo>
                      <a:pt x="48" y="43"/>
                    </a:lnTo>
                    <a:lnTo>
                      <a:pt x="57" y="37"/>
                    </a:lnTo>
                    <a:lnTo>
                      <a:pt x="63" y="30"/>
                    </a:lnTo>
                    <a:lnTo>
                      <a:pt x="67" y="20"/>
                    </a:lnTo>
                    <a:lnTo>
                      <a:pt x="67" y="23"/>
                    </a:lnTo>
                    <a:lnTo>
                      <a:pt x="67" y="27"/>
                    </a:lnTo>
                    <a:lnTo>
                      <a:pt x="65" y="38"/>
                    </a:lnTo>
                    <a:lnTo>
                      <a:pt x="60" y="47"/>
                    </a:lnTo>
                    <a:lnTo>
                      <a:pt x="53" y="54"/>
                    </a:lnTo>
                    <a:lnTo>
                      <a:pt x="44" y="58"/>
                    </a:lnTo>
                    <a:lnTo>
                      <a:pt x="33" y="60"/>
                    </a:lnTo>
                    <a:lnTo>
                      <a:pt x="22" y="58"/>
                    </a:lnTo>
                    <a:lnTo>
                      <a:pt x="13" y="52"/>
                    </a:lnTo>
                    <a:lnTo>
                      <a:pt x="6" y="45"/>
                    </a:lnTo>
                    <a:lnTo>
                      <a:pt x="1" y="36"/>
                    </a:lnTo>
                    <a:lnTo>
                      <a:pt x="0" y="25"/>
                    </a:lnTo>
                    <a:lnTo>
                      <a:pt x="2" y="15"/>
                    </a:lnTo>
                    <a:lnTo>
                      <a:pt x="6" y="6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" name="Freeform 131">
                <a:extLst>
                  <a:ext uri="{FF2B5EF4-FFF2-40B4-BE49-F238E27FC236}">
                    <a16:creationId xmlns:a16="http://schemas.microsoft.com/office/drawing/2014/main" id="{0491EDAA-15E6-1440-ABB2-53BA8B21BF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6643" y="2576739"/>
                <a:ext cx="259069" cy="677239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10" y="45"/>
                  </a:cxn>
                  <a:cxn ang="0">
                    <a:pos x="128" y="89"/>
                  </a:cxn>
                  <a:cxn ang="0">
                    <a:pos x="144" y="132"/>
                  </a:cxn>
                  <a:cxn ang="0">
                    <a:pos x="157" y="174"/>
                  </a:cxn>
                  <a:cxn ang="0">
                    <a:pos x="166" y="214"/>
                  </a:cxn>
                  <a:cxn ang="0">
                    <a:pos x="174" y="252"/>
                  </a:cxn>
                  <a:cxn ang="0">
                    <a:pos x="179" y="288"/>
                  </a:cxn>
                  <a:cxn ang="0">
                    <a:pos x="181" y="320"/>
                  </a:cxn>
                  <a:cxn ang="0">
                    <a:pos x="183" y="351"/>
                  </a:cxn>
                  <a:cxn ang="0">
                    <a:pos x="184" y="376"/>
                  </a:cxn>
                  <a:cxn ang="0">
                    <a:pos x="183" y="399"/>
                  </a:cxn>
                  <a:cxn ang="0">
                    <a:pos x="182" y="417"/>
                  </a:cxn>
                  <a:cxn ang="0">
                    <a:pos x="181" y="430"/>
                  </a:cxn>
                  <a:cxn ang="0">
                    <a:pos x="179" y="438"/>
                  </a:cxn>
                  <a:cxn ang="0">
                    <a:pos x="179" y="441"/>
                  </a:cxn>
                  <a:cxn ang="0">
                    <a:pos x="51" y="481"/>
                  </a:cxn>
                  <a:cxn ang="0">
                    <a:pos x="59" y="439"/>
                  </a:cxn>
                  <a:cxn ang="0">
                    <a:pos x="64" y="398"/>
                  </a:cxn>
                  <a:cxn ang="0">
                    <a:pos x="66" y="359"/>
                  </a:cxn>
                  <a:cxn ang="0">
                    <a:pos x="66" y="321"/>
                  </a:cxn>
                  <a:cxn ang="0">
                    <a:pos x="64" y="285"/>
                  </a:cxn>
                  <a:cxn ang="0">
                    <a:pos x="61" y="251"/>
                  </a:cxn>
                  <a:cxn ang="0">
                    <a:pos x="56" y="219"/>
                  </a:cxn>
                  <a:cxn ang="0">
                    <a:pos x="50" y="189"/>
                  </a:cxn>
                  <a:cxn ang="0">
                    <a:pos x="43" y="161"/>
                  </a:cxn>
                  <a:cxn ang="0">
                    <a:pos x="35" y="137"/>
                  </a:cxn>
                  <a:cxn ang="0">
                    <a:pos x="28" y="114"/>
                  </a:cxn>
                  <a:cxn ang="0">
                    <a:pos x="21" y="95"/>
                  </a:cxn>
                  <a:cxn ang="0">
                    <a:pos x="15" y="79"/>
                  </a:cxn>
                  <a:cxn ang="0">
                    <a:pos x="9" y="66"/>
                  </a:cxn>
                  <a:cxn ang="0">
                    <a:pos x="4" y="57"/>
                  </a:cxn>
                  <a:cxn ang="0">
                    <a:pos x="1" y="51"/>
                  </a:cxn>
                  <a:cxn ang="0">
                    <a:pos x="0" y="49"/>
                  </a:cxn>
                  <a:cxn ang="0">
                    <a:pos x="87" y="0"/>
                  </a:cxn>
                </a:cxnLst>
                <a:rect l="0" t="0" r="r" b="b"/>
                <a:pathLst>
                  <a:path w="184" h="481">
                    <a:moveTo>
                      <a:pt x="87" y="0"/>
                    </a:moveTo>
                    <a:lnTo>
                      <a:pt x="110" y="45"/>
                    </a:lnTo>
                    <a:lnTo>
                      <a:pt x="128" y="89"/>
                    </a:lnTo>
                    <a:lnTo>
                      <a:pt x="144" y="132"/>
                    </a:lnTo>
                    <a:lnTo>
                      <a:pt x="157" y="174"/>
                    </a:lnTo>
                    <a:lnTo>
                      <a:pt x="166" y="214"/>
                    </a:lnTo>
                    <a:lnTo>
                      <a:pt x="174" y="252"/>
                    </a:lnTo>
                    <a:lnTo>
                      <a:pt x="179" y="288"/>
                    </a:lnTo>
                    <a:lnTo>
                      <a:pt x="181" y="320"/>
                    </a:lnTo>
                    <a:lnTo>
                      <a:pt x="183" y="351"/>
                    </a:lnTo>
                    <a:lnTo>
                      <a:pt x="184" y="376"/>
                    </a:lnTo>
                    <a:lnTo>
                      <a:pt x="183" y="399"/>
                    </a:lnTo>
                    <a:lnTo>
                      <a:pt x="182" y="417"/>
                    </a:lnTo>
                    <a:lnTo>
                      <a:pt x="181" y="430"/>
                    </a:lnTo>
                    <a:lnTo>
                      <a:pt x="179" y="438"/>
                    </a:lnTo>
                    <a:lnTo>
                      <a:pt x="179" y="441"/>
                    </a:lnTo>
                    <a:lnTo>
                      <a:pt x="51" y="481"/>
                    </a:lnTo>
                    <a:lnTo>
                      <a:pt x="59" y="439"/>
                    </a:lnTo>
                    <a:lnTo>
                      <a:pt x="64" y="398"/>
                    </a:lnTo>
                    <a:lnTo>
                      <a:pt x="66" y="359"/>
                    </a:lnTo>
                    <a:lnTo>
                      <a:pt x="66" y="321"/>
                    </a:lnTo>
                    <a:lnTo>
                      <a:pt x="64" y="285"/>
                    </a:lnTo>
                    <a:lnTo>
                      <a:pt x="61" y="251"/>
                    </a:lnTo>
                    <a:lnTo>
                      <a:pt x="56" y="219"/>
                    </a:lnTo>
                    <a:lnTo>
                      <a:pt x="50" y="189"/>
                    </a:lnTo>
                    <a:lnTo>
                      <a:pt x="43" y="161"/>
                    </a:lnTo>
                    <a:lnTo>
                      <a:pt x="35" y="137"/>
                    </a:lnTo>
                    <a:lnTo>
                      <a:pt x="28" y="114"/>
                    </a:lnTo>
                    <a:lnTo>
                      <a:pt x="21" y="95"/>
                    </a:lnTo>
                    <a:lnTo>
                      <a:pt x="15" y="79"/>
                    </a:lnTo>
                    <a:lnTo>
                      <a:pt x="9" y="66"/>
                    </a:lnTo>
                    <a:lnTo>
                      <a:pt x="4" y="57"/>
                    </a:lnTo>
                    <a:lnTo>
                      <a:pt x="1" y="51"/>
                    </a:lnTo>
                    <a:lnTo>
                      <a:pt x="0" y="49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" name="Freeform 132">
                <a:extLst>
                  <a:ext uri="{FF2B5EF4-FFF2-40B4-BE49-F238E27FC236}">
                    <a16:creationId xmlns:a16="http://schemas.microsoft.com/office/drawing/2014/main" id="{3FE16840-0C3E-0541-BAB3-BE96F6AA17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0668" y="2323302"/>
                <a:ext cx="991219" cy="395643"/>
              </a:xfrm>
              <a:custGeom>
                <a:avLst/>
                <a:gdLst/>
                <a:ahLst/>
                <a:cxnLst>
                  <a:cxn ang="0">
                    <a:pos x="704" y="0"/>
                  </a:cxn>
                  <a:cxn ang="0">
                    <a:pos x="703" y="7"/>
                  </a:cxn>
                  <a:cxn ang="0">
                    <a:pos x="703" y="16"/>
                  </a:cxn>
                  <a:cxn ang="0">
                    <a:pos x="700" y="28"/>
                  </a:cxn>
                  <a:cxn ang="0">
                    <a:pos x="697" y="42"/>
                  </a:cxn>
                  <a:cxn ang="0">
                    <a:pos x="692" y="56"/>
                  </a:cxn>
                  <a:cxn ang="0">
                    <a:pos x="685" y="73"/>
                  </a:cxn>
                  <a:cxn ang="0">
                    <a:pos x="678" y="90"/>
                  </a:cxn>
                  <a:cxn ang="0">
                    <a:pos x="667" y="108"/>
                  </a:cxn>
                  <a:cxn ang="0">
                    <a:pos x="657" y="127"/>
                  </a:cxn>
                  <a:cxn ang="0">
                    <a:pos x="643" y="145"/>
                  </a:cxn>
                  <a:cxn ang="0">
                    <a:pos x="627" y="164"/>
                  </a:cxn>
                  <a:cxn ang="0">
                    <a:pos x="610" y="181"/>
                  </a:cxn>
                  <a:cxn ang="0">
                    <a:pos x="590" y="199"/>
                  </a:cxn>
                  <a:cxn ang="0">
                    <a:pos x="568" y="215"/>
                  </a:cxn>
                  <a:cxn ang="0">
                    <a:pos x="544" y="230"/>
                  </a:cxn>
                  <a:cxn ang="0">
                    <a:pos x="516" y="244"/>
                  </a:cxn>
                  <a:cxn ang="0">
                    <a:pos x="486" y="256"/>
                  </a:cxn>
                  <a:cxn ang="0">
                    <a:pos x="452" y="266"/>
                  </a:cxn>
                  <a:cxn ang="0">
                    <a:pos x="416" y="273"/>
                  </a:cxn>
                  <a:cxn ang="0">
                    <a:pos x="377" y="278"/>
                  </a:cxn>
                  <a:cxn ang="0">
                    <a:pos x="334" y="281"/>
                  </a:cxn>
                  <a:cxn ang="0">
                    <a:pos x="294" y="281"/>
                  </a:cxn>
                  <a:cxn ang="0">
                    <a:pos x="257" y="279"/>
                  </a:cxn>
                  <a:cxn ang="0">
                    <a:pos x="224" y="274"/>
                  </a:cxn>
                  <a:cxn ang="0">
                    <a:pos x="194" y="268"/>
                  </a:cxn>
                  <a:cxn ang="0">
                    <a:pos x="165" y="260"/>
                  </a:cxn>
                  <a:cxn ang="0">
                    <a:pos x="140" y="251"/>
                  </a:cxn>
                  <a:cxn ang="0">
                    <a:pos x="118" y="240"/>
                  </a:cxn>
                  <a:cxn ang="0">
                    <a:pos x="98" y="229"/>
                  </a:cxn>
                  <a:cxn ang="0">
                    <a:pos x="79" y="216"/>
                  </a:cxn>
                  <a:cxn ang="0">
                    <a:pos x="64" y="205"/>
                  </a:cxn>
                  <a:cxn ang="0">
                    <a:pos x="50" y="192"/>
                  </a:cxn>
                  <a:cxn ang="0">
                    <a:pos x="38" y="180"/>
                  </a:cxn>
                  <a:cxn ang="0">
                    <a:pos x="29" y="169"/>
                  </a:cxn>
                  <a:cxn ang="0">
                    <a:pos x="21" y="157"/>
                  </a:cxn>
                  <a:cxn ang="0">
                    <a:pos x="14" y="147"/>
                  </a:cxn>
                  <a:cxn ang="0">
                    <a:pos x="9" y="139"/>
                  </a:cxn>
                  <a:cxn ang="0">
                    <a:pos x="5" y="131"/>
                  </a:cxn>
                  <a:cxn ang="0">
                    <a:pos x="2" y="126"/>
                  </a:cxn>
                  <a:cxn ang="0">
                    <a:pos x="1" y="122"/>
                  </a:cxn>
                  <a:cxn ang="0">
                    <a:pos x="0" y="121"/>
                  </a:cxn>
                  <a:cxn ang="0">
                    <a:pos x="704" y="0"/>
                  </a:cxn>
                </a:cxnLst>
                <a:rect l="0" t="0" r="r" b="b"/>
                <a:pathLst>
                  <a:path w="704" h="281">
                    <a:moveTo>
                      <a:pt x="704" y="0"/>
                    </a:moveTo>
                    <a:lnTo>
                      <a:pt x="703" y="7"/>
                    </a:lnTo>
                    <a:lnTo>
                      <a:pt x="703" y="16"/>
                    </a:lnTo>
                    <a:lnTo>
                      <a:pt x="700" y="28"/>
                    </a:lnTo>
                    <a:lnTo>
                      <a:pt x="697" y="42"/>
                    </a:lnTo>
                    <a:lnTo>
                      <a:pt x="692" y="56"/>
                    </a:lnTo>
                    <a:lnTo>
                      <a:pt x="685" y="73"/>
                    </a:lnTo>
                    <a:lnTo>
                      <a:pt x="678" y="90"/>
                    </a:lnTo>
                    <a:lnTo>
                      <a:pt x="667" y="108"/>
                    </a:lnTo>
                    <a:lnTo>
                      <a:pt x="657" y="127"/>
                    </a:lnTo>
                    <a:lnTo>
                      <a:pt x="643" y="145"/>
                    </a:lnTo>
                    <a:lnTo>
                      <a:pt x="627" y="164"/>
                    </a:lnTo>
                    <a:lnTo>
                      <a:pt x="610" y="181"/>
                    </a:lnTo>
                    <a:lnTo>
                      <a:pt x="590" y="199"/>
                    </a:lnTo>
                    <a:lnTo>
                      <a:pt x="568" y="215"/>
                    </a:lnTo>
                    <a:lnTo>
                      <a:pt x="544" y="230"/>
                    </a:lnTo>
                    <a:lnTo>
                      <a:pt x="516" y="244"/>
                    </a:lnTo>
                    <a:lnTo>
                      <a:pt x="486" y="256"/>
                    </a:lnTo>
                    <a:lnTo>
                      <a:pt x="452" y="266"/>
                    </a:lnTo>
                    <a:lnTo>
                      <a:pt x="416" y="273"/>
                    </a:lnTo>
                    <a:lnTo>
                      <a:pt x="377" y="278"/>
                    </a:lnTo>
                    <a:lnTo>
                      <a:pt x="334" y="281"/>
                    </a:lnTo>
                    <a:lnTo>
                      <a:pt x="294" y="281"/>
                    </a:lnTo>
                    <a:lnTo>
                      <a:pt x="257" y="279"/>
                    </a:lnTo>
                    <a:lnTo>
                      <a:pt x="224" y="274"/>
                    </a:lnTo>
                    <a:lnTo>
                      <a:pt x="194" y="268"/>
                    </a:lnTo>
                    <a:lnTo>
                      <a:pt x="165" y="260"/>
                    </a:lnTo>
                    <a:lnTo>
                      <a:pt x="140" y="251"/>
                    </a:lnTo>
                    <a:lnTo>
                      <a:pt x="118" y="240"/>
                    </a:lnTo>
                    <a:lnTo>
                      <a:pt x="98" y="229"/>
                    </a:lnTo>
                    <a:lnTo>
                      <a:pt x="79" y="216"/>
                    </a:lnTo>
                    <a:lnTo>
                      <a:pt x="64" y="205"/>
                    </a:lnTo>
                    <a:lnTo>
                      <a:pt x="50" y="192"/>
                    </a:lnTo>
                    <a:lnTo>
                      <a:pt x="38" y="180"/>
                    </a:lnTo>
                    <a:lnTo>
                      <a:pt x="29" y="169"/>
                    </a:lnTo>
                    <a:lnTo>
                      <a:pt x="21" y="157"/>
                    </a:lnTo>
                    <a:lnTo>
                      <a:pt x="14" y="147"/>
                    </a:lnTo>
                    <a:lnTo>
                      <a:pt x="9" y="139"/>
                    </a:lnTo>
                    <a:lnTo>
                      <a:pt x="5" y="131"/>
                    </a:lnTo>
                    <a:lnTo>
                      <a:pt x="2" y="126"/>
                    </a:lnTo>
                    <a:lnTo>
                      <a:pt x="1" y="122"/>
                    </a:lnTo>
                    <a:lnTo>
                      <a:pt x="0" y="121"/>
                    </a:lnTo>
                    <a:lnTo>
                      <a:pt x="704" y="0"/>
                    </a:lnTo>
                    <a:close/>
                  </a:path>
                </a:pathLst>
              </a:custGeom>
              <a:solidFill>
                <a:srgbClr val="BCF1F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" name="Freeform 133">
                <a:extLst>
                  <a:ext uri="{FF2B5EF4-FFF2-40B4-BE49-F238E27FC236}">
                    <a16:creationId xmlns:a16="http://schemas.microsoft.com/office/drawing/2014/main" id="{828E6015-B6C6-5645-BDE1-91E6EDF9F8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0668" y="2323302"/>
                <a:ext cx="991219" cy="246397"/>
              </a:xfrm>
              <a:custGeom>
                <a:avLst/>
                <a:gdLst/>
                <a:ahLst/>
                <a:cxnLst>
                  <a:cxn ang="0">
                    <a:pos x="704" y="0"/>
                  </a:cxn>
                  <a:cxn ang="0">
                    <a:pos x="703" y="10"/>
                  </a:cxn>
                  <a:cxn ang="0">
                    <a:pos x="702" y="22"/>
                  </a:cxn>
                  <a:cxn ang="0">
                    <a:pos x="699" y="36"/>
                  </a:cxn>
                  <a:cxn ang="0">
                    <a:pos x="693" y="53"/>
                  </a:cxn>
                  <a:cxn ang="0">
                    <a:pos x="686" y="72"/>
                  </a:cxn>
                  <a:cxn ang="0">
                    <a:pos x="672" y="82"/>
                  </a:cxn>
                  <a:cxn ang="0">
                    <a:pos x="653" y="92"/>
                  </a:cxn>
                  <a:cxn ang="0">
                    <a:pos x="630" y="103"/>
                  </a:cxn>
                  <a:cxn ang="0">
                    <a:pos x="603" y="113"/>
                  </a:cxn>
                  <a:cxn ang="0">
                    <a:pos x="572" y="124"/>
                  </a:cxn>
                  <a:cxn ang="0">
                    <a:pos x="538" y="134"/>
                  </a:cxn>
                  <a:cxn ang="0">
                    <a:pos x="502" y="144"/>
                  </a:cxn>
                  <a:cxn ang="0">
                    <a:pos x="462" y="153"/>
                  </a:cxn>
                  <a:cxn ang="0">
                    <a:pos x="421" y="159"/>
                  </a:cxn>
                  <a:cxn ang="0">
                    <a:pos x="378" y="165"/>
                  </a:cxn>
                  <a:cxn ang="0">
                    <a:pos x="323" y="170"/>
                  </a:cxn>
                  <a:cxn ang="0">
                    <a:pos x="271" y="174"/>
                  </a:cxn>
                  <a:cxn ang="0">
                    <a:pos x="222" y="175"/>
                  </a:cxn>
                  <a:cxn ang="0">
                    <a:pos x="178" y="175"/>
                  </a:cxn>
                  <a:cxn ang="0">
                    <a:pos x="137" y="174"/>
                  </a:cxn>
                  <a:cxn ang="0">
                    <a:pos x="101" y="171"/>
                  </a:cxn>
                  <a:cxn ang="0">
                    <a:pos x="71" y="168"/>
                  </a:cxn>
                  <a:cxn ang="0">
                    <a:pos x="45" y="165"/>
                  </a:cxn>
                  <a:cxn ang="0">
                    <a:pos x="26" y="161"/>
                  </a:cxn>
                  <a:cxn ang="0">
                    <a:pos x="15" y="149"/>
                  </a:cxn>
                  <a:cxn ang="0">
                    <a:pos x="8" y="138"/>
                  </a:cxn>
                  <a:cxn ang="0">
                    <a:pos x="4" y="128"/>
                  </a:cxn>
                  <a:cxn ang="0">
                    <a:pos x="1" y="123"/>
                  </a:cxn>
                  <a:cxn ang="0">
                    <a:pos x="0" y="121"/>
                  </a:cxn>
                  <a:cxn ang="0">
                    <a:pos x="704" y="0"/>
                  </a:cxn>
                </a:cxnLst>
                <a:rect l="0" t="0" r="r" b="b"/>
                <a:pathLst>
                  <a:path w="704" h="175">
                    <a:moveTo>
                      <a:pt x="704" y="0"/>
                    </a:moveTo>
                    <a:lnTo>
                      <a:pt x="703" y="10"/>
                    </a:lnTo>
                    <a:lnTo>
                      <a:pt x="702" y="22"/>
                    </a:lnTo>
                    <a:lnTo>
                      <a:pt x="699" y="36"/>
                    </a:lnTo>
                    <a:lnTo>
                      <a:pt x="693" y="53"/>
                    </a:lnTo>
                    <a:lnTo>
                      <a:pt x="686" y="72"/>
                    </a:lnTo>
                    <a:lnTo>
                      <a:pt x="672" y="82"/>
                    </a:lnTo>
                    <a:lnTo>
                      <a:pt x="653" y="92"/>
                    </a:lnTo>
                    <a:lnTo>
                      <a:pt x="630" y="103"/>
                    </a:lnTo>
                    <a:lnTo>
                      <a:pt x="603" y="113"/>
                    </a:lnTo>
                    <a:lnTo>
                      <a:pt x="572" y="124"/>
                    </a:lnTo>
                    <a:lnTo>
                      <a:pt x="538" y="134"/>
                    </a:lnTo>
                    <a:lnTo>
                      <a:pt x="502" y="144"/>
                    </a:lnTo>
                    <a:lnTo>
                      <a:pt x="462" y="153"/>
                    </a:lnTo>
                    <a:lnTo>
                      <a:pt x="421" y="159"/>
                    </a:lnTo>
                    <a:lnTo>
                      <a:pt x="378" y="165"/>
                    </a:lnTo>
                    <a:lnTo>
                      <a:pt x="323" y="170"/>
                    </a:lnTo>
                    <a:lnTo>
                      <a:pt x="271" y="174"/>
                    </a:lnTo>
                    <a:lnTo>
                      <a:pt x="222" y="175"/>
                    </a:lnTo>
                    <a:lnTo>
                      <a:pt x="178" y="175"/>
                    </a:lnTo>
                    <a:lnTo>
                      <a:pt x="137" y="174"/>
                    </a:lnTo>
                    <a:lnTo>
                      <a:pt x="101" y="171"/>
                    </a:lnTo>
                    <a:lnTo>
                      <a:pt x="71" y="168"/>
                    </a:lnTo>
                    <a:lnTo>
                      <a:pt x="45" y="165"/>
                    </a:lnTo>
                    <a:lnTo>
                      <a:pt x="26" y="161"/>
                    </a:lnTo>
                    <a:lnTo>
                      <a:pt x="15" y="149"/>
                    </a:lnTo>
                    <a:lnTo>
                      <a:pt x="8" y="138"/>
                    </a:lnTo>
                    <a:lnTo>
                      <a:pt x="4" y="128"/>
                    </a:lnTo>
                    <a:lnTo>
                      <a:pt x="1" y="123"/>
                    </a:lnTo>
                    <a:lnTo>
                      <a:pt x="0" y="121"/>
                    </a:lnTo>
                    <a:lnTo>
                      <a:pt x="704" y="0"/>
                    </a:lnTo>
                    <a:close/>
                  </a:path>
                </a:pathLst>
              </a:custGeom>
              <a:solidFill>
                <a:srgbClr val="6BC7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" name="Freeform 134">
                <a:extLst>
                  <a:ext uri="{FF2B5EF4-FFF2-40B4-BE49-F238E27FC236}">
                    <a16:creationId xmlns:a16="http://schemas.microsoft.com/office/drawing/2014/main" id="{08EDA686-5582-B449-86C2-09738CB1B4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5279" y="1517937"/>
                <a:ext cx="249213" cy="67583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6"/>
                  </a:cxn>
                  <a:cxn ang="0">
                    <a:pos x="11" y="13"/>
                  </a:cxn>
                  <a:cxn ang="0">
                    <a:pos x="20" y="23"/>
                  </a:cxn>
                  <a:cxn ang="0">
                    <a:pos x="30" y="36"/>
                  </a:cxn>
                  <a:cxn ang="0">
                    <a:pos x="42" y="53"/>
                  </a:cxn>
                  <a:cxn ang="0">
                    <a:pos x="56" y="73"/>
                  </a:cxn>
                  <a:cxn ang="0">
                    <a:pos x="70" y="97"/>
                  </a:cxn>
                  <a:cxn ang="0">
                    <a:pos x="84" y="123"/>
                  </a:cxn>
                  <a:cxn ang="0">
                    <a:pos x="99" y="154"/>
                  </a:cxn>
                  <a:cxn ang="0">
                    <a:pos x="113" y="188"/>
                  </a:cxn>
                  <a:cxn ang="0">
                    <a:pos x="128" y="226"/>
                  </a:cxn>
                  <a:cxn ang="0">
                    <a:pos x="142" y="267"/>
                  </a:cxn>
                  <a:cxn ang="0">
                    <a:pos x="155" y="314"/>
                  </a:cxn>
                  <a:cxn ang="0">
                    <a:pos x="167" y="364"/>
                  </a:cxn>
                  <a:cxn ang="0">
                    <a:pos x="177" y="418"/>
                  </a:cxn>
                  <a:cxn ang="0">
                    <a:pos x="38" y="480"/>
                  </a:cxn>
                  <a:cxn ang="0">
                    <a:pos x="0" y="0"/>
                  </a:cxn>
                </a:cxnLst>
                <a:rect l="0" t="0" r="r" b="b"/>
                <a:pathLst>
                  <a:path w="177" h="480">
                    <a:moveTo>
                      <a:pt x="0" y="0"/>
                    </a:moveTo>
                    <a:lnTo>
                      <a:pt x="5" y="6"/>
                    </a:lnTo>
                    <a:lnTo>
                      <a:pt x="11" y="13"/>
                    </a:lnTo>
                    <a:lnTo>
                      <a:pt x="20" y="23"/>
                    </a:lnTo>
                    <a:lnTo>
                      <a:pt x="30" y="36"/>
                    </a:lnTo>
                    <a:lnTo>
                      <a:pt x="42" y="53"/>
                    </a:lnTo>
                    <a:lnTo>
                      <a:pt x="56" y="73"/>
                    </a:lnTo>
                    <a:lnTo>
                      <a:pt x="70" y="97"/>
                    </a:lnTo>
                    <a:lnTo>
                      <a:pt x="84" y="123"/>
                    </a:lnTo>
                    <a:lnTo>
                      <a:pt x="99" y="154"/>
                    </a:lnTo>
                    <a:lnTo>
                      <a:pt x="113" y="188"/>
                    </a:lnTo>
                    <a:lnTo>
                      <a:pt x="128" y="226"/>
                    </a:lnTo>
                    <a:lnTo>
                      <a:pt x="142" y="267"/>
                    </a:lnTo>
                    <a:lnTo>
                      <a:pt x="155" y="314"/>
                    </a:lnTo>
                    <a:lnTo>
                      <a:pt x="167" y="364"/>
                    </a:lnTo>
                    <a:lnTo>
                      <a:pt x="177" y="418"/>
                    </a:lnTo>
                    <a:lnTo>
                      <a:pt x="38" y="4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" name="Freeform 135">
                <a:extLst>
                  <a:ext uri="{FF2B5EF4-FFF2-40B4-BE49-F238E27FC236}">
                    <a16:creationId xmlns:a16="http://schemas.microsoft.com/office/drawing/2014/main" id="{922F4B0A-3FE0-A54C-9D7F-959C79B412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462" y="-123769"/>
                <a:ext cx="1154545" cy="1220720"/>
              </a:xfrm>
              <a:custGeom>
                <a:avLst/>
                <a:gdLst/>
                <a:ahLst/>
                <a:cxnLst>
                  <a:cxn ang="0">
                    <a:pos x="487" y="0"/>
                  </a:cxn>
                  <a:cxn ang="0">
                    <a:pos x="563" y="8"/>
                  </a:cxn>
                  <a:cxn ang="0">
                    <a:pos x="625" y="18"/>
                  </a:cxn>
                  <a:cxn ang="0">
                    <a:pos x="671" y="30"/>
                  </a:cxn>
                  <a:cxn ang="0">
                    <a:pos x="699" y="38"/>
                  </a:cxn>
                  <a:cxn ang="0">
                    <a:pos x="738" y="51"/>
                  </a:cxn>
                  <a:cxn ang="0">
                    <a:pos x="767" y="65"/>
                  </a:cxn>
                  <a:cxn ang="0">
                    <a:pos x="788" y="87"/>
                  </a:cxn>
                  <a:cxn ang="0">
                    <a:pos x="803" y="120"/>
                  </a:cxn>
                  <a:cxn ang="0">
                    <a:pos x="811" y="158"/>
                  </a:cxn>
                  <a:cxn ang="0">
                    <a:pos x="816" y="200"/>
                  </a:cxn>
                  <a:cxn ang="0">
                    <a:pos x="820" y="258"/>
                  </a:cxn>
                  <a:cxn ang="0">
                    <a:pos x="819" y="365"/>
                  </a:cxn>
                  <a:cxn ang="0">
                    <a:pos x="813" y="445"/>
                  </a:cxn>
                  <a:cxn ang="0">
                    <a:pos x="801" y="526"/>
                  </a:cxn>
                  <a:cxn ang="0">
                    <a:pos x="782" y="607"/>
                  </a:cxn>
                  <a:cxn ang="0">
                    <a:pos x="754" y="681"/>
                  </a:cxn>
                  <a:cxn ang="0">
                    <a:pos x="717" y="746"/>
                  </a:cxn>
                  <a:cxn ang="0">
                    <a:pos x="672" y="793"/>
                  </a:cxn>
                  <a:cxn ang="0">
                    <a:pos x="617" y="829"/>
                  </a:cxn>
                  <a:cxn ang="0">
                    <a:pos x="555" y="853"/>
                  </a:cxn>
                  <a:cxn ang="0">
                    <a:pos x="488" y="865"/>
                  </a:cxn>
                  <a:cxn ang="0">
                    <a:pos x="419" y="866"/>
                  </a:cxn>
                  <a:cxn ang="0">
                    <a:pos x="349" y="855"/>
                  </a:cxn>
                  <a:cxn ang="0">
                    <a:pos x="282" y="832"/>
                  </a:cxn>
                  <a:cxn ang="0">
                    <a:pos x="220" y="798"/>
                  </a:cxn>
                  <a:cxn ang="0">
                    <a:pos x="167" y="752"/>
                  </a:cxn>
                  <a:cxn ang="0">
                    <a:pos x="122" y="694"/>
                  </a:cxn>
                  <a:cxn ang="0">
                    <a:pos x="82" y="614"/>
                  </a:cxn>
                  <a:cxn ang="0">
                    <a:pos x="52" y="532"/>
                  </a:cxn>
                  <a:cxn ang="0">
                    <a:pos x="30" y="450"/>
                  </a:cxn>
                  <a:cxn ang="0">
                    <a:pos x="15" y="372"/>
                  </a:cxn>
                  <a:cxn ang="0">
                    <a:pos x="7" y="303"/>
                  </a:cxn>
                  <a:cxn ang="0">
                    <a:pos x="2" y="245"/>
                  </a:cxn>
                  <a:cxn ang="0">
                    <a:pos x="0" y="202"/>
                  </a:cxn>
                  <a:cxn ang="0">
                    <a:pos x="1" y="168"/>
                  </a:cxn>
                  <a:cxn ang="0">
                    <a:pos x="5" y="155"/>
                  </a:cxn>
                  <a:cxn ang="0">
                    <a:pos x="16" y="137"/>
                  </a:cxn>
                  <a:cxn ang="0">
                    <a:pos x="37" y="115"/>
                  </a:cxn>
                  <a:cxn ang="0">
                    <a:pos x="72" y="91"/>
                  </a:cxn>
                  <a:cxn ang="0">
                    <a:pos x="122" y="65"/>
                  </a:cxn>
                  <a:cxn ang="0">
                    <a:pos x="193" y="40"/>
                  </a:cxn>
                  <a:cxn ang="0">
                    <a:pos x="301" y="14"/>
                  </a:cxn>
                  <a:cxn ang="0">
                    <a:pos x="399" y="1"/>
                  </a:cxn>
                </a:cxnLst>
                <a:rect l="0" t="0" r="r" b="b"/>
                <a:pathLst>
                  <a:path w="820" h="867">
                    <a:moveTo>
                      <a:pt x="445" y="0"/>
                    </a:moveTo>
                    <a:lnTo>
                      <a:pt x="487" y="0"/>
                    </a:lnTo>
                    <a:lnTo>
                      <a:pt x="527" y="4"/>
                    </a:lnTo>
                    <a:lnTo>
                      <a:pt x="563" y="8"/>
                    </a:lnTo>
                    <a:lnTo>
                      <a:pt x="596" y="13"/>
                    </a:lnTo>
                    <a:lnTo>
                      <a:pt x="625" y="18"/>
                    </a:lnTo>
                    <a:lnTo>
                      <a:pt x="650" y="24"/>
                    </a:lnTo>
                    <a:lnTo>
                      <a:pt x="671" y="30"/>
                    </a:lnTo>
                    <a:lnTo>
                      <a:pt x="687" y="35"/>
                    </a:lnTo>
                    <a:lnTo>
                      <a:pt x="699" y="38"/>
                    </a:lnTo>
                    <a:lnTo>
                      <a:pt x="720" y="45"/>
                    </a:lnTo>
                    <a:lnTo>
                      <a:pt x="738" y="51"/>
                    </a:lnTo>
                    <a:lnTo>
                      <a:pt x="753" y="57"/>
                    </a:lnTo>
                    <a:lnTo>
                      <a:pt x="767" y="65"/>
                    </a:lnTo>
                    <a:lnTo>
                      <a:pt x="779" y="74"/>
                    </a:lnTo>
                    <a:lnTo>
                      <a:pt x="788" y="87"/>
                    </a:lnTo>
                    <a:lnTo>
                      <a:pt x="796" y="102"/>
                    </a:lnTo>
                    <a:lnTo>
                      <a:pt x="803" y="120"/>
                    </a:lnTo>
                    <a:lnTo>
                      <a:pt x="809" y="144"/>
                    </a:lnTo>
                    <a:lnTo>
                      <a:pt x="811" y="158"/>
                    </a:lnTo>
                    <a:lnTo>
                      <a:pt x="814" y="176"/>
                    </a:lnTo>
                    <a:lnTo>
                      <a:pt x="816" y="200"/>
                    </a:lnTo>
                    <a:lnTo>
                      <a:pt x="818" y="227"/>
                    </a:lnTo>
                    <a:lnTo>
                      <a:pt x="820" y="258"/>
                    </a:lnTo>
                    <a:lnTo>
                      <a:pt x="820" y="327"/>
                    </a:lnTo>
                    <a:lnTo>
                      <a:pt x="819" y="365"/>
                    </a:lnTo>
                    <a:lnTo>
                      <a:pt x="817" y="404"/>
                    </a:lnTo>
                    <a:lnTo>
                      <a:pt x="813" y="445"/>
                    </a:lnTo>
                    <a:lnTo>
                      <a:pt x="808" y="486"/>
                    </a:lnTo>
                    <a:lnTo>
                      <a:pt x="801" y="526"/>
                    </a:lnTo>
                    <a:lnTo>
                      <a:pt x="793" y="567"/>
                    </a:lnTo>
                    <a:lnTo>
                      <a:pt x="782" y="607"/>
                    </a:lnTo>
                    <a:lnTo>
                      <a:pt x="769" y="645"/>
                    </a:lnTo>
                    <a:lnTo>
                      <a:pt x="754" y="681"/>
                    </a:lnTo>
                    <a:lnTo>
                      <a:pt x="737" y="715"/>
                    </a:lnTo>
                    <a:lnTo>
                      <a:pt x="717" y="746"/>
                    </a:lnTo>
                    <a:lnTo>
                      <a:pt x="696" y="771"/>
                    </a:lnTo>
                    <a:lnTo>
                      <a:pt x="672" y="793"/>
                    </a:lnTo>
                    <a:lnTo>
                      <a:pt x="645" y="812"/>
                    </a:lnTo>
                    <a:lnTo>
                      <a:pt x="617" y="829"/>
                    </a:lnTo>
                    <a:lnTo>
                      <a:pt x="587" y="842"/>
                    </a:lnTo>
                    <a:lnTo>
                      <a:pt x="555" y="853"/>
                    </a:lnTo>
                    <a:lnTo>
                      <a:pt x="522" y="861"/>
                    </a:lnTo>
                    <a:lnTo>
                      <a:pt x="488" y="865"/>
                    </a:lnTo>
                    <a:lnTo>
                      <a:pt x="454" y="867"/>
                    </a:lnTo>
                    <a:lnTo>
                      <a:pt x="419" y="866"/>
                    </a:lnTo>
                    <a:lnTo>
                      <a:pt x="383" y="862"/>
                    </a:lnTo>
                    <a:lnTo>
                      <a:pt x="349" y="855"/>
                    </a:lnTo>
                    <a:lnTo>
                      <a:pt x="315" y="846"/>
                    </a:lnTo>
                    <a:lnTo>
                      <a:pt x="282" y="832"/>
                    </a:lnTo>
                    <a:lnTo>
                      <a:pt x="250" y="817"/>
                    </a:lnTo>
                    <a:lnTo>
                      <a:pt x="220" y="798"/>
                    </a:lnTo>
                    <a:lnTo>
                      <a:pt x="193" y="776"/>
                    </a:lnTo>
                    <a:lnTo>
                      <a:pt x="167" y="752"/>
                    </a:lnTo>
                    <a:lnTo>
                      <a:pt x="143" y="724"/>
                    </a:lnTo>
                    <a:lnTo>
                      <a:pt x="122" y="694"/>
                    </a:lnTo>
                    <a:lnTo>
                      <a:pt x="101" y="655"/>
                    </a:lnTo>
                    <a:lnTo>
                      <a:pt x="82" y="614"/>
                    </a:lnTo>
                    <a:lnTo>
                      <a:pt x="65" y="573"/>
                    </a:lnTo>
                    <a:lnTo>
                      <a:pt x="52" y="532"/>
                    </a:lnTo>
                    <a:lnTo>
                      <a:pt x="40" y="491"/>
                    </a:lnTo>
                    <a:lnTo>
                      <a:pt x="30" y="450"/>
                    </a:lnTo>
                    <a:lnTo>
                      <a:pt x="22" y="411"/>
                    </a:lnTo>
                    <a:lnTo>
                      <a:pt x="15" y="372"/>
                    </a:lnTo>
                    <a:lnTo>
                      <a:pt x="10" y="336"/>
                    </a:lnTo>
                    <a:lnTo>
                      <a:pt x="7" y="303"/>
                    </a:lnTo>
                    <a:lnTo>
                      <a:pt x="4" y="272"/>
                    </a:lnTo>
                    <a:lnTo>
                      <a:pt x="2" y="245"/>
                    </a:lnTo>
                    <a:lnTo>
                      <a:pt x="1" y="222"/>
                    </a:lnTo>
                    <a:lnTo>
                      <a:pt x="0" y="202"/>
                    </a:lnTo>
                    <a:lnTo>
                      <a:pt x="0" y="173"/>
                    </a:lnTo>
                    <a:lnTo>
                      <a:pt x="1" y="168"/>
                    </a:lnTo>
                    <a:lnTo>
                      <a:pt x="2" y="162"/>
                    </a:lnTo>
                    <a:lnTo>
                      <a:pt x="5" y="155"/>
                    </a:lnTo>
                    <a:lnTo>
                      <a:pt x="9" y="146"/>
                    </a:lnTo>
                    <a:lnTo>
                      <a:pt x="16" y="137"/>
                    </a:lnTo>
                    <a:lnTo>
                      <a:pt x="25" y="126"/>
                    </a:lnTo>
                    <a:lnTo>
                      <a:pt x="37" y="115"/>
                    </a:lnTo>
                    <a:lnTo>
                      <a:pt x="53" y="103"/>
                    </a:lnTo>
                    <a:lnTo>
                      <a:pt x="72" y="91"/>
                    </a:lnTo>
                    <a:lnTo>
                      <a:pt x="95" y="78"/>
                    </a:lnTo>
                    <a:lnTo>
                      <a:pt x="122" y="65"/>
                    </a:lnTo>
                    <a:lnTo>
                      <a:pt x="155" y="52"/>
                    </a:lnTo>
                    <a:lnTo>
                      <a:pt x="193" y="40"/>
                    </a:lnTo>
                    <a:lnTo>
                      <a:pt x="248" y="25"/>
                    </a:lnTo>
                    <a:lnTo>
                      <a:pt x="301" y="14"/>
                    </a:lnTo>
                    <a:lnTo>
                      <a:pt x="351" y="6"/>
                    </a:lnTo>
                    <a:lnTo>
                      <a:pt x="399" y="1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rgbClr val="B2FFF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" name="Freeform 136">
                <a:extLst>
                  <a:ext uri="{FF2B5EF4-FFF2-40B4-BE49-F238E27FC236}">
                    <a16:creationId xmlns:a16="http://schemas.microsoft.com/office/drawing/2014/main" id="{1CAABAC5-85E3-464A-866D-E123D3AB05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5279" y="1519344"/>
                <a:ext cx="118270" cy="67442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3" y="24"/>
                  </a:cxn>
                  <a:cxn ang="0">
                    <a:pos x="26" y="28"/>
                  </a:cxn>
                  <a:cxn ang="0">
                    <a:pos x="30" y="34"/>
                  </a:cxn>
                  <a:cxn ang="0">
                    <a:pos x="36" y="40"/>
                  </a:cxn>
                  <a:cxn ang="0">
                    <a:pos x="41" y="50"/>
                  </a:cxn>
                  <a:cxn ang="0">
                    <a:pos x="49" y="63"/>
                  </a:cxn>
                  <a:cxn ang="0">
                    <a:pos x="56" y="92"/>
                  </a:cxn>
                  <a:cxn ang="0">
                    <a:pos x="62" y="127"/>
                  </a:cxn>
                  <a:cxn ang="0">
                    <a:pos x="68" y="164"/>
                  </a:cxn>
                  <a:cxn ang="0">
                    <a:pos x="74" y="204"/>
                  </a:cxn>
                  <a:cxn ang="0">
                    <a:pos x="79" y="247"/>
                  </a:cxn>
                  <a:cxn ang="0">
                    <a:pos x="82" y="291"/>
                  </a:cxn>
                  <a:cxn ang="0">
                    <a:pos x="84" y="335"/>
                  </a:cxn>
                  <a:cxn ang="0">
                    <a:pos x="83" y="379"/>
                  </a:cxn>
                  <a:cxn ang="0">
                    <a:pos x="81" y="422"/>
                  </a:cxn>
                  <a:cxn ang="0">
                    <a:pos x="75" y="463"/>
                  </a:cxn>
                  <a:cxn ang="0">
                    <a:pos x="38" y="479"/>
                  </a:cxn>
                  <a:cxn ang="0">
                    <a:pos x="0" y="0"/>
                  </a:cxn>
                </a:cxnLst>
                <a:rect l="0" t="0" r="r" b="b"/>
                <a:pathLst>
                  <a:path w="84" h="479">
                    <a:moveTo>
                      <a:pt x="0" y="0"/>
                    </a:moveTo>
                    <a:lnTo>
                      <a:pt x="23" y="24"/>
                    </a:lnTo>
                    <a:lnTo>
                      <a:pt x="26" y="28"/>
                    </a:lnTo>
                    <a:lnTo>
                      <a:pt x="30" y="34"/>
                    </a:lnTo>
                    <a:lnTo>
                      <a:pt x="36" y="40"/>
                    </a:lnTo>
                    <a:lnTo>
                      <a:pt x="41" y="50"/>
                    </a:lnTo>
                    <a:lnTo>
                      <a:pt x="49" y="63"/>
                    </a:lnTo>
                    <a:lnTo>
                      <a:pt x="56" y="92"/>
                    </a:lnTo>
                    <a:lnTo>
                      <a:pt x="62" y="127"/>
                    </a:lnTo>
                    <a:lnTo>
                      <a:pt x="68" y="164"/>
                    </a:lnTo>
                    <a:lnTo>
                      <a:pt x="74" y="204"/>
                    </a:lnTo>
                    <a:lnTo>
                      <a:pt x="79" y="247"/>
                    </a:lnTo>
                    <a:lnTo>
                      <a:pt x="82" y="291"/>
                    </a:lnTo>
                    <a:lnTo>
                      <a:pt x="84" y="335"/>
                    </a:lnTo>
                    <a:lnTo>
                      <a:pt x="83" y="379"/>
                    </a:lnTo>
                    <a:lnTo>
                      <a:pt x="81" y="422"/>
                    </a:lnTo>
                    <a:lnTo>
                      <a:pt x="75" y="463"/>
                    </a:lnTo>
                    <a:lnTo>
                      <a:pt x="38" y="4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" name="Freeform 137">
                <a:extLst>
                  <a:ext uri="{FF2B5EF4-FFF2-40B4-BE49-F238E27FC236}">
                    <a16:creationId xmlns:a16="http://schemas.microsoft.com/office/drawing/2014/main" id="{082EB4EC-9B4E-BC48-8EE5-6E80F09988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462" y="17029"/>
                <a:ext cx="896885" cy="1078514"/>
              </a:xfrm>
              <a:custGeom>
                <a:avLst/>
                <a:gdLst/>
                <a:ahLst/>
                <a:cxnLst>
                  <a:cxn ang="0">
                    <a:pos x="44" y="14"/>
                  </a:cxn>
                  <a:cxn ang="0">
                    <a:pos x="26" y="48"/>
                  </a:cxn>
                  <a:cxn ang="0">
                    <a:pos x="23" y="90"/>
                  </a:cxn>
                  <a:cxn ang="0">
                    <a:pos x="26" y="124"/>
                  </a:cxn>
                  <a:cxn ang="0">
                    <a:pos x="33" y="175"/>
                  </a:cxn>
                  <a:cxn ang="0">
                    <a:pos x="43" y="239"/>
                  </a:cxn>
                  <a:cxn ang="0">
                    <a:pos x="57" y="311"/>
                  </a:cxn>
                  <a:cxn ang="0">
                    <a:pos x="76" y="387"/>
                  </a:cxn>
                  <a:cxn ang="0">
                    <a:pos x="101" y="464"/>
                  </a:cxn>
                  <a:cxn ang="0">
                    <a:pos x="132" y="536"/>
                  </a:cxn>
                  <a:cxn ang="0">
                    <a:pos x="170" y="600"/>
                  </a:cxn>
                  <a:cxn ang="0">
                    <a:pos x="215" y="651"/>
                  </a:cxn>
                  <a:cxn ang="0">
                    <a:pos x="280" y="697"/>
                  </a:cxn>
                  <a:cxn ang="0">
                    <a:pos x="346" y="726"/>
                  </a:cxn>
                  <a:cxn ang="0">
                    <a:pos x="411" y="741"/>
                  </a:cxn>
                  <a:cxn ang="0">
                    <a:pos x="474" y="746"/>
                  </a:cxn>
                  <a:cxn ang="0">
                    <a:pos x="532" y="741"/>
                  </a:cxn>
                  <a:cxn ang="0">
                    <a:pos x="581" y="733"/>
                  </a:cxn>
                  <a:cxn ang="0">
                    <a:pos x="621" y="722"/>
                  </a:cxn>
                  <a:cxn ang="0">
                    <a:pos x="607" y="733"/>
                  </a:cxn>
                  <a:cxn ang="0">
                    <a:pos x="541" y="756"/>
                  </a:cxn>
                  <a:cxn ang="0">
                    <a:pos x="471" y="766"/>
                  </a:cxn>
                  <a:cxn ang="0">
                    <a:pos x="398" y="764"/>
                  </a:cxn>
                  <a:cxn ang="0">
                    <a:pos x="326" y="748"/>
                  </a:cxn>
                  <a:cxn ang="0">
                    <a:pos x="257" y="720"/>
                  </a:cxn>
                  <a:cxn ang="0">
                    <a:pos x="196" y="679"/>
                  </a:cxn>
                  <a:cxn ang="0">
                    <a:pos x="144" y="626"/>
                  </a:cxn>
                  <a:cxn ang="0">
                    <a:pos x="101" y="555"/>
                  </a:cxn>
                  <a:cxn ang="0">
                    <a:pos x="65" y="473"/>
                  </a:cxn>
                  <a:cxn ang="0">
                    <a:pos x="40" y="391"/>
                  </a:cxn>
                  <a:cxn ang="0">
                    <a:pos x="22" y="311"/>
                  </a:cxn>
                  <a:cxn ang="0">
                    <a:pos x="10" y="236"/>
                  </a:cxn>
                  <a:cxn ang="0">
                    <a:pos x="4" y="172"/>
                  </a:cxn>
                  <a:cxn ang="0">
                    <a:pos x="1" y="122"/>
                  </a:cxn>
                  <a:cxn ang="0">
                    <a:pos x="0" y="71"/>
                  </a:cxn>
                  <a:cxn ang="0">
                    <a:pos x="4" y="59"/>
                  </a:cxn>
                  <a:cxn ang="0">
                    <a:pos x="14" y="39"/>
                  </a:cxn>
                  <a:cxn ang="0">
                    <a:pos x="38" y="13"/>
                  </a:cxn>
                </a:cxnLst>
                <a:rect l="0" t="0" r="r" b="b"/>
                <a:pathLst>
                  <a:path w="637" h="766">
                    <a:moveTo>
                      <a:pt x="56" y="0"/>
                    </a:moveTo>
                    <a:lnTo>
                      <a:pt x="44" y="14"/>
                    </a:lnTo>
                    <a:lnTo>
                      <a:pt x="34" y="30"/>
                    </a:lnTo>
                    <a:lnTo>
                      <a:pt x="26" y="48"/>
                    </a:lnTo>
                    <a:lnTo>
                      <a:pt x="23" y="68"/>
                    </a:lnTo>
                    <a:lnTo>
                      <a:pt x="23" y="90"/>
                    </a:lnTo>
                    <a:lnTo>
                      <a:pt x="24" y="105"/>
                    </a:lnTo>
                    <a:lnTo>
                      <a:pt x="26" y="124"/>
                    </a:lnTo>
                    <a:lnTo>
                      <a:pt x="29" y="147"/>
                    </a:lnTo>
                    <a:lnTo>
                      <a:pt x="33" y="175"/>
                    </a:lnTo>
                    <a:lnTo>
                      <a:pt x="37" y="205"/>
                    </a:lnTo>
                    <a:lnTo>
                      <a:pt x="43" y="239"/>
                    </a:lnTo>
                    <a:lnTo>
                      <a:pt x="50" y="274"/>
                    </a:lnTo>
                    <a:lnTo>
                      <a:pt x="57" y="311"/>
                    </a:lnTo>
                    <a:lnTo>
                      <a:pt x="66" y="349"/>
                    </a:lnTo>
                    <a:lnTo>
                      <a:pt x="76" y="387"/>
                    </a:lnTo>
                    <a:lnTo>
                      <a:pt x="88" y="426"/>
                    </a:lnTo>
                    <a:lnTo>
                      <a:pt x="101" y="464"/>
                    </a:lnTo>
                    <a:lnTo>
                      <a:pt x="116" y="501"/>
                    </a:lnTo>
                    <a:lnTo>
                      <a:pt x="132" y="536"/>
                    </a:lnTo>
                    <a:lnTo>
                      <a:pt x="150" y="570"/>
                    </a:lnTo>
                    <a:lnTo>
                      <a:pt x="170" y="600"/>
                    </a:lnTo>
                    <a:lnTo>
                      <a:pt x="192" y="627"/>
                    </a:lnTo>
                    <a:lnTo>
                      <a:pt x="215" y="651"/>
                    </a:lnTo>
                    <a:lnTo>
                      <a:pt x="247" y="676"/>
                    </a:lnTo>
                    <a:lnTo>
                      <a:pt x="280" y="697"/>
                    </a:lnTo>
                    <a:lnTo>
                      <a:pt x="313" y="714"/>
                    </a:lnTo>
                    <a:lnTo>
                      <a:pt x="346" y="726"/>
                    </a:lnTo>
                    <a:lnTo>
                      <a:pt x="379" y="735"/>
                    </a:lnTo>
                    <a:lnTo>
                      <a:pt x="411" y="741"/>
                    </a:lnTo>
                    <a:lnTo>
                      <a:pt x="443" y="745"/>
                    </a:lnTo>
                    <a:lnTo>
                      <a:pt x="474" y="746"/>
                    </a:lnTo>
                    <a:lnTo>
                      <a:pt x="503" y="745"/>
                    </a:lnTo>
                    <a:lnTo>
                      <a:pt x="532" y="741"/>
                    </a:lnTo>
                    <a:lnTo>
                      <a:pt x="558" y="738"/>
                    </a:lnTo>
                    <a:lnTo>
                      <a:pt x="581" y="733"/>
                    </a:lnTo>
                    <a:lnTo>
                      <a:pt x="603" y="728"/>
                    </a:lnTo>
                    <a:lnTo>
                      <a:pt x="621" y="722"/>
                    </a:lnTo>
                    <a:lnTo>
                      <a:pt x="637" y="717"/>
                    </a:lnTo>
                    <a:lnTo>
                      <a:pt x="607" y="733"/>
                    </a:lnTo>
                    <a:lnTo>
                      <a:pt x="574" y="746"/>
                    </a:lnTo>
                    <a:lnTo>
                      <a:pt x="541" y="756"/>
                    </a:lnTo>
                    <a:lnTo>
                      <a:pt x="506" y="763"/>
                    </a:lnTo>
                    <a:lnTo>
                      <a:pt x="471" y="766"/>
                    </a:lnTo>
                    <a:lnTo>
                      <a:pt x="434" y="766"/>
                    </a:lnTo>
                    <a:lnTo>
                      <a:pt x="398" y="764"/>
                    </a:lnTo>
                    <a:lnTo>
                      <a:pt x="361" y="757"/>
                    </a:lnTo>
                    <a:lnTo>
                      <a:pt x="326" y="748"/>
                    </a:lnTo>
                    <a:lnTo>
                      <a:pt x="291" y="735"/>
                    </a:lnTo>
                    <a:lnTo>
                      <a:pt x="257" y="720"/>
                    </a:lnTo>
                    <a:lnTo>
                      <a:pt x="226" y="701"/>
                    </a:lnTo>
                    <a:lnTo>
                      <a:pt x="196" y="679"/>
                    </a:lnTo>
                    <a:lnTo>
                      <a:pt x="168" y="654"/>
                    </a:lnTo>
                    <a:lnTo>
                      <a:pt x="144" y="626"/>
                    </a:lnTo>
                    <a:lnTo>
                      <a:pt x="122" y="594"/>
                    </a:lnTo>
                    <a:lnTo>
                      <a:pt x="101" y="555"/>
                    </a:lnTo>
                    <a:lnTo>
                      <a:pt x="82" y="514"/>
                    </a:lnTo>
                    <a:lnTo>
                      <a:pt x="65" y="473"/>
                    </a:lnTo>
                    <a:lnTo>
                      <a:pt x="52" y="432"/>
                    </a:lnTo>
                    <a:lnTo>
                      <a:pt x="40" y="391"/>
                    </a:lnTo>
                    <a:lnTo>
                      <a:pt x="30" y="350"/>
                    </a:lnTo>
                    <a:lnTo>
                      <a:pt x="22" y="311"/>
                    </a:lnTo>
                    <a:lnTo>
                      <a:pt x="15" y="272"/>
                    </a:lnTo>
                    <a:lnTo>
                      <a:pt x="10" y="236"/>
                    </a:lnTo>
                    <a:lnTo>
                      <a:pt x="7" y="203"/>
                    </a:lnTo>
                    <a:lnTo>
                      <a:pt x="4" y="172"/>
                    </a:lnTo>
                    <a:lnTo>
                      <a:pt x="2" y="145"/>
                    </a:lnTo>
                    <a:lnTo>
                      <a:pt x="1" y="122"/>
                    </a:lnTo>
                    <a:lnTo>
                      <a:pt x="0" y="102"/>
                    </a:lnTo>
                    <a:lnTo>
                      <a:pt x="0" y="71"/>
                    </a:lnTo>
                    <a:lnTo>
                      <a:pt x="1" y="66"/>
                    </a:lnTo>
                    <a:lnTo>
                      <a:pt x="4" y="59"/>
                    </a:lnTo>
                    <a:lnTo>
                      <a:pt x="8" y="49"/>
                    </a:lnTo>
                    <a:lnTo>
                      <a:pt x="14" y="39"/>
                    </a:lnTo>
                    <a:lnTo>
                      <a:pt x="24" y="27"/>
                    </a:lnTo>
                    <a:lnTo>
                      <a:pt x="38" y="13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7DD5F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" name="Freeform 138">
                <a:extLst>
                  <a:ext uri="{FF2B5EF4-FFF2-40B4-BE49-F238E27FC236}">
                    <a16:creationId xmlns:a16="http://schemas.microsoft.com/office/drawing/2014/main" id="{975292F0-1190-2445-992F-06D4AE2363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74781" y="-64634"/>
                <a:ext cx="1067250" cy="1116529"/>
              </a:xfrm>
              <a:custGeom>
                <a:avLst/>
                <a:gdLst/>
                <a:ahLst/>
                <a:cxnLst>
                  <a:cxn ang="0">
                    <a:pos x="446" y="1"/>
                  </a:cxn>
                  <a:cxn ang="0">
                    <a:pos x="516" y="7"/>
                  </a:cxn>
                  <a:cxn ang="0">
                    <a:pos x="573" y="17"/>
                  </a:cxn>
                  <a:cxn ang="0">
                    <a:pos x="615" y="28"/>
                  </a:cxn>
                  <a:cxn ang="0">
                    <a:pos x="641" y="35"/>
                  </a:cxn>
                  <a:cxn ang="0">
                    <a:pos x="677" y="47"/>
                  </a:cxn>
                  <a:cxn ang="0">
                    <a:pos x="703" y="60"/>
                  </a:cxn>
                  <a:cxn ang="0">
                    <a:pos x="722" y="80"/>
                  </a:cxn>
                  <a:cxn ang="0">
                    <a:pos x="736" y="111"/>
                  </a:cxn>
                  <a:cxn ang="0">
                    <a:pos x="744" y="145"/>
                  </a:cxn>
                  <a:cxn ang="0">
                    <a:pos x="749" y="185"/>
                  </a:cxn>
                  <a:cxn ang="0">
                    <a:pos x="754" y="240"/>
                  </a:cxn>
                  <a:cxn ang="0">
                    <a:pos x="758" y="306"/>
                  </a:cxn>
                  <a:cxn ang="0">
                    <a:pos x="755" y="380"/>
                  </a:cxn>
                  <a:cxn ang="0">
                    <a:pos x="746" y="458"/>
                  </a:cxn>
                  <a:cxn ang="0">
                    <a:pos x="728" y="536"/>
                  </a:cxn>
                  <a:cxn ang="0">
                    <a:pos x="699" y="613"/>
                  </a:cxn>
                  <a:cxn ang="0">
                    <a:pos x="657" y="684"/>
                  </a:cxn>
                  <a:cxn ang="0">
                    <a:pos x="613" y="728"/>
                  </a:cxn>
                  <a:cxn ang="0">
                    <a:pos x="559" y="762"/>
                  </a:cxn>
                  <a:cxn ang="0">
                    <a:pos x="499" y="783"/>
                  </a:cxn>
                  <a:cxn ang="0">
                    <a:pos x="434" y="793"/>
                  </a:cxn>
                  <a:cxn ang="0">
                    <a:pos x="366" y="791"/>
                  </a:cxn>
                  <a:cxn ang="0">
                    <a:pos x="300" y="778"/>
                  </a:cxn>
                  <a:cxn ang="0">
                    <a:pos x="237" y="752"/>
                  </a:cxn>
                  <a:cxn ang="0">
                    <a:pos x="180" y="715"/>
                  </a:cxn>
                  <a:cxn ang="0">
                    <a:pos x="133" y="665"/>
                  </a:cxn>
                  <a:cxn ang="0">
                    <a:pos x="92" y="598"/>
                  </a:cxn>
                  <a:cxn ang="0">
                    <a:pos x="58" y="519"/>
                  </a:cxn>
                  <a:cxn ang="0">
                    <a:pos x="34" y="438"/>
                  </a:cxn>
                  <a:cxn ang="0">
                    <a:pos x="18" y="361"/>
                  </a:cxn>
                  <a:cxn ang="0">
                    <a:pos x="8" y="291"/>
                  </a:cxn>
                  <a:cxn ang="0">
                    <a:pos x="2" y="232"/>
                  </a:cxn>
                  <a:cxn ang="0">
                    <a:pos x="0" y="189"/>
                  </a:cxn>
                  <a:cxn ang="0">
                    <a:pos x="1" y="154"/>
                  </a:cxn>
                  <a:cxn ang="0">
                    <a:pos x="6" y="139"/>
                  </a:cxn>
                  <a:cxn ang="0">
                    <a:pos x="19" y="121"/>
                  </a:cxn>
                  <a:cxn ang="0">
                    <a:pos x="43" y="98"/>
                  </a:cxn>
                  <a:cxn ang="0">
                    <a:pos x="82" y="74"/>
                  </a:cxn>
                  <a:cxn ang="0">
                    <a:pos x="140" y="49"/>
                  </a:cxn>
                  <a:cxn ang="0">
                    <a:pos x="227" y="23"/>
                  </a:cxn>
                  <a:cxn ang="0">
                    <a:pos x="322" y="5"/>
                  </a:cxn>
                  <a:cxn ang="0">
                    <a:pos x="407" y="0"/>
                  </a:cxn>
                </a:cxnLst>
                <a:rect l="0" t="0" r="r" b="b"/>
                <a:pathLst>
                  <a:path w="758" h="793">
                    <a:moveTo>
                      <a:pt x="407" y="0"/>
                    </a:moveTo>
                    <a:lnTo>
                      <a:pt x="446" y="1"/>
                    </a:lnTo>
                    <a:lnTo>
                      <a:pt x="483" y="4"/>
                    </a:lnTo>
                    <a:lnTo>
                      <a:pt x="516" y="7"/>
                    </a:lnTo>
                    <a:lnTo>
                      <a:pt x="546" y="12"/>
                    </a:lnTo>
                    <a:lnTo>
                      <a:pt x="573" y="17"/>
                    </a:lnTo>
                    <a:lnTo>
                      <a:pt x="595" y="23"/>
                    </a:lnTo>
                    <a:lnTo>
                      <a:pt x="615" y="28"/>
                    </a:lnTo>
                    <a:lnTo>
                      <a:pt x="630" y="32"/>
                    </a:lnTo>
                    <a:lnTo>
                      <a:pt x="641" y="35"/>
                    </a:lnTo>
                    <a:lnTo>
                      <a:pt x="660" y="41"/>
                    </a:lnTo>
                    <a:lnTo>
                      <a:pt x="677" y="47"/>
                    </a:lnTo>
                    <a:lnTo>
                      <a:pt x="691" y="53"/>
                    </a:lnTo>
                    <a:lnTo>
                      <a:pt x="703" y="60"/>
                    </a:lnTo>
                    <a:lnTo>
                      <a:pt x="713" y="69"/>
                    </a:lnTo>
                    <a:lnTo>
                      <a:pt x="722" y="80"/>
                    </a:lnTo>
                    <a:lnTo>
                      <a:pt x="729" y="93"/>
                    </a:lnTo>
                    <a:lnTo>
                      <a:pt x="736" y="111"/>
                    </a:lnTo>
                    <a:lnTo>
                      <a:pt x="741" y="132"/>
                    </a:lnTo>
                    <a:lnTo>
                      <a:pt x="744" y="145"/>
                    </a:lnTo>
                    <a:lnTo>
                      <a:pt x="746" y="164"/>
                    </a:lnTo>
                    <a:lnTo>
                      <a:pt x="749" y="185"/>
                    </a:lnTo>
                    <a:lnTo>
                      <a:pt x="753" y="211"/>
                    </a:lnTo>
                    <a:lnTo>
                      <a:pt x="754" y="240"/>
                    </a:lnTo>
                    <a:lnTo>
                      <a:pt x="757" y="272"/>
                    </a:lnTo>
                    <a:lnTo>
                      <a:pt x="758" y="306"/>
                    </a:lnTo>
                    <a:lnTo>
                      <a:pt x="757" y="342"/>
                    </a:lnTo>
                    <a:lnTo>
                      <a:pt x="755" y="380"/>
                    </a:lnTo>
                    <a:lnTo>
                      <a:pt x="752" y="418"/>
                    </a:lnTo>
                    <a:lnTo>
                      <a:pt x="746" y="458"/>
                    </a:lnTo>
                    <a:lnTo>
                      <a:pt x="739" y="497"/>
                    </a:lnTo>
                    <a:lnTo>
                      <a:pt x="728" y="536"/>
                    </a:lnTo>
                    <a:lnTo>
                      <a:pt x="715" y="576"/>
                    </a:lnTo>
                    <a:lnTo>
                      <a:pt x="699" y="613"/>
                    </a:lnTo>
                    <a:lnTo>
                      <a:pt x="680" y="649"/>
                    </a:lnTo>
                    <a:lnTo>
                      <a:pt x="657" y="684"/>
                    </a:lnTo>
                    <a:lnTo>
                      <a:pt x="636" y="707"/>
                    </a:lnTo>
                    <a:lnTo>
                      <a:pt x="613" y="728"/>
                    </a:lnTo>
                    <a:lnTo>
                      <a:pt x="587" y="747"/>
                    </a:lnTo>
                    <a:lnTo>
                      <a:pt x="559" y="762"/>
                    </a:lnTo>
                    <a:lnTo>
                      <a:pt x="530" y="774"/>
                    </a:lnTo>
                    <a:lnTo>
                      <a:pt x="499" y="783"/>
                    </a:lnTo>
                    <a:lnTo>
                      <a:pt x="467" y="789"/>
                    </a:lnTo>
                    <a:lnTo>
                      <a:pt x="434" y="793"/>
                    </a:lnTo>
                    <a:lnTo>
                      <a:pt x="400" y="793"/>
                    </a:lnTo>
                    <a:lnTo>
                      <a:pt x="366" y="791"/>
                    </a:lnTo>
                    <a:lnTo>
                      <a:pt x="333" y="786"/>
                    </a:lnTo>
                    <a:lnTo>
                      <a:pt x="300" y="778"/>
                    </a:lnTo>
                    <a:lnTo>
                      <a:pt x="268" y="766"/>
                    </a:lnTo>
                    <a:lnTo>
                      <a:pt x="237" y="752"/>
                    </a:lnTo>
                    <a:lnTo>
                      <a:pt x="208" y="735"/>
                    </a:lnTo>
                    <a:lnTo>
                      <a:pt x="180" y="715"/>
                    </a:lnTo>
                    <a:lnTo>
                      <a:pt x="155" y="691"/>
                    </a:lnTo>
                    <a:lnTo>
                      <a:pt x="133" y="665"/>
                    </a:lnTo>
                    <a:lnTo>
                      <a:pt x="112" y="636"/>
                    </a:lnTo>
                    <a:lnTo>
                      <a:pt x="92" y="598"/>
                    </a:lnTo>
                    <a:lnTo>
                      <a:pt x="73" y="559"/>
                    </a:lnTo>
                    <a:lnTo>
                      <a:pt x="58" y="519"/>
                    </a:lnTo>
                    <a:lnTo>
                      <a:pt x="45" y="479"/>
                    </a:lnTo>
                    <a:lnTo>
                      <a:pt x="34" y="438"/>
                    </a:lnTo>
                    <a:lnTo>
                      <a:pt x="25" y="399"/>
                    </a:lnTo>
                    <a:lnTo>
                      <a:pt x="18" y="361"/>
                    </a:lnTo>
                    <a:lnTo>
                      <a:pt x="12" y="324"/>
                    </a:lnTo>
                    <a:lnTo>
                      <a:pt x="8" y="291"/>
                    </a:lnTo>
                    <a:lnTo>
                      <a:pt x="5" y="260"/>
                    </a:lnTo>
                    <a:lnTo>
                      <a:pt x="2" y="232"/>
                    </a:lnTo>
                    <a:lnTo>
                      <a:pt x="1" y="208"/>
                    </a:lnTo>
                    <a:lnTo>
                      <a:pt x="0" y="189"/>
                    </a:lnTo>
                    <a:lnTo>
                      <a:pt x="0" y="158"/>
                    </a:lnTo>
                    <a:lnTo>
                      <a:pt x="1" y="154"/>
                    </a:lnTo>
                    <a:lnTo>
                      <a:pt x="3" y="147"/>
                    </a:lnTo>
                    <a:lnTo>
                      <a:pt x="6" y="139"/>
                    </a:lnTo>
                    <a:lnTo>
                      <a:pt x="11" y="131"/>
                    </a:lnTo>
                    <a:lnTo>
                      <a:pt x="19" y="121"/>
                    </a:lnTo>
                    <a:lnTo>
                      <a:pt x="30" y="110"/>
                    </a:lnTo>
                    <a:lnTo>
                      <a:pt x="43" y="98"/>
                    </a:lnTo>
                    <a:lnTo>
                      <a:pt x="61" y="87"/>
                    </a:lnTo>
                    <a:lnTo>
                      <a:pt x="82" y="74"/>
                    </a:lnTo>
                    <a:lnTo>
                      <a:pt x="108" y="61"/>
                    </a:lnTo>
                    <a:lnTo>
                      <a:pt x="140" y="49"/>
                    </a:lnTo>
                    <a:lnTo>
                      <a:pt x="177" y="36"/>
                    </a:lnTo>
                    <a:lnTo>
                      <a:pt x="227" y="23"/>
                    </a:lnTo>
                    <a:lnTo>
                      <a:pt x="276" y="12"/>
                    </a:lnTo>
                    <a:lnTo>
                      <a:pt x="322" y="5"/>
                    </a:lnTo>
                    <a:lnTo>
                      <a:pt x="366" y="2"/>
                    </a:lnTo>
                    <a:lnTo>
                      <a:pt x="407" y="0"/>
                    </a:lnTo>
                    <a:close/>
                  </a:path>
                </a:pathLst>
              </a:custGeom>
              <a:solidFill>
                <a:srgbClr val="BCF1F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" name="Freeform 139">
                <a:extLst>
                  <a:ext uri="{FF2B5EF4-FFF2-40B4-BE49-F238E27FC236}">
                    <a16:creationId xmlns:a16="http://schemas.microsoft.com/office/drawing/2014/main" id="{DB055660-884D-4243-B398-9ADF262563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462" y="-111098"/>
                <a:ext cx="1154545" cy="925044"/>
              </a:xfrm>
              <a:custGeom>
                <a:avLst/>
                <a:gdLst/>
                <a:ahLst/>
                <a:cxnLst>
                  <a:cxn ang="0">
                    <a:pos x="486" y="0"/>
                  </a:cxn>
                  <a:cxn ang="0">
                    <a:pos x="563" y="6"/>
                  </a:cxn>
                  <a:cxn ang="0">
                    <a:pos x="626" y="16"/>
                  </a:cxn>
                  <a:cxn ang="0">
                    <a:pos x="673" y="26"/>
                  </a:cxn>
                  <a:cxn ang="0">
                    <a:pos x="702" y="34"/>
                  </a:cxn>
                  <a:cxn ang="0">
                    <a:pos x="743" y="49"/>
                  </a:cxn>
                  <a:cxn ang="0">
                    <a:pos x="773" y="68"/>
                  </a:cxn>
                  <a:cxn ang="0">
                    <a:pos x="792" y="98"/>
                  </a:cxn>
                  <a:cxn ang="0">
                    <a:pos x="805" y="144"/>
                  </a:cxn>
                  <a:cxn ang="0">
                    <a:pos x="810" y="179"/>
                  </a:cxn>
                  <a:cxn ang="0">
                    <a:pos x="816" y="233"/>
                  </a:cxn>
                  <a:cxn ang="0">
                    <a:pos x="820" y="301"/>
                  </a:cxn>
                  <a:cxn ang="0">
                    <a:pos x="819" y="352"/>
                  </a:cxn>
                  <a:cxn ang="0">
                    <a:pos x="809" y="316"/>
                  </a:cxn>
                  <a:cxn ang="0">
                    <a:pos x="794" y="283"/>
                  </a:cxn>
                  <a:cxn ang="0">
                    <a:pos x="769" y="257"/>
                  </a:cxn>
                  <a:cxn ang="0">
                    <a:pos x="734" y="238"/>
                  </a:cxn>
                  <a:cxn ang="0">
                    <a:pos x="692" y="228"/>
                  </a:cxn>
                  <a:cxn ang="0">
                    <a:pos x="636" y="222"/>
                  </a:cxn>
                  <a:cxn ang="0">
                    <a:pos x="572" y="218"/>
                  </a:cxn>
                  <a:cxn ang="0">
                    <a:pos x="471" y="217"/>
                  </a:cxn>
                  <a:cxn ang="0">
                    <a:pos x="410" y="220"/>
                  </a:cxn>
                  <a:cxn ang="0">
                    <a:pos x="362" y="226"/>
                  </a:cxn>
                  <a:cxn ang="0">
                    <a:pos x="317" y="239"/>
                  </a:cxn>
                  <a:cxn ang="0">
                    <a:pos x="276" y="267"/>
                  </a:cxn>
                  <a:cxn ang="0">
                    <a:pos x="249" y="304"/>
                  </a:cxn>
                  <a:cxn ang="0">
                    <a:pos x="235" y="351"/>
                  </a:cxn>
                  <a:cxn ang="0">
                    <a:pos x="235" y="395"/>
                  </a:cxn>
                  <a:cxn ang="0">
                    <a:pos x="237" y="439"/>
                  </a:cxn>
                  <a:cxn ang="0">
                    <a:pos x="236" y="489"/>
                  </a:cxn>
                  <a:cxn ang="0">
                    <a:pos x="225" y="541"/>
                  </a:cxn>
                  <a:cxn ang="0">
                    <a:pos x="202" y="586"/>
                  </a:cxn>
                  <a:cxn ang="0">
                    <a:pos x="171" y="620"/>
                  </a:cxn>
                  <a:cxn ang="0">
                    <a:pos x="137" y="643"/>
                  </a:cxn>
                  <a:cxn ang="0">
                    <a:pos x="106" y="657"/>
                  </a:cxn>
                  <a:cxn ang="0">
                    <a:pos x="106" y="654"/>
                  </a:cxn>
                  <a:cxn ang="0">
                    <a:pos x="102" y="649"/>
                  </a:cxn>
                  <a:cxn ang="0">
                    <a:pos x="77" y="571"/>
                  </a:cxn>
                  <a:cxn ang="0">
                    <a:pos x="56" y="491"/>
                  </a:cxn>
                  <a:cxn ang="0">
                    <a:pos x="39" y="411"/>
                  </a:cxn>
                  <a:cxn ang="0">
                    <a:pos x="24" y="336"/>
                  </a:cxn>
                  <a:cxn ang="0">
                    <a:pos x="14" y="271"/>
                  </a:cxn>
                  <a:cxn ang="0">
                    <a:pos x="6" y="217"/>
                  </a:cxn>
                  <a:cxn ang="0">
                    <a:pos x="1" y="178"/>
                  </a:cxn>
                  <a:cxn ang="0">
                    <a:pos x="0" y="158"/>
                  </a:cxn>
                  <a:cxn ang="0">
                    <a:pos x="10" y="140"/>
                  </a:cxn>
                  <a:cxn ang="0">
                    <a:pos x="31" y="118"/>
                  </a:cxn>
                  <a:cxn ang="0">
                    <a:pos x="65" y="93"/>
                  </a:cxn>
                  <a:cxn ang="0">
                    <a:pos x="116" y="67"/>
                  </a:cxn>
                  <a:cxn ang="0">
                    <a:pos x="188" y="40"/>
                  </a:cxn>
                  <a:cxn ang="0">
                    <a:pos x="296" y="14"/>
                  </a:cxn>
                  <a:cxn ang="0">
                    <a:pos x="396" y="1"/>
                  </a:cxn>
                </a:cxnLst>
                <a:rect l="0" t="0" r="r" b="b"/>
                <a:pathLst>
                  <a:path w="820" h="657">
                    <a:moveTo>
                      <a:pt x="442" y="0"/>
                    </a:moveTo>
                    <a:lnTo>
                      <a:pt x="486" y="0"/>
                    </a:lnTo>
                    <a:lnTo>
                      <a:pt x="526" y="1"/>
                    </a:lnTo>
                    <a:lnTo>
                      <a:pt x="563" y="6"/>
                    </a:lnTo>
                    <a:lnTo>
                      <a:pt x="596" y="10"/>
                    </a:lnTo>
                    <a:lnTo>
                      <a:pt x="626" y="16"/>
                    </a:lnTo>
                    <a:lnTo>
                      <a:pt x="651" y="21"/>
                    </a:lnTo>
                    <a:lnTo>
                      <a:pt x="673" y="26"/>
                    </a:lnTo>
                    <a:lnTo>
                      <a:pt x="690" y="31"/>
                    </a:lnTo>
                    <a:lnTo>
                      <a:pt x="702" y="34"/>
                    </a:lnTo>
                    <a:lnTo>
                      <a:pt x="724" y="42"/>
                    </a:lnTo>
                    <a:lnTo>
                      <a:pt x="743" y="49"/>
                    </a:lnTo>
                    <a:lnTo>
                      <a:pt x="759" y="58"/>
                    </a:lnTo>
                    <a:lnTo>
                      <a:pt x="773" y="68"/>
                    </a:lnTo>
                    <a:lnTo>
                      <a:pt x="783" y="81"/>
                    </a:lnTo>
                    <a:lnTo>
                      <a:pt x="792" y="98"/>
                    </a:lnTo>
                    <a:lnTo>
                      <a:pt x="799" y="118"/>
                    </a:lnTo>
                    <a:lnTo>
                      <a:pt x="805" y="144"/>
                    </a:lnTo>
                    <a:lnTo>
                      <a:pt x="808" y="159"/>
                    </a:lnTo>
                    <a:lnTo>
                      <a:pt x="810" y="179"/>
                    </a:lnTo>
                    <a:lnTo>
                      <a:pt x="814" y="203"/>
                    </a:lnTo>
                    <a:lnTo>
                      <a:pt x="816" y="233"/>
                    </a:lnTo>
                    <a:lnTo>
                      <a:pt x="819" y="265"/>
                    </a:lnTo>
                    <a:lnTo>
                      <a:pt x="820" y="301"/>
                    </a:lnTo>
                    <a:lnTo>
                      <a:pt x="820" y="346"/>
                    </a:lnTo>
                    <a:lnTo>
                      <a:pt x="819" y="352"/>
                    </a:lnTo>
                    <a:lnTo>
                      <a:pt x="815" y="334"/>
                    </a:lnTo>
                    <a:lnTo>
                      <a:pt x="809" y="316"/>
                    </a:lnTo>
                    <a:lnTo>
                      <a:pt x="803" y="299"/>
                    </a:lnTo>
                    <a:lnTo>
                      <a:pt x="794" y="283"/>
                    </a:lnTo>
                    <a:lnTo>
                      <a:pt x="783" y="269"/>
                    </a:lnTo>
                    <a:lnTo>
                      <a:pt x="769" y="257"/>
                    </a:lnTo>
                    <a:lnTo>
                      <a:pt x="753" y="246"/>
                    </a:lnTo>
                    <a:lnTo>
                      <a:pt x="734" y="238"/>
                    </a:lnTo>
                    <a:lnTo>
                      <a:pt x="716" y="233"/>
                    </a:lnTo>
                    <a:lnTo>
                      <a:pt x="692" y="228"/>
                    </a:lnTo>
                    <a:lnTo>
                      <a:pt x="666" y="225"/>
                    </a:lnTo>
                    <a:lnTo>
                      <a:pt x="636" y="222"/>
                    </a:lnTo>
                    <a:lnTo>
                      <a:pt x="604" y="219"/>
                    </a:lnTo>
                    <a:lnTo>
                      <a:pt x="572" y="218"/>
                    </a:lnTo>
                    <a:lnTo>
                      <a:pt x="537" y="217"/>
                    </a:lnTo>
                    <a:lnTo>
                      <a:pt x="471" y="217"/>
                    </a:lnTo>
                    <a:lnTo>
                      <a:pt x="440" y="218"/>
                    </a:lnTo>
                    <a:lnTo>
                      <a:pt x="410" y="220"/>
                    </a:lnTo>
                    <a:lnTo>
                      <a:pt x="384" y="223"/>
                    </a:lnTo>
                    <a:lnTo>
                      <a:pt x="362" y="226"/>
                    </a:lnTo>
                    <a:lnTo>
                      <a:pt x="343" y="230"/>
                    </a:lnTo>
                    <a:lnTo>
                      <a:pt x="317" y="239"/>
                    </a:lnTo>
                    <a:lnTo>
                      <a:pt x="296" y="252"/>
                    </a:lnTo>
                    <a:lnTo>
                      <a:pt x="276" y="267"/>
                    </a:lnTo>
                    <a:lnTo>
                      <a:pt x="260" y="285"/>
                    </a:lnTo>
                    <a:lnTo>
                      <a:pt x="249" y="304"/>
                    </a:lnTo>
                    <a:lnTo>
                      <a:pt x="240" y="326"/>
                    </a:lnTo>
                    <a:lnTo>
                      <a:pt x="235" y="351"/>
                    </a:lnTo>
                    <a:lnTo>
                      <a:pt x="234" y="377"/>
                    </a:lnTo>
                    <a:lnTo>
                      <a:pt x="235" y="395"/>
                    </a:lnTo>
                    <a:lnTo>
                      <a:pt x="236" y="416"/>
                    </a:lnTo>
                    <a:lnTo>
                      <a:pt x="237" y="439"/>
                    </a:lnTo>
                    <a:lnTo>
                      <a:pt x="237" y="464"/>
                    </a:lnTo>
                    <a:lnTo>
                      <a:pt x="236" y="489"/>
                    </a:lnTo>
                    <a:lnTo>
                      <a:pt x="232" y="515"/>
                    </a:lnTo>
                    <a:lnTo>
                      <a:pt x="225" y="541"/>
                    </a:lnTo>
                    <a:lnTo>
                      <a:pt x="215" y="565"/>
                    </a:lnTo>
                    <a:lnTo>
                      <a:pt x="202" y="586"/>
                    </a:lnTo>
                    <a:lnTo>
                      <a:pt x="188" y="605"/>
                    </a:lnTo>
                    <a:lnTo>
                      <a:pt x="171" y="620"/>
                    </a:lnTo>
                    <a:lnTo>
                      <a:pt x="154" y="633"/>
                    </a:lnTo>
                    <a:lnTo>
                      <a:pt x="137" y="643"/>
                    </a:lnTo>
                    <a:lnTo>
                      <a:pt x="122" y="651"/>
                    </a:lnTo>
                    <a:lnTo>
                      <a:pt x="106" y="657"/>
                    </a:lnTo>
                    <a:lnTo>
                      <a:pt x="106" y="656"/>
                    </a:lnTo>
                    <a:lnTo>
                      <a:pt x="106" y="654"/>
                    </a:lnTo>
                    <a:lnTo>
                      <a:pt x="104" y="652"/>
                    </a:lnTo>
                    <a:lnTo>
                      <a:pt x="102" y="649"/>
                    </a:lnTo>
                    <a:lnTo>
                      <a:pt x="90" y="610"/>
                    </a:lnTo>
                    <a:lnTo>
                      <a:pt x="77" y="571"/>
                    </a:lnTo>
                    <a:lnTo>
                      <a:pt x="66" y="531"/>
                    </a:lnTo>
                    <a:lnTo>
                      <a:pt x="56" y="491"/>
                    </a:lnTo>
                    <a:lnTo>
                      <a:pt x="47" y="450"/>
                    </a:lnTo>
                    <a:lnTo>
                      <a:pt x="39" y="411"/>
                    </a:lnTo>
                    <a:lnTo>
                      <a:pt x="31" y="373"/>
                    </a:lnTo>
                    <a:lnTo>
                      <a:pt x="24" y="336"/>
                    </a:lnTo>
                    <a:lnTo>
                      <a:pt x="19" y="303"/>
                    </a:lnTo>
                    <a:lnTo>
                      <a:pt x="14" y="271"/>
                    </a:lnTo>
                    <a:lnTo>
                      <a:pt x="9" y="242"/>
                    </a:lnTo>
                    <a:lnTo>
                      <a:pt x="6" y="217"/>
                    </a:lnTo>
                    <a:lnTo>
                      <a:pt x="4" y="195"/>
                    </a:lnTo>
                    <a:lnTo>
                      <a:pt x="1" y="178"/>
                    </a:lnTo>
                    <a:lnTo>
                      <a:pt x="0" y="166"/>
                    </a:lnTo>
                    <a:lnTo>
                      <a:pt x="0" y="158"/>
                    </a:lnTo>
                    <a:lnTo>
                      <a:pt x="4" y="150"/>
                    </a:lnTo>
                    <a:lnTo>
                      <a:pt x="10" y="140"/>
                    </a:lnTo>
                    <a:lnTo>
                      <a:pt x="19" y="130"/>
                    </a:lnTo>
                    <a:lnTo>
                      <a:pt x="31" y="118"/>
                    </a:lnTo>
                    <a:lnTo>
                      <a:pt x="46" y="105"/>
                    </a:lnTo>
                    <a:lnTo>
                      <a:pt x="65" y="93"/>
                    </a:lnTo>
                    <a:lnTo>
                      <a:pt x="89" y="80"/>
                    </a:lnTo>
                    <a:lnTo>
                      <a:pt x="116" y="67"/>
                    </a:lnTo>
                    <a:lnTo>
                      <a:pt x="150" y="53"/>
                    </a:lnTo>
                    <a:lnTo>
                      <a:pt x="188" y="40"/>
                    </a:lnTo>
                    <a:lnTo>
                      <a:pt x="244" y="25"/>
                    </a:lnTo>
                    <a:lnTo>
                      <a:pt x="296" y="14"/>
                    </a:lnTo>
                    <a:lnTo>
                      <a:pt x="347" y="6"/>
                    </a:lnTo>
                    <a:lnTo>
                      <a:pt x="396" y="1"/>
                    </a:lnTo>
                    <a:lnTo>
                      <a:pt x="442" y="0"/>
                    </a:lnTo>
                    <a:close/>
                  </a:path>
                </a:pathLst>
              </a:custGeom>
              <a:solidFill>
                <a:srgbClr val="3AA8F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" name="Freeform 140">
                <a:extLst>
                  <a:ext uri="{FF2B5EF4-FFF2-40B4-BE49-F238E27FC236}">
                    <a16:creationId xmlns:a16="http://schemas.microsoft.com/office/drawing/2014/main" id="{C195D5C8-EC23-3141-9E64-C24C559539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462" y="-125178"/>
                <a:ext cx="1154545" cy="927860"/>
              </a:xfrm>
              <a:custGeom>
                <a:avLst/>
                <a:gdLst/>
                <a:ahLst/>
                <a:cxnLst>
                  <a:cxn ang="0">
                    <a:pos x="490" y="0"/>
                  </a:cxn>
                  <a:cxn ang="0">
                    <a:pos x="567" y="6"/>
                  </a:cxn>
                  <a:cxn ang="0">
                    <a:pos x="630" y="16"/>
                  </a:cxn>
                  <a:cxn ang="0">
                    <a:pos x="676" y="27"/>
                  </a:cxn>
                  <a:cxn ang="0">
                    <a:pos x="705" y="35"/>
                  </a:cxn>
                  <a:cxn ang="0">
                    <a:pos x="747" y="50"/>
                  </a:cxn>
                  <a:cxn ang="0">
                    <a:pos x="776" y="68"/>
                  </a:cxn>
                  <a:cxn ang="0">
                    <a:pos x="795" y="98"/>
                  </a:cxn>
                  <a:cxn ang="0">
                    <a:pos x="809" y="145"/>
                  </a:cxn>
                  <a:cxn ang="0">
                    <a:pos x="814" y="181"/>
                  </a:cxn>
                  <a:cxn ang="0">
                    <a:pos x="818" y="237"/>
                  </a:cxn>
                  <a:cxn ang="0">
                    <a:pos x="820" y="309"/>
                  </a:cxn>
                  <a:cxn ang="0">
                    <a:pos x="816" y="331"/>
                  </a:cxn>
                  <a:cxn ang="0">
                    <a:pos x="804" y="297"/>
                  </a:cxn>
                  <a:cxn ang="0">
                    <a:pos x="785" y="269"/>
                  </a:cxn>
                  <a:cxn ang="0">
                    <a:pos x="756" y="247"/>
                  </a:cxn>
                  <a:cxn ang="0">
                    <a:pos x="719" y="233"/>
                  </a:cxn>
                  <a:cxn ang="0">
                    <a:pos x="669" y="225"/>
                  </a:cxn>
                  <a:cxn ang="0">
                    <a:pos x="608" y="220"/>
                  </a:cxn>
                  <a:cxn ang="0">
                    <a:pos x="542" y="217"/>
                  </a:cxn>
                  <a:cxn ang="0">
                    <a:pos x="444" y="219"/>
                  </a:cxn>
                  <a:cxn ang="0">
                    <a:pos x="388" y="223"/>
                  </a:cxn>
                  <a:cxn ang="0">
                    <a:pos x="347" y="231"/>
                  </a:cxn>
                  <a:cxn ang="0">
                    <a:pos x="300" y="252"/>
                  </a:cxn>
                  <a:cxn ang="0">
                    <a:pos x="265" y="285"/>
                  </a:cxn>
                  <a:cxn ang="0">
                    <a:pos x="244" y="326"/>
                  </a:cxn>
                  <a:cxn ang="0">
                    <a:pos x="238" y="377"/>
                  </a:cxn>
                  <a:cxn ang="0">
                    <a:pos x="240" y="416"/>
                  </a:cxn>
                  <a:cxn ang="0">
                    <a:pos x="240" y="464"/>
                  </a:cxn>
                  <a:cxn ang="0">
                    <a:pos x="235" y="516"/>
                  </a:cxn>
                  <a:cxn ang="0">
                    <a:pos x="219" y="565"/>
                  </a:cxn>
                  <a:cxn ang="0">
                    <a:pos x="192" y="604"/>
                  </a:cxn>
                  <a:cxn ang="0">
                    <a:pos x="162" y="631"/>
                  </a:cxn>
                  <a:cxn ang="0">
                    <a:pos x="130" y="649"/>
                  </a:cxn>
                  <a:cxn ang="0">
                    <a:pos x="102" y="659"/>
                  </a:cxn>
                  <a:cxn ang="0">
                    <a:pos x="66" y="578"/>
                  </a:cxn>
                  <a:cxn ang="0">
                    <a:pos x="40" y="494"/>
                  </a:cxn>
                  <a:cxn ang="0">
                    <a:pos x="22" y="413"/>
                  </a:cxn>
                  <a:cxn ang="0">
                    <a:pos x="10" y="339"/>
                  </a:cxn>
                  <a:cxn ang="0">
                    <a:pos x="4" y="274"/>
                  </a:cxn>
                  <a:cxn ang="0">
                    <a:pos x="1" y="223"/>
                  </a:cxn>
                  <a:cxn ang="0">
                    <a:pos x="0" y="174"/>
                  </a:cxn>
                  <a:cxn ang="0">
                    <a:pos x="2" y="163"/>
                  </a:cxn>
                  <a:cxn ang="0">
                    <a:pos x="9" y="147"/>
                  </a:cxn>
                  <a:cxn ang="0">
                    <a:pos x="25" y="127"/>
                  </a:cxn>
                  <a:cxn ang="0">
                    <a:pos x="53" y="104"/>
                  </a:cxn>
                  <a:cxn ang="0">
                    <a:pos x="95" y="79"/>
                  </a:cxn>
                  <a:cxn ang="0">
                    <a:pos x="155" y="53"/>
                  </a:cxn>
                  <a:cxn ang="0">
                    <a:pos x="248" y="26"/>
                  </a:cxn>
                  <a:cxn ang="0">
                    <a:pos x="352" y="6"/>
                  </a:cxn>
                  <a:cxn ang="0">
                    <a:pos x="446" y="0"/>
                  </a:cxn>
                </a:cxnLst>
                <a:rect l="0" t="0" r="r" b="b"/>
                <a:pathLst>
                  <a:path w="820" h="659">
                    <a:moveTo>
                      <a:pt x="446" y="0"/>
                    </a:moveTo>
                    <a:lnTo>
                      <a:pt x="490" y="0"/>
                    </a:lnTo>
                    <a:lnTo>
                      <a:pt x="530" y="2"/>
                    </a:lnTo>
                    <a:lnTo>
                      <a:pt x="567" y="6"/>
                    </a:lnTo>
                    <a:lnTo>
                      <a:pt x="600" y="11"/>
                    </a:lnTo>
                    <a:lnTo>
                      <a:pt x="630" y="16"/>
                    </a:lnTo>
                    <a:lnTo>
                      <a:pt x="655" y="22"/>
                    </a:lnTo>
                    <a:lnTo>
                      <a:pt x="676" y="27"/>
                    </a:lnTo>
                    <a:lnTo>
                      <a:pt x="693" y="32"/>
                    </a:lnTo>
                    <a:lnTo>
                      <a:pt x="705" y="35"/>
                    </a:lnTo>
                    <a:lnTo>
                      <a:pt x="727" y="42"/>
                    </a:lnTo>
                    <a:lnTo>
                      <a:pt x="747" y="50"/>
                    </a:lnTo>
                    <a:lnTo>
                      <a:pt x="763" y="58"/>
                    </a:lnTo>
                    <a:lnTo>
                      <a:pt x="776" y="68"/>
                    </a:lnTo>
                    <a:lnTo>
                      <a:pt x="786" y="81"/>
                    </a:lnTo>
                    <a:lnTo>
                      <a:pt x="795" y="98"/>
                    </a:lnTo>
                    <a:lnTo>
                      <a:pt x="802" y="119"/>
                    </a:lnTo>
                    <a:lnTo>
                      <a:pt x="809" y="145"/>
                    </a:lnTo>
                    <a:lnTo>
                      <a:pt x="811" y="160"/>
                    </a:lnTo>
                    <a:lnTo>
                      <a:pt x="814" y="181"/>
                    </a:lnTo>
                    <a:lnTo>
                      <a:pt x="816" y="207"/>
                    </a:lnTo>
                    <a:lnTo>
                      <a:pt x="818" y="237"/>
                    </a:lnTo>
                    <a:lnTo>
                      <a:pt x="820" y="271"/>
                    </a:lnTo>
                    <a:lnTo>
                      <a:pt x="820" y="309"/>
                    </a:lnTo>
                    <a:lnTo>
                      <a:pt x="820" y="349"/>
                    </a:lnTo>
                    <a:lnTo>
                      <a:pt x="816" y="331"/>
                    </a:lnTo>
                    <a:lnTo>
                      <a:pt x="811" y="313"/>
                    </a:lnTo>
                    <a:lnTo>
                      <a:pt x="804" y="297"/>
                    </a:lnTo>
                    <a:lnTo>
                      <a:pt x="796" y="282"/>
                    </a:lnTo>
                    <a:lnTo>
                      <a:pt x="785" y="269"/>
                    </a:lnTo>
                    <a:lnTo>
                      <a:pt x="772" y="256"/>
                    </a:lnTo>
                    <a:lnTo>
                      <a:pt x="756" y="247"/>
                    </a:lnTo>
                    <a:lnTo>
                      <a:pt x="738" y="238"/>
                    </a:lnTo>
                    <a:lnTo>
                      <a:pt x="719" y="233"/>
                    </a:lnTo>
                    <a:lnTo>
                      <a:pt x="696" y="229"/>
                    </a:lnTo>
                    <a:lnTo>
                      <a:pt x="669" y="225"/>
                    </a:lnTo>
                    <a:lnTo>
                      <a:pt x="640" y="223"/>
                    </a:lnTo>
                    <a:lnTo>
                      <a:pt x="608" y="220"/>
                    </a:lnTo>
                    <a:lnTo>
                      <a:pt x="575" y="218"/>
                    </a:lnTo>
                    <a:lnTo>
                      <a:pt x="542" y="217"/>
                    </a:lnTo>
                    <a:lnTo>
                      <a:pt x="475" y="217"/>
                    </a:lnTo>
                    <a:lnTo>
                      <a:pt x="444" y="219"/>
                    </a:lnTo>
                    <a:lnTo>
                      <a:pt x="414" y="221"/>
                    </a:lnTo>
                    <a:lnTo>
                      <a:pt x="388" y="223"/>
                    </a:lnTo>
                    <a:lnTo>
                      <a:pt x="366" y="227"/>
                    </a:lnTo>
                    <a:lnTo>
                      <a:pt x="347" y="231"/>
                    </a:lnTo>
                    <a:lnTo>
                      <a:pt x="322" y="240"/>
                    </a:lnTo>
                    <a:lnTo>
                      <a:pt x="300" y="252"/>
                    </a:lnTo>
                    <a:lnTo>
                      <a:pt x="281" y="267"/>
                    </a:lnTo>
                    <a:lnTo>
                      <a:pt x="265" y="285"/>
                    </a:lnTo>
                    <a:lnTo>
                      <a:pt x="253" y="304"/>
                    </a:lnTo>
                    <a:lnTo>
                      <a:pt x="244" y="326"/>
                    </a:lnTo>
                    <a:lnTo>
                      <a:pt x="239" y="351"/>
                    </a:lnTo>
                    <a:lnTo>
                      <a:pt x="238" y="377"/>
                    </a:lnTo>
                    <a:lnTo>
                      <a:pt x="239" y="395"/>
                    </a:lnTo>
                    <a:lnTo>
                      <a:pt x="240" y="416"/>
                    </a:lnTo>
                    <a:lnTo>
                      <a:pt x="240" y="439"/>
                    </a:lnTo>
                    <a:lnTo>
                      <a:pt x="240" y="464"/>
                    </a:lnTo>
                    <a:lnTo>
                      <a:pt x="240" y="490"/>
                    </a:lnTo>
                    <a:lnTo>
                      <a:pt x="235" y="516"/>
                    </a:lnTo>
                    <a:lnTo>
                      <a:pt x="229" y="541"/>
                    </a:lnTo>
                    <a:lnTo>
                      <a:pt x="219" y="565"/>
                    </a:lnTo>
                    <a:lnTo>
                      <a:pt x="206" y="586"/>
                    </a:lnTo>
                    <a:lnTo>
                      <a:pt x="192" y="604"/>
                    </a:lnTo>
                    <a:lnTo>
                      <a:pt x="177" y="619"/>
                    </a:lnTo>
                    <a:lnTo>
                      <a:pt x="162" y="631"/>
                    </a:lnTo>
                    <a:lnTo>
                      <a:pt x="146" y="641"/>
                    </a:lnTo>
                    <a:lnTo>
                      <a:pt x="130" y="649"/>
                    </a:lnTo>
                    <a:lnTo>
                      <a:pt x="116" y="655"/>
                    </a:lnTo>
                    <a:lnTo>
                      <a:pt x="102" y="659"/>
                    </a:lnTo>
                    <a:lnTo>
                      <a:pt x="83" y="619"/>
                    </a:lnTo>
                    <a:lnTo>
                      <a:pt x="66" y="578"/>
                    </a:lnTo>
                    <a:lnTo>
                      <a:pt x="52" y="536"/>
                    </a:lnTo>
                    <a:lnTo>
                      <a:pt x="40" y="494"/>
                    </a:lnTo>
                    <a:lnTo>
                      <a:pt x="30" y="454"/>
                    </a:lnTo>
                    <a:lnTo>
                      <a:pt x="22" y="413"/>
                    </a:lnTo>
                    <a:lnTo>
                      <a:pt x="15" y="375"/>
                    </a:lnTo>
                    <a:lnTo>
                      <a:pt x="10" y="339"/>
                    </a:lnTo>
                    <a:lnTo>
                      <a:pt x="7" y="305"/>
                    </a:lnTo>
                    <a:lnTo>
                      <a:pt x="4" y="274"/>
                    </a:lnTo>
                    <a:lnTo>
                      <a:pt x="2" y="246"/>
                    </a:lnTo>
                    <a:lnTo>
                      <a:pt x="1" y="223"/>
                    </a:lnTo>
                    <a:lnTo>
                      <a:pt x="0" y="203"/>
                    </a:lnTo>
                    <a:lnTo>
                      <a:pt x="0" y="174"/>
                    </a:lnTo>
                    <a:lnTo>
                      <a:pt x="1" y="169"/>
                    </a:lnTo>
                    <a:lnTo>
                      <a:pt x="2" y="163"/>
                    </a:lnTo>
                    <a:lnTo>
                      <a:pt x="5" y="156"/>
                    </a:lnTo>
                    <a:lnTo>
                      <a:pt x="9" y="147"/>
                    </a:lnTo>
                    <a:lnTo>
                      <a:pt x="16" y="138"/>
                    </a:lnTo>
                    <a:lnTo>
                      <a:pt x="25" y="127"/>
                    </a:lnTo>
                    <a:lnTo>
                      <a:pt x="37" y="116"/>
                    </a:lnTo>
                    <a:lnTo>
                      <a:pt x="53" y="104"/>
                    </a:lnTo>
                    <a:lnTo>
                      <a:pt x="72" y="92"/>
                    </a:lnTo>
                    <a:lnTo>
                      <a:pt x="95" y="79"/>
                    </a:lnTo>
                    <a:lnTo>
                      <a:pt x="122" y="66"/>
                    </a:lnTo>
                    <a:lnTo>
                      <a:pt x="155" y="53"/>
                    </a:lnTo>
                    <a:lnTo>
                      <a:pt x="193" y="41"/>
                    </a:lnTo>
                    <a:lnTo>
                      <a:pt x="248" y="26"/>
                    </a:lnTo>
                    <a:lnTo>
                      <a:pt x="301" y="14"/>
                    </a:lnTo>
                    <a:lnTo>
                      <a:pt x="352" y="6"/>
                    </a:lnTo>
                    <a:lnTo>
                      <a:pt x="400" y="1"/>
                    </a:lnTo>
                    <a:lnTo>
                      <a:pt x="446" y="0"/>
                    </a:lnTo>
                    <a:close/>
                  </a:path>
                </a:pathLst>
              </a:custGeom>
              <a:solidFill>
                <a:srgbClr val="FDD81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" name="Freeform 141">
                <a:extLst>
                  <a:ext uri="{FF2B5EF4-FFF2-40B4-BE49-F238E27FC236}">
                    <a16:creationId xmlns:a16="http://schemas.microsoft.com/office/drawing/2014/main" id="{51BC132C-BF5A-E94A-955E-ACDE9AA45F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462" y="-125178"/>
                <a:ext cx="1155954" cy="887028"/>
              </a:xfrm>
              <a:custGeom>
                <a:avLst/>
                <a:gdLst/>
                <a:ahLst/>
                <a:cxnLst>
                  <a:cxn ang="0">
                    <a:pos x="490" y="0"/>
                  </a:cxn>
                  <a:cxn ang="0">
                    <a:pos x="567" y="6"/>
                  </a:cxn>
                  <a:cxn ang="0">
                    <a:pos x="630" y="16"/>
                  </a:cxn>
                  <a:cxn ang="0">
                    <a:pos x="676" y="27"/>
                  </a:cxn>
                  <a:cxn ang="0">
                    <a:pos x="705" y="35"/>
                  </a:cxn>
                  <a:cxn ang="0">
                    <a:pos x="740" y="47"/>
                  </a:cxn>
                  <a:cxn ang="0">
                    <a:pos x="768" y="62"/>
                  </a:cxn>
                  <a:cxn ang="0">
                    <a:pos x="789" y="85"/>
                  </a:cxn>
                  <a:cxn ang="0">
                    <a:pos x="804" y="122"/>
                  </a:cxn>
                  <a:cxn ang="0">
                    <a:pos x="814" y="172"/>
                  </a:cxn>
                  <a:cxn ang="0">
                    <a:pos x="819" y="222"/>
                  </a:cxn>
                  <a:cxn ang="0">
                    <a:pos x="820" y="265"/>
                  </a:cxn>
                  <a:cxn ang="0">
                    <a:pos x="821" y="300"/>
                  </a:cxn>
                  <a:cxn ang="0">
                    <a:pos x="820" y="321"/>
                  </a:cxn>
                  <a:cxn ang="0">
                    <a:pos x="807" y="275"/>
                  </a:cxn>
                  <a:cxn ang="0">
                    <a:pos x="783" y="241"/>
                  </a:cxn>
                  <a:cxn ang="0">
                    <a:pos x="749" y="218"/>
                  </a:cxn>
                  <a:cxn ang="0">
                    <a:pos x="711" y="205"/>
                  </a:cxn>
                  <a:cxn ang="0">
                    <a:pos x="661" y="197"/>
                  </a:cxn>
                  <a:cxn ang="0">
                    <a:pos x="599" y="191"/>
                  </a:cxn>
                  <a:cxn ang="0">
                    <a:pos x="533" y="188"/>
                  </a:cxn>
                  <a:cxn ang="0">
                    <a:pos x="435" y="190"/>
                  </a:cxn>
                  <a:cxn ang="0">
                    <a:pos x="379" y="194"/>
                  </a:cxn>
                  <a:cxn ang="0">
                    <a:pos x="339" y="202"/>
                  </a:cxn>
                  <a:cxn ang="0">
                    <a:pos x="291" y="223"/>
                  </a:cxn>
                  <a:cxn ang="0">
                    <a:pos x="255" y="256"/>
                  </a:cxn>
                  <a:cxn ang="0">
                    <a:pos x="235" y="298"/>
                  </a:cxn>
                  <a:cxn ang="0">
                    <a:pos x="229" y="348"/>
                  </a:cxn>
                  <a:cxn ang="0">
                    <a:pos x="231" y="388"/>
                  </a:cxn>
                  <a:cxn ang="0">
                    <a:pos x="232" y="435"/>
                  </a:cxn>
                  <a:cxn ang="0">
                    <a:pos x="227" y="486"/>
                  </a:cxn>
                  <a:cxn ang="0">
                    <a:pos x="210" y="537"/>
                  </a:cxn>
                  <a:cxn ang="0">
                    <a:pos x="183" y="575"/>
                  </a:cxn>
                  <a:cxn ang="0">
                    <a:pos x="152" y="602"/>
                  </a:cxn>
                  <a:cxn ang="0">
                    <a:pos x="122" y="620"/>
                  </a:cxn>
                  <a:cxn ang="0">
                    <a:pos x="94" y="630"/>
                  </a:cxn>
                  <a:cxn ang="0">
                    <a:pos x="59" y="550"/>
                  </a:cxn>
                  <a:cxn ang="0">
                    <a:pos x="34" y="470"/>
                  </a:cxn>
                  <a:cxn ang="0">
                    <a:pos x="19" y="394"/>
                  </a:cxn>
                  <a:cxn ang="0">
                    <a:pos x="9" y="325"/>
                  </a:cxn>
                  <a:cxn ang="0">
                    <a:pos x="3" y="265"/>
                  </a:cxn>
                  <a:cxn ang="0">
                    <a:pos x="1" y="218"/>
                  </a:cxn>
                  <a:cxn ang="0">
                    <a:pos x="0" y="174"/>
                  </a:cxn>
                  <a:cxn ang="0">
                    <a:pos x="2" y="163"/>
                  </a:cxn>
                  <a:cxn ang="0">
                    <a:pos x="9" y="147"/>
                  </a:cxn>
                  <a:cxn ang="0">
                    <a:pos x="25" y="127"/>
                  </a:cxn>
                  <a:cxn ang="0">
                    <a:pos x="53" y="104"/>
                  </a:cxn>
                  <a:cxn ang="0">
                    <a:pos x="95" y="79"/>
                  </a:cxn>
                  <a:cxn ang="0">
                    <a:pos x="155" y="53"/>
                  </a:cxn>
                  <a:cxn ang="0">
                    <a:pos x="248" y="26"/>
                  </a:cxn>
                  <a:cxn ang="0">
                    <a:pos x="352" y="6"/>
                  </a:cxn>
                  <a:cxn ang="0">
                    <a:pos x="446" y="0"/>
                  </a:cxn>
                </a:cxnLst>
                <a:rect l="0" t="0" r="r" b="b"/>
                <a:pathLst>
                  <a:path w="821" h="630">
                    <a:moveTo>
                      <a:pt x="446" y="0"/>
                    </a:moveTo>
                    <a:lnTo>
                      <a:pt x="490" y="0"/>
                    </a:lnTo>
                    <a:lnTo>
                      <a:pt x="530" y="2"/>
                    </a:lnTo>
                    <a:lnTo>
                      <a:pt x="567" y="6"/>
                    </a:lnTo>
                    <a:lnTo>
                      <a:pt x="600" y="11"/>
                    </a:lnTo>
                    <a:lnTo>
                      <a:pt x="630" y="16"/>
                    </a:lnTo>
                    <a:lnTo>
                      <a:pt x="655" y="22"/>
                    </a:lnTo>
                    <a:lnTo>
                      <a:pt x="676" y="27"/>
                    </a:lnTo>
                    <a:lnTo>
                      <a:pt x="693" y="32"/>
                    </a:lnTo>
                    <a:lnTo>
                      <a:pt x="705" y="35"/>
                    </a:lnTo>
                    <a:lnTo>
                      <a:pt x="723" y="41"/>
                    </a:lnTo>
                    <a:lnTo>
                      <a:pt x="740" y="47"/>
                    </a:lnTo>
                    <a:lnTo>
                      <a:pt x="755" y="53"/>
                    </a:lnTo>
                    <a:lnTo>
                      <a:pt x="768" y="62"/>
                    </a:lnTo>
                    <a:lnTo>
                      <a:pt x="779" y="72"/>
                    </a:lnTo>
                    <a:lnTo>
                      <a:pt x="789" y="85"/>
                    </a:lnTo>
                    <a:lnTo>
                      <a:pt x="798" y="101"/>
                    </a:lnTo>
                    <a:lnTo>
                      <a:pt x="804" y="122"/>
                    </a:lnTo>
                    <a:lnTo>
                      <a:pt x="809" y="147"/>
                    </a:lnTo>
                    <a:lnTo>
                      <a:pt x="814" y="172"/>
                    </a:lnTo>
                    <a:lnTo>
                      <a:pt x="816" y="197"/>
                    </a:lnTo>
                    <a:lnTo>
                      <a:pt x="819" y="222"/>
                    </a:lnTo>
                    <a:lnTo>
                      <a:pt x="820" y="244"/>
                    </a:lnTo>
                    <a:lnTo>
                      <a:pt x="820" y="265"/>
                    </a:lnTo>
                    <a:lnTo>
                      <a:pt x="821" y="284"/>
                    </a:lnTo>
                    <a:lnTo>
                      <a:pt x="821" y="300"/>
                    </a:lnTo>
                    <a:lnTo>
                      <a:pt x="820" y="311"/>
                    </a:lnTo>
                    <a:lnTo>
                      <a:pt x="820" y="321"/>
                    </a:lnTo>
                    <a:lnTo>
                      <a:pt x="815" y="297"/>
                    </a:lnTo>
                    <a:lnTo>
                      <a:pt x="807" y="275"/>
                    </a:lnTo>
                    <a:lnTo>
                      <a:pt x="796" y="257"/>
                    </a:lnTo>
                    <a:lnTo>
                      <a:pt x="783" y="241"/>
                    </a:lnTo>
                    <a:lnTo>
                      <a:pt x="767" y="228"/>
                    </a:lnTo>
                    <a:lnTo>
                      <a:pt x="749" y="218"/>
                    </a:lnTo>
                    <a:lnTo>
                      <a:pt x="729" y="210"/>
                    </a:lnTo>
                    <a:lnTo>
                      <a:pt x="711" y="205"/>
                    </a:lnTo>
                    <a:lnTo>
                      <a:pt x="687" y="200"/>
                    </a:lnTo>
                    <a:lnTo>
                      <a:pt x="661" y="197"/>
                    </a:lnTo>
                    <a:lnTo>
                      <a:pt x="631" y="193"/>
                    </a:lnTo>
                    <a:lnTo>
                      <a:pt x="599" y="191"/>
                    </a:lnTo>
                    <a:lnTo>
                      <a:pt x="567" y="189"/>
                    </a:lnTo>
                    <a:lnTo>
                      <a:pt x="533" y="188"/>
                    </a:lnTo>
                    <a:lnTo>
                      <a:pt x="466" y="188"/>
                    </a:lnTo>
                    <a:lnTo>
                      <a:pt x="435" y="190"/>
                    </a:lnTo>
                    <a:lnTo>
                      <a:pt x="406" y="192"/>
                    </a:lnTo>
                    <a:lnTo>
                      <a:pt x="379" y="194"/>
                    </a:lnTo>
                    <a:lnTo>
                      <a:pt x="358" y="197"/>
                    </a:lnTo>
                    <a:lnTo>
                      <a:pt x="339" y="202"/>
                    </a:lnTo>
                    <a:lnTo>
                      <a:pt x="313" y="211"/>
                    </a:lnTo>
                    <a:lnTo>
                      <a:pt x="291" y="223"/>
                    </a:lnTo>
                    <a:lnTo>
                      <a:pt x="271" y="238"/>
                    </a:lnTo>
                    <a:lnTo>
                      <a:pt x="255" y="256"/>
                    </a:lnTo>
                    <a:lnTo>
                      <a:pt x="244" y="275"/>
                    </a:lnTo>
                    <a:lnTo>
                      <a:pt x="235" y="298"/>
                    </a:lnTo>
                    <a:lnTo>
                      <a:pt x="230" y="322"/>
                    </a:lnTo>
                    <a:lnTo>
                      <a:pt x="229" y="348"/>
                    </a:lnTo>
                    <a:lnTo>
                      <a:pt x="230" y="367"/>
                    </a:lnTo>
                    <a:lnTo>
                      <a:pt x="231" y="388"/>
                    </a:lnTo>
                    <a:lnTo>
                      <a:pt x="232" y="410"/>
                    </a:lnTo>
                    <a:lnTo>
                      <a:pt x="232" y="435"/>
                    </a:lnTo>
                    <a:lnTo>
                      <a:pt x="231" y="460"/>
                    </a:lnTo>
                    <a:lnTo>
                      <a:pt x="227" y="486"/>
                    </a:lnTo>
                    <a:lnTo>
                      <a:pt x="220" y="512"/>
                    </a:lnTo>
                    <a:lnTo>
                      <a:pt x="210" y="537"/>
                    </a:lnTo>
                    <a:lnTo>
                      <a:pt x="198" y="558"/>
                    </a:lnTo>
                    <a:lnTo>
                      <a:pt x="183" y="575"/>
                    </a:lnTo>
                    <a:lnTo>
                      <a:pt x="168" y="589"/>
                    </a:lnTo>
                    <a:lnTo>
                      <a:pt x="152" y="602"/>
                    </a:lnTo>
                    <a:lnTo>
                      <a:pt x="137" y="612"/>
                    </a:lnTo>
                    <a:lnTo>
                      <a:pt x="122" y="620"/>
                    </a:lnTo>
                    <a:lnTo>
                      <a:pt x="107" y="626"/>
                    </a:lnTo>
                    <a:lnTo>
                      <a:pt x="94" y="630"/>
                    </a:lnTo>
                    <a:lnTo>
                      <a:pt x="75" y="590"/>
                    </a:lnTo>
                    <a:lnTo>
                      <a:pt x="59" y="550"/>
                    </a:lnTo>
                    <a:lnTo>
                      <a:pt x="45" y="509"/>
                    </a:lnTo>
                    <a:lnTo>
                      <a:pt x="34" y="470"/>
                    </a:lnTo>
                    <a:lnTo>
                      <a:pt x="25" y="431"/>
                    </a:lnTo>
                    <a:lnTo>
                      <a:pt x="19" y="394"/>
                    </a:lnTo>
                    <a:lnTo>
                      <a:pt x="13" y="358"/>
                    </a:lnTo>
                    <a:lnTo>
                      <a:pt x="9" y="325"/>
                    </a:lnTo>
                    <a:lnTo>
                      <a:pt x="5" y="294"/>
                    </a:lnTo>
                    <a:lnTo>
                      <a:pt x="3" y="265"/>
                    </a:lnTo>
                    <a:lnTo>
                      <a:pt x="2" y="240"/>
                    </a:lnTo>
                    <a:lnTo>
                      <a:pt x="1" y="218"/>
                    </a:lnTo>
                    <a:lnTo>
                      <a:pt x="0" y="201"/>
                    </a:lnTo>
                    <a:lnTo>
                      <a:pt x="0" y="174"/>
                    </a:lnTo>
                    <a:lnTo>
                      <a:pt x="1" y="169"/>
                    </a:lnTo>
                    <a:lnTo>
                      <a:pt x="2" y="163"/>
                    </a:lnTo>
                    <a:lnTo>
                      <a:pt x="5" y="156"/>
                    </a:lnTo>
                    <a:lnTo>
                      <a:pt x="9" y="147"/>
                    </a:lnTo>
                    <a:lnTo>
                      <a:pt x="16" y="138"/>
                    </a:lnTo>
                    <a:lnTo>
                      <a:pt x="25" y="127"/>
                    </a:lnTo>
                    <a:lnTo>
                      <a:pt x="37" y="116"/>
                    </a:lnTo>
                    <a:lnTo>
                      <a:pt x="53" y="104"/>
                    </a:lnTo>
                    <a:lnTo>
                      <a:pt x="72" y="92"/>
                    </a:lnTo>
                    <a:lnTo>
                      <a:pt x="95" y="79"/>
                    </a:lnTo>
                    <a:lnTo>
                      <a:pt x="122" y="66"/>
                    </a:lnTo>
                    <a:lnTo>
                      <a:pt x="155" y="53"/>
                    </a:lnTo>
                    <a:lnTo>
                      <a:pt x="193" y="41"/>
                    </a:lnTo>
                    <a:lnTo>
                      <a:pt x="248" y="26"/>
                    </a:lnTo>
                    <a:lnTo>
                      <a:pt x="301" y="14"/>
                    </a:lnTo>
                    <a:lnTo>
                      <a:pt x="352" y="6"/>
                    </a:lnTo>
                    <a:lnTo>
                      <a:pt x="400" y="1"/>
                    </a:lnTo>
                    <a:lnTo>
                      <a:pt x="446" y="0"/>
                    </a:lnTo>
                    <a:close/>
                  </a:path>
                </a:pathLst>
              </a:custGeom>
              <a:solidFill>
                <a:srgbClr val="3AA8F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" name="Freeform 142">
                <a:extLst>
                  <a:ext uri="{FF2B5EF4-FFF2-40B4-BE49-F238E27FC236}">
                    <a16:creationId xmlns:a16="http://schemas.microsoft.com/office/drawing/2014/main" id="{0F62AF70-F47D-E640-8014-57148533FD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66333" y="1174389"/>
                <a:ext cx="1141874" cy="1365742"/>
              </a:xfrm>
              <a:custGeom>
                <a:avLst/>
                <a:gdLst/>
                <a:ahLst/>
                <a:cxnLst>
                  <a:cxn ang="0">
                    <a:pos x="458" y="1"/>
                  </a:cxn>
                  <a:cxn ang="0">
                    <a:pos x="508" y="6"/>
                  </a:cxn>
                  <a:cxn ang="0">
                    <a:pos x="559" y="22"/>
                  </a:cxn>
                  <a:cxn ang="0">
                    <a:pos x="609" y="46"/>
                  </a:cxn>
                  <a:cxn ang="0">
                    <a:pos x="657" y="83"/>
                  </a:cxn>
                  <a:cxn ang="0">
                    <a:pos x="702" y="135"/>
                  </a:cxn>
                  <a:cxn ang="0">
                    <a:pos x="740" y="202"/>
                  </a:cxn>
                  <a:cxn ang="0">
                    <a:pos x="770" y="280"/>
                  </a:cxn>
                  <a:cxn ang="0">
                    <a:pos x="791" y="362"/>
                  </a:cxn>
                  <a:cxn ang="0">
                    <a:pos x="803" y="444"/>
                  </a:cxn>
                  <a:cxn ang="0">
                    <a:pos x="809" y="527"/>
                  </a:cxn>
                  <a:cxn ang="0">
                    <a:pos x="811" y="604"/>
                  </a:cxn>
                  <a:cxn ang="0">
                    <a:pos x="808" y="676"/>
                  </a:cxn>
                  <a:cxn ang="0">
                    <a:pos x="804" y="738"/>
                  </a:cxn>
                  <a:cxn ang="0">
                    <a:pos x="798" y="790"/>
                  </a:cxn>
                  <a:cxn ang="0">
                    <a:pos x="793" y="826"/>
                  </a:cxn>
                  <a:cxn ang="0">
                    <a:pos x="791" y="846"/>
                  </a:cxn>
                  <a:cxn ang="0">
                    <a:pos x="786" y="852"/>
                  </a:cxn>
                  <a:cxn ang="0">
                    <a:pos x="770" y="862"/>
                  </a:cxn>
                  <a:cxn ang="0">
                    <a:pos x="745" y="877"/>
                  </a:cxn>
                  <a:cxn ang="0">
                    <a:pos x="706" y="896"/>
                  </a:cxn>
                  <a:cxn ang="0">
                    <a:pos x="652" y="916"/>
                  </a:cxn>
                  <a:cxn ang="0">
                    <a:pos x="582" y="934"/>
                  </a:cxn>
                  <a:cxn ang="0">
                    <a:pos x="495" y="951"/>
                  </a:cxn>
                  <a:cxn ang="0">
                    <a:pos x="389" y="964"/>
                  </a:cxn>
                  <a:cxn ang="0">
                    <a:pos x="289" y="970"/>
                  </a:cxn>
                  <a:cxn ang="0">
                    <a:pos x="206" y="970"/>
                  </a:cxn>
                  <a:cxn ang="0">
                    <a:pos x="139" y="967"/>
                  </a:cxn>
                  <a:cxn ang="0">
                    <a:pos x="90" y="962"/>
                  </a:cxn>
                  <a:cxn ang="0">
                    <a:pos x="60" y="958"/>
                  </a:cxn>
                  <a:cxn ang="0">
                    <a:pos x="50" y="956"/>
                  </a:cxn>
                  <a:cxn ang="0">
                    <a:pos x="47" y="950"/>
                  </a:cxn>
                  <a:cxn ang="0">
                    <a:pos x="40" y="932"/>
                  </a:cxn>
                  <a:cxn ang="0">
                    <a:pos x="29" y="901"/>
                  </a:cxn>
                  <a:cxn ang="0">
                    <a:pos x="13" y="831"/>
                  </a:cxn>
                  <a:cxn ang="0">
                    <a:pos x="5" y="767"/>
                  </a:cxn>
                  <a:cxn ang="0">
                    <a:pos x="0" y="690"/>
                  </a:cxn>
                  <a:cxn ang="0">
                    <a:pos x="2" y="598"/>
                  </a:cxn>
                  <a:cxn ang="0">
                    <a:pos x="11" y="491"/>
                  </a:cxn>
                  <a:cxn ang="0">
                    <a:pos x="29" y="382"/>
                  </a:cxn>
                  <a:cxn ang="0">
                    <a:pos x="53" y="295"/>
                  </a:cxn>
                  <a:cxn ang="0">
                    <a:pos x="83" y="222"/>
                  </a:cxn>
                  <a:cxn ang="0">
                    <a:pos x="118" y="162"/>
                  </a:cxn>
                  <a:cxn ang="0">
                    <a:pos x="157" y="114"/>
                  </a:cxn>
                  <a:cxn ang="0">
                    <a:pos x="198" y="77"/>
                  </a:cxn>
                  <a:cxn ang="0">
                    <a:pos x="240" y="49"/>
                  </a:cxn>
                  <a:cxn ang="0">
                    <a:pos x="282" y="29"/>
                  </a:cxn>
                  <a:cxn ang="0">
                    <a:pos x="322" y="16"/>
                  </a:cxn>
                  <a:cxn ang="0">
                    <a:pos x="358" y="7"/>
                  </a:cxn>
                  <a:cxn ang="0">
                    <a:pos x="390" y="2"/>
                  </a:cxn>
                  <a:cxn ang="0">
                    <a:pos x="435" y="0"/>
                  </a:cxn>
                </a:cxnLst>
                <a:rect l="0" t="0" r="r" b="b"/>
                <a:pathLst>
                  <a:path w="811" h="970">
                    <a:moveTo>
                      <a:pt x="435" y="0"/>
                    </a:moveTo>
                    <a:lnTo>
                      <a:pt x="458" y="1"/>
                    </a:lnTo>
                    <a:lnTo>
                      <a:pt x="483" y="2"/>
                    </a:lnTo>
                    <a:lnTo>
                      <a:pt x="508" y="6"/>
                    </a:lnTo>
                    <a:lnTo>
                      <a:pt x="533" y="12"/>
                    </a:lnTo>
                    <a:lnTo>
                      <a:pt x="559" y="22"/>
                    </a:lnTo>
                    <a:lnTo>
                      <a:pt x="584" y="32"/>
                    </a:lnTo>
                    <a:lnTo>
                      <a:pt x="609" y="46"/>
                    </a:lnTo>
                    <a:lnTo>
                      <a:pt x="633" y="63"/>
                    </a:lnTo>
                    <a:lnTo>
                      <a:pt x="657" y="83"/>
                    </a:lnTo>
                    <a:lnTo>
                      <a:pt x="680" y="107"/>
                    </a:lnTo>
                    <a:lnTo>
                      <a:pt x="702" y="135"/>
                    </a:lnTo>
                    <a:lnTo>
                      <a:pt x="722" y="166"/>
                    </a:lnTo>
                    <a:lnTo>
                      <a:pt x="740" y="202"/>
                    </a:lnTo>
                    <a:lnTo>
                      <a:pt x="756" y="241"/>
                    </a:lnTo>
                    <a:lnTo>
                      <a:pt x="770" y="280"/>
                    </a:lnTo>
                    <a:lnTo>
                      <a:pt x="781" y="321"/>
                    </a:lnTo>
                    <a:lnTo>
                      <a:pt x="791" y="362"/>
                    </a:lnTo>
                    <a:lnTo>
                      <a:pt x="797" y="403"/>
                    </a:lnTo>
                    <a:lnTo>
                      <a:pt x="803" y="444"/>
                    </a:lnTo>
                    <a:lnTo>
                      <a:pt x="806" y="486"/>
                    </a:lnTo>
                    <a:lnTo>
                      <a:pt x="809" y="527"/>
                    </a:lnTo>
                    <a:lnTo>
                      <a:pt x="811" y="566"/>
                    </a:lnTo>
                    <a:lnTo>
                      <a:pt x="811" y="604"/>
                    </a:lnTo>
                    <a:lnTo>
                      <a:pt x="810" y="641"/>
                    </a:lnTo>
                    <a:lnTo>
                      <a:pt x="808" y="676"/>
                    </a:lnTo>
                    <a:lnTo>
                      <a:pt x="806" y="709"/>
                    </a:lnTo>
                    <a:lnTo>
                      <a:pt x="804" y="738"/>
                    </a:lnTo>
                    <a:lnTo>
                      <a:pt x="801" y="766"/>
                    </a:lnTo>
                    <a:lnTo>
                      <a:pt x="798" y="790"/>
                    </a:lnTo>
                    <a:lnTo>
                      <a:pt x="796" y="810"/>
                    </a:lnTo>
                    <a:lnTo>
                      <a:pt x="793" y="826"/>
                    </a:lnTo>
                    <a:lnTo>
                      <a:pt x="791" y="838"/>
                    </a:lnTo>
                    <a:lnTo>
                      <a:pt x="791" y="846"/>
                    </a:lnTo>
                    <a:lnTo>
                      <a:pt x="790" y="848"/>
                    </a:lnTo>
                    <a:lnTo>
                      <a:pt x="786" y="852"/>
                    </a:lnTo>
                    <a:lnTo>
                      <a:pt x="780" y="857"/>
                    </a:lnTo>
                    <a:lnTo>
                      <a:pt x="770" y="862"/>
                    </a:lnTo>
                    <a:lnTo>
                      <a:pt x="760" y="870"/>
                    </a:lnTo>
                    <a:lnTo>
                      <a:pt x="745" y="877"/>
                    </a:lnTo>
                    <a:lnTo>
                      <a:pt x="727" y="887"/>
                    </a:lnTo>
                    <a:lnTo>
                      <a:pt x="706" y="896"/>
                    </a:lnTo>
                    <a:lnTo>
                      <a:pt x="681" y="906"/>
                    </a:lnTo>
                    <a:lnTo>
                      <a:pt x="652" y="916"/>
                    </a:lnTo>
                    <a:lnTo>
                      <a:pt x="620" y="925"/>
                    </a:lnTo>
                    <a:lnTo>
                      <a:pt x="582" y="934"/>
                    </a:lnTo>
                    <a:lnTo>
                      <a:pt x="541" y="944"/>
                    </a:lnTo>
                    <a:lnTo>
                      <a:pt x="495" y="951"/>
                    </a:lnTo>
                    <a:lnTo>
                      <a:pt x="444" y="958"/>
                    </a:lnTo>
                    <a:lnTo>
                      <a:pt x="389" y="964"/>
                    </a:lnTo>
                    <a:lnTo>
                      <a:pt x="337" y="967"/>
                    </a:lnTo>
                    <a:lnTo>
                      <a:pt x="289" y="970"/>
                    </a:lnTo>
                    <a:lnTo>
                      <a:pt x="245" y="970"/>
                    </a:lnTo>
                    <a:lnTo>
                      <a:pt x="206" y="970"/>
                    </a:lnTo>
                    <a:lnTo>
                      <a:pt x="170" y="969"/>
                    </a:lnTo>
                    <a:lnTo>
                      <a:pt x="139" y="967"/>
                    </a:lnTo>
                    <a:lnTo>
                      <a:pt x="112" y="965"/>
                    </a:lnTo>
                    <a:lnTo>
                      <a:pt x="90" y="962"/>
                    </a:lnTo>
                    <a:lnTo>
                      <a:pt x="72" y="960"/>
                    </a:lnTo>
                    <a:lnTo>
                      <a:pt x="60" y="958"/>
                    </a:lnTo>
                    <a:lnTo>
                      <a:pt x="52" y="957"/>
                    </a:lnTo>
                    <a:lnTo>
                      <a:pt x="50" y="956"/>
                    </a:lnTo>
                    <a:lnTo>
                      <a:pt x="49" y="955"/>
                    </a:lnTo>
                    <a:lnTo>
                      <a:pt x="47" y="950"/>
                    </a:lnTo>
                    <a:lnTo>
                      <a:pt x="44" y="943"/>
                    </a:lnTo>
                    <a:lnTo>
                      <a:pt x="40" y="932"/>
                    </a:lnTo>
                    <a:lnTo>
                      <a:pt x="35" y="919"/>
                    </a:lnTo>
                    <a:lnTo>
                      <a:pt x="29" y="901"/>
                    </a:lnTo>
                    <a:lnTo>
                      <a:pt x="18" y="857"/>
                    </a:lnTo>
                    <a:lnTo>
                      <a:pt x="13" y="831"/>
                    </a:lnTo>
                    <a:lnTo>
                      <a:pt x="9" y="800"/>
                    </a:lnTo>
                    <a:lnTo>
                      <a:pt x="5" y="767"/>
                    </a:lnTo>
                    <a:lnTo>
                      <a:pt x="2" y="730"/>
                    </a:lnTo>
                    <a:lnTo>
                      <a:pt x="0" y="690"/>
                    </a:lnTo>
                    <a:lnTo>
                      <a:pt x="0" y="645"/>
                    </a:lnTo>
                    <a:lnTo>
                      <a:pt x="2" y="598"/>
                    </a:lnTo>
                    <a:lnTo>
                      <a:pt x="6" y="547"/>
                    </a:lnTo>
                    <a:lnTo>
                      <a:pt x="11" y="491"/>
                    </a:lnTo>
                    <a:lnTo>
                      <a:pt x="20" y="433"/>
                    </a:lnTo>
                    <a:lnTo>
                      <a:pt x="29" y="382"/>
                    </a:lnTo>
                    <a:lnTo>
                      <a:pt x="40" y="337"/>
                    </a:lnTo>
                    <a:lnTo>
                      <a:pt x="53" y="295"/>
                    </a:lnTo>
                    <a:lnTo>
                      <a:pt x="67" y="257"/>
                    </a:lnTo>
                    <a:lnTo>
                      <a:pt x="83" y="222"/>
                    </a:lnTo>
                    <a:lnTo>
                      <a:pt x="100" y="191"/>
                    </a:lnTo>
                    <a:lnTo>
                      <a:pt x="118" y="162"/>
                    </a:lnTo>
                    <a:lnTo>
                      <a:pt x="138" y="137"/>
                    </a:lnTo>
                    <a:lnTo>
                      <a:pt x="157" y="114"/>
                    </a:lnTo>
                    <a:lnTo>
                      <a:pt x="178" y="94"/>
                    </a:lnTo>
                    <a:lnTo>
                      <a:pt x="198" y="77"/>
                    </a:lnTo>
                    <a:lnTo>
                      <a:pt x="219" y="63"/>
                    </a:lnTo>
                    <a:lnTo>
                      <a:pt x="240" y="49"/>
                    </a:lnTo>
                    <a:lnTo>
                      <a:pt x="261" y="38"/>
                    </a:lnTo>
                    <a:lnTo>
                      <a:pt x="282" y="29"/>
                    </a:lnTo>
                    <a:lnTo>
                      <a:pt x="302" y="22"/>
                    </a:lnTo>
                    <a:lnTo>
                      <a:pt x="322" y="16"/>
                    </a:lnTo>
                    <a:lnTo>
                      <a:pt x="340" y="11"/>
                    </a:lnTo>
                    <a:lnTo>
                      <a:pt x="358" y="7"/>
                    </a:lnTo>
                    <a:lnTo>
                      <a:pt x="375" y="4"/>
                    </a:lnTo>
                    <a:lnTo>
                      <a:pt x="390" y="2"/>
                    </a:lnTo>
                    <a:lnTo>
                      <a:pt x="412" y="1"/>
                    </a:lnTo>
                    <a:lnTo>
                      <a:pt x="435" y="0"/>
                    </a:lnTo>
                    <a:close/>
                  </a:path>
                </a:pathLst>
              </a:custGeom>
              <a:solidFill>
                <a:srgbClr val="BCF1F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" name="Freeform 143">
                <a:extLst>
                  <a:ext uri="{FF2B5EF4-FFF2-40B4-BE49-F238E27FC236}">
                    <a16:creationId xmlns:a16="http://schemas.microsoft.com/office/drawing/2014/main" id="{039EB540-9775-9F44-9522-6FC6DDB3CB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0091" y="1496817"/>
                <a:ext cx="149246" cy="157694"/>
              </a:xfrm>
              <a:custGeom>
                <a:avLst/>
                <a:gdLst/>
                <a:ahLst/>
                <a:cxnLst>
                  <a:cxn ang="0">
                    <a:pos x="39" y="0"/>
                  </a:cxn>
                  <a:cxn ang="0">
                    <a:pos x="54" y="0"/>
                  </a:cxn>
                  <a:cxn ang="0">
                    <a:pos x="67" y="3"/>
                  </a:cxn>
                  <a:cxn ang="0">
                    <a:pos x="79" y="9"/>
                  </a:cxn>
                  <a:cxn ang="0">
                    <a:pos x="89" y="17"/>
                  </a:cxn>
                  <a:cxn ang="0">
                    <a:pos x="97" y="26"/>
                  </a:cxn>
                  <a:cxn ang="0">
                    <a:pos x="100" y="32"/>
                  </a:cxn>
                  <a:cxn ang="0">
                    <a:pos x="103" y="39"/>
                  </a:cxn>
                  <a:cxn ang="0">
                    <a:pos x="106" y="47"/>
                  </a:cxn>
                  <a:cxn ang="0">
                    <a:pos x="106" y="55"/>
                  </a:cxn>
                  <a:cxn ang="0">
                    <a:pos x="106" y="66"/>
                  </a:cxn>
                  <a:cxn ang="0">
                    <a:pos x="105" y="75"/>
                  </a:cxn>
                  <a:cxn ang="0">
                    <a:pos x="102" y="83"/>
                  </a:cxn>
                  <a:cxn ang="0">
                    <a:pos x="97" y="92"/>
                  </a:cxn>
                  <a:cxn ang="0">
                    <a:pos x="90" y="99"/>
                  </a:cxn>
                  <a:cxn ang="0">
                    <a:pos x="81" y="106"/>
                  </a:cxn>
                  <a:cxn ang="0">
                    <a:pos x="70" y="110"/>
                  </a:cxn>
                  <a:cxn ang="0">
                    <a:pos x="55" y="112"/>
                  </a:cxn>
                  <a:cxn ang="0">
                    <a:pos x="38" y="112"/>
                  </a:cxn>
                  <a:cxn ang="0">
                    <a:pos x="3" y="71"/>
                  </a:cxn>
                  <a:cxn ang="0">
                    <a:pos x="2" y="69"/>
                  </a:cxn>
                  <a:cxn ang="0">
                    <a:pos x="1" y="63"/>
                  </a:cxn>
                  <a:cxn ang="0">
                    <a:pos x="0" y="55"/>
                  </a:cxn>
                  <a:cxn ang="0">
                    <a:pos x="0" y="45"/>
                  </a:cxn>
                  <a:cxn ang="0">
                    <a:pos x="2" y="35"/>
                  </a:cxn>
                  <a:cxn ang="0">
                    <a:pos x="5" y="25"/>
                  </a:cxn>
                  <a:cxn ang="0">
                    <a:pos x="13" y="15"/>
                  </a:cxn>
                  <a:cxn ang="0">
                    <a:pos x="26" y="5"/>
                  </a:cxn>
                  <a:cxn ang="0">
                    <a:pos x="39" y="0"/>
                  </a:cxn>
                </a:cxnLst>
                <a:rect l="0" t="0" r="r" b="b"/>
                <a:pathLst>
                  <a:path w="106" h="112">
                    <a:moveTo>
                      <a:pt x="39" y="0"/>
                    </a:moveTo>
                    <a:lnTo>
                      <a:pt x="54" y="0"/>
                    </a:lnTo>
                    <a:lnTo>
                      <a:pt x="67" y="3"/>
                    </a:lnTo>
                    <a:lnTo>
                      <a:pt x="79" y="9"/>
                    </a:lnTo>
                    <a:lnTo>
                      <a:pt x="89" y="17"/>
                    </a:lnTo>
                    <a:lnTo>
                      <a:pt x="97" y="26"/>
                    </a:lnTo>
                    <a:lnTo>
                      <a:pt x="100" y="32"/>
                    </a:lnTo>
                    <a:lnTo>
                      <a:pt x="103" y="39"/>
                    </a:lnTo>
                    <a:lnTo>
                      <a:pt x="106" y="47"/>
                    </a:lnTo>
                    <a:lnTo>
                      <a:pt x="106" y="55"/>
                    </a:lnTo>
                    <a:lnTo>
                      <a:pt x="106" y="66"/>
                    </a:lnTo>
                    <a:lnTo>
                      <a:pt x="105" y="75"/>
                    </a:lnTo>
                    <a:lnTo>
                      <a:pt x="102" y="83"/>
                    </a:lnTo>
                    <a:lnTo>
                      <a:pt x="97" y="92"/>
                    </a:lnTo>
                    <a:lnTo>
                      <a:pt x="90" y="99"/>
                    </a:lnTo>
                    <a:lnTo>
                      <a:pt x="81" y="106"/>
                    </a:lnTo>
                    <a:lnTo>
                      <a:pt x="70" y="110"/>
                    </a:lnTo>
                    <a:lnTo>
                      <a:pt x="55" y="112"/>
                    </a:lnTo>
                    <a:lnTo>
                      <a:pt x="38" y="112"/>
                    </a:lnTo>
                    <a:lnTo>
                      <a:pt x="3" y="71"/>
                    </a:lnTo>
                    <a:lnTo>
                      <a:pt x="2" y="69"/>
                    </a:lnTo>
                    <a:lnTo>
                      <a:pt x="1" y="63"/>
                    </a:lnTo>
                    <a:lnTo>
                      <a:pt x="0" y="55"/>
                    </a:lnTo>
                    <a:lnTo>
                      <a:pt x="0" y="45"/>
                    </a:lnTo>
                    <a:lnTo>
                      <a:pt x="2" y="35"/>
                    </a:lnTo>
                    <a:lnTo>
                      <a:pt x="5" y="25"/>
                    </a:lnTo>
                    <a:lnTo>
                      <a:pt x="13" y="15"/>
                    </a:lnTo>
                    <a:lnTo>
                      <a:pt x="26" y="5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" name="Freeform 144">
                <a:extLst>
                  <a:ext uri="{FF2B5EF4-FFF2-40B4-BE49-F238E27FC236}">
                    <a16:creationId xmlns:a16="http://schemas.microsoft.com/office/drawing/2014/main" id="{0BB8B4E1-96BA-1740-B79C-82079E4A96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69182" y="1551728"/>
                <a:ext cx="325244" cy="751862"/>
              </a:xfrm>
              <a:custGeom>
                <a:avLst/>
                <a:gdLst/>
                <a:ahLst/>
                <a:cxnLst>
                  <a:cxn ang="0">
                    <a:pos x="193" y="0"/>
                  </a:cxn>
                  <a:cxn ang="0">
                    <a:pos x="202" y="0"/>
                  </a:cxn>
                  <a:cxn ang="0">
                    <a:pos x="210" y="1"/>
                  </a:cxn>
                  <a:cxn ang="0">
                    <a:pos x="219" y="7"/>
                  </a:cxn>
                  <a:cxn ang="0">
                    <a:pos x="227" y="16"/>
                  </a:cxn>
                  <a:cxn ang="0">
                    <a:pos x="231" y="27"/>
                  </a:cxn>
                  <a:cxn ang="0">
                    <a:pos x="231" y="39"/>
                  </a:cxn>
                  <a:cxn ang="0">
                    <a:pos x="227" y="51"/>
                  </a:cxn>
                  <a:cxn ang="0">
                    <a:pos x="226" y="53"/>
                  </a:cxn>
                  <a:cxn ang="0">
                    <a:pos x="222" y="57"/>
                  </a:cxn>
                  <a:cxn ang="0">
                    <a:pos x="217" y="63"/>
                  </a:cxn>
                  <a:cxn ang="0">
                    <a:pos x="210" y="73"/>
                  </a:cxn>
                  <a:cxn ang="0">
                    <a:pos x="203" y="86"/>
                  </a:cxn>
                  <a:cxn ang="0">
                    <a:pos x="194" y="101"/>
                  </a:cxn>
                  <a:cxn ang="0">
                    <a:pos x="186" y="119"/>
                  </a:cxn>
                  <a:cxn ang="0">
                    <a:pos x="177" y="139"/>
                  </a:cxn>
                  <a:cxn ang="0">
                    <a:pos x="169" y="161"/>
                  </a:cxn>
                  <a:cxn ang="0">
                    <a:pos x="162" y="187"/>
                  </a:cxn>
                  <a:cxn ang="0">
                    <a:pos x="157" y="215"/>
                  </a:cxn>
                  <a:cxn ang="0">
                    <a:pos x="152" y="245"/>
                  </a:cxn>
                  <a:cxn ang="0">
                    <a:pos x="150" y="277"/>
                  </a:cxn>
                  <a:cxn ang="0">
                    <a:pos x="151" y="312"/>
                  </a:cxn>
                  <a:cxn ang="0">
                    <a:pos x="153" y="349"/>
                  </a:cxn>
                  <a:cxn ang="0">
                    <a:pos x="159" y="388"/>
                  </a:cxn>
                  <a:cxn ang="0">
                    <a:pos x="169" y="429"/>
                  </a:cxn>
                  <a:cxn ang="0">
                    <a:pos x="182" y="473"/>
                  </a:cxn>
                  <a:cxn ang="0">
                    <a:pos x="181" y="475"/>
                  </a:cxn>
                  <a:cxn ang="0">
                    <a:pos x="175" y="478"/>
                  </a:cxn>
                  <a:cxn ang="0">
                    <a:pos x="167" y="483"/>
                  </a:cxn>
                  <a:cxn ang="0">
                    <a:pos x="155" y="490"/>
                  </a:cxn>
                  <a:cxn ang="0">
                    <a:pos x="123" y="506"/>
                  </a:cxn>
                  <a:cxn ang="0">
                    <a:pos x="105" y="513"/>
                  </a:cxn>
                  <a:cxn ang="0">
                    <a:pos x="84" y="521"/>
                  </a:cxn>
                  <a:cxn ang="0">
                    <a:pos x="62" y="527"/>
                  </a:cxn>
                  <a:cxn ang="0">
                    <a:pos x="39" y="532"/>
                  </a:cxn>
                  <a:cxn ang="0">
                    <a:pos x="15" y="534"/>
                  </a:cxn>
                  <a:cxn ang="0">
                    <a:pos x="14" y="532"/>
                  </a:cxn>
                  <a:cxn ang="0">
                    <a:pos x="13" y="526"/>
                  </a:cxn>
                  <a:cxn ang="0">
                    <a:pos x="10" y="516"/>
                  </a:cxn>
                  <a:cxn ang="0">
                    <a:pos x="8" y="501"/>
                  </a:cxn>
                  <a:cxn ang="0">
                    <a:pos x="5" y="485"/>
                  </a:cxn>
                  <a:cxn ang="0">
                    <a:pos x="3" y="465"/>
                  </a:cxn>
                  <a:cxn ang="0">
                    <a:pos x="1" y="441"/>
                  </a:cxn>
                  <a:cxn ang="0">
                    <a:pos x="0" y="416"/>
                  </a:cxn>
                  <a:cxn ang="0">
                    <a:pos x="0" y="388"/>
                  </a:cxn>
                  <a:cxn ang="0">
                    <a:pos x="2" y="358"/>
                  </a:cxn>
                  <a:cxn ang="0">
                    <a:pos x="6" y="326"/>
                  </a:cxn>
                  <a:cxn ang="0">
                    <a:pos x="12" y="293"/>
                  </a:cxn>
                  <a:cxn ang="0">
                    <a:pos x="20" y="259"/>
                  </a:cxn>
                  <a:cxn ang="0">
                    <a:pos x="32" y="223"/>
                  </a:cxn>
                  <a:cxn ang="0">
                    <a:pos x="47" y="187"/>
                  </a:cxn>
                  <a:cxn ang="0">
                    <a:pos x="65" y="151"/>
                  </a:cxn>
                  <a:cxn ang="0">
                    <a:pos x="87" y="114"/>
                  </a:cxn>
                  <a:cxn ang="0">
                    <a:pos x="114" y="77"/>
                  </a:cxn>
                  <a:cxn ang="0">
                    <a:pos x="145" y="41"/>
                  </a:cxn>
                  <a:cxn ang="0">
                    <a:pos x="181" y="5"/>
                  </a:cxn>
                  <a:cxn ang="0">
                    <a:pos x="182" y="4"/>
                  </a:cxn>
                  <a:cxn ang="0">
                    <a:pos x="187" y="2"/>
                  </a:cxn>
                  <a:cxn ang="0">
                    <a:pos x="193" y="0"/>
                  </a:cxn>
                </a:cxnLst>
                <a:rect l="0" t="0" r="r" b="b"/>
                <a:pathLst>
                  <a:path w="231" h="534">
                    <a:moveTo>
                      <a:pt x="193" y="0"/>
                    </a:moveTo>
                    <a:lnTo>
                      <a:pt x="202" y="0"/>
                    </a:lnTo>
                    <a:lnTo>
                      <a:pt x="210" y="1"/>
                    </a:lnTo>
                    <a:lnTo>
                      <a:pt x="219" y="7"/>
                    </a:lnTo>
                    <a:lnTo>
                      <a:pt x="227" y="16"/>
                    </a:lnTo>
                    <a:lnTo>
                      <a:pt x="231" y="27"/>
                    </a:lnTo>
                    <a:lnTo>
                      <a:pt x="231" y="39"/>
                    </a:lnTo>
                    <a:lnTo>
                      <a:pt x="227" y="51"/>
                    </a:lnTo>
                    <a:lnTo>
                      <a:pt x="226" y="53"/>
                    </a:lnTo>
                    <a:lnTo>
                      <a:pt x="222" y="57"/>
                    </a:lnTo>
                    <a:lnTo>
                      <a:pt x="217" y="63"/>
                    </a:lnTo>
                    <a:lnTo>
                      <a:pt x="210" y="73"/>
                    </a:lnTo>
                    <a:lnTo>
                      <a:pt x="203" y="86"/>
                    </a:lnTo>
                    <a:lnTo>
                      <a:pt x="194" y="101"/>
                    </a:lnTo>
                    <a:lnTo>
                      <a:pt x="186" y="119"/>
                    </a:lnTo>
                    <a:lnTo>
                      <a:pt x="177" y="139"/>
                    </a:lnTo>
                    <a:lnTo>
                      <a:pt x="169" y="161"/>
                    </a:lnTo>
                    <a:lnTo>
                      <a:pt x="162" y="187"/>
                    </a:lnTo>
                    <a:lnTo>
                      <a:pt x="157" y="215"/>
                    </a:lnTo>
                    <a:lnTo>
                      <a:pt x="152" y="245"/>
                    </a:lnTo>
                    <a:lnTo>
                      <a:pt x="150" y="277"/>
                    </a:lnTo>
                    <a:lnTo>
                      <a:pt x="151" y="312"/>
                    </a:lnTo>
                    <a:lnTo>
                      <a:pt x="153" y="349"/>
                    </a:lnTo>
                    <a:lnTo>
                      <a:pt x="159" y="388"/>
                    </a:lnTo>
                    <a:lnTo>
                      <a:pt x="169" y="429"/>
                    </a:lnTo>
                    <a:lnTo>
                      <a:pt x="182" y="473"/>
                    </a:lnTo>
                    <a:lnTo>
                      <a:pt x="181" y="475"/>
                    </a:lnTo>
                    <a:lnTo>
                      <a:pt x="175" y="478"/>
                    </a:lnTo>
                    <a:lnTo>
                      <a:pt x="167" y="483"/>
                    </a:lnTo>
                    <a:lnTo>
                      <a:pt x="155" y="490"/>
                    </a:lnTo>
                    <a:lnTo>
                      <a:pt x="123" y="506"/>
                    </a:lnTo>
                    <a:lnTo>
                      <a:pt x="105" y="513"/>
                    </a:lnTo>
                    <a:lnTo>
                      <a:pt x="84" y="521"/>
                    </a:lnTo>
                    <a:lnTo>
                      <a:pt x="62" y="527"/>
                    </a:lnTo>
                    <a:lnTo>
                      <a:pt x="39" y="532"/>
                    </a:lnTo>
                    <a:lnTo>
                      <a:pt x="15" y="534"/>
                    </a:lnTo>
                    <a:lnTo>
                      <a:pt x="14" y="532"/>
                    </a:lnTo>
                    <a:lnTo>
                      <a:pt x="13" y="526"/>
                    </a:lnTo>
                    <a:lnTo>
                      <a:pt x="10" y="516"/>
                    </a:lnTo>
                    <a:lnTo>
                      <a:pt x="8" y="501"/>
                    </a:lnTo>
                    <a:lnTo>
                      <a:pt x="5" y="485"/>
                    </a:lnTo>
                    <a:lnTo>
                      <a:pt x="3" y="465"/>
                    </a:lnTo>
                    <a:lnTo>
                      <a:pt x="1" y="441"/>
                    </a:lnTo>
                    <a:lnTo>
                      <a:pt x="0" y="416"/>
                    </a:lnTo>
                    <a:lnTo>
                      <a:pt x="0" y="388"/>
                    </a:lnTo>
                    <a:lnTo>
                      <a:pt x="2" y="358"/>
                    </a:lnTo>
                    <a:lnTo>
                      <a:pt x="6" y="326"/>
                    </a:lnTo>
                    <a:lnTo>
                      <a:pt x="12" y="293"/>
                    </a:lnTo>
                    <a:lnTo>
                      <a:pt x="20" y="259"/>
                    </a:lnTo>
                    <a:lnTo>
                      <a:pt x="32" y="223"/>
                    </a:lnTo>
                    <a:lnTo>
                      <a:pt x="47" y="187"/>
                    </a:lnTo>
                    <a:lnTo>
                      <a:pt x="65" y="151"/>
                    </a:lnTo>
                    <a:lnTo>
                      <a:pt x="87" y="114"/>
                    </a:lnTo>
                    <a:lnTo>
                      <a:pt x="114" y="77"/>
                    </a:lnTo>
                    <a:lnTo>
                      <a:pt x="145" y="41"/>
                    </a:lnTo>
                    <a:lnTo>
                      <a:pt x="181" y="5"/>
                    </a:lnTo>
                    <a:lnTo>
                      <a:pt x="182" y="4"/>
                    </a:lnTo>
                    <a:lnTo>
                      <a:pt x="187" y="2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" name="Freeform 145">
                <a:extLst>
                  <a:ext uri="{FF2B5EF4-FFF2-40B4-BE49-F238E27FC236}">
                    <a16:creationId xmlns:a16="http://schemas.microsoft.com/office/drawing/2014/main" id="{48226B02-5D07-4B41-B383-A9CC5C8433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45213" y="2334566"/>
                <a:ext cx="76031" cy="157694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26" y="2"/>
                  </a:cxn>
                  <a:cxn ang="0">
                    <a:pos x="35" y="9"/>
                  </a:cxn>
                  <a:cxn ang="0">
                    <a:pos x="42" y="20"/>
                  </a:cxn>
                  <a:cxn ang="0">
                    <a:pos x="48" y="35"/>
                  </a:cxn>
                  <a:cxn ang="0">
                    <a:pos x="52" y="53"/>
                  </a:cxn>
                  <a:cxn ang="0">
                    <a:pos x="54" y="68"/>
                  </a:cxn>
                  <a:cxn ang="0">
                    <a:pos x="53" y="81"/>
                  </a:cxn>
                  <a:cxn ang="0">
                    <a:pos x="51" y="94"/>
                  </a:cxn>
                  <a:cxn ang="0">
                    <a:pos x="47" y="103"/>
                  </a:cxn>
                  <a:cxn ang="0">
                    <a:pos x="42" y="110"/>
                  </a:cxn>
                  <a:cxn ang="0">
                    <a:pos x="36" y="112"/>
                  </a:cxn>
                  <a:cxn ang="0">
                    <a:pos x="27" y="110"/>
                  </a:cxn>
                  <a:cxn ang="0">
                    <a:pos x="19" y="104"/>
                  </a:cxn>
                  <a:cxn ang="0">
                    <a:pos x="11" y="93"/>
                  </a:cxn>
                  <a:cxn ang="0">
                    <a:pos x="5" y="78"/>
                  </a:cxn>
                  <a:cxn ang="0">
                    <a:pos x="1" y="60"/>
                  </a:cxn>
                  <a:cxn ang="0">
                    <a:pos x="0" y="45"/>
                  </a:cxn>
                  <a:cxn ang="0">
                    <a:pos x="0" y="32"/>
                  </a:cxn>
                  <a:cxn ang="0">
                    <a:pos x="2" y="19"/>
                  </a:cxn>
                  <a:cxn ang="0">
                    <a:pos x="6" y="10"/>
                  </a:cxn>
                  <a:cxn ang="0">
                    <a:pos x="11" y="3"/>
                  </a:cxn>
                  <a:cxn ang="0">
                    <a:pos x="18" y="0"/>
                  </a:cxn>
                </a:cxnLst>
                <a:rect l="0" t="0" r="r" b="b"/>
                <a:pathLst>
                  <a:path w="54" h="112">
                    <a:moveTo>
                      <a:pt x="18" y="0"/>
                    </a:moveTo>
                    <a:lnTo>
                      <a:pt x="26" y="2"/>
                    </a:lnTo>
                    <a:lnTo>
                      <a:pt x="35" y="9"/>
                    </a:lnTo>
                    <a:lnTo>
                      <a:pt x="42" y="20"/>
                    </a:lnTo>
                    <a:lnTo>
                      <a:pt x="48" y="35"/>
                    </a:lnTo>
                    <a:lnTo>
                      <a:pt x="52" y="53"/>
                    </a:lnTo>
                    <a:lnTo>
                      <a:pt x="54" y="68"/>
                    </a:lnTo>
                    <a:lnTo>
                      <a:pt x="53" y="81"/>
                    </a:lnTo>
                    <a:lnTo>
                      <a:pt x="51" y="94"/>
                    </a:lnTo>
                    <a:lnTo>
                      <a:pt x="47" y="103"/>
                    </a:lnTo>
                    <a:lnTo>
                      <a:pt x="42" y="110"/>
                    </a:lnTo>
                    <a:lnTo>
                      <a:pt x="36" y="112"/>
                    </a:lnTo>
                    <a:lnTo>
                      <a:pt x="27" y="110"/>
                    </a:lnTo>
                    <a:lnTo>
                      <a:pt x="19" y="104"/>
                    </a:lnTo>
                    <a:lnTo>
                      <a:pt x="11" y="93"/>
                    </a:lnTo>
                    <a:lnTo>
                      <a:pt x="5" y="78"/>
                    </a:lnTo>
                    <a:lnTo>
                      <a:pt x="1" y="60"/>
                    </a:lnTo>
                    <a:lnTo>
                      <a:pt x="0" y="45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6" y="10"/>
                    </a:lnTo>
                    <a:lnTo>
                      <a:pt x="11" y="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" name="Freeform 146">
                <a:extLst>
                  <a:ext uri="{FF2B5EF4-FFF2-40B4-BE49-F238E27FC236}">
                    <a16:creationId xmlns:a16="http://schemas.microsoft.com/office/drawing/2014/main" id="{6AE1F7C1-9F6C-E448-ADAD-9C86D45D8A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2364" y="2304998"/>
                <a:ext cx="97151" cy="147838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24" y="2"/>
                  </a:cxn>
                  <a:cxn ang="0">
                    <a:pos x="33" y="8"/>
                  </a:cxn>
                  <a:cxn ang="0">
                    <a:pos x="42" y="17"/>
                  </a:cxn>
                  <a:cxn ang="0">
                    <a:pos x="50" y="28"/>
                  </a:cxn>
                  <a:cxn ang="0">
                    <a:pos x="58" y="40"/>
                  </a:cxn>
                  <a:cxn ang="0">
                    <a:pos x="64" y="54"/>
                  </a:cxn>
                  <a:cxn ang="0">
                    <a:pos x="68" y="68"/>
                  </a:cxn>
                  <a:cxn ang="0">
                    <a:pos x="69" y="80"/>
                  </a:cxn>
                  <a:cxn ang="0">
                    <a:pos x="69" y="90"/>
                  </a:cxn>
                  <a:cxn ang="0">
                    <a:pos x="65" y="98"/>
                  </a:cxn>
                  <a:cxn ang="0">
                    <a:pos x="60" y="103"/>
                  </a:cxn>
                  <a:cxn ang="0">
                    <a:pos x="53" y="105"/>
                  </a:cxn>
                  <a:cxn ang="0">
                    <a:pos x="44" y="102"/>
                  </a:cxn>
                  <a:cxn ang="0">
                    <a:pos x="36" y="96"/>
                  </a:cxn>
                  <a:cxn ang="0">
                    <a:pos x="28" y="88"/>
                  </a:cxn>
                  <a:cxn ang="0">
                    <a:pos x="19" y="77"/>
                  </a:cxn>
                  <a:cxn ang="0">
                    <a:pos x="12" y="64"/>
                  </a:cxn>
                  <a:cxn ang="0">
                    <a:pos x="6" y="50"/>
                  </a:cxn>
                  <a:cxn ang="0">
                    <a:pos x="2" y="37"/>
                  </a:cxn>
                  <a:cxn ang="0">
                    <a:pos x="0" y="25"/>
                  </a:cxn>
                  <a:cxn ang="0">
                    <a:pos x="1" y="14"/>
                  </a:cxn>
                  <a:cxn ang="0">
                    <a:pos x="4" y="7"/>
                  </a:cxn>
                  <a:cxn ang="0">
                    <a:pos x="9" y="2"/>
                  </a:cxn>
                  <a:cxn ang="0">
                    <a:pos x="16" y="0"/>
                  </a:cxn>
                </a:cxnLst>
                <a:rect l="0" t="0" r="r" b="b"/>
                <a:pathLst>
                  <a:path w="69" h="105">
                    <a:moveTo>
                      <a:pt x="16" y="0"/>
                    </a:moveTo>
                    <a:lnTo>
                      <a:pt x="24" y="2"/>
                    </a:lnTo>
                    <a:lnTo>
                      <a:pt x="33" y="8"/>
                    </a:lnTo>
                    <a:lnTo>
                      <a:pt x="42" y="17"/>
                    </a:lnTo>
                    <a:lnTo>
                      <a:pt x="50" y="28"/>
                    </a:lnTo>
                    <a:lnTo>
                      <a:pt x="58" y="40"/>
                    </a:lnTo>
                    <a:lnTo>
                      <a:pt x="64" y="54"/>
                    </a:lnTo>
                    <a:lnTo>
                      <a:pt x="68" y="68"/>
                    </a:lnTo>
                    <a:lnTo>
                      <a:pt x="69" y="80"/>
                    </a:lnTo>
                    <a:lnTo>
                      <a:pt x="69" y="90"/>
                    </a:lnTo>
                    <a:lnTo>
                      <a:pt x="65" y="98"/>
                    </a:lnTo>
                    <a:lnTo>
                      <a:pt x="60" y="103"/>
                    </a:lnTo>
                    <a:lnTo>
                      <a:pt x="53" y="105"/>
                    </a:lnTo>
                    <a:lnTo>
                      <a:pt x="44" y="102"/>
                    </a:lnTo>
                    <a:lnTo>
                      <a:pt x="36" y="96"/>
                    </a:lnTo>
                    <a:lnTo>
                      <a:pt x="28" y="88"/>
                    </a:lnTo>
                    <a:lnTo>
                      <a:pt x="19" y="77"/>
                    </a:lnTo>
                    <a:lnTo>
                      <a:pt x="12" y="64"/>
                    </a:lnTo>
                    <a:lnTo>
                      <a:pt x="6" y="50"/>
                    </a:lnTo>
                    <a:lnTo>
                      <a:pt x="2" y="37"/>
                    </a:lnTo>
                    <a:lnTo>
                      <a:pt x="0" y="25"/>
                    </a:lnTo>
                    <a:lnTo>
                      <a:pt x="1" y="14"/>
                    </a:lnTo>
                    <a:lnTo>
                      <a:pt x="4" y="7"/>
                    </a:lnTo>
                    <a:lnTo>
                      <a:pt x="9" y="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" name="Freeform 147">
                <a:extLst>
                  <a:ext uri="{FF2B5EF4-FFF2-40B4-BE49-F238E27FC236}">
                    <a16:creationId xmlns:a16="http://schemas.microsoft.com/office/drawing/2014/main" id="{682BA521-601B-EC45-BC0B-275E6054C8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32475" y="2251495"/>
                <a:ext cx="123902" cy="114047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26" y="2"/>
                  </a:cxn>
                  <a:cxn ang="0">
                    <a:pos x="38" y="5"/>
                  </a:cxn>
                  <a:cxn ang="0">
                    <a:pos x="49" y="12"/>
                  </a:cxn>
                  <a:cxn ang="0">
                    <a:pos x="61" y="20"/>
                  </a:cxn>
                  <a:cxn ang="0">
                    <a:pos x="71" y="30"/>
                  </a:cxn>
                  <a:cxn ang="0">
                    <a:pos x="79" y="41"/>
                  </a:cxn>
                  <a:cxn ang="0">
                    <a:pos x="85" y="51"/>
                  </a:cxn>
                  <a:cxn ang="0">
                    <a:pos x="88" y="61"/>
                  </a:cxn>
                  <a:cxn ang="0">
                    <a:pos x="88" y="69"/>
                  </a:cxn>
                  <a:cxn ang="0">
                    <a:pos x="84" y="76"/>
                  </a:cxn>
                  <a:cxn ang="0">
                    <a:pos x="78" y="80"/>
                  </a:cxn>
                  <a:cxn ang="0">
                    <a:pos x="70" y="81"/>
                  </a:cxn>
                  <a:cxn ang="0">
                    <a:pos x="60" y="79"/>
                  </a:cxn>
                  <a:cxn ang="0">
                    <a:pos x="49" y="75"/>
                  </a:cxn>
                  <a:cxn ang="0">
                    <a:pos x="38" y="69"/>
                  </a:cxn>
                  <a:cxn ang="0">
                    <a:pos x="26" y="60"/>
                  </a:cxn>
                  <a:cxn ang="0">
                    <a:pos x="16" y="50"/>
                  </a:cxn>
                  <a:cxn ang="0">
                    <a:pos x="8" y="40"/>
                  </a:cxn>
                  <a:cxn ang="0">
                    <a:pos x="2" y="30"/>
                  </a:cxn>
                  <a:cxn ang="0">
                    <a:pos x="0" y="20"/>
                  </a:cxn>
                  <a:cxn ang="0">
                    <a:pos x="0" y="12"/>
                  </a:cxn>
                  <a:cxn ang="0">
                    <a:pos x="3" y="5"/>
                  </a:cxn>
                  <a:cxn ang="0">
                    <a:pos x="9" y="1"/>
                  </a:cxn>
                  <a:cxn ang="0">
                    <a:pos x="17" y="0"/>
                  </a:cxn>
                </a:cxnLst>
                <a:rect l="0" t="0" r="r" b="b"/>
                <a:pathLst>
                  <a:path w="88" h="81">
                    <a:moveTo>
                      <a:pt x="17" y="0"/>
                    </a:moveTo>
                    <a:lnTo>
                      <a:pt x="26" y="2"/>
                    </a:lnTo>
                    <a:lnTo>
                      <a:pt x="38" y="5"/>
                    </a:lnTo>
                    <a:lnTo>
                      <a:pt x="49" y="12"/>
                    </a:lnTo>
                    <a:lnTo>
                      <a:pt x="61" y="20"/>
                    </a:lnTo>
                    <a:lnTo>
                      <a:pt x="71" y="30"/>
                    </a:lnTo>
                    <a:lnTo>
                      <a:pt x="79" y="41"/>
                    </a:lnTo>
                    <a:lnTo>
                      <a:pt x="85" y="51"/>
                    </a:lnTo>
                    <a:lnTo>
                      <a:pt x="88" y="61"/>
                    </a:lnTo>
                    <a:lnTo>
                      <a:pt x="88" y="69"/>
                    </a:lnTo>
                    <a:lnTo>
                      <a:pt x="84" y="76"/>
                    </a:lnTo>
                    <a:lnTo>
                      <a:pt x="78" y="80"/>
                    </a:lnTo>
                    <a:lnTo>
                      <a:pt x="70" y="81"/>
                    </a:lnTo>
                    <a:lnTo>
                      <a:pt x="60" y="79"/>
                    </a:lnTo>
                    <a:lnTo>
                      <a:pt x="49" y="75"/>
                    </a:lnTo>
                    <a:lnTo>
                      <a:pt x="38" y="69"/>
                    </a:lnTo>
                    <a:lnTo>
                      <a:pt x="26" y="60"/>
                    </a:lnTo>
                    <a:lnTo>
                      <a:pt x="16" y="50"/>
                    </a:lnTo>
                    <a:lnTo>
                      <a:pt x="8" y="40"/>
                    </a:lnTo>
                    <a:lnTo>
                      <a:pt x="2" y="30"/>
                    </a:lnTo>
                    <a:lnTo>
                      <a:pt x="0" y="20"/>
                    </a:lnTo>
                    <a:lnTo>
                      <a:pt x="0" y="12"/>
                    </a:lnTo>
                    <a:lnTo>
                      <a:pt x="3" y="5"/>
                    </a:lnTo>
                    <a:lnTo>
                      <a:pt x="9" y="1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" name="Freeform 148">
                <a:extLst>
                  <a:ext uri="{FF2B5EF4-FFF2-40B4-BE49-F238E27FC236}">
                    <a16:creationId xmlns:a16="http://schemas.microsoft.com/office/drawing/2014/main" id="{F293D04B-8AEA-DE4F-A9D1-FB2E7B88F4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23694" y="2190952"/>
                <a:ext cx="68992" cy="139391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24" y="1"/>
                  </a:cxn>
                  <a:cxn ang="0">
                    <a:pos x="31" y="7"/>
                  </a:cxn>
                  <a:cxn ang="0">
                    <a:pos x="38" y="17"/>
                  </a:cxn>
                  <a:cxn ang="0">
                    <a:pos x="44" y="30"/>
                  </a:cxn>
                  <a:cxn ang="0">
                    <a:pos x="47" y="46"/>
                  </a:cxn>
                  <a:cxn ang="0">
                    <a:pos x="49" y="59"/>
                  </a:cxn>
                  <a:cxn ang="0">
                    <a:pos x="49" y="72"/>
                  </a:cxn>
                  <a:cxn ang="0">
                    <a:pos x="46" y="83"/>
                  </a:cxn>
                  <a:cxn ang="0">
                    <a:pos x="43" y="91"/>
                  </a:cxn>
                  <a:cxn ang="0">
                    <a:pos x="39" y="97"/>
                  </a:cxn>
                  <a:cxn ang="0">
                    <a:pos x="33" y="99"/>
                  </a:cxn>
                  <a:cxn ang="0">
                    <a:pos x="25" y="99"/>
                  </a:cxn>
                  <a:cxn ang="0">
                    <a:pos x="18" y="92"/>
                  </a:cxn>
                  <a:cxn ang="0">
                    <a:pos x="11" y="82"/>
                  </a:cxn>
                  <a:cxn ang="0">
                    <a:pos x="5" y="69"/>
                  </a:cxn>
                  <a:cxn ang="0">
                    <a:pos x="2" y="53"/>
                  </a:cxn>
                  <a:cxn ang="0">
                    <a:pos x="0" y="37"/>
                  </a:cxn>
                  <a:cxn ang="0">
                    <a:pos x="1" y="23"/>
                  </a:cxn>
                  <a:cxn ang="0">
                    <a:pos x="5" y="11"/>
                  </a:cxn>
                  <a:cxn ang="0">
                    <a:pos x="10" y="4"/>
                  </a:cxn>
                  <a:cxn ang="0">
                    <a:pos x="16" y="0"/>
                  </a:cxn>
                </a:cxnLst>
                <a:rect l="0" t="0" r="r" b="b"/>
                <a:pathLst>
                  <a:path w="49" h="99">
                    <a:moveTo>
                      <a:pt x="16" y="0"/>
                    </a:moveTo>
                    <a:lnTo>
                      <a:pt x="24" y="1"/>
                    </a:lnTo>
                    <a:lnTo>
                      <a:pt x="31" y="7"/>
                    </a:lnTo>
                    <a:lnTo>
                      <a:pt x="38" y="17"/>
                    </a:lnTo>
                    <a:lnTo>
                      <a:pt x="44" y="30"/>
                    </a:lnTo>
                    <a:lnTo>
                      <a:pt x="47" y="46"/>
                    </a:lnTo>
                    <a:lnTo>
                      <a:pt x="49" y="59"/>
                    </a:lnTo>
                    <a:lnTo>
                      <a:pt x="49" y="72"/>
                    </a:lnTo>
                    <a:lnTo>
                      <a:pt x="46" y="83"/>
                    </a:lnTo>
                    <a:lnTo>
                      <a:pt x="43" y="91"/>
                    </a:lnTo>
                    <a:lnTo>
                      <a:pt x="39" y="97"/>
                    </a:lnTo>
                    <a:lnTo>
                      <a:pt x="33" y="99"/>
                    </a:lnTo>
                    <a:lnTo>
                      <a:pt x="25" y="99"/>
                    </a:lnTo>
                    <a:lnTo>
                      <a:pt x="18" y="92"/>
                    </a:lnTo>
                    <a:lnTo>
                      <a:pt x="11" y="82"/>
                    </a:lnTo>
                    <a:lnTo>
                      <a:pt x="5" y="69"/>
                    </a:lnTo>
                    <a:lnTo>
                      <a:pt x="2" y="53"/>
                    </a:lnTo>
                    <a:lnTo>
                      <a:pt x="0" y="37"/>
                    </a:lnTo>
                    <a:lnTo>
                      <a:pt x="1" y="23"/>
                    </a:lnTo>
                    <a:lnTo>
                      <a:pt x="5" y="11"/>
                    </a:lnTo>
                    <a:lnTo>
                      <a:pt x="10" y="4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" name="Freeform 149">
                <a:extLst>
                  <a:ext uri="{FF2B5EF4-FFF2-40B4-BE49-F238E27FC236}">
                    <a16:creationId xmlns:a16="http://schemas.microsoft.com/office/drawing/2014/main" id="{8C28BD3B-69B4-9345-B743-6BD30CFED8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16621" y="2151528"/>
                <a:ext cx="90111" cy="119679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20" y="1"/>
                  </a:cxn>
                  <a:cxn ang="0">
                    <a:pos x="28" y="5"/>
                  </a:cxn>
                  <a:cxn ang="0">
                    <a:pos x="36" y="12"/>
                  </a:cxn>
                  <a:cxn ang="0">
                    <a:pos x="44" y="20"/>
                  </a:cxn>
                  <a:cxn ang="0">
                    <a:pos x="52" y="30"/>
                  </a:cxn>
                  <a:cxn ang="0">
                    <a:pos x="57" y="42"/>
                  </a:cxn>
                  <a:cxn ang="0">
                    <a:pos x="62" y="53"/>
                  </a:cxn>
                  <a:cxn ang="0">
                    <a:pos x="64" y="63"/>
                  </a:cxn>
                  <a:cxn ang="0">
                    <a:pos x="64" y="72"/>
                  </a:cxn>
                  <a:cxn ang="0">
                    <a:pos x="62" y="79"/>
                  </a:cxn>
                  <a:cxn ang="0">
                    <a:pos x="57" y="84"/>
                  </a:cxn>
                  <a:cxn ang="0">
                    <a:pos x="52" y="85"/>
                  </a:cxn>
                  <a:cxn ang="0">
                    <a:pos x="44" y="85"/>
                  </a:cxn>
                  <a:cxn ang="0">
                    <a:pos x="36" y="80"/>
                  </a:cxn>
                  <a:cxn ang="0">
                    <a:pos x="28" y="75"/>
                  </a:cxn>
                  <a:cxn ang="0">
                    <a:pos x="20" y="65"/>
                  </a:cxn>
                  <a:cxn ang="0">
                    <a:pos x="12" y="55"/>
                  </a:cxn>
                  <a:cxn ang="0">
                    <a:pos x="6" y="44"/>
                  </a:cxn>
                  <a:cxn ang="0">
                    <a:pos x="2" y="33"/>
                  </a:cxn>
                  <a:cxn ang="0">
                    <a:pos x="0" y="23"/>
                  </a:cxn>
                  <a:cxn ang="0">
                    <a:pos x="0" y="14"/>
                  </a:cxn>
                  <a:cxn ang="0">
                    <a:pos x="2" y="7"/>
                  </a:cxn>
                  <a:cxn ang="0">
                    <a:pos x="6" y="2"/>
                  </a:cxn>
                  <a:cxn ang="0">
                    <a:pos x="12" y="0"/>
                  </a:cxn>
                </a:cxnLst>
                <a:rect l="0" t="0" r="r" b="b"/>
                <a:pathLst>
                  <a:path w="64" h="85">
                    <a:moveTo>
                      <a:pt x="12" y="0"/>
                    </a:moveTo>
                    <a:lnTo>
                      <a:pt x="20" y="1"/>
                    </a:lnTo>
                    <a:lnTo>
                      <a:pt x="28" y="5"/>
                    </a:lnTo>
                    <a:lnTo>
                      <a:pt x="36" y="12"/>
                    </a:lnTo>
                    <a:lnTo>
                      <a:pt x="44" y="20"/>
                    </a:lnTo>
                    <a:lnTo>
                      <a:pt x="52" y="30"/>
                    </a:lnTo>
                    <a:lnTo>
                      <a:pt x="57" y="42"/>
                    </a:lnTo>
                    <a:lnTo>
                      <a:pt x="62" y="53"/>
                    </a:lnTo>
                    <a:lnTo>
                      <a:pt x="64" y="63"/>
                    </a:lnTo>
                    <a:lnTo>
                      <a:pt x="64" y="72"/>
                    </a:lnTo>
                    <a:lnTo>
                      <a:pt x="62" y="79"/>
                    </a:lnTo>
                    <a:lnTo>
                      <a:pt x="57" y="84"/>
                    </a:lnTo>
                    <a:lnTo>
                      <a:pt x="52" y="85"/>
                    </a:lnTo>
                    <a:lnTo>
                      <a:pt x="44" y="85"/>
                    </a:lnTo>
                    <a:lnTo>
                      <a:pt x="36" y="80"/>
                    </a:lnTo>
                    <a:lnTo>
                      <a:pt x="28" y="75"/>
                    </a:lnTo>
                    <a:lnTo>
                      <a:pt x="20" y="65"/>
                    </a:lnTo>
                    <a:lnTo>
                      <a:pt x="12" y="55"/>
                    </a:lnTo>
                    <a:lnTo>
                      <a:pt x="6" y="44"/>
                    </a:lnTo>
                    <a:lnTo>
                      <a:pt x="2" y="33"/>
                    </a:lnTo>
                    <a:lnTo>
                      <a:pt x="0" y="23"/>
                    </a:lnTo>
                    <a:lnTo>
                      <a:pt x="0" y="14"/>
                    </a:lnTo>
                    <a:lnTo>
                      <a:pt x="2" y="7"/>
                    </a:lnTo>
                    <a:lnTo>
                      <a:pt x="6" y="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" name="Freeform 150">
                <a:extLst>
                  <a:ext uri="{FF2B5EF4-FFF2-40B4-BE49-F238E27FC236}">
                    <a16:creationId xmlns:a16="http://schemas.microsoft.com/office/drawing/2014/main" id="{C842911B-431D-8049-925C-5EE3018A41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9337" y="2576739"/>
                <a:ext cx="225277" cy="121086"/>
              </a:xfrm>
              <a:custGeom>
                <a:avLst/>
                <a:gdLst/>
                <a:ahLst/>
                <a:cxnLst>
                  <a:cxn ang="0">
                    <a:pos x="62" y="0"/>
                  </a:cxn>
                  <a:cxn ang="0">
                    <a:pos x="81" y="0"/>
                  </a:cxn>
                  <a:cxn ang="0">
                    <a:pos x="99" y="4"/>
                  </a:cxn>
                  <a:cxn ang="0">
                    <a:pos x="115" y="9"/>
                  </a:cxn>
                  <a:cxn ang="0">
                    <a:pos x="130" y="16"/>
                  </a:cxn>
                  <a:cxn ang="0">
                    <a:pos x="142" y="26"/>
                  </a:cxn>
                  <a:cxn ang="0">
                    <a:pos x="152" y="36"/>
                  </a:cxn>
                  <a:cxn ang="0">
                    <a:pos x="158" y="47"/>
                  </a:cxn>
                  <a:cxn ang="0">
                    <a:pos x="160" y="59"/>
                  </a:cxn>
                  <a:cxn ang="0">
                    <a:pos x="159" y="71"/>
                  </a:cxn>
                  <a:cxn ang="0">
                    <a:pos x="154" y="77"/>
                  </a:cxn>
                  <a:cxn ang="0">
                    <a:pos x="148" y="82"/>
                  </a:cxn>
                  <a:cxn ang="0">
                    <a:pos x="141" y="84"/>
                  </a:cxn>
                  <a:cxn ang="0">
                    <a:pos x="133" y="86"/>
                  </a:cxn>
                  <a:cxn ang="0">
                    <a:pos x="119" y="86"/>
                  </a:cxn>
                  <a:cxn ang="0">
                    <a:pos x="115" y="85"/>
                  </a:cxn>
                  <a:cxn ang="0">
                    <a:pos x="113" y="85"/>
                  </a:cxn>
                  <a:cxn ang="0">
                    <a:pos x="17" y="63"/>
                  </a:cxn>
                  <a:cxn ang="0">
                    <a:pos x="15" y="62"/>
                  </a:cxn>
                  <a:cxn ang="0">
                    <a:pos x="12" y="60"/>
                  </a:cxn>
                  <a:cxn ang="0">
                    <a:pos x="8" y="56"/>
                  </a:cxn>
                  <a:cxn ang="0">
                    <a:pos x="4" y="51"/>
                  </a:cxn>
                  <a:cxn ang="0">
                    <a:pos x="1" y="44"/>
                  </a:cxn>
                  <a:cxn ang="0">
                    <a:pos x="0" y="36"/>
                  </a:cxn>
                  <a:cxn ang="0">
                    <a:pos x="3" y="26"/>
                  </a:cxn>
                  <a:cxn ang="0">
                    <a:pos x="10" y="18"/>
                  </a:cxn>
                  <a:cxn ang="0">
                    <a:pos x="19" y="10"/>
                  </a:cxn>
                  <a:cxn ang="0">
                    <a:pos x="31" y="5"/>
                  </a:cxn>
                  <a:cxn ang="0">
                    <a:pos x="46" y="1"/>
                  </a:cxn>
                  <a:cxn ang="0">
                    <a:pos x="62" y="0"/>
                  </a:cxn>
                </a:cxnLst>
                <a:rect l="0" t="0" r="r" b="b"/>
                <a:pathLst>
                  <a:path w="160" h="86">
                    <a:moveTo>
                      <a:pt x="62" y="0"/>
                    </a:moveTo>
                    <a:lnTo>
                      <a:pt x="81" y="0"/>
                    </a:lnTo>
                    <a:lnTo>
                      <a:pt x="99" y="4"/>
                    </a:lnTo>
                    <a:lnTo>
                      <a:pt x="115" y="9"/>
                    </a:lnTo>
                    <a:lnTo>
                      <a:pt x="130" y="16"/>
                    </a:lnTo>
                    <a:lnTo>
                      <a:pt x="142" y="26"/>
                    </a:lnTo>
                    <a:lnTo>
                      <a:pt x="152" y="36"/>
                    </a:lnTo>
                    <a:lnTo>
                      <a:pt x="158" y="47"/>
                    </a:lnTo>
                    <a:lnTo>
                      <a:pt x="160" y="59"/>
                    </a:lnTo>
                    <a:lnTo>
                      <a:pt x="159" y="71"/>
                    </a:lnTo>
                    <a:lnTo>
                      <a:pt x="154" y="77"/>
                    </a:lnTo>
                    <a:lnTo>
                      <a:pt x="148" y="82"/>
                    </a:lnTo>
                    <a:lnTo>
                      <a:pt x="141" y="84"/>
                    </a:lnTo>
                    <a:lnTo>
                      <a:pt x="133" y="86"/>
                    </a:lnTo>
                    <a:lnTo>
                      <a:pt x="119" y="86"/>
                    </a:lnTo>
                    <a:lnTo>
                      <a:pt x="115" y="85"/>
                    </a:lnTo>
                    <a:lnTo>
                      <a:pt x="113" y="85"/>
                    </a:lnTo>
                    <a:lnTo>
                      <a:pt x="17" y="63"/>
                    </a:lnTo>
                    <a:lnTo>
                      <a:pt x="15" y="62"/>
                    </a:lnTo>
                    <a:lnTo>
                      <a:pt x="12" y="60"/>
                    </a:lnTo>
                    <a:lnTo>
                      <a:pt x="8" y="56"/>
                    </a:lnTo>
                    <a:lnTo>
                      <a:pt x="4" y="51"/>
                    </a:lnTo>
                    <a:lnTo>
                      <a:pt x="1" y="44"/>
                    </a:lnTo>
                    <a:lnTo>
                      <a:pt x="0" y="36"/>
                    </a:lnTo>
                    <a:lnTo>
                      <a:pt x="3" y="26"/>
                    </a:lnTo>
                    <a:lnTo>
                      <a:pt x="10" y="18"/>
                    </a:lnTo>
                    <a:lnTo>
                      <a:pt x="19" y="10"/>
                    </a:lnTo>
                    <a:lnTo>
                      <a:pt x="31" y="5"/>
                    </a:lnTo>
                    <a:lnTo>
                      <a:pt x="46" y="1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" name="Freeform 151">
                <a:extLst>
                  <a:ext uri="{FF2B5EF4-FFF2-40B4-BE49-F238E27FC236}">
                    <a16:creationId xmlns:a16="http://schemas.microsoft.com/office/drawing/2014/main" id="{43E46D01-EFC7-F74E-B742-16A4758FA6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1899" y="2613346"/>
                <a:ext cx="270333" cy="642039"/>
              </a:xfrm>
              <a:custGeom>
                <a:avLst/>
                <a:gdLst/>
                <a:ahLst/>
                <a:cxnLst>
                  <a:cxn ang="0">
                    <a:pos x="116" y="0"/>
                  </a:cxn>
                  <a:cxn ang="0">
                    <a:pos x="130" y="0"/>
                  </a:cxn>
                  <a:cxn ang="0">
                    <a:pos x="146" y="4"/>
                  </a:cxn>
                  <a:cxn ang="0">
                    <a:pos x="165" y="10"/>
                  </a:cxn>
                  <a:cxn ang="0">
                    <a:pos x="178" y="20"/>
                  </a:cxn>
                  <a:cxn ang="0">
                    <a:pos x="188" y="30"/>
                  </a:cxn>
                  <a:cxn ang="0">
                    <a:pos x="192" y="42"/>
                  </a:cxn>
                  <a:cxn ang="0">
                    <a:pos x="191" y="44"/>
                  </a:cxn>
                  <a:cxn ang="0">
                    <a:pos x="188" y="48"/>
                  </a:cxn>
                  <a:cxn ang="0">
                    <a:pos x="184" y="56"/>
                  </a:cxn>
                  <a:cxn ang="0">
                    <a:pos x="179" y="67"/>
                  </a:cxn>
                  <a:cxn ang="0">
                    <a:pos x="173" y="80"/>
                  </a:cxn>
                  <a:cxn ang="0">
                    <a:pos x="167" y="97"/>
                  </a:cxn>
                  <a:cxn ang="0">
                    <a:pos x="160" y="118"/>
                  </a:cxn>
                  <a:cxn ang="0">
                    <a:pos x="153" y="141"/>
                  </a:cxn>
                  <a:cxn ang="0">
                    <a:pos x="147" y="169"/>
                  </a:cxn>
                  <a:cxn ang="0">
                    <a:pos x="141" y="200"/>
                  </a:cxn>
                  <a:cxn ang="0">
                    <a:pos x="137" y="235"/>
                  </a:cxn>
                  <a:cxn ang="0">
                    <a:pos x="133" y="273"/>
                  </a:cxn>
                  <a:cxn ang="0">
                    <a:pos x="131" y="315"/>
                  </a:cxn>
                  <a:cxn ang="0">
                    <a:pos x="131" y="362"/>
                  </a:cxn>
                  <a:cxn ang="0">
                    <a:pos x="133" y="412"/>
                  </a:cxn>
                  <a:cxn ang="0">
                    <a:pos x="3" y="456"/>
                  </a:cxn>
                  <a:cxn ang="0">
                    <a:pos x="3" y="454"/>
                  </a:cxn>
                  <a:cxn ang="0">
                    <a:pos x="3" y="445"/>
                  </a:cxn>
                  <a:cxn ang="0">
                    <a:pos x="2" y="432"/>
                  </a:cxn>
                  <a:cxn ang="0">
                    <a:pos x="1" y="414"/>
                  </a:cxn>
                  <a:cxn ang="0">
                    <a:pos x="0" y="392"/>
                  </a:cxn>
                  <a:cxn ang="0">
                    <a:pos x="0" y="366"/>
                  </a:cxn>
                  <a:cxn ang="0">
                    <a:pos x="2" y="336"/>
                  </a:cxn>
                  <a:cxn ang="0">
                    <a:pos x="3" y="304"/>
                  </a:cxn>
                  <a:cxn ang="0">
                    <a:pos x="8" y="268"/>
                  </a:cxn>
                  <a:cxn ang="0">
                    <a:pos x="13" y="231"/>
                  </a:cxn>
                  <a:cxn ang="0">
                    <a:pos x="19" y="191"/>
                  </a:cxn>
                  <a:cxn ang="0">
                    <a:pos x="29" y="149"/>
                  </a:cxn>
                  <a:cxn ang="0">
                    <a:pos x="41" y="107"/>
                  </a:cxn>
                  <a:cxn ang="0">
                    <a:pos x="55" y="63"/>
                  </a:cxn>
                  <a:cxn ang="0">
                    <a:pos x="73" y="20"/>
                  </a:cxn>
                  <a:cxn ang="0">
                    <a:pos x="74" y="19"/>
                  </a:cxn>
                  <a:cxn ang="0">
                    <a:pos x="76" y="15"/>
                  </a:cxn>
                  <a:cxn ang="0">
                    <a:pos x="80" y="12"/>
                  </a:cxn>
                  <a:cxn ang="0">
                    <a:pos x="86" y="8"/>
                  </a:cxn>
                  <a:cxn ang="0">
                    <a:pos x="94" y="4"/>
                  </a:cxn>
                  <a:cxn ang="0">
                    <a:pos x="104" y="0"/>
                  </a:cxn>
                  <a:cxn ang="0">
                    <a:pos x="116" y="0"/>
                  </a:cxn>
                </a:cxnLst>
                <a:rect l="0" t="0" r="r" b="b"/>
                <a:pathLst>
                  <a:path w="192" h="456">
                    <a:moveTo>
                      <a:pt x="116" y="0"/>
                    </a:moveTo>
                    <a:lnTo>
                      <a:pt x="130" y="0"/>
                    </a:lnTo>
                    <a:lnTo>
                      <a:pt x="146" y="4"/>
                    </a:lnTo>
                    <a:lnTo>
                      <a:pt x="165" y="10"/>
                    </a:lnTo>
                    <a:lnTo>
                      <a:pt x="178" y="20"/>
                    </a:lnTo>
                    <a:lnTo>
                      <a:pt x="188" y="30"/>
                    </a:lnTo>
                    <a:lnTo>
                      <a:pt x="192" y="42"/>
                    </a:lnTo>
                    <a:lnTo>
                      <a:pt x="191" y="44"/>
                    </a:lnTo>
                    <a:lnTo>
                      <a:pt x="188" y="48"/>
                    </a:lnTo>
                    <a:lnTo>
                      <a:pt x="184" y="56"/>
                    </a:lnTo>
                    <a:lnTo>
                      <a:pt x="179" y="67"/>
                    </a:lnTo>
                    <a:lnTo>
                      <a:pt x="173" y="80"/>
                    </a:lnTo>
                    <a:lnTo>
                      <a:pt x="167" y="97"/>
                    </a:lnTo>
                    <a:lnTo>
                      <a:pt x="160" y="118"/>
                    </a:lnTo>
                    <a:lnTo>
                      <a:pt x="153" y="141"/>
                    </a:lnTo>
                    <a:lnTo>
                      <a:pt x="147" y="169"/>
                    </a:lnTo>
                    <a:lnTo>
                      <a:pt x="141" y="200"/>
                    </a:lnTo>
                    <a:lnTo>
                      <a:pt x="137" y="235"/>
                    </a:lnTo>
                    <a:lnTo>
                      <a:pt x="133" y="273"/>
                    </a:lnTo>
                    <a:lnTo>
                      <a:pt x="131" y="315"/>
                    </a:lnTo>
                    <a:lnTo>
                      <a:pt x="131" y="362"/>
                    </a:lnTo>
                    <a:lnTo>
                      <a:pt x="133" y="412"/>
                    </a:lnTo>
                    <a:lnTo>
                      <a:pt x="3" y="456"/>
                    </a:lnTo>
                    <a:lnTo>
                      <a:pt x="3" y="454"/>
                    </a:lnTo>
                    <a:lnTo>
                      <a:pt x="3" y="445"/>
                    </a:lnTo>
                    <a:lnTo>
                      <a:pt x="2" y="432"/>
                    </a:lnTo>
                    <a:lnTo>
                      <a:pt x="1" y="414"/>
                    </a:lnTo>
                    <a:lnTo>
                      <a:pt x="0" y="392"/>
                    </a:lnTo>
                    <a:lnTo>
                      <a:pt x="0" y="366"/>
                    </a:lnTo>
                    <a:lnTo>
                      <a:pt x="2" y="336"/>
                    </a:lnTo>
                    <a:lnTo>
                      <a:pt x="3" y="304"/>
                    </a:lnTo>
                    <a:lnTo>
                      <a:pt x="8" y="268"/>
                    </a:lnTo>
                    <a:lnTo>
                      <a:pt x="13" y="231"/>
                    </a:lnTo>
                    <a:lnTo>
                      <a:pt x="19" y="191"/>
                    </a:lnTo>
                    <a:lnTo>
                      <a:pt x="29" y="149"/>
                    </a:lnTo>
                    <a:lnTo>
                      <a:pt x="41" y="107"/>
                    </a:lnTo>
                    <a:lnTo>
                      <a:pt x="55" y="63"/>
                    </a:lnTo>
                    <a:lnTo>
                      <a:pt x="73" y="20"/>
                    </a:lnTo>
                    <a:lnTo>
                      <a:pt x="74" y="19"/>
                    </a:lnTo>
                    <a:lnTo>
                      <a:pt x="76" y="15"/>
                    </a:lnTo>
                    <a:lnTo>
                      <a:pt x="80" y="12"/>
                    </a:lnTo>
                    <a:lnTo>
                      <a:pt x="86" y="8"/>
                    </a:lnTo>
                    <a:lnTo>
                      <a:pt x="94" y="4"/>
                    </a:lnTo>
                    <a:lnTo>
                      <a:pt x="104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" name="Freeform 152">
                <a:extLst>
                  <a:ext uri="{FF2B5EF4-FFF2-40B4-BE49-F238E27FC236}">
                    <a16:creationId xmlns:a16="http://schemas.microsoft.com/office/drawing/2014/main" id="{4890C919-B2C9-4342-98E6-C450A4FEEE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3484" y="3148379"/>
                <a:ext cx="536442" cy="222461"/>
              </a:xfrm>
              <a:custGeom>
                <a:avLst/>
                <a:gdLst/>
                <a:ahLst/>
                <a:cxnLst>
                  <a:cxn ang="0">
                    <a:pos x="214" y="0"/>
                  </a:cxn>
                  <a:cxn ang="0">
                    <a:pos x="240" y="1"/>
                  </a:cxn>
                  <a:cxn ang="0">
                    <a:pos x="262" y="6"/>
                  </a:cxn>
                  <a:cxn ang="0">
                    <a:pos x="282" y="12"/>
                  </a:cxn>
                  <a:cxn ang="0">
                    <a:pos x="300" y="21"/>
                  </a:cxn>
                  <a:cxn ang="0">
                    <a:pos x="316" y="31"/>
                  </a:cxn>
                  <a:cxn ang="0">
                    <a:pos x="329" y="42"/>
                  </a:cxn>
                  <a:cxn ang="0">
                    <a:pos x="340" y="54"/>
                  </a:cxn>
                  <a:cxn ang="0">
                    <a:pos x="350" y="67"/>
                  </a:cxn>
                  <a:cxn ang="0">
                    <a:pos x="357" y="80"/>
                  </a:cxn>
                  <a:cxn ang="0">
                    <a:pos x="364" y="93"/>
                  </a:cxn>
                  <a:cxn ang="0">
                    <a:pos x="369" y="105"/>
                  </a:cxn>
                  <a:cxn ang="0">
                    <a:pos x="373" y="118"/>
                  </a:cxn>
                  <a:cxn ang="0">
                    <a:pos x="376" y="129"/>
                  </a:cxn>
                  <a:cxn ang="0">
                    <a:pos x="378" y="139"/>
                  </a:cxn>
                  <a:cxn ang="0">
                    <a:pos x="380" y="146"/>
                  </a:cxn>
                  <a:cxn ang="0">
                    <a:pos x="380" y="153"/>
                  </a:cxn>
                  <a:cxn ang="0">
                    <a:pos x="381" y="156"/>
                  </a:cxn>
                  <a:cxn ang="0">
                    <a:pos x="381" y="158"/>
                  </a:cxn>
                  <a:cxn ang="0">
                    <a:pos x="0" y="158"/>
                  </a:cxn>
                  <a:cxn ang="0">
                    <a:pos x="0" y="156"/>
                  </a:cxn>
                  <a:cxn ang="0">
                    <a:pos x="1" y="152"/>
                  </a:cxn>
                  <a:cxn ang="0">
                    <a:pos x="3" y="145"/>
                  </a:cxn>
                  <a:cxn ang="0">
                    <a:pos x="5" y="135"/>
                  </a:cxn>
                  <a:cxn ang="0">
                    <a:pos x="9" y="125"/>
                  </a:cxn>
                  <a:cxn ang="0">
                    <a:pos x="14" y="112"/>
                  </a:cxn>
                  <a:cxn ang="0">
                    <a:pos x="21" y="99"/>
                  </a:cxn>
                  <a:cxn ang="0">
                    <a:pos x="29" y="84"/>
                  </a:cxn>
                  <a:cxn ang="0">
                    <a:pos x="40" y="71"/>
                  </a:cxn>
                  <a:cxn ang="0">
                    <a:pos x="53" y="57"/>
                  </a:cxn>
                  <a:cxn ang="0">
                    <a:pos x="68" y="43"/>
                  </a:cxn>
                  <a:cxn ang="0">
                    <a:pos x="85" y="32"/>
                  </a:cxn>
                  <a:cxn ang="0">
                    <a:pos x="106" y="21"/>
                  </a:cxn>
                  <a:cxn ang="0">
                    <a:pos x="130" y="12"/>
                  </a:cxn>
                  <a:cxn ang="0">
                    <a:pos x="157" y="5"/>
                  </a:cxn>
                  <a:cxn ang="0">
                    <a:pos x="187" y="1"/>
                  </a:cxn>
                  <a:cxn ang="0">
                    <a:pos x="214" y="0"/>
                  </a:cxn>
                </a:cxnLst>
                <a:rect l="0" t="0" r="r" b="b"/>
                <a:pathLst>
                  <a:path w="381" h="158">
                    <a:moveTo>
                      <a:pt x="214" y="0"/>
                    </a:moveTo>
                    <a:lnTo>
                      <a:pt x="240" y="1"/>
                    </a:lnTo>
                    <a:lnTo>
                      <a:pt x="262" y="6"/>
                    </a:lnTo>
                    <a:lnTo>
                      <a:pt x="282" y="12"/>
                    </a:lnTo>
                    <a:lnTo>
                      <a:pt x="300" y="21"/>
                    </a:lnTo>
                    <a:lnTo>
                      <a:pt x="316" y="31"/>
                    </a:lnTo>
                    <a:lnTo>
                      <a:pt x="329" y="42"/>
                    </a:lnTo>
                    <a:lnTo>
                      <a:pt x="340" y="54"/>
                    </a:lnTo>
                    <a:lnTo>
                      <a:pt x="350" y="67"/>
                    </a:lnTo>
                    <a:lnTo>
                      <a:pt x="357" y="80"/>
                    </a:lnTo>
                    <a:lnTo>
                      <a:pt x="364" y="93"/>
                    </a:lnTo>
                    <a:lnTo>
                      <a:pt x="369" y="105"/>
                    </a:lnTo>
                    <a:lnTo>
                      <a:pt x="373" y="118"/>
                    </a:lnTo>
                    <a:lnTo>
                      <a:pt x="376" y="129"/>
                    </a:lnTo>
                    <a:lnTo>
                      <a:pt x="378" y="139"/>
                    </a:lnTo>
                    <a:lnTo>
                      <a:pt x="380" y="146"/>
                    </a:lnTo>
                    <a:lnTo>
                      <a:pt x="380" y="153"/>
                    </a:lnTo>
                    <a:lnTo>
                      <a:pt x="381" y="156"/>
                    </a:lnTo>
                    <a:lnTo>
                      <a:pt x="381" y="158"/>
                    </a:lnTo>
                    <a:lnTo>
                      <a:pt x="0" y="158"/>
                    </a:lnTo>
                    <a:lnTo>
                      <a:pt x="0" y="156"/>
                    </a:lnTo>
                    <a:lnTo>
                      <a:pt x="1" y="152"/>
                    </a:lnTo>
                    <a:lnTo>
                      <a:pt x="3" y="145"/>
                    </a:lnTo>
                    <a:lnTo>
                      <a:pt x="5" y="135"/>
                    </a:lnTo>
                    <a:lnTo>
                      <a:pt x="9" y="125"/>
                    </a:lnTo>
                    <a:lnTo>
                      <a:pt x="14" y="112"/>
                    </a:lnTo>
                    <a:lnTo>
                      <a:pt x="21" y="99"/>
                    </a:lnTo>
                    <a:lnTo>
                      <a:pt x="29" y="84"/>
                    </a:lnTo>
                    <a:lnTo>
                      <a:pt x="40" y="71"/>
                    </a:lnTo>
                    <a:lnTo>
                      <a:pt x="53" y="57"/>
                    </a:lnTo>
                    <a:lnTo>
                      <a:pt x="68" y="43"/>
                    </a:lnTo>
                    <a:lnTo>
                      <a:pt x="85" y="32"/>
                    </a:lnTo>
                    <a:lnTo>
                      <a:pt x="106" y="21"/>
                    </a:lnTo>
                    <a:lnTo>
                      <a:pt x="130" y="12"/>
                    </a:lnTo>
                    <a:lnTo>
                      <a:pt x="157" y="5"/>
                    </a:lnTo>
                    <a:lnTo>
                      <a:pt x="187" y="1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" name="Freeform 153">
                <a:extLst>
                  <a:ext uri="{FF2B5EF4-FFF2-40B4-BE49-F238E27FC236}">
                    <a16:creationId xmlns:a16="http://schemas.microsoft.com/office/drawing/2014/main" id="{0D9002EE-340F-3D4E-85F4-8E081D521C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12564" y="3148379"/>
                <a:ext cx="536442" cy="222461"/>
              </a:xfrm>
              <a:custGeom>
                <a:avLst/>
                <a:gdLst/>
                <a:ahLst/>
                <a:cxnLst>
                  <a:cxn ang="0">
                    <a:pos x="215" y="0"/>
                  </a:cxn>
                  <a:cxn ang="0">
                    <a:pos x="240" y="1"/>
                  </a:cxn>
                  <a:cxn ang="0">
                    <a:pos x="262" y="6"/>
                  </a:cxn>
                  <a:cxn ang="0">
                    <a:pos x="282" y="12"/>
                  </a:cxn>
                  <a:cxn ang="0">
                    <a:pos x="300" y="21"/>
                  </a:cxn>
                  <a:cxn ang="0">
                    <a:pos x="316" y="31"/>
                  </a:cxn>
                  <a:cxn ang="0">
                    <a:pos x="329" y="42"/>
                  </a:cxn>
                  <a:cxn ang="0">
                    <a:pos x="340" y="54"/>
                  </a:cxn>
                  <a:cxn ang="0">
                    <a:pos x="350" y="67"/>
                  </a:cxn>
                  <a:cxn ang="0">
                    <a:pos x="358" y="80"/>
                  </a:cxn>
                  <a:cxn ang="0">
                    <a:pos x="364" y="93"/>
                  </a:cxn>
                  <a:cxn ang="0">
                    <a:pos x="369" y="105"/>
                  </a:cxn>
                  <a:cxn ang="0">
                    <a:pos x="374" y="118"/>
                  </a:cxn>
                  <a:cxn ang="0">
                    <a:pos x="376" y="129"/>
                  </a:cxn>
                  <a:cxn ang="0">
                    <a:pos x="379" y="139"/>
                  </a:cxn>
                  <a:cxn ang="0">
                    <a:pos x="380" y="146"/>
                  </a:cxn>
                  <a:cxn ang="0">
                    <a:pos x="380" y="153"/>
                  </a:cxn>
                  <a:cxn ang="0">
                    <a:pos x="381" y="156"/>
                  </a:cxn>
                  <a:cxn ang="0">
                    <a:pos x="381" y="158"/>
                  </a:cxn>
                  <a:cxn ang="0">
                    <a:pos x="0" y="158"/>
                  </a:cxn>
                  <a:cxn ang="0">
                    <a:pos x="0" y="156"/>
                  </a:cxn>
                  <a:cxn ang="0">
                    <a:pos x="1" y="152"/>
                  </a:cxn>
                  <a:cxn ang="0">
                    <a:pos x="3" y="145"/>
                  </a:cxn>
                  <a:cxn ang="0">
                    <a:pos x="5" y="135"/>
                  </a:cxn>
                  <a:cxn ang="0">
                    <a:pos x="9" y="125"/>
                  </a:cxn>
                  <a:cxn ang="0">
                    <a:pos x="14" y="112"/>
                  </a:cxn>
                  <a:cxn ang="0">
                    <a:pos x="21" y="99"/>
                  </a:cxn>
                  <a:cxn ang="0">
                    <a:pos x="30" y="84"/>
                  </a:cxn>
                  <a:cxn ang="0">
                    <a:pos x="40" y="71"/>
                  </a:cxn>
                  <a:cxn ang="0">
                    <a:pos x="53" y="57"/>
                  </a:cxn>
                  <a:cxn ang="0">
                    <a:pos x="68" y="43"/>
                  </a:cxn>
                  <a:cxn ang="0">
                    <a:pos x="86" y="32"/>
                  </a:cxn>
                  <a:cxn ang="0">
                    <a:pos x="107" y="21"/>
                  </a:cxn>
                  <a:cxn ang="0">
                    <a:pos x="130" y="12"/>
                  </a:cxn>
                  <a:cxn ang="0">
                    <a:pos x="157" y="5"/>
                  </a:cxn>
                  <a:cxn ang="0">
                    <a:pos x="187" y="1"/>
                  </a:cxn>
                  <a:cxn ang="0">
                    <a:pos x="215" y="0"/>
                  </a:cxn>
                </a:cxnLst>
                <a:rect l="0" t="0" r="r" b="b"/>
                <a:pathLst>
                  <a:path w="381" h="158">
                    <a:moveTo>
                      <a:pt x="215" y="0"/>
                    </a:moveTo>
                    <a:lnTo>
                      <a:pt x="240" y="1"/>
                    </a:lnTo>
                    <a:lnTo>
                      <a:pt x="262" y="6"/>
                    </a:lnTo>
                    <a:lnTo>
                      <a:pt x="282" y="12"/>
                    </a:lnTo>
                    <a:lnTo>
                      <a:pt x="300" y="21"/>
                    </a:lnTo>
                    <a:lnTo>
                      <a:pt x="316" y="31"/>
                    </a:lnTo>
                    <a:lnTo>
                      <a:pt x="329" y="42"/>
                    </a:lnTo>
                    <a:lnTo>
                      <a:pt x="340" y="54"/>
                    </a:lnTo>
                    <a:lnTo>
                      <a:pt x="350" y="67"/>
                    </a:lnTo>
                    <a:lnTo>
                      <a:pt x="358" y="80"/>
                    </a:lnTo>
                    <a:lnTo>
                      <a:pt x="364" y="93"/>
                    </a:lnTo>
                    <a:lnTo>
                      <a:pt x="369" y="105"/>
                    </a:lnTo>
                    <a:lnTo>
                      <a:pt x="374" y="118"/>
                    </a:lnTo>
                    <a:lnTo>
                      <a:pt x="376" y="129"/>
                    </a:lnTo>
                    <a:lnTo>
                      <a:pt x="379" y="139"/>
                    </a:lnTo>
                    <a:lnTo>
                      <a:pt x="380" y="146"/>
                    </a:lnTo>
                    <a:lnTo>
                      <a:pt x="380" y="153"/>
                    </a:lnTo>
                    <a:lnTo>
                      <a:pt x="381" y="156"/>
                    </a:lnTo>
                    <a:lnTo>
                      <a:pt x="381" y="158"/>
                    </a:lnTo>
                    <a:lnTo>
                      <a:pt x="0" y="158"/>
                    </a:lnTo>
                    <a:lnTo>
                      <a:pt x="0" y="156"/>
                    </a:lnTo>
                    <a:lnTo>
                      <a:pt x="1" y="152"/>
                    </a:lnTo>
                    <a:lnTo>
                      <a:pt x="3" y="145"/>
                    </a:lnTo>
                    <a:lnTo>
                      <a:pt x="5" y="135"/>
                    </a:lnTo>
                    <a:lnTo>
                      <a:pt x="9" y="125"/>
                    </a:lnTo>
                    <a:lnTo>
                      <a:pt x="14" y="112"/>
                    </a:lnTo>
                    <a:lnTo>
                      <a:pt x="21" y="99"/>
                    </a:lnTo>
                    <a:lnTo>
                      <a:pt x="30" y="84"/>
                    </a:lnTo>
                    <a:lnTo>
                      <a:pt x="40" y="71"/>
                    </a:lnTo>
                    <a:lnTo>
                      <a:pt x="53" y="57"/>
                    </a:lnTo>
                    <a:lnTo>
                      <a:pt x="68" y="43"/>
                    </a:lnTo>
                    <a:lnTo>
                      <a:pt x="86" y="32"/>
                    </a:lnTo>
                    <a:lnTo>
                      <a:pt x="107" y="21"/>
                    </a:lnTo>
                    <a:lnTo>
                      <a:pt x="130" y="12"/>
                    </a:lnTo>
                    <a:lnTo>
                      <a:pt x="157" y="5"/>
                    </a:lnTo>
                    <a:lnTo>
                      <a:pt x="187" y="1"/>
                    </a:lnTo>
                    <a:lnTo>
                      <a:pt x="215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" name="Freeform 154">
                <a:extLst>
                  <a:ext uri="{FF2B5EF4-FFF2-40B4-BE49-F238E27FC236}">
                    <a16:creationId xmlns:a16="http://schemas.microsoft.com/office/drawing/2014/main" id="{23EA814E-2603-6A46-ADEB-83E6290216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7530" y="2937182"/>
                <a:ext cx="184446" cy="114047"/>
              </a:xfrm>
              <a:custGeom>
                <a:avLst/>
                <a:gdLst/>
                <a:ahLst/>
                <a:cxnLst>
                  <a:cxn ang="0">
                    <a:pos x="69" y="0"/>
                  </a:cxn>
                  <a:cxn ang="0">
                    <a:pos x="87" y="1"/>
                  </a:cxn>
                  <a:cxn ang="0">
                    <a:pos x="104" y="4"/>
                  </a:cxn>
                  <a:cxn ang="0">
                    <a:pos x="118" y="9"/>
                  </a:cxn>
                  <a:cxn ang="0">
                    <a:pos x="131" y="16"/>
                  </a:cxn>
                  <a:cxn ang="0">
                    <a:pos x="129" y="41"/>
                  </a:cxn>
                  <a:cxn ang="0">
                    <a:pos x="128" y="68"/>
                  </a:cxn>
                  <a:cxn ang="0">
                    <a:pos x="116" y="74"/>
                  </a:cxn>
                  <a:cxn ang="0">
                    <a:pos x="102" y="78"/>
                  </a:cxn>
                  <a:cxn ang="0">
                    <a:pos x="86" y="80"/>
                  </a:cxn>
                  <a:cxn ang="0">
                    <a:pos x="69" y="81"/>
                  </a:cxn>
                  <a:cxn ang="0">
                    <a:pos x="48" y="79"/>
                  </a:cxn>
                  <a:cxn ang="0">
                    <a:pos x="29" y="75"/>
                  </a:cxn>
                  <a:cxn ang="0">
                    <a:pos x="13" y="69"/>
                  </a:cxn>
                  <a:cxn ang="0">
                    <a:pos x="0" y="61"/>
                  </a:cxn>
                  <a:cxn ang="0">
                    <a:pos x="6" y="17"/>
                  </a:cxn>
                  <a:cxn ang="0">
                    <a:pos x="19" y="10"/>
                  </a:cxn>
                  <a:cxn ang="0">
                    <a:pos x="33" y="5"/>
                  </a:cxn>
                  <a:cxn ang="0">
                    <a:pos x="51" y="1"/>
                  </a:cxn>
                  <a:cxn ang="0">
                    <a:pos x="69" y="0"/>
                  </a:cxn>
                </a:cxnLst>
                <a:rect l="0" t="0" r="r" b="b"/>
                <a:pathLst>
                  <a:path w="131" h="81">
                    <a:moveTo>
                      <a:pt x="69" y="0"/>
                    </a:moveTo>
                    <a:lnTo>
                      <a:pt x="87" y="1"/>
                    </a:lnTo>
                    <a:lnTo>
                      <a:pt x="104" y="4"/>
                    </a:lnTo>
                    <a:lnTo>
                      <a:pt x="118" y="9"/>
                    </a:lnTo>
                    <a:lnTo>
                      <a:pt x="131" y="16"/>
                    </a:lnTo>
                    <a:lnTo>
                      <a:pt x="129" y="41"/>
                    </a:lnTo>
                    <a:lnTo>
                      <a:pt x="128" y="68"/>
                    </a:lnTo>
                    <a:lnTo>
                      <a:pt x="116" y="74"/>
                    </a:lnTo>
                    <a:lnTo>
                      <a:pt x="102" y="78"/>
                    </a:lnTo>
                    <a:lnTo>
                      <a:pt x="86" y="80"/>
                    </a:lnTo>
                    <a:lnTo>
                      <a:pt x="69" y="81"/>
                    </a:lnTo>
                    <a:lnTo>
                      <a:pt x="48" y="79"/>
                    </a:lnTo>
                    <a:lnTo>
                      <a:pt x="29" y="75"/>
                    </a:lnTo>
                    <a:lnTo>
                      <a:pt x="13" y="69"/>
                    </a:lnTo>
                    <a:lnTo>
                      <a:pt x="0" y="61"/>
                    </a:lnTo>
                    <a:lnTo>
                      <a:pt x="6" y="17"/>
                    </a:lnTo>
                    <a:lnTo>
                      <a:pt x="19" y="10"/>
                    </a:lnTo>
                    <a:lnTo>
                      <a:pt x="33" y="5"/>
                    </a:lnTo>
                    <a:lnTo>
                      <a:pt x="51" y="1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" name="Freeform 155">
                <a:extLst>
                  <a:ext uri="{FF2B5EF4-FFF2-40B4-BE49-F238E27FC236}">
                    <a16:creationId xmlns:a16="http://schemas.microsoft.com/office/drawing/2014/main" id="{4C68F28B-4414-A24D-96EA-DBB051D1F9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0490" y="2916062"/>
                <a:ext cx="221054" cy="114047"/>
              </a:xfrm>
              <a:custGeom>
                <a:avLst/>
                <a:gdLst/>
                <a:ahLst/>
                <a:cxnLst>
                  <a:cxn ang="0">
                    <a:pos x="79" y="0"/>
                  </a:cxn>
                  <a:cxn ang="0">
                    <a:pos x="100" y="1"/>
                  </a:cxn>
                  <a:cxn ang="0">
                    <a:pos x="118" y="6"/>
                  </a:cxn>
                  <a:cxn ang="0">
                    <a:pos x="134" y="12"/>
                  </a:cxn>
                  <a:cxn ang="0">
                    <a:pos x="146" y="20"/>
                  </a:cxn>
                  <a:cxn ang="0">
                    <a:pos x="154" y="29"/>
                  </a:cxn>
                  <a:cxn ang="0">
                    <a:pos x="157" y="40"/>
                  </a:cxn>
                  <a:cxn ang="0">
                    <a:pos x="154" y="51"/>
                  </a:cxn>
                  <a:cxn ang="0">
                    <a:pos x="146" y="61"/>
                  </a:cxn>
                  <a:cxn ang="0">
                    <a:pos x="134" y="69"/>
                  </a:cxn>
                  <a:cxn ang="0">
                    <a:pos x="118" y="75"/>
                  </a:cxn>
                  <a:cxn ang="0">
                    <a:pos x="100" y="79"/>
                  </a:cxn>
                  <a:cxn ang="0">
                    <a:pos x="79" y="81"/>
                  </a:cxn>
                  <a:cxn ang="0">
                    <a:pos x="58" y="79"/>
                  </a:cxn>
                  <a:cxn ang="0">
                    <a:pos x="40" y="75"/>
                  </a:cxn>
                  <a:cxn ang="0">
                    <a:pos x="23" y="69"/>
                  </a:cxn>
                  <a:cxn ang="0">
                    <a:pos x="11" y="61"/>
                  </a:cxn>
                  <a:cxn ang="0">
                    <a:pos x="3" y="51"/>
                  </a:cxn>
                  <a:cxn ang="0">
                    <a:pos x="0" y="40"/>
                  </a:cxn>
                  <a:cxn ang="0">
                    <a:pos x="3" y="29"/>
                  </a:cxn>
                  <a:cxn ang="0">
                    <a:pos x="11" y="20"/>
                  </a:cxn>
                  <a:cxn ang="0">
                    <a:pos x="23" y="12"/>
                  </a:cxn>
                  <a:cxn ang="0">
                    <a:pos x="40" y="6"/>
                  </a:cxn>
                  <a:cxn ang="0">
                    <a:pos x="58" y="1"/>
                  </a:cxn>
                  <a:cxn ang="0">
                    <a:pos x="79" y="0"/>
                  </a:cxn>
                </a:cxnLst>
                <a:rect l="0" t="0" r="r" b="b"/>
                <a:pathLst>
                  <a:path w="157" h="81">
                    <a:moveTo>
                      <a:pt x="79" y="0"/>
                    </a:moveTo>
                    <a:lnTo>
                      <a:pt x="100" y="1"/>
                    </a:lnTo>
                    <a:lnTo>
                      <a:pt x="118" y="6"/>
                    </a:lnTo>
                    <a:lnTo>
                      <a:pt x="134" y="12"/>
                    </a:lnTo>
                    <a:lnTo>
                      <a:pt x="146" y="20"/>
                    </a:lnTo>
                    <a:lnTo>
                      <a:pt x="154" y="29"/>
                    </a:lnTo>
                    <a:lnTo>
                      <a:pt x="157" y="40"/>
                    </a:lnTo>
                    <a:lnTo>
                      <a:pt x="154" y="51"/>
                    </a:lnTo>
                    <a:lnTo>
                      <a:pt x="146" y="61"/>
                    </a:lnTo>
                    <a:lnTo>
                      <a:pt x="134" y="69"/>
                    </a:lnTo>
                    <a:lnTo>
                      <a:pt x="118" y="75"/>
                    </a:lnTo>
                    <a:lnTo>
                      <a:pt x="100" y="79"/>
                    </a:lnTo>
                    <a:lnTo>
                      <a:pt x="79" y="81"/>
                    </a:lnTo>
                    <a:lnTo>
                      <a:pt x="58" y="79"/>
                    </a:lnTo>
                    <a:lnTo>
                      <a:pt x="40" y="75"/>
                    </a:lnTo>
                    <a:lnTo>
                      <a:pt x="23" y="69"/>
                    </a:lnTo>
                    <a:lnTo>
                      <a:pt x="11" y="61"/>
                    </a:lnTo>
                    <a:lnTo>
                      <a:pt x="3" y="51"/>
                    </a:lnTo>
                    <a:lnTo>
                      <a:pt x="0" y="40"/>
                    </a:lnTo>
                    <a:lnTo>
                      <a:pt x="3" y="29"/>
                    </a:lnTo>
                    <a:lnTo>
                      <a:pt x="11" y="20"/>
                    </a:lnTo>
                    <a:lnTo>
                      <a:pt x="23" y="12"/>
                    </a:lnTo>
                    <a:lnTo>
                      <a:pt x="40" y="6"/>
                    </a:lnTo>
                    <a:lnTo>
                      <a:pt x="58" y="1"/>
                    </a:ln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C5FFF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" name="Freeform 156">
                <a:extLst>
                  <a:ext uri="{FF2B5EF4-FFF2-40B4-BE49-F238E27FC236}">
                    <a16:creationId xmlns:a16="http://schemas.microsoft.com/office/drawing/2014/main" id="{0EFA6452-56ED-C84B-A241-E9E571E4A7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15346" y="2911838"/>
                <a:ext cx="163326" cy="116863"/>
              </a:xfrm>
              <a:custGeom>
                <a:avLst/>
                <a:gdLst/>
                <a:ahLst/>
                <a:cxnLst>
                  <a:cxn ang="0">
                    <a:pos x="82" y="0"/>
                  </a:cxn>
                  <a:cxn ang="0">
                    <a:pos x="96" y="2"/>
                  </a:cxn>
                  <a:cxn ang="0">
                    <a:pos x="109" y="6"/>
                  </a:cxn>
                  <a:cxn ang="0">
                    <a:pos x="112" y="31"/>
                  </a:cxn>
                  <a:cxn ang="0">
                    <a:pos x="116" y="56"/>
                  </a:cxn>
                  <a:cxn ang="0">
                    <a:pos x="103" y="66"/>
                  </a:cxn>
                  <a:cxn ang="0">
                    <a:pos x="87" y="73"/>
                  </a:cxn>
                  <a:cxn ang="0">
                    <a:pos x="69" y="80"/>
                  </a:cxn>
                  <a:cxn ang="0">
                    <a:pos x="49" y="83"/>
                  </a:cxn>
                  <a:cxn ang="0">
                    <a:pos x="31" y="83"/>
                  </a:cxn>
                  <a:cxn ang="0">
                    <a:pos x="15" y="81"/>
                  </a:cxn>
                  <a:cxn ang="0">
                    <a:pos x="3" y="75"/>
                  </a:cxn>
                  <a:cxn ang="0">
                    <a:pos x="2" y="53"/>
                  </a:cxn>
                  <a:cxn ang="0">
                    <a:pos x="0" y="31"/>
                  </a:cxn>
                  <a:cxn ang="0">
                    <a:pos x="9" y="23"/>
                  </a:cxn>
                  <a:cxn ang="0">
                    <a:pos x="21" y="15"/>
                  </a:cxn>
                  <a:cxn ang="0">
                    <a:pos x="34" y="10"/>
                  </a:cxn>
                  <a:cxn ang="0">
                    <a:pos x="50" y="4"/>
                  </a:cxn>
                  <a:cxn ang="0">
                    <a:pos x="67" y="1"/>
                  </a:cxn>
                  <a:cxn ang="0">
                    <a:pos x="82" y="0"/>
                  </a:cxn>
                </a:cxnLst>
                <a:rect l="0" t="0" r="r" b="b"/>
                <a:pathLst>
                  <a:path w="116" h="83">
                    <a:moveTo>
                      <a:pt x="82" y="0"/>
                    </a:moveTo>
                    <a:lnTo>
                      <a:pt x="96" y="2"/>
                    </a:lnTo>
                    <a:lnTo>
                      <a:pt x="109" y="6"/>
                    </a:lnTo>
                    <a:lnTo>
                      <a:pt x="112" y="31"/>
                    </a:lnTo>
                    <a:lnTo>
                      <a:pt x="116" y="56"/>
                    </a:lnTo>
                    <a:lnTo>
                      <a:pt x="103" y="66"/>
                    </a:lnTo>
                    <a:lnTo>
                      <a:pt x="87" y="73"/>
                    </a:lnTo>
                    <a:lnTo>
                      <a:pt x="69" y="80"/>
                    </a:lnTo>
                    <a:lnTo>
                      <a:pt x="49" y="83"/>
                    </a:lnTo>
                    <a:lnTo>
                      <a:pt x="31" y="83"/>
                    </a:lnTo>
                    <a:lnTo>
                      <a:pt x="15" y="81"/>
                    </a:lnTo>
                    <a:lnTo>
                      <a:pt x="3" y="75"/>
                    </a:lnTo>
                    <a:lnTo>
                      <a:pt x="2" y="53"/>
                    </a:lnTo>
                    <a:lnTo>
                      <a:pt x="0" y="31"/>
                    </a:lnTo>
                    <a:lnTo>
                      <a:pt x="9" y="23"/>
                    </a:lnTo>
                    <a:lnTo>
                      <a:pt x="21" y="15"/>
                    </a:lnTo>
                    <a:lnTo>
                      <a:pt x="34" y="10"/>
                    </a:lnTo>
                    <a:lnTo>
                      <a:pt x="50" y="4"/>
                    </a:lnTo>
                    <a:lnTo>
                      <a:pt x="67" y="1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" name="Freeform 157">
                <a:extLst>
                  <a:ext uri="{FF2B5EF4-FFF2-40B4-BE49-F238E27FC236}">
                    <a16:creationId xmlns:a16="http://schemas.microsoft.com/office/drawing/2014/main" id="{B2A4AAAD-C1C6-7843-9F1B-2D14F32AC1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47863" y="1491185"/>
                <a:ext cx="467450" cy="505466"/>
              </a:xfrm>
              <a:custGeom>
                <a:avLst/>
                <a:gdLst/>
                <a:ahLst/>
                <a:cxnLst>
                  <a:cxn ang="0">
                    <a:pos x="156" y="63"/>
                  </a:cxn>
                  <a:cxn ang="0">
                    <a:pos x="119" y="80"/>
                  </a:cxn>
                  <a:cxn ang="0">
                    <a:pos x="89" y="108"/>
                  </a:cxn>
                  <a:cxn ang="0">
                    <a:pos x="68" y="147"/>
                  </a:cxn>
                  <a:cxn ang="0">
                    <a:pos x="61" y="192"/>
                  </a:cxn>
                  <a:cxn ang="0">
                    <a:pos x="68" y="233"/>
                  </a:cxn>
                  <a:cxn ang="0">
                    <a:pos x="88" y="269"/>
                  </a:cxn>
                  <a:cxn ang="0">
                    <a:pos x="118" y="295"/>
                  </a:cxn>
                  <a:cxn ang="0">
                    <a:pos x="157" y="307"/>
                  </a:cxn>
                  <a:cxn ang="0">
                    <a:pos x="197" y="305"/>
                  </a:cxn>
                  <a:cxn ang="0">
                    <a:pos x="234" y="288"/>
                  </a:cxn>
                  <a:cxn ang="0">
                    <a:pos x="264" y="260"/>
                  </a:cxn>
                  <a:cxn ang="0">
                    <a:pos x="285" y="220"/>
                  </a:cxn>
                  <a:cxn ang="0">
                    <a:pos x="292" y="176"/>
                  </a:cxn>
                  <a:cxn ang="0">
                    <a:pos x="285" y="135"/>
                  </a:cxn>
                  <a:cxn ang="0">
                    <a:pos x="265" y="99"/>
                  </a:cxn>
                  <a:cxn ang="0">
                    <a:pos x="235" y="73"/>
                  </a:cxn>
                  <a:cxn ang="0">
                    <a:pos x="196" y="60"/>
                  </a:cxn>
                  <a:cxn ang="0">
                    <a:pos x="171" y="0"/>
                  </a:cxn>
                  <a:cxn ang="0">
                    <a:pos x="223" y="8"/>
                  </a:cxn>
                  <a:cxn ang="0">
                    <a:pos x="265" y="30"/>
                  </a:cxn>
                  <a:cxn ang="0">
                    <a:pos x="299" y="64"/>
                  </a:cxn>
                  <a:cxn ang="0">
                    <a:pos x="321" y="106"/>
                  </a:cxn>
                  <a:cxn ang="0">
                    <a:pos x="332" y="154"/>
                  </a:cxn>
                  <a:cxn ang="0">
                    <a:pos x="330" y="205"/>
                  </a:cxn>
                  <a:cxn ang="0">
                    <a:pos x="311" y="258"/>
                  </a:cxn>
                  <a:cxn ang="0">
                    <a:pos x="279" y="304"/>
                  </a:cxn>
                  <a:cxn ang="0">
                    <a:pos x="237" y="338"/>
                  </a:cxn>
                  <a:cxn ang="0">
                    <a:pos x="187" y="355"/>
                  </a:cxn>
                  <a:cxn ang="0">
                    <a:pos x="136" y="357"/>
                  </a:cxn>
                  <a:cxn ang="0">
                    <a:pos x="87" y="341"/>
                  </a:cxn>
                  <a:cxn ang="0">
                    <a:pos x="48" y="312"/>
                  </a:cxn>
                  <a:cxn ang="0">
                    <a:pos x="20" y="274"/>
                  </a:cxn>
                  <a:cxn ang="0">
                    <a:pos x="3" y="229"/>
                  </a:cxn>
                  <a:cxn ang="0">
                    <a:pos x="0" y="179"/>
                  </a:cxn>
                  <a:cxn ang="0">
                    <a:pos x="9" y="127"/>
                  </a:cxn>
                  <a:cxn ang="0">
                    <a:pos x="35" y="75"/>
                  </a:cxn>
                  <a:cxn ang="0">
                    <a:pos x="74" y="36"/>
                  </a:cxn>
                  <a:cxn ang="0">
                    <a:pos x="120" y="10"/>
                  </a:cxn>
                  <a:cxn ang="0">
                    <a:pos x="171" y="0"/>
                  </a:cxn>
                </a:cxnLst>
                <a:rect l="0" t="0" r="r" b="b"/>
                <a:pathLst>
                  <a:path w="332" h="359">
                    <a:moveTo>
                      <a:pt x="176" y="59"/>
                    </a:moveTo>
                    <a:lnTo>
                      <a:pt x="156" y="63"/>
                    </a:lnTo>
                    <a:lnTo>
                      <a:pt x="136" y="70"/>
                    </a:lnTo>
                    <a:lnTo>
                      <a:pt x="119" y="80"/>
                    </a:lnTo>
                    <a:lnTo>
                      <a:pt x="102" y="92"/>
                    </a:lnTo>
                    <a:lnTo>
                      <a:pt x="89" y="108"/>
                    </a:lnTo>
                    <a:lnTo>
                      <a:pt x="77" y="127"/>
                    </a:lnTo>
                    <a:lnTo>
                      <a:pt x="68" y="147"/>
                    </a:lnTo>
                    <a:lnTo>
                      <a:pt x="63" y="169"/>
                    </a:lnTo>
                    <a:lnTo>
                      <a:pt x="61" y="192"/>
                    </a:lnTo>
                    <a:lnTo>
                      <a:pt x="63" y="213"/>
                    </a:lnTo>
                    <a:lnTo>
                      <a:pt x="68" y="233"/>
                    </a:lnTo>
                    <a:lnTo>
                      <a:pt x="76" y="252"/>
                    </a:lnTo>
                    <a:lnTo>
                      <a:pt x="88" y="269"/>
                    </a:lnTo>
                    <a:lnTo>
                      <a:pt x="101" y="283"/>
                    </a:lnTo>
                    <a:lnTo>
                      <a:pt x="118" y="295"/>
                    </a:lnTo>
                    <a:lnTo>
                      <a:pt x="137" y="303"/>
                    </a:lnTo>
                    <a:lnTo>
                      <a:pt x="157" y="307"/>
                    </a:lnTo>
                    <a:lnTo>
                      <a:pt x="177" y="308"/>
                    </a:lnTo>
                    <a:lnTo>
                      <a:pt x="197" y="305"/>
                    </a:lnTo>
                    <a:lnTo>
                      <a:pt x="217" y="298"/>
                    </a:lnTo>
                    <a:lnTo>
                      <a:pt x="234" y="288"/>
                    </a:lnTo>
                    <a:lnTo>
                      <a:pt x="251" y="275"/>
                    </a:lnTo>
                    <a:lnTo>
                      <a:pt x="264" y="260"/>
                    </a:lnTo>
                    <a:lnTo>
                      <a:pt x="276" y="241"/>
                    </a:lnTo>
                    <a:lnTo>
                      <a:pt x="285" y="220"/>
                    </a:lnTo>
                    <a:lnTo>
                      <a:pt x="290" y="199"/>
                    </a:lnTo>
                    <a:lnTo>
                      <a:pt x="292" y="176"/>
                    </a:lnTo>
                    <a:lnTo>
                      <a:pt x="290" y="155"/>
                    </a:lnTo>
                    <a:lnTo>
                      <a:pt x="285" y="135"/>
                    </a:lnTo>
                    <a:lnTo>
                      <a:pt x="277" y="116"/>
                    </a:lnTo>
                    <a:lnTo>
                      <a:pt x="265" y="99"/>
                    </a:lnTo>
                    <a:lnTo>
                      <a:pt x="252" y="85"/>
                    </a:lnTo>
                    <a:lnTo>
                      <a:pt x="235" y="73"/>
                    </a:lnTo>
                    <a:lnTo>
                      <a:pt x="216" y="65"/>
                    </a:lnTo>
                    <a:lnTo>
                      <a:pt x="196" y="60"/>
                    </a:lnTo>
                    <a:lnTo>
                      <a:pt x="176" y="59"/>
                    </a:lnTo>
                    <a:close/>
                    <a:moveTo>
                      <a:pt x="171" y="0"/>
                    </a:moveTo>
                    <a:lnTo>
                      <a:pt x="197" y="2"/>
                    </a:lnTo>
                    <a:lnTo>
                      <a:pt x="223" y="8"/>
                    </a:lnTo>
                    <a:lnTo>
                      <a:pt x="245" y="18"/>
                    </a:lnTo>
                    <a:lnTo>
                      <a:pt x="265" y="30"/>
                    </a:lnTo>
                    <a:lnTo>
                      <a:pt x="284" y="46"/>
                    </a:lnTo>
                    <a:lnTo>
                      <a:pt x="299" y="64"/>
                    </a:lnTo>
                    <a:lnTo>
                      <a:pt x="312" y="84"/>
                    </a:lnTo>
                    <a:lnTo>
                      <a:pt x="321" y="106"/>
                    </a:lnTo>
                    <a:lnTo>
                      <a:pt x="329" y="130"/>
                    </a:lnTo>
                    <a:lnTo>
                      <a:pt x="332" y="154"/>
                    </a:lnTo>
                    <a:lnTo>
                      <a:pt x="332" y="179"/>
                    </a:lnTo>
                    <a:lnTo>
                      <a:pt x="330" y="205"/>
                    </a:lnTo>
                    <a:lnTo>
                      <a:pt x="323" y="231"/>
                    </a:lnTo>
                    <a:lnTo>
                      <a:pt x="311" y="258"/>
                    </a:lnTo>
                    <a:lnTo>
                      <a:pt x="297" y="283"/>
                    </a:lnTo>
                    <a:lnTo>
                      <a:pt x="279" y="304"/>
                    </a:lnTo>
                    <a:lnTo>
                      <a:pt x="259" y="322"/>
                    </a:lnTo>
                    <a:lnTo>
                      <a:pt x="237" y="338"/>
                    </a:lnTo>
                    <a:lnTo>
                      <a:pt x="213" y="348"/>
                    </a:lnTo>
                    <a:lnTo>
                      <a:pt x="187" y="355"/>
                    </a:lnTo>
                    <a:lnTo>
                      <a:pt x="161" y="359"/>
                    </a:lnTo>
                    <a:lnTo>
                      <a:pt x="136" y="357"/>
                    </a:lnTo>
                    <a:lnTo>
                      <a:pt x="110" y="350"/>
                    </a:lnTo>
                    <a:lnTo>
                      <a:pt x="87" y="341"/>
                    </a:lnTo>
                    <a:lnTo>
                      <a:pt x="67" y="328"/>
                    </a:lnTo>
                    <a:lnTo>
                      <a:pt x="48" y="312"/>
                    </a:lnTo>
                    <a:lnTo>
                      <a:pt x="33" y="295"/>
                    </a:lnTo>
                    <a:lnTo>
                      <a:pt x="20" y="274"/>
                    </a:lnTo>
                    <a:lnTo>
                      <a:pt x="11" y="252"/>
                    </a:lnTo>
                    <a:lnTo>
                      <a:pt x="3" y="229"/>
                    </a:lnTo>
                    <a:lnTo>
                      <a:pt x="0" y="204"/>
                    </a:lnTo>
                    <a:lnTo>
                      <a:pt x="0" y="179"/>
                    </a:lnTo>
                    <a:lnTo>
                      <a:pt x="2" y="153"/>
                    </a:lnTo>
                    <a:lnTo>
                      <a:pt x="9" y="127"/>
                    </a:lnTo>
                    <a:lnTo>
                      <a:pt x="21" y="101"/>
                    </a:lnTo>
                    <a:lnTo>
                      <a:pt x="35" y="75"/>
                    </a:lnTo>
                    <a:lnTo>
                      <a:pt x="53" y="54"/>
                    </a:lnTo>
                    <a:lnTo>
                      <a:pt x="74" y="36"/>
                    </a:lnTo>
                    <a:lnTo>
                      <a:pt x="95" y="21"/>
                    </a:lnTo>
                    <a:lnTo>
                      <a:pt x="120" y="10"/>
                    </a:lnTo>
                    <a:lnTo>
                      <a:pt x="145" y="3"/>
                    </a:lnTo>
                    <a:lnTo>
                      <a:pt x="171" y="0"/>
                    </a:lnTo>
                    <a:close/>
                  </a:path>
                </a:pathLst>
              </a:custGeom>
              <a:solidFill>
                <a:srgbClr val="7ED7F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2" name="Freeform 158">
                <a:extLst>
                  <a:ext uri="{FF2B5EF4-FFF2-40B4-BE49-F238E27FC236}">
                    <a16:creationId xmlns:a16="http://schemas.microsoft.com/office/drawing/2014/main" id="{14B359B8-42A2-294C-B7C8-A91B77B619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9859" y="2889310"/>
                <a:ext cx="194302" cy="116863"/>
              </a:xfrm>
              <a:custGeom>
                <a:avLst/>
                <a:gdLst/>
                <a:ahLst/>
                <a:cxnLst>
                  <a:cxn ang="0">
                    <a:pos x="91" y="0"/>
                  </a:cxn>
                  <a:cxn ang="0">
                    <a:pos x="105" y="1"/>
                  </a:cxn>
                  <a:cxn ang="0">
                    <a:pos x="117" y="5"/>
                  </a:cxn>
                  <a:cxn ang="0">
                    <a:pos x="127" y="10"/>
                  </a:cxn>
                  <a:cxn ang="0">
                    <a:pos x="134" y="16"/>
                  </a:cxn>
                  <a:cxn ang="0">
                    <a:pos x="138" y="25"/>
                  </a:cxn>
                  <a:cxn ang="0">
                    <a:pos x="138" y="36"/>
                  </a:cxn>
                  <a:cxn ang="0">
                    <a:pos x="133" y="46"/>
                  </a:cxn>
                  <a:cxn ang="0">
                    <a:pos x="125" y="56"/>
                  </a:cxn>
                  <a:cxn ang="0">
                    <a:pos x="112" y="66"/>
                  </a:cxn>
                  <a:cxn ang="0">
                    <a:pos x="96" y="73"/>
                  </a:cxn>
                  <a:cxn ang="0">
                    <a:pos x="79" y="79"/>
                  </a:cxn>
                  <a:cxn ang="0">
                    <a:pos x="63" y="82"/>
                  </a:cxn>
                  <a:cxn ang="0">
                    <a:pos x="47" y="83"/>
                  </a:cxn>
                  <a:cxn ang="0">
                    <a:pos x="34" y="82"/>
                  </a:cxn>
                  <a:cxn ang="0">
                    <a:pos x="21" y="78"/>
                  </a:cxn>
                  <a:cxn ang="0">
                    <a:pos x="11" y="73"/>
                  </a:cxn>
                  <a:cxn ang="0">
                    <a:pos x="4" y="67"/>
                  </a:cxn>
                  <a:cxn ang="0">
                    <a:pos x="0" y="59"/>
                  </a:cxn>
                  <a:cxn ang="0">
                    <a:pos x="0" y="48"/>
                  </a:cxn>
                  <a:cxn ang="0">
                    <a:pos x="5" y="37"/>
                  </a:cxn>
                  <a:cxn ang="0">
                    <a:pos x="14" y="27"/>
                  </a:cxn>
                  <a:cxn ang="0">
                    <a:pos x="26" y="17"/>
                  </a:cxn>
                  <a:cxn ang="0">
                    <a:pos x="42" y="10"/>
                  </a:cxn>
                  <a:cxn ang="0">
                    <a:pos x="60" y="4"/>
                  </a:cxn>
                  <a:cxn ang="0">
                    <a:pos x="76" y="1"/>
                  </a:cxn>
                  <a:cxn ang="0">
                    <a:pos x="91" y="0"/>
                  </a:cxn>
                </a:cxnLst>
                <a:rect l="0" t="0" r="r" b="b"/>
                <a:pathLst>
                  <a:path w="138" h="83">
                    <a:moveTo>
                      <a:pt x="91" y="0"/>
                    </a:moveTo>
                    <a:lnTo>
                      <a:pt x="105" y="1"/>
                    </a:lnTo>
                    <a:lnTo>
                      <a:pt x="117" y="5"/>
                    </a:lnTo>
                    <a:lnTo>
                      <a:pt x="127" y="10"/>
                    </a:lnTo>
                    <a:lnTo>
                      <a:pt x="134" y="16"/>
                    </a:lnTo>
                    <a:lnTo>
                      <a:pt x="138" y="25"/>
                    </a:lnTo>
                    <a:lnTo>
                      <a:pt x="138" y="36"/>
                    </a:lnTo>
                    <a:lnTo>
                      <a:pt x="133" y="46"/>
                    </a:lnTo>
                    <a:lnTo>
                      <a:pt x="125" y="56"/>
                    </a:lnTo>
                    <a:lnTo>
                      <a:pt x="112" y="66"/>
                    </a:lnTo>
                    <a:lnTo>
                      <a:pt x="96" y="73"/>
                    </a:lnTo>
                    <a:lnTo>
                      <a:pt x="79" y="79"/>
                    </a:lnTo>
                    <a:lnTo>
                      <a:pt x="63" y="82"/>
                    </a:lnTo>
                    <a:lnTo>
                      <a:pt x="47" y="83"/>
                    </a:lnTo>
                    <a:lnTo>
                      <a:pt x="34" y="82"/>
                    </a:lnTo>
                    <a:lnTo>
                      <a:pt x="21" y="78"/>
                    </a:lnTo>
                    <a:lnTo>
                      <a:pt x="11" y="73"/>
                    </a:lnTo>
                    <a:lnTo>
                      <a:pt x="4" y="67"/>
                    </a:lnTo>
                    <a:lnTo>
                      <a:pt x="0" y="59"/>
                    </a:lnTo>
                    <a:lnTo>
                      <a:pt x="0" y="48"/>
                    </a:lnTo>
                    <a:lnTo>
                      <a:pt x="5" y="37"/>
                    </a:lnTo>
                    <a:lnTo>
                      <a:pt x="14" y="27"/>
                    </a:lnTo>
                    <a:lnTo>
                      <a:pt x="26" y="17"/>
                    </a:lnTo>
                    <a:lnTo>
                      <a:pt x="42" y="10"/>
                    </a:lnTo>
                    <a:lnTo>
                      <a:pt x="60" y="4"/>
                    </a:lnTo>
                    <a:lnTo>
                      <a:pt x="76" y="1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C5FFF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" name="Freeform 159">
                <a:extLst>
                  <a:ext uri="{FF2B5EF4-FFF2-40B4-BE49-F238E27FC236}">
                    <a16:creationId xmlns:a16="http://schemas.microsoft.com/office/drawing/2014/main" id="{69994676-A5D3-9948-9ECF-9FC29D79DB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6311" y="1474289"/>
                <a:ext cx="467450" cy="505466"/>
              </a:xfrm>
              <a:custGeom>
                <a:avLst/>
                <a:gdLst/>
                <a:ahLst/>
                <a:cxnLst>
                  <a:cxn ang="0">
                    <a:pos x="171" y="0"/>
                  </a:cxn>
                  <a:cxn ang="0">
                    <a:pos x="196" y="2"/>
                  </a:cxn>
                  <a:cxn ang="0">
                    <a:pos x="222" y="9"/>
                  </a:cxn>
                  <a:cxn ang="0">
                    <a:pos x="245" y="18"/>
                  </a:cxn>
                  <a:cxn ang="0">
                    <a:pos x="265" y="30"/>
                  </a:cxn>
                  <a:cxn ang="0">
                    <a:pos x="284" y="46"/>
                  </a:cxn>
                  <a:cxn ang="0">
                    <a:pos x="299" y="64"/>
                  </a:cxn>
                  <a:cxn ang="0">
                    <a:pos x="312" y="85"/>
                  </a:cxn>
                  <a:cxn ang="0">
                    <a:pos x="321" y="107"/>
                  </a:cxn>
                  <a:cxn ang="0">
                    <a:pos x="329" y="130"/>
                  </a:cxn>
                  <a:cxn ang="0">
                    <a:pos x="332" y="154"/>
                  </a:cxn>
                  <a:cxn ang="0">
                    <a:pos x="332" y="180"/>
                  </a:cxn>
                  <a:cxn ang="0">
                    <a:pos x="330" y="206"/>
                  </a:cxn>
                  <a:cxn ang="0">
                    <a:pos x="323" y="231"/>
                  </a:cxn>
                  <a:cxn ang="0">
                    <a:pos x="311" y="258"/>
                  </a:cxn>
                  <a:cxn ang="0">
                    <a:pos x="297" y="283"/>
                  </a:cxn>
                  <a:cxn ang="0">
                    <a:pos x="279" y="304"/>
                  </a:cxn>
                  <a:cxn ang="0">
                    <a:pos x="258" y="323"/>
                  </a:cxn>
                  <a:cxn ang="0">
                    <a:pos x="237" y="338"/>
                  </a:cxn>
                  <a:cxn ang="0">
                    <a:pos x="212" y="349"/>
                  </a:cxn>
                  <a:cxn ang="0">
                    <a:pos x="187" y="355"/>
                  </a:cxn>
                  <a:cxn ang="0">
                    <a:pos x="161" y="359"/>
                  </a:cxn>
                  <a:cxn ang="0">
                    <a:pos x="135" y="357"/>
                  </a:cxn>
                  <a:cxn ang="0">
                    <a:pos x="109" y="350"/>
                  </a:cxn>
                  <a:cxn ang="0">
                    <a:pos x="86" y="341"/>
                  </a:cxn>
                  <a:cxn ang="0">
                    <a:pos x="66" y="329"/>
                  </a:cxn>
                  <a:cxn ang="0">
                    <a:pos x="48" y="313"/>
                  </a:cxn>
                  <a:cxn ang="0">
                    <a:pos x="32" y="295"/>
                  </a:cxn>
                  <a:cxn ang="0">
                    <a:pos x="20" y="274"/>
                  </a:cxn>
                  <a:cxn ang="0">
                    <a:pos x="11" y="252"/>
                  </a:cxn>
                  <a:cxn ang="0">
                    <a:pos x="3" y="229"/>
                  </a:cxn>
                  <a:cxn ang="0">
                    <a:pos x="0" y="205"/>
                  </a:cxn>
                  <a:cxn ang="0">
                    <a:pos x="0" y="180"/>
                  </a:cxn>
                  <a:cxn ang="0">
                    <a:pos x="2" y="154"/>
                  </a:cxn>
                  <a:cxn ang="0">
                    <a:pos x="9" y="128"/>
                  </a:cxn>
                  <a:cxn ang="0">
                    <a:pos x="21" y="101"/>
                  </a:cxn>
                  <a:cxn ang="0">
                    <a:pos x="35" y="76"/>
                  </a:cxn>
                  <a:cxn ang="0">
                    <a:pos x="53" y="55"/>
                  </a:cxn>
                  <a:cxn ang="0">
                    <a:pos x="73" y="36"/>
                  </a:cxn>
                  <a:cxn ang="0">
                    <a:pos x="95" y="22"/>
                  </a:cxn>
                  <a:cxn ang="0">
                    <a:pos x="119" y="10"/>
                  </a:cxn>
                  <a:cxn ang="0">
                    <a:pos x="145" y="4"/>
                  </a:cxn>
                  <a:cxn ang="0">
                    <a:pos x="171" y="0"/>
                  </a:cxn>
                </a:cxnLst>
                <a:rect l="0" t="0" r="r" b="b"/>
                <a:pathLst>
                  <a:path w="332" h="359">
                    <a:moveTo>
                      <a:pt x="171" y="0"/>
                    </a:moveTo>
                    <a:lnTo>
                      <a:pt x="196" y="2"/>
                    </a:lnTo>
                    <a:lnTo>
                      <a:pt x="222" y="9"/>
                    </a:lnTo>
                    <a:lnTo>
                      <a:pt x="245" y="18"/>
                    </a:lnTo>
                    <a:lnTo>
                      <a:pt x="265" y="30"/>
                    </a:lnTo>
                    <a:lnTo>
                      <a:pt x="284" y="46"/>
                    </a:lnTo>
                    <a:lnTo>
                      <a:pt x="299" y="64"/>
                    </a:lnTo>
                    <a:lnTo>
                      <a:pt x="312" y="85"/>
                    </a:lnTo>
                    <a:lnTo>
                      <a:pt x="321" y="107"/>
                    </a:lnTo>
                    <a:lnTo>
                      <a:pt x="329" y="130"/>
                    </a:lnTo>
                    <a:lnTo>
                      <a:pt x="332" y="154"/>
                    </a:lnTo>
                    <a:lnTo>
                      <a:pt x="332" y="180"/>
                    </a:lnTo>
                    <a:lnTo>
                      <a:pt x="330" y="206"/>
                    </a:lnTo>
                    <a:lnTo>
                      <a:pt x="323" y="231"/>
                    </a:lnTo>
                    <a:lnTo>
                      <a:pt x="311" y="258"/>
                    </a:lnTo>
                    <a:lnTo>
                      <a:pt x="297" y="283"/>
                    </a:lnTo>
                    <a:lnTo>
                      <a:pt x="279" y="304"/>
                    </a:lnTo>
                    <a:lnTo>
                      <a:pt x="258" y="323"/>
                    </a:lnTo>
                    <a:lnTo>
                      <a:pt x="237" y="338"/>
                    </a:lnTo>
                    <a:lnTo>
                      <a:pt x="212" y="349"/>
                    </a:lnTo>
                    <a:lnTo>
                      <a:pt x="187" y="355"/>
                    </a:lnTo>
                    <a:lnTo>
                      <a:pt x="161" y="359"/>
                    </a:lnTo>
                    <a:lnTo>
                      <a:pt x="135" y="357"/>
                    </a:lnTo>
                    <a:lnTo>
                      <a:pt x="109" y="350"/>
                    </a:lnTo>
                    <a:lnTo>
                      <a:pt x="86" y="341"/>
                    </a:lnTo>
                    <a:lnTo>
                      <a:pt x="66" y="329"/>
                    </a:lnTo>
                    <a:lnTo>
                      <a:pt x="48" y="313"/>
                    </a:lnTo>
                    <a:lnTo>
                      <a:pt x="32" y="295"/>
                    </a:lnTo>
                    <a:lnTo>
                      <a:pt x="20" y="274"/>
                    </a:lnTo>
                    <a:lnTo>
                      <a:pt x="11" y="252"/>
                    </a:lnTo>
                    <a:lnTo>
                      <a:pt x="3" y="229"/>
                    </a:lnTo>
                    <a:lnTo>
                      <a:pt x="0" y="205"/>
                    </a:lnTo>
                    <a:lnTo>
                      <a:pt x="0" y="180"/>
                    </a:lnTo>
                    <a:lnTo>
                      <a:pt x="2" y="154"/>
                    </a:lnTo>
                    <a:lnTo>
                      <a:pt x="9" y="128"/>
                    </a:lnTo>
                    <a:lnTo>
                      <a:pt x="21" y="101"/>
                    </a:lnTo>
                    <a:lnTo>
                      <a:pt x="35" y="76"/>
                    </a:lnTo>
                    <a:lnTo>
                      <a:pt x="53" y="55"/>
                    </a:lnTo>
                    <a:lnTo>
                      <a:pt x="73" y="36"/>
                    </a:lnTo>
                    <a:lnTo>
                      <a:pt x="95" y="22"/>
                    </a:lnTo>
                    <a:lnTo>
                      <a:pt x="119" y="10"/>
                    </a:lnTo>
                    <a:lnTo>
                      <a:pt x="145" y="4"/>
                    </a:lnTo>
                    <a:lnTo>
                      <a:pt x="171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" name="Freeform 160">
                <a:extLst>
                  <a:ext uri="{FF2B5EF4-FFF2-40B4-BE49-F238E27FC236}">
                    <a16:creationId xmlns:a16="http://schemas.microsoft.com/office/drawing/2014/main" id="{D24B2F51-163C-7748-A978-76E4C8FFAE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0490" y="2948446"/>
                <a:ext cx="215422" cy="81663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10" y="8"/>
                  </a:cxn>
                  <a:cxn ang="0">
                    <a:pos x="16" y="16"/>
                  </a:cxn>
                  <a:cxn ang="0">
                    <a:pos x="25" y="24"/>
                  </a:cxn>
                  <a:cxn ang="0">
                    <a:pos x="35" y="30"/>
                  </a:cxn>
                  <a:cxn ang="0">
                    <a:pos x="47" y="35"/>
                  </a:cxn>
                  <a:cxn ang="0">
                    <a:pos x="63" y="40"/>
                  </a:cxn>
                  <a:cxn ang="0">
                    <a:pos x="80" y="42"/>
                  </a:cxn>
                  <a:cxn ang="0">
                    <a:pos x="99" y="43"/>
                  </a:cxn>
                  <a:cxn ang="0">
                    <a:pos x="117" y="41"/>
                  </a:cxn>
                  <a:cxn ang="0">
                    <a:pos x="136" y="37"/>
                  </a:cxn>
                  <a:cxn ang="0">
                    <a:pos x="153" y="30"/>
                  </a:cxn>
                  <a:cxn ang="0">
                    <a:pos x="145" y="39"/>
                  </a:cxn>
                  <a:cxn ang="0">
                    <a:pos x="133" y="47"/>
                  </a:cxn>
                  <a:cxn ang="0">
                    <a:pos x="117" y="53"/>
                  </a:cxn>
                  <a:cxn ang="0">
                    <a:pos x="99" y="56"/>
                  </a:cxn>
                  <a:cxn ang="0">
                    <a:pos x="79" y="58"/>
                  </a:cxn>
                  <a:cxn ang="0">
                    <a:pos x="58" y="56"/>
                  </a:cxn>
                  <a:cxn ang="0">
                    <a:pos x="40" y="52"/>
                  </a:cxn>
                  <a:cxn ang="0">
                    <a:pos x="23" y="46"/>
                  </a:cxn>
                  <a:cxn ang="0">
                    <a:pos x="11" y="38"/>
                  </a:cxn>
                  <a:cxn ang="0">
                    <a:pos x="3" y="28"/>
                  </a:cxn>
                  <a:cxn ang="0">
                    <a:pos x="0" y="17"/>
                  </a:cxn>
                  <a:cxn ang="0">
                    <a:pos x="2" y="9"/>
                  </a:cxn>
                  <a:cxn ang="0">
                    <a:pos x="8" y="0"/>
                  </a:cxn>
                </a:cxnLst>
                <a:rect l="0" t="0" r="r" b="b"/>
                <a:pathLst>
                  <a:path w="153" h="58">
                    <a:moveTo>
                      <a:pt x="8" y="0"/>
                    </a:moveTo>
                    <a:lnTo>
                      <a:pt x="10" y="8"/>
                    </a:lnTo>
                    <a:lnTo>
                      <a:pt x="16" y="16"/>
                    </a:lnTo>
                    <a:lnTo>
                      <a:pt x="25" y="24"/>
                    </a:lnTo>
                    <a:lnTo>
                      <a:pt x="35" y="30"/>
                    </a:lnTo>
                    <a:lnTo>
                      <a:pt x="47" y="35"/>
                    </a:lnTo>
                    <a:lnTo>
                      <a:pt x="63" y="40"/>
                    </a:lnTo>
                    <a:lnTo>
                      <a:pt x="80" y="42"/>
                    </a:lnTo>
                    <a:lnTo>
                      <a:pt x="99" y="43"/>
                    </a:lnTo>
                    <a:lnTo>
                      <a:pt x="117" y="41"/>
                    </a:lnTo>
                    <a:lnTo>
                      <a:pt x="136" y="37"/>
                    </a:lnTo>
                    <a:lnTo>
                      <a:pt x="153" y="30"/>
                    </a:lnTo>
                    <a:lnTo>
                      <a:pt x="145" y="39"/>
                    </a:lnTo>
                    <a:lnTo>
                      <a:pt x="133" y="47"/>
                    </a:lnTo>
                    <a:lnTo>
                      <a:pt x="117" y="53"/>
                    </a:lnTo>
                    <a:lnTo>
                      <a:pt x="99" y="56"/>
                    </a:lnTo>
                    <a:lnTo>
                      <a:pt x="79" y="58"/>
                    </a:lnTo>
                    <a:lnTo>
                      <a:pt x="58" y="56"/>
                    </a:lnTo>
                    <a:lnTo>
                      <a:pt x="40" y="52"/>
                    </a:lnTo>
                    <a:lnTo>
                      <a:pt x="23" y="46"/>
                    </a:lnTo>
                    <a:lnTo>
                      <a:pt x="11" y="38"/>
                    </a:lnTo>
                    <a:lnTo>
                      <a:pt x="3" y="28"/>
                    </a:lnTo>
                    <a:lnTo>
                      <a:pt x="0" y="17"/>
                    </a:lnTo>
                    <a:lnTo>
                      <a:pt x="2" y="9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58B6E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5" name="Freeform 161">
                <a:extLst>
                  <a:ext uri="{FF2B5EF4-FFF2-40B4-BE49-F238E27FC236}">
                    <a16:creationId xmlns:a16="http://schemas.microsoft.com/office/drawing/2014/main" id="{56992FAF-B490-B641-9428-9782EDED20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91577" y="3162459"/>
                <a:ext cx="259069" cy="125311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48" y="0"/>
                  </a:cxn>
                  <a:cxn ang="0">
                    <a:pos x="62" y="1"/>
                  </a:cxn>
                  <a:cxn ang="0">
                    <a:pos x="77" y="2"/>
                  </a:cxn>
                  <a:cxn ang="0">
                    <a:pos x="93" y="5"/>
                  </a:cxn>
                  <a:cxn ang="0">
                    <a:pos x="108" y="10"/>
                  </a:cxn>
                  <a:cxn ang="0">
                    <a:pos x="124" y="17"/>
                  </a:cxn>
                  <a:cxn ang="0">
                    <a:pos x="139" y="26"/>
                  </a:cxn>
                  <a:cxn ang="0">
                    <a:pos x="152" y="37"/>
                  </a:cxn>
                  <a:cxn ang="0">
                    <a:pos x="165" y="51"/>
                  </a:cxn>
                  <a:cxn ang="0">
                    <a:pos x="175" y="69"/>
                  </a:cxn>
                  <a:cxn ang="0">
                    <a:pos x="184" y="89"/>
                  </a:cxn>
                  <a:cxn ang="0">
                    <a:pos x="183" y="87"/>
                  </a:cxn>
                  <a:cxn ang="0">
                    <a:pos x="180" y="83"/>
                  </a:cxn>
                  <a:cxn ang="0">
                    <a:pos x="175" y="77"/>
                  </a:cxn>
                  <a:cxn ang="0">
                    <a:pos x="168" y="69"/>
                  </a:cxn>
                  <a:cxn ang="0">
                    <a:pos x="159" y="60"/>
                  </a:cxn>
                  <a:cxn ang="0">
                    <a:pos x="147" y="50"/>
                  </a:cxn>
                  <a:cxn ang="0">
                    <a:pos x="134" y="40"/>
                  </a:cxn>
                  <a:cxn ang="0">
                    <a:pos x="118" y="31"/>
                  </a:cxn>
                  <a:cxn ang="0">
                    <a:pos x="99" y="22"/>
                  </a:cxn>
                  <a:cxn ang="0">
                    <a:pos x="78" y="14"/>
                  </a:cxn>
                  <a:cxn ang="0">
                    <a:pos x="55" y="8"/>
                  </a:cxn>
                  <a:cxn ang="0">
                    <a:pos x="29" y="5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6" y="3"/>
                  </a:cxn>
                  <a:cxn ang="0">
                    <a:pos x="14" y="2"/>
                  </a:cxn>
                  <a:cxn ang="0">
                    <a:pos x="23" y="1"/>
                  </a:cxn>
                  <a:cxn ang="0">
                    <a:pos x="35" y="0"/>
                  </a:cxn>
                </a:cxnLst>
                <a:rect l="0" t="0" r="r" b="b"/>
                <a:pathLst>
                  <a:path w="184" h="89">
                    <a:moveTo>
                      <a:pt x="35" y="0"/>
                    </a:moveTo>
                    <a:lnTo>
                      <a:pt x="48" y="0"/>
                    </a:lnTo>
                    <a:lnTo>
                      <a:pt x="62" y="1"/>
                    </a:lnTo>
                    <a:lnTo>
                      <a:pt x="77" y="2"/>
                    </a:lnTo>
                    <a:lnTo>
                      <a:pt x="93" y="5"/>
                    </a:lnTo>
                    <a:lnTo>
                      <a:pt x="108" y="10"/>
                    </a:lnTo>
                    <a:lnTo>
                      <a:pt x="124" y="17"/>
                    </a:lnTo>
                    <a:lnTo>
                      <a:pt x="139" y="26"/>
                    </a:lnTo>
                    <a:lnTo>
                      <a:pt x="152" y="37"/>
                    </a:lnTo>
                    <a:lnTo>
                      <a:pt x="165" y="51"/>
                    </a:lnTo>
                    <a:lnTo>
                      <a:pt x="175" y="69"/>
                    </a:lnTo>
                    <a:lnTo>
                      <a:pt x="184" y="89"/>
                    </a:lnTo>
                    <a:lnTo>
                      <a:pt x="183" y="87"/>
                    </a:lnTo>
                    <a:lnTo>
                      <a:pt x="180" y="83"/>
                    </a:lnTo>
                    <a:lnTo>
                      <a:pt x="175" y="77"/>
                    </a:lnTo>
                    <a:lnTo>
                      <a:pt x="168" y="69"/>
                    </a:lnTo>
                    <a:lnTo>
                      <a:pt x="159" y="60"/>
                    </a:lnTo>
                    <a:lnTo>
                      <a:pt x="147" y="50"/>
                    </a:lnTo>
                    <a:lnTo>
                      <a:pt x="134" y="40"/>
                    </a:lnTo>
                    <a:lnTo>
                      <a:pt x="118" y="31"/>
                    </a:lnTo>
                    <a:lnTo>
                      <a:pt x="99" y="22"/>
                    </a:lnTo>
                    <a:lnTo>
                      <a:pt x="78" y="14"/>
                    </a:lnTo>
                    <a:lnTo>
                      <a:pt x="55" y="8"/>
                    </a:lnTo>
                    <a:lnTo>
                      <a:pt x="29" y="5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6" y="3"/>
                    </a:lnTo>
                    <a:lnTo>
                      <a:pt x="14" y="2"/>
                    </a:lnTo>
                    <a:lnTo>
                      <a:pt x="23" y="1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6" name="Freeform 162">
                <a:extLst>
                  <a:ext uri="{FF2B5EF4-FFF2-40B4-BE49-F238E27FC236}">
                    <a16:creationId xmlns:a16="http://schemas.microsoft.com/office/drawing/2014/main" id="{B100F02F-A406-824C-8AB1-F6BAB79B5F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37841" y="3165275"/>
                <a:ext cx="259069" cy="123902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48" y="0"/>
                  </a:cxn>
                  <a:cxn ang="0">
                    <a:pos x="62" y="0"/>
                  </a:cxn>
                  <a:cxn ang="0">
                    <a:pos x="77" y="2"/>
                  </a:cxn>
                  <a:cxn ang="0">
                    <a:pos x="93" y="5"/>
                  </a:cxn>
                  <a:cxn ang="0">
                    <a:pos x="108" y="10"/>
                  </a:cxn>
                  <a:cxn ang="0">
                    <a:pos x="124" y="17"/>
                  </a:cxn>
                  <a:cxn ang="0">
                    <a:pos x="138" y="25"/>
                  </a:cxn>
                  <a:cxn ang="0">
                    <a:pos x="152" y="37"/>
                  </a:cxn>
                  <a:cxn ang="0">
                    <a:pos x="165" y="51"/>
                  </a:cxn>
                  <a:cxn ang="0">
                    <a:pos x="176" y="68"/>
                  </a:cxn>
                  <a:cxn ang="0">
                    <a:pos x="184" y="88"/>
                  </a:cxn>
                  <a:cxn ang="0">
                    <a:pos x="183" y="87"/>
                  </a:cxn>
                  <a:cxn ang="0">
                    <a:pos x="180" y="82"/>
                  </a:cxn>
                  <a:cxn ang="0">
                    <a:pos x="175" y="77"/>
                  </a:cxn>
                  <a:cxn ang="0">
                    <a:pos x="168" y="69"/>
                  </a:cxn>
                  <a:cxn ang="0">
                    <a:pos x="159" y="60"/>
                  </a:cxn>
                  <a:cxn ang="0">
                    <a:pos x="147" y="51"/>
                  </a:cxn>
                  <a:cxn ang="0">
                    <a:pos x="134" y="41"/>
                  </a:cxn>
                  <a:cxn ang="0">
                    <a:pos x="117" y="31"/>
                  </a:cxn>
                  <a:cxn ang="0">
                    <a:pos x="99" y="22"/>
                  </a:cxn>
                  <a:cxn ang="0">
                    <a:pos x="78" y="15"/>
                  </a:cxn>
                  <a:cxn ang="0">
                    <a:pos x="55" y="9"/>
                  </a:cxn>
                  <a:cxn ang="0">
                    <a:pos x="29" y="5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6" y="3"/>
                  </a:cxn>
                  <a:cxn ang="0">
                    <a:pos x="14" y="1"/>
                  </a:cxn>
                  <a:cxn ang="0">
                    <a:pos x="24" y="0"/>
                  </a:cxn>
                  <a:cxn ang="0">
                    <a:pos x="34" y="0"/>
                  </a:cxn>
                </a:cxnLst>
                <a:rect l="0" t="0" r="r" b="b"/>
                <a:pathLst>
                  <a:path w="184" h="88">
                    <a:moveTo>
                      <a:pt x="34" y="0"/>
                    </a:moveTo>
                    <a:lnTo>
                      <a:pt x="48" y="0"/>
                    </a:lnTo>
                    <a:lnTo>
                      <a:pt x="62" y="0"/>
                    </a:lnTo>
                    <a:lnTo>
                      <a:pt x="77" y="2"/>
                    </a:lnTo>
                    <a:lnTo>
                      <a:pt x="93" y="5"/>
                    </a:lnTo>
                    <a:lnTo>
                      <a:pt x="108" y="10"/>
                    </a:lnTo>
                    <a:lnTo>
                      <a:pt x="124" y="17"/>
                    </a:lnTo>
                    <a:lnTo>
                      <a:pt x="138" y="25"/>
                    </a:lnTo>
                    <a:lnTo>
                      <a:pt x="152" y="37"/>
                    </a:lnTo>
                    <a:lnTo>
                      <a:pt x="165" y="51"/>
                    </a:lnTo>
                    <a:lnTo>
                      <a:pt x="176" y="68"/>
                    </a:lnTo>
                    <a:lnTo>
                      <a:pt x="184" y="88"/>
                    </a:lnTo>
                    <a:lnTo>
                      <a:pt x="183" y="87"/>
                    </a:lnTo>
                    <a:lnTo>
                      <a:pt x="180" y="82"/>
                    </a:lnTo>
                    <a:lnTo>
                      <a:pt x="175" y="77"/>
                    </a:lnTo>
                    <a:lnTo>
                      <a:pt x="168" y="69"/>
                    </a:lnTo>
                    <a:lnTo>
                      <a:pt x="159" y="60"/>
                    </a:lnTo>
                    <a:lnTo>
                      <a:pt x="147" y="51"/>
                    </a:lnTo>
                    <a:lnTo>
                      <a:pt x="134" y="41"/>
                    </a:lnTo>
                    <a:lnTo>
                      <a:pt x="117" y="31"/>
                    </a:lnTo>
                    <a:lnTo>
                      <a:pt x="99" y="22"/>
                    </a:lnTo>
                    <a:lnTo>
                      <a:pt x="78" y="15"/>
                    </a:lnTo>
                    <a:lnTo>
                      <a:pt x="55" y="9"/>
                    </a:lnTo>
                    <a:lnTo>
                      <a:pt x="29" y="5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6" y="3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7" name="Freeform 163">
                <a:extLst>
                  <a:ext uri="{FF2B5EF4-FFF2-40B4-BE49-F238E27FC236}">
                    <a16:creationId xmlns:a16="http://schemas.microsoft.com/office/drawing/2014/main" id="{1018B232-382F-6643-A481-E089CE13B2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9859" y="2932957"/>
                <a:ext cx="194302" cy="73215"/>
              </a:xfrm>
              <a:custGeom>
                <a:avLst/>
                <a:gdLst/>
                <a:ahLst/>
                <a:cxnLst>
                  <a:cxn ang="0">
                    <a:pos x="138" y="0"/>
                  </a:cxn>
                  <a:cxn ang="0">
                    <a:pos x="135" y="12"/>
                  </a:cxn>
                  <a:cxn ang="0">
                    <a:pos x="127" y="23"/>
                  </a:cxn>
                  <a:cxn ang="0">
                    <a:pos x="114" y="33"/>
                  </a:cxn>
                  <a:cxn ang="0">
                    <a:pos x="98" y="41"/>
                  </a:cxn>
                  <a:cxn ang="0">
                    <a:pos x="79" y="48"/>
                  </a:cxn>
                  <a:cxn ang="0">
                    <a:pos x="63" y="51"/>
                  </a:cxn>
                  <a:cxn ang="0">
                    <a:pos x="47" y="52"/>
                  </a:cxn>
                  <a:cxn ang="0">
                    <a:pos x="34" y="51"/>
                  </a:cxn>
                  <a:cxn ang="0">
                    <a:pos x="21" y="47"/>
                  </a:cxn>
                  <a:cxn ang="0">
                    <a:pos x="11" y="42"/>
                  </a:cxn>
                  <a:cxn ang="0">
                    <a:pos x="4" y="36"/>
                  </a:cxn>
                  <a:cxn ang="0">
                    <a:pos x="0" y="28"/>
                  </a:cxn>
                  <a:cxn ang="0">
                    <a:pos x="0" y="19"/>
                  </a:cxn>
                  <a:cxn ang="0">
                    <a:pos x="3" y="10"/>
                  </a:cxn>
                  <a:cxn ang="0">
                    <a:pos x="9" y="2"/>
                  </a:cxn>
                  <a:cxn ang="0">
                    <a:pos x="9" y="9"/>
                  </a:cxn>
                  <a:cxn ang="0">
                    <a:pos x="12" y="16"/>
                  </a:cxn>
                  <a:cxn ang="0">
                    <a:pos x="17" y="23"/>
                  </a:cxn>
                  <a:cxn ang="0">
                    <a:pos x="24" y="29"/>
                  </a:cxn>
                  <a:cxn ang="0">
                    <a:pos x="34" y="32"/>
                  </a:cxn>
                  <a:cxn ang="0">
                    <a:pos x="46" y="35"/>
                  </a:cxn>
                  <a:cxn ang="0">
                    <a:pos x="60" y="36"/>
                  </a:cxn>
                  <a:cxn ang="0">
                    <a:pos x="76" y="34"/>
                  </a:cxn>
                  <a:cxn ang="0">
                    <a:pos x="92" y="31"/>
                  </a:cxn>
                  <a:cxn ang="0">
                    <a:pos x="108" y="25"/>
                  </a:cxn>
                  <a:cxn ang="0">
                    <a:pos x="122" y="18"/>
                  </a:cxn>
                  <a:cxn ang="0">
                    <a:pos x="132" y="10"/>
                  </a:cxn>
                  <a:cxn ang="0">
                    <a:pos x="138" y="0"/>
                  </a:cxn>
                </a:cxnLst>
                <a:rect l="0" t="0" r="r" b="b"/>
                <a:pathLst>
                  <a:path w="138" h="52">
                    <a:moveTo>
                      <a:pt x="138" y="0"/>
                    </a:moveTo>
                    <a:lnTo>
                      <a:pt x="135" y="12"/>
                    </a:lnTo>
                    <a:lnTo>
                      <a:pt x="127" y="23"/>
                    </a:lnTo>
                    <a:lnTo>
                      <a:pt x="114" y="33"/>
                    </a:lnTo>
                    <a:lnTo>
                      <a:pt x="98" y="41"/>
                    </a:lnTo>
                    <a:lnTo>
                      <a:pt x="79" y="48"/>
                    </a:lnTo>
                    <a:lnTo>
                      <a:pt x="63" y="51"/>
                    </a:lnTo>
                    <a:lnTo>
                      <a:pt x="47" y="52"/>
                    </a:lnTo>
                    <a:lnTo>
                      <a:pt x="34" y="51"/>
                    </a:lnTo>
                    <a:lnTo>
                      <a:pt x="21" y="47"/>
                    </a:lnTo>
                    <a:lnTo>
                      <a:pt x="11" y="42"/>
                    </a:lnTo>
                    <a:lnTo>
                      <a:pt x="4" y="36"/>
                    </a:lnTo>
                    <a:lnTo>
                      <a:pt x="0" y="28"/>
                    </a:lnTo>
                    <a:lnTo>
                      <a:pt x="0" y="19"/>
                    </a:lnTo>
                    <a:lnTo>
                      <a:pt x="3" y="10"/>
                    </a:lnTo>
                    <a:lnTo>
                      <a:pt x="9" y="2"/>
                    </a:lnTo>
                    <a:lnTo>
                      <a:pt x="9" y="9"/>
                    </a:lnTo>
                    <a:lnTo>
                      <a:pt x="12" y="16"/>
                    </a:lnTo>
                    <a:lnTo>
                      <a:pt x="17" y="23"/>
                    </a:lnTo>
                    <a:lnTo>
                      <a:pt x="24" y="29"/>
                    </a:lnTo>
                    <a:lnTo>
                      <a:pt x="34" y="32"/>
                    </a:lnTo>
                    <a:lnTo>
                      <a:pt x="46" y="35"/>
                    </a:lnTo>
                    <a:lnTo>
                      <a:pt x="60" y="36"/>
                    </a:lnTo>
                    <a:lnTo>
                      <a:pt x="76" y="34"/>
                    </a:lnTo>
                    <a:lnTo>
                      <a:pt x="92" y="31"/>
                    </a:lnTo>
                    <a:lnTo>
                      <a:pt x="108" y="25"/>
                    </a:lnTo>
                    <a:lnTo>
                      <a:pt x="122" y="18"/>
                    </a:lnTo>
                    <a:lnTo>
                      <a:pt x="132" y="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58B6E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8" name="Freeform 164">
                <a:extLst>
                  <a:ext uri="{FF2B5EF4-FFF2-40B4-BE49-F238E27FC236}">
                    <a16:creationId xmlns:a16="http://schemas.microsoft.com/office/drawing/2014/main" id="{B4B1A8BA-D13D-5E4D-BB9E-6A1E20377F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43639" y="-501108"/>
                <a:ext cx="23936" cy="23936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8" y="0"/>
                  </a:cxn>
                  <a:cxn ang="0">
                    <a:pos x="10" y="1"/>
                  </a:cxn>
                  <a:cxn ang="0">
                    <a:pos x="12" y="2"/>
                  </a:cxn>
                  <a:cxn ang="0">
                    <a:pos x="15" y="5"/>
                  </a:cxn>
                  <a:cxn ang="0">
                    <a:pos x="16" y="7"/>
                  </a:cxn>
                  <a:cxn ang="0">
                    <a:pos x="17" y="10"/>
                  </a:cxn>
                  <a:cxn ang="0">
                    <a:pos x="17" y="12"/>
                  </a:cxn>
                  <a:cxn ang="0">
                    <a:pos x="16" y="15"/>
                  </a:cxn>
                  <a:cxn ang="0">
                    <a:pos x="15" y="16"/>
                  </a:cxn>
                  <a:cxn ang="0">
                    <a:pos x="13" y="17"/>
                  </a:cxn>
                  <a:cxn ang="0">
                    <a:pos x="9" y="17"/>
                  </a:cxn>
                  <a:cxn ang="0">
                    <a:pos x="7" y="16"/>
                  </a:cxn>
                  <a:cxn ang="0">
                    <a:pos x="5" y="15"/>
                  </a:cxn>
                  <a:cxn ang="0">
                    <a:pos x="3" y="13"/>
                  </a:cxn>
                  <a:cxn ang="0">
                    <a:pos x="1" y="10"/>
                  </a:cxn>
                  <a:cxn ang="0">
                    <a:pos x="1" y="8"/>
                  </a:cxn>
                  <a:cxn ang="0">
                    <a:pos x="0" y="5"/>
                  </a:cxn>
                  <a:cxn ang="0">
                    <a:pos x="1" y="3"/>
                  </a:cxn>
                  <a:cxn ang="0">
                    <a:pos x="3" y="1"/>
                  </a:cxn>
                  <a:cxn ang="0">
                    <a:pos x="5" y="0"/>
                  </a:cxn>
                </a:cxnLst>
                <a:rect l="0" t="0" r="r" b="b"/>
                <a:pathLst>
                  <a:path w="17" h="17">
                    <a:moveTo>
                      <a:pt x="5" y="0"/>
                    </a:moveTo>
                    <a:lnTo>
                      <a:pt x="8" y="0"/>
                    </a:lnTo>
                    <a:lnTo>
                      <a:pt x="10" y="1"/>
                    </a:lnTo>
                    <a:lnTo>
                      <a:pt x="12" y="2"/>
                    </a:lnTo>
                    <a:lnTo>
                      <a:pt x="15" y="5"/>
                    </a:lnTo>
                    <a:lnTo>
                      <a:pt x="16" y="7"/>
                    </a:lnTo>
                    <a:lnTo>
                      <a:pt x="17" y="10"/>
                    </a:lnTo>
                    <a:lnTo>
                      <a:pt x="17" y="12"/>
                    </a:lnTo>
                    <a:lnTo>
                      <a:pt x="16" y="15"/>
                    </a:lnTo>
                    <a:lnTo>
                      <a:pt x="15" y="16"/>
                    </a:lnTo>
                    <a:lnTo>
                      <a:pt x="13" y="17"/>
                    </a:lnTo>
                    <a:lnTo>
                      <a:pt x="9" y="17"/>
                    </a:lnTo>
                    <a:lnTo>
                      <a:pt x="7" y="16"/>
                    </a:lnTo>
                    <a:lnTo>
                      <a:pt x="5" y="15"/>
                    </a:lnTo>
                    <a:lnTo>
                      <a:pt x="3" y="13"/>
                    </a:lnTo>
                    <a:lnTo>
                      <a:pt x="1" y="10"/>
                    </a:lnTo>
                    <a:lnTo>
                      <a:pt x="1" y="8"/>
                    </a:lnTo>
                    <a:lnTo>
                      <a:pt x="0" y="5"/>
                    </a:lnTo>
                    <a:lnTo>
                      <a:pt x="1" y="3"/>
                    </a:lnTo>
                    <a:lnTo>
                      <a:pt x="3" y="1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" name="Freeform 165">
                <a:extLst>
                  <a:ext uri="{FF2B5EF4-FFF2-40B4-BE49-F238E27FC236}">
                    <a16:creationId xmlns:a16="http://schemas.microsoft.com/office/drawing/2014/main" id="{A11AACE1-982C-E742-88FB-FD88DFF4D4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462" y="17029"/>
                <a:ext cx="192894" cy="785653"/>
              </a:xfrm>
              <a:custGeom>
                <a:avLst/>
                <a:gdLst/>
                <a:ahLst/>
                <a:cxnLst>
                  <a:cxn ang="0">
                    <a:pos x="56" y="0"/>
                  </a:cxn>
                  <a:cxn ang="0">
                    <a:pos x="44" y="14"/>
                  </a:cxn>
                  <a:cxn ang="0">
                    <a:pos x="34" y="30"/>
                  </a:cxn>
                  <a:cxn ang="0">
                    <a:pos x="26" y="48"/>
                  </a:cxn>
                  <a:cxn ang="0">
                    <a:pos x="23" y="68"/>
                  </a:cxn>
                  <a:cxn ang="0">
                    <a:pos x="23" y="90"/>
                  </a:cxn>
                  <a:cxn ang="0">
                    <a:pos x="24" y="105"/>
                  </a:cxn>
                  <a:cxn ang="0">
                    <a:pos x="26" y="125"/>
                  </a:cxn>
                  <a:cxn ang="0">
                    <a:pos x="29" y="149"/>
                  </a:cxn>
                  <a:cxn ang="0">
                    <a:pos x="33" y="177"/>
                  </a:cxn>
                  <a:cxn ang="0">
                    <a:pos x="38" y="209"/>
                  </a:cxn>
                  <a:cxn ang="0">
                    <a:pos x="44" y="243"/>
                  </a:cxn>
                  <a:cxn ang="0">
                    <a:pos x="50" y="279"/>
                  </a:cxn>
                  <a:cxn ang="0">
                    <a:pos x="58" y="317"/>
                  </a:cxn>
                  <a:cxn ang="0">
                    <a:pos x="68" y="355"/>
                  </a:cxn>
                  <a:cxn ang="0">
                    <a:pos x="78" y="395"/>
                  </a:cxn>
                  <a:cxn ang="0">
                    <a:pos x="91" y="434"/>
                  </a:cxn>
                  <a:cxn ang="0">
                    <a:pos x="104" y="472"/>
                  </a:cxn>
                  <a:cxn ang="0">
                    <a:pos x="120" y="510"/>
                  </a:cxn>
                  <a:cxn ang="0">
                    <a:pos x="137" y="545"/>
                  </a:cxn>
                  <a:cxn ang="0">
                    <a:pos x="118" y="553"/>
                  </a:cxn>
                  <a:cxn ang="0">
                    <a:pos x="102" y="558"/>
                  </a:cxn>
                  <a:cxn ang="0">
                    <a:pos x="83" y="518"/>
                  </a:cxn>
                  <a:cxn ang="0">
                    <a:pos x="66" y="477"/>
                  </a:cxn>
                  <a:cxn ang="0">
                    <a:pos x="52" y="435"/>
                  </a:cxn>
                  <a:cxn ang="0">
                    <a:pos x="40" y="393"/>
                  </a:cxn>
                  <a:cxn ang="0">
                    <a:pos x="30" y="353"/>
                  </a:cxn>
                  <a:cxn ang="0">
                    <a:pos x="22" y="312"/>
                  </a:cxn>
                  <a:cxn ang="0">
                    <a:pos x="15" y="274"/>
                  </a:cxn>
                  <a:cxn ang="0">
                    <a:pos x="10" y="238"/>
                  </a:cxn>
                  <a:cxn ang="0">
                    <a:pos x="7" y="204"/>
                  </a:cxn>
                  <a:cxn ang="0">
                    <a:pos x="4" y="173"/>
                  </a:cxn>
                  <a:cxn ang="0">
                    <a:pos x="2" y="145"/>
                  </a:cxn>
                  <a:cxn ang="0">
                    <a:pos x="1" y="122"/>
                  </a:cxn>
                  <a:cxn ang="0">
                    <a:pos x="0" y="102"/>
                  </a:cxn>
                  <a:cxn ang="0">
                    <a:pos x="0" y="71"/>
                  </a:cxn>
                  <a:cxn ang="0">
                    <a:pos x="1" y="66"/>
                  </a:cxn>
                  <a:cxn ang="0">
                    <a:pos x="4" y="59"/>
                  </a:cxn>
                  <a:cxn ang="0">
                    <a:pos x="8" y="49"/>
                  </a:cxn>
                  <a:cxn ang="0">
                    <a:pos x="14" y="39"/>
                  </a:cxn>
                  <a:cxn ang="0">
                    <a:pos x="24" y="27"/>
                  </a:cxn>
                  <a:cxn ang="0">
                    <a:pos x="38" y="13"/>
                  </a:cxn>
                  <a:cxn ang="0">
                    <a:pos x="56" y="0"/>
                  </a:cxn>
                </a:cxnLst>
                <a:rect l="0" t="0" r="r" b="b"/>
                <a:pathLst>
                  <a:path w="137" h="558">
                    <a:moveTo>
                      <a:pt x="56" y="0"/>
                    </a:moveTo>
                    <a:lnTo>
                      <a:pt x="44" y="14"/>
                    </a:lnTo>
                    <a:lnTo>
                      <a:pt x="34" y="30"/>
                    </a:lnTo>
                    <a:lnTo>
                      <a:pt x="26" y="48"/>
                    </a:lnTo>
                    <a:lnTo>
                      <a:pt x="23" y="68"/>
                    </a:lnTo>
                    <a:lnTo>
                      <a:pt x="23" y="90"/>
                    </a:lnTo>
                    <a:lnTo>
                      <a:pt x="24" y="105"/>
                    </a:lnTo>
                    <a:lnTo>
                      <a:pt x="26" y="125"/>
                    </a:lnTo>
                    <a:lnTo>
                      <a:pt x="29" y="149"/>
                    </a:lnTo>
                    <a:lnTo>
                      <a:pt x="33" y="177"/>
                    </a:lnTo>
                    <a:lnTo>
                      <a:pt x="38" y="209"/>
                    </a:lnTo>
                    <a:lnTo>
                      <a:pt x="44" y="243"/>
                    </a:lnTo>
                    <a:lnTo>
                      <a:pt x="50" y="279"/>
                    </a:lnTo>
                    <a:lnTo>
                      <a:pt x="58" y="317"/>
                    </a:lnTo>
                    <a:lnTo>
                      <a:pt x="68" y="355"/>
                    </a:lnTo>
                    <a:lnTo>
                      <a:pt x="78" y="395"/>
                    </a:lnTo>
                    <a:lnTo>
                      <a:pt x="91" y="434"/>
                    </a:lnTo>
                    <a:lnTo>
                      <a:pt x="104" y="472"/>
                    </a:lnTo>
                    <a:lnTo>
                      <a:pt x="120" y="510"/>
                    </a:lnTo>
                    <a:lnTo>
                      <a:pt x="137" y="545"/>
                    </a:lnTo>
                    <a:lnTo>
                      <a:pt x="118" y="553"/>
                    </a:lnTo>
                    <a:lnTo>
                      <a:pt x="102" y="558"/>
                    </a:lnTo>
                    <a:lnTo>
                      <a:pt x="83" y="518"/>
                    </a:lnTo>
                    <a:lnTo>
                      <a:pt x="66" y="477"/>
                    </a:lnTo>
                    <a:lnTo>
                      <a:pt x="52" y="435"/>
                    </a:lnTo>
                    <a:lnTo>
                      <a:pt x="40" y="393"/>
                    </a:lnTo>
                    <a:lnTo>
                      <a:pt x="30" y="353"/>
                    </a:lnTo>
                    <a:lnTo>
                      <a:pt x="22" y="312"/>
                    </a:lnTo>
                    <a:lnTo>
                      <a:pt x="15" y="274"/>
                    </a:lnTo>
                    <a:lnTo>
                      <a:pt x="10" y="238"/>
                    </a:lnTo>
                    <a:lnTo>
                      <a:pt x="7" y="204"/>
                    </a:lnTo>
                    <a:lnTo>
                      <a:pt x="4" y="173"/>
                    </a:lnTo>
                    <a:lnTo>
                      <a:pt x="2" y="145"/>
                    </a:lnTo>
                    <a:lnTo>
                      <a:pt x="1" y="122"/>
                    </a:lnTo>
                    <a:lnTo>
                      <a:pt x="0" y="102"/>
                    </a:lnTo>
                    <a:lnTo>
                      <a:pt x="0" y="71"/>
                    </a:lnTo>
                    <a:lnTo>
                      <a:pt x="1" y="66"/>
                    </a:lnTo>
                    <a:lnTo>
                      <a:pt x="4" y="59"/>
                    </a:lnTo>
                    <a:lnTo>
                      <a:pt x="8" y="49"/>
                    </a:lnTo>
                    <a:lnTo>
                      <a:pt x="14" y="39"/>
                    </a:lnTo>
                    <a:lnTo>
                      <a:pt x="24" y="27"/>
                    </a:lnTo>
                    <a:lnTo>
                      <a:pt x="38" y="13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" name="Freeform 166">
                <a:extLst>
                  <a:ext uri="{FF2B5EF4-FFF2-40B4-BE49-F238E27FC236}">
                    <a16:creationId xmlns:a16="http://schemas.microsoft.com/office/drawing/2014/main" id="{A3080A4F-4774-0E43-B9F8-19672893E4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53395" y="224002"/>
                <a:ext cx="259069" cy="30834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" y="0"/>
                  </a:cxn>
                  <a:cxn ang="0">
                    <a:pos x="20" y="1"/>
                  </a:cxn>
                  <a:cxn ang="0">
                    <a:pos x="34" y="3"/>
                  </a:cxn>
                  <a:cxn ang="0">
                    <a:pos x="50" y="5"/>
                  </a:cxn>
                  <a:cxn ang="0">
                    <a:pos x="68" y="6"/>
                  </a:cxn>
                  <a:cxn ang="0">
                    <a:pos x="86" y="10"/>
                  </a:cxn>
                  <a:cxn ang="0">
                    <a:pos x="104" y="14"/>
                  </a:cxn>
                  <a:cxn ang="0">
                    <a:pos x="122" y="19"/>
                  </a:cxn>
                  <a:cxn ang="0">
                    <a:pos x="139" y="25"/>
                  </a:cxn>
                  <a:cxn ang="0">
                    <a:pos x="153" y="32"/>
                  </a:cxn>
                  <a:cxn ang="0">
                    <a:pos x="165" y="41"/>
                  </a:cxn>
                  <a:cxn ang="0">
                    <a:pos x="172" y="51"/>
                  </a:cxn>
                  <a:cxn ang="0">
                    <a:pos x="177" y="63"/>
                  </a:cxn>
                  <a:cxn ang="0">
                    <a:pos x="181" y="78"/>
                  </a:cxn>
                  <a:cxn ang="0">
                    <a:pos x="183" y="95"/>
                  </a:cxn>
                  <a:cxn ang="0">
                    <a:pos x="184" y="114"/>
                  </a:cxn>
                  <a:cxn ang="0">
                    <a:pos x="184" y="133"/>
                  </a:cxn>
                  <a:cxn ang="0">
                    <a:pos x="183" y="151"/>
                  </a:cxn>
                  <a:cxn ang="0">
                    <a:pos x="181" y="169"/>
                  </a:cxn>
                  <a:cxn ang="0">
                    <a:pos x="180" y="185"/>
                  </a:cxn>
                  <a:cxn ang="0">
                    <a:pos x="178" y="199"/>
                  </a:cxn>
                  <a:cxn ang="0">
                    <a:pos x="177" y="210"/>
                  </a:cxn>
                  <a:cxn ang="0">
                    <a:pos x="175" y="217"/>
                  </a:cxn>
                  <a:cxn ang="0">
                    <a:pos x="175" y="219"/>
                  </a:cxn>
                  <a:cxn ang="0">
                    <a:pos x="175" y="217"/>
                  </a:cxn>
                  <a:cxn ang="0">
                    <a:pos x="174" y="211"/>
                  </a:cxn>
                  <a:cxn ang="0">
                    <a:pos x="171" y="200"/>
                  </a:cxn>
                  <a:cxn ang="0">
                    <a:pos x="167" y="187"/>
                  </a:cxn>
                  <a:cxn ang="0">
                    <a:pos x="162" y="171"/>
                  </a:cxn>
                  <a:cxn ang="0">
                    <a:pos x="155" y="154"/>
                  </a:cxn>
                  <a:cxn ang="0">
                    <a:pos x="146" y="134"/>
                  </a:cxn>
                  <a:cxn ang="0">
                    <a:pos x="136" y="115"/>
                  </a:cxn>
                  <a:cxn ang="0">
                    <a:pos x="124" y="95"/>
                  </a:cxn>
                  <a:cxn ang="0">
                    <a:pos x="109" y="75"/>
                  </a:cxn>
                  <a:cxn ang="0">
                    <a:pos x="93" y="56"/>
                  </a:cxn>
                  <a:cxn ang="0">
                    <a:pos x="73" y="39"/>
                  </a:cxn>
                  <a:cxn ang="0">
                    <a:pos x="52" y="23"/>
                  </a:cxn>
                  <a:cxn ang="0">
                    <a:pos x="27" y="11"/>
                  </a:cxn>
                  <a:cxn ang="0">
                    <a:pos x="0" y="0"/>
                  </a:cxn>
                </a:cxnLst>
                <a:rect l="0" t="0" r="r" b="b"/>
                <a:pathLst>
                  <a:path w="184" h="219">
                    <a:moveTo>
                      <a:pt x="0" y="0"/>
                    </a:moveTo>
                    <a:lnTo>
                      <a:pt x="9" y="0"/>
                    </a:lnTo>
                    <a:lnTo>
                      <a:pt x="20" y="1"/>
                    </a:lnTo>
                    <a:lnTo>
                      <a:pt x="34" y="3"/>
                    </a:lnTo>
                    <a:lnTo>
                      <a:pt x="50" y="5"/>
                    </a:lnTo>
                    <a:lnTo>
                      <a:pt x="68" y="6"/>
                    </a:lnTo>
                    <a:lnTo>
                      <a:pt x="86" y="10"/>
                    </a:lnTo>
                    <a:lnTo>
                      <a:pt x="104" y="14"/>
                    </a:lnTo>
                    <a:lnTo>
                      <a:pt x="122" y="19"/>
                    </a:lnTo>
                    <a:lnTo>
                      <a:pt x="139" y="25"/>
                    </a:lnTo>
                    <a:lnTo>
                      <a:pt x="153" y="32"/>
                    </a:lnTo>
                    <a:lnTo>
                      <a:pt x="165" y="41"/>
                    </a:lnTo>
                    <a:lnTo>
                      <a:pt x="172" y="51"/>
                    </a:lnTo>
                    <a:lnTo>
                      <a:pt x="177" y="63"/>
                    </a:lnTo>
                    <a:lnTo>
                      <a:pt x="181" y="78"/>
                    </a:lnTo>
                    <a:lnTo>
                      <a:pt x="183" y="95"/>
                    </a:lnTo>
                    <a:lnTo>
                      <a:pt x="184" y="114"/>
                    </a:lnTo>
                    <a:lnTo>
                      <a:pt x="184" y="133"/>
                    </a:lnTo>
                    <a:lnTo>
                      <a:pt x="183" y="151"/>
                    </a:lnTo>
                    <a:lnTo>
                      <a:pt x="181" y="169"/>
                    </a:lnTo>
                    <a:lnTo>
                      <a:pt x="180" y="185"/>
                    </a:lnTo>
                    <a:lnTo>
                      <a:pt x="178" y="199"/>
                    </a:lnTo>
                    <a:lnTo>
                      <a:pt x="177" y="210"/>
                    </a:lnTo>
                    <a:lnTo>
                      <a:pt x="175" y="217"/>
                    </a:lnTo>
                    <a:lnTo>
                      <a:pt x="175" y="219"/>
                    </a:lnTo>
                    <a:lnTo>
                      <a:pt x="175" y="217"/>
                    </a:lnTo>
                    <a:lnTo>
                      <a:pt x="174" y="211"/>
                    </a:lnTo>
                    <a:lnTo>
                      <a:pt x="171" y="200"/>
                    </a:lnTo>
                    <a:lnTo>
                      <a:pt x="167" y="187"/>
                    </a:lnTo>
                    <a:lnTo>
                      <a:pt x="162" y="171"/>
                    </a:lnTo>
                    <a:lnTo>
                      <a:pt x="155" y="154"/>
                    </a:lnTo>
                    <a:lnTo>
                      <a:pt x="146" y="134"/>
                    </a:lnTo>
                    <a:lnTo>
                      <a:pt x="136" y="115"/>
                    </a:lnTo>
                    <a:lnTo>
                      <a:pt x="124" y="95"/>
                    </a:lnTo>
                    <a:lnTo>
                      <a:pt x="109" y="75"/>
                    </a:lnTo>
                    <a:lnTo>
                      <a:pt x="93" y="56"/>
                    </a:lnTo>
                    <a:lnTo>
                      <a:pt x="73" y="39"/>
                    </a:lnTo>
                    <a:lnTo>
                      <a:pt x="52" y="23"/>
                    </a:lnTo>
                    <a:lnTo>
                      <a:pt x="27" y="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" name="Freeform 167">
                <a:extLst>
                  <a:ext uri="{FF2B5EF4-FFF2-40B4-BE49-F238E27FC236}">
                    <a16:creationId xmlns:a16="http://schemas.microsoft.com/office/drawing/2014/main" id="{B7237C1A-A101-E24F-ADE8-D61A02E9A2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69182" y="1551728"/>
                <a:ext cx="325244" cy="751862"/>
              </a:xfrm>
              <a:custGeom>
                <a:avLst/>
                <a:gdLst/>
                <a:ahLst/>
                <a:cxnLst>
                  <a:cxn ang="0">
                    <a:pos x="202" y="0"/>
                  </a:cxn>
                  <a:cxn ang="0">
                    <a:pos x="219" y="7"/>
                  </a:cxn>
                  <a:cxn ang="0">
                    <a:pos x="231" y="27"/>
                  </a:cxn>
                  <a:cxn ang="0">
                    <a:pos x="227" y="51"/>
                  </a:cxn>
                  <a:cxn ang="0">
                    <a:pos x="225" y="46"/>
                  </a:cxn>
                  <a:cxn ang="0">
                    <a:pos x="219" y="37"/>
                  </a:cxn>
                  <a:cxn ang="0">
                    <a:pos x="207" y="29"/>
                  </a:cxn>
                  <a:cxn ang="0">
                    <a:pos x="192" y="31"/>
                  </a:cxn>
                  <a:cxn ang="0">
                    <a:pos x="172" y="43"/>
                  </a:cxn>
                  <a:cxn ang="0">
                    <a:pos x="147" y="68"/>
                  </a:cxn>
                  <a:cxn ang="0">
                    <a:pos x="119" y="101"/>
                  </a:cxn>
                  <a:cxn ang="0">
                    <a:pos x="91" y="141"/>
                  </a:cxn>
                  <a:cxn ang="0">
                    <a:pos x="68" y="188"/>
                  </a:cxn>
                  <a:cxn ang="0">
                    <a:pos x="50" y="240"/>
                  </a:cxn>
                  <a:cxn ang="0">
                    <a:pos x="38" y="300"/>
                  </a:cxn>
                  <a:cxn ang="0">
                    <a:pos x="29" y="357"/>
                  </a:cxn>
                  <a:cxn ang="0">
                    <a:pos x="27" y="410"/>
                  </a:cxn>
                  <a:cxn ang="0">
                    <a:pos x="30" y="456"/>
                  </a:cxn>
                  <a:cxn ang="0">
                    <a:pos x="40" y="492"/>
                  </a:cxn>
                  <a:cxn ang="0">
                    <a:pos x="58" y="517"/>
                  </a:cxn>
                  <a:cxn ang="0">
                    <a:pos x="43" y="531"/>
                  </a:cxn>
                  <a:cxn ang="0">
                    <a:pos x="14" y="532"/>
                  </a:cxn>
                  <a:cxn ang="0">
                    <a:pos x="10" y="516"/>
                  </a:cxn>
                  <a:cxn ang="0">
                    <a:pos x="5" y="485"/>
                  </a:cxn>
                  <a:cxn ang="0">
                    <a:pos x="1" y="441"/>
                  </a:cxn>
                  <a:cxn ang="0">
                    <a:pos x="0" y="388"/>
                  </a:cxn>
                  <a:cxn ang="0">
                    <a:pos x="6" y="326"/>
                  </a:cxn>
                  <a:cxn ang="0">
                    <a:pos x="20" y="259"/>
                  </a:cxn>
                  <a:cxn ang="0">
                    <a:pos x="47" y="187"/>
                  </a:cxn>
                  <a:cxn ang="0">
                    <a:pos x="87" y="114"/>
                  </a:cxn>
                  <a:cxn ang="0">
                    <a:pos x="145" y="41"/>
                  </a:cxn>
                  <a:cxn ang="0">
                    <a:pos x="182" y="4"/>
                  </a:cxn>
                  <a:cxn ang="0">
                    <a:pos x="193" y="0"/>
                  </a:cxn>
                </a:cxnLst>
                <a:rect l="0" t="0" r="r" b="b"/>
                <a:pathLst>
                  <a:path w="231" h="534">
                    <a:moveTo>
                      <a:pt x="193" y="0"/>
                    </a:moveTo>
                    <a:lnTo>
                      <a:pt x="202" y="0"/>
                    </a:lnTo>
                    <a:lnTo>
                      <a:pt x="210" y="1"/>
                    </a:lnTo>
                    <a:lnTo>
                      <a:pt x="219" y="7"/>
                    </a:lnTo>
                    <a:lnTo>
                      <a:pt x="227" y="16"/>
                    </a:lnTo>
                    <a:lnTo>
                      <a:pt x="231" y="27"/>
                    </a:lnTo>
                    <a:lnTo>
                      <a:pt x="231" y="39"/>
                    </a:lnTo>
                    <a:lnTo>
                      <a:pt x="227" y="51"/>
                    </a:lnTo>
                    <a:lnTo>
                      <a:pt x="227" y="49"/>
                    </a:lnTo>
                    <a:lnTo>
                      <a:pt x="225" y="46"/>
                    </a:lnTo>
                    <a:lnTo>
                      <a:pt x="223" y="42"/>
                    </a:lnTo>
                    <a:lnTo>
                      <a:pt x="219" y="37"/>
                    </a:lnTo>
                    <a:lnTo>
                      <a:pt x="214" y="32"/>
                    </a:lnTo>
                    <a:lnTo>
                      <a:pt x="207" y="29"/>
                    </a:lnTo>
                    <a:lnTo>
                      <a:pt x="198" y="28"/>
                    </a:lnTo>
                    <a:lnTo>
                      <a:pt x="192" y="31"/>
                    </a:lnTo>
                    <a:lnTo>
                      <a:pt x="183" y="36"/>
                    </a:lnTo>
                    <a:lnTo>
                      <a:pt x="172" y="43"/>
                    </a:lnTo>
                    <a:lnTo>
                      <a:pt x="160" y="54"/>
                    </a:lnTo>
                    <a:lnTo>
                      <a:pt x="147" y="68"/>
                    </a:lnTo>
                    <a:lnTo>
                      <a:pt x="133" y="84"/>
                    </a:lnTo>
                    <a:lnTo>
                      <a:pt x="119" y="101"/>
                    </a:lnTo>
                    <a:lnTo>
                      <a:pt x="105" y="120"/>
                    </a:lnTo>
                    <a:lnTo>
                      <a:pt x="91" y="141"/>
                    </a:lnTo>
                    <a:lnTo>
                      <a:pt x="79" y="165"/>
                    </a:lnTo>
                    <a:lnTo>
                      <a:pt x="68" y="188"/>
                    </a:lnTo>
                    <a:lnTo>
                      <a:pt x="58" y="214"/>
                    </a:lnTo>
                    <a:lnTo>
                      <a:pt x="50" y="240"/>
                    </a:lnTo>
                    <a:lnTo>
                      <a:pt x="44" y="270"/>
                    </a:lnTo>
                    <a:lnTo>
                      <a:pt x="38" y="300"/>
                    </a:lnTo>
                    <a:lnTo>
                      <a:pt x="33" y="329"/>
                    </a:lnTo>
                    <a:lnTo>
                      <a:pt x="29" y="357"/>
                    </a:lnTo>
                    <a:lnTo>
                      <a:pt x="28" y="384"/>
                    </a:lnTo>
                    <a:lnTo>
                      <a:pt x="27" y="410"/>
                    </a:lnTo>
                    <a:lnTo>
                      <a:pt x="28" y="434"/>
                    </a:lnTo>
                    <a:lnTo>
                      <a:pt x="30" y="456"/>
                    </a:lnTo>
                    <a:lnTo>
                      <a:pt x="34" y="475"/>
                    </a:lnTo>
                    <a:lnTo>
                      <a:pt x="40" y="492"/>
                    </a:lnTo>
                    <a:lnTo>
                      <a:pt x="48" y="506"/>
                    </a:lnTo>
                    <a:lnTo>
                      <a:pt x="58" y="517"/>
                    </a:lnTo>
                    <a:lnTo>
                      <a:pt x="69" y="525"/>
                    </a:lnTo>
                    <a:lnTo>
                      <a:pt x="43" y="531"/>
                    </a:lnTo>
                    <a:lnTo>
                      <a:pt x="15" y="534"/>
                    </a:lnTo>
                    <a:lnTo>
                      <a:pt x="14" y="532"/>
                    </a:lnTo>
                    <a:lnTo>
                      <a:pt x="13" y="526"/>
                    </a:lnTo>
                    <a:lnTo>
                      <a:pt x="10" y="516"/>
                    </a:lnTo>
                    <a:lnTo>
                      <a:pt x="8" y="501"/>
                    </a:lnTo>
                    <a:lnTo>
                      <a:pt x="5" y="485"/>
                    </a:lnTo>
                    <a:lnTo>
                      <a:pt x="3" y="465"/>
                    </a:lnTo>
                    <a:lnTo>
                      <a:pt x="1" y="441"/>
                    </a:lnTo>
                    <a:lnTo>
                      <a:pt x="0" y="416"/>
                    </a:lnTo>
                    <a:lnTo>
                      <a:pt x="0" y="388"/>
                    </a:lnTo>
                    <a:lnTo>
                      <a:pt x="2" y="358"/>
                    </a:lnTo>
                    <a:lnTo>
                      <a:pt x="6" y="326"/>
                    </a:lnTo>
                    <a:lnTo>
                      <a:pt x="12" y="293"/>
                    </a:lnTo>
                    <a:lnTo>
                      <a:pt x="20" y="259"/>
                    </a:lnTo>
                    <a:lnTo>
                      <a:pt x="32" y="223"/>
                    </a:lnTo>
                    <a:lnTo>
                      <a:pt x="47" y="187"/>
                    </a:lnTo>
                    <a:lnTo>
                      <a:pt x="65" y="151"/>
                    </a:lnTo>
                    <a:lnTo>
                      <a:pt x="87" y="114"/>
                    </a:lnTo>
                    <a:lnTo>
                      <a:pt x="114" y="77"/>
                    </a:lnTo>
                    <a:lnTo>
                      <a:pt x="145" y="41"/>
                    </a:lnTo>
                    <a:lnTo>
                      <a:pt x="181" y="5"/>
                    </a:lnTo>
                    <a:lnTo>
                      <a:pt x="182" y="4"/>
                    </a:lnTo>
                    <a:lnTo>
                      <a:pt x="187" y="2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" name="Freeform 168">
                <a:extLst>
                  <a:ext uri="{FF2B5EF4-FFF2-40B4-BE49-F238E27FC236}">
                    <a16:creationId xmlns:a16="http://schemas.microsoft.com/office/drawing/2014/main" id="{CBB4E196-43E0-3346-BD77-C8CCD8400B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28085" y="1474289"/>
                <a:ext cx="298492" cy="301308"/>
              </a:xfrm>
              <a:custGeom>
                <a:avLst/>
                <a:gdLst/>
                <a:ahLst/>
                <a:cxnLst>
                  <a:cxn ang="0">
                    <a:pos x="207" y="211"/>
                  </a:cxn>
                  <a:cxn ang="0">
                    <a:pos x="207" y="211"/>
                  </a:cxn>
                  <a:cxn ang="0">
                    <a:pos x="206" y="214"/>
                  </a:cxn>
                  <a:cxn ang="0">
                    <a:pos x="207" y="211"/>
                  </a:cxn>
                  <a:cxn ang="0">
                    <a:pos x="57" y="0"/>
                  </a:cxn>
                  <a:cxn ang="0">
                    <a:pos x="74" y="2"/>
                  </a:cxn>
                  <a:cxn ang="0">
                    <a:pos x="93" y="5"/>
                  </a:cxn>
                  <a:cxn ang="0">
                    <a:pos x="112" y="12"/>
                  </a:cxn>
                  <a:cxn ang="0">
                    <a:pos x="132" y="23"/>
                  </a:cxn>
                  <a:cxn ang="0">
                    <a:pos x="152" y="37"/>
                  </a:cxn>
                  <a:cxn ang="0">
                    <a:pos x="171" y="55"/>
                  </a:cxn>
                  <a:cxn ang="0">
                    <a:pos x="185" y="74"/>
                  </a:cxn>
                  <a:cxn ang="0">
                    <a:pos x="195" y="94"/>
                  </a:cxn>
                  <a:cxn ang="0">
                    <a:pos x="203" y="114"/>
                  </a:cxn>
                  <a:cxn ang="0">
                    <a:pos x="208" y="134"/>
                  </a:cxn>
                  <a:cxn ang="0">
                    <a:pos x="211" y="154"/>
                  </a:cxn>
                  <a:cxn ang="0">
                    <a:pos x="212" y="171"/>
                  </a:cxn>
                  <a:cxn ang="0">
                    <a:pos x="211" y="186"/>
                  </a:cxn>
                  <a:cxn ang="0">
                    <a:pos x="210" y="199"/>
                  </a:cxn>
                  <a:cxn ang="0">
                    <a:pos x="208" y="208"/>
                  </a:cxn>
                  <a:cxn ang="0">
                    <a:pos x="207" y="211"/>
                  </a:cxn>
                  <a:cxn ang="0">
                    <a:pos x="208" y="204"/>
                  </a:cxn>
                  <a:cxn ang="0">
                    <a:pos x="208" y="177"/>
                  </a:cxn>
                  <a:cxn ang="0">
                    <a:pos x="206" y="159"/>
                  </a:cxn>
                  <a:cxn ang="0">
                    <a:pos x="203" y="139"/>
                  </a:cxn>
                  <a:cxn ang="0">
                    <a:pos x="196" y="118"/>
                  </a:cxn>
                  <a:cxn ang="0">
                    <a:pos x="186" y="96"/>
                  </a:cxn>
                  <a:cxn ang="0">
                    <a:pos x="172" y="73"/>
                  </a:cxn>
                  <a:cxn ang="0">
                    <a:pos x="154" y="51"/>
                  </a:cxn>
                  <a:cxn ang="0">
                    <a:pos x="136" y="35"/>
                  </a:cxn>
                  <a:cxn ang="0">
                    <a:pos x="117" y="24"/>
                  </a:cxn>
                  <a:cxn ang="0">
                    <a:pos x="98" y="15"/>
                  </a:cxn>
                  <a:cxn ang="0">
                    <a:pos x="80" y="10"/>
                  </a:cxn>
                  <a:cxn ang="0">
                    <a:pos x="61" y="6"/>
                  </a:cxn>
                  <a:cxn ang="0">
                    <a:pos x="44" y="5"/>
                  </a:cxn>
                  <a:cxn ang="0">
                    <a:pos x="30" y="5"/>
                  </a:cxn>
                  <a:cxn ang="0">
                    <a:pos x="18" y="6"/>
                  </a:cxn>
                  <a:cxn ang="0">
                    <a:pos x="8" y="8"/>
                  </a:cxn>
                  <a:cxn ang="0">
                    <a:pos x="3" y="9"/>
                  </a:cxn>
                  <a:cxn ang="0">
                    <a:pos x="0" y="10"/>
                  </a:cxn>
                  <a:cxn ang="0">
                    <a:pos x="2" y="9"/>
                  </a:cxn>
                  <a:cxn ang="0">
                    <a:pos x="8" y="7"/>
                  </a:cxn>
                  <a:cxn ang="0">
                    <a:pos x="16" y="4"/>
                  </a:cxn>
                  <a:cxn ang="0">
                    <a:pos x="27" y="2"/>
                  </a:cxn>
                  <a:cxn ang="0">
                    <a:pos x="41" y="1"/>
                  </a:cxn>
                  <a:cxn ang="0">
                    <a:pos x="57" y="0"/>
                  </a:cxn>
                </a:cxnLst>
                <a:rect l="0" t="0" r="r" b="b"/>
                <a:pathLst>
                  <a:path w="212" h="214">
                    <a:moveTo>
                      <a:pt x="207" y="211"/>
                    </a:moveTo>
                    <a:lnTo>
                      <a:pt x="207" y="211"/>
                    </a:lnTo>
                    <a:lnTo>
                      <a:pt x="206" y="214"/>
                    </a:lnTo>
                    <a:lnTo>
                      <a:pt x="207" y="211"/>
                    </a:lnTo>
                    <a:close/>
                    <a:moveTo>
                      <a:pt x="57" y="0"/>
                    </a:moveTo>
                    <a:lnTo>
                      <a:pt x="74" y="2"/>
                    </a:lnTo>
                    <a:lnTo>
                      <a:pt x="93" y="5"/>
                    </a:lnTo>
                    <a:lnTo>
                      <a:pt x="112" y="12"/>
                    </a:lnTo>
                    <a:lnTo>
                      <a:pt x="132" y="23"/>
                    </a:lnTo>
                    <a:lnTo>
                      <a:pt x="152" y="37"/>
                    </a:lnTo>
                    <a:lnTo>
                      <a:pt x="171" y="55"/>
                    </a:lnTo>
                    <a:lnTo>
                      <a:pt x="185" y="74"/>
                    </a:lnTo>
                    <a:lnTo>
                      <a:pt x="195" y="94"/>
                    </a:lnTo>
                    <a:lnTo>
                      <a:pt x="203" y="114"/>
                    </a:lnTo>
                    <a:lnTo>
                      <a:pt x="208" y="134"/>
                    </a:lnTo>
                    <a:lnTo>
                      <a:pt x="211" y="154"/>
                    </a:lnTo>
                    <a:lnTo>
                      <a:pt x="212" y="171"/>
                    </a:lnTo>
                    <a:lnTo>
                      <a:pt x="211" y="186"/>
                    </a:lnTo>
                    <a:lnTo>
                      <a:pt x="210" y="199"/>
                    </a:lnTo>
                    <a:lnTo>
                      <a:pt x="208" y="208"/>
                    </a:lnTo>
                    <a:lnTo>
                      <a:pt x="207" y="211"/>
                    </a:lnTo>
                    <a:lnTo>
                      <a:pt x="208" y="204"/>
                    </a:lnTo>
                    <a:lnTo>
                      <a:pt x="208" y="177"/>
                    </a:lnTo>
                    <a:lnTo>
                      <a:pt x="206" y="159"/>
                    </a:lnTo>
                    <a:lnTo>
                      <a:pt x="203" y="139"/>
                    </a:lnTo>
                    <a:lnTo>
                      <a:pt x="196" y="118"/>
                    </a:lnTo>
                    <a:lnTo>
                      <a:pt x="186" y="96"/>
                    </a:lnTo>
                    <a:lnTo>
                      <a:pt x="172" y="73"/>
                    </a:lnTo>
                    <a:lnTo>
                      <a:pt x="154" y="51"/>
                    </a:lnTo>
                    <a:lnTo>
                      <a:pt x="136" y="35"/>
                    </a:lnTo>
                    <a:lnTo>
                      <a:pt x="117" y="24"/>
                    </a:lnTo>
                    <a:lnTo>
                      <a:pt x="98" y="15"/>
                    </a:lnTo>
                    <a:lnTo>
                      <a:pt x="80" y="10"/>
                    </a:lnTo>
                    <a:lnTo>
                      <a:pt x="61" y="6"/>
                    </a:lnTo>
                    <a:lnTo>
                      <a:pt x="44" y="5"/>
                    </a:lnTo>
                    <a:lnTo>
                      <a:pt x="30" y="5"/>
                    </a:lnTo>
                    <a:lnTo>
                      <a:pt x="18" y="6"/>
                    </a:lnTo>
                    <a:lnTo>
                      <a:pt x="8" y="8"/>
                    </a:lnTo>
                    <a:lnTo>
                      <a:pt x="3" y="9"/>
                    </a:lnTo>
                    <a:lnTo>
                      <a:pt x="0" y="10"/>
                    </a:lnTo>
                    <a:lnTo>
                      <a:pt x="2" y="9"/>
                    </a:lnTo>
                    <a:lnTo>
                      <a:pt x="8" y="7"/>
                    </a:lnTo>
                    <a:lnTo>
                      <a:pt x="16" y="4"/>
                    </a:lnTo>
                    <a:lnTo>
                      <a:pt x="27" y="2"/>
                    </a:lnTo>
                    <a:lnTo>
                      <a:pt x="41" y="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" name="Freeform 169">
                <a:extLst>
                  <a:ext uri="{FF2B5EF4-FFF2-40B4-BE49-F238E27FC236}">
                    <a16:creationId xmlns:a16="http://schemas.microsoft.com/office/drawing/2014/main" id="{410B61D2-87C7-FA40-AEE0-DDE8A35783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80246" y="1195509"/>
                <a:ext cx="560377" cy="494202"/>
              </a:xfrm>
              <a:custGeom>
                <a:avLst/>
                <a:gdLst/>
                <a:ahLst/>
                <a:cxnLst>
                  <a:cxn ang="0">
                    <a:pos x="51" y="0"/>
                  </a:cxn>
                  <a:cxn ang="0">
                    <a:pos x="71" y="0"/>
                  </a:cxn>
                  <a:cxn ang="0">
                    <a:pos x="93" y="1"/>
                  </a:cxn>
                  <a:cxn ang="0">
                    <a:pos x="117" y="3"/>
                  </a:cxn>
                  <a:cxn ang="0">
                    <a:pos x="142" y="7"/>
                  </a:cxn>
                  <a:cxn ang="0">
                    <a:pos x="167" y="14"/>
                  </a:cxn>
                  <a:cxn ang="0">
                    <a:pos x="193" y="23"/>
                  </a:cxn>
                  <a:cxn ang="0">
                    <a:pos x="219" y="36"/>
                  </a:cxn>
                  <a:cxn ang="0">
                    <a:pos x="245" y="51"/>
                  </a:cxn>
                  <a:cxn ang="0">
                    <a:pos x="269" y="70"/>
                  </a:cxn>
                  <a:cxn ang="0">
                    <a:pos x="292" y="93"/>
                  </a:cxn>
                  <a:cxn ang="0">
                    <a:pos x="312" y="117"/>
                  </a:cxn>
                  <a:cxn ang="0">
                    <a:pos x="328" y="142"/>
                  </a:cxn>
                  <a:cxn ang="0">
                    <a:pos x="344" y="169"/>
                  </a:cxn>
                  <a:cxn ang="0">
                    <a:pos x="356" y="196"/>
                  </a:cxn>
                  <a:cxn ang="0">
                    <a:pos x="367" y="223"/>
                  </a:cxn>
                  <a:cxn ang="0">
                    <a:pos x="375" y="248"/>
                  </a:cxn>
                  <a:cxn ang="0">
                    <a:pos x="383" y="272"/>
                  </a:cxn>
                  <a:cxn ang="0">
                    <a:pos x="388" y="295"/>
                  </a:cxn>
                  <a:cxn ang="0">
                    <a:pos x="392" y="314"/>
                  </a:cxn>
                  <a:cxn ang="0">
                    <a:pos x="395" y="330"/>
                  </a:cxn>
                  <a:cxn ang="0">
                    <a:pos x="397" y="342"/>
                  </a:cxn>
                  <a:cxn ang="0">
                    <a:pos x="398" y="350"/>
                  </a:cxn>
                  <a:cxn ang="0">
                    <a:pos x="398" y="351"/>
                  </a:cxn>
                  <a:cxn ang="0">
                    <a:pos x="397" y="346"/>
                  </a:cxn>
                  <a:cxn ang="0">
                    <a:pos x="395" y="338"/>
                  </a:cxn>
                  <a:cxn ang="0">
                    <a:pos x="394" y="328"/>
                  </a:cxn>
                  <a:cxn ang="0">
                    <a:pos x="390" y="316"/>
                  </a:cxn>
                  <a:cxn ang="0">
                    <a:pos x="387" y="301"/>
                  </a:cxn>
                  <a:cxn ang="0">
                    <a:pos x="382" y="285"/>
                  </a:cxn>
                  <a:cxn ang="0">
                    <a:pos x="376" y="268"/>
                  </a:cxn>
                  <a:cxn ang="0">
                    <a:pos x="369" y="249"/>
                  </a:cxn>
                  <a:cxn ang="0">
                    <a:pos x="360" y="228"/>
                  </a:cxn>
                  <a:cxn ang="0">
                    <a:pos x="350" y="208"/>
                  </a:cxn>
                  <a:cxn ang="0">
                    <a:pos x="339" y="187"/>
                  </a:cxn>
                  <a:cxn ang="0">
                    <a:pos x="325" y="166"/>
                  </a:cxn>
                  <a:cxn ang="0">
                    <a:pos x="310" y="146"/>
                  </a:cxn>
                  <a:cxn ang="0">
                    <a:pos x="293" y="125"/>
                  </a:cxn>
                  <a:cxn ang="0">
                    <a:pos x="274" y="105"/>
                  </a:cxn>
                  <a:cxn ang="0">
                    <a:pos x="254" y="87"/>
                  </a:cxn>
                  <a:cxn ang="0">
                    <a:pos x="231" y="69"/>
                  </a:cxn>
                  <a:cxn ang="0">
                    <a:pos x="205" y="53"/>
                  </a:cxn>
                  <a:cxn ang="0">
                    <a:pos x="178" y="39"/>
                  </a:cxn>
                  <a:cxn ang="0">
                    <a:pos x="148" y="27"/>
                  </a:cxn>
                  <a:cxn ang="0">
                    <a:pos x="115" y="17"/>
                  </a:cxn>
                  <a:cxn ang="0">
                    <a:pos x="80" y="11"/>
                  </a:cxn>
                  <a:cxn ang="0">
                    <a:pos x="41" y="6"/>
                  </a:cxn>
                  <a:cxn ang="0">
                    <a:pos x="0" y="5"/>
                  </a:cxn>
                  <a:cxn ang="0">
                    <a:pos x="3" y="4"/>
                  </a:cxn>
                  <a:cxn ang="0">
                    <a:pos x="10" y="3"/>
                  </a:cxn>
                  <a:cxn ang="0">
                    <a:pos x="20" y="2"/>
                  </a:cxn>
                  <a:cxn ang="0">
                    <a:pos x="34" y="1"/>
                  </a:cxn>
                  <a:cxn ang="0">
                    <a:pos x="51" y="0"/>
                  </a:cxn>
                </a:cxnLst>
                <a:rect l="0" t="0" r="r" b="b"/>
                <a:pathLst>
                  <a:path w="398" h="351">
                    <a:moveTo>
                      <a:pt x="51" y="0"/>
                    </a:moveTo>
                    <a:lnTo>
                      <a:pt x="71" y="0"/>
                    </a:lnTo>
                    <a:lnTo>
                      <a:pt x="93" y="1"/>
                    </a:lnTo>
                    <a:lnTo>
                      <a:pt x="117" y="3"/>
                    </a:lnTo>
                    <a:lnTo>
                      <a:pt x="142" y="7"/>
                    </a:lnTo>
                    <a:lnTo>
                      <a:pt x="167" y="14"/>
                    </a:lnTo>
                    <a:lnTo>
                      <a:pt x="193" y="23"/>
                    </a:lnTo>
                    <a:lnTo>
                      <a:pt x="219" y="36"/>
                    </a:lnTo>
                    <a:lnTo>
                      <a:pt x="245" y="51"/>
                    </a:lnTo>
                    <a:lnTo>
                      <a:pt x="269" y="70"/>
                    </a:lnTo>
                    <a:lnTo>
                      <a:pt x="292" y="93"/>
                    </a:lnTo>
                    <a:lnTo>
                      <a:pt x="312" y="117"/>
                    </a:lnTo>
                    <a:lnTo>
                      <a:pt x="328" y="142"/>
                    </a:lnTo>
                    <a:lnTo>
                      <a:pt x="344" y="169"/>
                    </a:lnTo>
                    <a:lnTo>
                      <a:pt x="356" y="196"/>
                    </a:lnTo>
                    <a:lnTo>
                      <a:pt x="367" y="223"/>
                    </a:lnTo>
                    <a:lnTo>
                      <a:pt x="375" y="248"/>
                    </a:lnTo>
                    <a:lnTo>
                      <a:pt x="383" y="272"/>
                    </a:lnTo>
                    <a:lnTo>
                      <a:pt x="388" y="295"/>
                    </a:lnTo>
                    <a:lnTo>
                      <a:pt x="392" y="314"/>
                    </a:lnTo>
                    <a:lnTo>
                      <a:pt x="395" y="330"/>
                    </a:lnTo>
                    <a:lnTo>
                      <a:pt x="397" y="342"/>
                    </a:lnTo>
                    <a:lnTo>
                      <a:pt x="398" y="350"/>
                    </a:lnTo>
                    <a:lnTo>
                      <a:pt x="398" y="351"/>
                    </a:lnTo>
                    <a:lnTo>
                      <a:pt x="397" y="346"/>
                    </a:lnTo>
                    <a:lnTo>
                      <a:pt x="395" y="338"/>
                    </a:lnTo>
                    <a:lnTo>
                      <a:pt x="394" y="328"/>
                    </a:lnTo>
                    <a:lnTo>
                      <a:pt x="390" y="316"/>
                    </a:lnTo>
                    <a:lnTo>
                      <a:pt x="387" y="301"/>
                    </a:lnTo>
                    <a:lnTo>
                      <a:pt x="382" y="285"/>
                    </a:lnTo>
                    <a:lnTo>
                      <a:pt x="376" y="268"/>
                    </a:lnTo>
                    <a:lnTo>
                      <a:pt x="369" y="249"/>
                    </a:lnTo>
                    <a:lnTo>
                      <a:pt x="360" y="228"/>
                    </a:lnTo>
                    <a:lnTo>
                      <a:pt x="350" y="208"/>
                    </a:lnTo>
                    <a:lnTo>
                      <a:pt x="339" y="187"/>
                    </a:lnTo>
                    <a:lnTo>
                      <a:pt x="325" y="166"/>
                    </a:lnTo>
                    <a:lnTo>
                      <a:pt x="310" y="146"/>
                    </a:lnTo>
                    <a:lnTo>
                      <a:pt x="293" y="125"/>
                    </a:lnTo>
                    <a:lnTo>
                      <a:pt x="274" y="105"/>
                    </a:lnTo>
                    <a:lnTo>
                      <a:pt x="254" y="87"/>
                    </a:lnTo>
                    <a:lnTo>
                      <a:pt x="231" y="69"/>
                    </a:lnTo>
                    <a:lnTo>
                      <a:pt x="205" y="53"/>
                    </a:lnTo>
                    <a:lnTo>
                      <a:pt x="178" y="39"/>
                    </a:lnTo>
                    <a:lnTo>
                      <a:pt x="148" y="27"/>
                    </a:lnTo>
                    <a:lnTo>
                      <a:pt x="115" y="17"/>
                    </a:lnTo>
                    <a:lnTo>
                      <a:pt x="80" y="11"/>
                    </a:lnTo>
                    <a:lnTo>
                      <a:pt x="41" y="6"/>
                    </a:lnTo>
                    <a:lnTo>
                      <a:pt x="0" y="5"/>
                    </a:lnTo>
                    <a:lnTo>
                      <a:pt x="3" y="4"/>
                    </a:lnTo>
                    <a:lnTo>
                      <a:pt x="10" y="3"/>
                    </a:lnTo>
                    <a:lnTo>
                      <a:pt x="20" y="2"/>
                    </a:lnTo>
                    <a:lnTo>
                      <a:pt x="34" y="1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" name="Freeform 170">
                <a:extLst>
                  <a:ext uri="{FF2B5EF4-FFF2-40B4-BE49-F238E27FC236}">
                    <a16:creationId xmlns:a16="http://schemas.microsoft.com/office/drawing/2014/main" id="{2060B3C8-CF51-5F46-800A-B04ECE75CE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45213" y="2334566"/>
                <a:ext cx="70399" cy="157694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21" y="0"/>
                  </a:cxn>
                  <a:cxn ang="0">
                    <a:pos x="16" y="4"/>
                  </a:cxn>
                  <a:cxn ang="0">
                    <a:pos x="13" y="12"/>
                  </a:cxn>
                  <a:cxn ang="0">
                    <a:pos x="10" y="23"/>
                  </a:cxn>
                  <a:cxn ang="0">
                    <a:pos x="10" y="36"/>
                  </a:cxn>
                  <a:cxn ang="0">
                    <a:pos x="12" y="48"/>
                  </a:cxn>
                  <a:cxn ang="0">
                    <a:pos x="15" y="60"/>
                  </a:cxn>
                  <a:cxn ang="0">
                    <a:pos x="18" y="73"/>
                  </a:cxn>
                  <a:cxn ang="0">
                    <a:pos x="23" y="84"/>
                  </a:cxn>
                  <a:cxn ang="0">
                    <a:pos x="28" y="92"/>
                  </a:cxn>
                  <a:cxn ang="0">
                    <a:pos x="35" y="98"/>
                  </a:cxn>
                  <a:cxn ang="0">
                    <a:pos x="42" y="100"/>
                  </a:cxn>
                  <a:cxn ang="0">
                    <a:pos x="50" y="97"/>
                  </a:cxn>
                  <a:cxn ang="0">
                    <a:pos x="46" y="105"/>
                  </a:cxn>
                  <a:cxn ang="0">
                    <a:pos x="41" y="110"/>
                  </a:cxn>
                  <a:cxn ang="0">
                    <a:pos x="36" y="112"/>
                  </a:cxn>
                  <a:cxn ang="0">
                    <a:pos x="27" y="110"/>
                  </a:cxn>
                  <a:cxn ang="0">
                    <a:pos x="19" y="104"/>
                  </a:cxn>
                  <a:cxn ang="0">
                    <a:pos x="11" y="93"/>
                  </a:cxn>
                  <a:cxn ang="0">
                    <a:pos x="5" y="78"/>
                  </a:cxn>
                  <a:cxn ang="0">
                    <a:pos x="1" y="60"/>
                  </a:cxn>
                  <a:cxn ang="0">
                    <a:pos x="0" y="45"/>
                  </a:cxn>
                  <a:cxn ang="0">
                    <a:pos x="0" y="32"/>
                  </a:cxn>
                  <a:cxn ang="0">
                    <a:pos x="2" y="19"/>
                  </a:cxn>
                  <a:cxn ang="0">
                    <a:pos x="6" y="10"/>
                  </a:cxn>
                  <a:cxn ang="0">
                    <a:pos x="11" y="3"/>
                  </a:cxn>
                  <a:cxn ang="0">
                    <a:pos x="18" y="0"/>
                  </a:cxn>
                </a:cxnLst>
                <a:rect l="0" t="0" r="r" b="b"/>
                <a:pathLst>
                  <a:path w="50" h="112">
                    <a:moveTo>
                      <a:pt x="18" y="0"/>
                    </a:moveTo>
                    <a:lnTo>
                      <a:pt x="21" y="0"/>
                    </a:lnTo>
                    <a:lnTo>
                      <a:pt x="16" y="4"/>
                    </a:lnTo>
                    <a:lnTo>
                      <a:pt x="13" y="12"/>
                    </a:lnTo>
                    <a:lnTo>
                      <a:pt x="10" y="23"/>
                    </a:lnTo>
                    <a:lnTo>
                      <a:pt x="10" y="36"/>
                    </a:lnTo>
                    <a:lnTo>
                      <a:pt x="12" y="48"/>
                    </a:lnTo>
                    <a:lnTo>
                      <a:pt x="15" y="60"/>
                    </a:lnTo>
                    <a:lnTo>
                      <a:pt x="18" y="73"/>
                    </a:lnTo>
                    <a:lnTo>
                      <a:pt x="23" y="84"/>
                    </a:lnTo>
                    <a:lnTo>
                      <a:pt x="28" y="92"/>
                    </a:lnTo>
                    <a:lnTo>
                      <a:pt x="35" y="98"/>
                    </a:lnTo>
                    <a:lnTo>
                      <a:pt x="42" y="100"/>
                    </a:lnTo>
                    <a:lnTo>
                      <a:pt x="50" y="97"/>
                    </a:lnTo>
                    <a:lnTo>
                      <a:pt x="46" y="105"/>
                    </a:lnTo>
                    <a:lnTo>
                      <a:pt x="41" y="110"/>
                    </a:lnTo>
                    <a:lnTo>
                      <a:pt x="36" y="112"/>
                    </a:lnTo>
                    <a:lnTo>
                      <a:pt x="27" y="110"/>
                    </a:lnTo>
                    <a:lnTo>
                      <a:pt x="19" y="104"/>
                    </a:lnTo>
                    <a:lnTo>
                      <a:pt x="11" y="93"/>
                    </a:lnTo>
                    <a:lnTo>
                      <a:pt x="5" y="78"/>
                    </a:lnTo>
                    <a:lnTo>
                      <a:pt x="1" y="60"/>
                    </a:lnTo>
                    <a:lnTo>
                      <a:pt x="0" y="45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6" y="10"/>
                    </a:lnTo>
                    <a:lnTo>
                      <a:pt x="11" y="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5" name="Freeform 171">
                <a:extLst>
                  <a:ext uri="{FF2B5EF4-FFF2-40B4-BE49-F238E27FC236}">
                    <a16:creationId xmlns:a16="http://schemas.microsoft.com/office/drawing/2014/main" id="{6E37BB9B-1E3F-4F44-9FA4-F9F6FB7B67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3772" y="2307814"/>
                <a:ext cx="95743" cy="145023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5" y="5"/>
                  </a:cxn>
                  <a:cxn ang="0">
                    <a:pos x="4" y="10"/>
                  </a:cxn>
                  <a:cxn ang="0">
                    <a:pos x="4" y="16"/>
                  </a:cxn>
                  <a:cxn ang="0">
                    <a:pos x="7" y="25"/>
                  </a:cxn>
                  <a:cxn ang="0">
                    <a:pos x="10" y="35"/>
                  </a:cxn>
                  <a:cxn ang="0">
                    <a:pos x="14" y="46"/>
                  </a:cxn>
                  <a:cxn ang="0">
                    <a:pos x="20" y="58"/>
                  </a:cxn>
                  <a:cxn ang="0">
                    <a:pos x="27" y="70"/>
                  </a:cxn>
                  <a:cxn ang="0">
                    <a:pos x="36" y="80"/>
                  </a:cxn>
                  <a:cxn ang="0">
                    <a:pos x="46" y="87"/>
                  </a:cxn>
                  <a:cxn ang="0">
                    <a:pos x="56" y="89"/>
                  </a:cxn>
                  <a:cxn ang="0">
                    <a:pos x="59" y="89"/>
                  </a:cxn>
                  <a:cxn ang="0">
                    <a:pos x="63" y="88"/>
                  </a:cxn>
                  <a:cxn ang="0">
                    <a:pos x="65" y="87"/>
                  </a:cxn>
                  <a:cxn ang="0">
                    <a:pos x="68" y="86"/>
                  </a:cxn>
                  <a:cxn ang="0">
                    <a:pos x="66" y="93"/>
                  </a:cxn>
                  <a:cxn ang="0">
                    <a:pos x="63" y="98"/>
                  </a:cxn>
                  <a:cxn ang="0">
                    <a:pos x="59" y="101"/>
                  </a:cxn>
                  <a:cxn ang="0">
                    <a:pos x="52" y="103"/>
                  </a:cxn>
                  <a:cxn ang="0">
                    <a:pos x="43" y="100"/>
                  </a:cxn>
                  <a:cxn ang="0">
                    <a:pos x="35" y="94"/>
                  </a:cxn>
                  <a:cxn ang="0">
                    <a:pos x="27" y="86"/>
                  </a:cxn>
                  <a:cxn ang="0">
                    <a:pos x="18" y="75"/>
                  </a:cxn>
                  <a:cxn ang="0">
                    <a:pos x="11" y="62"/>
                  </a:cxn>
                  <a:cxn ang="0">
                    <a:pos x="5" y="48"/>
                  </a:cxn>
                  <a:cxn ang="0">
                    <a:pos x="2" y="36"/>
                  </a:cxn>
                  <a:cxn ang="0">
                    <a:pos x="0" y="24"/>
                  </a:cxn>
                  <a:cxn ang="0">
                    <a:pos x="0" y="14"/>
                  </a:cxn>
                  <a:cxn ang="0">
                    <a:pos x="2" y="6"/>
                  </a:cxn>
                  <a:cxn ang="0">
                    <a:pos x="7" y="0"/>
                  </a:cxn>
                </a:cxnLst>
                <a:rect l="0" t="0" r="r" b="b"/>
                <a:pathLst>
                  <a:path w="68" h="103">
                    <a:moveTo>
                      <a:pt x="7" y="0"/>
                    </a:moveTo>
                    <a:lnTo>
                      <a:pt x="5" y="5"/>
                    </a:lnTo>
                    <a:lnTo>
                      <a:pt x="4" y="10"/>
                    </a:lnTo>
                    <a:lnTo>
                      <a:pt x="4" y="16"/>
                    </a:lnTo>
                    <a:lnTo>
                      <a:pt x="7" y="25"/>
                    </a:lnTo>
                    <a:lnTo>
                      <a:pt x="10" y="35"/>
                    </a:lnTo>
                    <a:lnTo>
                      <a:pt x="14" y="46"/>
                    </a:lnTo>
                    <a:lnTo>
                      <a:pt x="20" y="58"/>
                    </a:lnTo>
                    <a:lnTo>
                      <a:pt x="27" y="70"/>
                    </a:lnTo>
                    <a:lnTo>
                      <a:pt x="36" y="80"/>
                    </a:lnTo>
                    <a:lnTo>
                      <a:pt x="46" y="87"/>
                    </a:lnTo>
                    <a:lnTo>
                      <a:pt x="56" y="89"/>
                    </a:lnTo>
                    <a:lnTo>
                      <a:pt x="59" y="89"/>
                    </a:lnTo>
                    <a:lnTo>
                      <a:pt x="63" y="88"/>
                    </a:lnTo>
                    <a:lnTo>
                      <a:pt x="65" y="87"/>
                    </a:lnTo>
                    <a:lnTo>
                      <a:pt x="68" y="86"/>
                    </a:lnTo>
                    <a:lnTo>
                      <a:pt x="66" y="93"/>
                    </a:lnTo>
                    <a:lnTo>
                      <a:pt x="63" y="98"/>
                    </a:lnTo>
                    <a:lnTo>
                      <a:pt x="59" y="101"/>
                    </a:lnTo>
                    <a:lnTo>
                      <a:pt x="52" y="103"/>
                    </a:lnTo>
                    <a:lnTo>
                      <a:pt x="43" y="100"/>
                    </a:lnTo>
                    <a:lnTo>
                      <a:pt x="35" y="94"/>
                    </a:lnTo>
                    <a:lnTo>
                      <a:pt x="27" y="86"/>
                    </a:lnTo>
                    <a:lnTo>
                      <a:pt x="18" y="75"/>
                    </a:lnTo>
                    <a:lnTo>
                      <a:pt x="11" y="62"/>
                    </a:lnTo>
                    <a:lnTo>
                      <a:pt x="5" y="48"/>
                    </a:lnTo>
                    <a:lnTo>
                      <a:pt x="2" y="36"/>
                    </a:lnTo>
                    <a:lnTo>
                      <a:pt x="0" y="24"/>
                    </a:lnTo>
                    <a:lnTo>
                      <a:pt x="0" y="14"/>
                    </a:lnTo>
                    <a:lnTo>
                      <a:pt x="2" y="6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6" name="Freeform 172">
                <a:extLst>
                  <a:ext uri="{FF2B5EF4-FFF2-40B4-BE49-F238E27FC236}">
                    <a16:creationId xmlns:a16="http://schemas.microsoft.com/office/drawing/2014/main" id="{B4B6FE15-BB12-E740-8441-DC6C303C86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32475" y="2257126"/>
                <a:ext cx="123902" cy="108415"/>
              </a:xfrm>
              <a:custGeom>
                <a:avLst/>
                <a:gdLst/>
                <a:ahLst/>
                <a:cxnLst>
                  <a:cxn ang="0">
                    <a:pos x="3" y="2"/>
                  </a:cxn>
                  <a:cxn ang="0">
                    <a:pos x="2" y="5"/>
                  </a:cxn>
                  <a:cxn ang="0">
                    <a:pos x="3" y="11"/>
                  </a:cxn>
                  <a:cxn ang="0">
                    <a:pos x="6" y="20"/>
                  </a:cxn>
                  <a:cxn ang="0">
                    <a:pos x="11" y="30"/>
                  </a:cxn>
                  <a:cxn ang="0">
                    <a:pos x="20" y="40"/>
                  </a:cxn>
                  <a:cxn ang="0">
                    <a:pos x="30" y="49"/>
                  </a:cxn>
                  <a:cxn ang="0">
                    <a:pos x="41" y="57"/>
                  </a:cxn>
                  <a:cxn ang="0">
                    <a:pos x="53" y="62"/>
                  </a:cxn>
                  <a:cxn ang="0">
                    <a:pos x="63" y="67"/>
                  </a:cxn>
                  <a:cxn ang="0">
                    <a:pos x="72" y="68"/>
                  </a:cxn>
                  <a:cxn ang="0">
                    <a:pos x="78" y="67"/>
                  </a:cxn>
                  <a:cxn ang="0">
                    <a:pos x="83" y="66"/>
                  </a:cxn>
                  <a:cxn ang="0">
                    <a:pos x="88" y="62"/>
                  </a:cxn>
                  <a:cxn ang="0">
                    <a:pos x="88" y="65"/>
                  </a:cxn>
                  <a:cxn ang="0">
                    <a:pos x="86" y="70"/>
                  </a:cxn>
                  <a:cxn ang="0">
                    <a:pos x="84" y="72"/>
                  </a:cxn>
                  <a:cxn ang="0">
                    <a:pos x="78" y="76"/>
                  </a:cxn>
                  <a:cxn ang="0">
                    <a:pos x="70" y="77"/>
                  </a:cxn>
                  <a:cxn ang="0">
                    <a:pos x="60" y="75"/>
                  </a:cxn>
                  <a:cxn ang="0">
                    <a:pos x="49" y="71"/>
                  </a:cxn>
                  <a:cxn ang="0">
                    <a:pos x="38" y="65"/>
                  </a:cxn>
                  <a:cxn ang="0">
                    <a:pos x="26" y="56"/>
                  </a:cxn>
                  <a:cxn ang="0">
                    <a:pos x="16" y="46"/>
                  </a:cxn>
                  <a:cxn ang="0">
                    <a:pos x="8" y="36"/>
                  </a:cxn>
                  <a:cxn ang="0">
                    <a:pos x="2" y="26"/>
                  </a:cxn>
                  <a:cxn ang="0">
                    <a:pos x="0" y="16"/>
                  </a:cxn>
                  <a:cxn ang="0">
                    <a:pos x="0" y="8"/>
                  </a:cxn>
                  <a:cxn ang="0">
                    <a:pos x="3" y="2"/>
                  </a:cxn>
                  <a:cxn ang="0">
                    <a:pos x="3" y="0"/>
                  </a:cxn>
                  <a:cxn ang="0">
                    <a:pos x="3" y="2"/>
                  </a:cxn>
                  <a:cxn ang="0">
                    <a:pos x="3" y="0"/>
                  </a:cxn>
                </a:cxnLst>
                <a:rect l="0" t="0" r="r" b="b"/>
                <a:pathLst>
                  <a:path w="88" h="77">
                    <a:moveTo>
                      <a:pt x="3" y="2"/>
                    </a:moveTo>
                    <a:lnTo>
                      <a:pt x="2" y="5"/>
                    </a:lnTo>
                    <a:lnTo>
                      <a:pt x="3" y="11"/>
                    </a:lnTo>
                    <a:lnTo>
                      <a:pt x="6" y="20"/>
                    </a:lnTo>
                    <a:lnTo>
                      <a:pt x="11" y="30"/>
                    </a:lnTo>
                    <a:lnTo>
                      <a:pt x="20" y="40"/>
                    </a:lnTo>
                    <a:lnTo>
                      <a:pt x="30" y="49"/>
                    </a:lnTo>
                    <a:lnTo>
                      <a:pt x="41" y="57"/>
                    </a:lnTo>
                    <a:lnTo>
                      <a:pt x="53" y="62"/>
                    </a:lnTo>
                    <a:lnTo>
                      <a:pt x="63" y="67"/>
                    </a:lnTo>
                    <a:lnTo>
                      <a:pt x="72" y="68"/>
                    </a:lnTo>
                    <a:lnTo>
                      <a:pt x="78" y="67"/>
                    </a:lnTo>
                    <a:lnTo>
                      <a:pt x="83" y="66"/>
                    </a:lnTo>
                    <a:lnTo>
                      <a:pt x="88" y="62"/>
                    </a:lnTo>
                    <a:lnTo>
                      <a:pt x="88" y="65"/>
                    </a:lnTo>
                    <a:lnTo>
                      <a:pt x="86" y="70"/>
                    </a:lnTo>
                    <a:lnTo>
                      <a:pt x="84" y="72"/>
                    </a:lnTo>
                    <a:lnTo>
                      <a:pt x="78" y="76"/>
                    </a:lnTo>
                    <a:lnTo>
                      <a:pt x="70" y="77"/>
                    </a:lnTo>
                    <a:lnTo>
                      <a:pt x="60" y="75"/>
                    </a:lnTo>
                    <a:lnTo>
                      <a:pt x="49" y="71"/>
                    </a:lnTo>
                    <a:lnTo>
                      <a:pt x="38" y="65"/>
                    </a:lnTo>
                    <a:lnTo>
                      <a:pt x="26" y="56"/>
                    </a:lnTo>
                    <a:lnTo>
                      <a:pt x="16" y="46"/>
                    </a:lnTo>
                    <a:lnTo>
                      <a:pt x="8" y="36"/>
                    </a:lnTo>
                    <a:lnTo>
                      <a:pt x="2" y="26"/>
                    </a:lnTo>
                    <a:lnTo>
                      <a:pt x="0" y="16"/>
                    </a:lnTo>
                    <a:lnTo>
                      <a:pt x="0" y="8"/>
                    </a:lnTo>
                    <a:lnTo>
                      <a:pt x="3" y="2"/>
                    </a:lnTo>
                    <a:close/>
                    <a:moveTo>
                      <a:pt x="3" y="0"/>
                    </a:moveTo>
                    <a:lnTo>
                      <a:pt x="3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7" name="Freeform 173">
                <a:extLst>
                  <a:ext uri="{FF2B5EF4-FFF2-40B4-BE49-F238E27FC236}">
                    <a16:creationId xmlns:a16="http://schemas.microsoft.com/office/drawing/2014/main" id="{C4032A7D-779B-6948-A529-D87D715C31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160435" y="-84346"/>
                <a:ext cx="294269" cy="308348"/>
              </a:xfrm>
              <a:custGeom>
                <a:avLst/>
                <a:gdLst/>
                <a:ahLst/>
                <a:cxnLst>
                  <a:cxn ang="0">
                    <a:pos x="3" y="1"/>
                  </a:cxn>
                  <a:cxn ang="0">
                    <a:pos x="37" y="6"/>
                  </a:cxn>
                  <a:cxn ang="0">
                    <a:pos x="68" y="13"/>
                  </a:cxn>
                  <a:cxn ang="0">
                    <a:pos x="97" y="20"/>
                  </a:cxn>
                  <a:cxn ang="0">
                    <a:pos x="120" y="28"/>
                  </a:cxn>
                  <a:cxn ang="0">
                    <a:pos x="140" y="37"/>
                  </a:cxn>
                  <a:cxn ang="0">
                    <a:pos x="157" y="47"/>
                  </a:cxn>
                  <a:cxn ang="0">
                    <a:pos x="170" y="58"/>
                  </a:cxn>
                  <a:cxn ang="0">
                    <a:pos x="181" y="70"/>
                  </a:cxn>
                  <a:cxn ang="0">
                    <a:pos x="186" y="81"/>
                  </a:cxn>
                  <a:cxn ang="0">
                    <a:pos x="192" y="96"/>
                  </a:cxn>
                  <a:cxn ang="0">
                    <a:pos x="196" y="112"/>
                  </a:cxn>
                  <a:cxn ang="0">
                    <a:pos x="200" y="131"/>
                  </a:cxn>
                  <a:cxn ang="0">
                    <a:pos x="202" y="149"/>
                  </a:cxn>
                  <a:cxn ang="0">
                    <a:pos x="205" y="167"/>
                  </a:cxn>
                  <a:cxn ang="0">
                    <a:pos x="206" y="183"/>
                  </a:cxn>
                  <a:cxn ang="0">
                    <a:pos x="207" y="198"/>
                  </a:cxn>
                  <a:cxn ang="0">
                    <a:pos x="208" y="209"/>
                  </a:cxn>
                  <a:cxn ang="0">
                    <a:pos x="209" y="217"/>
                  </a:cxn>
                  <a:cxn ang="0">
                    <a:pos x="209" y="219"/>
                  </a:cxn>
                  <a:cxn ang="0">
                    <a:pos x="202" y="188"/>
                  </a:cxn>
                  <a:cxn ang="0">
                    <a:pos x="193" y="161"/>
                  </a:cxn>
                  <a:cxn ang="0">
                    <a:pos x="181" y="136"/>
                  </a:cxn>
                  <a:cxn ang="0">
                    <a:pos x="167" y="113"/>
                  </a:cxn>
                  <a:cxn ang="0">
                    <a:pos x="152" y="93"/>
                  </a:cxn>
                  <a:cxn ang="0">
                    <a:pos x="136" y="75"/>
                  </a:cxn>
                  <a:cxn ang="0">
                    <a:pos x="119" y="60"/>
                  </a:cxn>
                  <a:cxn ang="0">
                    <a:pos x="102" y="47"/>
                  </a:cxn>
                  <a:cxn ang="0">
                    <a:pos x="84" y="35"/>
                  </a:cxn>
                  <a:cxn ang="0">
                    <a:pos x="68" y="26"/>
                  </a:cxn>
                  <a:cxn ang="0">
                    <a:pos x="52" y="18"/>
                  </a:cxn>
                  <a:cxn ang="0">
                    <a:pos x="38" y="13"/>
                  </a:cxn>
                  <a:cxn ang="0">
                    <a:pos x="25" y="8"/>
                  </a:cxn>
                  <a:cxn ang="0">
                    <a:pos x="15" y="4"/>
                  </a:cxn>
                  <a:cxn ang="0">
                    <a:pos x="6" y="2"/>
                  </a:cxn>
                  <a:cxn ang="0">
                    <a:pos x="3" y="1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3" y="1"/>
                  </a:cxn>
                  <a:cxn ang="0">
                    <a:pos x="0" y="0"/>
                  </a:cxn>
                </a:cxnLst>
                <a:rect l="0" t="0" r="r" b="b"/>
                <a:pathLst>
                  <a:path w="209" h="219">
                    <a:moveTo>
                      <a:pt x="3" y="1"/>
                    </a:moveTo>
                    <a:lnTo>
                      <a:pt x="37" y="6"/>
                    </a:lnTo>
                    <a:lnTo>
                      <a:pt x="68" y="13"/>
                    </a:lnTo>
                    <a:lnTo>
                      <a:pt x="97" y="20"/>
                    </a:lnTo>
                    <a:lnTo>
                      <a:pt x="120" y="28"/>
                    </a:lnTo>
                    <a:lnTo>
                      <a:pt x="140" y="37"/>
                    </a:lnTo>
                    <a:lnTo>
                      <a:pt x="157" y="47"/>
                    </a:lnTo>
                    <a:lnTo>
                      <a:pt x="170" y="58"/>
                    </a:lnTo>
                    <a:lnTo>
                      <a:pt x="181" y="70"/>
                    </a:lnTo>
                    <a:lnTo>
                      <a:pt x="186" y="81"/>
                    </a:lnTo>
                    <a:lnTo>
                      <a:pt x="192" y="96"/>
                    </a:lnTo>
                    <a:lnTo>
                      <a:pt x="196" y="112"/>
                    </a:lnTo>
                    <a:lnTo>
                      <a:pt x="200" y="131"/>
                    </a:lnTo>
                    <a:lnTo>
                      <a:pt x="202" y="149"/>
                    </a:lnTo>
                    <a:lnTo>
                      <a:pt x="205" y="167"/>
                    </a:lnTo>
                    <a:lnTo>
                      <a:pt x="206" y="183"/>
                    </a:lnTo>
                    <a:lnTo>
                      <a:pt x="207" y="198"/>
                    </a:lnTo>
                    <a:lnTo>
                      <a:pt x="208" y="209"/>
                    </a:lnTo>
                    <a:lnTo>
                      <a:pt x="209" y="217"/>
                    </a:lnTo>
                    <a:lnTo>
                      <a:pt x="209" y="219"/>
                    </a:lnTo>
                    <a:lnTo>
                      <a:pt x="202" y="188"/>
                    </a:lnTo>
                    <a:lnTo>
                      <a:pt x="193" y="161"/>
                    </a:lnTo>
                    <a:lnTo>
                      <a:pt x="181" y="136"/>
                    </a:lnTo>
                    <a:lnTo>
                      <a:pt x="167" y="113"/>
                    </a:lnTo>
                    <a:lnTo>
                      <a:pt x="152" y="93"/>
                    </a:lnTo>
                    <a:lnTo>
                      <a:pt x="136" y="75"/>
                    </a:lnTo>
                    <a:lnTo>
                      <a:pt x="119" y="60"/>
                    </a:lnTo>
                    <a:lnTo>
                      <a:pt x="102" y="47"/>
                    </a:lnTo>
                    <a:lnTo>
                      <a:pt x="84" y="35"/>
                    </a:lnTo>
                    <a:lnTo>
                      <a:pt x="68" y="26"/>
                    </a:lnTo>
                    <a:lnTo>
                      <a:pt x="52" y="18"/>
                    </a:lnTo>
                    <a:lnTo>
                      <a:pt x="38" y="13"/>
                    </a:lnTo>
                    <a:lnTo>
                      <a:pt x="25" y="8"/>
                    </a:lnTo>
                    <a:lnTo>
                      <a:pt x="15" y="4"/>
                    </a:lnTo>
                    <a:lnTo>
                      <a:pt x="6" y="2"/>
                    </a:lnTo>
                    <a:lnTo>
                      <a:pt x="3" y="1"/>
                    </a:lnTo>
                    <a:close/>
                    <a:moveTo>
                      <a:pt x="0" y="0"/>
                    </a:moveTo>
                    <a:lnTo>
                      <a:pt x="1" y="0"/>
                    </a:lnTo>
                    <a:lnTo>
                      <a:pt x="3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8" name="Freeform 174">
                <a:extLst>
                  <a:ext uri="{FF2B5EF4-FFF2-40B4-BE49-F238E27FC236}">
                    <a16:creationId xmlns:a16="http://schemas.microsoft.com/office/drawing/2014/main" id="{722A84FF-B176-9246-B0C6-C10C0BF640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23694" y="2190952"/>
                <a:ext cx="64767" cy="139391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9" y="0"/>
                  </a:cxn>
                  <a:cxn ang="0">
                    <a:pos x="15" y="4"/>
                  </a:cxn>
                  <a:cxn ang="0">
                    <a:pos x="13" y="10"/>
                  </a:cxn>
                  <a:cxn ang="0">
                    <a:pos x="11" y="17"/>
                  </a:cxn>
                  <a:cxn ang="0">
                    <a:pos x="10" y="28"/>
                  </a:cxn>
                  <a:cxn ang="0">
                    <a:pos x="12" y="42"/>
                  </a:cxn>
                  <a:cxn ang="0">
                    <a:pos x="15" y="57"/>
                  </a:cxn>
                  <a:cxn ang="0">
                    <a:pos x="20" y="70"/>
                  </a:cxn>
                  <a:cxn ang="0">
                    <a:pos x="25" y="78"/>
                  </a:cxn>
                  <a:cxn ang="0">
                    <a:pos x="32" y="83"/>
                  </a:cxn>
                  <a:cxn ang="0">
                    <a:pos x="39" y="85"/>
                  </a:cxn>
                  <a:cxn ang="0">
                    <a:pos x="46" y="83"/>
                  </a:cxn>
                  <a:cxn ang="0">
                    <a:pos x="43" y="92"/>
                  </a:cxn>
                  <a:cxn ang="0">
                    <a:pos x="39" y="97"/>
                  </a:cxn>
                  <a:cxn ang="0">
                    <a:pos x="33" y="99"/>
                  </a:cxn>
                  <a:cxn ang="0">
                    <a:pos x="25" y="99"/>
                  </a:cxn>
                  <a:cxn ang="0">
                    <a:pos x="18" y="92"/>
                  </a:cxn>
                  <a:cxn ang="0">
                    <a:pos x="11" y="82"/>
                  </a:cxn>
                  <a:cxn ang="0">
                    <a:pos x="5" y="69"/>
                  </a:cxn>
                  <a:cxn ang="0">
                    <a:pos x="2" y="53"/>
                  </a:cxn>
                  <a:cxn ang="0">
                    <a:pos x="0" y="37"/>
                  </a:cxn>
                  <a:cxn ang="0">
                    <a:pos x="1" y="23"/>
                  </a:cxn>
                  <a:cxn ang="0">
                    <a:pos x="5" y="11"/>
                  </a:cxn>
                  <a:cxn ang="0">
                    <a:pos x="10" y="4"/>
                  </a:cxn>
                  <a:cxn ang="0">
                    <a:pos x="16" y="0"/>
                  </a:cxn>
                </a:cxnLst>
                <a:rect l="0" t="0" r="r" b="b"/>
                <a:pathLst>
                  <a:path w="46" h="99">
                    <a:moveTo>
                      <a:pt x="16" y="0"/>
                    </a:moveTo>
                    <a:lnTo>
                      <a:pt x="19" y="0"/>
                    </a:lnTo>
                    <a:lnTo>
                      <a:pt x="15" y="4"/>
                    </a:lnTo>
                    <a:lnTo>
                      <a:pt x="13" y="10"/>
                    </a:lnTo>
                    <a:lnTo>
                      <a:pt x="11" y="17"/>
                    </a:lnTo>
                    <a:lnTo>
                      <a:pt x="10" y="28"/>
                    </a:lnTo>
                    <a:lnTo>
                      <a:pt x="12" y="42"/>
                    </a:lnTo>
                    <a:lnTo>
                      <a:pt x="15" y="57"/>
                    </a:lnTo>
                    <a:lnTo>
                      <a:pt x="20" y="70"/>
                    </a:lnTo>
                    <a:lnTo>
                      <a:pt x="25" y="78"/>
                    </a:lnTo>
                    <a:lnTo>
                      <a:pt x="32" y="83"/>
                    </a:lnTo>
                    <a:lnTo>
                      <a:pt x="39" y="85"/>
                    </a:lnTo>
                    <a:lnTo>
                      <a:pt x="46" y="83"/>
                    </a:lnTo>
                    <a:lnTo>
                      <a:pt x="43" y="92"/>
                    </a:lnTo>
                    <a:lnTo>
                      <a:pt x="39" y="97"/>
                    </a:lnTo>
                    <a:lnTo>
                      <a:pt x="33" y="99"/>
                    </a:lnTo>
                    <a:lnTo>
                      <a:pt x="25" y="99"/>
                    </a:lnTo>
                    <a:lnTo>
                      <a:pt x="18" y="92"/>
                    </a:lnTo>
                    <a:lnTo>
                      <a:pt x="11" y="82"/>
                    </a:lnTo>
                    <a:lnTo>
                      <a:pt x="5" y="69"/>
                    </a:lnTo>
                    <a:lnTo>
                      <a:pt x="2" y="53"/>
                    </a:lnTo>
                    <a:lnTo>
                      <a:pt x="0" y="37"/>
                    </a:lnTo>
                    <a:lnTo>
                      <a:pt x="1" y="23"/>
                    </a:lnTo>
                    <a:lnTo>
                      <a:pt x="5" y="11"/>
                    </a:lnTo>
                    <a:lnTo>
                      <a:pt x="10" y="4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9" name="Freeform 175">
                <a:extLst>
                  <a:ext uri="{FF2B5EF4-FFF2-40B4-BE49-F238E27FC236}">
                    <a16:creationId xmlns:a16="http://schemas.microsoft.com/office/drawing/2014/main" id="{B6CC7236-E7F5-834B-B86E-43808A946D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16621" y="2154344"/>
                <a:ext cx="90111" cy="116863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5"/>
                  </a:cxn>
                  <a:cxn ang="0">
                    <a:pos x="6" y="11"/>
                  </a:cxn>
                  <a:cxn ang="0">
                    <a:pos x="8" y="20"/>
                  </a:cxn>
                  <a:cxn ang="0">
                    <a:pos x="12" y="31"/>
                  </a:cxn>
                  <a:cxn ang="0">
                    <a:pos x="18" y="41"/>
                  </a:cxn>
                  <a:cxn ang="0">
                    <a:pos x="25" y="50"/>
                  </a:cxn>
                  <a:cxn ang="0">
                    <a:pos x="32" y="58"/>
                  </a:cxn>
                  <a:cxn ang="0">
                    <a:pos x="41" y="64"/>
                  </a:cxn>
                  <a:cxn ang="0">
                    <a:pos x="48" y="68"/>
                  </a:cxn>
                  <a:cxn ang="0">
                    <a:pos x="57" y="69"/>
                  </a:cxn>
                  <a:cxn ang="0">
                    <a:pos x="64" y="67"/>
                  </a:cxn>
                  <a:cxn ang="0">
                    <a:pos x="63" y="73"/>
                  </a:cxn>
                  <a:cxn ang="0">
                    <a:pos x="61" y="78"/>
                  </a:cxn>
                  <a:cxn ang="0">
                    <a:pos x="57" y="82"/>
                  </a:cxn>
                  <a:cxn ang="0">
                    <a:pos x="52" y="83"/>
                  </a:cxn>
                  <a:cxn ang="0">
                    <a:pos x="44" y="83"/>
                  </a:cxn>
                  <a:cxn ang="0">
                    <a:pos x="36" y="78"/>
                  </a:cxn>
                  <a:cxn ang="0">
                    <a:pos x="28" y="73"/>
                  </a:cxn>
                  <a:cxn ang="0">
                    <a:pos x="20" y="63"/>
                  </a:cxn>
                  <a:cxn ang="0">
                    <a:pos x="12" y="53"/>
                  </a:cxn>
                  <a:cxn ang="0">
                    <a:pos x="6" y="42"/>
                  </a:cxn>
                  <a:cxn ang="0">
                    <a:pos x="2" y="31"/>
                  </a:cxn>
                  <a:cxn ang="0">
                    <a:pos x="0" y="21"/>
                  </a:cxn>
                  <a:cxn ang="0">
                    <a:pos x="0" y="12"/>
                  </a:cxn>
                  <a:cxn ang="0">
                    <a:pos x="2" y="5"/>
                  </a:cxn>
                  <a:cxn ang="0">
                    <a:pos x="6" y="0"/>
                  </a:cxn>
                </a:cxnLst>
                <a:rect l="0" t="0" r="r" b="b"/>
                <a:pathLst>
                  <a:path w="64" h="83">
                    <a:moveTo>
                      <a:pt x="6" y="0"/>
                    </a:moveTo>
                    <a:lnTo>
                      <a:pt x="6" y="5"/>
                    </a:lnTo>
                    <a:lnTo>
                      <a:pt x="6" y="11"/>
                    </a:lnTo>
                    <a:lnTo>
                      <a:pt x="8" y="20"/>
                    </a:lnTo>
                    <a:lnTo>
                      <a:pt x="12" y="31"/>
                    </a:lnTo>
                    <a:lnTo>
                      <a:pt x="18" y="41"/>
                    </a:lnTo>
                    <a:lnTo>
                      <a:pt x="25" y="50"/>
                    </a:lnTo>
                    <a:lnTo>
                      <a:pt x="32" y="58"/>
                    </a:lnTo>
                    <a:lnTo>
                      <a:pt x="41" y="64"/>
                    </a:lnTo>
                    <a:lnTo>
                      <a:pt x="48" y="68"/>
                    </a:lnTo>
                    <a:lnTo>
                      <a:pt x="57" y="69"/>
                    </a:lnTo>
                    <a:lnTo>
                      <a:pt x="64" y="67"/>
                    </a:lnTo>
                    <a:lnTo>
                      <a:pt x="63" y="73"/>
                    </a:lnTo>
                    <a:lnTo>
                      <a:pt x="61" y="78"/>
                    </a:lnTo>
                    <a:lnTo>
                      <a:pt x="57" y="82"/>
                    </a:lnTo>
                    <a:lnTo>
                      <a:pt x="52" y="83"/>
                    </a:lnTo>
                    <a:lnTo>
                      <a:pt x="44" y="83"/>
                    </a:lnTo>
                    <a:lnTo>
                      <a:pt x="36" y="78"/>
                    </a:lnTo>
                    <a:lnTo>
                      <a:pt x="28" y="73"/>
                    </a:lnTo>
                    <a:lnTo>
                      <a:pt x="20" y="63"/>
                    </a:lnTo>
                    <a:lnTo>
                      <a:pt x="12" y="53"/>
                    </a:lnTo>
                    <a:lnTo>
                      <a:pt x="6" y="42"/>
                    </a:lnTo>
                    <a:lnTo>
                      <a:pt x="2" y="31"/>
                    </a:lnTo>
                    <a:lnTo>
                      <a:pt x="0" y="21"/>
                    </a:lnTo>
                    <a:lnTo>
                      <a:pt x="0" y="12"/>
                    </a:lnTo>
                    <a:lnTo>
                      <a:pt x="2" y="5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0" name="Freeform 176">
                <a:extLst>
                  <a:ext uri="{FF2B5EF4-FFF2-40B4-BE49-F238E27FC236}">
                    <a16:creationId xmlns:a16="http://schemas.microsoft.com/office/drawing/2014/main" id="{0E8BA175-B28E-A346-B189-96299833CE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3772" y="747771"/>
                <a:ext cx="67583" cy="54912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48" y="25"/>
                  </a:cxn>
                  <a:cxn ang="0">
                    <a:pos x="30" y="34"/>
                  </a:cxn>
                  <a:cxn ang="0">
                    <a:pos x="13" y="39"/>
                  </a:cxn>
                  <a:cxn ang="0">
                    <a:pos x="7" y="25"/>
                  </a:cxn>
                  <a:cxn ang="0">
                    <a:pos x="0" y="11"/>
                  </a:cxn>
                  <a:cxn ang="0">
                    <a:pos x="6" y="10"/>
                  </a:cxn>
                  <a:cxn ang="0">
                    <a:pos x="13" y="7"/>
                  </a:cxn>
                  <a:cxn ang="0">
                    <a:pos x="21" y="4"/>
                  </a:cxn>
                  <a:cxn ang="0">
                    <a:pos x="27" y="2"/>
                  </a:cxn>
                  <a:cxn ang="0">
                    <a:pos x="33" y="0"/>
                  </a:cxn>
                  <a:cxn ang="0">
                    <a:pos x="34" y="0"/>
                  </a:cxn>
                </a:cxnLst>
                <a:rect l="0" t="0" r="r" b="b"/>
                <a:pathLst>
                  <a:path w="48" h="39">
                    <a:moveTo>
                      <a:pt x="34" y="0"/>
                    </a:moveTo>
                    <a:lnTo>
                      <a:pt x="48" y="25"/>
                    </a:lnTo>
                    <a:lnTo>
                      <a:pt x="30" y="34"/>
                    </a:lnTo>
                    <a:lnTo>
                      <a:pt x="13" y="39"/>
                    </a:lnTo>
                    <a:lnTo>
                      <a:pt x="7" y="25"/>
                    </a:lnTo>
                    <a:lnTo>
                      <a:pt x="0" y="11"/>
                    </a:lnTo>
                    <a:lnTo>
                      <a:pt x="6" y="10"/>
                    </a:lnTo>
                    <a:lnTo>
                      <a:pt x="13" y="7"/>
                    </a:lnTo>
                    <a:lnTo>
                      <a:pt x="21" y="4"/>
                    </a:lnTo>
                    <a:lnTo>
                      <a:pt x="27" y="2"/>
                    </a:lnTo>
                    <a:lnTo>
                      <a:pt x="33" y="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6C8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1" name="Freeform 177">
                <a:extLst>
                  <a:ext uri="{FF2B5EF4-FFF2-40B4-BE49-F238E27FC236}">
                    <a16:creationId xmlns:a16="http://schemas.microsoft.com/office/drawing/2014/main" id="{52996F6F-F1E6-FB4F-BEF2-E7053E1118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07031" y="129667"/>
                <a:ext cx="537849" cy="40832"/>
              </a:xfrm>
              <a:custGeom>
                <a:avLst/>
                <a:gdLst/>
                <a:ahLst/>
                <a:cxnLst>
                  <a:cxn ang="0">
                    <a:pos x="378" y="28"/>
                  </a:cxn>
                  <a:cxn ang="0">
                    <a:pos x="380" y="28"/>
                  </a:cxn>
                  <a:cxn ang="0">
                    <a:pos x="382" y="29"/>
                  </a:cxn>
                  <a:cxn ang="0">
                    <a:pos x="378" y="28"/>
                  </a:cxn>
                  <a:cxn ang="0">
                    <a:pos x="170" y="0"/>
                  </a:cxn>
                  <a:cxn ang="0">
                    <a:pos x="203" y="0"/>
                  </a:cxn>
                  <a:cxn ang="0">
                    <a:pos x="238" y="1"/>
                  </a:cxn>
                  <a:cxn ang="0">
                    <a:pos x="273" y="5"/>
                  </a:cxn>
                  <a:cxn ang="0">
                    <a:pos x="309" y="11"/>
                  </a:cxn>
                  <a:cxn ang="0">
                    <a:pos x="346" y="18"/>
                  </a:cxn>
                  <a:cxn ang="0">
                    <a:pos x="378" y="28"/>
                  </a:cxn>
                  <a:cxn ang="0">
                    <a:pos x="373" y="26"/>
                  </a:cxn>
                  <a:cxn ang="0">
                    <a:pos x="361" y="24"/>
                  </a:cxn>
                  <a:cxn ang="0">
                    <a:pos x="345" y="21"/>
                  </a:cxn>
                  <a:cxn ang="0">
                    <a:pos x="324" y="18"/>
                  </a:cxn>
                  <a:cxn ang="0">
                    <a:pos x="299" y="15"/>
                  </a:cxn>
                  <a:cxn ang="0">
                    <a:pos x="270" y="11"/>
                  </a:cxn>
                  <a:cxn ang="0">
                    <a:pos x="237" y="9"/>
                  </a:cxn>
                  <a:cxn ang="0">
                    <a:pos x="198" y="7"/>
                  </a:cxn>
                  <a:cxn ang="0">
                    <a:pos x="151" y="7"/>
                  </a:cxn>
                  <a:cxn ang="0">
                    <a:pos x="102" y="9"/>
                  </a:cxn>
                  <a:cxn ang="0">
                    <a:pos x="52" y="12"/>
                  </a:cxn>
                  <a:cxn ang="0">
                    <a:pos x="0" y="18"/>
                  </a:cxn>
                  <a:cxn ang="0">
                    <a:pos x="3" y="17"/>
                  </a:cxn>
                  <a:cxn ang="0">
                    <a:pos x="11" y="16"/>
                  </a:cxn>
                  <a:cxn ang="0">
                    <a:pos x="23" y="14"/>
                  </a:cxn>
                  <a:cxn ang="0">
                    <a:pos x="39" y="11"/>
                  </a:cxn>
                  <a:cxn ang="0">
                    <a:pos x="59" y="8"/>
                  </a:cxn>
                  <a:cxn ang="0">
                    <a:pos x="83" y="5"/>
                  </a:cxn>
                  <a:cxn ang="0">
                    <a:pos x="109" y="2"/>
                  </a:cxn>
                  <a:cxn ang="0">
                    <a:pos x="139" y="0"/>
                  </a:cxn>
                  <a:cxn ang="0">
                    <a:pos x="170" y="0"/>
                  </a:cxn>
                </a:cxnLst>
                <a:rect l="0" t="0" r="r" b="b"/>
                <a:pathLst>
                  <a:path w="382" h="29">
                    <a:moveTo>
                      <a:pt x="378" y="28"/>
                    </a:moveTo>
                    <a:lnTo>
                      <a:pt x="380" y="28"/>
                    </a:lnTo>
                    <a:lnTo>
                      <a:pt x="382" y="29"/>
                    </a:lnTo>
                    <a:lnTo>
                      <a:pt x="378" y="28"/>
                    </a:lnTo>
                    <a:close/>
                    <a:moveTo>
                      <a:pt x="170" y="0"/>
                    </a:moveTo>
                    <a:lnTo>
                      <a:pt x="203" y="0"/>
                    </a:lnTo>
                    <a:lnTo>
                      <a:pt x="238" y="1"/>
                    </a:lnTo>
                    <a:lnTo>
                      <a:pt x="273" y="5"/>
                    </a:lnTo>
                    <a:lnTo>
                      <a:pt x="309" y="11"/>
                    </a:lnTo>
                    <a:lnTo>
                      <a:pt x="346" y="18"/>
                    </a:lnTo>
                    <a:lnTo>
                      <a:pt x="378" y="28"/>
                    </a:lnTo>
                    <a:lnTo>
                      <a:pt x="373" y="26"/>
                    </a:lnTo>
                    <a:lnTo>
                      <a:pt x="361" y="24"/>
                    </a:lnTo>
                    <a:lnTo>
                      <a:pt x="345" y="21"/>
                    </a:lnTo>
                    <a:lnTo>
                      <a:pt x="324" y="18"/>
                    </a:lnTo>
                    <a:lnTo>
                      <a:pt x="299" y="15"/>
                    </a:lnTo>
                    <a:lnTo>
                      <a:pt x="270" y="11"/>
                    </a:lnTo>
                    <a:lnTo>
                      <a:pt x="237" y="9"/>
                    </a:lnTo>
                    <a:lnTo>
                      <a:pt x="198" y="7"/>
                    </a:lnTo>
                    <a:lnTo>
                      <a:pt x="151" y="7"/>
                    </a:lnTo>
                    <a:lnTo>
                      <a:pt x="102" y="9"/>
                    </a:lnTo>
                    <a:lnTo>
                      <a:pt x="52" y="12"/>
                    </a:lnTo>
                    <a:lnTo>
                      <a:pt x="0" y="18"/>
                    </a:lnTo>
                    <a:lnTo>
                      <a:pt x="3" y="17"/>
                    </a:lnTo>
                    <a:lnTo>
                      <a:pt x="11" y="16"/>
                    </a:lnTo>
                    <a:lnTo>
                      <a:pt x="23" y="14"/>
                    </a:lnTo>
                    <a:lnTo>
                      <a:pt x="39" y="11"/>
                    </a:lnTo>
                    <a:lnTo>
                      <a:pt x="59" y="8"/>
                    </a:lnTo>
                    <a:lnTo>
                      <a:pt x="83" y="5"/>
                    </a:lnTo>
                    <a:lnTo>
                      <a:pt x="109" y="2"/>
                    </a:lnTo>
                    <a:lnTo>
                      <a:pt x="139" y="0"/>
                    </a:lnTo>
                    <a:lnTo>
                      <a:pt x="17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2" name="Freeform 394">
                <a:extLst>
                  <a:ext uri="{FF2B5EF4-FFF2-40B4-BE49-F238E27FC236}">
                    <a16:creationId xmlns:a16="http://schemas.microsoft.com/office/drawing/2014/main" id="{20FDBF03-98ED-2E43-9045-473FC81970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4662" y="1549477"/>
                <a:ext cx="322178" cy="356690"/>
              </a:xfrm>
              <a:custGeom>
                <a:avLst/>
                <a:gdLst>
                  <a:gd name="T0" fmla="*/ 61 w 453"/>
                  <a:gd name="T1" fmla="*/ 0 h 392"/>
                  <a:gd name="T2" fmla="*/ 96 w 453"/>
                  <a:gd name="T3" fmla="*/ 4 h 392"/>
                  <a:gd name="T4" fmla="*/ 146 w 453"/>
                  <a:gd name="T5" fmla="*/ 10 h 392"/>
                  <a:gd name="T6" fmla="*/ 199 w 453"/>
                  <a:gd name="T7" fmla="*/ 17 h 392"/>
                  <a:gd name="T8" fmla="*/ 258 w 453"/>
                  <a:gd name="T9" fmla="*/ 25 h 392"/>
                  <a:gd name="T10" fmla="*/ 316 w 453"/>
                  <a:gd name="T11" fmla="*/ 36 h 392"/>
                  <a:gd name="T12" fmla="*/ 357 w 453"/>
                  <a:gd name="T13" fmla="*/ 46 h 392"/>
                  <a:gd name="T14" fmla="*/ 386 w 453"/>
                  <a:gd name="T15" fmla="*/ 56 h 392"/>
                  <a:gd name="T16" fmla="*/ 407 w 453"/>
                  <a:gd name="T17" fmla="*/ 67 h 392"/>
                  <a:gd name="T18" fmla="*/ 422 w 453"/>
                  <a:gd name="T19" fmla="*/ 78 h 392"/>
                  <a:gd name="T20" fmla="*/ 432 w 453"/>
                  <a:gd name="T21" fmla="*/ 90 h 392"/>
                  <a:gd name="T22" fmla="*/ 438 w 453"/>
                  <a:gd name="T23" fmla="*/ 99 h 392"/>
                  <a:gd name="T24" fmla="*/ 443 w 453"/>
                  <a:gd name="T25" fmla="*/ 111 h 392"/>
                  <a:gd name="T26" fmla="*/ 448 w 453"/>
                  <a:gd name="T27" fmla="*/ 129 h 392"/>
                  <a:gd name="T28" fmla="*/ 451 w 453"/>
                  <a:gd name="T29" fmla="*/ 156 h 392"/>
                  <a:gd name="T30" fmla="*/ 453 w 453"/>
                  <a:gd name="T31" fmla="*/ 189 h 392"/>
                  <a:gd name="T32" fmla="*/ 451 w 453"/>
                  <a:gd name="T33" fmla="*/ 225 h 392"/>
                  <a:gd name="T34" fmla="*/ 449 w 453"/>
                  <a:gd name="T35" fmla="*/ 264 h 392"/>
                  <a:gd name="T36" fmla="*/ 445 w 453"/>
                  <a:gd name="T37" fmla="*/ 303 h 392"/>
                  <a:gd name="T38" fmla="*/ 440 w 453"/>
                  <a:gd name="T39" fmla="*/ 334 h 392"/>
                  <a:gd name="T40" fmla="*/ 435 w 453"/>
                  <a:gd name="T41" fmla="*/ 360 h 392"/>
                  <a:gd name="T42" fmla="*/ 406 w 453"/>
                  <a:gd name="T43" fmla="*/ 369 h 392"/>
                  <a:gd name="T44" fmla="*/ 368 w 453"/>
                  <a:gd name="T45" fmla="*/ 376 h 392"/>
                  <a:gd name="T46" fmla="*/ 323 w 453"/>
                  <a:gd name="T47" fmla="*/ 382 h 392"/>
                  <a:gd name="T48" fmla="*/ 268 w 453"/>
                  <a:gd name="T49" fmla="*/ 389 h 392"/>
                  <a:gd name="T50" fmla="*/ 216 w 453"/>
                  <a:gd name="T51" fmla="*/ 392 h 392"/>
                  <a:gd name="T52" fmla="*/ 170 w 453"/>
                  <a:gd name="T53" fmla="*/ 392 h 392"/>
                  <a:gd name="T54" fmla="*/ 130 w 453"/>
                  <a:gd name="T55" fmla="*/ 392 h 392"/>
                  <a:gd name="T56" fmla="*/ 97 w 453"/>
                  <a:gd name="T57" fmla="*/ 389 h 392"/>
                  <a:gd name="T58" fmla="*/ 74 w 453"/>
                  <a:gd name="T59" fmla="*/ 384 h 392"/>
                  <a:gd name="T60" fmla="*/ 61 w 453"/>
                  <a:gd name="T61" fmla="*/ 379 h 392"/>
                  <a:gd name="T62" fmla="*/ 52 w 453"/>
                  <a:gd name="T63" fmla="*/ 371 h 392"/>
                  <a:gd name="T64" fmla="*/ 42 w 453"/>
                  <a:gd name="T65" fmla="*/ 361 h 392"/>
                  <a:gd name="T66" fmla="*/ 31 w 453"/>
                  <a:gd name="T67" fmla="*/ 347 h 392"/>
                  <a:gd name="T68" fmla="*/ 21 w 453"/>
                  <a:gd name="T69" fmla="*/ 329 h 392"/>
                  <a:gd name="T70" fmla="*/ 11 w 453"/>
                  <a:gd name="T71" fmla="*/ 304 h 392"/>
                  <a:gd name="T72" fmla="*/ 5 w 453"/>
                  <a:gd name="T73" fmla="*/ 272 h 392"/>
                  <a:gd name="T74" fmla="*/ 0 w 453"/>
                  <a:gd name="T75" fmla="*/ 234 h 392"/>
                  <a:gd name="T76" fmla="*/ 0 w 453"/>
                  <a:gd name="T77" fmla="*/ 186 h 392"/>
                  <a:gd name="T78" fmla="*/ 1 w 453"/>
                  <a:gd name="T79" fmla="*/ 137 h 392"/>
                  <a:gd name="T80" fmla="*/ 6 w 453"/>
                  <a:gd name="T81" fmla="*/ 88 h 392"/>
                  <a:gd name="T82" fmla="*/ 14 w 453"/>
                  <a:gd name="T83" fmla="*/ 43 h 392"/>
                  <a:gd name="T84" fmla="*/ 26 w 453"/>
                  <a:gd name="T85" fmla="*/ 2 h 392"/>
                  <a:gd name="T86" fmla="*/ 61 w 453"/>
                  <a:gd name="T8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53" h="392">
                    <a:moveTo>
                      <a:pt x="61" y="0"/>
                    </a:moveTo>
                    <a:lnTo>
                      <a:pt x="96" y="4"/>
                    </a:lnTo>
                    <a:lnTo>
                      <a:pt x="146" y="10"/>
                    </a:lnTo>
                    <a:lnTo>
                      <a:pt x="199" y="17"/>
                    </a:lnTo>
                    <a:lnTo>
                      <a:pt x="258" y="25"/>
                    </a:lnTo>
                    <a:lnTo>
                      <a:pt x="316" y="36"/>
                    </a:lnTo>
                    <a:lnTo>
                      <a:pt x="357" y="46"/>
                    </a:lnTo>
                    <a:lnTo>
                      <a:pt x="386" y="56"/>
                    </a:lnTo>
                    <a:lnTo>
                      <a:pt x="407" y="67"/>
                    </a:lnTo>
                    <a:lnTo>
                      <a:pt x="422" y="78"/>
                    </a:lnTo>
                    <a:lnTo>
                      <a:pt x="432" y="90"/>
                    </a:lnTo>
                    <a:lnTo>
                      <a:pt x="438" y="99"/>
                    </a:lnTo>
                    <a:lnTo>
                      <a:pt x="443" y="111"/>
                    </a:lnTo>
                    <a:lnTo>
                      <a:pt x="448" y="129"/>
                    </a:lnTo>
                    <a:lnTo>
                      <a:pt x="451" y="156"/>
                    </a:lnTo>
                    <a:lnTo>
                      <a:pt x="453" y="189"/>
                    </a:lnTo>
                    <a:lnTo>
                      <a:pt x="451" y="225"/>
                    </a:lnTo>
                    <a:lnTo>
                      <a:pt x="449" y="264"/>
                    </a:lnTo>
                    <a:lnTo>
                      <a:pt x="445" y="303"/>
                    </a:lnTo>
                    <a:lnTo>
                      <a:pt x="440" y="334"/>
                    </a:lnTo>
                    <a:lnTo>
                      <a:pt x="435" y="360"/>
                    </a:lnTo>
                    <a:lnTo>
                      <a:pt x="406" y="369"/>
                    </a:lnTo>
                    <a:lnTo>
                      <a:pt x="368" y="376"/>
                    </a:lnTo>
                    <a:lnTo>
                      <a:pt x="323" y="382"/>
                    </a:lnTo>
                    <a:lnTo>
                      <a:pt x="268" y="389"/>
                    </a:lnTo>
                    <a:lnTo>
                      <a:pt x="216" y="392"/>
                    </a:lnTo>
                    <a:lnTo>
                      <a:pt x="170" y="392"/>
                    </a:lnTo>
                    <a:lnTo>
                      <a:pt x="130" y="392"/>
                    </a:lnTo>
                    <a:lnTo>
                      <a:pt x="97" y="389"/>
                    </a:lnTo>
                    <a:lnTo>
                      <a:pt x="74" y="384"/>
                    </a:lnTo>
                    <a:lnTo>
                      <a:pt x="61" y="379"/>
                    </a:lnTo>
                    <a:lnTo>
                      <a:pt x="52" y="371"/>
                    </a:lnTo>
                    <a:lnTo>
                      <a:pt x="42" y="361"/>
                    </a:lnTo>
                    <a:lnTo>
                      <a:pt x="31" y="347"/>
                    </a:lnTo>
                    <a:lnTo>
                      <a:pt x="21" y="329"/>
                    </a:lnTo>
                    <a:lnTo>
                      <a:pt x="11" y="304"/>
                    </a:lnTo>
                    <a:lnTo>
                      <a:pt x="5" y="272"/>
                    </a:lnTo>
                    <a:lnTo>
                      <a:pt x="0" y="234"/>
                    </a:lnTo>
                    <a:lnTo>
                      <a:pt x="0" y="186"/>
                    </a:lnTo>
                    <a:lnTo>
                      <a:pt x="1" y="137"/>
                    </a:lnTo>
                    <a:lnTo>
                      <a:pt x="6" y="88"/>
                    </a:lnTo>
                    <a:lnTo>
                      <a:pt x="14" y="43"/>
                    </a:lnTo>
                    <a:lnTo>
                      <a:pt x="26" y="2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pic>
          <p:nvPicPr>
            <p:cNvPr id="421" name="Picture 420">
              <a:extLst>
                <a:ext uri="{FF2B5EF4-FFF2-40B4-BE49-F238E27FC236}">
                  <a16:creationId xmlns:a16="http://schemas.microsoft.com/office/drawing/2014/main" id="{42FAB15C-0823-4844-8FD5-3FE17627E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09043" y="1077871"/>
              <a:ext cx="319270" cy="319270"/>
            </a:xfrm>
            <a:prstGeom prst="rect">
              <a:avLst/>
            </a:prstGeom>
          </p:spPr>
        </p:pic>
      </p:grpSp>
      <p:sp>
        <p:nvSpPr>
          <p:cNvPr id="473" name="Freeform 30">
            <a:extLst>
              <a:ext uri="{FF2B5EF4-FFF2-40B4-BE49-F238E27FC236}">
                <a16:creationId xmlns:a16="http://schemas.microsoft.com/office/drawing/2014/main" id="{EC00AA6B-91B4-954F-8A90-79FB824397E6}"/>
              </a:ext>
            </a:extLst>
          </p:cNvPr>
          <p:cNvSpPr>
            <a:spLocks/>
          </p:cNvSpPr>
          <p:nvPr/>
        </p:nvSpPr>
        <p:spPr bwMode="auto">
          <a:xfrm>
            <a:off x="6708060" y="161322"/>
            <a:ext cx="4648897" cy="1179182"/>
          </a:xfrm>
          <a:custGeom>
            <a:avLst/>
            <a:gdLst>
              <a:gd name="T0" fmla="*/ 290 w 1680"/>
              <a:gd name="T1" fmla="*/ 5 h 908"/>
              <a:gd name="T2" fmla="*/ 457 w 1680"/>
              <a:gd name="T3" fmla="*/ 12 h 908"/>
              <a:gd name="T4" fmla="*/ 903 w 1680"/>
              <a:gd name="T5" fmla="*/ 16 h 908"/>
              <a:gd name="T6" fmla="*/ 1128 w 1680"/>
              <a:gd name="T7" fmla="*/ 23 h 908"/>
              <a:gd name="T8" fmla="*/ 1335 w 1680"/>
              <a:gd name="T9" fmla="*/ 39 h 908"/>
              <a:gd name="T10" fmla="*/ 1349 w 1680"/>
              <a:gd name="T11" fmla="*/ 39 h 908"/>
              <a:gd name="T12" fmla="*/ 1383 w 1680"/>
              <a:gd name="T13" fmla="*/ 43 h 908"/>
              <a:gd name="T14" fmla="*/ 1430 w 1680"/>
              <a:gd name="T15" fmla="*/ 75 h 908"/>
              <a:gd name="T16" fmla="*/ 1457 w 1680"/>
              <a:gd name="T17" fmla="*/ 131 h 908"/>
              <a:gd name="T18" fmla="*/ 1468 w 1680"/>
              <a:gd name="T19" fmla="*/ 199 h 908"/>
              <a:gd name="T20" fmla="*/ 1470 w 1680"/>
              <a:gd name="T21" fmla="*/ 268 h 908"/>
              <a:gd name="T22" fmla="*/ 1470 w 1680"/>
              <a:gd name="T23" fmla="*/ 334 h 908"/>
              <a:gd name="T24" fmla="*/ 1491 w 1680"/>
              <a:gd name="T25" fmla="*/ 374 h 908"/>
              <a:gd name="T26" fmla="*/ 1538 w 1680"/>
              <a:gd name="T27" fmla="*/ 392 h 908"/>
              <a:gd name="T28" fmla="*/ 1597 w 1680"/>
              <a:gd name="T29" fmla="*/ 390 h 908"/>
              <a:gd name="T30" fmla="*/ 1644 w 1680"/>
              <a:gd name="T31" fmla="*/ 358 h 908"/>
              <a:gd name="T32" fmla="*/ 1662 w 1680"/>
              <a:gd name="T33" fmla="*/ 334 h 908"/>
              <a:gd name="T34" fmla="*/ 1666 w 1680"/>
              <a:gd name="T35" fmla="*/ 336 h 908"/>
              <a:gd name="T36" fmla="*/ 1680 w 1680"/>
              <a:gd name="T37" fmla="*/ 376 h 908"/>
              <a:gd name="T38" fmla="*/ 1666 w 1680"/>
              <a:gd name="T39" fmla="*/ 458 h 908"/>
              <a:gd name="T40" fmla="*/ 1610 w 1680"/>
              <a:gd name="T41" fmla="*/ 523 h 908"/>
              <a:gd name="T42" fmla="*/ 1534 w 1680"/>
              <a:gd name="T43" fmla="*/ 563 h 908"/>
              <a:gd name="T44" fmla="*/ 1448 w 1680"/>
              <a:gd name="T45" fmla="*/ 563 h 908"/>
              <a:gd name="T46" fmla="*/ 1441 w 1680"/>
              <a:gd name="T47" fmla="*/ 629 h 908"/>
              <a:gd name="T48" fmla="*/ 1439 w 1680"/>
              <a:gd name="T49" fmla="*/ 721 h 908"/>
              <a:gd name="T50" fmla="*/ 1423 w 1680"/>
              <a:gd name="T51" fmla="*/ 811 h 908"/>
              <a:gd name="T52" fmla="*/ 1396 w 1680"/>
              <a:gd name="T53" fmla="*/ 861 h 908"/>
              <a:gd name="T54" fmla="*/ 1349 w 1680"/>
              <a:gd name="T55" fmla="*/ 888 h 908"/>
              <a:gd name="T56" fmla="*/ 1268 w 1680"/>
              <a:gd name="T57" fmla="*/ 904 h 908"/>
              <a:gd name="T58" fmla="*/ 1151 w 1680"/>
              <a:gd name="T59" fmla="*/ 908 h 908"/>
              <a:gd name="T60" fmla="*/ 966 w 1680"/>
              <a:gd name="T61" fmla="*/ 904 h 908"/>
              <a:gd name="T62" fmla="*/ 838 w 1680"/>
              <a:gd name="T63" fmla="*/ 892 h 908"/>
              <a:gd name="T64" fmla="*/ 811 w 1680"/>
              <a:gd name="T65" fmla="*/ 890 h 908"/>
              <a:gd name="T66" fmla="*/ 603 w 1680"/>
              <a:gd name="T67" fmla="*/ 877 h 908"/>
              <a:gd name="T68" fmla="*/ 380 w 1680"/>
              <a:gd name="T69" fmla="*/ 865 h 908"/>
              <a:gd name="T70" fmla="*/ 227 w 1680"/>
              <a:gd name="T71" fmla="*/ 865 h 908"/>
              <a:gd name="T72" fmla="*/ 157 w 1680"/>
              <a:gd name="T73" fmla="*/ 859 h 908"/>
              <a:gd name="T74" fmla="*/ 90 w 1680"/>
              <a:gd name="T75" fmla="*/ 841 h 908"/>
              <a:gd name="T76" fmla="*/ 36 w 1680"/>
              <a:gd name="T77" fmla="*/ 807 h 908"/>
              <a:gd name="T78" fmla="*/ 4 w 1680"/>
              <a:gd name="T79" fmla="*/ 753 h 908"/>
              <a:gd name="T80" fmla="*/ 2 w 1680"/>
              <a:gd name="T81" fmla="*/ 750 h 908"/>
              <a:gd name="T82" fmla="*/ 0 w 1680"/>
              <a:gd name="T83" fmla="*/ 719 h 908"/>
              <a:gd name="T84" fmla="*/ 2 w 1680"/>
              <a:gd name="T85" fmla="*/ 703 h 908"/>
              <a:gd name="T86" fmla="*/ 15 w 1680"/>
              <a:gd name="T87" fmla="*/ 606 h 908"/>
              <a:gd name="T88" fmla="*/ 22 w 1680"/>
              <a:gd name="T89" fmla="*/ 451 h 908"/>
              <a:gd name="T90" fmla="*/ 29 w 1680"/>
              <a:gd name="T91" fmla="*/ 257 h 908"/>
              <a:gd name="T92" fmla="*/ 38 w 1680"/>
              <a:gd name="T93" fmla="*/ 140 h 908"/>
              <a:gd name="T94" fmla="*/ 51 w 1680"/>
              <a:gd name="T95" fmla="*/ 79 h 908"/>
              <a:gd name="T96" fmla="*/ 63 w 1680"/>
              <a:gd name="T97" fmla="*/ 54 h 908"/>
              <a:gd name="T98" fmla="*/ 67 w 1680"/>
              <a:gd name="T99" fmla="*/ 50 h 908"/>
              <a:gd name="T100" fmla="*/ 74 w 1680"/>
              <a:gd name="T101" fmla="*/ 45 h 908"/>
              <a:gd name="T102" fmla="*/ 85 w 1680"/>
              <a:gd name="T103" fmla="*/ 32 h 908"/>
              <a:gd name="T104" fmla="*/ 144 w 1680"/>
              <a:gd name="T105" fmla="*/ 7 h 908"/>
              <a:gd name="T106" fmla="*/ 232 w 1680"/>
              <a:gd name="T107" fmla="*/ 0 h 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680" h="908">
                <a:moveTo>
                  <a:pt x="232" y="0"/>
                </a:moveTo>
                <a:lnTo>
                  <a:pt x="290" y="5"/>
                </a:lnTo>
                <a:lnTo>
                  <a:pt x="374" y="9"/>
                </a:lnTo>
                <a:lnTo>
                  <a:pt x="457" y="12"/>
                </a:lnTo>
                <a:lnTo>
                  <a:pt x="680" y="14"/>
                </a:lnTo>
                <a:lnTo>
                  <a:pt x="903" y="16"/>
                </a:lnTo>
                <a:lnTo>
                  <a:pt x="1015" y="18"/>
                </a:lnTo>
                <a:lnTo>
                  <a:pt x="1128" y="23"/>
                </a:lnTo>
                <a:lnTo>
                  <a:pt x="1232" y="34"/>
                </a:lnTo>
                <a:lnTo>
                  <a:pt x="1335" y="39"/>
                </a:lnTo>
                <a:lnTo>
                  <a:pt x="1344" y="39"/>
                </a:lnTo>
                <a:lnTo>
                  <a:pt x="1349" y="39"/>
                </a:lnTo>
                <a:lnTo>
                  <a:pt x="1349" y="39"/>
                </a:lnTo>
                <a:lnTo>
                  <a:pt x="1383" y="43"/>
                </a:lnTo>
                <a:lnTo>
                  <a:pt x="1407" y="57"/>
                </a:lnTo>
                <a:lnTo>
                  <a:pt x="1430" y="75"/>
                </a:lnTo>
                <a:lnTo>
                  <a:pt x="1446" y="99"/>
                </a:lnTo>
                <a:lnTo>
                  <a:pt x="1457" y="131"/>
                </a:lnTo>
                <a:lnTo>
                  <a:pt x="1464" y="162"/>
                </a:lnTo>
                <a:lnTo>
                  <a:pt x="1468" y="199"/>
                </a:lnTo>
                <a:lnTo>
                  <a:pt x="1470" y="235"/>
                </a:lnTo>
                <a:lnTo>
                  <a:pt x="1470" y="268"/>
                </a:lnTo>
                <a:lnTo>
                  <a:pt x="1470" y="302"/>
                </a:lnTo>
                <a:lnTo>
                  <a:pt x="1470" y="334"/>
                </a:lnTo>
                <a:lnTo>
                  <a:pt x="1468" y="361"/>
                </a:lnTo>
                <a:lnTo>
                  <a:pt x="1491" y="374"/>
                </a:lnTo>
                <a:lnTo>
                  <a:pt x="1516" y="385"/>
                </a:lnTo>
                <a:lnTo>
                  <a:pt x="1538" y="392"/>
                </a:lnTo>
                <a:lnTo>
                  <a:pt x="1567" y="394"/>
                </a:lnTo>
                <a:lnTo>
                  <a:pt x="1597" y="390"/>
                </a:lnTo>
                <a:lnTo>
                  <a:pt x="1621" y="376"/>
                </a:lnTo>
                <a:lnTo>
                  <a:pt x="1644" y="358"/>
                </a:lnTo>
                <a:lnTo>
                  <a:pt x="1662" y="336"/>
                </a:lnTo>
                <a:lnTo>
                  <a:pt x="1662" y="334"/>
                </a:lnTo>
                <a:lnTo>
                  <a:pt x="1664" y="334"/>
                </a:lnTo>
                <a:lnTo>
                  <a:pt x="1666" y="336"/>
                </a:lnTo>
                <a:lnTo>
                  <a:pt x="1666" y="336"/>
                </a:lnTo>
                <a:lnTo>
                  <a:pt x="1680" y="376"/>
                </a:lnTo>
                <a:lnTo>
                  <a:pt x="1678" y="419"/>
                </a:lnTo>
                <a:lnTo>
                  <a:pt x="1666" y="458"/>
                </a:lnTo>
                <a:lnTo>
                  <a:pt x="1642" y="494"/>
                </a:lnTo>
                <a:lnTo>
                  <a:pt x="1610" y="523"/>
                </a:lnTo>
                <a:lnTo>
                  <a:pt x="1574" y="548"/>
                </a:lnTo>
                <a:lnTo>
                  <a:pt x="1534" y="563"/>
                </a:lnTo>
                <a:lnTo>
                  <a:pt x="1491" y="568"/>
                </a:lnTo>
                <a:lnTo>
                  <a:pt x="1448" y="563"/>
                </a:lnTo>
                <a:lnTo>
                  <a:pt x="1441" y="595"/>
                </a:lnTo>
                <a:lnTo>
                  <a:pt x="1441" y="629"/>
                </a:lnTo>
                <a:lnTo>
                  <a:pt x="1441" y="660"/>
                </a:lnTo>
                <a:lnTo>
                  <a:pt x="1439" y="721"/>
                </a:lnTo>
                <a:lnTo>
                  <a:pt x="1430" y="780"/>
                </a:lnTo>
                <a:lnTo>
                  <a:pt x="1423" y="811"/>
                </a:lnTo>
                <a:lnTo>
                  <a:pt x="1414" y="838"/>
                </a:lnTo>
                <a:lnTo>
                  <a:pt x="1396" y="861"/>
                </a:lnTo>
                <a:lnTo>
                  <a:pt x="1374" y="877"/>
                </a:lnTo>
                <a:lnTo>
                  <a:pt x="1349" y="888"/>
                </a:lnTo>
                <a:lnTo>
                  <a:pt x="1324" y="895"/>
                </a:lnTo>
                <a:lnTo>
                  <a:pt x="1268" y="904"/>
                </a:lnTo>
                <a:lnTo>
                  <a:pt x="1209" y="908"/>
                </a:lnTo>
                <a:lnTo>
                  <a:pt x="1151" y="908"/>
                </a:lnTo>
                <a:lnTo>
                  <a:pt x="1094" y="906"/>
                </a:lnTo>
                <a:lnTo>
                  <a:pt x="966" y="904"/>
                </a:lnTo>
                <a:lnTo>
                  <a:pt x="838" y="895"/>
                </a:lnTo>
                <a:lnTo>
                  <a:pt x="838" y="892"/>
                </a:lnTo>
                <a:lnTo>
                  <a:pt x="813" y="890"/>
                </a:lnTo>
                <a:lnTo>
                  <a:pt x="811" y="890"/>
                </a:lnTo>
                <a:lnTo>
                  <a:pt x="707" y="886"/>
                </a:lnTo>
                <a:lnTo>
                  <a:pt x="603" y="877"/>
                </a:lnTo>
                <a:lnTo>
                  <a:pt x="500" y="868"/>
                </a:lnTo>
                <a:lnTo>
                  <a:pt x="380" y="865"/>
                </a:lnTo>
                <a:lnTo>
                  <a:pt x="259" y="865"/>
                </a:lnTo>
                <a:lnTo>
                  <a:pt x="227" y="865"/>
                </a:lnTo>
                <a:lnTo>
                  <a:pt x="193" y="863"/>
                </a:lnTo>
                <a:lnTo>
                  <a:pt x="157" y="859"/>
                </a:lnTo>
                <a:lnTo>
                  <a:pt x="124" y="852"/>
                </a:lnTo>
                <a:lnTo>
                  <a:pt x="90" y="841"/>
                </a:lnTo>
                <a:lnTo>
                  <a:pt x="60" y="825"/>
                </a:lnTo>
                <a:lnTo>
                  <a:pt x="36" y="807"/>
                </a:lnTo>
                <a:lnTo>
                  <a:pt x="18" y="782"/>
                </a:lnTo>
                <a:lnTo>
                  <a:pt x="4" y="753"/>
                </a:lnTo>
                <a:lnTo>
                  <a:pt x="2" y="753"/>
                </a:lnTo>
                <a:lnTo>
                  <a:pt x="2" y="750"/>
                </a:lnTo>
                <a:lnTo>
                  <a:pt x="2" y="730"/>
                </a:lnTo>
                <a:lnTo>
                  <a:pt x="0" y="719"/>
                </a:lnTo>
                <a:lnTo>
                  <a:pt x="2" y="705"/>
                </a:lnTo>
                <a:lnTo>
                  <a:pt x="2" y="703"/>
                </a:lnTo>
                <a:lnTo>
                  <a:pt x="9" y="656"/>
                </a:lnTo>
                <a:lnTo>
                  <a:pt x="15" y="606"/>
                </a:lnTo>
                <a:lnTo>
                  <a:pt x="20" y="559"/>
                </a:lnTo>
                <a:lnTo>
                  <a:pt x="22" y="451"/>
                </a:lnTo>
                <a:lnTo>
                  <a:pt x="24" y="340"/>
                </a:lnTo>
                <a:lnTo>
                  <a:pt x="29" y="257"/>
                </a:lnTo>
                <a:lnTo>
                  <a:pt x="36" y="174"/>
                </a:lnTo>
                <a:lnTo>
                  <a:pt x="38" y="140"/>
                </a:lnTo>
                <a:lnTo>
                  <a:pt x="47" y="106"/>
                </a:lnTo>
                <a:lnTo>
                  <a:pt x="51" y="79"/>
                </a:lnTo>
                <a:lnTo>
                  <a:pt x="63" y="57"/>
                </a:lnTo>
                <a:lnTo>
                  <a:pt x="63" y="54"/>
                </a:lnTo>
                <a:lnTo>
                  <a:pt x="65" y="52"/>
                </a:lnTo>
                <a:lnTo>
                  <a:pt x="67" y="50"/>
                </a:lnTo>
                <a:lnTo>
                  <a:pt x="72" y="45"/>
                </a:lnTo>
                <a:lnTo>
                  <a:pt x="74" y="45"/>
                </a:lnTo>
                <a:lnTo>
                  <a:pt x="78" y="39"/>
                </a:lnTo>
                <a:lnTo>
                  <a:pt x="85" y="32"/>
                </a:lnTo>
                <a:lnTo>
                  <a:pt x="112" y="16"/>
                </a:lnTo>
                <a:lnTo>
                  <a:pt x="144" y="7"/>
                </a:lnTo>
                <a:lnTo>
                  <a:pt x="175" y="3"/>
                </a:lnTo>
                <a:lnTo>
                  <a:pt x="232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IN" sz="1400" dirty="0"/>
          </a:p>
        </p:txBody>
      </p:sp>
      <p:sp>
        <p:nvSpPr>
          <p:cNvPr id="474" name="Rectangle 473">
            <a:extLst>
              <a:ext uri="{FF2B5EF4-FFF2-40B4-BE49-F238E27FC236}">
                <a16:creationId xmlns:a16="http://schemas.microsoft.com/office/drawing/2014/main" id="{C2A36568-3F1F-0B49-B6C5-AA984B95B1B8}"/>
              </a:ext>
            </a:extLst>
          </p:cNvPr>
          <p:cNvSpPr/>
          <p:nvPr/>
        </p:nvSpPr>
        <p:spPr>
          <a:xfrm>
            <a:off x="6703641" y="273859"/>
            <a:ext cx="42040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dirty="0"/>
              <a:t>In level 2, you are going to learn only how MBP receives the data from the sensor. In level 3, </a:t>
            </a:r>
            <a:r>
              <a:rPr lang="en-IN" sz="1400" dirty="0" smtClean="0"/>
              <a:t>you </a:t>
            </a:r>
            <a:r>
              <a:rPr lang="en-IN" sz="1400" dirty="0"/>
              <a:t>will </a:t>
            </a:r>
            <a:r>
              <a:rPr lang="en-IN" sz="1400" dirty="0" smtClean="0"/>
              <a:t>then have </a:t>
            </a:r>
            <a:r>
              <a:rPr lang="en-IN" sz="1400" dirty="0"/>
              <a:t>the challenge to create the rule to turn the light on and </a:t>
            </a:r>
            <a:r>
              <a:rPr lang="en-IN" sz="1400" dirty="0" smtClean="0"/>
              <a:t>become </a:t>
            </a:r>
            <a:r>
              <a:rPr lang="en-IN" sz="1400" dirty="0"/>
              <a:t>an Advanced IoT Expert. 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86FA7CF8-1DD2-3549-A899-8013493F7FD2}"/>
              </a:ext>
            </a:extLst>
          </p:cNvPr>
          <p:cNvSpPr txBox="1"/>
          <p:nvPr/>
        </p:nvSpPr>
        <p:spPr>
          <a:xfrm>
            <a:off x="2511187" y="3091770"/>
            <a:ext cx="1516400" cy="523220"/>
          </a:xfrm>
          <a:prstGeom prst="rect">
            <a:avLst/>
          </a:prstGeom>
          <a:solidFill>
            <a:schemeClr val="bg2">
              <a:alpha val="58000"/>
            </a:schemeClr>
          </a:solidFill>
          <a:ln>
            <a:solidFill>
              <a:schemeClr val="accent3">
                <a:lumMod val="50000"/>
              </a:schemeClr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Extraction</a:t>
            </a:r>
          </a:p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Operator</a:t>
            </a:r>
            <a:endParaRPr kumimoji="0" lang="de-DE" sz="1400" b="1" i="0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B4DD5EB7-96E2-814D-BF7B-7BB54A13FBB7}"/>
              </a:ext>
            </a:extLst>
          </p:cNvPr>
          <p:cNvSpPr txBox="1"/>
          <p:nvPr/>
        </p:nvSpPr>
        <p:spPr>
          <a:xfrm>
            <a:off x="7772331" y="3021516"/>
            <a:ext cx="1516400" cy="523220"/>
          </a:xfrm>
          <a:prstGeom prst="rect">
            <a:avLst/>
          </a:prstGeom>
          <a:solidFill>
            <a:schemeClr val="bg2">
              <a:alpha val="58000"/>
            </a:schemeClr>
          </a:solidFill>
          <a:ln>
            <a:solidFill>
              <a:schemeClr val="accent3">
                <a:lumMod val="50000"/>
              </a:schemeClr>
            </a:solidFill>
            <a:prstDash val="dash"/>
          </a:ln>
        </p:spPr>
        <p:txBody>
          <a:bodyPr wrap="square" rtlCol="0" anchor="ctr">
            <a:spAutoFit/>
          </a:bodyPr>
          <a:lstStyle>
            <a:defPPr>
              <a:defRPr lang="de-DE"/>
            </a:defPPr>
            <a:lvl1pPr marR="0" lvl="0" indent="0" algn="ctr" defTabSz="1218987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sng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defRPr>
            </a:lvl1pPr>
          </a:lstStyle>
          <a:p>
            <a:r>
              <a:rPr lang="en-US" u="none" dirty="0"/>
              <a:t>Control</a:t>
            </a:r>
          </a:p>
          <a:p>
            <a:r>
              <a:rPr lang="en-US" u="none" dirty="0"/>
              <a:t>Operator</a:t>
            </a:r>
            <a:endParaRPr lang="de-DE" u="none" dirty="0"/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76349D79-3401-2D41-B268-90B10EF9B5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7999"/>
                    </a14:imgEffect>
                    <a14:imgEffect>
                      <a14:saturation sat="31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1679" y="3205124"/>
            <a:ext cx="1516400" cy="1331062"/>
          </a:xfrm>
          <a:prstGeom prst="rect">
            <a:avLst/>
          </a:prstGeom>
          <a:ln>
            <a:solidFill>
              <a:sysClr val="window" lastClr="FFFFFF"/>
            </a:solidFill>
          </a:ln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A11C5BCD-D56C-2F4F-967D-9C98014F53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1029" y="3039857"/>
            <a:ext cx="1197478" cy="1197478"/>
          </a:xfrm>
          <a:prstGeom prst="rect">
            <a:avLst/>
          </a:prstGeom>
        </p:spPr>
      </p:pic>
      <p:grpSp>
        <p:nvGrpSpPr>
          <p:cNvPr id="90" name="Group 89">
            <a:extLst>
              <a:ext uri="{FF2B5EF4-FFF2-40B4-BE49-F238E27FC236}">
                <a16:creationId xmlns:a16="http://schemas.microsoft.com/office/drawing/2014/main" id="{600BF0FC-7F0F-4F47-A406-FAB171822099}"/>
              </a:ext>
            </a:extLst>
          </p:cNvPr>
          <p:cNvGrpSpPr/>
          <p:nvPr/>
        </p:nvGrpSpPr>
        <p:grpSpPr>
          <a:xfrm>
            <a:off x="2070367" y="3820646"/>
            <a:ext cx="409005" cy="594347"/>
            <a:chOff x="12356194" y="-2918190"/>
            <a:chExt cx="3025776" cy="4489451"/>
          </a:xfrm>
        </p:grpSpPr>
        <p:sp>
          <p:nvSpPr>
            <p:cNvPr id="91" name="Freeform 71">
              <a:extLst>
                <a:ext uri="{FF2B5EF4-FFF2-40B4-BE49-F238E27FC236}">
                  <a16:creationId xmlns:a16="http://schemas.microsoft.com/office/drawing/2014/main" id="{80F83469-DD5D-1F4F-A4FC-43C1E1265C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6194" y="-2918190"/>
              <a:ext cx="3025776" cy="3257551"/>
            </a:xfrm>
            <a:custGeom>
              <a:avLst/>
              <a:gdLst>
                <a:gd name="T0" fmla="*/ 2425 w 3462"/>
                <a:gd name="T1" fmla="*/ 3737 h 3737"/>
                <a:gd name="T2" fmla="*/ 2850 w 3462"/>
                <a:gd name="T3" fmla="*/ 3087 h 3737"/>
                <a:gd name="T4" fmla="*/ 3462 w 3462"/>
                <a:gd name="T5" fmla="*/ 1775 h 3737"/>
                <a:gd name="T6" fmla="*/ 1650 w 3462"/>
                <a:gd name="T7" fmla="*/ 50 h 3737"/>
                <a:gd name="T8" fmla="*/ 12 w 3462"/>
                <a:gd name="T9" fmla="*/ 1725 h 3737"/>
                <a:gd name="T10" fmla="*/ 625 w 3462"/>
                <a:gd name="T11" fmla="*/ 3087 h 3737"/>
                <a:gd name="T12" fmla="*/ 1062 w 3462"/>
                <a:gd name="T13" fmla="*/ 3737 h 3737"/>
                <a:gd name="T14" fmla="*/ 2425 w 3462"/>
                <a:gd name="T15" fmla="*/ 3737 h 3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62" h="3737">
                  <a:moveTo>
                    <a:pt x="2425" y="3737"/>
                  </a:moveTo>
                  <a:cubicBezTo>
                    <a:pt x="2500" y="3488"/>
                    <a:pt x="2650" y="3263"/>
                    <a:pt x="2850" y="3087"/>
                  </a:cubicBezTo>
                  <a:cubicBezTo>
                    <a:pt x="3225" y="2775"/>
                    <a:pt x="3462" y="2300"/>
                    <a:pt x="3462" y="1775"/>
                  </a:cubicBezTo>
                  <a:cubicBezTo>
                    <a:pt x="3462" y="800"/>
                    <a:pt x="2650" y="0"/>
                    <a:pt x="1650" y="50"/>
                  </a:cubicBezTo>
                  <a:cubicBezTo>
                    <a:pt x="762" y="87"/>
                    <a:pt x="37" y="837"/>
                    <a:pt x="12" y="1725"/>
                  </a:cubicBezTo>
                  <a:cubicBezTo>
                    <a:pt x="0" y="2275"/>
                    <a:pt x="237" y="2762"/>
                    <a:pt x="625" y="3087"/>
                  </a:cubicBezTo>
                  <a:cubicBezTo>
                    <a:pt x="837" y="3262"/>
                    <a:pt x="987" y="3487"/>
                    <a:pt x="1062" y="3737"/>
                  </a:cubicBezTo>
                  <a:cubicBezTo>
                    <a:pt x="2425" y="3737"/>
                    <a:pt x="2425" y="3737"/>
                    <a:pt x="2425" y="3737"/>
                  </a:cubicBez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Freeform 72">
              <a:extLst>
                <a:ext uri="{FF2B5EF4-FFF2-40B4-BE49-F238E27FC236}">
                  <a16:creationId xmlns:a16="http://schemas.microsoft.com/office/drawing/2014/main" id="{70AC918E-307A-834B-8158-6CD245231C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83294" y="-1446577"/>
              <a:ext cx="1190626" cy="1808163"/>
            </a:xfrm>
            <a:custGeom>
              <a:avLst/>
              <a:gdLst>
                <a:gd name="T0" fmla="*/ 513 w 1362"/>
                <a:gd name="T1" fmla="*/ 2074 h 2074"/>
                <a:gd name="T2" fmla="*/ 625 w 1362"/>
                <a:gd name="T3" fmla="*/ 2074 h 2074"/>
                <a:gd name="T4" fmla="*/ 125 w 1362"/>
                <a:gd name="T5" fmla="*/ 212 h 2074"/>
                <a:gd name="T6" fmla="*/ 162 w 1362"/>
                <a:gd name="T7" fmla="*/ 212 h 2074"/>
                <a:gd name="T8" fmla="*/ 337 w 1362"/>
                <a:gd name="T9" fmla="*/ 137 h 2074"/>
                <a:gd name="T10" fmla="*/ 425 w 1362"/>
                <a:gd name="T11" fmla="*/ 100 h 2074"/>
                <a:gd name="T12" fmla="*/ 513 w 1362"/>
                <a:gd name="T13" fmla="*/ 137 h 2074"/>
                <a:gd name="T14" fmla="*/ 837 w 1362"/>
                <a:gd name="T15" fmla="*/ 137 h 2074"/>
                <a:gd name="T16" fmla="*/ 925 w 1362"/>
                <a:gd name="T17" fmla="*/ 100 h 2074"/>
                <a:gd name="T18" fmla="*/ 1013 w 1362"/>
                <a:gd name="T19" fmla="*/ 137 h 2074"/>
                <a:gd name="T20" fmla="*/ 1188 w 1362"/>
                <a:gd name="T21" fmla="*/ 212 h 2074"/>
                <a:gd name="T22" fmla="*/ 1225 w 1362"/>
                <a:gd name="T23" fmla="*/ 212 h 2074"/>
                <a:gd name="T24" fmla="*/ 738 w 1362"/>
                <a:gd name="T25" fmla="*/ 2074 h 2074"/>
                <a:gd name="T26" fmla="*/ 850 w 1362"/>
                <a:gd name="T27" fmla="*/ 2074 h 2074"/>
                <a:gd name="T28" fmla="*/ 1362 w 1362"/>
                <a:gd name="T29" fmla="*/ 124 h 2074"/>
                <a:gd name="T30" fmla="*/ 1338 w 1362"/>
                <a:gd name="T31" fmla="*/ 62 h 2074"/>
                <a:gd name="T32" fmla="*/ 1275 w 1362"/>
                <a:gd name="T33" fmla="*/ 75 h 2074"/>
                <a:gd name="T34" fmla="*/ 1200 w 1362"/>
                <a:gd name="T35" fmla="*/ 112 h 2074"/>
                <a:gd name="T36" fmla="*/ 1100 w 1362"/>
                <a:gd name="T37" fmla="*/ 75 h 2074"/>
                <a:gd name="T38" fmla="*/ 938 w 1362"/>
                <a:gd name="T39" fmla="*/ 0 h 2074"/>
                <a:gd name="T40" fmla="*/ 775 w 1362"/>
                <a:gd name="T41" fmla="*/ 75 h 2074"/>
                <a:gd name="T42" fmla="*/ 600 w 1362"/>
                <a:gd name="T43" fmla="*/ 75 h 2074"/>
                <a:gd name="T44" fmla="*/ 438 w 1362"/>
                <a:gd name="T45" fmla="*/ 0 h 2074"/>
                <a:gd name="T46" fmla="*/ 438 w 1362"/>
                <a:gd name="T47" fmla="*/ 0 h 2074"/>
                <a:gd name="T48" fmla="*/ 275 w 1362"/>
                <a:gd name="T49" fmla="*/ 75 h 2074"/>
                <a:gd name="T50" fmla="*/ 175 w 1362"/>
                <a:gd name="T51" fmla="*/ 112 h 2074"/>
                <a:gd name="T52" fmla="*/ 100 w 1362"/>
                <a:gd name="T53" fmla="*/ 75 h 2074"/>
                <a:gd name="T54" fmla="*/ 38 w 1362"/>
                <a:gd name="T55" fmla="*/ 62 h 2074"/>
                <a:gd name="T56" fmla="*/ 13 w 1362"/>
                <a:gd name="T57" fmla="*/ 124 h 2074"/>
                <a:gd name="T58" fmla="*/ 513 w 1362"/>
                <a:gd name="T59" fmla="*/ 2074 h 2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62" h="2074">
                  <a:moveTo>
                    <a:pt x="513" y="2074"/>
                  </a:moveTo>
                  <a:cubicBezTo>
                    <a:pt x="625" y="2074"/>
                    <a:pt x="625" y="2074"/>
                    <a:pt x="625" y="2074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38" y="212"/>
                    <a:pt x="150" y="212"/>
                    <a:pt x="162" y="212"/>
                  </a:cubicBezTo>
                  <a:cubicBezTo>
                    <a:pt x="225" y="212"/>
                    <a:pt x="288" y="187"/>
                    <a:pt x="337" y="137"/>
                  </a:cubicBezTo>
                  <a:cubicBezTo>
                    <a:pt x="362" y="112"/>
                    <a:pt x="387" y="100"/>
                    <a:pt x="425" y="100"/>
                  </a:cubicBezTo>
                  <a:cubicBezTo>
                    <a:pt x="462" y="100"/>
                    <a:pt x="487" y="112"/>
                    <a:pt x="513" y="137"/>
                  </a:cubicBezTo>
                  <a:cubicBezTo>
                    <a:pt x="600" y="237"/>
                    <a:pt x="750" y="237"/>
                    <a:pt x="837" y="137"/>
                  </a:cubicBezTo>
                  <a:cubicBezTo>
                    <a:pt x="862" y="112"/>
                    <a:pt x="888" y="100"/>
                    <a:pt x="925" y="100"/>
                  </a:cubicBezTo>
                  <a:cubicBezTo>
                    <a:pt x="950" y="100"/>
                    <a:pt x="987" y="112"/>
                    <a:pt x="1013" y="137"/>
                  </a:cubicBezTo>
                  <a:cubicBezTo>
                    <a:pt x="1063" y="187"/>
                    <a:pt x="1113" y="212"/>
                    <a:pt x="1188" y="212"/>
                  </a:cubicBezTo>
                  <a:cubicBezTo>
                    <a:pt x="1200" y="212"/>
                    <a:pt x="1212" y="212"/>
                    <a:pt x="1225" y="212"/>
                  </a:cubicBezTo>
                  <a:cubicBezTo>
                    <a:pt x="738" y="2074"/>
                    <a:pt x="738" y="2074"/>
                    <a:pt x="738" y="2074"/>
                  </a:cubicBezTo>
                  <a:cubicBezTo>
                    <a:pt x="850" y="2074"/>
                    <a:pt x="850" y="2074"/>
                    <a:pt x="850" y="2074"/>
                  </a:cubicBezTo>
                  <a:cubicBezTo>
                    <a:pt x="1362" y="124"/>
                    <a:pt x="1362" y="124"/>
                    <a:pt x="1362" y="124"/>
                  </a:cubicBezTo>
                  <a:cubicBezTo>
                    <a:pt x="1362" y="100"/>
                    <a:pt x="1362" y="74"/>
                    <a:pt x="1338" y="62"/>
                  </a:cubicBezTo>
                  <a:cubicBezTo>
                    <a:pt x="1313" y="49"/>
                    <a:pt x="1287" y="62"/>
                    <a:pt x="1275" y="75"/>
                  </a:cubicBezTo>
                  <a:cubicBezTo>
                    <a:pt x="1250" y="99"/>
                    <a:pt x="1225" y="112"/>
                    <a:pt x="1200" y="112"/>
                  </a:cubicBezTo>
                  <a:cubicBezTo>
                    <a:pt x="1163" y="112"/>
                    <a:pt x="1138" y="99"/>
                    <a:pt x="1100" y="75"/>
                  </a:cubicBezTo>
                  <a:cubicBezTo>
                    <a:pt x="1050" y="24"/>
                    <a:pt x="1000" y="0"/>
                    <a:pt x="938" y="0"/>
                  </a:cubicBezTo>
                  <a:cubicBezTo>
                    <a:pt x="875" y="0"/>
                    <a:pt x="825" y="24"/>
                    <a:pt x="775" y="75"/>
                  </a:cubicBezTo>
                  <a:cubicBezTo>
                    <a:pt x="725" y="125"/>
                    <a:pt x="650" y="125"/>
                    <a:pt x="600" y="75"/>
                  </a:cubicBezTo>
                  <a:cubicBezTo>
                    <a:pt x="563" y="24"/>
                    <a:pt x="500" y="0"/>
                    <a:pt x="438" y="0"/>
                  </a:cubicBezTo>
                  <a:cubicBezTo>
                    <a:pt x="438" y="0"/>
                    <a:pt x="438" y="0"/>
                    <a:pt x="438" y="0"/>
                  </a:cubicBezTo>
                  <a:cubicBezTo>
                    <a:pt x="375" y="0"/>
                    <a:pt x="312" y="24"/>
                    <a:pt x="275" y="75"/>
                  </a:cubicBezTo>
                  <a:cubicBezTo>
                    <a:pt x="250" y="99"/>
                    <a:pt x="213" y="112"/>
                    <a:pt x="175" y="112"/>
                  </a:cubicBezTo>
                  <a:cubicBezTo>
                    <a:pt x="150" y="112"/>
                    <a:pt x="113" y="99"/>
                    <a:pt x="100" y="75"/>
                  </a:cubicBezTo>
                  <a:cubicBezTo>
                    <a:pt x="87" y="62"/>
                    <a:pt x="63" y="50"/>
                    <a:pt x="38" y="62"/>
                  </a:cubicBezTo>
                  <a:cubicBezTo>
                    <a:pt x="13" y="75"/>
                    <a:pt x="0" y="99"/>
                    <a:pt x="13" y="124"/>
                  </a:cubicBezTo>
                  <a:lnTo>
                    <a:pt x="513" y="2074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Freeform 73">
              <a:extLst>
                <a:ext uri="{FF2B5EF4-FFF2-40B4-BE49-F238E27FC236}">
                  <a16:creationId xmlns:a16="http://schemas.microsoft.com/office/drawing/2014/main" id="{C409DA50-DAB6-F144-BAD7-D8BBC8779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35707" y="1341073"/>
              <a:ext cx="677863" cy="230188"/>
            </a:xfrm>
            <a:custGeom>
              <a:avLst/>
              <a:gdLst>
                <a:gd name="T0" fmla="*/ 0 w 775"/>
                <a:gd name="T1" fmla="*/ 0 h 263"/>
                <a:gd name="T2" fmla="*/ 387 w 775"/>
                <a:gd name="T3" fmla="*/ 263 h 263"/>
                <a:gd name="T4" fmla="*/ 775 w 775"/>
                <a:gd name="T5" fmla="*/ 0 h 263"/>
                <a:gd name="T6" fmla="*/ 0 w 775"/>
                <a:gd name="T7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5" h="263">
                  <a:moveTo>
                    <a:pt x="0" y="0"/>
                  </a:moveTo>
                  <a:cubicBezTo>
                    <a:pt x="62" y="150"/>
                    <a:pt x="212" y="263"/>
                    <a:pt x="387" y="263"/>
                  </a:cubicBezTo>
                  <a:cubicBezTo>
                    <a:pt x="562" y="263"/>
                    <a:pt x="712" y="150"/>
                    <a:pt x="77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</a:sys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4" name="Freeform 74">
              <a:extLst>
                <a:ext uri="{FF2B5EF4-FFF2-40B4-BE49-F238E27FC236}">
                  <a16:creationId xmlns:a16="http://schemas.microsoft.com/office/drawing/2014/main" id="{49D3684D-25DF-B94A-AD3A-1730E659A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83294" y="328248"/>
              <a:ext cx="1192213" cy="1023938"/>
            </a:xfrm>
            <a:custGeom>
              <a:avLst/>
              <a:gdLst>
                <a:gd name="T0" fmla="*/ 1138 w 1363"/>
                <a:gd name="T1" fmla="*/ 1175 h 1175"/>
                <a:gd name="T2" fmla="*/ 225 w 1363"/>
                <a:gd name="T3" fmla="*/ 1175 h 1175"/>
                <a:gd name="T4" fmla="*/ 0 w 1363"/>
                <a:gd name="T5" fmla="*/ 950 h 1175"/>
                <a:gd name="T6" fmla="*/ 0 w 1363"/>
                <a:gd name="T7" fmla="*/ 0 h 1175"/>
                <a:gd name="T8" fmla="*/ 1363 w 1363"/>
                <a:gd name="T9" fmla="*/ 0 h 1175"/>
                <a:gd name="T10" fmla="*/ 1363 w 1363"/>
                <a:gd name="T11" fmla="*/ 950 h 1175"/>
                <a:gd name="T12" fmla="*/ 1138 w 1363"/>
                <a:gd name="T13" fmla="*/ 1175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3" h="1175">
                  <a:moveTo>
                    <a:pt x="1138" y="1175"/>
                  </a:moveTo>
                  <a:cubicBezTo>
                    <a:pt x="225" y="1175"/>
                    <a:pt x="225" y="1175"/>
                    <a:pt x="225" y="1175"/>
                  </a:cubicBezTo>
                  <a:cubicBezTo>
                    <a:pt x="100" y="1175"/>
                    <a:pt x="0" y="1075"/>
                    <a:pt x="0" y="95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63" y="0"/>
                    <a:pt x="1363" y="0"/>
                    <a:pt x="1363" y="0"/>
                  </a:cubicBezTo>
                  <a:cubicBezTo>
                    <a:pt x="1363" y="950"/>
                    <a:pt x="1363" y="950"/>
                    <a:pt x="1363" y="950"/>
                  </a:cubicBezTo>
                  <a:cubicBezTo>
                    <a:pt x="1363" y="1075"/>
                    <a:pt x="1263" y="1175"/>
                    <a:pt x="1138" y="1175"/>
                  </a:cubicBezTo>
                  <a:close/>
                </a:path>
              </a:pathLst>
            </a:custGeom>
            <a:solidFill>
              <a:sysClr val="windowText" lastClr="000000">
                <a:lumMod val="65000"/>
                <a:lumOff val="35000"/>
              </a:sys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Freeform 75">
              <a:extLst>
                <a:ext uri="{FF2B5EF4-FFF2-40B4-BE49-F238E27FC236}">
                  <a16:creationId xmlns:a16="http://schemas.microsoft.com/office/drawing/2014/main" id="{F9F71477-9ACD-6F4C-9451-7E50129236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64232" y="502873"/>
              <a:ext cx="1420813" cy="239713"/>
            </a:xfrm>
            <a:custGeom>
              <a:avLst/>
              <a:gdLst>
                <a:gd name="T0" fmla="*/ 1487 w 1625"/>
                <a:gd name="T1" fmla="*/ 275 h 275"/>
                <a:gd name="T2" fmla="*/ 137 w 1625"/>
                <a:gd name="T3" fmla="*/ 275 h 275"/>
                <a:gd name="T4" fmla="*/ 0 w 1625"/>
                <a:gd name="T5" fmla="*/ 137 h 275"/>
                <a:gd name="T6" fmla="*/ 0 w 1625"/>
                <a:gd name="T7" fmla="*/ 137 h 275"/>
                <a:gd name="T8" fmla="*/ 137 w 1625"/>
                <a:gd name="T9" fmla="*/ 0 h 275"/>
                <a:gd name="T10" fmla="*/ 1487 w 1625"/>
                <a:gd name="T11" fmla="*/ 0 h 275"/>
                <a:gd name="T12" fmla="*/ 1625 w 1625"/>
                <a:gd name="T13" fmla="*/ 137 h 275"/>
                <a:gd name="T14" fmla="*/ 1625 w 1625"/>
                <a:gd name="T15" fmla="*/ 137 h 275"/>
                <a:gd name="T16" fmla="*/ 1487 w 1625"/>
                <a:gd name="T1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5" h="275">
                  <a:moveTo>
                    <a:pt x="1487" y="275"/>
                  </a:moveTo>
                  <a:cubicBezTo>
                    <a:pt x="137" y="275"/>
                    <a:pt x="137" y="275"/>
                    <a:pt x="137" y="275"/>
                  </a:cubicBezTo>
                  <a:cubicBezTo>
                    <a:pt x="62" y="275"/>
                    <a:pt x="0" y="212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62"/>
                    <a:pt x="62" y="0"/>
                    <a:pt x="137" y="0"/>
                  </a:cubicBezTo>
                  <a:cubicBezTo>
                    <a:pt x="1487" y="0"/>
                    <a:pt x="1487" y="0"/>
                    <a:pt x="1487" y="0"/>
                  </a:cubicBezTo>
                  <a:cubicBezTo>
                    <a:pt x="1562" y="0"/>
                    <a:pt x="1625" y="62"/>
                    <a:pt x="1625" y="137"/>
                  </a:cubicBezTo>
                  <a:cubicBezTo>
                    <a:pt x="1625" y="137"/>
                    <a:pt x="1625" y="137"/>
                    <a:pt x="1625" y="137"/>
                  </a:cubicBezTo>
                  <a:cubicBezTo>
                    <a:pt x="1625" y="212"/>
                    <a:pt x="1562" y="275"/>
                    <a:pt x="1487" y="275"/>
                  </a:cubicBez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</a:sys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Freeform 76">
              <a:extLst>
                <a:ext uri="{FF2B5EF4-FFF2-40B4-BE49-F238E27FC236}">
                  <a16:creationId xmlns:a16="http://schemas.microsoft.com/office/drawing/2014/main" id="{EDD406B1-ED3A-7042-8B4A-2B1B4F4B1F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64232" y="883873"/>
              <a:ext cx="1420813" cy="239713"/>
            </a:xfrm>
            <a:custGeom>
              <a:avLst/>
              <a:gdLst>
                <a:gd name="T0" fmla="*/ 1487 w 1625"/>
                <a:gd name="T1" fmla="*/ 274 h 274"/>
                <a:gd name="T2" fmla="*/ 137 w 1625"/>
                <a:gd name="T3" fmla="*/ 274 h 274"/>
                <a:gd name="T4" fmla="*/ 0 w 1625"/>
                <a:gd name="T5" fmla="*/ 137 h 274"/>
                <a:gd name="T6" fmla="*/ 0 w 1625"/>
                <a:gd name="T7" fmla="*/ 137 h 274"/>
                <a:gd name="T8" fmla="*/ 137 w 1625"/>
                <a:gd name="T9" fmla="*/ 0 h 274"/>
                <a:gd name="T10" fmla="*/ 1487 w 1625"/>
                <a:gd name="T11" fmla="*/ 0 h 274"/>
                <a:gd name="T12" fmla="*/ 1625 w 1625"/>
                <a:gd name="T13" fmla="*/ 137 h 274"/>
                <a:gd name="T14" fmla="*/ 1625 w 1625"/>
                <a:gd name="T15" fmla="*/ 137 h 274"/>
                <a:gd name="T16" fmla="*/ 1487 w 1625"/>
                <a:gd name="T17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5" h="274">
                  <a:moveTo>
                    <a:pt x="1487" y="274"/>
                  </a:moveTo>
                  <a:cubicBezTo>
                    <a:pt x="137" y="274"/>
                    <a:pt x="137" y="274"/>
                    <a:pt x="137" y="274"/>
                  </a:cubicBezTo>
                  <a:cubicBezTo>
                    <a:pt x="62" y="274"/>
                    <a:pt x="0" y="212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62"/>
                    <a:pt x="62" y="0"/>
                    <a:pt x="137" y="0"/>
                  </a:cubicBezTo>
                  <a:cubicBezTo>
                    <a:pt x="1487" y="0"/>
                    <a:pt x="1487" y="0"/>
                    <a:pt x="1487" y="0"/>
                  </a:cubicBezTo>
                  <a:cubicBezTo>
                    <a:pt x="1562" y="0"/>
                    <a:pt x="1625" y="62"/>
                    <a:pt x="1625" y="137"/>
                  </a:cubicBezTo>
                  <a:cubicBezTo>
                    <a:pt x="1625" y="137"/>
                    <a:pt x="1625" y="137"/>
                    <a:pt x="1625" y="137"/>
                  </a:cubicBezTo>
                  <a:cubicBezTo>
                    <a:pt x="1625" y="212"/>
                    <a:pt x="1562" y="274"/>
                    <a:pt x="1487" y="274"/>
                  </a:cubicBez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</a:sys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97" name="Freeform 184">
            <a:extLst>
              <a:ext uri="{FF2B5EF4-FFF2-40B4-BE49-F238E27FC236}">
                <a16:creationId xmlns:a16="http://schemas.microsoft.com/office/drawing/2014/main" id="{0239C741-E002-894A-85DC-7F10B0272FDC}"/>
              </a:ext>
            </a:extLst>
          </p:cNvPr>
          <p:cNvSpPr>
            <a:spLocks/>
          </p:cNvSpPr>
          <p:nvPr/>
        </p:nvSpPr>
        <p:spPr bwMode="auto">
          <a:xfrm rot="2511390">
            <a:off x="1736726" y="3359768"/>
            <a:ext cx="234125" cy="128442"/>
          </a:xfrm>
          <a:custGeom>
            <a:avLst/>
            <a:gdLst>
              <a:gd name="T0" fmla="*/ 795 w 895"/>
              <a:gd name="T1" fmla="*/ 4 h 491"/>
              <a:gd name="T2" fmla="*/ 895 w 895"/>
              <a:gd name="T3" fmla="*/ 38 h 491"/>
              <a:gd name="T4" fmla="*/ 881 w 895"/>
              <a:gd name="T5" fmla="*/ 40 h 491"/>
              <a:gd name="T6" fmla="*/ 846 w 895"/>
              <a:gd name="T7" fmla="*/ 51 h 491"/>
              <a:gd name="T8" fmla="*/ 804 w 895"/>
              <a:gd name="T9" fmla="*/ 75 h 491"/>
              <a:gd name="T10" fmla="*/ 768 w 895"/>
              <a:gd name="T11" fmla="*/ 116 h 491"/>
              <a:gd name="T12" fmla="*/ 751 w 895"/>
              <a:gd name="T13" fmla="*/ 180 h 491"/>
              <a:gd name="T14" fmla="*/ 766 w 895"/>
              <a:gd name="T15" fmla="*/ 273 h 491"/>
              <a:gd name="T16" fmla="*/ 752 w 895"/>
              <a:gd name="T17" fmla="*/ 272 h 491"/>
              <a:gd name="T18" fmla="*/ 719 w 895"/>
              <a:gd name="T19" fmla="*/ 275 h 491"/>
              <a:gd name="T20" fmla="*/ 680 w 895"/>
              <a:gd name="T21" fmla="*/ 292 h 491"/>
              <a:gd name="T22" fmla="*/ 647 w 895"/>
              <a:gd name="T23" fmla="*/ 332 h 491"/>
              <a:gd name="T24" fmla="*/ 631 w 895"/>
              <a:gd name="T25" fmla="*/ 407 h 491"/>
              <a:gd name="T26" fmla="*/ 616 w 895"/>
              <a:gd name="T27" fmla="*/ 403 h 491"/>
              <a:gd name="T28" fmla="*/ 584 w 895"/>
              <a:gd name="T29" fmla="*/ 407 h 491"/>
              <a:gd name="T30" fmla="*/ 565 w 895"/>
              <a:gd name="T31" fmla="*/ 429 h 491"/>
              <a:gd name="T32" fmla="*/ 560 w 895"/>
              <a:gd name="T33" fmla="*/ 451 h 491"/>
              <a:gd name="T34" fmla="*/ 549 w 895"/>
              <a:gd name="T35" fmla="*/ 468 h 491"/>
              <a:gd name="T36" fmla="*/ 520 w 895"/>
              <a:gd name="T37" fmla="*/ 462 h 491"/>
              <a:gd name="T38" fmla="*/ 490 w 895"/>
              <a:gd name="T39" fmla="*/ 451 h 491"/>
              <a:gd name="T40" fmla="*/ 461 w 895"/>
              <a:gd name="T41" fmla="*/ 462 h 491"/>
              <a:gd name="T42" fmla="*/ 448 w 895"/>
              <a:gd name="T43" fmla="*/ 485 h 491"/>
              <a:gd name="T44" fmla="*/ 421 w 895"/>
              <a:gd name="T45" fmla="*/ 466 h 491"/>
              <a:gd name="T46" fmla="*/ 371 w 895"/>
              <a:gd name="T47" fmla="*/ 446 h 491"/>
              <a:gd name="T48" fmla="*/ 306 w 895"/>
              <a:gd name="T49" fmla="*/ 455 h 491"/>
              <a:gd name="T50" fmla="*/ 257 w 895"/>
              <a:gd name="T51" fmla="*/ 490 h 491"/>
              <a:gd name="T52" fmla="*/ 244 w 895"/>
              <a:gd name="T53" fmla="*/ 467 h 491"/>
              <a:gd name="T54" fmla="*/ 213 w 895"/>
              <a:gd name="T55" fmla="*/ 431 h 491"/>
              <a:gd name="T56" fmla="*/ 167 w 895"/>
              <a:gd name="T57" fmla="*/ 399 h 491"/>
              <a:gd name="T58" fmla="*/ 106 w 895"/>
              <a:gd name="T59" fmla="*/ 387 h 491"/>
              <a:gd name="T60" fmla="*/ 29 w 895"/>
              <a:gd name="T61" fmla="*/ 414 h 491"/>
              <a:gd name="T62" fmla="*/ 2 w 895"/>
              <a:gd name="T63" fmla="*/ 423 h 491"/>
              <a:gd name="T64" fmla="*/ 19 w 895"/>
              <a:gd name="T65" fmla="*/ 376 h 491"/>
              <a:gd name="T66" fmla="*/ 52 w 895"/>
              <a:gd name="T67" fmla="*/ 317 h 491"/>
              <a:gd name="T68" fmla="*/ 105 w 895"/>
              <a:gd name="T69" fmla="*/ 271 h 491"/>
              <a:gd name="T70" fmla="*/ 176 w 895"/>
              <a:gd name="T71" fmla="*/ 258 h 491"/>
              <a:gd name="T72" fmla="*/ 235 w 895"/>
              <a:gd name="T73" fmla="*/ 275 h 491"/>
              <a:gd name="T74" fmla="*/ 287 w 895"/>
              <a:gd name="T75" fmla="*/ 301 h 491"/>
              <a:gd name="T76" fmla="*/ 348 w 895"/>
              <a:gd name="T77" fmla="*/ 326 h 491"/>
              <a:gd name="T78" fmla="*/ 432 w 895"/>
              <a:gd name="T79" fmla="*/ 333 h 491"/>
              <a:gd name="T80" fmla="*/ 426 w 895"/>
              <a:gd name="T81" fmla="*/ 314 h 491"/>
              <a:gd name="T82" fmla="*/ 396 w 895"/>
              <a:gd name="T83" fmla="*/ 286 h 491"/>
              <a:gd name="T84" fmla="*/ 440 w 895"/>
              <a:gd name="T85" fmla="*/ 283 h 491"/>
              <a:gd name="T86" fmla="*/ 457 w 895"/>
              <a:gd name="T87" fmla="*/ 268 h 491"/>
              <a:gd name="T88" fmla="*/ 495 w 895"/>
              <a:gd name="T89" fmla="*/ 264 h 491"/>
              <a:gd name="T90" fmla="*/ 503 w 895"/>
              <a:gd name="T91" fmla="*/ 247 h 491"/>
              <a:gd name="T92" fmla="*/ 515 w 895"/>
              <a:gd name="T93" fmla="*/ 239 h 491"/>
              <a:gd name="T94" fmla="*/ 516 w 895"/>
              <a:gd name="T95" fmla="*/ 274 h 491"/>
              <a:gd name="T96" fmla="*/ 527 w 895"/>
              <a:gd name="T97" fmla="*/ 295 h 491"/>
              <a:gd name="T98" fmla="*/ 553 w 895"/>
              <a:gd name="T99" fmla="*/ 268 h 491"/>
              <a:gd name="T100" fmla="*/ 592 w 895"/>
              <a:gd name="T101" fmla="*/ 208 h 491"/>
              <a:gd name="T102" fmla="*/ 617 w 895"/>
              <a:gd name="T103" fmla="*/ 127 h 491"/>
              <a:gd name="T104" fmla="*/ 638 w 895"/>
              <a:gd name="T105" fmla="*/ 72 h 491"/>
              <a:gd name="T106" fmla="*/ 671 w 895"/>
              <a:gd name="T107" fmla="*/ 28 h 491"/>
              <a:gd name="T108" fmla="*/ 722 w 895"/>
              <a:gd name="T109" fmla="*/ 3 h 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895" h="491">
                <a:moveTo>
                  <a:pt x="744" y="0"/>
                </a:moveTo>
                <a:lnTo>
                  <a:pt x="768" y="0"/>
                </a:lnTo>
                <a:lnTo>
                  <a:pt x="795" y="4"/>
                </a:lnTo>
                <a:lnTo>
                  <a:pt x="825" y="11"/>
                </a:lnTo>
                <a:lnTo>
                  <a:pt x="858" y="23"/>
                </a:lnTo>
                <a:lnTo>
                  <a:pt x="895" y="38"/>
                </a:lnTo>
                <a:lnTo>
                  <a:pt x="893" y="38"/>
                </a:lnTo>
                <a:lnTo>
                  <a:pt x="889" y="39"/>
                </a:lnTo>
                <a:lnTo>
                  <a:pt x="881" y="40"/>
                </a:lnTo>
                <a:lnTo>
                  <a:pt x="871" y="43"/>
                </a:lnTo>
                <a:lnTo>
                  <a:pt x="859" y="46"/>
                </a:lnTo>
                <a:lnTo>
                  <a:pt x="846" y="51"/>
                </a:lnTo>
                <a:lnTo>
                  <a:pt x="833" y="57"/>
                </a:lnTo>
                <a:lnTo>
                  <a:pt x="818" y="66"/>
                </a:lnTo>
                <a:lnTo>
                  <a:pt x="804" y="75"/>
                </a:lnTo>
                <a:lnTo>
                  <a:pt x="791" y="87"/>
                </a:lnTo>
                <a:lnTo>
                  <a:pt x="779" y="100"/>
                </a:lnTo>
                <a:lnTo>
                  <a:pt x="768" y="116"/>
                </a:lnTo>
                <a:lnTo>
                  <a:pt x="760" y="135"/>
                </a:lnTo>
                <a:lnTo>
                  <a:pt x="754" y="156"/>
                </a:lnTo>
                <a:lnTo>
                  <a:pt x="751" y="180"/>
                </a:lnTo>
                <a:lnTo>
                  <a:pt x="751" y="208"/>
                </a:lnTo>
                <a:lnTo>
                  <a:pt x="757" y="239"/>
                </a:lnTo>
                <a:lnTo>
                  <a:pt x="766" y="273"/>
                </a:lnTo>
                <a:lnTo>
                  <a:pt x="765" y="272"/>
                </a:lnTo>
                <a:lnTo>
                  <a:pt x="759" y="272"/>
                </a:lnTo>
                <a:lnTo>
                  <a:pt x="752" y="272"/>
                </a:lnTo>
                <a:lnTo>
                  <a:pt x="743" y="272"/>
                </a:lnTo>
                <a:lnTo>
                  <a:pt x="732" y="273"/>
                </a:lnTo>
                <a:lnTo>
                  <a:pt x="719" y="275"/>
                </a:lnTo>
                <a:lnTo>
                  <a:pt x="706" y="278"/>
                </a:lnTo>
                <a:lnTo>
                  <a:pt x="693" y="284"/>
                </a:lnTo>
                <a:lnTo>
                  <a:pt x="680" y="292"/>
                </a:lnTo>
                <a:lnTo>
                  <a:pt x="668" y="303"/>
                </a:lnTo>
                <a:lnTo>
                  <a:pt x="657" y="316"/>
                </a:lnTo>
                <a:lnTo>
                  <a:pt x="647" y="332"/>
                </a:lnTo>
                <a:lnTo>
                  <a:pt x="639" y="353"/>
                </a:lnTo>
                <a:lnTo>
                  <a:pt x="634" y="377"/>
                </a:lnTo>
                <a:lnTo>
                  <a:pt x="631" y="407"/>
                </a:lnTo>
                <a:lnTo>
                  <a:pt x="629" y="406"/>
                </a:lnTo>
                <a:lnTo>
                  <a:pt x="624" y="404"/>
                </a:lnTo>
                <a:lnTo>
                  <a:pt x="616" y="403"/>
                </a:lnTo>
                <a:lnTo>
                  <a:pt x="606" y="402"/>
                </a:lnTo>
                <a:lnTo>
                  <a:pt x="595" y="403"/>
                </a:lnTo>
                <a:lnTo>
                  <a:pt x="584" y="407"/>
                </a:lnTo>
                <a:lnTo>
                  <a:pt x="574" y="415"/>
                </a:lnTo>
                <a:lnTo>
                  <a:pt x="565" y="427"/>
                </a:lnTo>
                <a:lnTo>
                  <a:pt x="565" y="429"/>
                </a:lnTo>
                <a:lnTo>
                  <a:pt x="563" y="434"/>
                </a:lnTo>
                <a:lnTo>
                  <a:pt x="562" y="441"/>
                </a:lnTo>
                <a:lnTo>
                  <a:pt x="560" y="451"/>
                </a:lnTo>
                <a:lnTo>
                  <a:pt x="559" y="458"/>
                </a:lnTo>
                <a:lnTo>
                  <a:pt x="554" y="463"/>
                </a:lnTo>
                <a:lnTo>
                  <a:pt x="549" y="468"/>
                </a:lnTo>
                <a:lnTo>
                  <a:pt x="541" y="470"/>
                </a:lnTo>
                <a:lnTo>
                  <a:pt x="531" y="468"/>
                </a:lnTo>
                <a:lnTo>
                  <a:pt x="520" y="462"/>
                </a:lnTo>
                <a:lnTo>
                  <a:pt x="510" y="457"/>
                </a:lnTo>
                <a:lnTo>
                  <a:pt x="501" y="452"/>
                </a:lnTo>
                <a:lnTo>
                  <a:pt x="490" y="451"/>
                </a:lnTo>
                <a:lnTo>
                  <a:pt x="480" y="452"/>
                </a:lnTo>
                <a:lnTo>
                  <a:pt x="470" y="456"/>
                </a:lnTo>
                <a:lnTo>
                  <a:pt x="461" y="462"/>
                </a:lnTo>
                <a:lnTo>
                  <a:pt x="454" y="473"/>
                </a:lnTo>
                <a:lnTo>
                  <a:pt x="450" y="488"/>
                </a:lnTo>
                <a:lnTo>
                  <a:pt x="448" y="485"/>
                </a:lnTo>
                <a:lnTo>
                  <a:pt x="442" y="480"/>
                </a:lnTo>
                <a:lnTo>
                  <a:pt x="433" y="473"/>
                </a:lnTo>
                <a:lnTo>
                  <a:pt x="421" y="466"/>
                </a:lnTo>
                <a:lnTo>
                  <a:pt x="407" y="457"/>
                </a:lnTo>
                <a:lnTo>
                  <a:pt x="389" y="450"/>
                </a:lnTo>
                <a:lnTo>
                  <a:pt x="371" y="446"/>
                </a:lnTo>
                <a:lnTo>
                  <a:pt x="350" y="444"/>
                </a:lnTo>
                <a:lnTo>
                  <a:pt x="329" y="447"/>
                </a:lnTo>
                <a:lnTo>
                  <a:pt x="306" y="455"/>
                </a:lnTo>
                <a:lnTo>
                  <a:pt x="283" y="469"/>
                </a:lnTo>
                <a:lnTo>
                  <a:pt x="259" y="491"/>
                </a:lnTo>
                <a:lnTo>
                  <a:pt x="257" y="490"/>
                </a:lnTo>
                <a:lnTo>
                  <a:pt x="255" y="484"/>
                </a:lnTo>
                <a:lnTo>
                  <a:pt x="251" y="477"/>
                </a:lnTo>
                <a:lnTo>
                  <a:pt x="244" y="467"/>
                </a:lnTo>
                <a:lnTo>
                  <a:pt x="235" y="456"/>
                </a:lnTo>
                <a:lnTo>
                  <a:pt x="226" y="444"/>
                </a:lnTo>
                <a:lnTo>
                  <a:pt x="213" y="431"/>
                </a:lnTo>
                <a:lnTo>
                  <a:pt x="200" y="419"/>
                </a:lnTo>
                <a:lnTo>
                  <a:pt x="185" y="408"/>
                </a:lnTo>
                <a:lnTo>
                  <a:pt x="167" y="399"/>
                </a:lnTo>
                <a:lnTo>
                  <a:pt x="149" y="393"/>
                </a:lnTo>
                <a:lnTo>
                  <a:pt x="129" y="388"/>
                </a:lnTo>
                <a:lnTo>
                  <a:pt x="106" y="387"/>
                </a:lnTo>
                <a:lnTo>
                  <a:pt x="81" y="392"/>
                </a:lnTo>
                <a:lnTo>
                  <a:pt x="56" y="399"/>
                </a:lnTo>
                <a:lnTo>
                  <a:pt x="29" y="414"/>
                </a:lnTo>
                <a:lnTo>
                  <a:pt x="0" y="434"/>
                </a:lnTo>
                <a:lnTo>
                  <a:pt x="0" y="430"/>
                </a:lnTo>
                <a:lnTo>
                  <a:pt x="2" y="423"/>
                </a:lnTo>
                <a:lnTo>
                  <a:pt x="7" y="410"/>
                </a:lnTo>
                <a:lnTo>
                  <a:pt x="11" y="394"/>
                </a:lnTo>
                <a:lnTo>
                  <a:pt x="19" y="376"/>
                </a:lnTo>
                <a:lnTo>
                  <a:pt x="28" y="356"/>
                </a:lnTo>
                <a:lnTo>
                  <a:pt x="39" y="337"/>
                </a:lnTo>
                <a:lnTo>
                  <a:pt x="52" y="317"/>
                </a:lnTo>
                <a:lnTo>
                  <a:pt x="67" y="299"/>
                </a:lnTo>
                <a:lnTo>
                  <a:pt x="85" y="283"/>
                </a:lnTo>
                <a:lnTo>
                  <a:pt x="105" y="271"/>
                </a:lnTo>
                <a:lnTo>
                  <a:pt x="127" y="262"/>
                </a:lnTo>
                <a:lnTo>
                  <a:pt x="152" y="258"/>
                </a:lnTo>
                <a:lnTo>
                  <a:pt x="176" y="258"/>
                </a:lnTo>
                <a:lnTo>
                  <a:pt x="198" y="262"/>
                </a:lnTo>
                <a:lnTo>
                  <a:pt x="218" y="267"/>
                </a:lnTo>
                <a:lnTo>
                  <a:pt x="235" y="275"/>
                </a:lnTo>
                <a:lnTo>
                  <a:pt x="253" y="283"/>
                </a:lnTo>
                <a:lnTo>
                  <a:pt x="270" y="293"/>
                </a:lnTo>
                <a:lnTo>
                  <a:pt x="287" y="301"/>
                </a:lnTo>
                <a:lnTo>
                  <a:pt x="306" y="310"/>
                </a:lnTo>
                <a:lnTo>
                  <a:pt x="326" y="319"/>
                </a:lnTo>
                <a:lnTo>
                  <a:pt x="348" y="326"/>
                </a:lnTo>
                <a:lnTo>
                  <a:pt x="372" y="331"/>
                </a:lnTo>
                <a:lnTo>
                  <a:pt x="400" y="333"/>
                </a:lnTo>
                <a:lnTo>
                  <a:pt x="432" y="333"/>
                </a:lnTo>
                <a:lnTo>
                  <a:pt x="432" y="331"/>
                </a:lnTo>
                <a:lnTo>
                  <a:pt x="430" y="323"/>
                </a:lnTo>
                <a:lnTo>
                  <a:pt x="426" y="314"/>
                </a:lnTo>
                <a:lnTo>
                  <a:pt x="419" y="304"/>
                </a:lnTo>
                <a:lnTo>
                  <a:pt x="409" y="294"/>
                </a:lnTo>
                <a:lnTo>
                  <a:pt x="396" y="286"/>
                </a:lnTo>
                <a:lnTo>
                  <a:pt x="437" y="288"/>
                </a:lnTo>
                <a:lnTo>
                  <a:pt x="438" y="287"/>
                </a:lnTo>
                <a:lnTo>
                  <a:pt x="440" y="283"/>
                </a:lnTo>
                <a:lnTo>
                  <a:pt x="443" y="278"/>
                </a:lnTo>
                <a:lnTo>
                  <a:pt x="449" y="273"/>
                </a:lnTo>
                <a:lnTo>
                  <a:pt x="457" y="268"/>
                </a:lnTo>
                <a:lnTo>
                  <a:pt x="466" y="264"/>
                </a:lnTo>
                <a:lnTo>
                  <a:pt x="480" y="263"/>
                </a:lnTo>
                <a:lnTo>
                  <a:pt x="495" y="264"/>
                </a:lnTo>
                <a:lnTo>
                  <a:pt x="496" y="262"/>
                </a:lnTo>
                <a:lnTo>
                  <a:pt x="498" y="255"/>
                </a:lnTo>
                <a:lnTo>
                  <a:pt x="503" y="247"/>
                </a:lnTo>
                <a:lnTo>
                  <a:pt x="508" y="240"/>
                </a:lnTo>
                <a:lnTo>
                  <a:pt x="516" y="235"/>
                </a:lnTo>
                <a:lnTo>
                  <a:pt x="515" y="239"/>
                </a:lnTo>
                <a:lnTo>
                  <a:pt x="515" y="249"/>
                </a:lnTo>
                <a:lnTo>
                  <a:pt x="515" y="261"/>
                </a:lnTo>
                <a:lnTo>
                  <a:pt x="516" y="274"/>
                </a:lnTo>
                <a:lnTo>
                  <a:pt x="519" y="287"/>
                </a:lnTo>
                <a:lnTo>
                  <a:pt x="525" y="296"/>
                </a:lnTo>
                <a:lnTo>
                  <a:pt x="527" y="295"/>
                </a:lnTo>
                <a:lnTo>
                  <a:pt x="532" y="289"/>
                </a:lnTo>
                <a:lnTo>
                  <a:pt x="542" y="280"/>
                </a:lnTo>
                <a:lnTo>
                  <a:pt x="553" y="268"/>
                </a:lnTo>
                <a:lnTo>
                  <a:pt x="567" y="252"/>
                </a:lnTo>
                <a:lnTo>
                  <a:pt x="580" y="232"/>
                </a:lnTo>
                <a:lnTo>
                  <a:pt x="592" y="208"/>
                </a:lnTo>
                <a:lnTo>
                  <a:pt x="604" y="180"/>
                </a:lnTo>
                <a:lnTo>
                  <a:pt x="613" y="147"/>
                </a:lnTo>
                <a:lnTo>
                  <a:pt x="617" y="127"/>
                </a:lnTo>
                <a:lnTo>
                  <a:pt x="623" y="109"/>
                </a:lnTo>
                <a:lnTo>
                  <a:pt x="630" y="90"/>
                </a:lnTo>
                <a:lnTo>
                  <a:pt x="638" y="72"/>
                </a:lnTo>
                <a:lnTo>
                  <a:pt x="647" y="56"/>
                </a:lnTo>
                <a:lnTo>
                  <a:pt x="658" y="41"/>
                </a:lnTo>
                <a:lnTo>
                  <a:pt x="671" y="28"/>
                </a:lnTo>
                <a:lnTo>
                  <a:pt x="685" y="17"/>
                </a:lnTo>
                <a:lnTo>
                  <a:pt x="703" y="8"/>
                </a:lnTo>
                <a:lnTo>
                  <a:pt x="722" y="3"/>
                </a:lnTo>
                <a:lnTo>
                  <a:pt x="744" y="0"/>
                </a:lnTo>
                <a:close/>
              </a:path>
            </a:pathLst>
          </a:custGeom>
          <a:solidFill>
            <a:sysClr val="windowText" lastClr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98" name="Freeform 184">
            <a:extLst>
              <a:ext uri="{FF2B5EF4-FFF2-40B4-BE49-F238E27FC236}">
                <a16:creationId xmlns:a16="http://schemas.microsoft.com/office/drawing/2014/main" id="{9215F023-698B-ED4D-B1FA-1A28C5F1938F}"/>
              </a:ext>
            </a:extLst>
          </p:cNvPr>
          <p:cNvSpPr>
            <a:spLocks/>
          </p:cNvSpPr>
          <p:nvPr/>
        </p:nvSpPr>
        <p:spPr bwMode="auto">
          <a:xfrm rot="1139452">
            <a:off x="1404466" y="3183042"/>
            <a:ext cx="393886" cy="216088"/>
          </a:xfrm>
          <a:custGeom>
            <a:avLst/>
            <a:gdLst>
              <a:gd name="T0" fmla="*/ 795 w 895"/>
              <a:gd name="T1" fmla="*/ 4 h 491"/>
              <a:gd name="T2" fmla="*/ 895 w 895"/>
              <a:gd name="T3" fmla="*/ 38 h 491"/>
              <a:gd name="T4" fmla="*/ 881 w 895"/>
              <a:gd name="T5" fmla="*/ 40 h 491"/>
              <a:gd name="T6" fmla="*/ 846 w 895"/>
              <a:gd name="T7" fmla="*/ 51 h 491"/>
              <a:gd name="T8" fmla="*/ 804 w 895"/>
              <a:gd name="T9" fmla="*/ 75 h 491"/>
              <a:gd name="T10" fmla="*/ 768 w 895"/>
              <a:gd name="T11" fmla="*/ 116 h 491"/>
              <a:gd name="T12" fmla="*/ 751 w 895"/>
              <a:gd name="T13" fmla="*/ 180 h 491"/>
              <a:gd name="T14" fmla="*/ 766 w 895"/>
              <a:gd name="T15" fmla="*/ 273 h 491"/>
              <a:gd name="T16" fmla="*/ 752 w 895"/>
              <a:gd name="T17" fmla="*/ 272 h 491"/>
              <a:gd name="T18" fmla="*/ 719 w 895"/>
              <a:gd name="T19" fmla="*/ 275 h 491"/>
              <a:gd name="T20" fmla="*/ 680 w 895"/>
              <a:gd name="T21" fmla="*/ 292 h 491"/>
              <a:gd name="T22" fmla="*/ 647 w 895"/>
              <a:gd name="T23" fmla="*/ 332 h 491"/>
              <a:gd name="T24" fmla="*/ 631 w 895"/>
              <a:gd name="T25" fmla="*/ 407 h 491"/>
              <a:gd name="T26" fmla="*/ 616 w 895"/>
              <a:gd name="T27" fmla="*/ 403 h 491"/>
              <a:gd name="T28" fmla="*/ 584 w 895"/>
              <a:gd name="T29" fmla="*/ 407 h 491"/>
              <a:gd name="T30" fmla="*/ 565 w 895"/>
              <a:gd name="T31" fmla="*/ 429 h 491"/>
              <a:gd name="T32" fmla="*/ 560 w 895"/>
              <a:gd name="T33" fmla="*/ 451 h 491"/>
              <a:gd name="T34" fmla="*/ 549 w 895"/>
              <a:gd name="T35" fmla="*/ 468 h 491"/>
              <a:gd name="T36" fmla="*/ 520 w 895"/>
              <a:gd name="T37" fmla="*/ 462 h 491"/>
              <a:gd name="T38" fmla="*/ 490 w 895"/>
              <a:gd name="T39" fmla="*/ 451 h 491"/>
              <a:gd name="T40" fmla="*/ 461 w 895"/>
              <a:gd name="T41" fmla="*/ 462 h 491"/>
              <a:gd name="T42" fmla="*/ 448 w 895"/>
              <a:gd name="T43" fmla="*/ 485 h 491"/>
              <a:gd name="T44" fmla="*/ 421 w 895"/>
              <a:gd name="T45" fmla="*/ 466 h 491"/>
              <a:gd name="T46" fmla="*/ 371 w 895"/>
              <a:gd name="T47" fmla="*/ 446 h 491"/>
              <a:gd name="T48" fmla="*/ 306 w 895"/>
              <a:gd name="T49" fmla="*/ 455 h 491"/>
              <a:gd name="T50" fmla="*/ 257 w 895"/>
              <a:gd name="T51" fmla="*/ 490 h 491"/>
              <a:gd name="T52" fmla="*/ 244 w 895"/>
              <a:gd name="T53" fmla="*/ 467 h 491"/>
              <a:gd name="T54" fmla="*/ 213 w 895"/>
              <a:gd name="T55" fmla="*/ 431 h 491"/>
              <a:gd name="T56" fmla="*/ 167 w 895"/>
              <a:gd name="T57" fmla="*/ 399 h 491"/>
              <a:gd name="T58" fmla="*/ 106 w 895"/>
              <a:gd name="T59" fmla="*/ 387 h 491"/>
              <a:gd name="T60" fmla="*/ 29 w 895"/>
              <a:gd name="T61" fmla="*/ 414 h 491"/>
              <a:gd name="T62" fmla="*/ 2 w 895"/>
              <a:gd name="T63" fmla="*/ 423 h 491"/>
              <a:gd name="T64" fmla="*/ 19 w 895"/>
              <a:gd name="T65" fmla="*/ 376 h 491"/>
              <a:gd name="T66" fmla="*/ 52 w 895"/>
              <a:gd name="T67" fmla="*/ 317 h 491"/>
              <a:gd name="T68" fmla="*/ 105 w 895"/>
              <a:gd name="T69" fmla="*/ 271 h 491"/>
              <a:gd name="T70" fmla="*/ 176 w 895"/>
              <a:gd name="T71" fmla="*/ 258 h 491"/>
              <a:gd name="T72" fmla="*/ 235 w 895"/>
              <a:gd name="T73" fmla="*/ 275 h 491"/>
              <a:gd name="T74" fmla="*/ 287 w 895"/>
              <a:gd name="T75" fmla="*/ 301 h 491"/>
              <a:gd name="T76" fmla="*/ 348 w 895"/>
              <a:gd name="T77" fmla="*/ 326 h 491"/>
              <a:gd name="T78" fmla="*/ 432 w 895"/>
              <a:gd name="T79" fmla="*/ 333 h 491"/>
              <a:gd name="T80" fmla="*/ 426 w 895"/>
              <a:gd name="T81" fmla="*/ 314 h 491"/>
              <a:gd name="T82" fmla="*/ 396 w 895"/>
              <a:gd name="T83" fmla="*/ 286 h 491"/>
              <a:gd name="T84" fmla="*/ 440 w 895"/>
              <a:gd name="T85" fmla="*/ 283 h 491"/>
              <a:gd name="T86" fmla="*/ 457 w 895"/>
              <a:gd name="T87" fmla="*/ 268 h 491"/>
              <a:gd name="T88" fmla="*/ 495 w 895"/>
              <a:gd name="T89" fmla="*/ 264 h 491"/>
              <a:gd name="T90" fmla="*/ 503 w 895"/>
              <a:gd name="T91" fmla="*/ 247 h 491"/>
              <a:gd name="T92" fmla="*/ 515 w 895"/>
              <a:gd name="T93" fmla="*/ 239 h 491"/>
              <a:gd name="T94" fmla="*/ 516 w 895"/>
              <a:gd name="T95" fmla="*/ 274 h 491"/>
              <a:gd name="T96" fmla="*/ 527 w 895"/>
              <a:gd name="T97" fmla="*/ 295 h 491"/>
              <a:gd name="T98" fmla="*/ 553 w 895"/>
              <a:gd name="T99" fmla="*/ 268 h 491"/>
              <a:gd name="T100" fmla="*/ 592 w 895"/>
              <a:gd name="T101" fmla="*/ 208 h 491"/>
              <a:gd name="T102" fmla="*/ 617 w 895"/>
              <a:gd name="T103" fmla="*/ 127 h 491"/>
              <a:gd name="T104" fmla="*/ 638 w 895"/>
              <a:gd name="T105" fmla="*/ 72 h 491"/>
              <a:gd name="T106" fmla="*/ 671 w 895"/>
              <a:gd name="T107" fmla="*/ 28 h 491"/>
              <a:gd name="T108" fmla="*/ 722 w 895"/>
              <a:gd name="T109" fmla="*/ 3 h 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895" h="491">
                <a:moveTo>
                  <a:pt x="744" y="0"/>
                </a:moveTo>
                <a:lnTo>
                  <a:pt x="768" y="0"/>
                </a:lnTo>
                <a:lnTo>
                  <a:pt x="795" y="4"/>
                </a:lnTo>
                <a:lnTo>
                  <a:pt x="825" y="11"/>
                </a:lnTo>
                <a:lnTo>
                  <a:pt x="858" y="23"/>
                </a:lnTo>
                <a:lnTo>
                  <a:pt x="895" y="38"/>
                </a:lnTo>
                <a:lnTo>
                  <a:pt x="893" y="38"/>
                </a:lnTo>
                <a:lnTo>
                  <a:pt x="889" y="39"/>
                </a:lnTo>
                <a:lnTo>
                  <a:pt x="881" y="40"/>
                </a:lnTo>
                <a:lnTo>
                  <a:pt x="871" y="43"/>
                </a:lnTo>
                <a:lnTo>
                  <a:pt x="859" y="46"/>
                </a:lnTo>
                <a:lnTo>
                  <a:pt x="846" y="51"/>
                </a:lnTo>
                <a:lnTo>
                  <a:pt x="833" y="57"/>
                </a:lnTo>
                <a:lnTo>
                  <a:pt x="818" y="66"/>
                </a:lnTo>
                <a:lnTo>
                  <a:pt x="804" y="75"/>
                </a:lnTo>
                <a:lnTo>
                  <a:pt x="791" y="87"/>
                </a:lnTo>
                <a:lnTo>
                  <a:pt x="779" y="100"/>
                </a:lnTo>
                <a:lnTo>
                  <a:pt x="768" y="116"/>
                </a:lnTo>
                <a:lnTo>
                  <a:pt x="760" y="135"/>
                </a:lnTo>
                <a:lnTo>
                  <a:pt x="754" y="156"/>
                </a:lnTo>
                <a:lnTo>
                  <a:pt x="751" y="180"/>
                </a:lnTo>
                <a:lnTo>
                  <a:pt x="751" y="208"/>
                </a:lnTo>
                <a:lnTo>
                  <a:pt x="757" y="239"/>
                </a:lnTo>
                <a:lnTo>
                  <a:pt x="766" y="273"/>
                </a:lnTo>
                <a:lnTo>
                  <a:pt x="765" y="272"/>
                </a:lnTo>
                <a:lnTo>
                  <a:pt x="759" y="272"/>
                </a:lnTo>
                <a:lnTo>
                  <a:pt x="752" y="272"/>
                </a:lnTo>
                <a:lnTo>
                  <a:pt x="743" y="272"/>
                </a:lnTo>
                <a:lnTo>
                  <a:pt x="732" y="273"/>
                </a:lnTo>
                <a:lnTo>
                  <a:pt x="719" y="275"/>
                </a:lnTo>
                <a:lnTo>
                  <a:pt x="706" y="278"/>
                </a:lnTo>
                <a:lnTo>
                  <a:pt x="693" y="284"/>
                </a:lnTo>
                <a:lnTo>
                  <a:pt x="680" y="292"/>
                </a:lnTo>
                <a:lnTo>
                  <a:pt x="668" y="303"/>
                </a:lnTo>
                <a:lnTo>
                  <a:pt x="657" y="316"/>
                </a:lnTo>
                <a:lnTo>
                  <a:pt x="647" y="332"/>
                </a:lnTo>
                <a:lnTo>
                  <a:pt x="639" y="353"/>
                </a:lnTo>
                <a:lnTo>
                  <a:pt x="634" y="377"/>
                </a:lnTo>
                <a:lnTo>
                  <a:pt x="631" y="407"/>
                </a:lnTo>
                <a:lnTo>
                  <a:pt x="629" y="406"/>
                </a:lnTo>
                <a:lnTo>
                  <a:pt x="624" y="404"/>
                </a:lnTo>
                <a:lnTo>
                  <a:pt x="616" y="403"/>
                </a:lnTo>
                <a:lnTo>
                  <a:pt x="606" y="402"/>
                </a:lnTo>
                <a:lnTo>
                  <a:pt x="595" y="403"/>
                </a:lnTo>
                <a:lnTo>
                  <a:pt x="584" y="407"/>
                </a:lnTo>
                <a:lnTo>
                  <a:pt x="574" y="415"/>
                </a:lnTo>
                <a:lnTo>
                  <a:pt x="565" y="427"/>
                </a:lnTo>
                <a:lnTo>
                  <a:pt x="565" y="429"/>
                </a:lnTo>
                <a:lnTo>
                  <a:pt x="563" y="434"/>
                </a:lnTo>
                <a:lnTo>
                  <a:pt x="562" y="441"/>
                </a:lnTo>
                <a:lnTo>
                  <a:pt x="560" y="451"/>
                </a:lnTo>
                <a:lnTo>
                  <a:pt x="559" y="458"/>
                </a:lnTo>
                <a:lnTo>
                  <a:pt x="554" y="463"/>
                </a:lnTo>
                <a:lnTo>
                  <a:pt x="549" y="468"/>
                </a:lnTo>
                <a:lnTo>
                  <a:pt x="541" y="470"/>
                </a:lnTo>
                <a:lnTo>
                  <a:pt x="531" y="468"/>
                </a:lnTo>
                <a:lnTo>
                  <a:pt x="520" y="462"/>
                </a:lnTo>
                <a:lnTo>
                  <a:pt x="510" y="457"/>
                </a:lnTo>
                <a:lnTo>
                  <a:pt x="501" y="452"/>
                </a:lnTo>
                <a:lnTo>
                  <a:pt x="490" y="451"/>
                </a:lnTo>
                <a:lnTo>
                  <a:pt x="480" y="452"/>
                </a:lnTo>
                <a:lnTo>
                  <a:pt x="470" y="456"/>
                </a:lnTo>
                <a:lnTo>
                  <a:pt x="461" y="462"/>
                </a:lnTo>
                <a:lnTo>
                  <a:pt x="454" y="473"/>
                </a:lnTo>
                <a:lnTo>
                  <a:pt x="450" y="488"/>
                </a:lnTo>
                <a:lnTo>
                  <a:pt x="448" y="485"/>
                </a:lnTo>
                <a:lnTo>
                  <a:pt x="442" y="480"/>
                </a:lnTo>
                <a:lnTo>
                  <a:pt x="433" y="473"/>
                </a:lnTo>
                <a:lnTo>
                  <a:pt x="421" y="466"/>
                </a:lnTo>
                <a:lnTo>
                  <a:pt x="407" y="457"/>
                </a:lnTo>
                <a:lnTo>
                  <a:pt x="389" y="450"/>
                </a:lnTo>
                <a:lnTo>
                  <a:pt x="371" y="446"/>
                </a:lnTo>
                <a:lnTo>
                  <a:pt x="350" y="444"/>
                </a:lnTo>
                <a:lnTo>
                  <a:pt x="329" y="447"/>
                </a:lnTo>
                <a:lnTo>
                  <a:pt x="306" y="455"/>
                </a:lnTo>
                <a:lnTo>
                  <a:pt x="283" y="469"/>
                </a:lnTo>
                <a:lnTo>
                  <a:pt x="259" y="491"/>
                </a:lnTo>
                <a:lnTo>
                  <a:pt x="257" y="490"/>
                </a:lnTo>
                <a:lnTo>
                  <a:pt x="255" y="484"/>
                </a:lnTo>
                <a:lnTo>
                  <a:pt x="251" y="477"/>
                </a:lnTo>
                <a:lnTo>
                  <a:pt x="244" y="467"/>
                </a:lnTo>
                <a:lnTo>
                  <a:pt x="235" y="456"/>
                </a:lnTo>
                <a:lnTo>
                  <a:pt x="226" y="444"/>
                </a:lnTo>
                <a:lnTo>
                  <a:pt x="213" y="431"/>
                </a:lnTo>
                <a:lnTo>
                  <a:pt x="200" y="419"/>
                </a:lnTo>
                <a:lnTo>
                  <a:pt x="185" y="408"/>
                </a:lnTo>
                <a:lnTo>
                  <a:pt x="167" y="399"/>
                </a:lnTo>
                <a:lnTo>
                  <a:pt x="149" y="393"/>
                </a:lnTo>
                <a:lnTo>
                  <a:pt x="129" y="388"/>
                </a:lnTo>
                <a:lnTo>
                  <a:pt x="106" y="387"/>
                </a:lnTo>
                <a:lnTo>
                  <a:pt x="81" y="392"/>
                </a:lnTo>
                <a:lnTo>
                  <a:pt x="56" y="399"/>
                </a:lnTo>
                <a:lnTo>
                  <a:pt x="29" y="414"/>
                </a:lnTo>
                <a:lnTo>
                  <a:pt x="0" y="434"/>
                </a:lnTo>
                <a:lnTo>
                  <a:pt x="0" y="430"/>
                </a:lnTo>
                <a:lnTo>
                  <a:pt x="2" y="423"/>
                </a:lnTo>
                <a:lnTo>
                  <a:pt x="7" y="410"/>
                </a:lnTo>
                <a:lnTo>
                  <a:pt x="11" y="394"/>
                </a:lnTo>
                <a:lnTo>
                  <a:pt x="19" y="376"/>
                </a:lnTo>
                <a:lnTo>
                  <a:pt x="28" y="356"/>
                </a:lnTo>
                <a:lnTo>
                  <a:pt x="39" y="337"/>
                </a:lnTo>
                <a:lnTo>
                  <a:pt x="52" y="317"/>
                </a:lnTo>
                <a:lnTo>
                  <a:pt x="67" y="299"/>
                </a:lnTo>
                <a:lnTo>
                  <a:pt x="85" y="283"/>
                </a:lnTo>
                <a:lnTo>
                  <a:pt x="105" y="271"/>
                </a:lnTo>
                <a:lnTo>
                  <a:pt x="127" y="262"/>
                </a:lnTo>
                <a:lnTo>
                  <a:pt x="152" y="258"/>
                </a:lnTo>
                <a:lnTo>
                  <a:pt x="176" y="258"/>
                </a:lnTo>
                <a:lnTo>
                  <a:pt x="198" y="262"/>
                </a:lnTo>
                <a:lnTo>
                  <a:pt x="218" y="267"/>
                </a:lnTo>
                <a:lnTo>
                  <a:pt x="235" y="275"/>
                </a:lnTo>
                <a:lnTo>
                  <a:pt x="253" y="283"/>
                </a:lnTo>
                <a:lnTo>
                  <a:pt x="270" y="293"/>
                </a:lnTo>
                <a:lnTo>
                  <a:pt x="287" y="301"/>
                </a:lnTo>
                <a:lnTo>
                  <a:pt x="306" y="310"/>
                </a:lnTo>
                <a:lnTo>
                  <a:pt x="326" y="319"/>
                </a:lnTo>
                <a:lnTo>
                  <a:pt x="348" y="326"/>
                </a:lnTo>
                <a:lnTo>
                  <a:pt x="372" y="331"/>
                </a:lnTo>
                <a:lnTo>
                  <a:pt x="400" y="333"/>
                </a:lnTo>
                <a:lnTo>
                  <a:pt x="432" y="333"/>
                </a:lnTo>
                <a:lnTo>
                  <a:pt x="432" y="331"/>
                </a:lnTo>
                <a:lnTo>
                  <a:pt x="430" y="323"/>
                </a:lnTo>
                <a:lnTo>
                  <a:pt x="426" y="314"/>
                </a:lnTo>
                <a:lnTo>
                  <a:pt x="419" y="304"/>
                </a:lnTo>
                <a:lnTo>
                  <a:pt x="409" y="294"/>
                </a:lnTo>
                <a:lnTo>
                  <a:pt x="396" y="286"/>
                </a:lnTo>
                <a:lnTo>
                  <a:pt x="437" y="288"/>
                </a:lnTo>
                <a:lnTo>
                  <a:pt x="438" y="287"/>
                </a:lnTo>
                <a:lnTo>
                  <a:pt x="440" y="283"/>
                </a:lnTo>
                <a:lnTo>
                  <a:pt x="443" y="278"/>
                </a:lnTo>
                <a:lnTo>
                  <a:pt x="449" y="273"/>
                </a:lnTo>
                <a:lnTo>
                  <a:pt x="457" y="268"/>
                </a:lnTo>
                <a:lnTo>
                  <a:pt x="466" y="264"/>
                </a:lnTo>
                <a:lnTo>
                  <a:pt x="480" y="263"/>
                </a:lnTo>
                <a:lnTo>
                  <a:pt x="495" y="264"/>
                </a:lnTo>
                <a:lnTo>
                  <a:pt x="496" y="262"/>
                </a:lnTo>
                <a:lnTo>
                  <a:pt x="498" y="255"/>
                </a:lnTo>
                <a:lnTo>
                  <a:pt x="503" y="247"/>
                </a:lnTo>
                <a:lnTo>
                  <a:pt x="508" y="240"/>
                </a:lnTo>
                <a:lnTo>
                  <a:pt x="516" y="235"/>
                </a:lnTo>
                <a:lnTo>
                  <a:pt x="515" y="239"/>
                </a:lnTo>
                <a:lnTo>
                  <a:pt x="515" y="249"/>
                </a:lnTo>
                <a:lnTo>
                  <a:pt x="515" y="261"/>
                </a:lnTo>
                <a:lnTo>
                  <a:pt x="516" y="274"/>
                </a:lnTo>
                <a:lnTo>
                  <a:pt x="519" y="287"/>
                </a:lnTo>
                <a:lnTo>
                  <a:pt x="525" y="296"/>
                </a:lnTo>
                <a:lnTo>
                  <a:pt x="527" y="295"/>
                </a:lnTo>
                <a:lnTo>
                  <a:pt x="532" y="289"/>
                </a:lnTo>
                <a:lnTo>
                  <a:pt x="542" y="280"/>
                </a:lnTo>
                <a:lnTo>
                  <a:pt x="553" y="268"/>
                </a:lnTo>
                <a:lnTo>
                  <a:pt x="567" y="252"/>
                </a:lnTo>
                <a:lnTo>
                  <a:pt x="580" y="232"/>
                </a:lnTo>
                <a:lnTo>
                  <a:pt x="592" y="208"/>
                </a:lnTo>
                <a:lnTo>
                  <a:pt x="604" y="180"/>
                </a:lnTo>
                <a:lnTo>
                  <a:pt x="613" y="147"/>
                </a:lnTo>
                <a:lnTo>
                  <a:pt x="617" y="127"/>
                </a:lnTo>
                <a:lnTo>
                  <a:pt x="623" y="109"/>
                </a:lnTo>
                <a:lnTo>
                  <a:pt x="630" y="90"/>
                </a:lnTo>
                <a:lnTo>
                  <a:pt x="638" y="72"/>
                </a:lnTo>
                <a:lnTo>
                  <a:pt x="647" y="56"/>
                </a:lnTo>
                <a:lnTo>
                  <a:pt x="658" y="41"/>
                </a:lnTo>
                <a:lnTo>
                  <a:pt x="671" y="28"/>
                </a:lnTo>
                <a:lnTo>
                  <a:pt x="685" y="17"/>
                </a:lnTo>
                <a:lnTo>
                  <a:pt x="703" y="8"/>
                </a:lnTo>
                <a:lnTo>
                  <a:pt x="722" y="3"/>
                </a:lnTo>
                <a:lnTo>
                  <a:pt x="744" y="0"/>
                </a:lnTo>
                <a:close/>
              </a:path>
            </a:pathLst>
          </a:custGeom>
          <a:solidFill>
            <a:sysClr val="windowText" lastClr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304AB451-444F-B949-84EA-46424F7911D6}"/>
              </a:ext>
            </a:extLst>
          </p:cNvPr>
          <p:cNvGrpSpPr/>
          <p:nvPr/>
        </p:nvGrpSpPr>
        <p:grpSpPr>
          <a:xfrm>
            <a:off x="1260644" y="3395421"/>
            <a:ext cx="786577" cy="1091471"/>
            <a:chOff x="6777038" y="3725863"/>
            <a:chExt cx="974725" cy="1352550"/>
          </a:xfrm>
          <a:solidFill>
            <a:sysClr val="windowText" lastClr="000000"/>
          </a:solidFill>
        </p:grpSpPr>
        <p:sp>
          <p:nvSpPr>
            <p:cNvPr id="100" name="Freeform 13">
              <a:extLst>
                <a:ext uri="{FF2B5EF4-FFF2-40B4-BE49-F238E27FC236}">
                  <a16:creationId xmlns:a16="http://schemas.microsoft.com/office/drawing/2014/main" id="{E3B268AE-6640-1B43-BBD5-87E973313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1350" y="3725863"/>
              <a:ext cx="207963" cy="2238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" y="3"/>
                </a:cxn>
                <a:cxn ang="0">
                  <a:pos x="58" y="10"/>
                </a:cxn>
                <a:cxn ang="0">
                  <a:pos x="81" y="20"/>
                </a:cxn>
                <a:cxn ang="0">
                  <a:pos x="97" y="32"/>
                </a:cxn>
                <a:cxn ang="0">
                  <a:pos x="110" y="47"/>
                </a:cxn>
                <a:cxn ang="0">
                  <a:pos x="119" y="63"/>
                </a:cxn>
                <a:cxn ang="0">
                  <a:pos x="129" y="95"/>
                </a:cxn>
                <a:cxn ang="0">
                  <a:pos x="131" y="110"/>
                </a:cxn>
                <a:cxn ang="0">
                  <a:pos x="131" y="133"/>
                </a:cxn>
                <a:cxn ang="0">
                  <a:pos x="129" y="139"/>
                </a:cxn>
                <a:cxn ang="0">
                  <a:pos x="129" y="141"/>
                </a:cxn>
                <a:cxn ang="0">
                  <a:pos x="97" y="136"/>
                </a:cxn>
                <a:cxn ang="0">
                  <a:pos x="71" y="128"/>
                </a:cxn>
                <a:cxn ang="0">
                  <a:pos x="50" y="116"/>
                </a:cxn>
                <a:cxn ang="0">
                  <a:pos x="34" y="102"/>
                </a:cxn>
                <a:cxn ang="0">
                  <a:pos x="21" y="86"/>
                </a:cxn>
                <a:cxn ang="0">
                  <a:pos x="12" y="68"/>
                </a:cxn>
                <a:cxn ang="0">
                  <a:pos x="2" y="36"/>
                </a:cxn>
                <a:cxn ang="0">
                  <a:pos x="0" y="21"/>
                </a:cxn>
                <a:cxn ang="0">
                  <a:pos x="0" y="0"/>
                </a:cxn>
              </a:cxnLst>
              <a:rect l="0" t="0" r="r" b="b"/>
              <a:pathLst>
                <a:path w="131" h="141">
                  <a:moveTo>
                    <a:pt x="0" y="0"/>
                  </a:moveTo>
                  <a:lnTo>
                    <a:pt x="33" y="3"/>
                  </a:lnTo>
                  <a:lnTo>
                    <a:pt x="58" y="10"/>
                  </a:lnTo>
                  <a:lnTo>
                    <a:pt x="81" y="20"/>
                  </a:lnTo>
                  <a:lnTo>
                    <a:pt x="97" y="32"/>
                  </a:lnTo>
                  <a:lnTo>
                    <a:pt x="110" y="47"/>
                  </a:lnTo>
                  <a:lnTo>
                    <a:pt x="119" y="63"/>
                  </a:lnTo>
                  <a:lnTo>
                    <a:pt x="129" y="95"/>
                  </a:lnTo>
                  <a:lnTo>
                    <a:pt x="131" y="110"/>
                  </a:lnTo>
                  <a:lnTo>
                    <a:pt x="131" y="133"/>
                  </a:lnTo>
                  <a:lnTo>
                    <a:pt x="129" y="139"/>
                  </a:lnTo>
                  <a:lnTo>
                    <a:pt x="129" y="141"/>
                  </a:lnTo>
                  <a:lnTo>
                    <a:pt x="97" y="136"/>
                  </a:lnTo>
                  <a:lnTo>
                    <a:pt x="71" y="128"/>
                  </a:lnTo>
                  <a:lnTo>
                    <a:pt x="50" y="116"/>
                  </a:lnTo>
                  <a:lnTo>
                    <a:pt x="34" y="102"/>
                  </a:lnTo>
                  <a:lnTo>
                    <a:pt x="21" y="86"/>
                  </a:lnTo>
                  <a:lnTo>
                    <a:pt x="12" y="68"/>
                  </a:lnTo>
                  <a:lnTo>
                    <a:pt x="2" y="36"/>
                  </a:lnTo>
                  <a:lnTo>
                    <a:pt x="0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Freeform 14">
              <a:extLst>
                <a:ext uri="{FF2B5EF4-FFF2-40B4-BE49-F238E27FC236}">
                  <a16:creationId xmlns:a16="http://schemas.microsoft.com/office/drawing/2014/main" id="{AA926E51-B421-EB44-9E36-404471EFF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4425" y="3833813"/>
              <a:ext cx="141288" cy="295275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50" y="10"/>
                </a:cxn>
                <a:cxn ang="0">
                  <a:pos x="60" y="23"/>
                </a:cxn>
                <a:cxn ang="0">
                  <a:pos x="71" y="39"/>
                </a:cxn>
                <a:cxn ang="0">
                  <a:pos x="81" y="58"/>
                </a:cxn>
                <a:cxn ang="0">
                  <a:pos x="87" y="81"/>
                </a:cxn>
                <a:cxn ang="0">
                  <a:pos x="89" y="105"/>
                </a:cxn>
                <a:cxn ang="0">
                  <a:pos x="82" y="131"/>
                </a:cxn>
                <a:cxn ang="0">
                  <a:pos x="69" y="158"/>
                </a:cxn>
                <a:cxn ang="0">
                  <a:pos x="45" y="186"/>
                </a:cxn>
                <a:cxn ang="0">
                  <a:pos x="44" y="184"/>
                </a:cxn>
                <a:cxn ang="0">
                  <a:pos x="39" y="181"/>
                </a:cxn>
                <a:cxn ang="0">
                  <a:pos x="31" y="176"/>
                </a:cxn>
                <a:cxn ang="0">
                  <a:pos x="15" y="156"/>
                </a:cxn>
                <a:cxn ang="0">
                  <a:pos x="7" y="142"/>
                </a:cxn>
                <a:cxn ang="0">
                  <a:pos x="2" y="126"/>
                </a:cxn>
                <a:cxn ang="0">
                  <a:pos x="0" y="106"/>
                </a:cxn>
                <a:cxn ang="0">
                  <a:pos x="2" y="86"/>
                </a:cxn>
                <a:cxn ang="0">
                  <a:pos x="8" y="60"/>
                </a:cxn>
                <a:cxn ang="0">
                  <a:pos x="21" y="31"/>
                </a:cxn>
                <a:cxn ang="0">
                  <a:pos x="40" y="0"/>
                </a:cxn>
              </a:cxnLst>
              <a:rect l="0" t="0" r="r" b="b"/>
              <a:pathLst>
                <a:path w="89" h="186">
                  <a:moveTo>
                    <a:pt x="40" y="0"/>
                  </a:moveTo>
                  <a:lnTo>
                    <a:pt x="50" y="10"/>
                  </a:lnTo>
                  <a:lnTo>
                    <a:pt x="60" y="23"/>
                  </a:lnTo>
                  <a:lnTo>
                    <a:pt x="71" y="39"/>
                  </a:lnTo>
                  <a:lnTo>
                    <a:pt x="81" y="58"/>
                  </a:lnTo>
                  <a:lnTo>
                    <a:pt x="87" y="81"/>
                  </a:lnTo>
                  <a:lnTo>
                    <a:pt x="89" y="105"/>
                  </a:lnTo>
                  <a:lnTo>
                    <a:pt x="82" y="131"/>
                  </a:lnTo>
                  <a:lnTo>
                    <a:pt x="69" y="158"/>
                  </a:lnTo>
                  <a:lnTo>
                    <a:pt x="45" y="186"/>
                  </a:lnTo>
                  <a:lnTo>
                    <a:pt x="44" y="184"/>
                  </a:lnTo>
                  <a:lnTo>
                    <a:pt x="39" y="181"/>
                  </a:lnTo>
                  <a:lnTo>
                    <a:pt x="31" y="176"/>
                  </a:lnTo>
                  <a:lnTo>
                    <a:pt x="15" y="156"/>
                  </a:lnTo>
                  <a:lnTo>
                    <a:pt x="7" y="142"/>
                  </a:lnTo>
                  <a:lnTo>
                    <a:pt x="2" y="126"/>
                  </a:lnTo>
                  <a:lnTo>
                    <a:pt x="0" y="106"/>
                  </a:lnTo>
                  <a:lnTo>
                    <a:pt x="2" y="86"/>
                  </a:lnTo>
                  <a:lnTo>
                    <a:pt x="8" y="60"/>
                  </a:lnTo>
                  <a:lnTo>
                    <a:pt x="21" y="31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Freeform 15">
              <a:extLst>
                <a:ext uri="{FF2B5EF4-FFF2-40B4-BE49-F238E27FC236}">
                  <a16:creationId xmlns:a16="http://schemas.microsoft.com/office/drawing/2014/main" id="{912124BA-FEE3-0847-9754-735C2ECEE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5225" y="4114801"/>
              <a:ext cx="236538" cy="173038"/>
            </a:xfrm>
            <a:custGeom>
              <a:avLst/>
              <a:gdLst/>
              <a:ahLst/>
              <a:cxnLst>
                <a:cxn ang="0">
                  <a:pos x="110" y="0"/>
                </a:cxn>
                <a:cxn ang="0">
                  <a:pos x="137" y="0"/>
                </a:cxn>
                <a:cxn ang="0">
                  <a:pos x="145" y="2"/>
                </a:cxn>
                <a:cxn ang="0">
                  <a:pos x="149" y="2"/>
                </a:cxn>
                <a:cxn ang="0">
                  <a:pos x="142" y="36"/>
                </a:cxn>
                <a:cxn ang="0">
                  <a:pos x="131" y="60"/>
                </a:cxn>
                <a:cxn ang="0">
                  <a:pos x="118" y="80"/>
                </a:cxn>
                <a:cxn ang="0">
                  <a:pos x="102" y="94"/>
                </a:cxn>
                <a:cxn ang="0">
                  <a:pos x="84" y="102"/>
                </a:cxn>
                <a:cxn ang="0">
                  <a:pos x="68" y="107"/>
                </a:cxn>
                <a:cxn ang="0">
                  <a:pos x="50" y="109"/>
                </a:cxn>
                <a:cxn ang="0">
                  <a:pos x="34" y="109"/>
                </a:cxn>
                <a:cxn ang="0">
                  <a:pos x="21" y="105"/>
                </a:cxn>
                <a:cxn ang="0">
                  <a:pos x="10" y="104"/>
                </a:cxn>
                <a:cxn ang="0">
                  <a:pos x="4" y="102"/>
                </a:cxn>
                <a:cxn ang="0">
                  <a:pos x="0" y="101"/>
                </a:cxn>
                <a:cxn ang="0">
                  <a:pos x="17" y="68"/>
                </a:cxn>
                <a:cxn ang="0">
                  <a:pos x="34" y="42"/>
                </a:cxn>
                <a:cxn ang="0">
                  <a:pos x="54" y="25"/>
                </a:cxn>
                <a:cxn ang="0">
                  <a:pos x="73" y="12"/>
                </a:cxn>
                <a:cxn ang="0">
                  <a:pos x="92" y="5"/>
                </a:cxn>
                <a:cxn ang="0">
                  <a:pos x="110" y="0"/>
                </a:cxn>
              </a:cxnLst>
              <a:rect l="0" t="0" r="r" b="b"/>
              <a:pathLst>
                <a:path w="149" h="109">
                  <a:moveTo>
                    <a:pt x="110" y="0"/>
                  </a:moveTo>
                  <a:lnTo>
                    <a:pt x="137" y="0"/>
                  </a:lnTo>
                  <a:lnTo>
                    <a:pt x="145" y="2"/>
                  </a:lnTo>
                  <a:lnTo>
                    <a:pt x="149" y="2"/>
                  </a:lnTo>
                  <a:lnTo>
                    <a:pt x="142" y="36"/>
                  </a:lnTo>
                  <a:lnTo>
                    <a:pt x="131" y="60"/>
                  </a:lnTo>
                  <a:lnTo>
                    <a:pt x="118" y="80"/>
                  </a:lnTo>
                  <a:lnTo>
                    <a:pt x="102" y="94"/>
                  </a:lnTo>
                  <a:lnTo>
                    <a:pt x="84" y="102"/>
                  </a:lnTo>
                  <a:lnTo>
                    <a:pt x="68" y="107"/>
                  </a:lnTo>
                  <a:lnTo>
                    <a:pt x="50" y="109"/>
                  </a:lnTo>
                  <a:lnTo>
                    <a:pt x="34" y="109"/>
                  </a:lnTo>
                  <a:lnTo>
                    <a:pt x="21" y="105"/>
                  </a:lnTo>
                  <a:lnTo>
                    <a:pt x="10" y="104"/>
                  </a:lnTo>
                  <a:lnTo>
                    <a:pt x="4" y="102"/>
                  </a:lnTo>
                  <a:lnTo>
                    <a:pt x="0" y="101"/>
                  </a:lnTo>
                  <a:lnTo>
                    <a:pt x="17" y="68"/>
                  </a:lnTo>
                  <a:lnTo>
                    <a:pt x="34" y="42"/>
                  </a:lnTo>
                  <a:lnTo>
                    <a:pt x="54" y="25"/>
                  </a:lnTo>
                  <a:lnTo>
                    <a:pt x="73" y="12"/>
                  </a:lnTo>
                  <a:lnTo>
                    <a:pt x="92" y="5"/>
                  </a:lnTo>
                  <a:lnTo>
                    <a:pt x="1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Freeform 16">
              <a:extLst>
                <a:ext uri="{FF2B5EF4-FFF2-40B4-BE49-F238E27FC236}">
                  <a16:creationId xmlns:a16="http://schemas.microsoft.com/office/drawing/2014/main" id="{87E4045E-6601-D440-A799-65E28BE846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7038" y="3783013"/>
              <a:ext cx="966788" cy="1295400"/>
            </a:xfrm>
            <a:custGeom>
              <a:avLst/>
              <a:gdLst/>
              <a:ahLst/>
              <a:cxnLst>
                <a:cxn ang="0">
                  <a:pos x="356" y="19"/>
                </a:cxn>
                <a:cxn ang="0">
                  <a:pos x="380" y="66"/>
                </a:cxn>
                <a:cxn ang="0">
                  <a:pos x="378" y="126"/>
                </a:cxn>
                <a:cxn ang="0">
                  <a:pos x="319" y="184"/>
                </a:cxn>
                <a:cxn ang="0">
                  <a:pos x="346" y="271"/>
                </a:cxn>
                <a:cxn ang="0">
                  <a:pos x="349" y="398"/>
                </a:cxn>
                <a:cxn ang="0">
                  <a:pos x="401" y="376"/>
                </a:cxn>
                <a:cxn ang="0">
                  <a:pos x="457" y="298"/>
                </a:cxn>
                <a:cxn ang="0">
                  <a:pos x="407" y="266"/>
                </a:cxn>
                <a:cxn ang="0">
                  <a:pos x="396" y="216"/>
                </a:cxn>
                <a:cxn ang="0">
                  <a:pos x="401" y="182"/>
                </a:cxn>
                <a:cxn ang="0">
                  <a:pos x="440" y="197"/>
                </a:cxn>
                <a:cxn ang="0">
                  <a:pos x="464" y="240"/>
                </a:cxn>
                <a:cxn ang="0">
                  <a:pos x="464" y="284"/>
                </a:cxn>
                <a:cxn ang="0">
                  <a:pos x="482" y="237"/>
                </a:cxn>
                <a:cxn ang="0">
                  <a:pos x="467" y="298"/>
                </a:cxn>
                <a:cxn ang="0">
                  <a:pos x="422" y="393"/>
                </a:cxn>
                <a:cxn ang="0">
                  <a:pos x="486" y="361"/>
                </a:cxn>
                <a:cxn ang="0">
                  <a:pos x="560" y="361"/>
                </a:cxn>
                <a:cxn ang="0">
                  <a:pos x="599" y="405"/>
                </a:cxn>
                <a:cxn ang="0">
                  <a:pos x="554" y="432"/>
                </a:cxn>
                <a:cxn ang="0">
                  <a:pos x="488" y="443"/>
                </a:cxn>
                <a:cxn ang="0">
                  <a:pos x="419" y="398"/>
                </a:cxn>
                <a:cxn ang="0">
                  <a:pos x="338" y="468"/>
                </a:cxn>
                <a:cxn ang="0">
                  <a:pos x="327" y="624"/>
                </a:cxn>
                <a:cxn ang="0">
                  <a:pos x="348" y="732"/>
                </a:cxn>
                <a:cxn ang="0">
                  <a:pos x="377" y="795"/>
                </a:cxn>
                <a:cxn ang="0">
                  <a:pos x="393" y="816"/>
                </a:cxn>
                <a:cxn ang="0">
                  <a:pos x="225" y="798"/>
                </a:cxn>
                <a:cxn ang="0">
                  <a:pos x="216" y="721"/>
                </a:cxn>
                <a:cxn ang="0">
                  <a:pos x="224" y="593"/>
                </a:cxn>
                <a:cxn ang="0">
                  <a:pos x="201" y="510"/>
                </a:cxn>
                <a:cxn ang="0">
                  <a:pos x="140" y="461"/>
                </a:cxn>
                <a:cxn ang="0">
                  <a:pos x="79" y="450"/>
                </a:cxn>
                <a:cxn ang="0">
                  <a:pos x="29" y="401"/>
                </a:cxn>
                <a:cxn ang="0">
                  <a:pos x="2" y="361"/>
                </a:cxn>
                <a:cxn ang="0">
                  <a:pos x="60" y="355"/>
                </a:cxn>
                <a:cxn ang="0">
                  <a:pos x="122" y="380"/>
                </a:cxn>
                <a:cxn ang="0">
                  <a:pos x="143" y="376"/>
                </a:cxn>
                <a:cxn ang="0">
                  <a:pos x="142" y="264"/>
                </a:cxn>
                <a:cxn ang="0">
                  <a:pos x="145" y="303"/>
                </a:cxn>
                <a:cxn ang="0">
                  <a:pos x="164" y="384"/>
                </a:cxn>
                <a:cxn ang="0">
                  <a:pos x="180" y="319"/>
                </a:cxn>
                <a:cxn ang="0">
                  <a:pos x="208" y="289"/>
                </a:cxn>
                <a:cxn ang="0">
                  <a:pos x="224" y="316"/>
                </a:cxn>
                <a:cxn ang="0">
                  <a:pos x="221" y="380"/>
                </a:cxn>
                <a:cxn ang="0">
                  <a:pos x="198" y="408"/>
                </a:cxn>
                <a:cxn ang="0">
                  <a:pos x="195" y="432"/>
                </a:cxn>
                <a:cxn ang="0">
                  <a:pos x="259" y="468"/>
                </a:cxn>
                <a:cxn ang="0">
                  <a:pos x="282" y="405"/>
                </a:cxn>
                <a:cxn ang="0">
                  <a:pos x="304" y="277"/>
                </a:cxn>
                <a:cxn ang="0">
                  <a:pos x="250" y="271"/>
                </a:cxn>
                <a:cxn ang="0">
                  <a:pos x="214" y="205"/>
                </a:cxn>
                <a:cxn ang="0">
                  <a:pos x="208" y="166"/>
                </a:cxn>
                <a:cxn ang="0">
                  <a:pos x="253" y="169"/>
                </a:cxn>
                <a:cxn ang="0">
                  <a:pos x="293" y="203"/>
                </a:cxn>
                <a:cxn ang="0">
                  <a:pos x="291" y="163"/>
                </a:cxn>
                <a:cxn ang="0">
                  <a:pos x="277" y="121"/>
                </a:cxn>
                <a:cxn ang="0">
                  <a:pos x="283" y="127"/>
                </a:cxn>
                <a:cxn ang="0">
                  <a:pos x="317" y="180"/>
                </a:cxn>
                <a:cxn ang="0">
                  <a:pos x="309" y="135"/>
                </a:cxn>
                <a:cxn ang="0">
                  <a:pos x="306" y="66"/>
                </a:cxn>
                <a:cxn ang="0">
                  <a:pos x="340" y="0"/>
                </a:cxn>
              </a:cxnLst>
              <a:rect l="0" t="0" r="r" b="b"/>
              <a:pathLst>
                <a:path w="609" h="816">
                  <a:moveTo>
                    <a:pt x="340" y="0"/>
                  </a:moveTo>
                  <a:lnTo>
                    <a:pt x="348" y="8"/>
                  </a:lnTo>
                  <a:lnTo>
                    <a:pt x="356" y="19"/>
                  </a:lnTo>
                  <a:lnTo>
                    <a:pt x="364" y="32"/>
                  </a:lnTo>
                  <a:lnTo>
                    <a:pt x="374" y="48"/>
                  </a:lnTo>
                  <a:lnTo>
                    <a:pt x="380" y="66"/>
                  </a:lnTo>
                  <a:lnTo>
                    <a:pt x="385" y="85"/>
                  </a:lnTo>
                  <a:lnTo>
                    <a:pt x="385" y="105"/>
                  </a:lnTo>
                  <a:lnTo>
                    <a:pt x="378" y="126"/>
                  </a:lnTo>
                  <a:lnTo>
                    <a:pt x="367" y="147"/>
                  </a:lnTo>
                  <a:lnTo>
                    <a:pt x="348" y="166"/>
                  </a:lnTo>
                  <a:lnTo>
                    <a:pt x="319" y="184"/>
                  </a:lnTo>
                  <a:lnTo>
                    <a:pt x="329" y="208"/>
                  </a:lnTo>
                  <a:lnTo>
                    <a:pt x="338" y="237"/>
                  </a:lnTo>
                  <a:lnTo>
                    <a:pt x="346" y="271"/>
                  </a:lnTo>
                  <a:lnTo>
                    <a:pt x="351" y="310"/>
                  </a:lnTo>
                  <a:lnTo>
                    <a:pt x="353" y="351"/>
                  </a:lnTo>
                  <a:lnTo>
                    <a:pt x="349" y="398"/>
                  </a:lnTo>
                  <a:lnTo>
                    <a:pt x="364" y="395"/>
                  </a:lnTo>
                  <a:lnTo>
                    <a:pt x="382" y="387"/>
                  </a:lnTo>
                  <a:lnTo>
                    <a:pt x="401" y="376"/>
                  </a:lnTo>
                  <a:lnTo>
                    <a:pt x="420" y="356"/>
                  </a:lnTo>
                  <a:lnTo>
                    <a:pt x="440" y="332"/>
                  </a:lnTo>
                  <a:lnTo>
                    <a:pt x="457" y="298"/>
                  </a:lnTo>
                  <a:lnTo>
                    <a:pt x="435" y="292"/>
                  </a:lnTo>
                  <a:lnTo>
                    <a:pt x="419" y="280"/>
                  </a:lnTo>
                  <a:lnTo>
                    <a:pt x="407" y="266"/>
                  </a:lnTo>
                  <a:lnTo>
                    <a:pt x="401" y="250"/>
                  </a:lnTo>
                  <a:lnTo>
                    <a:pt x="398" y="234"/>
                  </a:lnTo>
                  <a:lnTo>
                    <a:pt x="396" y="216"/>
                  </a:lnTo>
                  <a:lnTo>
                    <a:pt x="398" y="201"/>
                  </a:lnTo>
                  <a:lnTo>
                    <a:pt x="399" y="190"/>
                  </a:lnTo>
                  <a:lnTo>
                    <a:pt x="401" y="182"/>
                  </a:lnTo>
                  <a:lnTo>
                    <a:pt x="401" y="179"/>
                  </a:lnTo>
                  <a:lnTo>
                    <a:pt x="424" y="185"/>
                  </a:lnTo>
                  <a:lnTo>
                    <a:pt x="440" y="197"/>
                  </a:lnTo>
                  <a:lnTo>
                    <a:pt x="453" y="209"/>
                  </a:lnTo>
                  <a:lnTo>
                    <a:pt x="459" y="224"/>
                  </a:lnTo>
                  <a:lnTo>
                    <a:pt x="464" y="240"/>
                  </a:lnTo>
                  <a:lnTo>
                    <a:pt x="465" y="256"/>
                  </a:lnTo>
                  <a:lnTo>
                    <a:pt x="465" y="271"/>
                  </a:lnTo>
                  <a:lnTo>
                    <a:pt x="464" y="284"/>
                  </a:lnTo>
                  <a:lnTo>
                    <a:pt x="473" y="259"/>
                  </a:lnTo>
                  <a:lnTo>
                    <a:pt x="482" y="232"/>
                  </a:lnTo>
                  <a:lnTo>
                    <a:pt x="482" y="237"/>
                  </a:lnTo>
                  <a:lnTo>
                    <a:pt x="478" y="251"/>
                  </a:lnTo>
                  <a:lnTo>
                    <a:pt x="475" y="272"/>
                  </a:lnTo>
                  <a:lnTo>
                    <a:pt x="467" y="298"/>
                  </a:lnTo>
                  <a:lnTo>
                    <a:pt x="457" y="329"/>
                  </a:lnTo>
                  <a:lnTo>
                    <a:pt x="441" y="361"/>
                  </a:lnTo>
                  <a:lnTo>
                    <a:pt x="422" y="393"/>
                  </a:lnTo>
                  <a:lnTo>
                    <a:pt x="446" y="377"/>
                  </a:lnTo>
                  <a:lnTo>
                    <a:pt x="465" y="369"/>
                  </a:lnTo>
                  <a:lnTo>
                    <a:pt x="486" y="361"/>
                  </a:lnTo>
                  <a:lnTo>
                    <a:pt x="511" y="356"/>
                  </a:lnTo>
                  <a:lnTo>
                    <a:pt x="535" y="355"/>
                  </a:lnTo>
                  <a:lnTo>
                    <a:pt x="560" y="361"/>
                  </a:lnTo>
                  <a:lnTo>
                    <a:pt x="585" y="372"/>
                  </a:lnTo>
                  <a:lnTo>
                    <a:pt x="609" y="395"/>
                  </a:lnTo>
                  <a:lnTo>
                    <a:pt x="599" y="405"/>
                  </a:lnTo>
                  <a:lnTo>
                    <a:pt x="586" y="413"/>
                  </a:lnTo>
                  <a:lnTo>
                    <a:pt x="572" y="422"/>
                  </a:lnTo>
                  <a:lnTo>
                    <a:pt x="554" y="432"/>
                  </a:lnTo>
                  <a:lnTo>
                    <a:pt x="533" y="440"/>
                  </a:lnTo>
                  <a:lnTo>
                    <a:pt x="511" y="445"/>
                  </a:lnTo>
                  <a:lnTo>
                    <a:pt x="488" y="443"/>
                  </a:lnTo>
                  <a:lnTo>
                    <a:pt x="464" y="437"/>
                  </a:lnTo>
                  <a:lnTo>
                    <a:pt x="441" y="422"/>
                  </a:lnTo>
                  <a:lnTo>
                    <a:pt x="419" y="398"/>
                  </a:lnTo>
                  <a:lnTo>
                    <a:pt x="398" y="424"/>
                  </a:lnTo>
                  <a:lnTo>
                    <a:pt x="370" y="447"/>
                  </a:lnTo>
                  <a:lnTo>
                    <a:pt x="338" y="468"/>
                  </a:lnTo>
                  <a:lnTo>
                    <a:pt x="329" y="526"/>
                  </a:lnTo>
                  <a:lnTo>
                    <a:pt x="325" y="577"/>
                  </a:lnTo>
                  <a:lnTo>
                    <a:pt x="327" y="624"/>
                  </a:lnTo>
                  <a:lnTo>
                    <a:pt x="330" y="664"/>
                  </a:lnTo>
                  <a:lnTo>
                    <a:pt x="338" y="702"/>
                  </a:lnTo>
                  <a:lnTo>
                    <a:pt x="348" y="732"/>
                  </a:lnTo>
                  <a:lnTo>
                    <a:pt x="358" y="758"/>
                  </a:lnTo>
                  <a:lnTo>
                    <a:pt x="369" y="779"/>
                  </a:lnTo>
                  <a:lnTo>
                    <a:pt x="377" y="795"/>
                  </a:lnTo>
                  <a:lnTo>
                    <a:pt x="385" y="806"/>
                  </a:lnTo>
                  <a:lnTo>
                    <a:pt x="391" y="815"/>
                  </a:lnTo>
                  <a:lnTo>
                    <a:pt x="393" y="816"/>
                  </a:lnTo>
                  <a:lnTo>
                    <a:pt x="229" y="815"/>
                  </a:lnTo>
                  <a:lnTo>
                    <a:pt x="227" y="810"/>
                  </a:lnTo>
                  <a:lnTo>
                    <a:pt x="225" y="798"/>
                  </a:lnTo>
                  <a:lnTo>
                    <a:pt x="221" y="779"/>
                  </a:lnTo>
                  <a:lnTo>
                    <a:pt x="217" y="753"/>
                  </a:lnTo>
                  <a:lnTo>
                    <a:pt x="216" y="721"/>
                  </a:lnTo>
                  <a:lnTo>
                    <a:pt x="214" y="684"/>
                  </a:lnTo>
                  <a:lnTo>
                    <a:pt x="217" y="640"/>
                  </a:lnTo>
                  <a:lnTo>
                    <a:pt x="224" y="593"/>
                  </a:lnTo>
                  <a:lnTo>
                    <a:pt x="235" y="542"/>
                  </a:lnTo>
                  <a:lnTo>
                    <a:pt x="219" y="529"/>
                  </a:lnTo>
                  <a:lnTo>
                    <a:pt x="201" y="510"/>
                  </a:lnTo>
                  <a:lnTo>
                    <a:pt x="180" y="482"/>
                  </a:lnTo>
                  <a:lnTo>
                    <a:pt x="163" y="448"/>
                  </a:lnTo>
                  <a:lnTo>
                    <a:pt x="140" y="461"/>
                  </a:lnTo>
                  <a:lnTo>
                    <a:pt x="119" y="464"/>
                  </a:lnTo>
                  <a:lnTo>
                    <a:pt x="98" y="460"/>
                  </a:lnTo>
                  <a:lnTo>
                    <a:pt x="79" y="450"/>
                  </a:lnTo>
                  <a:lnTo>
                    <a:pt x="60" y="435"/>
                  </a:lnTo>
                  <a:lnTo>
                    <a:pt x="44" y="419"/>
                  </a:lnTo>
                  <a:lnTo>
                    <a:pt x="29" y="401"/>
                  </a:lnTo>
                  <a:lnTo>
                    <a:pt x="16" y="385"/>
                  </a:lnTo>
                  <a:lnTo>
                    <a:pt x="8" y="371"/>
                  </a:lnTo>
                  <a:lnTo>
                    <a:pt x="2" y="361"/>
                  </a:lnTo>
                  <a:lnTo>
                    <a:pt x="0" y="358"/>
                  </a:lnTo>
                  <a:lnTo>
                    <a:pt x="32" y="355"/>
                  </a:lnTo>
                  <a:lnTo>
                    <a:pt x="60" y="355"/>
                  </a:lnTo>
                  <a:lnTo>
                    <a:pt x="84" y="361"/>
                  </a:lnTo>
                  <a:lnTo>
                    <a:pt x="105" y="369"/>
                  </a:lnTo>
                  <a:lnTo>
                    <a:pt x="122" y="380"/>
                  </a:lnTo>
                  <a:lnTo>
                    <a:pt x="137" y="393"/>
                  </a:lnTo>
                  <a:lnTo>
                    <a:pt x="148" y="406"/>
                  </a:lnTo>
                  <a:lnTo>
                    <a:pt x="143" y="376"/>
                  </a:lnTo>
                  <a:lnTo>
                    <a:pt x="140" y="343"/>
                  </a:lnTo>
                  <a:lnTo>
                    <a:pt x="139" y="306"/>
                  </a:lnTo>
                  <a:lnTo>
                    <a:pt x="142" y="264"/>
                  </a:lnTo>
                  <a:lnTo>
                    <a:pt x="142" y="269"/>
                  </a:lnTo>
                  <a:lnTo>
                    <a:pt x="143" y="282"/>
                  </a:lnTo>
                  <a:lnTo>
                    <a:pt x="145" y="303"/>
                  </a:lnTo>
                  <a:lnTo>
                    <a:pt x="148" y="327"/>
                  </a:lnTo>
                  <a:lnTo>
                    <a:pt x="155" y="355"/>
                  </a:lnTo>
                  <a:lnTo>
                    <a:pt x="164" y="384"/>
                  </a:lnTo>
                  <a:lnTo>
                    <a:pt x="166" y="358"/>
                  </a:lnTo>
                  <a:lnTo>
                    <a:pt x="172" y="335"/>
                  </a:lnTo>
                  <a:lnTo>
                    <a:pt x="180" y="319"/>
                  </a:lnTo>
                  <a:lnTo>
                    <a:pt x="190" y="305"/>
                  </a:lnTo>
                  <a:lnTo>
                    <a:pt x="200" y="295"/>
                  </a:lnTo>
                  <a:lnTo>
                    <a:pt x="208" y="289"/>
                  </a:lnTo>
                  <a:lnTo>
                    <a:pt x="214" y="285"/>
                  </a:lnTo>
                  <a:lnTo>
                    <a:pt x="216" y="284"/>
                  </a:lnTo>
                  <a:lnTo>
                    <a:pt x="224" y="316"/>
                  </a:lnTo>
                  <a:lnTo>
                    <a:pt x="225" y="342"/>
                  </a:lnTo>
                  <a:lnTo>
                    <a:pt x="225" y="363"/>
                  </a:lnTo>
                  <a:lnTo>
                    <a:pt x="221" y="380"/>
                  </a:lnTo>
                  <a:lnTo>
                    <a:pt x="214" y="392"/>
                  </a:lnTo>
                  <a:lnTo>
                    <a:pt x="206" y="401"/>
                  </a:lnTo>
                  <a:lnTo>
                    <a:pt x="198" y="408"/>
                  </a:lnTo>
                  <a:lnTo>
                    <a:pt x="188" y="413"/>
                  </a:lnTo>
                  <a:lnTo>
                    <a:pt x="180" y="414"/>
                  </a:lnTo>
                  <a:lnTo>
                    <a:pt x="195" y="432"/>
                  </a:lnTo>
                  <a:lnTo>
                    <a:pt x="213" y="448"/>
                  </a:lnTo>
                  <a:lnTo>
                    <a:pt x="234" y="461"/>
                  </a:lnTo>
                  <a:lnTo>
                    <a:pt x="259" y="468"/>
                  </a:lnTo>
                  <a:lnTo>
                    <a:pt x="263" y="461"/>
                  </a:lnTo>
                  <a:lnTo>
                    <a:pt x="264" y="455"/>
                  </a:lnTo>
                  <a:lnTo>
                    <a:pt x="282" y="405"/>
                  </a:lnTo>
                  <a:lnTo>
                    <a:pt x="295" y="360"/>
                  </a:lnTo>
                  <a:lnTo>
                    <a:pt x="301" y="316"/>
                  </a:lnTo>
                  <a:lnTo>
                    <a:pt x="304" y="277"/>
                  </a:lnTo>
                  <a:lnTo>
                    <a:pt x="282" y="282"/>
                  </a:lnTo>
                  <a:lnTo>
                    <a:pt x="264" y="279"/>
                  </a:lnTo>
                  <a:lnTo>
                    <a:pt x="250" y="271"/>
                  </a:lnTo>
                  <a:lnTo>
                    <a:pt x="237" y="256"/>
                  </a:lnTo>
                  <a:lnTo>
                    <a:pt x="227" y="240"/>
                  </a:lnTo>
                  <a:lnTo>
                    <a:pt x="214" y="205"/>
                  </a:lnTo>
                  <a:lnTo>
                    <a:pt x="211" y="188"/>
                  </a:lnTo>
                  <a:lnTo>
                    <a:pt x="209" y="176"/>
                  </a:lnTo>
                  <a:lnTo>
                    <a:pt x="208" y="166"/>
                  </a:lnTo>
                  <a:lnTo>
                    <a:pt x="208" y="163"/>
                  </a:lnTo>
                  <a:lnTo>
                    <a:pt x="232" y="164"/>
                  </a:lnTo>
                  <a:lnTo>
                    <a:pt x="253" y="169"/>
                  </a:lnTo>
                  <a:lnTo>
                    <a:pt x="269" y="179"/>
                  </a:lnTo>
                  <a:lnTo>
                    <a:pt x="283" y="190"/>
                  </a:lnTo>
                  <a:lnTo>
                    <a:pt x="293" y="203"/>
                  </a:lnTo>
                  <a:lnTo>
                    <a:pt x="301" y="216"/>
                  </a:lnTo>
                  <a:lnTo>
                    <a:pt x="296" y="187"/>
                  </a:lnTo>
                  <a:lnTo>
                    <a:pt x="291" y="163"/>
                  </a:lnTo>
                  <a:lnTo>
                    <a:pt x="287" y="143"/>
                  </a:lnTo>
                  <a:lnTo>
                    <a:pt x="280" y="129"/>
                  </a:lnTo>
                  <a:lnTo>
                    <a:pt x="277" y="121"/>
                  </a:lnTo>
                  <a:lnTo>
                    <a:pt x="275" y="118"/>
                  </a:lnTo>
                  <a:lnTo>
                    <a:pt x="277" y="119"/>
                  </a:lnTo>
                  <a:lnTo>
                    <a:pt x="283" y="127"/>
                  </a:lnTo>
                  <a:lnTo>
                    <a:pt x="293" y="140"/>
                  </a:lnTo>
                  <a:lnTo>
                    <a:pt x="304" y="158"/>
                  </a:lnTo>
                  <a:lnTo>
                    <a:pt x="317" y="180"/>
                  </a:lnTo>
                  <a:lnTo>
                    <a:pt x="319" y="168"/>
                  </a:lnTo>
                  <a:lnTo>
                    <a:pt x="314" y="153"/>
                  </a:lnTo>
                  <a:lnTo>
                    <a:pt x="309" y="135"/>
                  </a:lnTo>
                  <a:lnTo>
                    <a:pt x="306" y="114"/>
                  </a:lnTo>
                  <a:lnTo>
                    <a:pt x="304" y="92"/>
                  </a:lnTo>
                  <a:lnTo>
                    <a:pt x="306" y="66"/>
                  </a:lnTo>
                  <a:lnTo>
                    <a:pt x="311" y="42"/>
                  </a:lnTo>
                  <a:lnTo>
                    <a:pt x="322" y="19"/>
                  </a:lnTo>
                  <a:lnTo>
                    <a:pt x="3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Freeform 17">
              <a:extLst>
                <a:ext uri="{FF2B5EF4-FFF2-40B4-BE49-F238E27FC236}">
                  <a16:creationId xmlns:a16="http://schemas.microsoft.com/office/drawing/2014/main" id="{97E45046-4520-D34F-A848-0F1B5733FD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2613" y="3905251"/>
              <a:ext cx="136525" cy="279400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42" y="10"/>
                </a:cxn>
                <a:cxn ang="0">
                  <a:pos x="50" y="21"/>
                </a:cxn>
                <a:cxn ang="0">
                  <a:pos x="61" y="36"/>
                </a:cxn>
                <a:cxn ang="0">
                  <a:pos x="71" y="53"/>
                </a:cxn>
                <a:cxn ang="0">
                  <a:pos x="79" y="73"/>
                </a:cxn>
                <a:cxn ang="0">
                  <a:pos x="84" y="94"/>
                </a:cxn>
                <a:cxn ang="0">
                  <a:pos x="86" y="115"/>
                </a:cxn>
                <a:cxn ang="0">
                  <a:pos x="79" y="137"/>
                </a:cxn>
                <a:cxn ang="0">
                  <a:pos x="66" y="157"/>
                </a:cxn>
                <a:cxn ang="0">
                  <a:pos x="44" y="176"/>
                </a:cxn>
                <a:cxn ang="0">
                  <a:pos x="41" y="174"/>
                </a:cxn>
                <a:cxn ang="0">
                  <a:pos x="36" y="166"/>
                </a:cxn>
                <a:cxn ang="0">
                  <a:pos x="26" y="157"/>
                </a:cxn>
                <a:cxn ang="0">
                  <a:pos x="16" y="142"/>
                </a:cxn>
                <a:cxn ang="0">
                  <a:pos x="8" y="124"/>
                </a:cxn>
                <a:cxn ang="0">
                  <a:pos x="2" y="103"/>
                </a:cxn>
                <a:cxn ang="0">
                  <a:pos x="0" y="81"/>
                </a:cxn>
                <a:cxn ang="0">
                  <a:pos x="3" y="55"/>
                </a:cxn>
                <a:cxn ang="0">
                  <a:pos x="13" y="28"/>
                </a:cxn>
                <a:cxn ang="0">
                  <a:pos x="32" y="0"/>
                </a:cxn>
              </a:cxnLst>
              <a:rect l="0" t="0" r="r" b="b"/>
              <a:pathLst>
                <a:path w="86" h="176">
                  <a:moveTo>
                    <a:pt x="32" y="0"/>
                  </a:moveTo>
                  <a:lnTo>
                    <a:pt x="42" y="10"/>
                  </a:lnTo>
                  <a:lnTo>
                    <a:pt x="50" y="21"/>
                  </a:lnTo>
                  <a:lnTo>
                    <a:pt x="61" y="36"/>
                  </a:lnTo>
                  <a:lnTo>
                    <a:pt x="71" y="53"/>
                  </a:lnTo>
                  <a:lnTo>
                    <a:pt x="79" y="73"/>
                  </a:lnTo>
                  <a:lnTo>
                    <a:pt x="84" y="94"/>
                  </a:lnTo>
                  <a:lnTo>
                    <a:pt x="86" y="115"/>
                  </a:lnTo>
                  <a:lnTo>
                    <a:pt x="79" y="137"/>
                  </a:lnTo>
                  <a:lnTo>
                    <a:pt x="66" y="157"/>
                  </a:lnTo>
                  <a:lnTo>
                    <a:pt x="44" y="176"/>
                  </a:lnTo>
                  <a:lnTo>
                    <a:pt x="41" y="174"/>
                  </a:lnTo>
                  <a:lnTo>
                    <a:pt x="36" y="166"/>
                  </a:lnTo>
                  <a:lnTo>
                    <a:pt x="26" y="157"/>
                  </a:lnTo>
                  <a:lnTo>
                    <a:pt x="16" y="142"/>
                  </a:lnTo>
                  <a:lnTo>
                    <a:pt x="8" y="124"/>
                  </a:lnTo>
                  <a:lnTo>
                    <a:pt x="2" y="103"/>
                  </a:lnTo>
                  <a:lnTo>
                    <a:pt x="0" y="81"/>
                  </a:lnTo>
                  <a:lnTo>
                    <a:pt x="3" y="55"/>
                  </a:lnTo>
                  <a:lnTo>
                    <a:pt x="13" y="28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Freeform 18">
              <a:extLst>
                <a:ext uri="{FF2B5EF4-FFF2-40B4-BE49-F238E27FC236}">
                  <a16:creationId xmlns:a16="http://schemas.microsoft.com/office/drawing/2014/main" id="{96189FF2-2108-1545-91BA-1D6DF612C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75" y="4117976"/>
              <a:ext cx="206375" cy="203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0"/>
                </a:cxn>
                <a:cxn ang="0">
                  <a:pos x="56" y="7"/>
                </a:cxn>
                <a:cxn ang="0">
                  <a:pos x="77" y="18"/>
                </a:cxn>
                <a:cxn ang="0">
                  <a:pos x="93" y="31"/>
                </a:cxn>
                <a:cxn ang="0">
                  <a:pos x="106" y="48"/>
                </a:cxn>
                <a:cxn ang="0">
                  <a:pos x="116" y="65"/>
                </a:cxn>
                <a:cxn ang="0">
                  <a:pos x="122" y="82"/>
                </a:cxn>
                <a:cxn ang="0">
                  <a:pos x="127" y="97"/>
                </a:cxn>
                <a:cxn ang="0">
                  <a:pos x="129" y="110"/>
                </a:cxn>
                <a:cxn ang="0">
                  <a:pos x="130" y="118"/>
                </a:cxn>
                <a:cxn ang="0">
                  <a:pos x="130" y="121"/>
                </a:cxn>
                <a:cxn ang="0">
                  <a:pos x="105" y="128"/>
                </a:cxn>
                <a:cxn ang="0">
                  <a:pos x="82" y="126"/>
                </a:cxn>
                <a:cxn ang="0">
                  <a:pos x="63" y="119"/>
                </a:cxn>
                <a:cxn ang="0">
                  <a:pos x="47" y="108"/>
                </a:cxn>
                <a:cxn ang="0">
                  <a:pos x="34" y="92"/>
                </a:cxn>
                <a:cxn ang="0">
                  <a:pos x="22" y="76"/>
                </a:cxn>
                <a:cxn ang="0">
                  <a:pos x="14" y="58"/>
                </a:cxn>
                <a:cxn ang="0">
                  <a:pos x="8" y="40"/>
                </a:cxn>
                <a:cxn ang="0">
                  <a:pos x="5" y="24"/>
                </a:cxn>
                <a:cxn ang="0">
                  <a:pos x="1" y="11"/>
                </a:cxn>
                <a:cxn ang="0">
                  <a:pos x="0" y="3"/>
                </a:cxn>
                <a:cxn ang="0">
                  <a:pos x="0" y="0"/>
                </a:cxn>
              </a:cxnLst>
              <a:rect l="0" t="0" r="r" b="b"/>
              <a:pathLst>
                <a:path w="130" h="128">
                  <a:moveTo>
                    <a:pt x="0" y="0"/>
                  </a:moveTo>
                  <a:lnTo>
                    <a:pt x="30" y="0"/>
                  </a:lnTo>
                  <a:lnTo>
                    <a:pt x="56" y="7"/>
                  </a:lnTo>
                  <a:lnTo>
                    <a:pt x="77" y="18"/>
                  </a:lnTo>
                  <a:lnTo>
                    <a:pt x="93" y="31"/>
                  </a:lnTo>
                  <a:lnTo>
                    <a:pt x="106" y="48"/>
                  </a:lnTo>
                  <a:lnTo>
                    <a:pt x="116" y="65"/>
                  </a:lnTo>
                  <a:lnTo>
                    <a:pt x="122" y="82"/>
                  </a:lnTo>
                  <a:lnTo>
                    <a:pt x="127" y="97"/>
                  </a:lnTo>
                  <a:lnTo>
                    <a:pt x="129" y="110"/>
                  </a:lnTo>
                  <a:lnTo>
                    <a:pt x="130" y="118"/>
                  </a:lnTo>
                  <a:lnTo>
                    <a:pt x="130" y="121"/>
                  </a:lnTo>
                  <a:lnTo>
                    <a:pt x="105" y="128"/>
                  </a:lnTo>
                  <a:lnTo>
                    <a:pt x="82" y="126"/>
                  </a:lnTo>
                  <a:lnTo>
                    <a:pt x="63" y="119"/>
                  </a:lnTo>
                  <a:lnTo>
                    <a:pt x="47" y="108"/>
                  </a:lnTo>
                  <a:lnTo>
                    <a:pt x="34" y="92"/>
                  </a:lnTo>
                  <a:lnTo>
                    <a:pt x="22" y="76"/>
                  </a:lnTo>
                  <a:lnTo>
                    <a:pt x="14" y="58"/>
                  </a:lnTo>
                  <a:lnTo>
                    <a:pt x="8" y="40"/>
                  </a:lnTo>
                  <a:lnTo>
                    <a:pt x="5" y="24"/>
                  </a:lnTo>
                  <a:lnTo>
                    <a:pt x="1" y="11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33F2A93C-5B3D-164A-A62E-FB87F2A1F1E1}"/>
              </a:ext>
            </a:extLst>
          </p:cNvPr>
          <p:cNvGrpSpPr/>
          <p:nvPr/>
        </p:nvGrpSpPr>
        <p:grpSpPr>
          <a:xfrm>
            <a:off x="4203913" y="3375046"/>
            <a:ext cx="959371" cy="755497"/>
            <a:chOff x="1341438" y="1931122"/>
            <a:chExt cx="2849562" cy="2244003"/>
          </a:xfrm>
        </p:grpSpPr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AA8B82AA-3E9C-374F-B350-0700C06C51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9278" y="2519362"/>
              <a:ext cx="190500" cy="903287"/>
            </a:xfrm>
            <a:custGeom>
              <a:avLst/>
              <a:gdLst>
                <a:gd name="T0" fmla="*/ 200 w 400"/>
                <a:gd name="T1" fmla="*/ 0 h 1906"/>
                <a:gd name="T2" fmla="*/ 0 w 400"/>
                <a:gd name="T3" fmla="*/ 200 h 1906"/>
                <a:gd name="T4" fmla="*/ 0 w 400"/>
                <a:gd name="T5" fmla="*/ 1906 h 1906"/>
                <a:gd name="T6" fmla="*/ 400 w 400"/>
                <a:gd name="T7" fmla="*/ 1906 h 1906"/>
                <a:gd name="T8" fmla="*/ 400 w 400"/>
                <a:gd name="T9" fmla="*/ 200 h 1906"/>
                <a:gd name="T10" fmla="*/ 200 w 400"/>
                <a:gd name="T11" fmla="*/ 0 h 1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0" h="1906">
                  <a:moveTo>
                    <a:pt x="200" y="0"/>
                  </a:moveTo>
                  <a:cubicBezTo>
                    <a:pt x="89" y="0"/>
                    <a:pt x="0" y="90"/>
                    <a:pt x="0" y="200"/>
                  </a:cubicBezTo>
                  <a:cubicBezTo>
                    <a:pt x="0" y="1906"/>
                    <a:pt x="0" y="1906"/>
                    <a:pt x="0" y="1906"/>
                  </a:cubicBezTo>
                  <a:cubicBezTo>
                    <a:pt x="400" y="1906"/>
                    <a:pt x="400" y="1906"/>
                    <a:pt x="400" y="1906"/>
                  </a:cubicBezTo>
                  <a:cubicBezTo>
                    <a:pt x="400" y="200"/>
                    <a:pt x="400" y="200"/>
                    <a:pt x="400" y="200"/>
                  </a:cubicBezTo>
                  <a:cubicBezTo>
                    <a:pt x="400" y="90"/>
                    <a:pt x="310" y="0"/>
                    <a:pt x="200" y="0"/>
                  </a:cubicBezTo>
                  <a:close/>
                </a:path>
              </a:pathLst>
            </a:custGeom>
            <a:solidFill>
              <a:srgbClr val="3080A8">
                <a:lumMod val="20000"/>
                <a:lumOff val="8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CAD5E41A-F0DF-594F-9025-B78A58266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1438" y="3363913"/>
              <a:ext cx="2849562" cy="811212"/>
            </a:xfrm>
            <a:custGeom>
              <a:avLst/>
              <a:gdLst>
                <a:gd name="T0" fmla="*/ 6000 w 6000"/>
                <a:gd name="T1" fmla="*/ 533 h 1715"/>
                <a:gd name="T2" fmla="*/ 5467 w 6000"/>
                <a:gd name="T3" fmla="*/ 0 h 1715"/>
                <a:gd name="T4" fmla="*/ 533 w 6000"/>
                <a:gd name="T5" fmla="*/ 0 h 1715"/>
                <a:gd name="T6" fmla="*/ 0 w 6000"/>
                <a:gd name="T7" fmla="*/ 533 h 1715"/>
                <a:gd name="T8" fmla="*/ 0 w 6000"/>
                <a:gd name="T9" fmla="*/ 1182 h 1715"/>
                <a:gd name="T10" fmla="*/ 533 w 6000"/>
                <a:gd name="T11" fmla="*/ 1715 h 1715"/>
                <a:gd name="T12" fmla="*/ 5467 w 6000"/>
                <a:gd name="T13" fmla="*/ 1715 h 1715"/>
                <a:gd name="T14" fmla="*/ 6000 w 6000"/>
                <a:gd name="T15" fmla="*/ 1182 h 1715"/>
                <a:gd name="T16" fmla="*/ 6000 w 6000"/>
                <a:gd name="T17" fmla="*/ 533 h 1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00" h="1715">
                  <a:moveTo>
                    <a:pt x="6000" y="533"/>
                  </a:moveTo>
                  <a:cubicBezTo>
                    <a:pt x="6000" y="240"/>
                    <a:pt x="5760" y="0"/>
                    <a:pt x="5467" y="0"/>
                  </a:cubicBezTo>
                  <a:cubicBezTo>
                    <a:pt x="533" y="0"/>
                    <a:pt x="533" y="0"/>
                    <a:pt x="533" y="0"/>
                  </a:cubicBezTo>
                  <a:cubicBezTo>
                    <a:pt x="240" y="0"/>
                    <a:pt x="0" y="240"/>
                    <a:pt x="0" y="533"/>
                  </a:cubicBezTo>
                  <a:cubicBezTo>
                    <a:pt x="0" y="1182"/>
                    <a:pt x="0" y="1182"/>
                    <a:pt x="0" y="1182"/>
                  </a:cubicBezTo>
                  <a:cubicBezTo>
                    <a:pt x="0" y="1475"/>
                    <a:pt x="240" y="1715"/>
                    <a:pt x="533" y="1715"/>
                  </a:cubicBezTo>
                  <a:cubicBezTo>
                    <a:pt x="5467" y="1715"/>
                    <a:pt x="5467" y="1715"/>
                    <a:pt x="5467" y="1715"/>
                  </a:cubicBezTo>
                  <a:cubicBezTo>
                    <a:pt x="5760" y="1715"/>
                    <a:pt x="6000" y="1475"/>
                    <a:pt x="6000" y="1182"/>
                  </a:cubicBezTo>
                  <a:lnTo>
                    <a:pt x="6000" y="533"/>
                  </a:lnTo>
                  <a:close/>
                </a:path>
              </a:pathLst>
            </a:custGeom>
            <a:solidFill>
              <a:sysClr val="windowText" lastClr="000000">
                <a:lumMod val="65000"/>
                <a:lumOff val="35000"/>
              </a:sys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C204ED8C-2340-EA4F-BA01-2BE07D414A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3773" y="2112736"/>
              <a:ext cx="561509" cy="209692"/>
            </a:xfrm>
            <a:custGeom>
              <a:avLst/>
              <a:gdLst>
                <a:gd name="T0" fmla="*/ 1502 w 1612"/>
                <a:gd name="T1" fmla="*/ 594 h 603"/>
                <a:gd name="T2" fmla="*/ 1431 w 1612"/>
                <a:gd name="T3" fmla="*/ 564 h 603"/>
                <a:gd name="T4" fmla="*/ 181 w 1612"/>
                <a:gd name="T5" fmla="*/ 564 h 603"/>
                <a:gd name="T6" fmla="*/ 39 w 1612"/>
                <a:gd name="T7" fmla="*/ 564 h 603"/>
                <a:gd name="T8" fmla="*/ 39 w 1612"/>
                <a:gd name="T9" fmla="*/ 423 h 603"/>
                <a:gd name="T10" fmla="*/ 1572 w 1612"/>
                <a:gd name="T11" fmla="*/ 423 h 603"/>
                <a:gd name="T12" fmla="*/ 1572 w 1612"/>
                <a:gd name="T13" fmla="*/ 564 h 603"/>
                <a:gd name="T14" fmla="*/ 1502 w 1612"/>
                <a:gd name="T15" fmla="*/ 594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12" h="603">
                  <a:moveTo>
                    <a:pt x="1502" y="594"/>
                  </a:moveTo>
                  <a:cubicBezTo>
                    <a:pt x="1476" y="594"/>
                    <a:pt x="1451" y="584"/>
                    <a:pt x="1431" y="564"/>
                  </a:cubicBezTo>
                  <a:cubicBezTo>
                    <a:pt x="1086" y="220"/>
                    <a:pt x="525" y="220"/>
                    <a:pt x="181" y="564"/>
                  </a:cubicBezTo>
                  <a:cubicBezTo>
                    <a:pt x="141" y="603"/>
                    <a:pt x="78" y="603"/>
                    <a:pt x="39" y="564"/>
                  </a:cubicBezTo>
                  <a:cubicBezTo>
                    <a:pt x="0" y="525"/>
                    <a:pt x="0" y="462"/>
                    <a:pt x="39" y="423"/>
                  </a:cubicBezTo>
                  <a:cubicBezTo>
                    <a:pt x="462" y="0"/>
                    <a:pt x="1150" y="0"/>
                    <a:pt x="1572" y="423"/>
                  </a:cubicBezTo>
                  <a:cubicBezTo>
                    <a:pt x="1612" y="462"/>
                    <a:pt x="1612" y="525"/>
                    <a:pt x="1572" y="564"/>
                  </a:cubicBezTo>
                  <a:cubicBezTo>
                    <a:pt x="1553" y="584"/>
                    <a:pt x="1527" y="594"/>
                    <a:pt x="1502" y="594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714180A7-E2F0-7049-82DE-B90CAC081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2618" y="1931122"/>
              <a:ext cx="803819" cy="223669"/>
            </a:xfrm>
            <a:custGeom>
              <a:avLst/>
              <a:gdLst>
                <a:gd name="T0" fmla="*/ 2198 w 2308"/>
                <a:gd name="T1" fmla="*/ 632 h 641"/>
                <a:gd name="T2" fmla="*/ 2127 w 2308"/>
                <a:gd name="T3" fmla="*/ 602 h 641"/>
                <a:gd name="T4" fmla="*/ 181 w 2308"/>
                <a:gd name="T5" fmla="*/ 602 h 641"/>
                <a:gd name="T6" fmla="*/ 39 w 2308"/>
                <a:gd name="T7" fmla="*/ 602 h 641"/>
                <a:gd name="T8" fmla="*/ 39 w 2308"/>
                <a:gd name="T9" fmla="*/ 461 h 641"/>
                <a:gd name="T10" fmla="*/ 1154 w 2308"/>
                <a:gd name="T11" fmla="*/ 0 h 641"/>
                <a:gd name="T12" fmla="*/ 2268 w 2308"/>
                <a:gd name="T13" fmla="*/ 461 h 641"/>
                <a:gd name="T14" fmla="*/ 2268 w 2308"/>
                <a:gd name="T15" fmla="*/ 602 h 641"/>
                <a:gd name="T16" fmla="*/ 2198 w 2308"/>
                <a:gd name="T17" fmla="*/ 632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8" h="641">
                  <a:moveTo>
                    <a:pt x="2198" y="632"/>
                  </a:moveTo>
                  <a:cubicBezTo>
                    <a:pt x="2172" y="632"/>
                    <a:pt x="2147" y="622"/>
                    <a:pt x="2127" y="602"/>
                  </a:cubicBezTo>
                  <a:cubicBezTo>
                    <a:pt x="1590" y="66"/>
                    <a:pt x="717" y="66"/>
                    <a:pt x="181" y="602"/>
                  </a:cubicBezTo>
                  <a:cubicBezTo>
                    <a:pt x="142" y="641"/>
                    <a:pt x="78" y="641"/>
                    <a:pt x="39" y="602"/>
                  </a:cubicBezTo>
                  <a:cubicBezTo>
                    <a:pt x="0" y="563"/>
                    <a:pt x="0" y="500"/>
                    <a:pt x="39" y="461"/>
                  </a:cubicBezTo>
                  <a:cubicBezTo>
                    <a:pt x="336" y="164"/>
                    <a:pt x="732" y="0"/>
                    <a:pt x="1154" y="0"/>
                  </a:cubicBezTo>
                  <a:cubicBezTo>
                    <a:pt x="1575" y="0"/>
                    <a:pt x="1971" y="164"/>
                    <a:pt x="2268" y="461"/>
                  </a:cubicBezTo>
                  <a:cubicBezTo>
                    <a:pt x="2308" y="500"/>
                    <a:pt x="2308" y="563"/>
                    <a:pt x="2268" y="602"/>
                  </a:cubicBezTo>
                  <a:cubicBezTo>
                    <a:pt x="2249" y="622"/>
                    <a:pt x="2223" y="632"/>
                    <a:pt x="2198" y="632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2" name="Freeform 10">
              <a:extLst>
                <a:ext uri="{FF2B5EF4-FFF2-40B4-BE49-F238E27FC236}">
                  <a16:creationId xmlns:a16="http://schemas.microsoft.com/office/drawing/2014/main" id="{D9E69654-647A-7B4C-82F3-C402F1367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8700" y="3635374"/>
              <a:ext cx="95250" cy="268288"/>
            </a:xfrm>
            <a:custGeom>
              <a:avLst/>
              <a:gdLst>
                <a:gd name="T0" fmla="*/ 100 w 200"/>
                <a:gd name="T1" fmla="*/ 565 h 565"/>
                <a:gd name="T2" fmla="*/ 0 w 200"/>
                <a:gd name="T3" fmla="*/ 465 h 565"/>
                <a:gd name="T4" fmla="*/ 0 w 200"/>
                <a:gd name="T5" fmla="*/ 100 h 565"/>
                <a:gd name="T6" fmla="*/ 100 w 200"/>
                <a:gd name="T7" fmla="*/ 0 h 565"/>
                <a:gd name="T8" fmla="*/ 200 w 200"/>
                <a:gd name="T9" fmla="*/ 100 h 565"/>
                <a:gd name="T10" fmla="*/ 200 w 200"/>
                <a:gd name="T11" fmla="*/ 465 h 565"/>
                <a:gd name="T12" fmla="*/ 100 w 200"/>
                <a:gd name="T13" fmla="*/ 565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565">
                  <a:moveTo>
                    <a:pt x="100" y="565"/>
                  </a:moveTo>
                  <a:cubicBezTo>
                    <a:pt x="45" y="565"/>
                    <a:pt x="0" y="520"/>
                    <a:pt x="0" y="465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45"/>
                    <a:pt x="45" y="0"/>
                    <a:pt x="100" y="0"/>
                  </a:cubicBezTo>
                  <a:cubicBezTo>
                    <a:pt x="155" y="0"/>
                    <a:pt x="200" y="45"/>
                    <a:pt x="200" y="100"/>
                  </a:cubicBezTo>
                  <a:cubicBezTo>
                    <a:pt x="200" y="465"/>
                    <a:pt x="200" y="465"/>
                    <a:pt x="200" y="465"/>
                  </a:cubicBezTo>
                  <a:cubicBezTo>
                    <a:pt x="200" y="520"/>
                    <a:pt x="155" y="565"/>
                    <a:pt x="100" y="5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3" name="Freeform 11">
              <a:extLst>
                <a:ext uri="{FF2B5EF4-FFF2-40B4-BE49-F238E27FC236}">
                  <a16:creationId xmlns:a16="http://schemas.microsoft.com/office/drawing/2014/main" id="{C50B9BF0-0C5E-B04A-A7D9-3832FDFCB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9375" y="3635374"/>
              <a:ext cx="95250" cy="268288"/>
            </a:xfrm>
            <a:custGeom>
              <a:avLst/>
              <a:gdLst>
                <a:gd name="T0" fmla="*/ 100 w 200"/>
                <a:gd name="T1" fmla="*/ 565 h 565"/>
                <a:gd name="T2" fmla="*/ 0 w 200"/>
                <a:gd name="T3" fmla="*/ 465 h 565"/>
                <a:gd name="T4" fmla="*/ 0 w 200"/>
                <a:gd name="T5" fmla="*/ 100 h 565"/>
                <a:gd name="T6" fmla="*/ 100 w 200"/>
                <a:gd name="T7" fmla="*/ 0 h 565"/>
                <a:gd name="T8" fmla="*/ 200 w 200"/>
                <a:gd name="T9" fmla="*/ 100 h 565"/>
                <a:gd name="T10" fmla="*/ 200 w 200"/>
                <a:gd name="T11" fmla="*/ 465 h 565"/>
                <a:gd name="T12" fmla="*/ 100 w 200"/>
                <a:gd name="T13" fmla="*/ 565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565">
                  <a:moveTo>
                    <a:pt x="100" y="565"/>
                  </a:moveTo>
                  <a:cubicBezTo>
                    <a:pt x="45" y="565"/>
                    <a:pt x="0" y="520"/>
                    <a:pt x="0" y="465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45"/>
                    <a:pt x="45" y="0"/>
                    <a:pt x="100" y="0"/>
                  </a:cubicBezTo>
                  <a:cubicBezTo>
                    <a:pt x="155" y="0"/>
                    <a:pt x="200" y="45"/>
                    <a:pt x="200" y="100"/>
                  </a:cubicBezTo>
                  <a:cubicBezTo>
                    <a:pt x="200" y="465"/>
                    <a:pt x="200" y="465"/>
                    <a:pt x="200" y="465"/>
                  </a:cubicBezTo>
                  <a:cubicBezTo>
                    <a:pt x="200" y="520"/>
                    <a:pt x="155" y="565"/>
                    <a:pt x="100" y="5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4" name="Freeform 12">
              <a:extLst>
                <a:ext uri="{FF2B5EF4-FFF2-40B4-BE49-F238E27FC236}">
                  <a16:creationId xmlns:a16="http://schemas.microsoft.com/office/drawing/2014/main" id="{362FF7A1-A833-3C49-9859-96325FA9DC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0049" y="3635374"/>
              <a:ext cx="93662" cy="268288"/>
            </a:xfrm>
            <a:custGeom>
              <a:avLst/>
              <a:gdLst>
                <a:gd name="T0" fmla="*/ 100 w 200"/>
                <a:gd name="T1" fmla="*/ 565 h 565"/>
                <a:gd name="T2" fmla="*/ 0 w 200"/>
                <a:gd name="T3" fmla="*/ 465 h 565"/>
                <a:gd name="T4" fmla="*/ 0 w 200"/>
                <a:gd name="T5" fmla="*/ 100 h 565"/>
                <a:gd name="T6" fmla="*/ 100 w 200"/>
                <a:gd name="T7" fmla="*/ 0 h 565"/>
                <a:gd name="T8" fmla="*/ 200 w 200"/>
                <a:gd name="T9" fmla="*/ 100 h 565"/>
                <a:gd name="T10" fmla="*/ 200 w 200"/>
                <a:gd name="T11" fmla="*/ 465 h 565"/>
                <a:gd name="T12" fmla="*/ 100 w 200"/>
                <a:gd name="T13" fmla="*/ 565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565">
                  <a:moveTo>
                    <a:pt x="100" y="565"/>
                  </a:moveTo>
                  <a:cubicBezTo>
                    <a:pt x="45" y="565"/>
                    <a:pt x="0" y="520"/>
                    <a:pt x="0" y="465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45"/>
                    <a:pt x="45" y="0"/>
                    <a:pt x="100" y="0"/>
                  </a:cubicBezTo>
                  <a:cubicBezTo>
                    <a:pt x="155" y="0"/>
                    <a:pt x="200" y="45"/>
                    <a:pt x="200" y="100"/>
                  </a:cubicBezTo>
                  <a:cubicBezTo>
                    <a:pt x="200" y="465"/>
                    <a:pt x="200" y="465"/>
                    <a:pt x="200" y="465"/>
                  </a:cubicBezTo>
                  <a:cubicBezTo>
                    <a:pt x="200" y="520"/>
                    <a:pt x="155" y="565"/>
                    <a:pt x="100" y="5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15" name="Right Arrow 114">
            <a:extLst>
              <a:ext uri="{FF2B5EF4-FFF2-40B4-BE49-F238E27FC236}">
                <a16:creationId xmlns:a16="http://schemas.microsoft.com/office/drawing/2014/main" id="{C44A022A-33A8-4E49-B44A-AD6215A1185D}"/>
              </a:ext>
            </a:extLst>
          </p:cNvPr>
          <p:cNvSpPr/>
          <p:nvPr/>
        </p:nvSpPr>
        <p:spPr>
          <a:xfrm>
            <a:off x="2989899" y="3709284"/>
            <a:ext cx="704807" cy="556035"/>
          </a:xfrm>
          <a:prstGeom prst="rightArrow">
            <a:avLst/>
          </a:prstGeom>
          <a:solidFill>
            <a:sysClr val="window" lastClr="FFFFFF">
              <a:lumMod val="75000"/>
            </a:sysClr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5F60261-F287-B140-A097-4C212AF16E8C}"/>
              </a:ext>
            </a:extLst>
          </p:cNvPr>
          <p:cNvSpPr txBox="1"/>
          <p:nvPr/>
        </p:nvSpPr>
        <p:spPr>
          <a:xfrm>
            <a:off x="1051679" y="4720500"/>
            <a:ext cx="1516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Light </a:t>
            </a: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sensor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detects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there is NO luminosity, which means it is night</a:t>
            </a:r>
            <a:endParaRPr kumimoji="0" lang="de-DE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2E34097-176D-8149-94A3-8E33D1854225}"/>
              </a:ext>
            </a:extLst>
          </p:cNvPr>
          <p:cNvSpPr txBox="1"/>
          <p:nvPr/>
        </p:nvSpPr>
        <p:spPr>
          <a:xfrm>
            <a:off x="3878824" y="4838612"/>
            <a:ext cx="151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Device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sends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the data </a:t>
            </a: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to MBP</a:t>
            </a:r>
            <a:endParaRPr kumimoji="0" lang="de-DE" sz="1400" b="1" i="0" u="sng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1C09BF7-B182-3041-AEE7-D236F69DA821}"/>
              </a:ext>
            </a:extLst>
          </p:cNvPr>
          <p:cNvSpPr txBox="1"/>
          <p:nvPr/>
        </p:nvSpPr>
        <p:spPr>
          <a:xfrm>
            <a:off x="2631672" y="4295868"/>
            <a:ext cx="13293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u="sng" kern="0" dirty="0">
                <a:solidFill>
                  <a:prstClr val="black"/>
                </a:solidFill>
              </a:rPr>
              <a:t>Device </a:t>
            </a:r>
            <a:r>
              <a:rPr lang="en-US" sz="1400" b="1" u="sng" kern="0" dirty="0" smtClean="0">
                <a:solidFill>
                  <a:prstClr val="black"/>
                </a:solidFill>
              </a:rPr>
              <a:t>collects </a:t>
            </a:r>
            <a:r>
              <a:rPr lang="en-US" sz="1400" b="1" kern="0" dirty="0">
                <a:solidFill>
                  <a:prstClr val="black"/>
                </a:solidFill>
              </a:rPr>
              <a:t>the data from the sensor frequently</a:t>
            </a:r>
            <a:endParaRPr kumimoji="0" lang="de-DE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3D9ED95D-A2CC-4342-9B31-EB15649C26D7}"/>
              </a:ext>
            </a:extLst>
          </p:cNvPr>
          <p:cNvSpPr/>
          <p:nvPr/>
        </p:nvSpPr>
        <p:spPr>
          <a:xfrm>
            <a:off x="3435202" y="1590022"/>
            <a:ext cx="1051679" cy="354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2.2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DDA85F65-0FEE-A745-B90A-9CA9D1756F81}"/>
              </a:ext>
            </a:extLst>
          </p:cNvPr>
          <p:cNvSpPr/>
          <p:nvPr/>
        </p:nvSpPr>
        <p:spPr>
          <a:xfrm>
            <a:off x="2679926" y="4798940"/>
            <a:ext cx="1051679" cy="354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2.3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9AAC096D-0C12-2543-A337-D690BEB85CFC}"/>
              </a:ext>
            </a:extLst>
          </p:cNvPr>
          <p:cNvSpPr/>
          <p:nvPr/>
        </p:nvSpPr>
        <p:spPr>
          <a:xfrm>
            <a:off x="1297133" y="5887461"/>
            <a:ext cx="1051679" cy="354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2.4</a:t>
            </a:r>
          </a:p>
        </p:txBody>
      </p:sp>
    </p:spTree>
    <p:extLst>
      <p:ext uri="{BB962C8B-B14F-4D97-AF65-F5344CB8AC3E}">
        <p14:creationId xmlns:p14="http://schemas.microsoft.com/office/powerpoint/2010/main" val="2443258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BB3DC-107B-5E41-8BBE-41FD0F11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16</a:t>
            </a:fld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923204-5250-9446-9F02-F9CBBA31A406}"/>
              </a:ext>
            </a:extLst>
          </p:cNvPr>
          <p:cNvSpPr/>
          <p:nvPr/>
        </p:nvSpPr>
        <p:spPr>
          <a:xfrm>
            <a:off x="0" y="-22206"/>
            <a:ext cx="12192000" cy="11389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1" name="Freeform 32">
            <a:extLst>
              <a:ext uri="{FF2B5EF4-FFF2-40B4-BE49-F238E27FC236}">
                <a16:creationId xmlns:a16="http://schemas.microsoft.com/office/drawing/2014/main" id="{CDE0C4D5-ED96-344E-AFBD-22E1E742DD29}"/>
              </a:ext>
            </a:extLst>
          </p:cNvPr>
          <p:cNvSpPr>
            <a:spLocks/>
          </p:cNvSpPr>
          <p:nvPr/>
        </p:nvSpPr>
        <p:spPr bwMode="auto">
          <a:xfrm rot="207469">
            <a:off x="5750597" y="1180465"/>
            <a:ext cx="5341134" cy="2953790"/>
          </a:xfrm>
          <a:custGeom>
            <a:avLst/>
            <a:gdLst>
              <a:gd name="T0" fmla="*/ 1180 w 1660"/>
              <a:gd name="T1" fmla="*/ 7 h 622"/>
              <a:gd name="T2" fmla="*/ 1270 w 1660"/>
              <a:gd name="T3" fmla="*/ 18 h 622"/>
              <a:gd name="T4" fmla="*/ 1378 w 1660"/>
              <a:gd name="T5" fmla="*/ 57 h 622"/>
              <a:gd name="T6" fmla="*/ 1457 w 1660"/>
              <a:gd name="T7" fmla="*/ 124 h 622"/>
              <a:gd name="T8" fmla="*/ 1500 w 1660"/>
              <a:gd name="T9" fmla="*/ 212 h 622"/>
              <a:gd name="T10" fmla="*/ 1516 w 1660"/>
              <a:gd name="T11" fmla="*/ 307 h 622"/>
              <a:gd name="T12" fmla="*/ 1511 w 1660"/>
              <a:gd name="T13" fmla="*/ 379 h 622"/>
              <a:gd name="T14" fmla="*/ 1577 w 1660"/>
              <a:gd name="T15" fmla="*/ 433 h 622"/>
              <a:gd name="T16" fmla="*/ 1656 w 1660"/>
              <a:gd name="T17" fmla="*/ 453 h 622"/>
              <a:gd name="T18" fmla="*/ 1660 w 1660"/>
              <a:gd name="T19" fmla="*/ 455 h 622"/>
              <a:gd name="T20" fmla="*/ 1660 w 1660"/>
              <a:gd name="T21" fmla="*/ 460 h 622"/>
              <a:gd name="T22" fmla="*/ 1604 w 1660"/>
              <a:gd name="T23" fmla="*/ 507 h 622"/>
              <a:gd name="T24" fmla="*/ 1536 w 1660"/>
              <a:gd name="T25" fmla="*/ 530 h 622"/>
              <a:gd name="T26" fmla="*/ 1478 w 1660"/>
              <a:gd name="T27" fmla="*/ 518 h 622"/>
              <a:gd name="T28" fmla="*/ 1424 w 1660"/>
              <a:gd name="T29" fmla="*/ 525 h 622"/>
              <a:gd name="T30" fmla="*/ 1358 w 1660"/>
              <a:gd name="T31" fmla="*/ 548 h 622"/>
              <a:gd name="T32" fmla="*/ 1212 w 1660"/>
              <a:gd name="T33" fmla="*/ 566 h 622"/>
              <a:gd name="T34" fmla="*/ 1023 w 1660"/>
              <a:gd name="T35" fmla="*/ 572 h 622"/>
              <a:gd name="T36" fmla="*/ 673 w 1660"/>
              <a:gd name="T37" fmla="*/ 593 h 622"/>
              <a:gd name="T38" fmla="*/ 232 w 1660"/>
              <a:gd name="T39" fmla="*/ 622 h 622"/>
              <a:gd name="T40" fmla="*/ 153 w 1660"/>
              <a:gd name="T41" fmla="*/ 613 h 622"/>
              <a:gd name="T42" fmla="*/ 81 w 1660"/>
              <a:gd name="T43" fmla="*/ 579 h 622"/>
              <a:gd name="T44" fmla="*/ 29 w 1660"/>
              <a:gd name="T45" fmla="*/ 509 h 622"/>
              <a:gd name="T46" fmla="*/ 5 w 1660"/>
              <a:gd name="T47" fmla="*/ 426 h 622"/>
              <a:gd name="T48" fmla="*/ 0 w 1660"/>
              <a:gd name="T49" fmla="*/ 336 h 622"/>
              <a:gd name="T50" fmla="*/ 2 w 1660"/>
              <a:gd name="T51" fmla="*/ 255 h 622"/>
              <a:gd name="T52" fmla="*/ 20 w 1660"/>
              <a:gd name="T53" fmla="*/ 180 h 622"/>
              <a:gd name="T54" fmla="*/ 54 w 1660"/>
              <a:gd name="T55" fmla="*/ 124 h 622"/>
              <a:gd name="T56" fmla="*/ 104 w 1660"/>
              <a:gd name="T57" fmla="*/ 93 h 622"/>
              <a:gd name="T58" fmla="*/ 200 w 1660"/>
              <a:gd name="T59" fmla="*/ 66 h 622"/>
              <a:gd name="T60" fmla="*/ 345 w 1660"/>
              <a:gd name="T61" fmla="*/ 52 h 622"/>
              <a:gd name="T62" fmla="*/ 640 w 1660"/>
              <a:gd name="T63" fmla="*/ 30 h 622"/>
              <a:gd name="T64" fmla="*/ 973 w 1660"/>
              <a:gd name="T65" fmla="*/ 3 h 622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9470 w 10000"/>
              <a:gd name="connsiteY24" fmla="*/ 8408 h 10000"/>
              <a:gd name="connsiteX25" fmla="*/ 9253 w 10000"/>
              <a:gd name="connsiteY25" fmla="*/ 8521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9253 w 10000"/>
              <a:gd name="connsiteY25" fmla="*/ 8521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976 w 10000"/>
              <a:gd name="connsiteY16" fmla="*/ 7283 h 10000"/>
              <a:gd name="connsiteX17" fmla="*/ 9988 w 10000"/>
              <a:gd name="connsiteY17" fmla="*/ 7283 h 10000"/>
              <a:gd name="connsiteX18" fmla="*/ 10000 w 10000"/>
              <a:gd name="connsiteY18" fmla="*/ 7315 h 10000"/>
              <a:gd name="connsiteX19" fmla="*/ 10000 w 10000"/>
              <a:gd name="connsiteY19" fmla="*/ 7363 h 10000"/>
              <a:gd name="connsiteX20" fmla="*/ 10000 w 10000"/>
              <a:gd name="connsiteY20" fmla="*/ 7395 h 10000"/>
              <a:gd name="connsiteX21" fmla="*/ 8225 w 10000"/>
              <a:gd name="connsiteY21" fmla="*/ 7107 h 10000"/>
              <a:gd name="connsiteX22" fmla="*/ 9663 w 10000"/>
              <a:gd name="connsiteY22" fmla="*/ 8151 h 10000"/>
              <a:gd name="connsiteX23" fmla="*/ 8624 w 10000"/>
              <a:gd name="connsiteY23" fmla="*/ 7956 h 10000"/>
              <a:gd name="connsiteX24" fmla="*/ 8813 w 10000"/>
              <a:gd name="connsiteY24" fmla="*/ 7347 h 10000"/>
              <a:gd name="connsiteX25" fmla="*/ 9066 w 10000"/>
              <a:gd name="connsiteY25" fmla="*/ 8473 h 10000"/>
              <a:gd name="connsiteX26" fmla="*/ 8904 w 10000"/>
              <a:gd name="connsiteY26" fmla="*/ 8328 h 10000"/>
              <a:gd name="connsiteX27" fmla="*/ 8741 w 10000"/>
              <a:gd name="connsiteY27" fmla="*/ 8119 h 10000"/>
              <a:gd name="connsiteX28" fmla="*/ 8578 w 10000"/>
              <a:gd name="connsiteY28" fmla="*/ 8441 h 10000"/>
              <a:gd name="connsiteX29" fmla="*/ 8386 w 10000"/>
              <a:gd name="connsiteY29" fmla="*/ 8666 h 10000"/>
              <a:gd name="connsiteX30" fmla="*/ 8181 w 10000"/>
              <a:gd name="connsiteY30" fmla="*/ 8810 h 10000"/>
              <a:gd name="connsiteX31" fmla="*/ 7747 w 10000"/>
              <a:gd name="connsiteY31" fmla="*/ 8987 h 10000"/>
              <a:gd name="connsiteX32" fmla="*/ 7301 w 10000"/>
              <a:gd name="connsiteY32" fmla="*/ 9100 h 10000"/>
              <a:gd name="connsiteX33" fmla="*/ 6849 w 10000"/>
              <a:gd name="connsiteY33" fmla="*/ 9164 h 10000"/>
              <a:gd name="connsiteX34" fmla="*/ 6163 w 10000"/>
              <a:gd name="connsiteY34" fmla="*/ 9196 h 10000"/>
              <a:gd name="connsiteX35" fmla="*/ 5452 w 10000"/>
              <a:gd name="connsiteY35" fmla="*/ 9277 h 10000"/>
              <a:gd name="connsiteX36" fmla="*/ 4054 w 10000"/>
              <a:gd name="connsiteY36" fmla="*/ 9534 h 10000"/>
              <a:gd name="connsiteX37" fmla="*/ 2657 w 10000"/>
              <a:gd name="connsiteY37" fmla="*/ 9823 h 10000"/>
              <a:gd name="connsiteX38" fmla="*/ 1398 w 10000"/>
              <a:gd name="connsiteY38" fmla="*/ 10000 h 10000"/>
              <a:gd name="connsiteX39" fmla="*/ 1151 w 10000"/>
              <a:gd name="connsiteY39" fmla="*/ 9968 h 10000"/>
              <a:gd name="connsiteX40" fmla="*/ 922 w 10000"/>
              <a:gd name="connsiteY40" fmla="*/ 9855 h 10000"/>
              <a:gd name="connsiteX41" fmla="*/ 693 w 10000"/>
              <a:gd name="connsiteY41" fmla="*/ 9630 h 10000"/>
              <a:gd name="connsiteX42" fmla="*/ 488 w 10000"/>
              <a:gd name="connsiteY42" fmla="*/ 9309 h 10000"/>
              <a:gd name="connsiteX43" fmla="*/ 301 w 10000"/>
              <a:gd name="connsiteY43" fmla="*/ 8810 h 10000"/>
              <a:gd name="connsiteX44" fmla="*/ 175 w 10000"/>
              <a:gd name="connsiteY44" fmla="*/ 8183 h 10000"/>
              <a:gd name="connsiteX45" fmla="*/ 84 w 10000"/>
              <a:gd name="connsiteY45" fmla="*/ 7540 h 10000"/>
              <a:gd name="connsiteX46" fmla="*/ 30 w 10000"/>
              <a:gd name="connsiteY46" fmla="*/ 6849 h 10000"/>
              <a:gd name="connsiteX47" fmla="*/ 0 w 10000"/>
              <a:gd name="connsiteY47" fmla="*/ 6093 h 10000"/>
              <a:gd name="connsiteX48" fmla="*/ 0 w 10000"/>
              <a:gd name="connsiteY48" fmla="*/ 5402 h 10000"/>
              <a:gd name="connsiteX49" fmla="*/ 0 w 10000"/>
              <a:gd name="connsiteY49" fmla="*/ 4711 h 10000"/>
              <a:gd name="connsiteX50" fmla="*/ 12 w 10000"/>
              <a:gd name="connsiteY50" fmla="*/ 4100 h 10000"/>
              <a:gd name="connsiteX51" fmla="*/ 54 w 10000"/>
              <a:gd name="connsiteY51" fmla="*/ 3489 h 10000"/>
              <a:gd name="connsiteX52" fmla="*/ 120 w 10000"/>
              <a:gd name="connsiteY52" fmla="*/ 2894 h 10000"/>
              <a:gd name="connsiteX53" fmla="*/ 217 w 10000"/>
              <a:gd name="connsiteY53" fmla="*/ 2363 h 10000"/>
              <a:gd name="connsiteX54" fmla="*/ 325 w 10000"/>
              <a:gd name="connsiteY54" fmla="*/ 1994 h 10000"/>
              <a:gd name="connsiteX55" fmla="*/ 476 w 10000"/>
              <a:gd name="connsiteY55" fmla="*/ 1704 h 10000"/>
              <a:gd name="connsiteX56" fmla="*/ 627 w 10000"/>
              <a:gd name="connsiteY56" fmla="*/ 1495 h 10000"/>
              <a:gd name="connsiteX57" fmla="*/ 789 w 10000"/>
              <a:gd name="connsiteY57" fmla="*/ 1302 h 10000"/>
              <a:gd name="connsiteX58" fmla="*/ 1205 w 10000"/>
              <a:gd name="connsiteY58" fmla="*/ 1061 h 10000"/>
              <a:gd name="connsiteX59" fmla="*/ 1645 w 10000"/>
              <a:gd name="connsiteY59" fmla="*/ 916 h 10000"/>
              <a:gd name="connsiteX60" fmla="*/ 2078 w 10000"/>
              <a:gd name="connsiteY60" fmla="*/ 836 h 10000"/>
              <a:gd name="connsiteX61" fmla="*/ 2958 w 10000"/>
              <a:gd name="connsiteY61" fmla="*/ 691 h 10000"/>
              <a:gd name="connsiteX62" fmla="*/ 3855 w 10000"/>
              <a:gd name="connsiteY62" fmla="*/ 482 h 10000"/>
              <a:gd name="connsiteX63" fmla="*/ 4855 w 10000"/>
              <a:gd name="connsiteY63" fmla="*/ 225 h 10000"/>
              <a:gd name="connsiteX64" fmla="*/ 5861 w 10000"/>
              <a:gd name="connsiteY64" fmla="*/ 48 h 10000"/>
              <a:gd name="connsiteX65" fmla="*/ 6488 w 10000"/>
              <a:gd name="connsiteY65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9947 w 10000"/>
              <a:gd name="connsiteY22" fmla="*/ 7434 h 10000"/>
              <a:gd name="connsiteX23" fmla="*/ 8225 w 10000"/>
              <a:gd name="connsiteY23" fmla="*/ 7107 h 10000"/>
              <a:gd name="connsiteX24" fmla="*/ 9663 w 10000"/>
              <a:gd name="connsiteY24" fmla="*/ 8151 h 10000"/>
              <a:gd name="connsiteX25" fmla="*/ 8624 w 10000"/>
              <a:gd name="connsiteY25" fmla="*/ 7956 h 10000"/>
              <a:gd name="connsiteX26" fmla="*/ 8813 w 10000"/>
              <a:gd name="connsiteY26" fmla="*/ 7347 h 10000"/>
              <a:gd name="connsiteX27" fmla="*/ 9066 w 10000"/>
              <a:gd name="connsiteY27" fmla="*/ 8473 h 10000"/>
              <a:gd name="connsiteX28" fmla="*/ 8904 w 10000"/>
              <a:gd name="connsiteY28" fmla="*/ 8328 h 10000"/>
              <a:gd name="connsiteX29" fmla="*/ 8741 w 10000"/>
              <a:gd name="connsiteY29" fmla="*/ 8119 h 10000"/>
              <a:gd name="connsiteX30" fmla="*/ 8578 w 10000"/>
              <a:gd name="connsiteY30" fmla="*/ 8441 h 10000"/>
              <a:gd name="connsiteX31" fmla="*/ 8386 w 10000"/>
              <a:gd name="connsiteY31" fmla="*/ 8666 h 10000"/>
              <a:gd name="connsiteX32" fmla="*/ 8181 w 10000"/>
              <a:gd name="connsiteY32" fmla="*/ 8810 h 10000"/>
              <a:gd name="connsiteX33" fmla="*/ 7747 w 10000"/>
              <a:gd name="connsiteY33" fmla="*/ 8987 h 10000"/>
              <a:gd name="connsiteX34" fmla="*/ 7301 w 10000"/>
              <a:gd name="connsiteY34" fmla="*/ 9100 h 10000"/>
              <a:gd name="connsiteX35" fmla="*/ 6849 w 10000"/>
              <a:gd name="connsiteY35" fmla="*/ 9164 h 10000"/>
              <a:gd name="connsiteX36" fmla="*/ 6163 w 10000"/>
              <a:gd name="connsiteY36" fmla="*/ 9196 h 10000"/>
              <a:gd name="connsiteX37" fmla="*/ 5452 w 10000"/>
              <a:gd name="connsiteY37" fmla="*/ 9277 h 10000"/>
              <a:gd name="connsiteX38" fmla="*/ 4054 w 10000"/>
              <a:gd name="connsiteY38" fmla="*/ 9534 h 10000"/>
              <a:gd name="connsiteX39" fmla="*/ 2657 w 10000"/>
              <a:gd name="connsiteY39" fmla="*/ 9823 h 10000"/>
              <a:gd name="connsiteX40" fmla="*/ 1398 w 10000"/>
              <a:gd name="connsiteY40" fmla="*/ 10000 h 10000"/>
              <a:gd name="connsiteX41" fmla="*/ 1151 w 10000"/>
              <a:gd name="connsiteY41" fmla="*/ 9968 h 10000"/>
              <a:gd name="connsiteX42" fmla="*/ 922 w 10000"/>
              <a:gd name="connsiteY42" fmla="*/ 9855 h 10000"/>
              <a:gd name="connsiteX43" fmla="*/ 693 w 10000"/>
              <a:gd name="connsiteY43" fmla="*/ 9630 h 10000"/>
              <a:gd name="connsiteX44" fmla="*/ 488 w 10000"/>
              <a:gd name="connsiteY44" fmla="*/ 9309 h 10000"/>
              <a:gd name="connsiteX45" fmla="*/ 301 w 10000"/>
              <a:gd name="connsiteY45" fmla="*/ 8810 h 10000"/>
              <a:gd name="connsiteX46" fmla="*/ 175 w 10000"/>
              <a:gd name="connsiteY46" fmla="*/ 8183 h 10000"/>
              <a:gd name="connsiteX47" fmla="*/ 84 w 10000"/>
              <a:gd name="connsiteY47" fmla="*/ 7540 h 10000"/>
              <a:gd name="connsiteX48" fmla="*/ 30 w 10000"/>
              <a:gd name="connsiteY48" fmla="*/ 6849 h 10000"/>
              <a:gd name="connsiteX49" fmla="*/ 0 w 10000"/>
              <a:gd name="connsiteY49" fmla="*/ 6093 h 10000"/>
              <a:gd name="connsiteX50" fmla="*/ 0 w 10000"/>
              <a:gd name="connsiteY50" fmla="*/ 5402 h 10000"/>
              <a:gd name="connsiteX51" fmla="*/ 0 w 10000"/>
              <a:gd name="connsiteY51" fmla="*/ 4711 h 10000"/>
              <a:gd name="connsiteX52" fmla="*/ 12 w 10000"/>
              <a:gd name="connsiteY52" fmla="*/ 4100 h 10000"/>
              <a:gd name="connsiteX53" fmla="*/ 54 w 10000"/>
              <a:gd name="connsiteY53" fmla="*/ 3489 h 10000"/>
              <a:gd name="connsiteX54" fmla="*/ 120 w 10000"/>
              <a:gd name="connsiteY54" fmla="*/ 2894 h 10000"/>
              <a:gd name="connsiteX55" fmla="*/ 217 w 10000"/>
              <a:gd name="connsiteY55" fmla="*/ 2363 h 10000"/>
              <a:gd name="connsiteX56" fmla="*/ 325 w 10000"/>
              <a:gd name="connsiteY56" fmla="*/ 1994 h 10000"/>
              <a:gd name="connsiteX57" fmla="*/ 476 w 10000"/>
              <a:gd name="connsiteY57" fmla="*/ 1704 h 10000"/>
              <a:gd name="connsiteX58" fmla="*/ 627 w 10000"/>
              <a:gd name="connsiteY58" fmla="*/ 1495 h 10000"/>
              <a:gd name="connsiteX59" fmla="*/ 789 w 10000"/>
              <a:gd name="connsiteY59" fmla="*/ 1302 h 10000"/>
              <a:gd name="connsiteX60" fmla="*/ 1205 w 10000"/>
              <a:gd name="connsiteY60" fmla="*/ 1061 h 10000"/>
              <a:gd name="connsiteX61" fmla="*/ 1645 w 10000"/>
              <a:gd name="connsiteY61" fmla="*/ 916 h 10000"/>
              <a:gd name="connsiteX62" fmla="*/ 2078 w 10000"/>
              <a:gd name="connsiteY62" fmla="*/ 836 h 10000"/>
              <a:gd name="connsiteX63" fmla="*/ 2958 w 10000"/>
              <a:gd name="connsiteY63" fmla="*/ 691 h 10000"/>
              <a:gd name="connsiteX64" fmla="*/ 3855 w 10000"/>
              <a:gd name="connsiteY64" fmla="*/ 482 h 10000"/>
              <a:gd name="connsiteX65" fmla="*/ 4855 w 10000"/>
              <a:gd name="connsiteY65" fmla="*/ 225 h 10000"/>
              <a:gd name="connsiteX66" fmla="*/ 5861 w 10000"/>
              <a:gd name="connsiteY66" fmla="*/ 48 h 10000"/>
              <a:gd name="connsiteX67" fmla="*/ 6488 w 10000"/>
              <a:gd name="connsiteY67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8624 w 10000"/>
              <a:gd name="connsiteY23" fmla="*/ 7956 h 10000"/>
              <a:gd name="connsiteX24" fmla="*/ 8813 w 10000"/>
              <a:gd name="connsiteY24" fmla="*/ 7347 h 10000"/>
              <a:gd name="connsiteX25" fmla="*/ 9066 w 10000"/>
              <a:gd name="connsiteY25" fmla="*/ 8473 h 10000"/>
              <a:gd name="connsiteX26" fmla="*/ 8904 w 10000"/>
              <a:gd name="connsiteY26" fmla="*/ 8328 h 10000"/>
              <a:gd name="connsiteX27" fmla="*/ 8741 w 10000"/>
              <a:gd name="connsiteY27" fmla="*/ 8119 h 10000"/>
              <a:gd name="connsiteX28" fmla="*/ 8578 w 10000"/>
              <a:gd name="connsiteY28" fmla="*/ 8441 h 10000"/>
              <a:gd name="connsiteX29" fmla="*/ 8386 w 10000"/>
              <a:gd name="connsiteY29" fmla="*/ 8666 h 10000"/>
              <a:gd name="connsiteX30" fmla="*/ 8181 w 10000"/>
              <a:gd name="connsiteY30" fmla="*/ 8810 h 10000"/>
              <a:gd name="connsiteX31" fmla="*/ 7747 w 10000"/>
              <a:gd name="connsiteY31" fmla="*/ 8987 h 10000"/>
              <a:gd name="connsiteX32" fmla="*/ 7301 w 10000"/>
              <a:gd name="connsiteY32" fmla="*/ 9100 h 10000"/>
              <a:gd name="connsiteX33" fmla="*/ 6849 w 10000"/>
              <a:gd name="connsiteY33" fmla="*/ 9164 h 10000"/>
              <a:gd name="connsiteX34" fmla="*/ 6163 w 10000"/>
              <a:gd name="connsiteY34" fmla="*/ 9196 h 10000"/>
              <a:gd name="connsiteX35" fmla="*/ 5452 w 10000"/>
              <a:gd name="connsiteY35" fmla="*/ 9277 h 10000"/>
              <a:gd name="connsiteX36" fmla="*/ 4054 w 10000"/>
              <a:gd name="connsiteY36" fmla="*/ 9534 h 10000"/>
              <a:gd name="connsiteX37" fmla="*/ 2657 w 10000"/>
              <a:gd name="connsiteY37" fmla="*/ 9823 h 10000"/>
              <a:gd name="connsiteX38" fmla="*/ 1398 w 10000"/>
              <a:gd name="connsiteY38" fmla="*/ 10000 h 10000"/>
              <a:gd name="connsiteX39" fmla="*/ 1151 w 10000"/>
              <a:gd name="connsiteY39" fmla="*/ 9968 h 10000"/>
              <a:gd name="connsiteX40" fmla="*/ 922 w 10000"/>
              <a:gd name="connsiteY40" fmla="*/ 9855 h 10000"/>
              <a:gd name="connsiteX41" fmla="*/ 693 w 10000"/>
              <a:gd name="connsiteY41" fmla="*/ 9630 h 10000"/>
              <a:gd name="connsiteX42" fmla="*/ 488 w 10000"/>
              <a:gd name="connsiteY42" fmla="*/ 9309 h 10000"/>
              <a:gd name="connsiteX43" fmla="*/ 301 w 10000"/>
              <a:gd name="connsiteY43" fmla="*/ 8810 h 10000"/>
              <a:gd name="connsiteX44" fmla="*/ 175 w 10000"/>
              <a:gd name="connsiteY44" fmla="*/ 8183 h 10000"/>
              <a:gd name="connsiteX45" fmla="*/ 84 w 10000"/>
              <a:gd name="connsiteY45" fmla="*/ 7540 h 10000"/>
              <a:gd name="connsiteX46" fmla="*/ 30 w 10000"/>
              <a:gd name="connsiteY46" fmla="*/ 6849 h 10000"/>
              <a:gd name="connsiteX47" fmla="*/ 0 w 10000"/>
              <a:gd name="connsiteY47" fmla="*/ 6093 h 10000"/>
              <a:gd name="connsiteX48" fmla="*/ 0 w 10000"/>
              <a:gd name="connsiteY48" fmla="*/ 5402 h 10000"/>
              <a:gd name="connsiteX49" fmla="*/ 0 w 10000"/>
              <a:gd name="connsiteY49" fmla="*/ 4711 h 10000"/>
              <a:gd name="connsiteX50" fmla="*/ 12 w 10000"/>
              <a:gd name="connsiteY50" fmla="*/ 4100 h 10000"/>
              <a:gd name="connsiteX51" fmla="*/ 54 w 10000"/>
              <a:gd name="connsiteY51" fmla="*/ 3489 h 10000"/>
              <a:gd name="connsiteX52" fmla="*/ 120 w 10000"/>
              <a:gd name="connsiteY52" fmla="*/ 2894 h 10000"/>
              <a:gd name="connsiteX53" fmla="*/ 217 w 10000"/>
              <a:gd name="connsiteY53" fmla="*/ 2363 h 10000"/>
              <a:gd name="connsiteX54" fmla="*/ 325 w 10000"/>
              <a:gd name="connsiteY54" fmla="*/ 1994 h 10000"/>
              <a:gd name="connsiteX55" fmla="*/ 476 w 10000"/>
              <a:gd name="connsiteY55" fmla="*/ 1704 h 10000"/>
              <a:gd name="connsiteX56" fmla="*/ 627 w 10000"/>
              <a:gd name="connsiteY56" fmla="*/ 1495 h 10000"/>
              <a:gd name="connsiteX57" fmla="*/ 789 w 10000"/>
              <a:gd name="connsiteY57" fmla="*/ 1302 h 10000"/>
              <a:gd name="connsiteX58" fmla="*/ 1205 w 10000"/>
              <a:gd name="connsiteY58" fmla="*/ 1061 h 10000"/>
              <a:gd name="connsiteX59" fmla="*/ 1645 w 10000"/>
              <a:gd name="connsiteY59" fmla="*/ 916 h 10000"/>
              <a:gd name="connsiteX60" fmla="*/ 2078 w 10000"/>
              <a:gd name="connsiteY60" fmla="*/ 836 h 10000"/>
              <a:gd name="connsiteX61" fmla="*/ 2958 w 10000"/>
              <a:gd name="connsiteY61" fmla="*/ 691 h 10000"/>
              <a:gd name="connsiteX62" fmla="*/ 3855 w 10000"/>
              <a:gd name="connsiteY62" fmla="*/ 482 h 10000"/>
              <a:gd name="connsiteX63" fmla="*/ 4855 w 10000"/>
              <a:gd name="connsiteY63" fmla="*/ 225 h 10000"/>
              <a:gd name="connsiteX64" fmla="*/ 5861 w 10000"/>
              <a:gd name="connsiteY64" fmla="*/ 48 h 10000"/>
              <a:gd name="connsiteX65" fmla="*/ 6488 w 10000"/>
              <a:gd name="connsiteY65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8225 w 10000"/>
              <a:gd name="connsiteY21" fmla="*/ 7107 h 10000"/>
              <a:gd name="connsiteX22" fmla="*/ 8624 w 10000"/>
              <a:gd name="connsiteY22" fmla="*/ 7956 h 10000"/>
              <a:gd name="connsiteX23" fmla="*/ 8813 w 10000"/>
              <a:gd name="connsiteY23" fmla="*/ 7347 h 10000"/>
              <a:gd name="connsiteX24" fmla="*/ 9066 w 10000"/>
              <a:gd name="connsiteY24" fmla="*/ 8473 h 10000"/>
              <a:gd name="connsiteX25" fmla="*/ 8904 w 10000"/>
              <a:gd name="connsiteY25" fmla="*/ 8328 h 10000"/>
              <a:gd name="connsiteX26" fmla="*/ 8741 w 10000"/>
              <a:gd name="connsiteY26" fmla="*/ 8119 h 10000"/>
              <a:gd name="connsiteX27" fmla="*/ 8578 w 10000"/>
              <a:gd name="connsiteY27" fmla="*/ 8441 h 10000"/>
              <a:gd name="connsiteX28" fmla="*/ 8386 w 10000"/>
              <a:gd name="connsiteY28" fmla="*/ 8666 h 10000"/>
              <a:gd name="connsiteX29" fmla="*/ 8181 w 10000"/>
              <a:gd name="connsiteY29" fmla="*/ 8810 h 10000"/>
              <a:gd name="connsiteX30" fmla="*/ 7747 w 10000"/>
              <a:gd name="connsiteY30" fmla="*/ 8987 h 10000"/>
              <a:gd name="connsiteX31" fmla="*/ 7301 w 10000"/>
              <a:gd name="connsiteY31" fmla="*/ 9100 h 10000"/>
              <a:gd name="connsiteX32" fmla="*/ 6849 w 10000"/>
              <a:gd name="connsiteY32" fmla="*/ 9164 h 10000"/>
              <a:gd name="connsiteX33" fmla="*/ 6163 w 10000"/>
              <a:gd name="connsiteY33" fmla="*/ 9196 h 10000"/>
              <a:gd name="connsiteX34" fmla="*/ 5452 w 10000"/>
              <a:gd name="connsiteY34" fmla="*/ 9277 h 10000"/>
              <a:gd name="connsiteX35" fmla="*/ 4054 w 10000"/>
              <a:gd name="connsiteY35" fmla="*/ 9534 h 10000"/>
              <a:gd name="connsiteX36" fmla="*/ 2657 w 10000"/>
              <a:gd name="connsiteY36" fmla="*/ 9823 h 10000"/>
              <a:gd name="connsiteX37" fmla="*/ 1398 w 10000"/>
              <a:gd name="connsiteY37" fmla="*/ 10000 h 10000"/>
              <a:gd name="connsiteX38" fmla="*/ 1151 w 10000"/>
              <a:gd name="connsiteY38" fmla="*/ 9968 h 10000"/>
              <a:gd name="connsiteX39" fmla="*/ 922 w 10000"/>
              <a:gd name="connsiteY39" fmla="*/ 9855 h 10000"/>
              <a:gd name="connsiteX40" fmla="*/ 693 w 10000"/>
              <a:gd name="connsiteY40" fmla="*/ 9630 h 10000"/>
              <a:gd name="connsiteX41" fmla="*/ 488 w 10000"/>
              <a:gd name="connsiteY41" fmla="*/ 9309 h 10000"/>
              <a:gd name="connsiteX42" fmla="*/ 301 w 10000"/>
              <a:gd name="connsiteY42" fmla="*/ 8810 h 10000"/>
              <a:gd name="connsiteX43" fmla="*/ 175 w 10000"/>
              <a:gd name="connsiteY43" fmla="*/ 8183 h 10000"/>
              <a:gd name="connsiteX44" fmla="*/ 84 w 10000"/>
              <a:gd name="connsiteY44" fmla="*/ 7540 h 10000"/>
              <a:gd name="connsiteX45" fmla="*/ 30 w 10000"/>
              <a:gd name="connsiteY45" fmla="*/ 6849 h 10000"/>
              <a:gd name="connsiteX46" fmla="*/ 0 w 10000"/>
              <a:gd name="connsiteY46" fmla="*/ 6093 h 10000"/>
              <a:gd name="connsiteX47" fmla="*/ 0 w 10000"/>
              <a:gd name="connsiteY47" fmla="*/ 5402 h 10000"/>
              <a:gd name="connsiteX48" fmla="*/ 0 w 10000"/>
              <a:gd name="connsiteY48" fmla="*/ 4711 h 10000"/>
              <a:gd name="connsiteX49" fmla="*/ 12 w 10000"/>
              <a:gd name="connsiteY49" fmla="*/ 4100 h 10000"/>
              <a:gd name="connsiteX50" fmla="*/ 54 w 10000"/>
              <a:gd name="connsiteY50" fmla="*/ 3489 h 10000"/>
              <a:gd name="connsiteX51" fmla="*/ 120 w 10000"/>
              <a:gd name="connsiteY51" fmla="*/ 2894 h 10000"/>
              <a:gd name="connsiteX52" fmla="*/ 217 w 10000"/>
              <a:gd name="connsiteY52" fmla="*/ 2363 h 10000"/>
              <a:gd name="connsiteX53" fmla="*/ 325 w 10000"/>
              <a:gd name="connsiteY53" fmla="*/ 1994 h 10000"/>
              <a:gd name="connsiteX54" fmla="*/ 476 w 10000"/>
              <a:gd name="connsiteY54" fmla="*/ 1704 h 10000"/>
              <a:gd name="connsiteX55" fmla="*/ 627 w 10000"/>
              <a:gd name="connsiteY55" fmla="*/ 1495 h 10000"/>
              <a:gd name="connsiteX56" fmla="*/ 789 w 10000"/>
              <a:gd name="connsiteY56" fmla="*/ 1302 h 10000"/>
              <a:gd name="connsiteX57" fmla="*/ 1205 w 10000"/>
              <a:gd name="connsiteY57" fmla="*/ 1061 h 10000"/>
              <a:gd name="connsiteX58" fmla="*/ 1645 w 10000"/>
              <a:gd name="connsiteY58" fmla="*/ 916 h 10000"/>
              <a:gd name="connsiteX59" fmla="*/ 2078 w 10000"/>
              <a:gd name="connsiteY59" fmla="*/ 836 h 10000"/>
              <a:gd name="connsiteX60" fmla="*/ 2958 w 10000"/>
              <a:gd name="connsiteY60" fmla="*/ 691 h 10000"/>
              <a:gd name="connsiteX61" fmla="*/ 3855 w 10000"/>
              <a:gd name="connsiteY61" fmla="*/ 482 h 10000"/>
              <a:gd name="connsiteX62" fmla="*/ 4855 w 10000"/>
              <a:gd name="connsiteY62" fmla="*/ 225 h 10000"/>
              <a:gd name="connsiteX63" fmla="*/ 5861 w 10000"/>
              <a:gd name="connsiteY63" fmla="*/ 48 h 10000"/>
              <a:gd name="connsiteX64" fmla="*/ 6488 w 10000"/>
              <a:gd name="connsiteY64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8225 w 10000"/>
              <a:gd name="connsiteY20" fmla="*/ 7107 h 10000"/>
              <a:gd name="connsiteX21" fmla="*/ 8624 w 10000"/>
              <a:gd name="connsiteY21" fmla="*/ 7956 h 10000"/>
              <a:gd name="connsiteX22" fmla="*/ 8813 w 10000"/>
              <a:gd name="connsiteY22" fmla="*/ 7347 h 10000"/>
              <a:gd name="connsiteX23" fmla="*/ 9066 w 10000"/>
              <a:gd name="connsiteY23" fmla="*/ 8473 h 10000"/>
              <a:gd name="connsiteX24" fmla="*/ 8904 w 10000"/>
              <a:gd name="connsiteY24" fmla="*/ 8328 h 10000"/>
              <a:gd name="connsiteX25" fmla="*/ 8741 w 10000"/>
              <a:gd name="connsiteY25" fmla="*/ 8119 h 10000"/>
              <a:gd name="connsiteX26" fmla="*/ 8578 w 10000"/>
              <a:gd name="connsiteY26" fmla="*/ 8441 h 10000"/>
              <a:gd name="connsiteX27" fmla="*/ 8386 w 10000"/>
              <a:gd name="connsiteY27" fmla="*/ 8666 h 10000"/>
              <a:gd name="connsiteX28" fmla="*/ 8181 w 10000"/>
              <a:gd name="connsiteY28" fmla="*/ 8810 h 10000"/>
              <a:gd name="connsiteX29" fmla="*/ 7747 w 10000"/>
              <a:gd name="connsiteY29" fmla="*/ 8987 h 10000"/>
              <a:gd name="connsiteX30" fmla="*/ 7301 w 10000"/>
              <a:gd name="connsiteY30" fmla="*/ 9100 h 10000"/>
              <a:gd name="connsiteX31" fmla="*/ 6849 w 10000"/>
              <a:gd name="connsiteY31" fmla="*/ 9164 h 10000"/>
              <a:gd name="connsiteX32" fmla="*/ 6163 w 10000"/>
              <a:gd name="connsiteY32" fmla="*/ 9196 h 10000"/>
              <a:gd name="connsiteX33" fmla="*/ 5452 w 10000"/>
              <a:gd name="connsiteY33" fmla="*/ 9277 h 10000"/>
              <a:gd name="connsiteX34" fmla="*/ 4054 w 10000"/>
              <a:gd name="connsiteY34" fmla="*/ 9534 h 10000"/>
              <a:gd name="connsiteX35" fmla="*/ 2657 w 10000"/>
              <a:gd name="connsiteY35" fmla="*/ 9823 h 10000"/>
              <a:gd name="connsiteX36" fmla="*/ 1398 w 10000"/>
              <a:gd name="connsiteY36" fmla="*/ 10000 h 10000"/>
              <a:gd name="connsiteX37" fmla="*/ 1151 w 10000"/>
              <a:gd name="connsiteY37" fmla="*/ 9968 h 10000"/>
              <a:gd name="connsiteX38" fmla="*/ 922 w 10000"/>
              <a:gd name="connsiteY38" fmla="*/ 9855 h 10000"/>
              <a:gd name="connsiteX39" fmla="*/ 693 w 10000"/>
              <a:gd name="connsiteY39" fmla="*/ 9630 h 10000"/>
              <a:gd name="connsiteX40" fmla="*/ 488 w 10000"/>
              <a:gd name="connsiteY40" fmla="*/ 9309 h 10000"/>
              <a:gd name="connsiteX41" fmla="*/ 301 w 10000"/>
              <a:gd name="connsiteY41" fmla="*/ 8810 h 10000"/>
              <a:gd name="connsiteX42" fmla="*/ 175 w 10000"/>
              <a:gd name="connsiteY42" fmla="*/ 8183 h 10000"/>
              <a:gd name="connsiteX43" fmla="*/ 84 w 10000"/>
              <a:gd name="connsiteY43" fmla="*/ 7540 h 10000"/>
              <a:gd name="connsiteX44" fmla="*/ 30 w 10000"/>
              <a:gd name="connsiteY44" fmla="*/ 6849 h 10000"/>
              <a:gd name="connsiteX45" fmla="*/ 0 w 10000"/>
              <a:gd name="connsiteY45" fmla="*/ 6093 h 10000"/>
              <a:gd name="connsiteX46" fmla="*/ 0 w 10000"/>
              <a:gd name="connsiteY46" fmla="*/ 5402 h 10000"/>
              <a:gd name="connsiteX47" fmla="*/ 0 w 10000"/>
              <a:gd name="connsiteY47" fmla="*/ 4711 h 10000"/>
              <a:gd name="connsiteX48" fmla="*/ 12 w 10000"/>
              <a:gd name="connsiteY48" fmla="*/ 4100 h 10000"/>
              <a:gd name="connsiteX49" fmla="*/ 54 w 10000"/>
              <a:gd name="connsiteY49" fmla="*/ 3489 h 10000"/>
              <a:gd name="connsiteX50" fmla="*/ 120 w 10000"/>
              <a:gd name="connsiteY50" fmla="*/ 2894 h 10000"/>
              <a:gd name="connsiteX51" fmla="*/ 217 w 10000"/>
              <a:gd name="connsiteY51" fmla="*/ 2363 h 10000"/>
              <a:gd name="connsiteX52" fmla="*/ 325 w 10000"/>
              <a:gd name="connsiteY52" fmla="*/ 1994 h 10000"/>
              <a:gd name="connsiteX53" fmla="*/ 476 w 10000"/>
              <a:gd name="connsiteY53" fmla="*/ 1704 h 10000"/>
              <a:gd name="connsiteX54" fmla="*/ 627 w 10000"/>
              <a:gd name="connsiteY54" fmla="*/ 1495 h 10000"/>
              <a:gd name="connsiteX55" fmla="*/ 789 w 10000"/>
              <a:gd name="connsiteY55" fmla="*/ 1302 h 10000"/>
              <a:gd name="connsiteX56" fmla="*/ 1205 w 10000"/>
              <a:gd name="connsiteY56" fmla="*/ 1061 h 10000"/>
              <a:gd name="connsiteX57" fmla="*/ 1645 w 10000"/>
              <a:gd name="connsiteY57" fmla="*/ 916 h 10000"/>
              <a:gd name="connsiteX58" fmla="*/ 2078 w 10000"/>
              <a:gd name="connsiteY58" fmla="*/ 836 h 10000"/>
              <a:gd name="connsiteX59" fmla="*/ 2958 w 10000"/>
              <a:gd name="connsiteY59" fmla="*/ 691 h 10000"/>
              <a:gd name="connsiteX60" fmla="*/ 3855 w 10000"/>
              <a:gd name="connsiteY60" fmla="*/ 482 h 10000"/>
              <a:gd name="connsiteX61" fmla="*/ 4855 w 10000"/>
              <a:gd name="connsiteY61" fmla="*/ 225 h 10000"/>
              <a:gd name="connsiteX62" fmla="*/ 5861 w 10000"/>
              <a:gd name="connsiteY62" fmla="*/ 48 h 10000"/>
              <a:gd name="connsiteX63" fmla="*/ 6488 w 10000"/>
              <a:gd name="connsiteY63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9105 w 10000"/>
              <a:gd name="connsiteY20" fmla="*/ 7559 h 10000"/>
              <a:gd name="connsiteX21" fmla="*/ 8624 w 10000"/>
              <a:gd name="connsiteY21" fmla="*/ 7956 h 10000"/>
              <a:gd name="connsiteX22" fmla="*/ 8813 w 10000"/>
              <a:gd name="connsiteY22" fmla="*/ 7347 h 10000"/>
              <a:gd name="connsiteX23" fmla="*/ 9066 w 10000"/>
              <a:gd name="connsiteY23" fmla="*/ 8473 h 10000"/>
              <a:gd name="connsiteX24" fmla="*/ 8904 w 10000"/>
              <a:gd name="connsiteY24" fmla="*/ 8328 h 10000"/>
              <a:gd name="connsiteX25" fmla="*/ 8741 w 10000"/>
              <a:gd name="connsiteY25" fmla="*/ 8119 h 10000"/>
              <a:gd name="connsiteX26" fmla="*/ 8578 w 10000"/>
              <a:gd name="connsiteY26" fmla="*/ 8441 h 10000"/>
              <a:gd name="connsiteX27" fmla="*/ 8386 w 10000"/>
              <a:gd name="connsiteY27" fmla="*/ 8666 h 10000"/>
              <a:gd name="connsiteX28" fmla="*/ 8181 w 10000"/>
              <a:gd name="connsiteY28" fmla="*/ 8810 h 10000"/>
              <a:gd name="connsiteX29" fmla="*/ 7747 w 10000"/>
              <a:gd name="connsiteY29" fmla="*/ 8987 h 10000"/>
              <a:gd name="connsiteX30" fmla="*/ 7301 w 10000"/>
              <a:gd name="connsiteY30" fmla="*/ 9100 h 10000"/>
              <a:gd name="connsiteX31" fmla="*/ 6849 w 10000"/>
              <a:gd name="connsiteY31" fmla="*/ 9164 h 10000"/>
              <a:gd name="connsiteX32" fmla="*/ 6163 w 10000"/>
              <a:gd name="connsiteY32" fmla="*/ 9196 h 10000"/>
              <a:gd name="connsiteX33" fmla="*/ 5452 w 10000"/>
              <a:gd name="connsiteY33" fmla="*/ 9277 h 10000"/>
              <a:gd name="connsiteX34" fmla="*/ 4054 w 10000"/>
              <a:gd name="connsiteY34" fmla="*/ 9534 h 10000"/>
              <a:gd name="connsiteX35" fmla="*/ 2657 w 10000"/>
              <a:gd name="connsiteY35" fmla="*/ 9823 h 10000"/>
              <a:gd name="connsiteX36" fmla="*/ 1398 w 10000"/>
              <a:gd name="connsiteY36" fmla="*/ 10000 h 10000"/>
              <a:gd name="connsiteX37" fmla="*/ 1151 w 10000"/>
              <a:gd name="connsiteY37" fmla="*/ 9968 h 10000"/>
              <a:gd name="connsiteX38" fmla="*/ 922 w 10000"/>
              <a:gd name="connsiteY38" fmla="*/ 9855 h 10000"/>
              <a:gd name="connsiteX39" fmla="*/ 693 w 10000"/>
              <a:gd name="connsiteY39" fmla="*/ 9630 h 10000"/>
              <a:gd name="connsiteX40" fmla="*/ 488 w 10000"/>
              <a:gd name="connsiteY40" fmla="*/ 9309 h 10000"/>
              <a:gd name="connsiteX41" fmla="*/ 301 w 10000"/>
              <a:gd name="connsiteY41" fmla="*/ 8810 h 10000"/>
              <a:gd name="connsiteX42" fmla="*/ 175 w 10000"/>
              <a:gd name="connsiteY42" fmla="*/ 8183 h 10000"/>
              <a:gd name="connsiteX43" fmla="*/ 84 w 10000"/>
              <a:gd name="connsiteY43" fmla="*/ 7540 h 10000"/>
              <a:gd name="connsiteX44" fmla="*/ 30 w 10000"/>
              <a:gd name="connsiteY44" fmla="*/ 6849 h 10000"/>
              <a:gd name="connsiteX45" fmla="*/ 0 w 10000"/>
              <a:gd name="connsiteY45" fmla="*/ 6093 h 10000"/>
              <a:gd name="connsiteX46" fmla="*/ 0 w 10000"/>
              <a:gd name="connsiteY46" fmla="*/ 5402 h 10000"/>
              <a:gd name="connsiteX47" fmla="*/ 0 w 10000"/>
              <a:gd name="connsiteY47" fmla="*/ 4711 h 10000"/>
              <a:gd name="connsiteX48" fmla="*/ 12 w 10000"/>
              <a:gd name="connsiteY48" fmla="*/ 4100 h 10000"/>
              <a:gd name="connsiteX49" fmla="*/ 54 w 10000"/>
              <a:gd name="connsiteY49" fmla="*/ 3489 h 10000"/>
              <a:gd name="connsiteX50" fmla="*/ 120 w 10000"/>
              <a:gd name="connsiteY50" fmla="*/ 2894 h 10000"/>
              <a:gd name="connsiteX51" fmla="*/ 217 w 10000"/>
              <a:gd name="connsiteY51" fmla="*/ 2363 h 10000"/>
              <a:gd name="connsiteX52" fmla="*/ 325 w 10000"/>
              <a:gd name="connsiteY52" fmla="*/ 1994 h 10000"/>
              <a:gd name="connsiteX53" fmla="*/ 476 w 10000"/>
              <a:gd name="connsiteY53" fmla="*/ 1704 h 10000"/>
              <a:gd name="connsiteX54" fmla="*/ 627 w 10000"/>
              <a:gd name="connsiteY54" fmla="*/ 1495 h 10000"/>
              <a:gd name="connsiteX55" fmla="*/ 789 w 10000"/>
              <a:gd name="connsiteY55" fmla="*/ 1302 h 10000"/>
              <a:gd name="connsiteX56" fmla="*/ 1205 w 10000"/>
              <a:gd name="connsiteY56" fmla="*/ 1061 h 10000"/>
              <a:gd name="connsiteX57" fmla="*/ 1645 w 10000"/>
              <a:gd name="connsiteY57" fmla="*/ 916 h 10000"/>
              <a:gd name="connsiteX58" fmla="*/ 2078 w 10000"/>
              <a:gd name="connsiteY58" fmla="*/ 836 h 10000"/>
              <a:gd name="connsiteX59" fmla="*/ 2958 w 10000"/>
              <a:gd name="connsiteY59" fmla="*/ 691 h 10000"/>
              <a:gd name="connsiteX60" fmla="*/ 3855 w 10000"/>
              <a:gd name="connsiteY60" fmla="*/ 482 h 10000"/>
              <a:gd name="connsiteX61" fmla="*/ 4855 w 10000"/>
              <a:gd name="connsiteY61" fmla="*/ 225 h 10000"/>
              <a:gd name="connsiteX62" fmla="*/ 5861 w 10000"/>
              <a:gd name="connsiteY62" fmla="*/ 48 h 10000"/>
              <a:gd name="connsiteX63" fmla="*/ 6488 w 10000"/>
              <a:gd name="connsiteY63" fmla="*/ 0 h 10000"/>
              <a:gd name="connsiteX0" fmla="*/ 6488 w 9988"/>
              <a:gd name="connsiteY0" fmla="*/ 0 h 10000"/>
              <a:gd name="connsiteX1" fmla="*/ 7108 w 9988"/>
              <a:gd name="connsiteY1" fmla="*/ 113 h 10000"/>
              <a:gd name="connsiteX2" fmla="*/ 7380 w 9988"/>
              <a:gd name="connsiteY2" fmla="*/ 193 h 10000"/>
              <a:gd name="connsiteX3" fmla="*/ 7651 w 9988"/>
              <a:gd name="connsiteY3" fmla="*/ 289 h 10000"/>
              <a:gd name="connsiteX4" fmla="*/ 7994 w 9988"/>
              <a:gd name="connsiteY4" fmla="*/ 514 h 10000"/>
              <a:gd name="connsiteX5" fmla="*/ 8301 w 9988"/>
              <a:gd name="connsiteY5" fmla="*/ 916 h 10000"/>
              <a:gd name="connsiteX6" fmla="*/ 8590 w 9988"/>
              <a:gd name="connsiteY6" fmla="*/ 1447 h 10000"/>
              <a:gd name="connsiteX7" fmla="*/ 8777 w 9988"/>
              <a:gd name="connsiteY7" fmla="*/ 1994 h 10000"/>
              <a:gd name="connsiteX8" fmla="*/ 8928 w 9988"/>
              <a:gd name="connsiteY8" fmla="*/ 2653 h 10000"/>
              <a:gd name="connsiteX9" fmla="*/ 9036 w 9988"/>
              <a:gd name="connsiteY9" fmla="*/ 3408 h 10000"/>
              <a:gd name="connsiteX10" fmla="*/ 9090 w 9988"/>
              <a:gd name="connsiteY10" fmla="*/ 4164 h 10000"/>
              <a:gd name="connsiteX11" fmla="*/ 9133 w 9988"/>
              <a:gd name="connsiteY11" fmla="*/ 4936 h 10000"/>
              <a:gd name="connsiteX12" fmla="*/ 9120 w 9988"/>
              <a:gd name="connsiteY12" fmla="*/ 5691 h 10000"/>
              <a:gd name="connsiteX13" fmla="*/ 9102 w 9988"/>
              <a:gd name="connsiteY13" fmla="*/ 6093 h 10000"/>
              <a:gd name="connsiteX14" fmla="*/ 9283 w 9988"/>
              <a:gd name="connsiteY14" fmla="*/ 6592 h 10000"/>
              <a:gd name="connsiteX15" fmla="*/ 9500 w 9988"/>
              <a:gd name="connsiteY15" fmla="*/ 6961 h 10000"/>
              <a:gd name="connsiteX16" fmla="*/ 9406 w 9988"/>
              <a:gd name="connsiteY16" fmla="*/ 6983 h 10000"/>
              <a:gd name="connsiteX17" fmla="*/ 9976 w 9988"/>
              <a:gd name="connsiteY17" fmla="*/ 7283 h 10000"/>
              <a:gd name="connsiteX18" fmla="*/ 9988 w 9988"/>
              <a:gd name="connsiteY18" fmla="*/ 7283 h 10000"/>
              <a:gd name="connsiteX19" fmla="*/ 9105 w 9988"/>
              <a:gd name="connsiteY19" fmla="*/ 7559 h 10000"/>
              <a:gd name="connsiteX20" fmla="*/ 8624 w 9988"/>
              <a:gd name="connsiteY20" fmla="*/ 7956 h 10000"/>
              <a:gd name="connsiteX21" fmla="*/ 8813 w 9988"/>
              <a:gd name="connsiteY21" fmla="*/ 7347 h 10000"/>
              <a:gd name="connsiteX22" fmla="*/ 9066 w 9988"/>
              <a:gd name="connsiteY22" fmla="*/ 8473 h 10000"/>
              <a:gd name="connsiteX23" fmla="*/ 8904 w 9988"/>
              <a:gd name="connsiteY23" fmla="*/ 8328 h 10000"/>
              <a:gd name="connsiteX24" fmla="*/ 8741 w 9988"/>
              <a:gd name="connsiteY24" fmla="*/ 8119 h 10000"/>
              <a:gd name="connsiteX25" fmla="*/ 8578 w 9988"/>
              <a:gd name="connsiteY25" fmla="*/ 8441 h 10000"/>
              <a:gd name="connsiteX26" fmla="*/ 8386 w 9988"/>
              <a:gd name="connsiteY26" fmla="*/ 8666 h 10000"/>
              <a:gd name="connsiteX27" fmla="*/ 8181 w 9988"/>
              <a:gd name="connsiteY27" fmla="*/ 8810 h 10000"/>
              <a:gd name="connsiteX28" fmla="*/ 7747 w 9988"/>
              <a:gd name="connsiteY28" fmla="*/ 8987 h 10000"/>
              <a:gd name="connsiteX29" fmla="*/ 7301 w 9988"/>
              <a:gd name="connsiteY29" fmla="*/ 9100 h 10000"/>
              <a:gd name="connsiteX30" fmla="*/ 6849 w 9988"/>
              <a:gd name="connsiteY30" fmla="*/ 9164 h 10000"/>
              <a:gd name="connsiteX31" fmla="*/ 6163 w 9988"/>
              <a:gd name="connsiteY31" fmla="*/ 9196 h 10000"/>
              <a:gd name="connsiteX32" fmla="*/ 5452 w 9988"/>
              <a:gd name="connsiteY32" fmla="*/ 9277 h 10000"/>
              <a:gd name="connsiteX33" fmla="*/ 4054 w 9988"/>
              <a:gd name="connsiteY33" fmla="*/ 9534 h 10000"/>
              <a:gd name="connsiteX34" fmla="*/ 2657 w 9988"/>
              <a:gd name="connsiteY34" fmla="*/ 9823 h 10000"/>
              <a:gd name="connsiteX35" fmla="*/ 1398 w 9988"/>
              <a:gd name="connsiteY35" fmla="*/ 10000 h 10000"/>
              <a:gd name="connsiteX36" fmla="*/ 1151 w 9988"/>
              <a:gd name="connsiteY36" fmla="*/ 9968 h 10000"/>
              <a:gd name="connsiteX37" fmla="*/ 922 w 9988"/>
              <a:gd name="connsiteY37" fmla="*/ 9855 h 10000"/>
              <a:gd name="connsiteX38" fmla="*/ 693 w 9988"/>
              <a:gd name="connsiteY38" fmla="*/ 9630 h 10000"/>
              <a:gd name="connsiteX39" fmla="*/ 488 w 9988"/>
              <a:gd name="connsiteY39" fmla="*/ 9309 h 10000"/>
              <a:gd name="connsiteX40" fmla="*/ 301 w 9988"/>
              <a:gd name="connsiteY40" fmla="*/ 8810 h 10000"/>
              <a:gd name="connsiteX41" fmla="*/ 175 w 9988"/>
              <a:gd name="connsiteY41" fmla="*/ 8183 h 10000"/>
              <a:gd name="connsiteX42" fmla="*/ 84 w 9988"/>
              <a:gd name="connsiteY42" fmla="*/ 7540 h 10000"/>
              <a:gd name="connsiteX43" fmla="*/ 30 w 9988"/>
              <a:gd name="connsiteY43" fmla="*/ 6849 h 10000"/>
              <a:gd name="connsiteX44" fmla="*/ 0 w 9988"/>
              <a:gd name="connsiteY44" fmla="*/ 6093 h 10000"/>
              <a:gd name="connsiteX45" fmla="*/ 0 w 9988"/>
              <a:gd name="connsiteY45" fmla="*/ 5402 h 10000"/>
              <a:gd name="connsiteX46" fmla="*/ 0 w 9988"/>
              <a:gd name="connsiteY46" fmla="*/ 4711 h 10000"/>
              <a:gd name="connsiteX47" fmla="*/ 12 w 9988"/>
              <a:gd name="connsiteY47" fmla="*/ 4100 h 10000"/>
              <a:gd name="connsiteX48" fmla="*/ 54 w 9988"/>
              <a:gd name="connsiteY48" fmla="*/ 3489 h 10000"/>
              <a:gd name="connsiteX49" fmla="*/ 120 w 9988"/>
              <a:gd name="connsiteY49" fmla="*/ 2894 h 10000"/>
              <a:gd name="connsiteX50" fmla="*/ 217 w 9988"/>
              <a:gd name="connsiteY50" fmla="*/ 2363 h 10000"/>
              <a:gd name="connsiteX51" fmla="*/ 325 w 9988"/>
              <a:gd name="connsiteY51" fmla="*/ 1994 h 10000"/>
              <a:gd name="connsiteX52" fmla="*/ 476 w 9988"/>
              <a:gd name="connsiteY52" fmla="*/ 1704 h 10000"/>
              <a:gd name="connsiteX53" fmla="*/ 627 w 9988"/>
              <a:gd name="connsiteY53" fmla="*/ 1495 h 10000"/>
              <a:gd name="connsiteX54" fmla="*/ 789 w 9988"/>
              <a:gd name="connsiteY54" fmla="*/ 1302 h 10000"/>
              <a:gd name="connsiteX55" fmla="*/ 1205 w 9988"/>
              <a:gd name="connsiteY55" fmla="*/ 1061 h 10000"/>
              <a:gd name="connsiteX56" fmla="*/ 1645 w 9988"/>
              <a:gd name="connsiteY56" fmla="*/ 916 h 10000"/>
              <a:gd name="connsiteX57" fmla="*/ 2078 w 9988"/>
              <a:gd name="connsiteY57" fmla="*/ 836 h 10000"/>
              <a:gd name="connsiteX58" fmla="*/ 2958 w 9988"/>
              <a:gd name="connsiteY58" fmla="*/ 691 h 10000"/>
              <a:gd name="connsiteX59" fmla="*/ 3855 w 9988"/>
              <a:gd name="connsiteY59" fmla="*/ 482 h 10000"/>
              <a:gd name="connsiteX60" fmla="*/ 4855 w 9988"/>
              <a:gd name="connsiteY60" fmla="*/ 225 h 10000"/>
              <a:gd name="connsiteX61" fmla="*/ 5861 w 9988"/>
              <a:gd name="connsiteY61" fmla="*/ 48 h 10000"/>
              <a:gd name="connsiteX62" fmla="*/ 6488 w 9988"/>
              <a:gd name="connsiteY62" fmla="*/ 0 h 10000"/>
              <a:gd name="connsiteX0" fmla="*/ 6496 w 9988"/>
              <a:gd name="connsiteY0" fmla="*/ 0 h 10000"/>
              <a:gd name="connsiteX1" fmla="*/ 7117 w 9988"/>
              <a:gd name="connsiteY1" fmla="*/ 113 h 10000"/>
              <a:gd name="connsiteX2" fmla="*/ 7389 w 9988"/>
              <a:gd name="connsiteY2" fmla="*/ 193 h 10000"/>
              <a:gd name="connsiteX3" fmla="*/ 7660 w 9988"/>
              <a:gd name="connsiteY3" fmla="*/ 289 h 10000"/>
              <a:gd name="connsiteX4" fmla="*/ 8004 w 9988"/>
              <a:gd name="connsiteY4" fmla="*/ 514 h 10000"/>
              <a:gd name="connsiteX5" fmla="*/ 8311 w 9988"/>
              <a:gd name="connsiteY5" fmla="*/ 916 h 10000"/>
              <a:gd name="connsiteX6" fmla="*/ 8600 w 9988"/>
              <a:gd name="connsiteY6" fmla="*/ 1447 h 10000"/>
              <a:gd name="connsiteX7" fmla="*/ 8788 w 9988"/>
              <a:gd name="connsiteY7" fmla="*/ 1994 h 10000"/>
              <a:gd name="connsiteX8" fmla="*/ 8939 w 9988"/>
              <a:gd name="connsiteY8" fmla="*/ 2653 h 10000"/>
              <a:gd name="connsiteX9" fmla="*/ 9047 w 9988"/>
              <a:gd name="connsiteY9" fmla="*/ 3408 h 10000"/>
              <a:gd name="connsiteX10" fmla="*/ 9101 w 9988"/>
              <a:gd name="connsiteY10" fmla="*/ 4164 h 10000"/>
              <a:gd name="connsiteX11" fmla="*/ 9144 w 9988"/>
              <a:gd name="connsiteY11" fmla="*/ 4936 h 10000"/>
              <a:gd name="connsiteX12" fmla="*/ 9131 w 9988"/>
              <a:gd name="connsiteY12" fmla="*/ 5691 h 10000"/>
              <a:gd name="connsiteX13" fmla="*/ 9113 w 9988"/>
              <a:gd name="connsiteY13" fmla="*/ 6093 h 10000"/>
              <a:gd name="connsiteX14" fmla="*/ 9294 w 9988"/>
              <a:gd name="connsiteY14" fmla="*/ 6592 h 10000"/>
              <a:gd name="connsiteX15" fmla="*/ 9511 w 9988"/>
              <a:gd name="connsiteY15" fmla="*/ 6961 h 10000"/>
              <a:gd name="connsiteX16" fmla="*/ 9417 w 9988"/>
              <a:gd name="connsiteY16" fmla="*/ 6983 h 10000"/>
              <a:gd name="connsiteX17" fmla="*/ 9988 w 9988"/>
              <a:gd name="connsiteY17" fmla="*/ 7283 h 10000"/>
              <a:gd name="connsiteX18" fmla="*/ 9116 w 9988"/>
              <a:gd name="connsiteY18" fmla="*/ 7559 h 10000"/>
              <a:gd name="connsiteX19" fmla="*/ 8634 w 9988"/>
              <a:gd name="connsiteY19" fmla="*/ 7956 h 10000"/>
              <a:gd name="connsiteX20" fmla="*/ 8824 w 9988"/>
              <a:gd name="connsiteY20" fmla="*/ 7347 h 10000"/>
              <a:gd name="connsiteX21" fmla="*/ 9077 w 9988"/>
              <a:gd name="connsiteY21" fmla="*/ 8473 h 10000"/>
              <a:gd name="connsiteX22" fmla="*/ 8915 w 9988"/>
              <a:gd name="connsiteY22" fmla="*/ 8328 h 10000"/>
              <a:gd name="connsiteX23" fmla="*/ 8752 w 9988"/>
              <a:gd name="connsiteY23" fmla="*/ 8119 h 10000"/>
              <a:gd name="connsiteX24" fmla="*/ 8588 w 9988"/>
              <a:gd name="connsiteY24" fmla="*/ 8441 h 10000"/>
              <a:gd name="connsiteX25" fmla="*/ 8396 w 9988"/>
              <a:gd name="connsiteY25" fmla="*/ 8666 h 10000"/>
              <a:gd name="connsiteX26" fmla="*/ 8191 w 9988"/>
              <a:gd name="connsiteY26" fmla="*/ 8810 h 10000"/>
              <a:gd name="connsiteX27" fmla="*/ 7756 w 9988"/>
              <a:gd name="connsiteY27" fmla="*/ 8987 h 10000"/>
              <a:gd name="connsiteX28" fmla="*/ 7310 w 9988"/>
              <a:gd name="connsiteY28" fmla="*/ 9100 h 10000"/>
              <a:gd name="connsiteX29" fmla="*/ 6857 w 9988"/>
              <a:gd name="connsiteY29" fmla="*/ 9164 h 10000"/>
              <a:gd name="connsiteX30" fmla="*/ 6170 w 9988"/>
              <a:gd name="connsiteY30" fmla="*/ 9196 h 10000"/>
              <a:gd name="connsiteX31" fmla="*/ 5459 w 9988"/>
              <a:gd name="connsiteY31" fmla="*/ 9277 h 10000"/>
              <a:gd name="connsiteX32" fmla="*/ 4059 w 9988"/>
              <a:gd name="connsiteY32" fmla="*/ 9534 h 10000"/>
              <a:gd name="connsiteX33" fmla="*/ 2660 w 9988"/>
              <a:gd name="connsiteY33" fmla="*/ 9823 h 10000"/>
              <a:gd name="connsiteX34" fmla="*/ 1400 w 9988"/>
              <a:gd name="connsiteY34" fmla="*/ 10000 h 10000"/>
              <a:gd name="connsiteX35" fmla="*/ 1152 w 9988"/>
              <a:gd name="connsiteY35" fmla="*/ 9968 h 10000"/>
              <a:gd name="connsiteX36" fmla="*/ 923 w 9988"/>
              <a:gd name="connsiteY36" fmla="*/ 9855 h 10000"/>
              <a:gd name="connsiteX37" fmla="*/ 694 w 9988"/>
              <a:gd name="connsiteY37" fmla="*/ 9630 h 10000"/>
              <a:gd name="connsiteX38" fmla="*/ 489 w 9988"/>
              <a:gd name="connsiteY38" fmla="*/ 9309 h 10000"/>
              <a:gd name="connsiteX39" fmla="*/ 301 w 9988"/>
              <a:gd name="connsiteY39" fmla="*/ 8810 h 10000"/>
              <a:gd name="connsiteX40" fmla="*/ 175 w 9988"/>
              <a:gd name="connsiteY40" fmla="*/ 8183 h 10000"/>
              <a:gd name="connsiteX41" fmla="*/ 84 w 9988"/>
              <a:gd name="connsiteY41" fmla="*/ 7540 h 10000"/>
              <a:gd name="connsiteX42" fmla="*/ 30 w 9988"/>
              <a:gd name="connsiteY42" fmla="*/ 6849 h 10000"/>
              <a:gd name="connsiteX43" fmla="*/ 0 w 9988"/>
              <a:gd name="connsiteY43" fmla="*/ 6093 h 10000"/>
              <a:gd name="connsiteX44" fmla="*/ 0 w 9988"/>
              <a:gd name="connsiteY44" fmla="*/ 5402 h 10000"/>
              <a:gd name="connsiteX45" fmla="*/ 0 w 9988"/>
              <a:gd name="connsiteY45" fmla="*/ 4711 h 10000"/>
              <a:gd name="connsiteX46" fmla="*/ 12 w 9988"/>
              <a:gd name="connsiteY46" fmla="*/ 4100 h 10000"/>
              <a:gd name="connsiteX47" fmla="*/ 54 w 9988"/>
              <a:gd name="connsiteY47" fmla="*/ 3489 h 10000"/>
              <a:gd name="connsiteX48" fmla="*/ 120 w 9988"/>
              <a:gd name="connsiteY48" fmla="*/ 2894 h 10000"/>
              <a:gd name="connsiteX49" fmla="*/ 217 w 9988"/>
              <a:gd name="connsiteY49" fmla="*/ 2363 h 10000"/>
              <a:gd name="connsiteX50" fmla="*/ 325 w 9988"/>
              <a:gd name="connsiteY50" fmla="*/ 1994 h 10000"/>
              <a:gd name="connsiteX51" fmla="*/ 477 w 9988"/>
              <a:gd name="connsiteY51" fmla="*/ 1704 h 10000"/>
              <a:gd name="connsiteX52" fmla="*/ 628 w 9988"/>
              <a:gd name="connsiteY52" fmla="*/ 1495 h 10000"/>
              <a:gd name="connsiteX53" fmla="*/ 790 w 9988"/>
              <a:gd name="connsiteY53" fmla="*/ 1302 h 10000"/>
              <a:gd name="connsiteX54" fmla="*/ 1206 w 9988"/>
              <a:gd name="connsiteY54" fmla="*/ 1061 h 10000"/>
              <a:gd name="connsiteX55" fmla="*/ 1647 w 9988"/>
              <a:gd name="connsiteY55" fmla="*/ 916 h 10000"/>
              <a:gd name="connsiteX56" fmla="*/ 2080 w 9988"/>
              <a:gd name="connsiteY56" fmla="*/ 836 h 10000"/>
              <a:gd name="connsiteX57" fmla="*/ 2962 w 9988"/>
              <a:gd name="connsiteY57" fmla="*/ 691 h 10000"/>
              <a:gd name="connsiteX58" fmla="*/ 3860 w 9988"/>
              <a:gd name="connsiteY58" fmla="*/ 482 h 10000"/>
              <a:gd name="connsiteX59" fmla="*/ 4861 w 9988"/>
              <a:gd name="connsiteY59" fmla="*/ 225 h 10000"/>
              <a:gd name="connsiteX60" fmla="*/ 5868 w 9988"/>
              <a:gd name="connsiteY60" fmla="*/ 48 h 10000"/>
              <a:gd name="connsiteX61" fmla="*/ 6496 w 9988"/>
              <a:gd name="connsiteY61" fmla="*/ 0 h 10000"/>
              <a:gd name="connsiteX0" fmla="*/ 6504 w 9522"/>
              <a:gd name="connsiteY0" fmla="*/ 0 h 10000"/>
              <a:gd name="connsiteX1" fmla="*/ 7126 w 9522"/>
              <a:gd name="connsiteY1" fmla="*/ 113 h 10000"/>
              <a:gd name="connsiteX2" fmla="*/ 7398 w 9522"/>
              <a:gd name="connsiteY2" fmla="*/ 193 h 10000"/>
              <a:gd name="connsiteX3" fmla="*/ 7669 w 9522"/>
              <a:gd name="connsiteY3" fmla="*/ 289 h 10000"/>
              <a:gd name="connsiteX4" fmla="*/ 8014 w 9522"/>
              <a:gd name="connsiteY4" fmla="*/ 514 h 10000"/>
              <a:gd name="connsiteX5" fmla="*/ 8321 w 9522"/>
              <a:gd name="connsiteY5" fmla="*/ 916 h 10000"/>
              <a:gd name="connsiteX6" fmla="*/ 8610 w 9522"/>
              <a:gd name="connsiteY6" fmla="*/ 1447 h 10000"/>
              <a:gd name="connsiteX7" fmla="*/ 8799 w 9522"/>
              <a:gd name="connsiteY7" fmla="*/ 1994 h 10000"/>
              <a:gd name="connsiteX8" fmla="*/ 8950 w 9522"/>
              <a:gd name="connsiteY8" fmla="*/ 2653 h 10000"/>
              <a:gd name="connsiteX9" fmla="*/ 9058 w 9522"/>
              <a:gd name="connsiteY9" fmla="*/ 3408 h 10000"/>
              <a:gd name="connsiteX10" fmla="*/ 9112 w 9522"/>
              <a:gd name="connsiteY10" fmla="*/ 4164 h 10000"/>
              <a:gd name="connsiteX11" fmla="*/ 9155 w 9522"/>
              <a:gd name="connsiteY11" fmla="*/ 4936 h 10000"/>
              <a:gd name="connsiteX12" fmla="*/ 9142 w 9522"/>
              <a:gd name="connsiteY12" fmla="*/ 5691 h 10000"/>
              <a:gd name="connsiteX13" fmla="*/ 9124 w 9522"/>
              <a:gd name="connsiteY13" fmla="*/ 6093 h 10000"/>
              <a:gd name="connsiteX14" fmla="*/ 9305 w 9522"/>
              <a:gd name="connsiteY14" fmla="*/ 6592 h 10000"/>
              <a:gd name="connsiteX15" fmla="*/ 9522 w 9522"/>
              <a:gd name="connsiteY15" fmla="*/ 6961 h 10000"/>
              <a:gd name="connsiteX16" fmla="*/ 9428 w 9522"/>
              <a:gd name="connsiteY16" fmla="*/ 6983 h 10000"/>
              <a:gd name="connsiteX17" fmla="*/ 9127 w 9522"/>
              <a:gd name="connsiteY17" fmla="*/ 7559 h 10000"/>
              <a:gd name="connsiteX18" fmla="*/ 8644 w 9522"/>
              <a:gd name="connsiteY18" fmla="*/ 7956 h 10000"/>
              <a:gd name="connsiteX19" fmla="*/ 8835 w 9522"/>
              <a:gd name="connsiteY19" fmla="*/ 7347 h 10000"/>
              <a:gd name="connsiteX20" fmla="*/ 9088 w 9522"/>
              <a:gd name="connsiteY20" fmla="*/ 8473 h 10000"/>
              <a:gd name="connsiteX21" fmla="*/ 8926 w 9522"/>
              <a:gd name="connsiteY21" fmla="*/ 8328 h 10000"/>
              <a:gd name="connsiteX22" fmla="*/ 8763 w 9522"/>
              <a:gd name="connsiteY22" fmla="*/ 8119 h 10000"/>
              <a:gd name="connsiteX23" fmla="*/ 8598 w 9522"/>
              <a:gd name="connsiteY23" fmla="*/ 8441 h 10000"/>
              <a:gd name="connsiteX24" fmla="*/ 8406 w 9522"/>
              <a:gd name="connsiteY24" fmla="*/ 8666 h 10000"/>
              <a:gd name="connsiteX25" fmla="*/ 8201 w 9522"/>
              <a:gd name="connsiteY25" fmla="*/ 8810 h 10000"/>
              <a:gd name="connsiteX26" fmla="*/ 7765 w 9522"/>
              <a:gd name="connsiteY26" fmla="*/ 8987 h 10000"/>
              <a:gd name="connsiteX27" fmla="*/ 7319 w 9522"/>
              <a:gd name="connsiteY27" fmla="*/ 9100 h 10000"/>
              <a:gd name="connsiteX28" fmla="*/ 6865 w 9522"/>
              <a:gd name="connsiteY28" fmla="*/ 9164 h 10000"/>
              <a:gd name="connsiteX29" fmla="*/ 6177 w 9522"/>
              <a:gd name="connsiteY29" fmla="*/ 9196 h 10000"/>
              <a:gd name="connsiteX30" fmla="*/ 5466 w 9522"/>
              <a:gd name="connsiteY30" fmla="*/ 9277 h 10000"/>
              <a:gd name="connsiteX31" fmla="*/ 4064 w 9522"/>
              <a:gd name="connsiteY31" fmla="*/ 9534 h 10000"/>
              <a:gd name="connsiteX32" fmla="*/ 2663 w 9522"/>
              <a:gd name="connsiteY32" fmla="*/ 9823 h 10000"/>
              <a:gd name="connsiteX33" fmla="*/ 1402 w 9522"/>
              <a:gd name="connsiteY33" fmla="*/ 10000 h 10000"/>
              <a:gd name="connsiteX34" fmla="*/ 1153 w 9522"/>
              <a:gd name="connsiteY34" fmla="*/ 9968 h 10000"/>
              <a:gd name="connsiteX35" fmla="*/ 924 w 9522"/>
              <a:gd name="connsiteY35" fmla="*/ 9855 h 10000"/>
              <a:gd name="connsiteX36" fmla="*/ 695 w 9522"/>
              <a:gd name="connsiteY36" fmla="*/ 9630 h 10000"/>
              <a:gd name="connsiteX37" fmla="*/ 490 w 9522"/>
              <a:gd name="connsiteY37" fmla="*/ 9309 h 10000"/>
              <a:gd name="connsiteX38" fmla="*/ 301 w 9522"/>
              <a:gd name="connsiteY38" fmla="*/ 8810 h 10000"/>
              <a:gd name="connsiteX39" fmla="*/ 175 w 9522"/>
              <a:gd name="connsiteY39" fmla="*/ 8183 h 10000"/>
              <a:gd name="connsiteX40" fmla="*/ 84 w 9522"/>
              <a:gd name="connsiteY40" fmla="*/ 7540 h 10000"/>
              <a:gd name="connsiteX41" fmla="*/ 30 w 9522"/>
              <a:gd name="connsiteY41" fmla="*/ 6849 h 10000"/>
              <a:gd name="connsiteX42" fmla="*/ 0 w 9522"/>
              <a:gd name="connsiteY42" fmla="*/ 6093 h 10000"/>
              <a:gd name="connsiteX43" fmla="*/ 0 w 9522"/>
              <a:gd name="connsiteY43" fmla="*/ 5402 h 10000"/>
              <a:gd name="connsiteX44" fmla="*/ 0 w 9522"/>
              <a:gd name="connsiteY44" fmla="*/ 4711 h 10000"/>
              <a:gd name="connsiteX45" fmla="*/ 12 w 9522"/>
              <a:gd name="connsiteY45" fmla="*/ 4100 h 10000"/>
              <a:gd name="connsiteX46" fmla="*/ 54 w 9522"/>
              <a:gd name="connsiteY46" fmla="*/ 3489 h 10000"/>
              <a:gd name="connsiteX47" fmla="*/ 120 w 9522"/>
              <a:gd name="connsiteY47" fmla="*/ 2894 h 10000"/>
              <a:gd name="connsiteX48" fmla="*/ 217 w 9522"/>
              <a:gd name="connsiteY48" fmla="*/ 2363 h 10000"/>
              <a:gd name="connsiteX49" fmla="*/ 325 w 9522"/>
              <a:gd name="connsiteY49" fmla="*/ 1994 h 10000"/>
              <a:gd name="connsiteX50" fmla="*/ 478 w 9522"/>
              <a:gd name="connsiteY50" fmla="*/ 1704 h 10000"/>
              <a:gd name="connsiteX51" fmla="*/ 629 w 9522"/>
              <a:gd name="connsiteY51" fmla="*/ 1495 h 10000"/>
              <a:gd name="connsiteX52" fmla="*/ 791 w 9522"/>
              <a:gd name="connsiteY52" fmla="*/ 1302 h 10000"/>
              <a:gd name="connsiteX53" fmla="*/ 1207 w 9522"/>
              <a:gd name="connsiteY53" fmla="*/ 1061 h 10000"/>
              <a:gd name="connsiteX54" fmla="*/ 1649 w 9522"/>
              <a:gd name="connsiteY54" fmla="*/ 916 h 10000"/>
              <a:gd name="connsiteX55" fmla="*/ 2082 w 9522"/>
              <a:gd name="connsiteY55" fmla="*/ 836 h 10000"/>
              <a:gd name="connsiteX56" fmla="*/ 2966 w 9522"/>
              <a:gd name="connsiteY56" fmla="*/ 691 h 10000"/>
              <a:gd name="connsiteX57" fmla="*/ 3865 w 9522"/>
              <a:gd name="connsiteY57" fmla="*/ 482 h 10000"/>
              <a:gd name="connsiteX58" fmla="*/ 4867 w 9522"/>
              <a:gd name="connsiteY58" fmla="*/ 225 h 10000"/>
              <a:gd name="connsiteX59" fmla="*/ 5875 w 9522"/>
              <a:gd name="connsiteY59" fmla="*/ 48 h 10000"/>
              <a:gd name="connsiteX60" fmla="*/ 6504 w 9522"/>
              <a:gd name="connsiteY60" fmla="*/ 0 h 10000"/>
              <a:gd name="connsiteX0" fmla="*/ 6830 w 10000"/>
              <a:gd name="connsiteY0" fmla="*/ 0 h 10000"/>
              <a:gd name="connsiteX1" fmla="*/ 7484 w 10000"/>
              <a:gd name="connsiteY1" fmla="*/ 113 h 10000"/>
              <a:gd name="connsiteX2" fmla="*/ 7769 w 10000"/>
              <a:gd name="connsiteY2" fmla="*/ 193 h 10000"/>
              <a:gd name="connsiteX3" fmla="*/ 8054 w 10000"/>
              <a:gd name="connsiteY3" fmla="*/ 289 h 10000"/>
              <a:gd name="connsiteX4" fmla="*/ 8416 w 10000"/>
              <a:gd name="connsiteY4" fmla="*/ 514 h 10000"/>
              <a:gd name="connsiteX5" fmla="*/ 8739 w 10000"/>
              <a:gd name="connsiteY5" fmla="*/ 916 h 10000"/>
              <a:gd name="connsiteX6" fmla="*/ 9042 w 10000"/>
              <a:gd name="connsiteY6" fmla="*/ 1447 h 10000"/>
              <a:gd name="connsiteX7" fmla="*/ 9241 w 10000"/>
              <a:gd name="connsiteY7" fmla="*/ 1994 h 10000"/>
              <a:gd name="connsiteX8" fmla="*/ 9399 w 10000"/>
              <a:gd name="connsiteY8" fmla="*/ 2653 h 10000"/>
              <a:gd name="connsiteX9" fmla="*/ 9513 w 10000"/>
              <a:gd name="connsiteY9" fmla="*/ 3408 h 10000"/>
              <a:gd name="connsiteX10" fmla="*/ 9569 w 10000"/>
              <a:gd name="connsiteY10" fmla="*/ 4164 h 10000"/>
              <a:gd name="connsiteX11" fmla="*/ 9615 w 10000"/>
              <a:gd name="connsiteY11" fmla="*/ 4936 h 10000"/>
              <a:gd name="connsiteX12" fmla="*/ 9601 w 10000"/>
              <a:gd name="connsiteY12" fmla="*/ 5691 h 10000"/>
              <a:gd name="connsiteX13" fmla="*/ 9582 w 10000"/>
              <a:gd name="connsiteY13" fmla="*/ 6093 h 10000"/>
              <a:gd name="connsiteX14" fmla="*/ 9772 w 10000"/>
              <a:gd name="connsiteY14" fmla="*/ 6592 h 10000"/>
              <a:gd name="connsiteX15" fmla="*/ 10000 w 10000"/>
              <a:gd name="connsiteY15" fmla="*/ 6961 h 10000"/>
              <a:gd name="connsiteX16" fmla="*/ 9901 w 10000"/>
              <a:gd name="connsiteY16" fmla="*/ 6983 h 10000"/>
              <a:gd name="connsiteX17" fmla="*/ 9585 w 10000"/>
              <a:gd name="connsiteY17" fmla="*/ 7559 h 10000"/>
              <a:gd name="connsiteX18" fmla="*/ 9078 w 10000"/>
              <a:gd name="connsiteY18" fmla="*/ 7956 h 10000"/>
              <a:gd name="connsiteX19" fmla="*/ 9279 w 10000"/>
              <a:gd name="connsiteY19" fmla="*/ 7347 h 10000"/>
              <a:gd name="connsiteX20" fmla="*/ 9374 w 10000"/>
              <a:gd name="connsiteY20" fmla="*/ 8328 h 10000"/>
              <a:gd name="connsiteX21" fmla="*/ 9203 w 10000"/>
              <a:gd name="connsiteY21" fmla="*/ 8119 h 10000"/>
              <a:gd name="connsiteX22" fmla="*/ 9030 w 10000"/>
              <a:gd name="connsiteY22" fmla="*/ 8441 h 10000"/>
              <a:gd name="connsiteX23" fmla="*/ 8828 w 10000"/>
              <a:gd name="connsiteY23" fmla="*/ 8666 h 10000"/>
              <a:gd name="connsiteX24" fmla="*/ 8613 w 10000"/>
              <a:gd name="connsiteY24" fmla="*/ 8810 h 10000"/>
              <a:gd name="connsiteX25" fmla="*/ 8155 w 10000"/>
              <a:gd name="connsiteY25" fmla="*/ 8987 h 10000"/>
              <a:gd name="connsiteX26" fmla="*/ 7686 w 10000"/>
              <a:gd name="connsiteY26" fmla="*/ 9100 h 10000"/>
              <a:gd name="connsiteX27" fmla="*/ 7210 w 10000"/>
              <a:gd name="connsiteY27" fmla="*/ 9164 h 10000"/>
              <a:gd name="connsiteX28" fmla="*/ 6487 w 10000"/>
              <a:gd name="connsiteY28" fmla="*/ 9196 h 10000"/>
              <a:gd name="connsiteX29" fmla="*/ 5740 w 10000"/>
              <a:gd name="connsiteY29" fmla="*/ 9277 h 10000"/>
              <a:gd name="connsiteX30" fmla="*/ 4268 w 10000"/>
              <a:gd name="connsiteY30" fmla="*/ 9534 h 10000"/>
              <a:gd name="connsiteX31" fmla="*/ 2797 w 10000"/>
              <a:gd name="connsiteY31" fmla="*/ 9823 h 10000"/>
              <a:gd name="connsiteX32" fmla="*/ 1472 w 10000"/>
              <a:gd name="connsiteY32" fmla="*/ 10000 h 10000"/>
              <a:gd name="connsiteX33" fmla="*/ 1211 w 10000"/>
              <a:gd name="connsiteY33" fmla="*/ 9968 h 10000"/>
              <a:gd name="connsiteX34" fmla="*/ 970 w 10000"/>
              <a:gd name="connsiteY34" fmla="*/ 9855 h 10000"/>
              <a:gd name="connsiteX35" fmla="*/ 730 w 10000"/>
              <a:gd name="connsiteY35" fmla="*/ 9630 h 10000"/>
              <a:gd name="connsiteX36" fmla="*/ 515 w 10000"/>
              <a:gd name="connsiteY36" fmla="*/ 9309 h 10000"/>
              <a:gd name="connsiteX37" fmla="*/ 316 w 10000"/>
              <a:gd name="connsiteY37" fmla="*/ 8810 h 10000"/>
              <a:gd name="connsiteX38" fmla="*/ 184 w 10000"/>
              <a:gd name="connsiteY38" fmla="*/ 8183 h 10000"/>
              <a:gd name="connsiteX39" fmla="*/ 88 w 10000"/>
              <a:gd name="connsiteY39" fmla="*/ 7540 h 10000"/>
              <a:gd name="connsiteX40" fmla="*/ 32 w 10000"/>
              <a:gd name="connsiteY40" fmla="*/ 6849 h 10000"/>
              <a:gd name="connsiteX41" fmla="*/ 0 w 10000"/>
              <a:gd name="connsiteY41" fmla="*/ 6093 h 10000"/>
              <a:gd name="connsiteX42" fmla="*/ 0 w 10000"/>
              <a:gd name="connsiteY42" fmla="*/ 5402 h 10000"/>
              <a:gd name="connsiteX43" fmla="*/ 0 w 10000"/>
              <a:gd name="connsiteY43" fmla="*/ 4711 h 10000"/>
              <a:gd name="connsiteX44" fmla="*/ 13 w 10000"/>
              <a:gd name="connsiteY44" fmla="*/ 4100 h 10000"/>
              <a:gd name="connsiteX45" fmla="*/ 57 w 10000"/>
              <a:gd name="connsiteY45" fmla="*/ 3489 h 10000"/>
              <a:gd name="connsiteX46" fmla="*/ 126 w 10000"/>
              <a:gd name="connsiteY46" fmla="*/ 2894 h 10000"/>
              <a:gd name="connsiteX47" fmla="*/ 228 w 10000"/>
              <a:gd name="connsiteY47" fmla="*/ 2363 h 10000"/>
              <a:gd name="connsiteX48" fmla="*/ 341 w 10000"/>
              <a:gd name="connsiteY48" fmla="*/ 1994 h 10000"/>
              <a:gd name="connsiteX49" fmla="*/ 502 w 10000"/>
              <a:gd name="connsiteY49" fmla="*/ 1704 h 10000"/>
              <a:gd name="connsiteX50" fmla="*/ 661 w 10000"/>
              <a:gd name="connsiteY50" fmla="*/ 1495 h 10000"/>
              <a:gd name="connsiteX51" fmla="*/ 831 w 10000"/>
              <a:gd name="connsiteY51" fmla="*/ 1302 h 10000"/>
              <a:gd name="connsiteX52" fmla="*/ 1268 w 10000"/>
              <a:gd name="connsiteY52" fmla="*/ 1061 h 10000"/>
              <a:gd name="connsiteX53" fmla="*/ 1732 w 10000"/>
              <a:gd name="connsiteY53" fmla="*/ 916 h 10000"/>
              <a:gd name="connsiteX54" fmla="*/ 2187 w 10000"/>
              <a:gd name="connsiteY54" fmla="*/ 836 h 10000"/>
              <a:gd name="connsiteX55" fmla="*/ 3115 w 10000"/>
              <a:gd name="connsiteY55" fmla="*/ 691 h 10000"/>
              <a:gd name="connsiteX56" fmla="*/ 4059 w 10000"/>
              <a:gd name="connsiteY56" fmla="*/ 482 h 10000"/>
              <a:gd name="connsiteX57" fmla="*/ 5111 w 10000"/>
              <a:gd name="connsiteY57" fmla="*/ 225 h 10000"/>
              <a:gd name="connsiteX58" fmla="*/ 6170 w 10000"/>
              <a:gd name="connsiteY58" fmla="*/ 48 h 10000"/>
              <a:gd name="connsiteX59" fmla="*/ 6830 w 10000"/>
              <a:gd name="connsiteY59" fmla="*/ 0 h 10000"/>
              <a:gd name="connsiteX0" fmla="*/ 6830 w 10000"/>
              <a:gd name="connsiteY0" fmla="*/ 0 h 10000"/>
              <a:gd name="connsiteX1" fmla="*/ 7484 w 10000"/>
              <a:gd name="connsiteY1" fmla="*/ 113 h 10000"/>
              <a:gd name="connsiteX2" fmla="*/ 7769 w 10000"/>
              <a:gd name="connsiteY2" fmla="*/ 193 h 10000"/>
              <a:gd name="connsiteX3" fmla="*/ 8054 w 10000"/>
              <a:gd name="connsiteY3" fmla="*/ 289 h 10000"/>
              <a:gd name="connsiteX4" fmla="*/ 8416 w 10000"/>
              <a:gd name="connsiteY4" fmla="*/ 514 h 10000"/>
              <a:gd name="connsiteX5" fmla="*/ 8739 w 10000"/>
              <a:gd name="connsiteY5" fmla="*/ 916 h 10000"/>
              <a:gd name="connsiteX6" fmla="*/ 9042 w 10000"/>
              <a:gd name="connsiteY6" fmla="*/ 1447 h 10000"/>
              <a:gd name="connsiteX7" fmla="*/ 9241 w 10000"/>
              <a:gd name="connsiteY7" fmla="*/ 1994 h 10000"/>
              <a:gd name="connsiteX8" fmla="*/ 9399 w 10000"/>
              <a:gd name="connsiteY8" fmla="*/ 2653 h 10000"/>
              <a:gd name="connsiteX9" fmla="*/ 9513 w 10000"/>
              <a:gd name="connsiteY9" fmla="*/ 3408 h 10000"/>
              <a:gd name="connsiteX10" fmla="*/ 9569 w 10000"/>
              <a:gd name="connsiteY10" fmla="*/ 4164 h 10000"/>
              <a:gd name="connsiteX11" fmla="*/ 9615 w 10000"/>
              <a:gd name="connsiteY11" fmla="*/ 4936 h 10000"/>
              <a:gd name="connsiteX12" fmla="*/ 9601 w 10000"/>
              <a:gd name="connsiteY12" fmla="*/ 5691 h 10000"/>
              <a:gd name="connsiteX13" fmla="*/ 9582 w 10000"/>
              <a:gd name="connsiteY13" fmla="*/ 6093 h 10000"/>
              <a:gd name="connsiteX14" fmla="*/ 9772 w 10000"/>
              <a:gd name="connsiteY14" fmla="*/ 6592 h 10000"/>
              <a:gd name="connsiteX15" fmla="*/ 10000 w 10000"/>
              <a:gd name="connsiteY15" fmla="*/ 6961 h 10000"/>
              <a:gd name="connsiteX16" fmla="*/ 9473 w 10000"/>
              <a:gd name="connsiteY16" fmla="*/ 6983 h 10000"/>
              <a:gd name="connsiteX17" fmla="*/ 9585 w 10000"/>
              <a:gd name="connsiteY17" fmla="*/ 7559 h 10000"/>
              <a:gd name="connsiteX18" fmla="*/ 9078 w 10000"/>
              <a:gd name="connsiteY18" fmla="*/ 7956 h 10000"/>
              <a:gd name="connsiteX19" fmla="*/ 9279 w 10000"/>
              <a:gd name="connsiteY19" fmla="*/ 7347 h 10000"/>
              <a:gd name="connsiteX20" fmla="*/ 9374 w 10000"/>
              <a:gd name="connsiteY20" fmla="*/ 8328 h 10000"/>
              <a:gd name="connsiteX21" fmla="*/ 9203 w 10000"/>
              <a:gd name="connsiteY21" fmla="*/ 8119 h 10000"/>
              <a:gd name="connsiteX22" fmla="*/ 9030 w 10000"/>
              <a:gd name="connsiteY22" fmla="*/ 8441 h 10000"/>
              <a:gd name="connsiteX23" fmla="*/ 8828 w 10000"/>
              <a:gd name="connsiteY23" fmla="*/ 8666 h 10000"/>
              <a:gd name="connsiteX24" fmla="*/ 8613 w 10000"/>
              <a:gd name="connsiteY24" fmla="*/ 8810 h 10000"/>
              <a:gd name="connsiteX25" fmla="*/ 8155 w 10000"/>
              <a:gd name="connsiteY25" fmla="*/ 8987 h 10000"/>
              <a:gd name="connsiteX26" fmla="*/ 7686 w 10000"/>
              <a:gd name="connsiteY26" fmla="*/ 9100 h 10000"/>
              <a:gd name="connsiteX27" fmla="*/ 7210 w 10000"/>
              <a:gd name="connsiteY27" fmla="*/ 9164 h 10000"/>
              <a:gd name="connsiteX28" fmla="*/ 6487 w 10000"/>
              <a:gd name="connsiteY28" fmla="*/ 9196 h 10000"/>
              <a:gd name="connsiteX29" fmla="*/ 5740 w 10000"/>
              <a:gd name="connsiteY29" fmla="*/ 9277 h 10000"/>
              <a:gd name="connsiteX30" fmla="*/ 4268 w 10000"/>
              <a:gd name="connsiteY30" fmla="*/ 9534 h 10000"/>
              <a:gd name="connsiteX31" fmla="*/ 2797 w 10000"/>
              <a:gd name="connsiteY31" fmla="*/ 9823 h 10000"/>
              <a:gd name="connsiteX32" fmla="*/ 1472 w 10000"/>
              <a:gd name="connsiteY32" fmla="*/ 10000 h 10000"/>
              <a:gd name="connsiteX33" fmla="*/ 1211 w 10000"/>
              <a:gd name="connsiteY33" fmla="*/ 9968 h 10000"/>
              <a:gd name="connsiteX34" fmla="*/ 970 w 10000"/>
              <a:gd name="connsiteY34" fmla="*/ 9855 h 10000"/>
              <a:gd name="connsiteX35" fmla="*/ 730 w 10000"/>
              <a:gd name="connsiteY35" fmla="*/ 9630 h 10000"/>
              <a:gd name="connsiteX36" fmla="*/ 515 w 10000"/>
              <a:gd name="connsiteY36" fmla="*/ 9309 h 10000"/>
              <a:gd name="connsiteX37" fmla="*/ 316 w 10000"/>
              <a:gd name="connsiteY37" fmla="*/ 8810 h 10000"/>
              <a:gd name="connsiteX38" fmla="*/ 184 w 10000"/>
              <a:gd name="connsiteY38" fmla="*/ 8183 h 10000"/>
              <a:gd name="connsiteX39" fmla="*/ 88 w 10000"/>
              <a:gd name="connsiteY39" fmla="*/ 7540 h 10000"/>
              <a:gd name="connsiteX40" fmla="*/ 32 w 10000"/>
              <a:gd name="connsiteY40" fmla="*/ 6849 h 10000"/>
              <a:gd name="connsiteX41" fmla="*/ 0 w 10000"/>
              <a:gd name="connsiteY41" fmla="*/ 6093 h 10000"/>
              <a:gd name="connsiteX42" fmla="*/ 0 w 10000"/>
              <a:gd name="connsiteY42" fmla="*/ 5402 h 10000"/>
              <a:gd name="connsiteX43" fmla="*/ 0 w 10000"/>
              <a:gd name="connsiteY43" fmla="*/ 4711 h 10000"/>
              <a:gd name="connsiteX44" fmla="*/ 13 w 10000"/>
              <a:gd name="connsiteY44" fmla="*/ 4100 h 10000"/>
              <a:gd name="connsiteX45" fmla="*/ 57 w 10000"/>
              <a:gd name="connsiteY45" fmla="*/ 3489 h 10000"/>
              <a:gd name="connsiteX46" fmla="*/ 126 w 10000"/>
              <a:gd name="connsiteY46" fmla="*/ 2894 h 10000"/>
              <a:gd name="connsiteX47" fmla="*/ 228 w 10000"/>
              <a:gd name="connsiteY47" fmla="*/ 2363 h 10000"/>
              <a:gd name="connsiteX48" fmla="*/ 341 w 10000"/>
              <a:gd name="connsiteY48" fmla="*/ 1994 h 10000"/>
              <a:gd name="connsiteX49" fmla="*/ 502 w 10000"/>
              <a:gd name="connsiteY49" fmla="*/ 1704 h 10000"/>
              <a:gd name="connsiteX50" fmla="*/ 661 w 10000"/>
              <a:gd name="connsiteY50" fmla="*/ 1495 h 10000"/>
              <a:gd name="connsiteX51" fmla="*/ 831 w 10000"/>
              <a:gd name="connsiteY51" fmla="*/ 1302 h 10000"/>
              <a:gd name="connsiteX52" fmla="*/ 1268 w 10000"/>
              <a:gd name="connsiteY52" fmla="*/ 1061 h 10000"/>
              <a:gd name="connsiteX53" fmla="*/ 1732 w 10000"/>
              <a:gd name="connsiteY53" fmla="*/ 916 h 10000"/>
              <a:gd name="connsiteX54" fmla="*/ 2187 w 10000"/>
              <a:gd name="connsiteY54" fmla="*/ 836 h 10000"/>
              <a:gd name="connsiteX55" fmla="*/ 3115 w 10000"/>
              <a:gd name="connsiteY55" fmla="*/ 691 h 10000"/>
              <a:gd name="connsiteX56" fmla="*/ 4059 w 10000"/>
              <a:gd name="connsiteY56" fmla="*/ 482 h 10000"/>
              <a:gd name="connsiteX57" fmla="*/ 5111 w 10000"/>
              <a:gd name="connsiteY57" fmla="*/ 225 h 10000"/>
              <a:gd name="connsiteX58" fmla="*/ 6170 w 10000"/>
              <a:gd name="connsiteY58" fmla="*/ 48 h 10000"/>
              <a:gd name="connsiteX59" fmla="*/ 6830 w 10000"/>
              <a:gd name="connsiteY59" fmla="*/ 0 h 10000"/>
              <a:gd name="connsiteX0" fmla="*/ 6830 w 9772"/>
              <a:gd name="connsiteY0" fmla="*/ 0 h 10000"/>
              <a:gd name="connsiteX1" fmla="*/ 7484 w 9772"/>
              <a:gd name="connsiteY1" fmla="*/ 113 h 10000"/>
              <a:gd name="connsiteX2" fmla="*/ 7769 w 9772"/>
              <a:gd name="connsiteY2" fmla="*/ 193 h 10000"/>
              <a:gd name="connsiteX3" fmla="*/ 8054 w 9772"/>
              <a:gd name="connsiteY3" fmla="*/ 289 h 10000"/>
              <a:gd name="connsiteX4" fmla="*/ 8416 w 9772"/>
              <a:gd name="connsiteY4" fmla="*/ 514 h 10000"/>
              <a:gd name="connsiteX5" fmla="*/ 8739 w 9772"/>
              <a:gd name="connsiteY5" fmla="*/ 916 h 10000"/>
              <a:gd name="connsiteX6" fmla="*/ 9042 w 9772"/>
              <a:gd name="connsiteY6" fmla="*/ 1447 h 10000"/>
              <a:gd name="connsiteX7" fmla="*/ 9241 w 9772"/>
              <a:gd name="connsiteY7" fmla="*/ 1994 h 10000"/>
              <a:gd name="connsiteX8" fmla="*/ 9399 w 9772"/>
              <a:gd name="connsiteY8" fmla="*/ 2653 h 10000"/>
              <a:gd name="connsiteX9" fmla="*/ 9513 w 9772"/>
              <a:gd name="connsiteY9" fmla="*/ 3408 h 10000"/>
              <a:gd name="connsiteX10" fmla="*/ 9569 w 9772"/>
              <a:gd name="connsiteY10" fmla="*/ 4164 h 10000"/>
              <a:gd name="connsiteX11" fmla="*/ 9615 w 9772"/>
              <a:gd name="connsiteY11" fmla="*/ 4936 h 10000"/>
              <a:gd name="connsiteX12" fmla="*/ 9601 w 9772"/>
              <a:gd name="connsiteY12" fmla="*/ 5691 h 10000"/>
              <a:gd name="connsiteX13" fmla="*/ 9582 w 9772"/>
              <a:gd name="connsiteY13" fmla="*/ 6093 h 10000"/>
              <a:gd name="connsiteX14" fmla="*/ 9772 w 9772"/>
              <a:gd name="connsiteY14" fmla="*/ 6592 h 10000"/>
              <a:gd name="connsiteX15" fmla="*/ 9751 w 9772"/>
              <a:gd name="connsiteY15" fmla="*/ 7232 h 10000"/>
              <a:gd name="connsiteX16" fmla="*/ 9473 w 9772"/>
              <a:gd name="connsiteY16" fmla="*/ 6983 h 10000"/>
              <a:gd name="connsiteX17" fmla="*/ 9585 w 9772"/>
              <a:gd name="connsiteY17" fmla="*/ 7559 h 10000"/>
              <a:gd name="connsiteX18" fmla="*/ 9078 w 9772"/>
              <a:gd name="connsiteY18" fmla="*/ 7956 h 10000"/>
              <a:gd name="connsiteX19" fmla="*/ 9279 w 9772"/>
              <a:gd name="connsiteY19" fmla="*/ 7347 h 10000"/>
              <a:gd name="connsiteX20" fmla="*/ 9374 w 9772"/>
              <a:gd name="connsiteY20" fmla="*/ 8328 h 10000"/>
              <a:gd name="connsiteX21" fmla="*/ 9203 w 9772"/>
              <a:gd name="connsiteY21" fmla="*/ 8119 h 10000"/>
              <a:gd name="connsiteX22" fmla="*/ 9030 w 9772"/>
              <a:gd name="connsiteY22" fmla="*/ 8441 h 10000"/>
              <a:gd name="connsiteX23" fmla="*/ 8828 w 9772"/>
              <a:gd name="connsiteY23" fmla="*/ 8666 h 10000"/>
              <a:gd name="connsiteX24" fmla="*/ 8613 w 9772"/>
              <a:gd name="connsiteY24" fmla="*/ 8810 h 10000"/>
              <a:gd name="connsiteX25" fmla="*/ 8155 w 9772"/>
              <a:gd name="connsiteY25" fmla="*/ 8987 h 10000"/>
              <a:gd name="connsiteX26" fmla="*/ 7686 w 9772"/>
              <a:gd name="connsiteY26" fmla="*/ 9100 h 10000"/>
              <a:gd name="connsiteX27" fmla="*/ 7210 w 9772"/>
              <a:gd name="connsiteY27" fmla="*/ 9164 h 10000"/>
              <a:gd name="connsiteX28" fmla="*/ 6487 w 9772"/>
              <a:gd name="connsiteY28" fmla="*/ 9196 h 10000"/>
              <a:gd name="connsiteX29" fmla="*/ 5740 w 9772"/>
              <a:gd name="connsiteY29" fmla="*/ 9277 h 10000"/>
              <a:gd name="connsiteX30" fmla="*/ 4268 w 9772"/>
              <a:gd name="connsiteY30" fmla="*/ 9534 h 10000"/>
              <a:gd name="connsiteX31" fmla="*/ 2797 w 9772"/>
              <a:gd name="connsiteY31" fmla="*/ 9823 h 10000"/>
              <a:gd name="connsiteX32" fmla="*/ 1472 w 9772"/>
              <a:gd name="connsiteY32" fmla="*/ 10000 h 10000"/>
              <a:gd name="connsiteX33" fmla="*/ 1211 w 9772"/>
              <a:gd name="connsiteY33" fmla="*/ 9968 h 10000"/>
              <a:gd name="connsiteX34" fmla="*/ 970 w 9772"/>
              <a:gd name="connsiteY34" fmla="*/ 9855 h 10000"/>
              <a:gd name="connsiteX35" fmla="*/ 730 w 9772"/>
              <a:gd name="connsiteY35" fmla="*/ 9630 h 10000"/>
              <a:gd name="connsiteX36" fmla="*/ 515 w 9772"/>
              <a:gd name="connsiteY36" fmla="*/ 9309 h 10000"/>
              <a:gd name="connsiteX37" fmla="*/ 316 w 9772"/>
              <a:gd name="connsiteY37" fmla="*/ 8810 h 10000"/>
              <a:gd name="connsiteX38" fmla="*/ 184 w 9772"/>
              <a:gd name="connsiteY38" fmla="*/ 8183 h 10000"/>
              <a:gd name="connsiteX39" fmla="*/ 88 w 9772"/>
              <a:gd name="connsiteY39" fmla="*/ 7540 h 10000"/>
              <a:gd name="connsiteX40" fmla="*/ 32 w 9772"/>
              <a:gd name="connsiteY40" fmla="*/ 6849 h 10000"/>
              <a:gd name="connsiteX41" fmla="*/ 0 w 9772"/>
              <a:gd name="connsiteY41" fmla="*/ 6093 h 10000"/>
              <a:gd name="connsiteX42" fmla="*/ 0 w 9772"/>
              <a:gd name="connsiteY42" fmla="*/ 5402 h 10000"/>
              <a:gd name="connsiteX43" fmla="*/ 0 w 9772"/>
              <a:gd name="connsiteY43" fmla="*/ 4711 h 10000"/>
              <a:gd name="connsiteX44" fmla="*/ 13 w 9772"/>
              <a:gd name="connsiteY44" fmla="*/ 4100 h 10000"/>
              <a:gd name="connsiteX45" fmla="*/ 57 w 9772"/>
              <a:gd name="connsiteY45" fmla="*/ 3489 h 10000"/>
              <a:gd name="connsiteX46" fmla="*/ 126 w 9772"/>
              <a:gd name="connsiteY46" fmla="*/ 2894 h 10000"/>
              <a:gd name="connsiteX47" fmla="*/ 228 w 9772"/>
              <a:gd name="connsiteY47" fmla="*/ 2363 h 10000"/>
              <a:gd name="connsiteX48" fmla="*/ 341 w 9772"/>
              <a:gd name="connsiteY48" fmla="*/ 1994 h 10000"/>
              <a:gd name="connsiteX49" fmla="*/ 502 w 9772"/>
              <a:gd name="connsiteY49" fmla="*/ 1704 h 10000"/>
              <a:gd name="connsiteX50" fmla="*/ 661 w 9772"/>
              <a:gd name="connsiteY50" fmla="*/ 1495 h 10000"/>
              <a:gd name="connsiteX51" fmla="*/ 831 w 9772"/>
              <a:gd name="connsiteY51" fmla="*/ 1302 h 10000"/>
              <a:gd name="connsiteX52" fmla="*/ 1268 w 9772"/>
              <a:gd name="connsiteY52" fmla="*/ 1061 h 10000"/>
              <a:gd name="connsiteX53" fmla="*/ 1732 w 9772"/>
              <a:gd name="connsiteY53" fmla="*/ 916 h 10000"/>
              <a:gd name="connsiteX54" fmla="*/ 2187 w 9772"/>
              <a:gd name="connsiteY54" fmla="*/ 836 h 10000"/>
              <a:gd name="connsiteX55" fmla="*/ 3115 w 9772"/>
              <a:gd name="connsiteY55" fmla="*/ 691 h 10000"/>
              <a:gd name="connsiteX56" fmla="*/ 4059 w 9772"/>
              <a:gd name="connsiteY56" fmla="*/ 482 h 10000"/>
              <a:gd name="connsiteX57" fmla="*/ 5111 w 9772"/>
              <a:gd name="connsiteY57" fmla="*/ 225 h 10000"/>
              <a:gd name="connsiteX58" fmla="*/ 6170 w 9772"/>
              <a:gd name="connsiteY58" fmla="*/ 48 h 10000"/>
              <a:gd name="connsiteX59" fmla="*/ 6830 w 9772"/>
              <a:gd name="connsiteY59" fmla="*/ 0 h 10000"/>
              <a:gd name="connsiteX0" fmla="*/ 6989 w 9979"/>
              <a:gd name="connsiteY0" fmla="*/ 0 h 10000"/>
              <a:gd name="connsiteX1" fmla="*/ 7659 w 9979"/>
              <a:gd name="connsiteY1" fmla="*/ 113 h 10000"/>
              <a:gd name="connsiteX2" fmla="*/ 7950 w 9979"/>
              <a:gd name="connsiteY2" fmla="*/ 193 h 10000"/>
              <a:gd name="connsiteX3" fmla="*/ 8242 w 9979"/>
              <a:gd name="connsiteY3" fmla="*/ 289 h 10000"/>
              <a:gd name="connsiteX4" fmla="*/ 8612 w 9979"/>
              <a:gd name="connsiteY4" fmla="*/ 514 h 10000"/>
              <a:gd name="connsiteX5" fmla="*/ 8943 w 9979"/>
              <a:gd name="connsiteY5" fmla="*/ 916 h 10000"/>
              <a:gd name="connsiteX6" fmla="*/ 9253 w 9979"/>
              <a:gd name="connsiteY6" fmla="*/ 1447 h 10000"/>
              <a:gd name="connsiteX7" fmla="*/ 9457 w 9979"/>
              <a:gd name="connsiteY7" fmla="*/ 1994 h 10000"/>
              <a:gd name="connsiteX8" fmla="*/ 9618 w 9979"/>
              <a:gd name="connsiteY8" fmla="*/ 2653 h 10000"/>
              <a:gd name="connsiteX9" fmla="*/ 9735 w 9979"/>
              <a:gd name="connsiteY9" fmla="*/ 3408 h 10000"/>
              <a:gd name="connsiteX10" fmla="*/ 9792 w 9979"/>
              <a:gd name="connsiteY10" fmla="*/ 4164 h 10000"/>
              <a:gd name="connsiteX11" fmla="*/ 9839 w 9979"/>
              <a:gd name="connsiteY11" fmla="*/ 4936 h 10000"/>
              <a:gd name="connsiteX12" fmla="*/ 9825 w 9979"/>
              <a:gd name="connsiteY12" fmla="*/ 5691 h 10000"/>
              <a:gd name="connsiteX13" fmla="*/ 9806 w 9979"/>
              <a:gd name="connsiteY13" fmla="*/ 6093 h 10000"/>
              <a:gd name="connsiteX14" fmla="*/ 9714 w 9979"/>
              <a:gd name="connsiteY14" fmla="*/ 6592 h 10000"/>
              <a:gd name="connsiteX15" fmla="*/ 9979 w 9979"/>
              <a:gd name="connsiteY15" fmla="*/ 7232 h 10000"/>
              <a:gd name="connsiteX16" fmla="*/ 9694 w 9979"/>
              <a:gd name="connsiteY16" fmla="*/ 6983 h 10000"/>
              <a:gd name="connsiteX17" fmla="*/ 9809 w 9979"/>
              <a:gd name="connsiteY17" fmla="*/ 7559 h 10000"/>
              <a:gd name="connsiteX18" fmla="*/ 9290 w 9979"/>
              <a:gd name="connsiteY18" fmla="*/ 7956 h 10000"/>
              <a:gd name="connsiteX19" fmla="*/ 9495 w 9979"/>
              <a:gd name="connsiteY19" fmla="*/ 7347 h 10000"/>
              <a:gd name="connsiteX20" fmla="*/ 9593 w 9979"/>
              <a:gd name="connsiteY20" fmla="*/ 8328 h 10000"/>
              <a:gd name="connsiteX21" fmla="*/ 9418 w 9979"/>
              <a:gd name="connsiteY21" fmla="*/ 8119 h 10000"/>
              <a:gd name="connsiteX22" fmla="*/ 9241 w 9979"/>
              <a:gd name="connsiteY22" fmla="*/ 8441 h 10000"/>
              <a:gd name="connsiteX23" fmla="*/ 9034 w 9979"/>
              <a:gd name="connsiteY23" fmla="*/ 8666 h 10000"/>
              <a:gd name="connsiteX24" fmla="*/ 8814 w 9979"/>
              <a:gd name="connsiteY24" fmla="*/ 8810 h 10000"/>
              <a:gd name="connsiteX25" fmla="*/ 8345 w 9979"/>
              <a:gd name="connsiteY25" fmla="*/ 8987 h 10000"/>
              <a:gd name="connsiteX26" fmla="*/ 7865 w 9979"/>
              <a:gd name="connsiteY26" fmla="*/ 9100 h 10000"/>
              <a:gd name="connsiteX27" fmla="*/ 7378 w 9979"/>
              <a:gd name="connsiteY27" fmla="*/ 9164 h 10000"/>
              <a:gd name="connsiteX28" fmla="*/ 6638 w 9979"/>
              <a:gd name="connsiteY28" fmla="*/ 9196 h 10000"/>
              <a:gd name="connsiteX29" fmla="*/ 5874 w 9979"/>
              <a:gd name="connsiteY29" fmla="*/ 9277 h 10000"/>
              <a:gd name="connsiteX30" fmla="*/ 4368 w 9979"/>
              <a:gd name="connsiteY30" fmla="*/ 9534 h 10000"/>
              <a:gd name="connsiteX31" fmla="*/ 2862 w 9979"/>
              <a:gd name="connsiteY31" fmla="*/ 9823 h 10000"/>
              <a:gd name="connsiteX32" fmla="*/ 1506 w 9979"/>
              <a:gd name="connsiteY32" fmla="*/ 10000 h 10000"/>
              <a:gd name="connsiteX33" fmla="*/ 1239 w 9979"/>
              <a:gd name="connsiteY33" fmla="*/ 9968 h 10000"/>
              <a:gd name="connsiteX34" fmla="*/ 993 w 9979"/>
              <a:gd name="connsiteY34" fmla="*/ 9855 h 10000"/>
              <a:gd name="connsiteX35" fmla="*/ 747 w 9979"/>
              <a:gd name="connsiteY35" fmla="*/ 9630 h 10000"/>
              <a:gd name="connsiteX36" fmla="*/ 527 w 9979"/>
              <a:gd name="connsiteY36" fmla="*/ 9309 h 10000"/>
              <a:gd name="connsiteX37" fmla="*/ 323 w 9979"/>
              <a:gd name="connsiteY37" fmla="*/ 8810 h 10000"/>
              <a:gd name="connsiteX38" fmla="*/ 188 w 9979"/>
              <a:gd name="connsiteY38" fmla="*/ 8183 h 10000"/>
              <a:gd name="connsiteX39" fmla="*/ 90 w 9979"/>
              <a:gd name="connsiteY39" fmla="*/ 7540 h 10000"/>
              <a:gd name="connsiteX40" fmla="*/ 33 w 9979"/>
              <a:gd name="connsiteY40" fmla="*/ 6849 h 10000"/>
              <a:gd name="connsiteX41" fmla="*/ 0 w 9979"/>
              <a:gd name="connsiteY41" fmla="*/ 6093 h 10000"/>
              <a:gd name="connsiteX42" fmla="*/ 0 w 9979"/>
              <a:gd name="connsiteY42" fmla="*/ 5402 h 10000"/>
              <a:gd name="connsiteX43" fmla="*/ 0 w 9979"/>
              <a:gd name="connsiteY43" fmla="*/ 4711 h 10000"/>
              <a:gd name="connsiteX44" fmla="*/ 13 w 9979"/>
              <a:gd name="connsiteY44" fmla="*/ 4100 h 10000"/>
              <a:gd name="connsiteX45" fmla="*/ 58 w 9979"/>
              <a:gd name="connsiteY45" fmla="*/ 3489 h 10000"/>
              <a:gd name="connsiteX46" fmla="*/ 129 w 9979"/>
              <a:gd name="connsiteY46" fmla="*/ 2894 h 10000"/>
              <a:gd name="connsiteX47" fmla="*/ 233 w 9979"/>
              <a:gd name="connsiteY47" fmla="*/ 2363 h 10000"/>
              <a:gd name="connsiteX48" fmla="*/ 349 w 9979"/>
              <a:gd name="connsiteY48" fmla="*/ 1994 h 10000"/>
              <a:gd name="connsiteX49" fmla="*/ 514 w 9979"/>
              <a:gd name="connsiteY49" fmla="*/ 1704 h 10000"/>
              <a:gd name="connsiteX50" fmla="*/ 676 w 9979"/>
              <a:gd name="connsiteY50" fmla="*/ 1495 h 10000"/>
              <a:gd name="connsiteX51" fmla="*/ 850 w 9979"/>
              <a:gd name="connsiteY51" fmla="*/ 1302 h 10000"/>
              <a:gd name="connsiteX52" fmla="*/ 1298 w 9979"/>
              <a:gd name="connsiteY52" fmla="*/ 1061 h 10000"/>
              <a:gd name="connsiteX53" fmla="*/ 1772 w 9979"/>
              <a:gd name="connsiteY53" fmla="*/ 916 h 10000"/>
              <a:gd name="connsiteX54" fmla="*/ 2238 w 9979"/>
              <a:gd name="connsiteY54" fmla="*/ 836 h 10000"/>
              <a:gd name="connsiteX55" fmla="*/ 3188 w 9979"/>
              <a:gd name="connsiteY55" fmla="*/ 691 h 10000"/>
              <a:gd name="connsiteX56" fmla="*/ 4154 w 9979"/>
              <a:gd name="connsiteY56" fmla="*/ 482 h 10000"/>
              <a:gd name="connsiteX57" fmla="*/ 5230 w 9979"/>
              <a:gd name="connsiteY57" fmla="*/ 225 h 10000"/>
              <a:gd name="connsiteX58" fmla="*/ 6314 w 9979"/>
              <a:gd name="connsiteY58" fmla="*/ 48 h 10000"/>
              <a:gd name="connsiteX59" fmla="*/ 6989 w 9979"/>
              <a:gd name="connsiteY59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310 w 10002"/>
              <a:gd name="connsiteY17" fmla="*/ 7956 h 10000"/>
              <a:gd name="connsiteX18" fmla="*/ 9515 w 10002"/>
              <a:gd name="connsiteY18" fmla="*/ 7347 h 10000"/>
              <a:gd name="connsiteX19" fmla="*/ 9613 w 10002"/>
              <a:gd name="connsiteY19" fmla="*/ 8328 h 10000"/>
              <a:gd name="connsiteX20" fmla="*/ 9438 w 10002"/>
              <a:gd name="connsiteY20" fmla="*/ 8119 h 10000"/>
              <a:gd name="connsiteX21" fmla="*/ 9260 w 10002"/>
              <a:gd name="connsiteY21" fmla="*/ 8441 h 10000"/>
              <a:gd name="connsiteX22" fmla="*/ 9053 w 10002"/>
              <a:gd name="connsiteY22" fmla="*/ 8666 h 10000"/>
              <a:gd name="connsiteX23" fmla="*/ 8833 w 10002"/>
              <a:gd name="connsiteY23" fmla="*/ 8810 h 10000"/>
              <a:gd name="connsiteX24" fmla="*/ 8363 w 10002"/>
              <a:gd name="connsiteY24" fmla="*/ 8987 h 10000"/>
              <a:gd name="connsiteX25" fmla="*/ 7882 w 10002"/>
              <a:gd name="connsiteY25" fmla="*/ 9100 h 10000"/>
              <a:gd name="connsiteX26" fmla="*/ 7394 w 10002"/>
              <a:gd name="connsiteY26" fmla="*/ 9164 h 10000"/>
              <a:gd name="connsiteX27" fmla="*/ 6652 w 10002"/>
              <a:gd name="connsiteY27" fmla="*/ 9196 h 10000"/>
              <a:gd name="connsiteX28" fmla="*/ 5886 w 10002"/>
              <a:gd name="connsiteY28" fmla="*/ 9277 h 10000"/>
              <a:gd name="connsiteX29" fmla="*/ 4377 w 10002"/>
              <a:gd name="connsiteY29" fmla="*/ 9534 h 10000"/>
              <a:gd name="connsiteX30" fmla="*/ 2868 w 10002"/>
              <a:gd name="connsiteY30" fmla="*/ 9823 h 10000"/>
              <a:gd name="connsiteX31" fmla="*/ 1509 w 10002"/>
              <a:gd name="connsiteY31" fmla="*/ 10000 h 10000"/>
              <a:gd name="connsiteX32" fmla="*/ 1242 w 10002"/>
              <a:gd name="connsiteY32" fmla="*/ 9968 h 10000"/>
              <a:gd name="connsiteX33" fmla="*/ 995 w 10002"/>
              <a:gd name="connsiteY33" fmla="*/ 9855 h 10000"/>
              <a:gd name="connsiteX34" fmla="*/ 749 w 10002"/>
              <a:gd name="connsiteY34" fmla="*/ 9630 h 10000"/>
              <a:gd name="connsiteX35" fmla="*/ 528 w 10002"/>
              <a:gd name="connsiteY35" fmla="*/ 9309 h 10000"/>
              <a:gd name="connsiteX36" fmla="*/ 324 w 10002"/>
              <a:gd name="connsiteY36" fmla="*/ 8810 h 10000"/>
              <a:gd name="connsiteX37" fmla="*/ 188 w 10002"/>
              <a:gd name="connsiteY37" fmla="*/ 8183 h 10000"/>
              <a:gd name="connsiteX38" fmla="*/ 90 w 10002"/>
              <a:gd name="connsiteY38" fmla="*/ 7540 h 10000"/>
              <a:gd name="connsiteX39" fmla="*/ 33 w 10002"/>
              <a:gd name="connsiteY39" fmla="*/ 6849 h 10000"/>
              <a:gd name="connsiteX40" fmla="*/ 0 w 10002"/>
              <a:gd name="connsiteY40" fmla="*/ 6093 h 10000"/>
              <a:gd name="connsiteX41" fmla="*/ 0 w 10002"/>
              <a:gd name="connsiteY41" fmla="*/ 5402 h 10000"/>
              <a:gd name="connsiteX42" fmla="*/ 0 w 10002"/>
              <a:gd name="connsiteY42" fmla="*/ 4711 h 10000"/>
              <a:gd name="connsiteX43" fmla="*/ 13 w 10002"/>
              <a:gd name="connsiteY43" fmla="*/ 4100 h 10000"/>
              <a:gd name="connsiteX44" fmla="*/ 58 w 10002"/>
              <a:gd name="connsiteY44" fmla="*/ 3489 h 10000"/>
              <a:gd name="connsiteX45" fmla="*/ 129 w 10002"/>
              <a:gd name="connsiteY45" fmla="*/ 2894 h 10000"/>
              <a:gd name="connsiteX46" fmla="*/ 233 w 10002"/>
              <a:gd name="connsiteY46" fmla="*/ 2363 h 10000"/>
              <a:gd name="connsiteX47" fmla="*/ 350 w 10002"/>
              <a:gd name="connsiteY47" fmla="*/ 1994 h 10000"/>
              <a:gd name="connsiteX48" fmla="*/ 515 w 10002"/>
              <a:gd name="connsiteY48" fmla="*/ 1704 h 10000"/>
              <a:gd name="connsiteX49" fmla="*/ 677 w 10002"/>
              <a:gd name="connsiteY49" fmla="*/ 1495 h 10000"/>
              <a:gd name="connsiteX50" fmla="*/ 852 w 10002"/>
              <a:gd name="connsiteY50" fmla="*/ 1302 h 10000"/>
              <a:gd name="connsiteX51" fmla="*/ 1301 w 10002"/>
              <a:gd name="connsiteY51" fmla="*/ 1061 h 10000"/>
              <a:gd name="connsiteX52" fmla="*/ 1776 w 10002"/>
              <a:gd name="connsiteY52" fmla="*/ 916 h 10000"/>
              <a:gd name="connsiteX53" fmla="*/ 2243 w 10002"/>
              <a:gd name="connsiteY53" fmla="*/ 836 h 10000"/>
              <a:gd name="connsiteX54" fmla="*/ 3195 w 10002"/>
              <a:gd name="connsiteY54" fmla="*/ 691 h 10000"/>
              <a:gd name="connsiteX55" fmla="*/ 4163 w 10002"/>
              <a:gd name="connsiteY55" fmla="*/ 482 h 10000"/>
              <a:gd name="connsiteX56" fmla="*/ 5241 w 10002"/>
              <a:gd name="connsiteY56" fmla="*/ 225 h 10000"/>
              <a:gd name="connsiteX57" fmla="*/ 6327 w 10002"/>
              <a:gd name="connsiteY57" fmla="*/ 48 h 10000"/>
              <a:gd name="connsiteX58" fmla="*/ 7004 w 10002"/>
              <a:gd name="connsiteY58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310 w 10002"/>
              <a:gd name="connsiteY17" fmla="*/ 7956 h 10000"/>
              <a:gd name="connsiteX18" fmla="*/ 9613 w 10002"/>
              <a:gd name="connsiteY18" fmla="*/ 8328 h 10000"/>
              <a:gd name="connsiteX19" fmla="*/ 9438 w 10002"/>
              <a:gd name="connsiteY19" fmla="*/ 8119 h 10000"/>
              <a:gd name="connsiteX20" fmla="*/ 9260 w 10002"/>
              <a:gd name="connsiteY20" fmla="*/ 8441 h 10000"/>
              <a:gd name="connsiteX21" fmla="*/ 9053 w 10002"/>
              <a:gd name="connsiteY21" fmla="*/ 8666 h 10000"/>
              <a:gd name="connsiteX22" fmla="*/ 8833 w 10002"/>
              <a:gd name="connsiteY22" fmla="*/ 8810 h 10000"/>
              <a:gd name="connsiteX23" fmla="*/ 8363 w 10002"/>
              <a:gd name="connsiteY23" fmla="*/ 8987 h 10000"/>
              <a:gd name="connsiteX24" fmla="*/ 7882 w 10002"/>
              <a:gd name="connsiteY24" fmla="*/ 9100 h 10000"/>
              <a:gd name="connsiteX25" fmla="*/ 7394 w 10002"/>
              <a:gd name="connsiteY25" fmla="*/ 9164 h 10000"/>
              <a:gd name="connsiteX26" fmla="*/ 6652 w 10002"/>
              <a:gd name="connsiteY26" fmla="*/ 9196 h 10000"/>
              <a:gd name="connsiteX27" fmla="*/ 5886 w 10002"/>
              <a:gd name="connsiteY27" fmla="*/ 9277 h 10000"/>
              <a:gd name="connsiteX28" fmla="*/ 4377 w 10002"/>
              <a:gd name="connsiteY28" fmla="*/ 9534 h 10000"/>
              <a:gd name="connsiteX29" fmla="*/ 2868 w 10002"/>
              <a:gd name="connsiteY29" fmla="*/ 9823 h 10000"/>
              <a:gd name="connsiteX30" fmla="*/ 1509 w 10002"/>
              <a:gd name="connsiteY30" fmla="*/ 10000 h 10000"/>
              <a:gd name="connsiteX31" fmla="*/ 1242 w 10002"/>
              <a:gd name="connsiteY31" fmla="*/ 9968 h 10000"/>
              <a:gd name="connsiteX32" fmla="*/ 995 w 10002"/>
              <a:gd name="connsiteY32" fmla="*/ 9855 h 10000"/>
              <a:gd name="connsiteX33" fmla="*/ 749 w 10002"/>
              <a:gd name="connsiteY33" fmla="*/ 9630 h 10000"/>
              <a:gd name="connsiteX34" fmla="*/ 528 w 10002"/>
              <a:gd name="connsiteY34" fmla="*/ 9309 h 10000"/>
              <a:gd name="connsiteX35" fmla="*/ 324 w 10002"/>
              <a:gd name="connsiteY35" fmla="*/ 8810 h 10000"/>
              <a:gd name="connsiteX36" fmla="*/ 188 w 10002"/>
              <a:gd name="connsiteY36" fmla="*/ 8183 h 10000"/>
              <a:gd name="connsiteX37" fmla="*/ 90 w 10002"/>
              <a:gd name="connsiteY37" fmla="*/ 7540 h 10000"/>
              <a:gd name="connsiteX38" fmla="*/ 33 w 10002"/>
              <a:gd name="connsiteY38" fmla="*/ 6849 h 10000"/>
              <a:gd name="connsiteX39" fmla="*/ 0 w 10002"/>
              <a:gd name="connsiteY39" fmla="*/ 6093 h 10000"/>
              <a:gd name="connsiteX40" fmla="*/ 0 w 10002"/>
              <a:gd name="connsiteY40" fmla="*/ 5402 h 10000"/>
              <a:gd name="connsiteX41" fmla="*/ 0 w 10002"/>
              <a:gd name="connsiteY41" fmla="*/ 4711 h 10000"/>
              <a:gd name="connsiteX42" fmla="*/ 13 w 10002"/>
              <a:gd name="connsiteY42" fmla="*/ 4100 h 10000"/>
              <a:gd name="connsiteX43" fmla="*/ 58 w 10002"/>
              <a:gd name="connsiteY43" fmla="*/ 3489 h 10000"/>
              <a:gd name="connsiteX44" fmla="*/ 129 w 10002"/>
              <a:gd name="connsiteY44" fmla="*/ 2894 h 10000"/>
              <a:gd name="connsiteX45" fmla="*/ 233 w 10002"/>
              <a:gd name="connsiteY45" fmla="*/ 2363 h 10000"/>
              <a:gd name="connsiteX46" fmla="*/ 350 w 10002"/>
              <a:gd name="connsiteY46" fmla="*/ 1994 h 10000"/>
              <a:gd name="connsiteX47" fmla="*/ 515 w 10002"/>
              <a:gd name="connsiteY47" fmla="*/ 1704 h 10000"/>
              <a:gd name="connsiteX48" fmla="*/ 677 w 10002"/>
              <a:gd name="connsiteY48" fmla="*/ 1495 h 10000"/>
              <a:gd name="connsiteX49" fmla="*/ 852 w 10002"/>
              <a:gd name="connsiteY49" fmla="*/ 1302 h 10000"/>
              <a:gd name="connsiteX50" fmla="*/ 1301 w 10002"/>
              <a:gd name="connsiteY50" fmla="*/ 1061 h 10000"/>
              <a:gd name="connsiteX51" fmla="*/ 1776 w 10002"/>
              <a:gd name="connsiteY51" fmla="*/ 916 h 10000"/>
              <a:gd name="connsiteX52" fmla="*/ 2243 w 10002"/>
              <a:gd name="connsiteY52" fmla="*/ 836 h 10000"/>
              <a:gd name="connsiteX53" fmla="*/ 3195 w 10002"/>
              <a:gd name="connsiteY53" fmla="*/ 691 h 10000"/>
              <a:gd name="connsiteX54" fmla="*/ 4163 w 10002"/>
              <a:gd name="connsiteY54" fmla="*/ 482 h 10000"/>
              <a:gd name="connsiteX55" fmla="*/ 5241 w 10002"/>
              <a:gd name="connsiteY55" fmla="*/ 225 h 10000"/>
              <a:gd name="connsiteX56" fmla="*/ 6327 w 10002"/>
              <a:gd name="connsiteY56" fmla="*/ 48 h 10000"/>
              <a:gd name="connsiteX57" fmla="*/ 7004 w 10002"/>
              <a:gd name="connsiteY57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613 w 10002"/>
              <a:gd name="connsiteY17" fmla="*/ 8328 h 10000"/>
              <a:gd name="connsiteX18" fmla="*/ 9438 w 10002"/>
              <a:gd name="connsiteY18" fmla="*/ 8119 h 10000"/>
              <a:gd name="connsiteX19" fmla="*/ 9260 w 10002"/>
              <a:gd name="connsiteY19" fmla="*/ 8441 h 10000"/>
              <a:gd name="connsiteX20" fmla="*/ 9053 w 10002"/>
              <a:gd name="connsiteY20" fmla="*/ 8666 h 10000"/>
              <a:gd name="connsiteX21" fmla="*/ 8833 w 10002"/>
              <a:gd name="connsiteY21" fmla="*/ 8810 h 10000"/>
              <a:gd name="connsiteX22" fmla="*/ 8363 w 10002"/>
              <a:gd name="connsiteY22" fmla="*/ 8987 h 10000"/>
              <a:gd name="connsiteX23" fmla="*/ 7882 w 10002"/>
              <a:gd name="connsiteY23" fmla="*/ 9100 h 10000"/>
              <a:gd name="connsiteX24" fmla="*/ 7394 w 10002"/>
              <a:gd name="connsiteY24" fmla="*/ 9164 h 10000"/>
              <a:gd name="connsiteX25" fmla="*/ 6652 w 10002"/>
              <a:gd name="connsiteY25" fmla="*/ 9196 h 10000"/>
              <a:gd name="connsiteX26" fmla="*/ 5886 w 10002"/>
              <a:gd name="connsiteY26" fmla="*/ 9277 h 10000"/>
              <a:gd name="connsiteX27" fmla="*/ 4377 w 10002"/>
              <a:gd name="connsiteY27" fmla="*/ 9534 h 10000"/>
              <a:gd name="connsiteX28" fmla="*/ 2868 w 10002"/>
              <a:gd name="connsiteY28" fmla="*/ 9823 h 10000"/>
              <a:gd name="connsiteX29" fmla="*/ 1509 w 10002"/>
              <a:gd name="connsiteY29" fmla="*/ 10000 h 10000"/>
              <a:gd name="connsiteX30" fmla="*/ 1242 w 10002"/>
              <a:gd name="connsiteY30" fmla="*/ 9968 h 10000"/>
              <a:gd name="connsiteX31" fmla="*/ 995 w 10002"/>
              <a:gd name="connsiteY31" fmla="*/ 9855 h 10000"/>
              <a:gd name="connsiteX32" fmla="*/ 749 w 10002"/>
              <a:gd name="connsiteY32" fmla="*/ 9630 h 10000"/>
              <a:gd name="connsiteX33" fmla="*/ 528 w 10002"/>
              <a:gd name="connsiteY33" fmla="*/ 9309 h 10000"/>
              <a:gd name="connsiteX34" fmla="*/ 324 w 10002"/>
              <a:gd name="connsiteY34" fmla="*/ 8810 h 10000"/>
              <a:gd name="connsiteX35" fmla="*/ 188 w 10002"/>
              <a:gd name="connsiteY35" fmla="*/ 8183 h 10000"/>
              <a:gd name="connsiteX36" fmla="*/ 90 w 10002"/>
              <a:gd name="connsiteY36" fmla="*/ 7540 h 10000"/>
              <a:gd name="connsiteX37" fmla="*/ 33 w 10002"/>
              <a:gd name="connsiteY37" fmla="*/ 6849 h 10000"/>
              <a:gd name="connsiteX38" fmla="*/ 0 w 10002"/>
              <a:gd name="connsiteY38" fmla="*/ 6093 h 10000"/>
              <a:gd name="connsiteX39" fmla="*/ 0 w 10002"/>
              <a:gd name="connsiteY39" fmla="*/ 5402 h 10000"/>
              <a:gd name="connsiteX40" fmla="*/ 0 w 10002"/>
              <a:gd name="connsiteY40" fmla="*/ 4711 h 10000"/>
              <a:gd name="connsiteX41" fmla="*/ 13 w 10002"/>
              <a:gd name="connsiteY41" fmla="*/ 4100 h 10000"/>
              <a:gd name="connsiteX42" fmla="*/ 58 w 10002"/>
              <a:gd name="connsiteY42" fmla="*/ 3489 h 10000"/>
              <a:gd name="connsiteX43" fmla="*/ 129 w 10002"/>
              <a:gd name="connsiteY43" fmla="*/ 2894 h 10000"/>
              <a:gd name="connsiteX44" fmla="*/ 233 w 10002"/>
              <a:gd name="connsiteY44" fmla="*/ 2363 h 10000"/>
              <a:gd name="connsiteX45" fmla="*/ 350 w 10002"/>
              <a:gd name="connsiteY45" fmla="*/ 1994 h 10000"/>
              <a:gd name="connsiteX46" fmla="*/ 515 w 10002"/>
              <a:gd name="connsiteY46" fmla="*/ 1704 h 10000"/>
              <a:gd name="connsiteX47" fmla="*/ 677 w 10002"/>
              <a:gd name="connsiteY47" fmla="*/ 1495 h 10000"/>
              <a:gd name="connsiteX48" fmla="*/ 852 w 10002"/>
              <a:gd name="connsiteY48" fmla="*/ 1302 h 10000"/>
              <a:gd name="connsiteX49" fmla="*/ 1301 w 10002"/>
              <a:gd name="connsiteY49" fmla="*/ 1061 h 10000"/>
              <a:gd name="connsiteX50" fmla="*/ 1776 w 10002"/>
              <a:gd name="connsiteY50" fmla="*/ 916 h 10000"/>
              <a:gd name="connsiteX51" fmla="*/ 2243 w 10002"/>
              <a:gd name="connsiteY51" fmla="*/ 836 h 10000"/>
              <a:gd name="connsiteX52" fmla="*/ 3195 w 10002"/>
              <a:gd name="connsiteY52" fmla="*/ 691 h 10000"/>
              <a:gd name="connsiteX53" fmla="*/ 4163 w 10002"/>
              <a:gd name="connsiteY53" fmla="*/ 482 h 10000"/>
              <a:gd name="connsiteX54" fmla="*/ 5241 w 10002"/>
              <a:gd name="connsiteY54" fmla="*/ 225 h 10000"/>
              <a:gd name="connsiteX55" fmla="*/ 6327 w 10002"/>
              <a:gd name="connsiteY55" fmla="*/ 48 h 10000"/>
              <a:gd name="connsiteX56" fmla="*/ 7004 w 10002"/>
              <a:gd name="connsiteY56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613 w 10002"/>
              <a:gd name="connsiteY17" fmla="*/ 8328 h 10000"/>
              <a:gd name="connsiteX18" fmla="*/ 9438 w 10002"/>
              <a:gd name="connsiteY18" fmla="*/ 8271 h 10000"/>
              <a:gd name="connsiteX19" fmla="*/ 9260 w 10002"/>
              <a:gd name="connsiteY19" fmla="*/ 8441 h 10000"/>
              <a:gd name="connsiteX20" fmla="*/ 9053 w 10002"/>
              <a:gd name="connsiteY20" fmla="*/ 8666 h 10000"/>
              <a:gd name="connsiteX21" fmla="*/ 8833 w 10002"/>
              <a:gd name="connsiteY21" fmla="*/ 8810 h 10000"/>
              <a:gd name="connsiteX22" fmla="*/ 8363 w 10002"/>
              <a:gd name="connsiteY22" fmla="*/ 8987 h 10000"/>
              <a:gd name="connsiteX23" fmla="*/ 7882 w 10002"/>
              <a:gd name="connsiteY23" fmla="*/ 9100 h 10000"/>
              <a:gd name="connsiteX24" fmla="*/ 7394 w 10002"/>
              <a:gd name="connsiteY24" fmla="*/ 9164 h 10000"/>
              <a:gd name="connsiteX25" fmla="*/ 6652 w 10002"/>
              <a:gd name="connsiteY25" fmla="*/ 9196 h 10000"/>
              <a:gd name="connsiteX26" fmla="*/ 5886 w 10002"/>
              <a:gd name="connsiteY26" fmla="*/ 9277 h 10000"/>
              <a:gd name="connsiteX27" fmla="*/ 4377 w 10002"/>
              <a:gd name="connsiteY27" fmla="*/ 9534 h 10000"/>
              <a:gd name="connsiteX28" fmla="*/ 2868 w 10002"/>
              <a:gd name="connsiteY28" fmla="*/ 9823 h 10000"/>
              <a:gd name="connsiteX29" fmla="*/ 1509 w 10002"/>
              <a:gd name="connsiteY29" fmla="*/ 10000 h 10000"/>
              <a:gd name="connsiteX30" fmla="*/ 1242 w 10002"/>
              <a:gd name="connsiteY30" fmla="*/ 9968 h 10000"/>
              <a:gd name="connsiteX31" fmla="*/ 995 w 10002"/>
              <a:gd name="connsiteY31" fmla="*/ 9855 h 10000"/>
              <a:gd name="connsiteX32" fmla="*/ 749 w 10002"/>
              <a:gd name="connsiteY32" fmla="*/ 9630 h 10000"/>
              <a:gd name="connsiteX33" fmla="*/ 528 w 10002"/>
              <a:gd name="connsiteY33" fmla="*/ 9309 h 10000"/>
              <a:gd name="connsiteX34" fmla="*/ 324 w 10002"/>
              <a:gd name="connsiteY34" fmla="*/ 8810 h 10000"/>
              <a:gd name="connsiteX35" fmla="*/ 188 w 10002"/>
              <a:gd name="connsiteY35" fmla="*/ 8183 h 10000"/>
              <a:gd name="connsiteX36" fmla="*/ 90 w 10002"/>
              <a:gd name="connsiteY36" fmla="*/ 7540 h 10000"/>
              <a:gd name="connsiteX37" fmla="*/ 33 w 10002"/>
              <a:gd name="connsiteY37" fmla="*/ 6849 h 10000"/>
              <a:gd name="connsiteX38" fmla="*/ 0 w 10002"/>
              <a:gd name="connsiteY38" fmla="*/ 6093 h 10000"/>
              <a:gd name="connsiteX39" fmla="*/ 0 w 10002"/>
              <a:gd name="connsiteY39" fmla="*/ 5402 h 10000"/>
              <a:gd name="connsiteX40" fmla="*/ 0 w 10002"/>
              <a:gd name="connsiteY40" fmla="*/ 4711 h 10000"/>
              <a:gd name="connsiteX41" fmla="*/ 13 w 10002"/>
              <a:gd name="connsiteY41" fmla="*/ 4100 h 10000"/>
              <a:gd name="connsiteX42" fmla="*/ 58 w 10002"/>
              <a:gd name="connsiteY42" fmla="*/ 3489 h 10000"/>
              <a:gd name="connsiteX43" fmla="*/ 129 w 10002"/>
              <a:gd name="connsiteY43" fmla="*/ 2894 h 10000"/>
              <a:gd name="connsiteX44" fmla="*/ 233 w 10002"/>
              <a:gd name="connsiteY44" fmla="*/ 2363 h 10000"/>
              <a:gd name="connsiteX45" fmla="*/ 350 w 10002"/>
              <a:gd name="connsiteY45" fmla="*/ 1994 h 10000"/>
              <a:gd name="connsiteX46" fmla="*/ 515 w 10002"/>
              <a:gd name="connsiteY46" fmla="*/ 1704 h 10000"/>
              <a:gd name="connsiteX47" fmla="*/ 677 w 10002"/>
              <a:gd name="connsiteY47" fmla="*/ 1495 h 10000"/>
              <a:gd name="connsiteX48" fmla="*/ 852 w 10002"/>
              <a:gd name="connsiteY48" fmla="*/ 1302 h 10000"/>
              <a:gd name="connsiteX49" fmla="*/ 1301 w 10002"/>
              <a:gd name="connsiteY49" fmla="*/ 1061 h 10000"/>
              <a:gd name="connsiteX50" fmla="*/ 1776 w 10002"/>
              <a:gd name="connsiteY50" fmla="*/ 916 h 10000"/>
              <a:gd name="connsiteX51" fmla="*/ 2243 w 10002"/>
              <a:gd name="connsiteY51" fmla="*/ 836 h 10000"/>
              <a:gd name="connsiteX52" fmla="*/ 3195 w 10002"/>
              <a:gd name="connsiteY52" fmla="*/ 691 h 10000"/>
              <a:gd name="connsiteX53" fmla="*/ 4163 w 10002"/>
              <a:gd name="connsiteY53" fmla="*/ 482 h 10000"/>
              <a:gd name="connsiteX54" fmla="*/ 5241 w 10002"/>
              <a:gd name="connsiteY54" fmla="*/ 225 h 10000"/>
              <a:gd name="connsiteX55" fmla="*/ 6327 w 10002"/>
              <a:gd name="connsiteY55" fmla="*/ 48 h 10000"/>
              <a:gd name="connsiteX56" fmla="*/ 7004 w 10002"/>
              <a:gd name="connsiteY56" fmla="*/ 0 h 10000"/>
              <a:gd name="connsiteX0" fmla="*/ 7004 w 10001"/>
              <a:gd name="connsiteY0" fmla="*/ 0 h 10000"/>
              <a:gd name="connsiteX1" fmla="*/ 7675 w 10001"/>
              <a:gd name="connsiteY1" fmla="*/ 113 h 10000"/>
              <a:gd name="connsiteX2" fmla="*/ 7967 w 10001"/>
              <a:gd name="connsiteY2" fmla="*/ 193 h 10000"/>
              <a:gd name="connsiteX3" fmla="*/ 8259 w 10001"/>
              <a:gd name="connsiteY3" fmla="*/ 289 h 10000"/>
              <a:gd name="connsiteX4" fmla="*/ 8630 w 10001"/>
              <a:gd name="connsiteY4" fmla="*/ 514 h 10000"/>
              <a:gd name="connsiteX5" fmla="*/ 8962 w 10001"/>
              <a:gd name="connsiteY5" fmla="*/ 916 h 10000"/>
              <a:gd name="connsiteX6" fmla="*/ 9272 w 10001"/>
              <a:gd name="connsiteY6" fmla="*/ 1447 h 10000"/>
              <a:gd name="connsiteX7" fmla="*/ 9477 w 10001"/>
              <a:gd name="connsiteY7" fmla="*/ 1994 h 10000"/>
              <a:gd name="connsiteX8" fmla="*/ 9638 w 10001"/>
              <a:gd name="connsiteY8" fmla="*/ 2653 h 10000"/>
              <a:gd name="connsiteX9" fmla="*/ 9755 w 10001"/>
              <a:gd name="connsiteY9" fmla="*/ 3408 h 10000"/>
              <a:gd name="connsiteX10" fmla="*/ 9813 w 10001"/>
              <a:gd name="connsiteY10" fmla="*/ 4164 h 10000"/>
              <a:gd name="connsiteX11" fmla="*/ 9860 w 10001"/>
              <a:gd name="connsiteY11" fmla="*/ 4936 h 10000"/>
              <a:gd name="connsiteX12" fmla="*/ 9846 w 10001"/>
              <a:gd name="connsiteY12" fmla="*/ 5691 h 10000"/>
              <a:gd name="connsiteX13" fmla="*/ 9827 w 10001"/>
              <a:gd name="connsiteY13" fmla="*/ 6093 h 10000"/>
              <a:gd name="connsiteX14" fmla="*/ 9734 w 10001"/>
              <a:gd name="connsiteY14" fmla="*/ 6592 h 10000"/>
              <a:gd name="connsiteX15" fmla="*/ 10000 w 10001"/>
              <a:gd name="connsiteY15" fmla="*/ 7232 h 10000"/>
              <a:gd name="connsiteX16" fmla="*/ 9748 w 10001"/>
              <a:gd name="connsiteY16" fmla="*/ 7610 h 10000"/>
              <a:gd name="connsiteX17" fmla="*/ 9613 w 10001"/>
              <a:gd name="connsiteY17" fmla="*/ 8328 h 10000"/>
              <a:gd name="connsiteX18" fmla="*/ 9438 w 10001"/>
              <a:gd name="connsiteY18" fmla="*/ 8271 h 10000"/>
              <a:gd name="connsiteX19" fmla="*/ 9260 w 10001"/>
              <a:gd name="connsiteY19" fmla="*/ 8441 h 10000"/>
              <a:gd name="connsiteX20" fmla="*/ 9053 w 10001"/>
              <a:gd name="connsiteY20" fmla="*/ 8666 h 10000"/>
              <a:gd name="connsiteX21" fmla="*/ 8833 w 10001"/>
              <a:gd name="connsiteY21" fmla="*/ 8810 h 10000"/>
              <a:gd name="connsiteX22" fmla="*/ 8363 w 10001"/>
              <a:gd name="connsiteY22" fmla="*/ 8987 h 10000"/>
              <a:gd name="connsiteX23" fmla="*/ 7882 w 10001"/>
              <a:gd name="connsiteY23" fmla="*/ 9100 h 10000"/>
              <a:gd name="connsiteX24" fmla="*/ 7394 w 10001"/>
              <a:gd name="connsiteY24" fmla="*/ 9164 h 10000"/>
              <a:gd name="connsiteX25" fmla="*/ 6652 w 10001"/>
              <a:gd name="connsiteY25" fmla="*/ 9196 h 10000"/>
              <a:gd name="connsiteX26" fmla="*/ 5886 w 10001"/>
              <a:gd name="connsiteY26" fmla="*/ 9277 h 10000"/>
              <a:gd name="connsiteX27" fmla="*/ 4377 w 10001"/>
              <a:gd name="connsiteY27" fmla="*/ 9534 h 10000"/>
              <a:gd name="connsiteX28" fmla="*/ 2868 w 10001"/>
              <a:gd name="connsiteY28" fmla="*/ 9823 h 10000"/>
              <a:gd name="connsiteX29" fmla="*/ 1509 w 10001"/>
              <a:gd name="connsiteY29" fmla="*/ 10000 h 10000"/>
              <a:gd name="connsiteX30" fmla="*/ 1242 w 10001"/>
              <a:gd name="connsiteY30" fmla="*/ 9968 h 10000"/>
              <a:gd name="connsiteX31" fmla="*/ 995 w 10001"/>
              <a:gd name="connsiteY31" fmla="*/ 9855 h 10000"/>
              <a:gd name="connsiteX32" fmla="*/ 749 w 10001"/>
              <a:gd name="connsiteY32" fmla="*/ 9630 h 10000"/>
              <a:gd name="connsiteX33" fmla="*/ 528 w 10001"/>
              <a:gd name="connsiteY33" fmla="*/ 9309 h 10000"/>
              <a:gd name="connsiteX34" fmla="*/ 324 w 10001"/>
              <a:gd name="connsiteY34" fmla="*/ 8810 h 10000"/>
              <a:gd name="connsiteX35" fmla="*/ 188 w 10001"/>
              <a:gd name="connsiteY35" fmla="*/ 8183 h 10000"/>
              <a:gd name="connsiteX36" fmla="*/ 90 w 10001"/>
              <a:gd name="connsiteY36" fmla="*/ 7540 h 10000"/>
              <a:gd name="connsiteX37" fmla="*/ 33 w 10001"/>
              <a:gd name="connsiteY37" fmla="*/ 6849 h 10000"/>
              <a:gd name="connsiteX38" fmla="*/ 0 w 10001"/>
              <a:gd name="connsiteY38" fmla="*/ 6093 h 10000"/>
              <a:gd name="connsiteX39" fmla="*/ 0 w 10001"/>
              <a:gd name="connsiteY39" fmla="*/ 5402 h 10000"/>
              <a:gd name="connsiteX40" fmla="*/ 0 w 10001"/>
              <a:gd name="connsiteY40" fmla="*/ 4711 h 10000"/>
              <a:gd name="connsiteX41" fmla="*/ 13 w 10001"/>
              <a:gd name="connsiteY41" fmla="*/ 4100 h 10000"/>
              <a:gd name="connsiteX42" fmla="*/ 58 w 10001"/>
              <a:gd name="connsiteY42" fmla="*/ 3489 h 10000"/>
              <a:gd name="connsiteX43" fmla="*/ 129 w 10001"/>
              <a:gd name="connsiteY43" fmla="*/ 2894 h 10000"/>
              <a:gd name="connsiteX44" fmla="*/ 233 w 10001"/>
              <a:gd name="connsiteY44" fmla="*/ 2363 h 10000"/>
              <a:gd name="connsiteX45" fmla="*/ 350 w 10001"/>
              <a:gd name="connsiteY45" fmla="*/ 1994 h 10000"/>
              <a:gd name="connsiteX46" fmla="*/ 515 w 10001"/>
              <a:gd name="connsiteY46" fmla="*/ 1704 h 10000"/>
              <a:gd name="connsiteX47" fmla="*/ 677 w 10001"/>
              <a:gd name="connsiteY47" fmla="*/ 1495 h 10000"/>
              <a:gd name="connsiteX48" fmla="*/ 852 w 10001"/>
              <a:gd name="connsiteY48" fmla="*/ 1302 h 10000"/>
              <a:gd name="connsiteX49" fmla="*/ 1301 w 10001"/>
              <a:gd name="connsiteY49" fmla="*/ 1061 h 10000"/>
              <a:gd name="connsiteX50" fmla="*/ 1776 w 10001"/>
              <a:gd name="connsiteY50" fmla="*/ 916 h 10000"/>
              <a:gd name="connsiteX51" fmla="*/ 2243 w 10001"/>
              <a:gd name="connsiteY51" fmla="*/ 836 h 10000"/>
              <a:gd name="connsiteX52" fmla="*/ 3195 w 10001"/>
              <a:gd name="connsiteY52" fmla="*/ 691 h 10000"/>
              <a:gd name="connsiteX53" fmla="*/ 4163 w 10001"/>
              <a:gd name="connsiteY53" fmla="*/ 482 h 10000"/>
              <a:gd name="connsiteX54" fmla="*/ 5241 w 10001"/>
              <a:gd name="connsiteY54" fmla="*/ 225 h 10000"/>
              <a:gd name="connsiteX55" fmla="*/ 6327 w 10001"/>
              <a:gd name="connsiteY55" fmla="*/ 48 h 10000"/>
              <a:gd name="connsiteX56" fmla="*/ 7004 w 10001"/>
              <a:gd name="connsiteY56" fmla="*/ 0 h 10000"/>
              <a:gd name="connsiteX0" fmla="*/ 7004 w 9860"/>
              <a:gd name="connsiteY0" fmla="*/ 0 h 10000"/>
              <a:gd name="connsiteX1" fmla="*/ 7675 w 9860"/>
              <a:gd name="connsiteY1" fmla="*/ 113 h 10000"/>
              <a:gd name="connsiteX2" fmla="*/ 7967 w 9860"/>
              <a:gd name="connsiteY2" fmla="*/ 193 h 10000"/>
              <a:gd name="connsiteX3" fmla="*/ 8259 w 9860"/>
              <a:gd name="connsiteY3" fmla="*/ 289 h 10000"/>
              <a:gd name="connsiteX4" fmla="*/ 8630 w 9860"/>
              <a:gd name="connsiteY4" fmla="*/ 514 h 10000"/>
              <a:gd name="connsiteX5" fmla="*/ 8962 w 9860"/>
              <a:gd name="connsiteY5" fmla="*/ 916 h 10000"/>
              <a:gd name="connsiteX6" fmla="*/ 9272 w 9860"/>
              <a:gd name="connsiteY6" fmla="*/ 1447 h 10000"/>
              <a:gd name="connsiteX7" fmla="*/ 9477 w 9860"/>
              <a:gd name="connsiteY7" fmla="*/ 1994 h 10000"/>
              <a:gd name="connsiteX8" fmla="*/ 9638 w 9860"/>
              <a:gd name="connsiteY8" fmla="*/ 2653 h 10000"/>
              <a:gd name="connsiteX9" fmla="*/ 9755 w 9860"/>
              <a:gd name="connsiteY9" fmla="*/ 3408 h 10000"/>
              <a:gd name="connsiteX10" fmla="*/ 9813 w 9860"/>
              <a:gd name="connsiteY10" fmla="*/ 4164 h 10000"/>
              <a:gd name="connsiteX11" fmla="*/ 9860 w 9860"/>
              <a:gd name="connsiteY11" fmla="*/ 4936 h 10000"/>
              <a:gd name="connsiteX12" fmla="*/ 9846 w 9860"/>
              <a:gd name="connsiteY12" fmla="*/ 5691 h 10000"/>
              <a:gd name="connsiteX13" fmla="*/ 9827 w 9860"/>
              <a:gd name="connsiteY13" fmla="*/ 6093 h 10000"/>
              <a:gd name="connsiteX14" fmla="*/ 9734 w 9860"/>
              <a:gd name="connsiteY14" fmla="*/ 6592 h 10000"/>
              <a:gd name="connsiteX15" fmla="*/ 9754 w 9860"/>
              <a:gd name="connsiteY15" fmla="*/ 7131 h 10000"/>
              <a:gd name="connsiteX16" fmla="*/ 9748 w 9860"/>
              <a:gd name="connsiteY16" fmla="*/ 7610 h 10000"/>
              <a:gd name="connsiteX17" fmla="*/ 9613 w 9860"/>
              <a:gd name="connsiteY17" fmla="*/ 8328 h 10000"/>
              <a:gd name="connsiteX18" fmla="*/ 9438 w 9860"/>
              <a:gd name="connsiteY18" fmla="*/ 8271 h 10000"/>
              <a:gd name="connsiteX19" fmla="*/ 9260 w 9860"/>
              <a:gd name="connsiteY19" fmla="*/ 8441 h 10000"/>
              <a:gd name="connsiteX20" fmla="*/ 9053 w 9860"/>
              <a:gd name="connsiteY20" fmla="*/ 8666 h 10000"/>
              <a:gd name="connsiteX21" fmla="*/ 8833 w 9860"/>
              <a:gd name="connsiteY21" fmla="*/ 8810 h 10000"/>
              <a:gd name="connsiteX22" fmla="*/ 8363 w 9860"/>
              <a:gd name="connsiteY22" fmla="*/ 8987 h 10000"/>
              <a:gd name="connsiteX23" fmla="*/ 7882 w 9860"/>
              <a:gd name="connsiteY23" fmla="*/ 9100 h 10000"/>
              <a:gd name="connsiteX24" fmla="*/ 7394 w 9860"/>
              <a:gd name="connsiteY24" fmla="*/ 9164 h 10000"/>
              <a:gd name="connsiteX25" fmla="*/ 6652 w 9860"/>
              <a:gd name="connsiteY25" fmla="*/ 9196 h 10000"/>
              <a:gd name="connsiteX26" fmla="*/ 5886 w 9860"/>
              <a:gd name="connsiteY26" fmla="*/ 9277 h 10000"/>
              <a:gd name="connsiteX27" fmla="*/ 4377 w 9860"/>
              <a:gd name="connsiteY27" fmla="*/ 9534 h 10000"/>
              <a:gd name="connsiteX28" fmla="*/ 2868 w 9860"/>
              <a:gd name="connsiteY28" fmla="*/ 9823 h 10000"/>
              <a:gd name="connsiteX29" fmla="*/ 1509 w 9860"/>
              <a:gd name="connsiteY29" fmla="*/ 10000 h 10000"/>
              <a:gd name="connsiteX30" fmla="*/ 1242 w 9860"/>
              <a:gd name="connsiteY30" fmla="*/ 9968 h 10000"/>
              <a:gd name="connsiteX31" fmla="*/ 995 w 9860"/>
              <a:gd name="connsiteY31" fmla="*/ 9855 h 10000"/>
              <a:gd name="connsiteX32" fmla="*/ 749 w 9860"/>
              <a:gd name="connsiteY32" fmla="*/ 9630 h 10000"/>
              <a:gd name="connsiteX33" fmla="*/ 528 w 9860"/>
              <a:gd name="connsiteY33" fmla="*/ 9309 h 10000"/>
              <a:gd name="connsiteX34" fmla="*/ 324 w 9860"/>
              <a:gd name="connsiteY34" fmla="*/ 8810 h 10000"/>
              <a:gd name="connsiteX35" fmla="*/ 188 w 9860"/>
              <a:gd name="connsiteY35" fmla="*/ 8183 h 10000"/>
              <a:gd name="connsiteX36" fmla="*/ 90 w 9860"/>
              <a:gd name="connsiteY36" fmla="*/ 7540 h 10000"/>
              <a:gd name="connsiteX37" fmla="*/ 33 w 9860"/>
              <a:gd name="connsiteY37" fmla="*/ 6849 h 10000"/>
              <a:gd name="connsiteX38" fmla="*/ 0 w 9860"/>
              <a:gd name="connsiteY38" fmla="*/ 6093 h 10000"/>
              <a:gd name="connsiteX39" fmla="*/ 0 w 9860"/>
              <a:gd name="connsiteY39" fmla="*/ 5402 h 10000"/>
              <a:gd name="connsiteX40" fmla="*/ 0 w 9860"/>
              <a:gd name="connsiteY40" fmla="*/ 4711 h 10000"/>
              <a:gd name="connsiteX41" fmla="*/ 13 w 9860"/>
              <a:gd name="connsiteY41" fmla="*/ 4100 h 10000"/>
              <a:gd name="connsiteX42" fmla="*/ 58 w 9860"/>
              <a:gd name="connsiteY42" fmla="*/ 3489 h 10000"/>
              <a:gd name="connsiteX43" fmla="*/ 129 w 9860"/>
              <a:gd name="connsiteY43" fmla="*/ 2894 h 10000"/>
              <a:gd name="connsiteX44" fmla="*/ 233 w 9860"/>
              <a:gd name="connsiteY44" fmla="*/ 2363 h 10000"/>
              <a:gd name="connsiteX45" fmla="*/ 350 w 9860"/>
              <a:gd name="connsiteY45" fmla="*/ 1994 h 10000"/>
              <a:gd name="connsiteX46" fmla="*/ 515 w 9860"/>
              <a:gd name="connsiteY46" fmla="*/ 1704 h 10000"/>
              <a:gd name="connsiteX47" fmla="*/ 677 w 9860"/>
              <a:gd name="connsiteY47" fmla="*/ 1495 h 10000"/>
              <a:gd name="connsiteX48" fmla="*/ 852 w 9860"/>
              <a:gd name="connsiteY48" fmla="*/ 1302 h 10000"/>
              <a:gd name="connsiteX49" fmla="*/ 1301 w 9860"/>
              <a:gd name="connsiteY49" fmla="*/ 1061 h 10000"/>
              <a:gd name="connsiteX50" fmla="*/ 1776 w 9860"/>
              <a:gd name="connsiteY50" fmla="*/ 916 h 10000"/>
              <a:gd name="connsiteX51" fmla="*/ 2243 w 9860"/>
              <a:gd name="connsiteY51" fmla="*/ 836 h 10000"/>
              <a:gd name="connsiteX52" fmla="*/ 3195 w 9860"/>
              <a:gd name="connsiteY52" fmla="*/ 691 h 10000"/>
              <a:gd name="connsiteX53" fmla="*/ 4163 w 9860"/>
              <a:gd name="connsiteY53" fmla="*/ 482 h 10000"/>
              <a:gd name="connsiteX54" fmla="*/ 5241 w 9860"/>
              <a:gd name="connsiteY54" fmla="*/ 225 h 10000"/>
              <a:gd name="connsiteX55" fmla="*/ 6327 w 9860"/>
              <a:gd name="connsiteY55" fmla="*/ 48 h 10000"/>
              <a:gd name="connsiteX56" fmla="*/ 7004 w 986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749 w 10000"/>
              <a:gd name="connsiteY17" fmla="*/ 8328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811 w 10000"/>
              <a:gd name="connsiteY17" fmla="*/ 8227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809 w 10000"/>
              <a:gd name="connsiteY17" fmla="*/ 8041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720 w 10000"/>
              <a:gd name="connsiteY17" fmla="*/ 806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572 w 10000"/>
              <a:gd name="connsiteY17" fmla="*/ 8271 h 10000"/>
              <a:gd name="connsiteX18" fmla="*/ 9391 w 10000"/>
              <a:gd name="connsiteY18" fmla="*/ 8441 h 10000"/>
              <a:gd name="connsiteX19" fmla="*/ 9182 w 10000"/>
              <a:gd name="connsiteY19" fmla="*/ 8666 h 10000"/>
              <a:gd name="connsiteX20" fmla="*/ 8958 w 10000"/>
              <a:gd name="connsiteY20" fmla="*/ 8810 h 10000"/>
              <a:gd name="connsiteX21" fmla="*/ 8482 w 10000"/>
              <a:gd name="connsiteY21" fmla="*/ 8987 h 10000"/>
              <a:gd name="connsiteX22" fmla="*/ 7994 w 10000"/>
              <a:gd name="connsiteY22" fmla="*/ 9100 h 10000"/>
              <a:gd name="connsiteX23" fmla="*/ 7499 w 10000"/>
              <a:gd name="connsiteY23" fmla="*/ 9164 h 10000"/>
              <a:gd name="connsiteX24" fmla="*/ 6746 w 10000"/>
              <a:gd name="connsiteY24" fmla="*/ 9196 h 10000"/>
              <a:gd name="connsiteX25" fmla="*/ 5970 w 10000"/>
              <a:gd name="connsiteY25" fmla="*/ 9277 h 10000"/>
              <a:gd name="connsiteX26" fmla="*/ 4439 w 10000"/>
              <a:gd name="connsiteY26" fmla="*/ 9534 h 10000"/>
              <a:gd name="connsiteX27" fmla="*/ 2909 w 10000"/>
              <a:gd name="connsiteY27" fmla="*/ 9823 h 10000"/>
              <a:gd name="connsiteX28" fmla="*/ 1530 w 10000"/>
              <a:gd name="connsiteY28" fmla="*/ 10000 h 10000"/>
              <a:gd name="connsiteX29" fmla="*/ 1260 w 10000"/>
              <a:gd name="connsiteY29" fmla="*/ 9968 h 10000"/>
              <a:gd name="connsiteX30" fmla="*/ 1009 w 10000"/>
              <a:gd name="connsiteY30" fmla="*/ 9855 h 10000"/>
              <a:gd name="connsiteX31" fmla="*/ 760 w 10000"/>
              <a:gd name="connsiteY31" fmla="*/ 9630 h 10000"/>
              <a:gd name="connsiteX32" fmla="*/ 535 w 10000"/>
              <a:gd name="connsiteY32" fmla="*/ 9309 h 10000"/>
              <a:gd name="connsiteX33" fmla="*/ 329 w 10000"/>
              <a:gd name="connsiteY33" fmla="*/ 8810 h 10000"/>
              <a:gd name="connsiteX34" fmla="*/ 191 w 10000"/>
              <a:gd name="connsiteY34" fmla="*/ 8183 h 10000"/>
              <a:gd name="connsiteX35" fmla="*/ 91 w 10000"/>
              <a:gd name="connsiteY35" fmla="*/ 7540 h 10000"/>
              <a:gd name="connsiteX36" fmla="*/ 33 w 10000"/>
              <a:gd name="connsiteY36" fmla="*/ 6849 h 10000"/>
              <a:gd name="connsiteX37" fmla="*/ 0 w 10000"/>
              <a:gd name="connsiteY37" fmla="*/ 6093 h 10000"/>
              <a:gd name="connsiteX38" fmla="*/ 0 w 10000"/>
              <a:gd name="connsiteY38" fmla="*/ 5402 h 10000"/>
              <a:gd name="connsiteX39" fmla="*/ 0 w 10000"/>
              <a:gd name="connsiteY39" fmla="*/ 4711 h 10000"/>
              <a:gd name="connsiteX40" fmla="*/ 13 w 10000"/>
              <a:gd name="connsiteY40" fmla="*/ 4100 h 10000"/>
              <a:gd name="connsiteX41" fmla="*/ 59 w 10000"/>
              <a:gd name="connsiteY41" fmla="*/ 3489 h 10000"/>
              <a:gd name="connsiteX42" fmla="*/ 131 w 10000"/>
              <a:gd name="connsiteY42" fmla="*/ 2894 h 10000"/>
              <a:gd name="connsiteX43" fmla="*/ 236 w 10000"/>
              <a:gd name="connsiteY43" fmla="*/ 2363 h 10000"/>
              <a:gd name="connsiteX44" fmla="*/ 355 w 10000"/>
              <a:gd name="connsiteY44" fmla="*/ 1994 h 10000"/>
              <a:gd name="connsiteX45" fmla="*/ 522 w 10000"/>
              <a:gd name="connsiteY45" fmla="*/ 1704 h 10000"/>
              <a:gd name="connsiteX46" fmla="*/ 687 w 10000"/>
              <a:gd name="connsiteY46" fmla="*/ 1495 h 10000"/>
              <a:gd name="connsiteX47" fmla="*/ 864 w 10000"/>
              <a:gd name="connsiteY47" fmla="*/ 1302 h 10000"/>
              <a:gd name="connsiteX48" fmla="*/ 1319 w 10000"/>
              <a:gd name="connsiteY48" fmla="*/ 1061 h 10000"/>
              <a:gd name="connsiteX49" fmla="*/ 1801 w 10000"/>
              <a:gd name="connsiteY49" fmla="*/ 916 h 10000"/>
              <a:gd name="connsiteX50" fmla="*/ 2275 w 10000"/>
              <a:gd name="connsiteY50" fmla="*/ 836 h 10000"/>
              <a:gd name="connsiteX51" fmla="*/ 3240 w 10000"/>
              <a:gd name="connsiteY51" fmla="*/ 691 h 10000"/>
              <a:gd name="connsiteX52" fmla="*/ 4222 w 10000"/>
              <a:gd name="connsiteY52" fmla="*/ 482 h 10000"/>
              <a:gd name="connsiteX53" fmla="*/ 5315 w 10000"/>
              <a:gd name="connsiteY53" fmla="*/ 225 h 10000"/>
              <a:gd name="connsiteX54" fmla="*/ 6417 w 10000"/>
              <a:gd name="connsiteY54" fmla="*/ 48 h 10000"/>
              <a:gd name="connsiteX55" fmla="*/ 7103 w 10000"/>
              <a:gd name="connsiteY55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572 w 10000"/>
              <a:gd name="connsiteY17" fmla="*/ 8271 h 10000"/>
              <a:gd name="connsiteX18" fmla="*/ 9408 w 10000"/>
              <a:gd name="connsiteY18" fmla="*/ 8477 h 10000"/>
              <a:gd name="connsiteX19" fmla="*/ 9182 w 10000"/>
              <a:gd name="connsiteY19" fmla="*/ 8666 h 10000"/>
              <a:gd name="connsiteX20" fmla="*/ 8958 w 10000"/>
              <a:gd name="connsiteY20" fmla="*/ 8810 h 10000"/>
              <a:gd name="connsiteX21" fmla="*/ 8482 w 10000"/>
              <a:gd name="connsiteY21" fmla="*/ 8987 h 10000"/>
              <a:gd name="connsiteX22" fmla="*/ 7994 w 10000"/>
              <a:gd name="connsiteY22" fmla="*/ 9100 h 10000"/>
              <a:gd name="connsiteX23" fmla="*/ 7499 w 10000"/>
              <a:gd name="connsiteY23" fmla="*/ 9164 h 10000"/>
              <a:gd name="connsiteX24" fmla="*/ 6746 w 10000"/>
              <a:gd name="connsiteY24" fmla="*/ 9196 h 10000"/>
              <a:gd name="connsiteX25" fmla="*/ 5970 w 10000"/>
              <a:gd name="connsiteY25" fmla="*/ 9277 h 10000"/>
              <a:gd name="connsiteX26" fmla="*/ 4439 w 10000"/>
              <a:gd name="connsiteY26" fmla="*/ 9534 h 10000"/>
              <a:gd name="connsiteX27" fmla="*/ 2909 w 10000"/>
              <a:gd name="connsiteY27" fmla="*/ 9823 h 10000"/>
              <a:gd name="connsiteX28" fmla="*/ 1530 w 10000"/>
              <a:gd name="connsiteY28" fmla="*/ 10000 h 10000"/>
              <a:gd name="connsiteX29" fmla="*/ 1260 w 10000"/>
              <a:gd name="connsiteY29" fmla="*/ 9968 h 10000"/>
              <a:gd name="connsiteX30" fmla="*/ 1009 w 10000"/>
              <a:gd name="connsiteY30" fmla="*/ 9855 h 10000"/>
              <a:gd name="connsiteX31" fmla="*/ 760 w 10000"/>
              <a:gd name="connsiteY31" fmla="*/ 9630 h 10000"/>
              <a:gd name="connsiteX32" fmla="*/ 535 w 10000"/>
              <a:gd name="connsiteY32" fmla="*/ 9309 h 10000"/>
              <a:gd name="connsiteX33" fmla="*/ 329 w 10000"/>
              <a:gd name="connsiteY33" fmla="*/ 8810 h 10000"/>
              <a:gd name="connsiteX34" fmla="*/ 191 w 10000"/>
              <a:gd name="connsiteY34" fmla="*/ 8183 h 10000"/>
              <a:gd name="connsiteX35" fmla="*/ 91 w 10000"/>
              <a:gd name="connsiteY35" fmla="*/ 7540 h 10000"/>
              <a:gd name="connsiteX36" fmla="*/ 33 w 10000"/>
              <a:gd name="connsiteY36" fmla="*/ 6849 h 10000"/>
              <a:gd name="connsiteX37" fmla="*/ 0 w 10000"/>
              <a:gd name="connsiteY37" fmla="*/ 6093 h 10000"/>
              <a:gd name="connsiteX38" fmla="*/ 0 w 10000"/>
              <a:gd name="connsiteY38" fmla="*/ 5402 h 10000"/>
              <a:gd name="connsiteX39" fmla="*/ 0 w 10000"/>
              <a:gd name="connsiteY39" fmla="*/ 4711 h 10000"/>
              <a:gd name="connsiteX40" fmla="*/ 13 w 10000"/>
              <a:gd name="connsiteY40" fmla="*/ 4100 h 10000"/>
              <a:gd name="connsiteX41" fmla="*/ 59 w 10000"/>
              <a:gd name="connsiteY41" fmla="*/ 3489 h 10000"/>
              <a:gd name="connsiteX42" fmla="*/ 131 w 10000"/>
              <a:gd name="connsiteY42" fmla="*/ 2894 h 10000"/>
              <a:gd name="connsiteX43" fmla="*/ 236 w 10000"/>
              <a:gd name="connsiteY43" fmla="*/ 2363 h 10000"/>
              <a:gd name="connsiteX44" fmla="*/ 355 w 10000"/>
              <a:gd name="connsiteY44" fmla="*/ 1994 h 10000"/>
              <a:gd name="connsiteX45" fmla="*/ 522 w 10000"/>
              <a:gd name="connsiteY45" fmla="*/ 1704 h 10000"/>
              <a:gd name="connsiteX46" fmla="*/ 687 w 10000"/>
              <a:gd name="connsiteY46" fmla="*/ 1495 h 10000"/>
              <a:gd name="connsiteX47" fmla="*/ 864 w 10000"/>
              <a:gd name="connsiteY47" fmla="*/ 1302 h 10000"/>
              <a:gd name="connsiteX48" fmla="*/ 1319 w 10000"/>
              <a:gd name="connsiteY48" fmla="*/ 1061 h 10000"/>
              <a:gd name="connsiteX49" fmla="*/ 1801 w 10000"/>
              <a:gd name="connsiteY49" fmla="*/ 916 h 10000"/>
              <a:gd name="connsiteX50" fmla="*/ 2275 w 10000"/>
              <a:gd name="connsiteY50" fmla="*/ 836 h 10000"/>
              <a:gd name="connsiteX51" fmla="*/ 3240 w 10000"/>
              <a:gd name="connsiteY51" fmla="*/ 691 h 10000"/>
              <a:gd name="connsiteX52" fmla="*/ 4222 w 10000"/>
              <a:gd name="connsiteY52" fmla="*/ 482 h 10000"/>
              <a:gd name="connsiteX53" fmla="*/ 5315 w 10000"/>
              <a:gd name="connsiteY53" fmla="*/ 225 h 10000"/>
              <a:gd name="connsiteX54" fmla="*/ 6417 w 10000"/>
              <a:gd name="connsiteY54" fmla="*/ 48 h 10000"/>
              <a:gd name="connsiteX55" fmla="*/ 7103 w 10000"/>
              <a:gd name="connsiteY55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0000" h="10000">
                <a:moveTo>
                  <a:pt x="7103" y="0"/>
                </a:moveTo>
                <a:lnTo>
                  <a:pt x="7784" y="113"/>
                </a:lnTo>
                <a:lnTo>
                  <a:pt x="8080" y="193"/>
                </a:lnTo>
                <a:lnTo>
                  <a:pt x="8376" y="289"/>
                </a:lnTo>
                <a:lnTo>
                  <a:pt x="8753" y="514"/>
                </a:lnTo>
                <a:lnTo>
                  <a:pt x="9089" y="916"/>
                </a:lnTo>
                <a:lnTo>
                  <a:pt x="9404" y="1447"/>
                </a:lnTo>
                <a:cubicBezTo>
                  <a:pt x="9472" y="1629"/>
                  <a:pt x="9541" y="1812"/>
                  <a:pt x="9612" y="1994"/>
                </a:cubicBezTo>
                <a:cubicBezTo>
                  <a:pt x="9665" y="2214"/>
                  <a:pt x="9721" y="2433"/>
                  <a:pt x="9775" y="2653"/>
                </a:cubicBezTo>
                <a:cubicBezTo>
                  <a:pt x="9815" y="2905"/>
                  <a:pt x="9854" y="3156"/>
                  <a:pt x="9894" y="3408"/>
                </a:cubicBezTo>
                <a:cubicBezTo>
                  <a:pt x="9913" y="3660"/>
                  <a:pt x="9933" y="3912"/>
                  <a:pt x="9952" y="4164"/>
                </a:cubicBezTo>
                <a:cubicBezTo>
                  <a:pt x="9969" y="4421"/>
                  <a:pt x="9985" y="4679"/>
                  <a:pt x="10000" y="4936"/>
                </a:cubicBezTo>
                <a:cubicBezTo>
                  <a:pt x="9995" y="5188"/>
                  <a:pt x="9990" y="5439"/>
                  <a:pt x="9986" y="5691"/>
                </a:cubicBezTo>
                <a:cubicBezTo>
                  <a:pt x="9980" y="5825"/>
                  <a:pt x="9973" y="5959"/>
                  <a:pt x="9967" y="6093"/>
                </a:cubicBezTo>
                <a:cubicBezTo>
                  <a:pt x="9935" y="6259"/>
                  <a:pt x="9988" y="6477"/>
                  <a:pt x="9955" y="6643"/>
                </a:cubicBezTo>
                <a:cubicBezTo>
                  <a:pt x="9948" y="6856"/>
                  <a:pt x="9900" y="6918"/>
                  <a:pt x="9892" y="7131"/>
                </a:cubicBezTo>
                <a:cubicBezTo>
                  <a:pt x="9909" y="7292"/>
                  <a:pt x="9902" y="7422"/>
                  <a:pt x="9855" y="7594"/>
                </a:cubicBezTo>
                <a:cubicBezTo>
                  <a:pt x="9802" y="7784"/>
                  <a:pt x="9649" y="8130"/>
                  <a:pt x="9572" y="8271"/>
                </a:cubicBezTo>
                <a:cubicBezTo>
                  <a:pt x="9510" y="8378"/>
                  <a:pt x="9468" y="8370"/>
                  <a:pt x="9408" y="8477"/>
                </a:cubicBezTo>
                <a:lnTo>
                  <a:pt x="9182" y="8666"/>
                </a:lnTo>
                <a:lnTo>
                  <a:pt x="8958" y="8810"/>
                </a:lnTo>
                <a:lnTo>
                  <a:pt x="8482" y="8987"/>
                </a:lnTo>
                <a:lnTo>
                  <a:pt x="7994" y="9100"/>
                </a:lnTo>
                <a:lnTo>
                  <a:pt x="7499" y="9164"/>
                </a:lnTo>
                <a:lnTo>
                  <a:pt x="6746" y="9196"/>
                </a:lnTo>
                <a:lnTo>
                  <a:pt x="5970" y="9277"/>
                </a:lnTo>
                <a:lnTo>
                  <a:pt x="4439" y="9534"/>
                </a:lnTo>
                <a:lnTo>
                  <a:pt x="2909" y="9823"/>
                </a:lnTo>
                <a:lnTo>
                  <a:pt x="1530" y="10000"/>
                </a:lnTo>
                <a:lnTo>
                  <a:pt x="1260" y="9968"/>
                </a:lnTo>
                <a:lnTo>
                  <a:pt x="1009" y="9855"/>
                </a:lnTo>
                <a:lnTo>
                  <a:pt x="760" y="9630"/>
                </a:lnTo>
                <a:lnTo>
                  <a:pt x="535" y="9309"/>
                </a:lnTo>
                <a:cubicBezTo>
                  <a:pt x="466" y="9143"/>
                  <a:pt x="398" y="8976"/>
                  <a:pt x="329" y="8810"/>
                </a:cubicBezTo>
                <a:cubicBezTo>
                  <a:pt x="283" y="8601"/>
                  <a:pt x="236" y="8392"/>
                  <a:pt x="191" y="8183"/>
                </a:cubicBezTo>
                <a:cubicBezTo>
                  <a:pt x="158" y="7969"/>
                  <a:pt x="125" y="7754"/>
                  <a:pt x="91" y="7540"/>
                </a:cubicBezTo>
                <a:cubicBezTo>
                  <a:pt x="72" y="7310"/>
                  <a:pt x="52" y="7079"/>
                  <a:pt x="33" y="6849"/>
                </a:cubicBezTo>
                <a:cubicBezTo>
                  <a:pt x="21" y="6597"/>
                  <a:pt x="11" y="6345"/>
                  <a:pt x="0" y="6093"/>
                </a:cubicBezTo>
                <a:lnTo>
                  <a:pt x="0" y="5402"/>
                </a:lnTo>
                <a:lnTo>
                  <a:pt x="0" y="4711"/>
                </a:lnTo>
                <a:cubicBezTo>
                  <a:pt x="4" y="4507"/>
                  <a:pt x="8" y="4304"/>
                  <a:pt x="13" y="4100"/>
                </a:cubicBezTo>
                <a:cubicBezTo>
                  <a:pt x="28" y="3896"/>
                  <a:pt x="44" y="3693"/>
                  <a:pt x="59" y="3489"/>
                </a:cubicBezTo>
                <a:cubicBezTo>
                  <a:pt x="83" y="3291"/>
                  <a:pt x="106" y="3092"/>
                  <a:pt x="131" y="2894"/>
                </a:cubicBezTo>
                <a:lnTo>
                  <a:pt x="236" y="2363"/>
                </a:lnTo>
                <a:cubicBezTo>
                  <a:pt x="277" y="2240"/>
                  <a:pt x="315" y="2117"/>
                  <a:pt x="355" y="1994"/>
                </a:cubicBezTo>
                <a:cubicBezTo>
                  <a:pt x="410" y="1897"/>
                  <a:pt x="467" y="1801"/>
                  <a:pt x="522" y="1704"/>
                </a:cubicBezTo>
                <a:lnTo>
                  <a:pt x="687" y="1495"/>
                </a:lnTo>
                <a:cubicBezTo>
                  <a:pt x="747" y="1431"/>
                  <a:pt x="805" y="1366"/>
                  <a:pt x="864" y="1302"/>
                </a:cubicBezTo>
                <a:lnTo>
                  <a:pt x="1319" y="1061"/>
                </a:lnTo>
                <a:lnTo>
                  <a:pt x="1801" y="916"/>
                </a:lnTo>
                <a:lnTo>
                  <a:pt x="2275" y="836"/>
                </a:lnTo>
                <a:lnTo>
                  <a:pt x="3240" y="691"/>
                </a:lnTo>
                <a:lnTo>
                  <a:pt x="4222" y="482"/>
                </a:lnTo>
                <a:lnTo>
                  <a:pt x="5315" y="225"/>
                </a:lnTo>
                <a:lnTo>
                  <a:pt x="6417" y="48"/>
                </a:lnTo>
                <a:lnTo>
                  <a:pt x="7103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IN" sz="1400" dirty="0"/>
          </a:p>
        </p:txBody>
      </p:sp>
      <p:sp>
        <p:nvSpPr>
          <p:cNvPr id="232" name="Freeform 231">
            <a:extLst>
              <a:ext uri="{FF2B5EF4-FFF2-40B4-BE49-F238E27FC236}">
                <a16:creationId xmlns:a16="http://schemas.microsoft.com/office/drawing/2014/main" id="{6A0F59E1-A2A1-2348-8EFF-E7ED1D3F7931}"/>
              </a:ext>
            </a:extLst>
          </p:cNvPr>
          <p:cNvSpPr/>
          <p:nvPr/>
        </p:nvSpPr>
        <p:spPr>
          <a:xfrm>
            <a:off x="5384259" y="2037697"/>
            <a:ext cx="696191" cy="524770"/>
          </a:xfrm>
          <a:custGeom>
            <a:avLst/>
            <a:gdLst>
              <a:gd name="connsiteX0" fmla="*/ 645459 w 696191"/>
              <a:gd name="connsiteY0" fmla="*/ 391 h 524770"/>
              <a:gd name="connsiteX1" fmla="*/ 53789 w 696191"/>
              <a:gd name="connsiteY1" fmla="*/ 269332 h 524770"/>
              <a:gd name="connsiteX2" fmla="*/ 32273 w 696191"/>
              <a:gd name="connsiteY2" fmla="*/ 516758 h 524770"/>
              <a:gd name="connsiteX3" fmla="*/ 96819 w 696191"/>
              <a:gd name="connsiteY3" fmla="*/ 441454 h 524770"/>
              <a:gd name="connsiteX4" fmla="*/ 602429 w 696191"/>
              <a:gd name="connsiteY4" fmla="*/ 215544 h 524770"/>
              <a:gd name="connsiteX5" fmla="*/ 645459 w 696191"/>
              <a:gd name="connsiteY5" fmla="*/ 391 h 524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6191" h="524770">
                <a:moveTo>
                  <a:pt x="645459" y="391"/>
                </a:moveTo>
                <a:cubicBezTo>
                  <a:pt x="554019" y="9356"/>
                  <a:pt x="155987" y="183271"/>
                  <a:pt x="53789" y="269332"/>
                </a:cubicBezTo>
                <a:cubicBezTo>
                  <a:pt x="-48409" y="355393"/>
                  <a:pt x="25101" y="488071"/>
                  <a:pt x="32273" y="516758"/>
                </a:cubicBezTo>
                <a:cubicBezTo>
                  <a:pt x="39445" y="545445"/>
                  <a:pt x="1793" y="491656"/>
                  <a:pt x="96819" y="441454"/>
                </a:cubicBezTo>
                <a:cubicBezTo>
                  <a:pt x="191845" y="391252"/>
                  <a:pt x="510989" y="292640"/>
                  <a:pt x="602429" y="215544"/>
                </a:cubicBezTo>
                <a:cubicBezTo>
                  <a:pt x="693869" y="138448"/>
                  <a:pt x="736899" y="-8574"/>
                  <a:pt x="645459" y="39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BD148B-8513-384A-94CE-28FAC991EFF3}"/>
              </a:ext>
            </a:extLst>
          </p:cNvPr>
          <p:cNvSpPr/>
          <p:nvPr/>
        </p:nvSpPr>
        <p:spPr>
          <a:xfrm>
            <a:off x="6289168" y="1709053"/>
            <a:ext cx="426399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Great start!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See you in Task 2.2 to install our Device!</a:t>
            </a:r>
          </a:p>
          <a:p>
            <a:endParaRPr lang="en-US" sz="2000" dirty="0"/>
          </a:p>
          <a:p>
            <a:r>
              <a:rPr lang="en-US" sz="2000" dirty="0"/>
              <a:t>Bye Bye!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0F9858A-8BBE-B54C-AE65-DFC228A2F62A}"/>
              </a:ext>
            </a:extLst>
          </p:cNvPr>
          <p:cNvGrpSpPr/>
          <p:nvPr/>
        </p:nvGrpSpPr>
        <p:grpSpPr>
          <a:xfrm>
            <a:off x="1087000" y="1305331"/>
            <a:ext cx="4027104" cy="4784179"/>
            <a:chOff x="4059378" y="2442417"/>
            <a:chExt cx="3146964" cy="3738576"/>
          </a:xfrm>
        </p:grpSpPr>
        <p:sp>
          <p:nvSpPr>
            <p:cNvPr id="63" name="Freeform 314">
              <a:extLst>
                <a:ext uri="{FF2B5EF4-FFF2-40B4-BE49-F238E27FC236}">
                  <a16:creationId xmlns:a16="http://schemas.microsoft.com/office/drawing/2014/main" id="{07D151D7-9A73-2B4B-A963-263E0283B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3270" y="4400906"/>
              <a:ext cx="141672" cy="233497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108" y="136"/>
                </a:cxn>
                <a:cxn ang="0">
                  <a:pos x="94" y="151"/>
                </a:cxn>
                <a:cxn ang="0">
                  <a:pos x="80" y="162"/>
                </a:cxn>
                <a:cxn ang="0">
                  <a:pos x="67" y="170"/>
                </a:cxn>
                <a:cxn ang="0">
                  <a:pos x="56" y="174"/>
                </a:cxn>
                <a:cxn ang="0">
                  <a:pos x="49" y="177"/>
                </a:cxn>
                <a:cxn ang="0">
                  <a:pos x="46" y="178"/>
                </a:cxn>
                <a:cxn ang="0">
                  <a:pos x="12" y="168"/>
                </a:cxn>
                <a:cxn ang="0">
                  <a:pos x="0" y="99"/>
                </a:cxn>
                <a:cxn ang="0">
                  <a:pos x="45" y="6"/>
                </a:cxn>
                <a:cxn ang="0">
                  <a:pos x="56" y="0"/>
                </a:cxn>
              </a:cxnLst>
              <a:rect l="0" t="0" r="r" b="b"/>
              <a:pathLst>
                <a:path w="108" h="178">
                  <a:moveTo>
                    <a:pt x="56" y="0"/>
                  </a:moveTo>
                  <a:lnTo>
                    <a:pt x="108" y="136"/>
                  </a:lnTo>
                  <a:lnTo>
                    <a:pt x="94" y="151"/>
                  </a:lnTo>
                  <a:lnTo>
                    <a:pt x="80" y="162"/>
                  </a:lnTo>
                  <a:lnTo>
                    <a:pt x="67" y="170"/>
                  </a:lnTo>
                  <a:lnTo>
                    <a:pt x="56" y="174"/>
                  </a:lnTo>
                  <a:lnTo>
                    <a:pt x="49" y="177"/>
                  </a:lnTo>
                  <a:lnTo>
                    <a:pt x="46" y="178"/>
                  </a:lnTo>
                  <a:lnTo>
                    <a:pt x="12" y="168"/>
                  </a:lnTo>
                  <a:lnTo>
                    <a:pt x="0" y="99"/>
                  </a:lnTo>
                  <a:lnTo>
                    <a:pt x="45" y="6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FFC8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315">
              <a:extLst>
                <a:ext uri="{FF2B5EF4-FFF2-40B4-BE49-F238E27FC236}">
                  <a16:creationId xmlns:a16="http://schemas.microsoft.com/office/drawing/2014/main" id="{1F0E79FA-1AB3-A645-9003-B8790029B5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9792" y="5134191"/>
              <a:ext cx="62966" cy="12855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4" y="2"/>
                </a:cxn>
                <a:cxn ang="0">
                  <a:pos x="30" y="8"/>
                </a:cxn>
                <a:cxn ang="0">
                  <a:pos x="37" y="18"/>
                </a:cxn>
                <a:cxn ang="0">
                  <a:pos x="43" y="30"/>
                </a:cxn>
                <a:cxn ang="0">
                  <a:pos x="46" y="45"/>
                </a:cxn>
                <a:cxn ang="0">
                  <a:pos x="48" y="61"/>
                </a:cxn>
                <a:cxn ang="0">
                  <a:pos x="47" y="75"/>
                </a:cxn>
                <a:cxn ang="0">
                  <a:pos x="43" y="87"/>
                </a:cxn>
                <a:cxn ang="0">
                  <a:pos x="39" y="95"/>
                </a:cxn>
                <a:cxn ang="0">
                  <a:pos x="32" y="98"/>
                </a:cxn>
                <a:cxn ang="0">
                  <a:pos x="24" y="96"/>
                </a:cxn>
                <a:cxn ang="0">
                  <a:pos x="17" y="90"/>
                </a:cxn>
                <a:cxn ang="0">
                  <a:pos x="11" y="81"/>
                </a:cxn>
                <a:cxn ang="0">
                  <a:pos x="5" y="69"/>
                </a:cxn>
                <a:cxn ang="0">
                  <a:pos x="2" y="53"/>
                </a:cxn>
                <a:cxn ang="0">
                  <a:pos x="0" y="38"/>
                </a:cxn>
                <a:cxn ang="0">
                  <a:pos x="1" y="24"/>
                </a:cxn>
                <a:cxn ang="0">
                  <a:pos x="5" y="13"/>
                </a:cxn>
                <a:cxn ang="0">
                  <a:pos x="9" y="5"/>
                </a:cxn>
                <a:cxn ang="0">
                  <a:pos x="16" y="0"/>
                </a:cxn>
              </a:cxnLst>
              <a:rect l="0" t="0" r="r" b="b"/>
              <a:pathLst>
                <a:path w="48" h="98">
                  <a:moveTo>
                    <a:pt x="16" y="0"/>
                  </a:moveTo>
                  <a:lnTo>
                    <a:pt x="24" y="2"/>
                  </a:lnTo>
                  <a:lnTo>
                    <a:pt x="30" y="8"/>
                  </a:lnTo>
                  <a:lnTo>
                    <a:pt x="37" y="18"/>
                  </a:lnTo>
                  <a:lnTo>
                    <a:pt x="43" y="30"/>
                  </a:lnTo>
                  <a:lnTo>
                    <a:pt x="46" y="45"/>
                  </a:lnTo>
                  <a:lnTo>
                    <a:pt x="48" y="61"/>
                  </a:lnTo>
                  <a:lnTo>
                    <a:pt x="47" y="75"/>
                  </a:lnTo>
                  <a:lnTo>
                    <a:pt x="43" y="87"/>
                  </a:lnTo>
                  <a:lnTo>
                    <a:pt x="39" y="95"/>
                  </a:lnTo>
                  <a:lnTo>
                    <a:pt x="32" y="98"/>
                  </a:lnTo>
                  <a:lnTo>
                    <a:pt x="24" y="96"/>
                  </a:lnTo>
                  <a:lnTo>
                    <a:pt x="17" y="90"/>
                  </a:lnTo>
                  <a:lnTo>
                    <a:pt x="11" y="81"/>
                  </a:lnTo>
                  <a:lnTo>
                    <a:pt x="5" y="69"/>
                  </a:lnTo>
                  <a:lnTo>
                    <a:pt x="2" y="53"/>
                  </a:lnTo>
                  <a:lnTo>
                    <a:pt x="0" y="38"/>
                  </a:lnTo>
                  <a:lnTo>
                    <a:pt x="1" y="24"/>
                  </a:lnTo>
                  <a:lnTo>
                    <a:pt x="5" y="13"/>
                  </a:lnTo>
                  <a:lnTo>
                    <a:pt x="9" y="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217F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316">
              <a:extLst>
                <a:ext uri="{FF2B5EF4-FFF2-40B4-BE49-F238E27FC236}">
                  <a16:creationId xmlns:a16="http://schemas.microsoft.com/office/drawing/2014/main" id="{B09B97B8-F9EF-DB43-827E-6DA62FA6F3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9792" y="5134191"/>
              <a:ext cx="59031" cy="128555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7" y="0"/>
                </a:cxn>
                <a:cxn ang="0">
                  <a:pos x="15" y="5"/>
                </a:cxn>
                <a:cxn ang="0">
                  <a:pos x="12" y="10"/>
                </a:cxn>
                <a:cxn ang="0">
                  <a:pos x="11" y="18"/>
                </a:cxn>
                <a:cxn ang="0">
                  <a:pos x="11" y="28"/>
                </a:cxn>
                <a:cxn ang="0">
                  <a:pos x="11" y="41"/>
                </a:cxn>
                <a:cxn ang="0">
                  <a:pos x="15" y="57"/>
                </a:cxn>
                <a:cxn ang="0">
                  <a:pos x="19" y="69"/>
                </a:cxn>
                <a:cxn ang="0">
                  <a:pos x="24" y="77"/>
                </a:cxn>
                <a:cxn ang="0">
                  <a:pos x="31" y="83"/>
                </a:cxn>
                <a:cxn ang="0">
                  <a:pos x="38" y="84"/>
                </a:cxn>
                <a:cxn ang="0">
                  <a:pos x="45" y="83"/>
                </a:cxn>
                <a:cxn ang="0">
                  <a:pos x="42" y="90"/>
                </a:cxn>
                <a:cxn ang="0">
                  <a:pos x="37" y="96"/>
                </a:cxn>
                <a:cxn ang="0">
                  <a:pos x="32" y="98"/>
                </a:cxn>
                <a:cxn ang="0">
                  <a:pos x="24" y="96"/>
                </a:cxn>
                <a:cxn ang="0">
                  <a:pos x="17" y="90"/>
                </a:cxn>
                <a:cxn ang="0">
                  <a:pos x="11" y="81"/>
                </a:cxn>
                <a:cxn ang="0">
                  <a:pos x="5" y="69"/>
                </a:cxn>
                <a:cxn ang="0">
                  <a:pos x="2" y="53"/>
                </a:cxn>
                <a:cxn ang="0">
                  <a:pos x="0" y="38"/>
                </a:cxn>
                <a:cxn ang="0">
                  <a:pos x="1" y="24"/>
                </a:cxn>
                <a:cxn ang="0">
                  <a:pos x="5" y="13"/>
                </a:cxn>
                <a:cxn ang="0">
                  <a:pos x="9" y="5"/>
                </a:cxn>
                <a:cxn ang="0">
                  <a:pos x="16" y="0"/>
                </a:cxn>
              </a:cxnLst>
              <a:rect l="0" t="0" r="r" b="b"/>
              <a:pathLst>
                <a:path w="45" h="98">
                  <a:moveTo>
                    <a:pt x="16" y="0"/>
                  </a:moveTo>
                  <a:lnTo>
                    <a:pt x="17" y="0"/>
                  </a:lnTo>
                  <a:lnTo>
                    <a:pt x="15" y="5"/>
                  </a:lnTo>
                  <a:lnTo>
                    <a:pt x="12" y="10"/>
                  </a:lnTo>
                  <a:lnTo>
                    <a:pt x="11" y="18"/>
                  </a:lnTo>
                  <a:lnTo>
                    <a:pt x="11" y="28"/>
                  </a:lnTo>
                  <a:lnTo>
                    <a:pt x="11" y="41"/>
                  </a:lnTo>
                  <a:lnTo>
                    <a:pt x="15" y="57"/>
                  </a:lnTo>
                  <a:lnTo>
                    <a:pt x="19" y="69"/>
                  </a:lnTo>
                  <a:lnTo>
                    <a:pt x="24" y="77"/>
                  </a:lnTo>
                  <a:lnTo>
                    <a:pt x="31" y="83"/>
                  </a:lnTo>
                  <a:lnTo>
                    <a:pt x="38" y="84"/>
                  </a:lnTo>
                  <a:lnTo>
                    <a:pt x="45" y="83"/>
                  </a:lnTo>
                  <a:lnTo>
                    <a:pt x="42" y="90"/>
                  </a:lnTo>
                  <a:lnTo>
                    <a:pt x="37" y="96"/>
                  </a:lnTo>
                  <a:lnTo>
                    <a:pt x="32" y="98"/>
                  </a:lnTo>
                  <a:lnTo>
                    <a:pt x="24" y="96"/>
                  </a:lnTo>
                  <a:lnTo>
                    <a:pt x="17" y="90"/>
                  </a:lnTo>
                  <a:lnTo>
                    <a:pt x="11" y="81"/>
                  </a:lnTo>
                  <a:lnTo>
                    <a:pt x="5" y="69"/>
                  </a:lnTo>
                  <a:lnTo>
                    <a:pt x="2" y="53"/>
                  </a:lnTo>
                  <a:lnTo>
                    <a:pt x="0" y="38"/>
                  </a:lnTo>
                  <a:lnTo>
                    <a:pt x="1" y="24"/>
                  </a:lnTo>
                  <a:lnTo>
                    <a:pt x="5" y="13"/>
                  </a:lnTo>
                  <a:lnTo>
                    <a:pt x="9" y="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17">
              <a:extLst>
                <a:ext uri="{FF2B5EF4-FFF2-40B4-BE49-F238E27FC236}">
                  <a16:creationId xmlns:a16="http://schemas.microsoft.com/office/drawing/2014/main" id="{6E78B331-1D0B-C143-B1E4-08701404A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9966" y="2720515"/>
              <a:ext cx="177091" cy="369922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61" y="104"/>
                </a:cxn>
                <a:cxn ang="0">
                  <a:pos x="31" y="128"/>
                </a:cxn>
                <a:cxn ang="0">
                  <a:pos x="135" y="145"/>
                </a:cxn>
                <a:cxn ang="0">
                  <a:pos x="62" y="191"/>
                </a:cxn>
                <a:cxn ang="0">
                  <a:pos x="103" y="276"/>
                </a:cxn>
                <a:cxn ang="0">
                  <a:pos x="58" y="282"/>
                </a:cxn>
                <a:cxn ang="0">
                  <a:pos x="31" y="185"/>
                </a:cxn>
                <a:cxn ang="0">
                  <a:pos x="92" y="152"/>
                </a:cxn>
                <a:cxn ang="0">
                  <a:pos x="0" y="137"/>
                </a:cxn>
                <a:cxn ang="0">
                  <a:pos x="40" y="101"/>
                </a:cxn>
                <a:cxn ang="0">
                  <a:pos x="13" y="10"/>
                </a:cxn>
                <a:cxn ang="0">
                  <a:pos x="24" y="0"/>
                </a:cxn>
              </a:cxnLst>
              <a:rect l="0" t="0" r="r" b="b"/>
              <a:pathLst>
                <a:path w="135" h="282">
                  <a:moveTo>
                    <a:pt x="24" y="0"/>
                  </a:moveTo>
                  <a:lnTo>
                    <a:pt x="61" y="104"/>
                  </a:lnTo>
                  <a:lnTo>
                    <a:pt x="31" y="128"/>
                  </a:lnTo>
                  <a:lnTo>
                    <a:pt x="135" y="145"/>
                  </a:lnTo>
                  <a:lnTo>
                    <a:pt x="62" y="191"/>
                  </a:lnTo>
                  <a:lnTo>
                    <a:pt x="103" y="276"/>
                  </a:lnTo>
                  <a:lnTo>
                    <a:pt x="58" y="282"/>
                  </a:lnTo>
                  <a:lnTo>
                    <a:pt x="31" y="185"/>
                  </a:lnTo>
                  <a:lnTo>
                    <a:pt x="92" y="152"/>
                  </a:lnTo>
                  <a:lnTo>
                    <a:pt x="0" y="137"/>
                  </a:lnTo>
                  <a:lnTo>
                    <a:pt x="40" y="101"/>
                  </a:lnTo>
                  <a:lnTo>
                    <a:pt x="13" y="1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18">
              <a:extLst>
                <a:ext uri="{FF2B5EF4-FFF2-40B4-BE49-F238E27FC236}">
                  <a16:creationId xmlns:a16="http://schemas.microsoft.com/office/drawing/2014/main" id="{37240B31-0FC6-CE4C-8A9F-B8C229E4A4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5042" y="2668043"/>
              <a:ext cx="86578" cy="85266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42" y="0"/>
                </a:cxn>
                <a:cxn ang="0">
                  <a:pos x="51" y="5"/>
                </a:cxn>
                <a:cxn ang="0">
                  <a:pos x="59" y="12"/>
                </a:cxn>
                <a:cxn ang="0">
                  <a:pos x="63" y="20"/>
                </a:cxn>
                <a:cxn ang="0">
                  <a:pos x="66" y="31"/>
                </a:cxn>
                <a:cxn ang="0">
                  <a:pos x="65" y="41"/>
                </a:cxn>
                <a:cxn ang="0">
                  <a:pos x="61" y="51"/>
                </a:cxn>
                <a:cxn ang="0">
                  <a:pos x="54" y="58"/>
                </a:cxn>
                <a:cxn ang="0">
                  <a:pos x="45" y="63"/>
                </a:cxn>
                <a:cxn ang="0">
                  <a:pos x="35" y="65"/>
                </a:cxn>
                <a:cxn ang="0">
                  <a:pos x="24" y="65"/>
                </a:cxn>
                <a:cxn ang="0">
                  <a:pos x="15" y="60"/>
                </a:cxn>
                <a:cxn ang="0">
                  <a:pos x="7" y="53"/>
                </a:cxn>
                <a:cxn ang="0">
                  <a:pos x="3" y="45"/>
                </a:cxn>
                <a:cxn ang="0">
                  <a:pos x="0" y="34"/>
                </a:cxn>
                <a:cxn ang="0">
                  <a:pos x="1" y="24"/>
                </a:cxn>
                <a:cxn ang="0">
                  <a:pos x="5" y="14"/>
                </a:cxn>
                <a:cxn ang="0">
                  <a:pos x="12" y="7"/>
                </a:cxn>
                <a:cxn ang="0">
                  <a:pos x="21" y="2"/>
                </a:cxn>
                <a:cxn ang="0">
                  <a:pos x="31" y="0"/>
                </a:cxn>
              </a:cxnLst>
              <a:rect l="0" t="0" r="r" b="b"/>
              <a:pathLst>
                <a:path w="66" h="65">
                  <a:moveTo>
                    <a:pt x="31" y="0"/>
                  </a:moveTo>
                  <a:lnTo>
                    <a:pt x="42" y="0"/>
                  </a:lnTo>
                  <a:lnTo>
                    <a:pt x="51" y="5"/>
                  </a:lnTo>
                  <a:lnTo>
                    <a:pt x="59" y="12"/>
                  </a:lnTo>
                  <a:lnTo>
                    <a:pt x="63" y="20"/>
                  </a:lnTo>
                  <a:lnTo>
                    <a:pt x="66" y="31"/>
                  </a:lnTo>
                  <a:lnTo>
                    <a:pt x="65" y="41"/>
                  </a:lnTo>
                  <a:lnTo>
                    <a:pt x="61" y="51"/>
                  </a:lnTo>
                  <a:lnTo>
                    <a:pt x="54" y="58"/>
                  </a:lnTo>
                  <a:lnTo>
                    <a:pt x="45" y="63"/>
                  </a:lnTo>
                  <a:lnTo>
                    <a:pt x="35" y="65"/>
                  </a:lnTo>
                  <a:lnTo>
                    <a:pt x="24" y="65"/>
                  </a:lnTo>
                  <a:lnTo>
                    <a:pt x="15" y="60"/>
                  </a:lnTo>
                  <a:lnTo>
                    <a:pt x="7" y="53"/>
                  </a:lnTo>
                  <a:lnTo>
                    <a:pt x="3" y="45"/>
                  </a:lnTo>
                  <a:lnTo>
                    <a:pt x="0" y="34"/>
                  </a:lnTo>
                  <a:lnTo>
                    <a:pt x="1" y="24"/>
                  </a:lnTo>
                  <a:lnTo>
                    <a:pt x="5" y="14"/>
                  </a:lnTo>
                  <a:lnTo>
                    <a:pt x="12" y="7"/>
                  </a:lnTo>
                  <a:lnTo>
                    <a:pt x="21" y="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217F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319">
              <a:extLst>
                <a:ext uri="{FF2B5EF4-FFF2-40B4-BE49-F238E27FC236}">
                  <a16:creationId xmlns:a16="http://schemas.microsoft.com/office/drawing/2014/main" id="{9A95A272-CE07-294F-B582-3A4873A1CA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5042" y="2678538"/>
              <a:ext cx="86578" cy="74772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8" y="7"/>
                </a:cxn>
                <a:cxn ang="0">
                  <a:pos x="8" y="15"/>
                </a:cxn>
                <a:cxn ang="0">
                  <a:pos x="11" y="26"/>
                </a:cxn>
                <a:cxn ang="0">
                  <a:pos x="17" y="35"/>
                </a:cxn>
                <a:cxn ang="0">
                  <a:pos x="27" y="40"/>
                </a:cxn>
                <a:cxn ang="0">
                  <a:pos x="38" y="42"/>
                </a:cxn>
                <a:cxn ang="0">
                  <a:pos x="49" y="40"/>
                </a:cxn>
                <a:cxn ang="0">
                  <a:pos x="56" y="34"/>
                </a:cxn>
                <a:cxn ang="0">
                  <a:pos x="62" y="25"/>
                </a:cxn>
                <a:cxn ang="0">
                  <a:pos x="65" y="15"/>
                </a:cxn>
                <a:cxn ang="0">
                  <a:pos x="66" y="18"/>
                </a:cxn>
                <a:cxn ang="0">
                  <a:pos x="66" y="23"/>
                </a:cxn>
                <a:cxn ang="0">
                  <a:pos x="65" y="33"/>
                </a:cxn>
                <a:cxn ang="0">
                  <a:pos x="61" y="43"/>
                </a:cxn>
                <a:cxn ang="0">
                  <a:pos x="54" y="50"/>
                </a:cxn>
                <a:cxn ang="0">
                  <a:pos x="45" y="55"/>
                </a:cxn>
                <a:cxn ang="0">
                  <a:pos x="35" y="57"/>
                </a:cxn>
                <a:cxn ang="0">
                  <a:pos x="24" y="57"/>
                </a:cxn>
                <a:cxn ang="0">
                  <a:pos x="15" y="52"/>
                </a:cxn>
                <a:cxn ang="0">
                  <a:pos x="7" y="45"/>
                </a:cxn>
                <a:cxn ang="0">
                  <a:pos x="3" y="37"/>
                </a:cxn>
                <a:cxn ang="0">
                  <a:pos x="0" y="26"/>
                </a:cxn>
                <a:cxn ang="0">
                  <a:pos x="2" y="16"/>
                </a:cxn>
                <a:cxn ang="0">
                  <a:pos x="5" y="7"/>
                </a:cxn>
                <a:cxn ang="0">
                  <a:pos x="11" y="0"/>
                </a:cxn>
              </a:cxnLst>
              <a:rect l="0" t="0" r="r" b="b"/>
              <a:pathLst>
                <a:path w="66" h="57">
                  <a:moveTo>
                    <a:pt x="11" y="0"/>
                  </a:moveTo>
                  <a:lnTo>
                    <a:pt x="8" y="7"/>
                  </a:lnTo>
                  <a:lnTo>
                    <a:pt x="8" y="15"/>
                  </a:lnTo>
                  <a:lnTo>
                    <a:pt x="11" y="26"/>
                  </a:lnTo>
                  <a:lnTo>
                    <a:pt x="17" y="35"/>
                  </a:lnTo>
                  <a:lnTo>
                    <a:pt x="27" y="40"/>
                  </a:lnTo>
                  <a:lnTo>
                    <a:pt x="38" y="42"/>
                  </a:lnTo>
                  <a:lnTo>
                    <a:pt x="49" y="40"/>
                  </a:lnTo>
                  <a:lnTo>
                    <a:pt x="56" y="34"/>
                  </a:lnTo>
                  <a:lnTo>
                    <a:pt x="62" y="25"/>
                  </a:lnTo>
                  <a:lnTo>
                    <a:pt x="65" y="15"/>
                  </a:lnTo>
                  <a:lnTo>
                    <a:pt x="66" y="18"/>
                  </a:lnTo>
                  <a:lnTo>
                    <a:pt x="66" y="23"/>
                  </a:lnTo>
                  <a:lnTo>
                    <a:pt x="65" y="33"/>
                  </a:lnTo>
                  <a:lnTo>
                    <a:pt x="61" y="43"/>
                  </a:lnTo>
                  <a:lnTo>
                    <a:pt x="54" y="50"/>
                  </a:lnTo>
                  <a:lnTo>
                    <a:pt x="45" y="55"/>
                  </a:lnTo>
                  <a:lnTo>
                    <a:pt x="35" y="57"/>
                  </a:lnTo>
                  <a:lnTo>
                    <a:pt x="24" y="57"/>
                  </a:lnTo>
                  <a:lnTo>
                    <a:pt x="15" y="52"/>
                  </a:lnTo>
                  <a:lnTo>
                    <a:pt x="7" y="45"/>
                  </a:lnTo>
                  <a:lnTo>
                    <a:pt x="3" y="37"/>
                  </a:lnTo>
                  <a:lnTo>
                    <a:pt x="0" y="26"/>
                  </a:lnTo>
                  <a:lnTo>
                    <a:pt x="2" y="16"/>
                  </a:lnTo>
                  <a:lnTo>
                    <a:pt x="5" y="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320">
              <a:extLst>
                <a:ext uri="{FF2B5EF4-FFF2-40B4-BE49-F238E27FC236}">
                  <a16:creationId xmlns:a16="http://schemas.microsoft.com/office/drawing/2014/main" id="{47A7179B-64FC-0441-9127-98645837A4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8082" y="5454266"/>
              <a:ext cx="233497" cy="616537"/>
            </a:xfrm>
            <a:custGeom>
              <a:avLst/>
              <a:gdLst/>
              <a:ahLst/>
              <a:cxnLst>
                <a:cxn ang="0">
                  <a:pos x="84" y="0"/>
                </a:cxn>
                <a:cxn ang="0">
                  <a:pos x="107" y="43"/>
                </a:cxn>
                <a:cxn ang="0">
                  <a:pos x="125" y="86"/>
                </a:cxn>
                <a:cxn ang="0">
                  <a:pos x="141" y="128"/>
                </a:cxn>
                <a:cxn ang="0">
                  <a:pos x="153" y="169"/>
                </a:cxn>
                <a:cxn ang="0">
                  <a:pos x="162" y="209"/>
                </a:cxn>
                <a:cxn ang="0">
                  <a:pos x="169" y="246"/>
                </a:cxn>
                <a:cxn ang="0">
                  <a:pos x="173" y="281"/>
                </a:cxn>
                <a:cxn ang="0">
                  <a:pos x="176" y="313"/>
                </a:cxn>
                <a:cxn ang="0">
                  <a:pos x="178" y="342"/>
                </a:cxn>
                <a:cxn ang="0">
                  <a:pos x="178" y="389"/>
                </a:cxn>
                <a:cxn ang="0">
                  <a:pos x="177" y="406"/>
                </a:cxn>
                <a:cxn ang="0">
                  <a:pos x="175" y="419"/>
                </a:cxn>
                <a:cxn ang="0">
                  <a:pos x="174" y="428"/>
                </a:cxn>
                <a:cxn ang="0">
                  <a:pos x="174" y="430"/>
                </a:cxn>
                <a:cxn ang="0">
                  <a:pos x="49" y="470"/>
                </a:cxn>
                <a:cxn ang="0">
                  <a:pos x="58" y="427"/>
                </a:cxn>
                <a:cxn ang="0">
                  <a:pos x="63" y="385"/>
                </a:cxn>
                <a:cxn ang="0">
                  <a:pos x="65" y="344"/>
                </a:cxn>
                <a:cxn ang="0">
                  <a:pos x="65" y="305"/>
                </a:cxn>
                <a:cxn ang="0">
                  <a:pos x="62" y="268"/>
                </a:cxn>
                <a:cxn ang="0">
                  <a:pos x="58" y="233"/>
                </a:cxn>
                <a:cxn ang="0">
                  <a:pos x="52" y="200"/>
                </a:cxn>
                <a:cxn ang="0">
                  <a:pos x="45" y="171"/>
                </a:cxn>
                <a:cxn ang="0">
                  <a:pos x="38" y="143"/>
                </a:cxn>
                <a:cxn ang="0">
                  <a:pos x="30" y="119"/>
                </a:cxn>
                <a:cxn ang="0">
                  <a:pos x="22" y="98"/>
                </a:cxn>
                <a:cxn ang="0">
                  <a:pos x="15" y="80"/>
                </a:cxn>
                <a:cxn ang="0">
                  <a:pos x="9" y="66"/>
                </a:cxn>
                <a:cxn ang="0">
                  <a:pos x="4" y="56"/>
                </a:cxn>
                <a:cxn ang="0">
                  <a:pos x="1" y="50"/>
                </a:cxn>
                <a:cxn ang="0">
                  <a:pos x="0" y="47"/>
                </a:cxn>
                <a:cxn ang="0">
                  <a:pos x="84" y="0"/>
                </a:cxn>
              </a:cxnLst>
              <a:rect l="0" t="0" r="r" b="b"/>
              <a:pathLst>
                <a:path w="178" h="470">
                  <a:moveTo>
                    <a:pt x="84" y="0"/>
                  </a:moveTo>
                  <a:lnTo>
                    <a:pt x="107" y="43"/>
                  </a:lnTo>
                  <a:lnTo>
                    <a:pt x="125" y="86"/>
                  </a:lnTo>
                  <a:lnTo>
                    <a:pt x="141" y="128"/>
                  </a:lnTo>
                  <a:lnTo>
                    <a:pt x="153" y="169"/>
                  </a:lnTo>
                  <a:lnTo>
                    <a:pt x="162" y="209"/>
                  </a:lnTo>
                  <a:lnTo>
                    <a:pt x="169" y="246"/>
                  </a:lnTo>
                  <a:lnTo>
                    <a:pt x="173" y="281"/>
                  </a:lnTo>
                  <a:lnTo>
                    <a:pt x="176" y="313"/>
                  </a:lnTo>
                  <a:lnTo>
                    <a:pt x="178" y="342"/>
                  </a:lnTo>
                  <a:lnTo>
                    <a:pt x="178" y="389"/>
                  </a:lnTo>
                  <a:lnTo>
                    <a:pt x="177" y="406"/>
                  </a:lnTo>
                  <a:lnTo>
                    <a:pt x="175" y="419"/>
                  </a:lnTo>
                  <a:lnTo>
                    <a:pt x="174" y="428"/>
                  </a:lnTo>
                  <a:lnTo>
                    <a:pt x="174" y="430"/>
                  </a:lnTo>
                  <a:lnTo>
                    <a:pt x="49" y="470"/>
                  </a:lnTo>
                  <a:lnTo>
                    <a:pt x="58" y="427"/>
                  </a:lnTo>
                  <a:lnTo>
                    <a:pt x="63" y="385"/>
                  </a:lnTo>
                  <a:lnTo>
                    <a:pt x="65" y="344"/>
                  </a:lnTo>
                  <a:lnTo>
                    <a:pt x="65" y="305"/>
                  </a:lnTo>
                  <a:lnTo>
                    <a:pt x="62" y="268"/>
                  </a:lnTo>
                  <a:lnTo>
                    <a:pt x="58" y="233"/>
                  </a:lnTo>
                  <a:lnTo>
                    <a:pt x="52" y="200"/>
                  </a:lnTo>
                  <a:lnTo>
                    <a:pt x="45" y="171"/>
                  </a:lnTo>
                  <a:lnTo>
                    <a:pt x="38" y="143"/>
                  </a:lnTo>
                  <a:lnTo>
                    <a:pt x="30" y="119"/>
                  </a:lnTo>
                  <a:lnTo>
                    <a:pt x="22" y="98"/>
                  </a:lnTo>
                  <a:lnTo>
                    <a:pt x="15" y="80"/>
                  </a:lnTo>
                  <a:lnTo>
                    <a:pt x="9" y="66"/>
                  </a:lnTo>
                  <a:lnTo>
                    <a:pt x="4" y="56"/>
                  </a:lnTo>
                  <a:lnTo>
                    <a:pt x="1" y="50"/>
                  </a:lnTo>
                  <a:lnTo>
                    <a:pt x="0" y="47"/>
                  </a:lnTo>
                  <a:lnTo>
                    <a:pt x="8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321">
              <a:extLst>
                <a:ext uri="{FF2B5EF4-FFF2-40B4-BE49-F238E27FC236}">
                  <a16:creationId xmlns:a16="http://schemas.microsoft.com/office/drawing/2014/main" id="{5241D1AB-D89B-6F46-B1A4-1A269DA2A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2039" y="5222081"/>
              <a:ext cx="901194" cy="360740"/>
            </a:xfrm>
            <a:custGeom>
              <a:avLst/>
              <a:gdLst/>
              <a:ahLst/>
              <a:cxnLst>
                <a:cxn ang="0">
                  <a:pos x="687" y="0"/>
                </a:cxn>
                <a:cxn ang="0">
                  <a:pos x="686" y="8"/>
                </a:cxn>
                <a:cxn ang="0">
                  <a:pos x="685" y="18"/>
                </a:cxn>
                <a:cxn ang="0">
                  <a:pos x="683" y="30"/>
                </a:cxn>
                <a:cxn ang="0">
                  <a:pos x="678" y="44"/>
                </a:cxn>
                <a:cxn ang="0">
                  <a:pos x="673" y="60"/>
                </a:cxn>
                <a:cxn ang="0">
                  <a:pos x="666" y="77"/>
                </a:cxn>
                <a:cxn ang="0">
                  <a:pos x="658" y="95"/>
                </a:cxn>
                <a:cxn ang="0">
                  <a:pos x="647" y="113"/>
                </a:cxn>
                <a:cxn ang="0">
                  <a:pos x="634" y="132"/>
                </a:cxn>
                <a:cxn ang="0">
                  <a:pos x="620" y="151"/>
                </a:cxn>
                <a:cxn ang="0">
                  <a:pos x="603" y="171"/>
                </a:cxn>
                <a:cxn ang="0">
                  <a:pos x="584" y="189"/>
                </a:cxn>
                <a:cxn ang="0">
                  <a:pos x="561" y="206"/>
                </a:cxn>
                <a:cxn ang="0">
                  <a:pos x="537" y="222"/>
                </a:cxn>
                <a:cxn ang="0">
                  <a:pos x="509" y="236"/>
                </a:cxn>
                <a:cxn ang="0">
                  <a:pos x="479" y="248"/>
                </a:cxn>
                <a:cxn ang="0">
                  <a:pos x="445" y="260"/>
                </a:cxn>
                <a:cxn ang="0">
                  <a:pos x="408" y="267"/>
                </a:cxn>
                <a:cxn ang="0">
                  <a:pos x="368" y="273"/>
                </a:cxn>
                <a:cxn ang="0">
                  <a:pos x="324" y="275"/>
                </a:cxn>
                <a:cxn ang="0">
                  <a:pos x="283" y="275"/>
                </a:cxn>
                <a:cxn ang="0">
                  <a:pos x="246" y="273"/>
                </a:cxn>
                <a:cxn ang="0">
                  <a:pos x="213" y="267"/>
                </a:cxn>
                <a:cxn ang="0">
                  <a:pos x="181" y="260"/>
                </a:cxn>
                <a:cxn ang="0">
                  <a:pos x="154" y="252"/>
                </a:cxn>
                <a:cxn ang="0">
                  <a:pos x="129" y="241"/>
                </a:cxn>
                <a:cxn ang="0">
                  <a:pos x="106" y="231"/>
                </a:cxn>
                <a:cxn ang="0">
                  <a:pos x="87" y="219"/>
                </a:cxn>
                <a:cxn ang="0">
                  <a:pos x="69" y="206"/>
                </a:cxn>
                <a:cxn ang="0">
                  <a:pos x="55" y="194"/>
                </a:cxn>
                <a:cxn ang="0">
                  <a:pos x="42" y="181"/>
                </a:cxn>
                <a:cxn ang="0">
                  <a:pos x="30" y="169"/>
                </a:cxn>
                <a:cxn ang="0">
                  <a:pos x="22" y="158"/>
                </a:cxn>
                <a:cxn ang="0">
                  <a:pos x="15" y="146"/>
                </a:cxn>
                <a:cxn ang="0">
                  <a:pos x="9" y="138"/>
                </a:cxn>
                <a:cxn ang="0">
                  <a:pos x="5" y="130"/>
                </a:cxn>
                <a:cxn ang="0">
                  <a:pos x="2" y="124"/>
                </a:cxn>
                <a:cxn ang="0">
                  <a:pos x="1" y="120"/>
                </a:cxn>
                <a:cxn ang="0">
                  <a:pos x="0" y="119"/>
                </a:cxn>
                <a:cxn ang="0">
                  <a:pos x="687" y="0"/>
                </a:cxn>
              </a:cxnLst>
              <a:rect l="0" t="0" r="r" b="b"/>
              <a:pathLst>
                <a:path w="687" h="275">
                  <a:moveTo>
                    <a:pt x="687" y="0"/>
                  </a:moveTo>
                  <a:lnTo>
                    <a:pt x="686" y="8"/>
                  </a:lnTo>
                  <a:lnTo>
                    <a:pt x="685" y="18"/>
                  </a:lnTo>
                  <a:lnTo>
                    <a:pt x="683" y="30"/>
                  </a:lnTo>
                  <a:lnTo>
                    <a:pt x="678" y="44"/>
                  </a:lnTo>
                  <a:lnTo>
                    <a:pt x="673" y="60"/>
                  </a:lnTo>
                  <a:lnTo>
                    <a:pt x="666" y="77"/>
                  </a:lnTo>
                  <a:lnTo>
                    <a:pt x="658" y="95"/>
                  </a:lnTo>
                  <a:lnTo>
                    <a:pt x="647" y="113"/>
                  </a:lnTo>
                  <a:lnTo>
                    <a:pt x="634" y="132"/>
                  </a:lnTo>
                  <a:lnTo>
                    <a:pt x="620" y="151"/>
                  </a:lnTo>
                  <a:lnTo>
                    <a:pt x="603" y="171"/>
                  </a:lnTo>
                  <a:lnTo>
                    <a:pt x="584" y="189"/>
                  </a:lnTo>
                  <a:lnTo>
                    <a:pt x="561" y="206"/>
                  </a:lnTo>
                  <a:lnTo>
                    <a:pt x="537" y="222"/>
                  </a:lnTo>
                  <a:lnTo>
                    <a:pt x="509" y="236"/>
                  </a:lnTo>
                  <a:lnTo>
                    <a:pt x="479" y="248"/>
                  </a:lnTo>
                  <a:lnTo>
                    <a:pt x="445" y="260"/>
                  </a:lnTo>
                  <a:lnTo>
                    <a:pt x="408" y="267"/>
                  </a:lnTo>
                  <a:lnTo>
                    <a:pt x="368" y="273"/>
                  </a:lnTo>
                  <a:lnTo>
                    <a:pt x="324" y="275"/>
                  </a:lnTo>
                  <a:lnTo>
                    <a:pt x="283" y="275"/>
                  </a:lnTo>
                  <a:lnTo>
                    <a:pt x="246" y="273"/>
                  </a:lnTo>
                  <a:lnTo>
                    <a:pt x="213" y="267"/>
                  </a:lnTo>
                  <a:lnTo>
                    <a:pt x="181" y="260"/>
                  </a:lnTo>
                  <a:lnTo>
                    <a:pt x="154" y="252"/>
                  </a:lnTo>
                  <a:lnTo>
                    <a:pt x="129" y="241"/>
                  </a:lnTo>
                  <a:lnTo>
                    <a:pt x="106" y="231"/>
                  </a:lnTo>
                  <a:lnTo>
                    <a:pt x="87" y="219"/>
                  </a:lnTo>
                  <a:lnTo>
                    <a:pt x="69" y="206"/>
                  </a:lnTo>
                  <a:lnTo>
                    <a:pt x="55" y="194"/>
                  </a:lnTo>
                  <a:lnTo>
                    <a:pt x="42" y="181"/>
                  </a:lnTo>
                  <a:lnTo>
                    <a:pt x="30" y="169"/>
                  </a:lnTo>
                  <a:lnTo>
                    <a:pt x="22" y="158"/>
                  </a:lnTo>
                  <a:lnTo>
                    <a:pt x="15" y="146"/>
                  </a:lnTo>
                  <a:lnTo>
                    <a:pt x="9" y="138"/>
                  </a:lnTo>
                  <a:lnTo>
                    <a:pt x="5" y="130"/>
                  </a:lnTo>
                  <a:lnTo>
                    <a:pt x="2" y="124"/>
                  </a:lnTo>
                  <a:lnTo>
                    <a:pt x="1" y="120"/>
                  </a:lnTo>
                  <a:lnTo>
                    <a:pt x="0" y="119"/>
                  </a:lnTo>
                  <a:lnTo>
                    <a:pt x="687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322">
              <a:extLst>
                <a:ext uri="{FF2B5EF4-FFF2-40B4-BE49-F238E27FC236}">
                  <a16:creationId xmlns:a16="http://schemas.microsoft.com/office/drawing/2014/main" id="{562A5C97-C0D9-504B-B852-89631B22D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2039" y="5222081"/>
              <a:ext cx="901194" cy="228250"/>
            </a:xfrm>
            <a:custGeom>
              <a:avLst/>
              <a:gdLst/>
              <a:ahLst/>
              <a:cxnLst>
                <a:cxn ang="0">
                  <a:pos x="687" y="0"/>
                </a:cxn>
                <a:cxn ang="0">
                  <a:pos x="686" y="13"/>
                </a:cxn>
                <a:cxn ang="0">
                  <a:pos x="684" y="29"/>
                </a:cxn>
                <a:cxn ang="0">
                  <a:pos x="678" y="49"/>
                </a:cxn>
                <a:cxn ang="0">
                  <a:pos x="670" y="70"/>
                </a:cxn>
                <a:cxn ang="0">
                  <a:pos x="654" y="81"/>
                </a:cxn>
                <a:cxn ang="0">
                  <a:pos x="634" y="94"/>
                </a:cxn>
                <a:cxn ang="0">
                  <a:pos x="609" y="106"/>
                </a:cxn>
                <a:cxn ang="0">
                  <a:pos x="581" y="119"/>
                </a:cxn>
                <a:cxn ang="0">
                  <a:pos x="547" y="131"/>
                </a:cxn>
                <a:cxn ang="0">
                  <a:pos x="511" y="143"/>
                </a:cxn>
                <a:cxn ang="0">
                  <a:pos x="470" y="153"/>
                </a:cxn>
                <a:cxn ang="0">
                  <a:pos x="427" y="162"/>
                </a:cxn>
                <a:cxn ang="0">
                  <a:pos x="382" y="168"/>
                </a:cxn>
                <a:cxn ang="0">
                  <a:pos x="332" y="172"/>
                </a:cxn>
                <a:cxn ang="0">
                  <a:pos x="286" y="174"/>
                </a:cxn>
                <a:cxn ang="0">
                  <a:pos x="240" y="174"/>
                </a:cxn>
                <a:cxn ang="0">
                  <a:pos x="197" y="173"/>
                </a:cxn>
                <a:cxn ang="0">
                  <a:pos x="157" y="171"/>
                </a:cxn>
                <a:cxn ang="0">
                  <a:pos x="121" y="168"/>
                </a:cxn>
                <a:cxn ang="0">
                  <a:pos x="89" y="164"/>
                </a:cxn>
                <a:cxn ang="0">
                  <a:pos x="62" y="160"/>
                </a:cxn>
                <a:cxn ang="0">
                  <a:pos x="38" y="156"/>
                </a:cxn>
                <a:cxn ang="0">
                  <a:pos x="21" y="152"/>
                </a:cxn>
                <a:cxn ang="0">
                  <a:pos x="11" y="141"/>
                </a:cxn>
                <a:cxn ang="0">
                  <a:pos x="5" y="132"/>
                </a:cxn>
                <a:cxn ang="0">
                  <a:pos x="2" y="125"/>
                </a:cxn>
                <a:cxn ang="0">
                  <a:pos x="0" y="120"/>
                </a:cxn>
                <a:cxn ang="0">
                  <a:pos x="0" y="119"/>
                </a:cxn>
                <a:cxn ang="0">
                  <a:pos x="687" y="0"/>
                </a:cxn>
              </a:cxnLst>
              <a:rect l="0" t="0" r="r" b="b"/>
              <a:pathLst>
                <a:path w="687" h="174">
                  <a:moveTo>
                    <a:pt x="687" y="0"/>
                  </a:moveTo>
                  <a:lnTo>
                    <a:pt x="686" y="13"/>
                  </a:lnTo>
                  <a:lnTo>
                    <a:pt x="684" y="29"/>
                  </a:lnTo>
                  <a:lnTo>
                    <a:pt x="678" y="49"/>
                  </a:lnTo>
                  <a:lnTo>
                    <a:pt x="670" y="70"/>
                  </a:lnTo>
                  <a:lnTo>
                    <a:pt x="654" y="81"/>
                  </a:lnTo>
                  <a:lnTo>
                    <a:pt x="634" y="94"/>
                  </a:lnTo>
                  <a:lnTo>
                    <a:pt x="609" y="106"/>
                  </a:lnTo>
                  <a:lnTo>
                    <a:pt x="581" y="119"/>
                  </a:lnTo>
                  <a:lnTo>
                    <a:pt x="547" y="131"/>
                  </a:lnTo>
                  <a:lnTo>
                    <a:pt x="511" y="143"/>
                  </a:lnTo>
                  <a:lnTo>
                    <a:pt x="470" y="153"/>
                  </a:lnTo>
                  <a:lnTo>
                    <a:pt x="427" y="162"/>
                  </a:lnTo>
                  <a:lnTo>
                    <a:pt x="382" y="168"/>
                  </a:lnTo>
                  <a:lnTo>
                    <a:pt x="332" y="172"/>
                  </a:lnTo>
                  <a:lnTo>
                    <a:pt x="286" y="174"/>
                  </a:lnTo>
                  <a:lnTo>
                    <a:pt x="240" y="174"/>
                  </a:lnTo>
                  <a:lnTo>
                    <a:pt x="197" y="173"/>
                  </a:lnTo>
                  <a:lnTo>
                    <a:pt x="157" y="171"/>
                  </a:lnTo>
                  <a:lnTo>
                    <a:pt x="121" y="168"/>
                  </a:lnTo>
                  <a:lnTo>
                    <a:pt x="89" y="164"/>
                  </a:lnTo>
                  <a:lnTo>
                    <a:pt x="62" y="160"/>
                  </a:lnTo>
                  <a:lnTo>
                    <a:pt x="38" y="156"/>
                  </a:lnTo>
                  <a:lnTo>
                    <a:pt x="21" y="152"/>
                  </a:lnTo>
                  <a:lnTo>
                    <a:pt x="11" y="141"/>
                  </a:lnTo>
                  <a:lnTo>
                    <a:pt x="5" y="132"/>
                  </a:lnTo>
                  <a:lnTo>
                    <a:pt x="2" y="125"/>
                  </a:lnTo>
                  <a:lnTo>
                    <a:pt x="0" y="120"/>
                  </a:lnTo>
                  <a:lnTo>
                    <a:pt x="0" y="119"/>
                  </a:lnTo>
                  <a:lnTo>
                    <a:pt x="687" y="0"/>
                  </a:lnTo>
                  <a:close/>
                </a:path>
              </a:pathLst>
            </a:custGeom>
            <a:solidFill>
              <a:srgbClr val="6AC7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323">
              <a:extLst>
                <a:ext uri="{FF2B5EF4-FFF2-40B4-BE49-F238E27FC236}">
                  <a16:creationId xmlns:a16="http://schemas.microsoft.com/office/drawing/2014/main" id="{F52DC8B0-8FE6-9D4A-9562-26A94205EA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096" y="4521590"/>
              <a:ext cx="226939" cy="6165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6"/>
                </a:cxn>
                <a:cxn ang="0">
                  <a:pos x="13" y="14"/>
                </a:cxn>
                <a:cxn ang="0">
                  <a:pos x="23" y="26"/>
                </a:cxn>
                <a:cxn ang="0">
                  <a:pos x="34" y="41"/>
                </a:cxn>
                <a:cxn ang="0">
                  <a:pos x="47" y="59"/>
                </a:cxn>
                <a:cxn ang="0">
                  <a:pos x="61" y="82"/>
                </a:cxn>
                <a:cxn ang="0">
                  <a:pos x="75" y="108"/>
                </a:cxn>
                <a:cxn ang="0">
                  <a:pos x="91" y="138"/>
                </a:cxn>
                <a:cxn ang="0">
                  <a:pos x="106" y="172"/>
                </a:cxn>
                <a:cxn ang="0">
                  <a:pos x="121" y="211"/>
                </a:cxn>
                <a:cxn ang="0">
                  <a:pos x="136" y="254"/>
                </a:cxn>
                <a:cxn ang="0">
                  <a:pos x="150" y="301"/>
                </a:cxn>
                <a:cxn ang="0">
                  <a:pos x="163" y="353"/>
                </a:cxn>
                <a:cxn ang="0">
                  <a:pos x="173" y="409"/>
                </a:cxn>
                <a:cxn ang="0">
                  <a:pos x="38" y="470"/>
                </a:cxn>
                <a:cxn ang="0">
                  <a:pos x="0" y="0"/>
                </a:cxn>
              </a:cxnLst>
              <a:rect l="0" t="0" r="r" b="b"/>
              <a:pathLst>
                <a:path w="173" h="470">
                  <a:moveTo>
                    <a:pt x="0" y="0"/>
                  </a:moveTo>
                  <a:lnTo>
                    <a:pt x="6" y="6"/>
                  </a:lnTo>
                  <a:lnTo>
                    <a:pt x="13" y="14"/>
                  </a:lnTo>
                  <a:lnTo>
                    <a:pt x="23" y="26"/>
                  </a:lnTo>
                  <a:lnTo>
                    <a:pt x="34" y="41"/>
                  </a:lnTo>
                  <a:lnTo>
                    <a:pt x="47" y="59"/>
                  </a:lnTo>
                  <a:lnTo>
                    <a:pt x="61" y="82"/>
                  </a:lnTo>
                  <a:lnTo>
                    <a:pt x="75" y="108"/>
                  </a:lnTo>
                  <a:lnTo>
                    <a:pt x="91" y="138"/>
                  </a:lnTo>
                  <a:lnTo>
                    <a:pt x="106" y="172"/>
                  </a:lnTo>
                  <a:lnTo>
                    <a:pt x="121" y="211"/>
                  </a:lnTo>
                  <a:lnTo>
                    <a:pt x="136" y="254"/>
                  </a:lnTo>
                  <a:lnTo>
                    <a:pt x="150" y="301"/>
                  </a:lnTo>
                  <a:lnTo>
                    <a:pt x="163" y="353"/>
                  </a:lnTo>
                  <a:lnTo>
                    <a:pt x="173" y="409"/>
                  </a:lnTo>
                  <a:lnTo>
                    <a:pt x="38" y="47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324">
              <a:extLst>
                <a:ext uri="{FF2B5EF4-FFF2-40B4-BE49-F238E27FC236}">
                  <a16:creationId xmlns:a16="http://schemas.microsoft.com/office/drawing/2014/main" id="{4236C539-E3E8-5C48-92C3-DFE953FA1B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690" y="3009106"/>
              <a:ext cx="1065166" cy="1113702"/>
            </a:xfrm>
            <a:custGeom>
              <a:avLst/>
              <a:gdLst/>
              <a:ahLst/>
              <a:cxnLst>
                <a:cxn ang="0">
                  <a:pos x="498" y="0"/>
                </a:cxn>
                <a:cxn ang="0">
                  <a:pos x="566" y="3"/>
                </a:cxn>
                <a:cxn ang="0">
                  <a:pos x="619" y="10"/>
                </a:cxn>
                <a:cxn ang="0">
                  <a:pos x="656" y="16"/>
                </a:cxn>
                <a:cxn ang="0">
                  <a:pos x="692" y="24"/>
                </a:cxn>
                <a:cxn ang="0">
                  <a:pos x="728" y="36"/>
                </a:cxn>
                <a:cxn ang="0">
                  <a:pos x="755" y="55"/>
                </a:cxn>
                <a:cxn ang="0">
                  <a:pos x="775" y="89"/>
                </a:cxn>
                <a:cxn ang="0">
                  <a:pos x="787" y="128"/>
                </a:cxn>
                <a:cxn ang="0">
                  <a:pos x="795" y="172"/>
                </a:cxn>
                <a:cxn ang="0">
                  <a:pos x="803" y="233"/>
                </a:cxn>
                <a:cxn ang="0">
                  <a:pos x="810" y="306"/>
                </a:cxn>
                <a:cxn ang="0">
                  <a:pos x="812" y="388"/>
                </a:cxn>
                <a:cxn ang="0">
                  <a:pos x="808" y="473"/>
                </a:cxn>
                <a:cxn ang="0">
                  <a:pos x="796" y="558"/>
                </a:cxn>
                <a:cxn ang="0">
                  <a:pos x="775" y="638"/>
                </a:cxn>
                <a:cxn ang="0">
                  <a:pos x="742" y="709"/>
                </a:cxn>
                <a:cxn ang="0">
                  <a:pos x="700" y="760"/>
                </a:cxn>
                <a:cxn ang="0">
                  <a:pos x="646" y="800"/>
                </a:cxn>
                <a:cxn ang="0">
                  <a:pos x="584" y="829"/>
                </a:cxn>
                <a:cxn ang="0">
                  <a:pos x="516" y="845"/>
                </a:cxn>
                <a:cxn ang="0">
                  <a:pos x="444" y="849"/>
                </a:cxn>
                <a:cxn ang="0">
                  <a:pos x="373" y="840"/>
                </a:cxn>
                <a:cxn ang="0">
                  <a:pos x="304" y="818"/>
                </a:cxn>
                <a:cxn ang="0">
                  <a:pos x="240" y="784"/>
                </a:cxn>
                <a:cxn ang="0">
                  <a:pos x="184" y="735"/>
                </a:cxn>
                <a:cxn ang="0">
                  <a:pos x="136" y="670"/>
                </a:cxn>
                <a:cxn ang="0">
                  <a:pos x="96" y="594"/>
                </a:cxn>
                <a:cxn ang="0">
                  <a:pos x="64" y="515"/>
                </a:cxn>
                <a:cxn ang="0">
                  <a:pos x="40" y="438"/>
                </a:cxn>
                <a:cxn ang="0">
                  <a:pos x="22" y="366"/>
                </a:cxn>
                <a:cxn ang="0">
                  <a:pos x="11" y="304"/>
                </a:cxn>
                <a:cxn ang="0">
                  <a:pos x="4" y="255"/>
                </a:cxn>
                <a:cxn ang="0">
                  <a:pos x="1" y="222"/>
                </a:cxn>
                <a:cxn ang="0">
                  <a:pos x="0" y="202"/>
                </a:cxn>
                <a:cxn ang="0">
                  <a:pos x="4" y="187"/>
                </a:cxn>
                <a:cxn ang="0">
                  <a:pos x="15" y="165"/>
                </a:cxn>
                <a:cxn ang="0">
                  <a:pos x="40" y="140"/>
                </a:cxn>
                <a:cxn ang="0">
                  <a:pos x="78" y="111"/>
                </a:cxn>
                <a:cxn ang="0">
                  <a:pos x="138" y="79"/>
                </a:cxn>
                <a:cxn ang="0">
                  <a:pos x="228" y="43"/>
                </a:cxn>
                <a:cxn ang="0">
                  <a:pos x="327" y="16"/>
                </a:cxn>
                <a:cxn ang="0">
                  <a:pos x="417" y="3"/>
                </a:cxn>
              </a:cxnLst>
              <a:rect l="0" t="0" r="r" b="b"/>
              <a:pathLst>
                <a:path w="812" h="849">
                  <a:moveTo>
                    <a:pt x="459" y="0"/>
                  </a:moveTo>
                  <a:lnTo>
                    <a:pt x="498" y="0"/>
                  </a:lnTo>
                  <a:lnTo>
                    <a:pt x="534" y="1"/>
                  </a:lnTo>
                  <a:lnTo>
                    <a:pt x="566" y="3"/>
                  </a:lnTo>
                  <a:lnTo>
                    <a:pt x="594" y="6"/>
                  </a:lnTo>
                  <a:lnTo>
                    <a:pt x="619" y="10"/>
                  </a:lnTo>
                  <a:lnTo>
                    <a:pt x="640" y="14"/>
                  </a:lnTo>
                  <a:lnTo>
                    <a:pt x="656" y="16"/>
                  </a:lnTo>
                  <a:lnTo>
                    <a:pt x="669" y="19"/>
                  </a:lnTo>
                  <a:lnTo>
                    <a:pt x="692" y="24"/>
                  </a:lnTo>
                  <a:lnTo>
                    <a:pt x="711" y="29"/>
                  </a:lnTo>
                  <a:lnTo>
                    <a:pt x="728" y="36"/>
                  </a:lnTo>
                  <a:lnTo>
                    <a:pt x="743" y="44"/>
                  </a:lnTo>
                  <a:lnTo>
                    <a:pt x="755" y="55"/>
                  </a:lnTo>
                  <a:lnTo>
                    <a:pt x="765" y="69"/>
                  </a:lnTo>
                  <a:lnTo>
                    <a:pt x="775" y="89"/>
                  </a:lnTo>
                  <a:lnTo>
                    <a:pt x="783" y="113"/>
                  </a:lnTo>
                  <a:lnTo>
                    <a:pt x="787" y="128"/>
                  </a:lnTo>
                  <a:lnTo>
                    <a:pt x="791" y="147"/>
                  </a:lnTo>
                  <a:lnTo>
                    <a:pt x="795" y="172"/>
                  </a:lnTo>
                  <a:lnTo>
                    <a:pt x="800" y="201"/>
                  </a:lnTo>
                  <a:lnTo>
                    <a:pt x="803" y="233"/>
                  </a:lnTo>
                  <a:lnTo>
                    <a:pt x="807" y="268"/>
                  </a:lnTo>
                  <a:lnTo>
                    <a:pt x="810" y="306"/>
                  </a:lnTo>
                  <a:lnTo>
                    <a:pt x="812" y="347"/>
                  </a:lnTo>
                  <a:lnTo>
                    <a:pt x="812" y="388"/>
                  </a:lnTo>
                  <a:lnTo>
                    <a:pt x="811" y="431"/>
                  </a:lnTo>
                  <a:lnTo>
                    <a:pt x="808" y="473"/>
                  </a:lnTo>
                  <a:lnTo>
                    <a:pt x="803" y="517"/>
                  </a:lnTo>
                  <a:lnTo>
                    <a:pt x="796" y="558"/>
                  </a:lnTo>
                  <a:lnTo>
                    <a:pt x="787" y="599"/>
                  </a:lnTo>
                  <a:lnTo>
                    <a:pt x="775" y="638"/>
                  </a:lnTo>
                  <a:lnTo>
                    <a:pt x="760" y="675"/>
                  </a:lnTo>
                  <a:lnTo>
                    <a:pt x="742" y="709"/>
                  </a:lnTo>
                  <a:lnTo>
                    <a:pt x="723" y="736"/>
                  </a:lnTo>
                  <a:lnTo>
                    <a:pt x="700" y="760"/>
                  </a:lnTo>
                  <a:lnTo>
                    <a:pt x="675" y="782"/>
                  </a:lnTo>
                  <a:lnTo>
                    <a:pt x="646" y="800"/>
                  </a:lnTo>
                  <a:lnTo>
                    <a:pt x="616" y="816"/>
                  </a:lnTo>
                  <a:lnTo>
                    <a:pt x="584" y="829"/>
                  </a:lnTo>
                  <a:lnTo>
                    <a:pt x="550" y="838"/>
                  </a:lnTo>
                  <a:lnTo>
                    <a:pt x="516" y="845"/>
                  </a:lnTo>
                  <a:lnTo>
                    <a:pt x="480" y="849"/>
                  </a:lnTo>
                  <a:lnTo>
                    <a:pt x="444" y="849"/>
                  </a:lnTo>
                  <a:lnTo>
                    <a:pt x="408" y="846"/>
                  </a:lnTo>
                  <a:lnTo>
                    <a:pt x="373" y="840"/>
                  </a:lnTo>
                  <a:lnTo>
                    <a:pt x="337" y="831"/>
                  </a:lnTo>
                  <a:lnTo>
                    <a:pt x="304" y="818"/>
                  </a:lnTo>
                  <a:lnTo>
                    <a:pt x="271" y="803"/>
                  </a:lnTo>
                  <a:lnTo>
                    <a:pt x="240" y="784"/>
                  </a:lnTo>
                  <a:lnTo>
                    <a:pt x="210" y="761"/>
                  </a:lnTo>
                  <a:lnTo>
                    <a:pt x="184" y="735"/>
                  </a:lnTo>
                  <a:lnTo>
                    <a:pt x="160" y="706"/>
                  </a:lnTo>
                  <a:lnTo>
                    <a:pt x="136" y="670"/>
                  </a:lnTo>
                  <a:lnTo>
                    <a:pt x="115" y="632"/>
                  </a:lnTo>
                  <a:lnTo>
                    <a:pt x="96" y="594"/>
                  </a:lnTo>
                  <a:lnTo>
                    <a:pt x="78" y="554"/>
                  </a:lnTo>
                  <a:lnTo>
                    <a:pt x="64" y="515"/>
                  </a:lnTo>
                  <a:lnTo>
                    <a:pt x="51" y="476"/>
                  </a:lnTo>
                  <a:lnTo>
                    <a:pt x="40" y="438"/>
                  </a:lnTo>
                  <a:lnTo>
                    <a:pt x="31" y="401"/>
                  </a:lnTo>
                  <a:lnTo>
                    <a:pt x="22" y="366"/>
                  </a:lnTo>
                  <a:lnTo>
                    <a:pt x="16" y="334"/>
                  </a:lnTo>
                  <a:lnTo>
                    <a:pt x="11" y="304"/>
                  </a:lnTo>
                  <a:lnTo>
                    <a:pt x="7" y="278"/>
                  </a:lnTo>
                  <a:lnTo>
                    <a:pt x="4" y="255"/>
                  </a:lnTo>
                  <a:lnTo>
                    <a:pt x="2" y="236"/>
                  </a:lnTo>
                  <a:lnTo>
                    <a:pt x="1" y="222"/>
                  </a:lnTo>
                  <a:lnTo>
                    <a:pt x="0" y="214"/>
                  </a:lnTo>
                  <a:lnTo>
                    <a:pt x="0" y="202"/>
                  </a:lnTo>
                  <a:lnTo>
                    <a:pt x="1" y="195"/>
                  </a:lnTo>
                  <a:lnTo>
                    <a:pt x="4" y="187"/>
                  </a:lnTo>
                  <a:lnTo>
                    <a:pt x="8" y="177"/>
                  </a:lnTo>
                  <a:lnTo>
                    <a:pt x="15" y="165"/>
                  </a:lnTo>
                  <a:lnTo>
                    <a:pt x="26" y="153"/>
                  </a:lnTo>
                  <a:lnTo>
                    <a:pt x="40" y="140"/>
                  </a:lnTo>
                  <a:lnTo>
                    <a:pt x="57" y="125"/>
                  </a:lnTo>
                  <a:lnTo>
                    <a:pt x="78" y="111"/>
                  </a:lnTo>
                  <a:lnTo>
                    <a:pt x="105" y="95"/>
                  </a:lnTo>
                  <a:lnTo>
                    <a:pt x="138" y="79"/>
                  </a:lnTo>
                  <a:lnTo>
                    <a:pt x="176" y="62"/>
                  </a:lnTo>
                  <a:lnTo>
                    <a:pt x="228" y="43"/>
                  </a:lnTo>
                  <a:lnTo>
                    <a:pt x="279" y="28"/>
                  </a:lnTo>
                  <a:lnTo>
                    <a:pt x="327" y="16"/>
                  </a:lnTo>
                  <a:lnTo>
                    <a:pt x="373" y="9"/>
                  </a:lnTo>
                  <a:lnTo>
                    <a:pt x="417" y="3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rgbClr val="B2FF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325">
              <a:extLst>
                <a:ext uri="{FF2B5EF4-FFF2-40B4-BE49-F238E27FC236}">
                  <a16:creationId xmlns:a16="http://schemas.microsoft.com/office/drawing/2014/main" id="{616B7FDE-27A3-E94C-9B48-438F4CAAE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096" y="4524213"/>
              <a:ext cx="107566" cy="6139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9"/>
                </a:cxn>
                <a:cxn ang="0">
                  <a:pos x="15" y="14"/>
                </a:cxn>
                <a:cxn ang="0">
                  <a:pos x="19" y="18"/>
                </a:cxn>
                <a:cxn ang="0">
                  <a:pos x="26" y="27"/>
                </a:cxn>
                <a:cxn ang="0">
                  <a:pos x="31" y="32"/>
                </a:cxn>
                <a:cxn ang="0">
                  <a:pos x="35" y="40"/>
                </a:cxn>
                <a:cxn ang="0">
                  <a:pos x="41" y="49"/>
                </a:cxn>
                <a:cxn ang="0">
                  <a:pos x="49" y="61"/>
                </a:cxn>
                <a:cxn ang="0">
                  <a:pos x="56" y="93"/>
                </a:cxn>
                <a:cxn ang="0">
                  <a:pos x="62" y="132"/>
                </a:cxn>
                <a:cxn ang="0">
                  <a:pos x="69" y="173"/>
                </a:cxn>
                <a:cxn ang="0">
                  <a:pos x="75" y="218"/>
                </a:cxn>
                <a:cxn ang="0">
                  <a:pos x="80" y="265"/>
                </a:cxn>
                <a:cxn ang="0">
                  <a:pos x="82" y="312"/>
                </a:cxn>
                <a:cxn ang="0">
                  <a:pos x="82" y="361"/>
                </a:cxn>
                <a:cxn ang="0">
                  <a:pos x="80" y="407"/>
                </a:cxn>
                <a:cxn ang="0">
                  <a:pos x="74" y="452"/>
                </a:cxn>
                <a:cxn ang="0">
                  <a:pos x="38" y="468"/>
                </a:cxn>
                <a:cxn ang="0">
                  <a:pos x="0" y="0"/>
                </a:cxn>
              </a:cxnLst>
              <a:rect l="0" t="0" r="r" b="b"/>
              <a:pathLst>
                <a:path w="82" h="468">
                  <a:moveTo>
                    <a:pt x="0" y="0"/>
                  </a:moveTo>
                  <a:lnTo>
                    <a:pt x="11" y="9"/>
                  </a:lnTo>
                  <a:lnTo>
                    <a:pt x="15" y="14"/>
                  </a:lnTo>
                  <a:lnTo>
                    <a:pt x="19" y="18"/>
                  </a:lnTo>
                  <a:lnTo>
                    <a:pt x="26" y="27"/>
                  </a:lnTo>
                  <a:lnTo>
                    <a:pt x="31" y="32"/>
                  </a:lnTo>
                  <a:lnTo>
                    <a:pt x="35" y="40"/>
                  </a:lnTo>
                  <a:lnTo>
                    <a:pt x="41" y="49"/>
                  </a:lnTo>
                  <a:lnTo>
                    <a:pt x="49" y="61"/>
                  </a:lnTo>
                  <a:lnTo>
                    <a:pt x="56" y="93"/>
                  </a:lnTo>
                  <a:lnTo>
                    <a:pt x="62" y="132"/>
                  </a:lnTo>
                  <a:lnTo>
                    <a:pt x="69" y="173"/>
                  </a:lnTo>
                  <a:lnTo>
                    <a:pt x="75" y="218"/>
                  </a:lnTo>
                  <a:lnTo>
                    <a:pt x="80" y="265"/>
                  </a:lnTo>
                  <a:lnTo>
                    <a:pt x="82" y="312"/>
                  </a:lnTo>
                  <a:lnTo>
                    <a:pt x="82" y="361"/>
                  </a:lnTo>
                  <a:lnTo>
                    <a:pt x="80" y="407"/>
                  </a:lnTo>
                  <a:lnTo>
                    <a:pt x="74" y="452"/>
                  </a:lnTo>
                  <a:lnTo>
                    <a:pt x="38" y="4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326">
              <a:extLst>
                <a:ext uri="{FF2B5EF4-FFF2-40B4-BE49-F238E27FC236}">
                  <a16:creationId xmlns:a16="http://schemas.microsoft.com/office/drawing/2014/main" id="{C770B20D-920A-E74F-8708-81C17D7C0B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690" y="3182261"/>
              <a:ext cx="880206" cy="940547"/>
            </a:xfrm>
            <a:custGeom>
              <a:avLst/>
              <a:gdLst/>
              <a:ahLst/>
              <a:cxnLst>
                <a:cxn ang="0">
                  <a:pos x="37" y="15"/>
                </a:cxn>
                <a:cxn ang="0">
                  <a:pos x="22" y="50"/>
                </a:cxn>
                <a:cxn ang="0">
                  <a:pos x="22" y="90"/>
                </a:cxn>
                <a:cxn ang="0">
                  <a:pos x="29" y="125"/>
                </a:cxn>
                <a:cxn ang="0">
                  <a:pos x="40" y="179"/>
                </a:cxn>
                <a:cxn ang="0">
                  <a:pos x="57" y="245"/>
                </a:cxn>
                <a:cxn ang="0">
                  <a:pos x="79" y="320"/>
                </a:cxn>
                <a:cxn ang="0">
                  <a:pos x="107" y="398"/>
                </a:cxn>
                <a:cxn ang="0">
                  <a:pos x="141" y="473"/>
                </a:cxn>
                <a:cxn ang="0">
                  <a:pos x="181" y="542"/>
                </a:cxn>
                <a:cxn ang="0">
                  <a:pos x="229" y="599"/>
                </a:cxn>
                <a:cxn ang="0">
                  <a:pos x="290" y="645"/>
                </a:cxn>
                <a:cxn ang="0">
                  <a:pos x="361" y="677"/>
                </a:cxn>
                <a:cxn ang="0">
                  <a:pos x="432" y="692"/>
                </a:cxn>
                <a:cxn ang="0">
                  <a:pos x="499" y="693"/>
                </a:cxn>
                <a:cxn ang="0">
                  <a:pos x="561" y="686"/>
                </a:cxn>
                <a:cxn ang="0">
                  <a:pos x="613" y="673"/>
                </a:cxn>
                <a:cxn ang="0">
                  <a:pos x="655" y="659"/>
                </a:cxn>
                <a:cxn ang="0">
                  <a:pos x="643" y="670"/>
                </a:cxn>
                <a:cxn ang="0">
                  <a:pos x="581" y="698"/>
                </a:cxn>
                <a:cxn ang="0">
                  <a:pos x="512" y="713"/>
                </a:cxn>
                <a:cxn ang="0">
                  <a:pos x="442" y="717"/>
                </a:cxn>
                <a:cxn ang="0">
                  <a:pos x="370" y="707"/>
                </a:cxn>
                <a:cxn ang="0">
                  <a:pos x="302" y="686"/>
                </a:cxn>
                <a:cxn ang="0">
                  <a:pos x="239" y="651"/>
                </a:cxn>
                <a:cxn ang="0">
                  <a:pos x="184" y="603"/>
                </a:cxn>
                <a:cxn ang="0">
                  <a:pos x="136" y="538"/>
                </a:cxn>
                <a:cxn ang="0">
                  <a:pos x="96" y="462"/>
                </a:cxn>
                <a:cxn ang="0">
                  <a:pos x="64" y="383"/>
                </a:cxn>
                <a:cxn ang="0">
                  <a:pos x="40" y="306"/>
                </a:cxn>
                <a:cxn ang="0">
                  <a:pos x="22" y="234"/>
                </a:cxn>
                <a:cxn ang="0">
                  <a:pos x="11" y="172"/>
                </a:cxn>
                <a:cxn ang="0">
                  <a:pos x="4" y="123"/>
                </a:cxn>
                <a:cxn ang="0">
                  <a:pos x="1" y="90"/>
                </a:cxn>
                <a:cxn ang="0">
                  <a:pos x="0" y="69"/>
                </a:cxn>
                <a:cxn ang="0">
                  <a:pos x="5" y="52"/>
                </a:cxn>
                <a:cxn ang="0">
                  <a:pos x="20" y="29"/>
                </a:cxn>
                <a:cxn ang="0">
                  <a:pos x="48" y="0"/>
                </a:cxn>
              </a:cxnLst>
              <a:rect l="0" t="0" r="r" b="b"/>
              <a:pathLst>
                <a:path w="671" h="717">
                  <a:moveTo>
                    <a:pt x="48" y="0"/>
                  </a:moveTo>
                  <a:lnTo>
                    <a:pt x="37" y="15"/>
                  </a:lnTo>
                  <a:lnTo>
                    <a:pt x="28" y="32"/>
                  </a:lnTo>
                  <a:lnTo>
                    <a:pt x="22" y="50"/>
                  </a:lnTo>
                  <a:lnTo>
                    <a:pt x="21" y="69"/>
                  </a:lnTo>
                  <a:lnTo>
                    <a:pt x="22" y="90"/>
                  </a:lnTo>
                  <a:lnTo>
                    <a:pt x="25" y="105"/>
                  </a:lnTo>
                  <a:lnTo>
                    <a:pt x="29" y="125"/>
                  </a:lnTo>
                  <a:lnTo>
                    <a:pt x="34" y="150"/>
                  </a:lnTo>
                  <a:lnTo>
                    <a:pt x="40" y="179"/>
                  </a:lnTo>
                  <a:lnTo>
                    <a:pt x="48" y="211"/>
                  </a:lnTo>
                  <a:lnTo>
                    <a:pt x="57" y="245"/>
                  </a:lnTo>
                  <a:lnTo>
                    <a:pt x="67" y="282"/>
                  </a:lnTo>
                  <a:lnTo>
                    <a:pt x="79" y="320"/>
                  </a:lnTo>
                  <a:lnTo>
                    <a:pt x="92" y="359"/>
                  </a:lnTo>
                  <a:lnTo>
                    <a:pt x="107" y="398"/>
                  </a:lnTo>
                  <a:lnTo>
                    <a:pt x="123" y="436"/>
                  </a:lnTo>
                  <a:lnTo>
                    <a:pt x="141" y="473"/>
                  </a:lnTo>
                  <a:lnTo>
                    <a:pt x="160" y="508"/>
                  </a:lnTo>
                  <a:lnTo>
                    <a:pt x="181" y="542"/>
                  </a:lnTo>
                  <a:lnTo>
                    <a:pt x="203" y="572"/>
                  </a:lnTo>
                  <a:lnTo>
                    <a:pt x="229" y="599"/>
                  </a:lnTo>
                  <a:lnTo>
                    <a:pt x="254" y="622"/>
                  </a:lnTo>
                  <a:lnTo>
                    <a:pt x="290" y="645"/>
                  </a:lnTo>
                  <a:lnTo>
                    <a:pt x="326" y="663"/>
                  </a:lnTo>
                  <a:lnTo>
                    <a:pt x="361" y="677"/>
                  </a:lnTo>
                  <a:lnTo>
                    <a:pt x="398" y="686"/>
                  </a:lnTo>
                  <a:lnTo>
                    <a:pt x="432" y="692"/>
                  </a:lnTo>
                  <a:lnTo>
                    <a:pt x="467" y="694"/>
                  </a:lnTo>
                  <a:lnTo>
                    <a:pt x="499" y="693"/>
                  </a:lnTo>
                  <a:lnTo>
                    <a:pt x="531" y="691"/>
                  </a:lnTo>
                  <a:lnTo>
                    <a:pt x="561" y="686"/>
                  </a:lnTo>
                  <a:lnTo>
                    <a:pt x="588" y="680"/>
                  </a:lnTo>
                  <a:lnTo>
                    <a:pt x="613" y="673"/>
                  </a:lnTo>
                  <a:lnTo>
                    <a:pt x="636" y="666"/>
                  </a:lnTo>
                  <a:lnTo>
                    <a:pt x="655" y="659"/>
                  </a:lnTo>
                  <a:lnTo>
                    <a:pt x="671" y="652"/>
                  </a:lnTo>
                  <a:lnTo>
                    <a:pt x="643" y="670"/>
                  </a:lnTo>
                  <a:lnTo>
                    <a:pt x="612" y="686"/>
                  </a:lnTo>
                  <a:lnTo>
                    <a:pt x="581" y="698"/>
                  </a:lnTo>
                  <a:lnTo>
                    <a:pt x="547" y="707"/>
                  </a:lnTo>
                  <a:lnTo>
                    <a:pt x="512" y="713"/>
                  </a:lnTo>
                  <a:lnTo>
                    <a:pt x="477" y="717"/>
                  </a:lnTo>
                  <a:lnTo>
                    <a:pt x="442" y="717"/>
                  </a:lnTo>
                  <a:lnTo>
                    <a:pt x="405" y="713"/>
                  </a:lnTo>
                  <a:lnTo>
                    <a:pt x="370" y="707"/>
                  </a:lnTo>
                  <a:lnTo>
                    <a:pt x="336" y="698"/>
                  </a:lnTo>
                  <a:lnTo>
                    <a:pt x="302" y="686"/>
                  </a:lnTo>
                  <a:lnTo>
                    <a:pt x="269" y="670"/>
                  </a:lnTo>
                  <a:lnTo>
                    <a:pt x="239" y="651"/>
                  </a:lnTo>
                  <a:lnTo>
                    <a:pt x="210" y="628"/>
                  </a:lnTo>
                  <a:lnTo>
                    <a:pt x="184" y="603"/>
                  </a:lnTo>
                  <a:lnTo>
                    <a:pt x="160" y="574"/>
                  </a:lnTo>
                  <a:lnTo>
                    <a:pt x="136" y="538"/>
                  </a:lnTo>
                  <a:lnTo>
                    <a:pt x="115" y="500"/>
                  </a:lnTo>
                  <a:lnTo>
                    <a:pt x="96" y="462"/>
                  </a:lnTo>
                  <a:lnTo>
                    <a:pt x="78" y="422"/>
                  </a:lnTo>
                  <a:lnTo>
                    <a:pt x="64" y="383"/>
                  </a:lnTo>
                  <a:lnTo>
                    <a:pt x="51" y="344"/>
                  </a:lnTo>
                  <a:lnTo>
                    <a:pt x="40" y="306"/>
                  </a:lnTo>
                  <a:lnTo>
                    <a:pt x="31" y="269"/>
                  </a:lnTo>
                  <a:lnTo>
                    <a:pt x="22" y="234"/>
                  </a:lnTo>
                  <a:lnTo>
                    <a:pt x="16" y="202"/>
                  </a:lnTo>
                  <a:lnTo>
                    <a:pt x="11" y="172"/>
                  </a:lnTo>
                  <a:lnTo>
                    <a:pt x="7" y="146"/>
                  </a:lnTo>
                  <a:lnTo>
                    <a:pt x="4" y="123"/>
                  </a:lnTo>
                  <a:lnTo>
                    <a:pt x="2" y="104"/>
                  </a:lnTo>
                  <a:lnTo>
                    <a:pt x="1" y="90"/>
                  </a:lnTo>
                  <a:lnTo>
                    <a:pt x="0" y="82"/>
                  </a:lnTo>
                  <a:lnTo>
                    <a:pt x="0" y="69"/>
                  </a:lnTo>
                  <a:lnTo>
                    <a:pt x="2" y="62"/>
                  </a:lnTo>
                  <a:lnTo>
                    <a:pt x="5" y="52"/>
                  </a:lnTo>
                  <a:lnTo>
                    <a:pt x="11" y="41"/>
                  </a:lnTo>
                  <a:lnTo>
                    <a:pt x="20" y="29"/>
                  </a:lnTo>
                  <a:lnTo>
                    <a:pt x="32" y="15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6AC7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27">
              <a:extLst>
                <a:ext uri="{FF2B5EF4-FFF2-40B4-BE49-F238E27FC236}">
                  <a16:creationId xmlns:a16="http://schemas.microsoft.com/office/drawing/2014/main" id="{F59C8492-33FF-5A4D-977B-2E1A94AE77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4473" y="3062890"/>
              <a:ext cx="986460" cy="1019254"/>
            </a:xfrm>
            <a:custGeom>
              <a:avLst/>
              <a:gdLst/>
              <a:ahLst/>
              <a:cxnLst>
                <a:cxn ang="0">
                  <a:pos x="474" y="1"/>
                </a:cxn>
                <a:cxn ang="0">
                  <a:pos x="537" y="5"/>
                </a:cxn>
                <a:cxn ang="0">
                  <a:pos x="584" y="12"/>
                </a:cxn>
                <a:cxn ang="0">
                  <a:pos x="612" y="18"/>
                </a:cxn>
                <a:cxn ang="0">
                  <a:pos x="651" y="27"/>
                </a:cxn>
                <a:cxn ang="0">
                  <a:pos x="680" y="40"/>
                </a:cxn>
                <a:cxn ang="0">
                  <a:pos x="701" y="64"/>
                </a:cxn>
                <a:cxn ang="0">
                  <a:pos x="717" y="104"/>
                </a:cxn>
                <a:cxn ang="0">
                  <a:pos x="726" y="136"/>
                </a:cxn>
                <a:cxn ang="0">
                  <a:pos x="736" y="187"/>
                </a:cxn>
                <a:cxn ang="0">
                  <a:pos x="746" y="251"/>
                </a:cxn>
                <a:cxn ang="0">
                  <a:pos x="751" y="326"/>
                </a:cxn>
                <a:cxn ang="0">
                  <a:pos x="750" y="406"/>
                </a:cxn>
                <a:cxn ang="0">
                  <a:pos x="740" y="489"/>
                </a:cxn>
                <a:cxn ang="0">
                  <a:pos x="717" y="572"/>
                </a:cxn>
                <a:cxn ang="0">
                  <a:pos x="680" y="649"/>
                </a:cxn>
                <a:cxn ang="0">
                  <a:pos x="639" y="698"/>
                </a:cxn>
                <a:cxn ang="0">
                  <a:pos x="586" y="736"/>
                </a:cxn>
                <a:cxn ang="0">
                  <a:pos x="525" y="762"/>
                </a:cxn>
                <a:cxn ang="0">
                  <a:pos x="458" y="775"/>
                </a:cxn>
                <a:cxn ang="0">
                  <a:pos x="389" y="776"/>
                </a:cxn>
                <a:cxn ang="0">
                  <a:pos x="320" y="764"/>
                </a:cxn>
                <a:cxn ang="0">
                  <a:pos x="255" y="739"/>
                </a:cxn>
                <a:cxn ang="0">
                  <a:pos x="196" y="700"/>
                </a:cxn>
                <a:cxn ang="0">
                  <a:pos x="147" y="647"/>
                </a:cxn>
                <a:cxn ang="0">
                  <a:pos x="103" y="575"/>
                </a:cxn>
                <a:cxn ang="0">
                  <a:pos x="68" y="499"/>
                </a:cxn>
                <a:cxn ang="0">
                  <a:pos x="43" y="423"/>
                </a:cxn>
                <a:cxn ang="0">
                  <a:pos x="24" y="351"/>
                </a:cxn>
                <a:cxn ang="0">
                  <a:pos x="12" y="289"/>
                </a:cxn>
                <a:cxn ang="0">
                  <a:pos x="5" y="238"/>
                </a:cxn>
                <a:cxn ang="0">
                  <a:pos x="1" y="206"/>
                </a:cxn>
                <a:cxn ang="0">
                  <a:pos x="0" y="185"/>
                </a:cxn>
                <a:cxn ang="0">
                  <a:pos x="4" y="171"/>
                </a:cxn>
                <a:cxn ang="0">
                  <a:pos x="15" y="152"/>
                </a:cxn>
                <a:cxn ang="0">
                  <a:pos x="37" y="128"/>
                </a:cxn>
                <a:cxn ang="0">
                  <a:pos x="72" y="101"/>
                </a:cxn>
                <a:cxn ang="0">
                  <a:pos x="126" y="72"/>
                </a:cxn>
                <a:cxn ang="0">
                  <a:pos x="213" y="38"/>
                </a:cxn>
                <a:cxn ang="0">
                  <a:pos x="309" y="14"/>
                </a:cxn>
                <a:cxn ang="0">
                  <a:pos x="398" y="2"/>
                </a:cxn>
              </a:cxnLst>
              <a:rect l="0" t="0" r="r" b="b"/>
              <a:pathLst>
                <a:path w="752" h="777">
                  <a:moveTo>
                    <a:pt x="438" y="0"/>
                  </a:moveTo>
                  <a:lnTo>
                    <a:pt x="474" y="1"/>
                  </a:lnTo>
                  <a:lnTo>
                    <a:pt x="508" y="2"/>
                  </a:lnTo>
                  <a:lnTo>
                    <a:pt x="537" y="5"/>
                  </a:lnTo>
                  <a:lnTo>
                    <a:pt x="563" y="8"/>
                  </a:lnTo>
                  <a:lnTo>
                    <a:pt x="584" y="12"/>
                  </a:lnTo>
                  <a:lnTo>
                    <a:pt x="600" y="15"/>
                  </a:lnTo>
                  <a:lnTo>
                    <a:pt x="612" y="18"/>
                  </a:lnTo>
                  <a:lnTo>
                    <a:pt x="633" y="22"/>
                  </a:lnTo>
                  <a:lnTo>
                    <a:pt x="651" y="27"/>
                  </a:lnTo>
                  <a:lnTo>
                    <a:pt x="666" y="33"/>
                  </a:lnTo>
                  <a:lnTo>
                    <a:pt x="680" y="40"/>
                  </a:lnTo>
                  <a:lnTo>
                    <a:pt x="691" y="51"/>
                  </a:lnTo>
                  <a:lnTo>
                    <a:pt x="701" y="64"/>
                  </a:lnTo>
                  <a:lnTo>
                    <a:pt x="710" y="81"/>
                  </a:lnTo>
                  <a:lnTo>
                    <a:pt x="717" y="104"/>
                  </a:lnTo>
                  <a:lnTo>
                    <a:pt x="722" y="117"/>
                  </a:lnTo>
                  <a:lnTo>
                    <a:pt x="726" y="136"/>
                  </a:lnTo>
                  <a:lnTo>
                    <a:pt x="731" y="160"/>
                  </a:lnTo>
                  <a:lnTo>
                    <a:pt x="736" y="187"/>
                  </a:lnTo>
                  <a:lnTo>
                    <a:pt x="741" y="218"/>
                  </a:lnTo>
                  <a:lnTo>
                    <a:pt x="746" y="251"/>
                  </a:lnTo>
                  <a:lnTo>
                    <a:pt x="749" y="288"/>
                  </a:lnTo>
                  <a:lnTo>
                    <a:pt x="751" y="326"/>
                  </a:lnTo>
                  <a:lnTo>
                    <a:pt x="752" y="366"/>
                  </a:lnTo>
                  <a:lnTo>
                    <a:pt x="750" y="406"/>
                  </a:lnTo>
                  <a:lnTo>
                    <a:pt x="747" y="448"/>
                  </a:lnTo>
                  <a:lnTo>
                    <a:pt x="740" y="489"/>
                  </a:lnTo>
                  <a:lnTo>
                    <a:pt x="730" y="531"/>
                  </a:lnTo>
                  <a:lnTo>
                    <a:pt x="717" y="572"/>
                  </a:lnTo>
                  <a:lnTo>
                    <a:pt x="701" y="611"/>
                  </a:lnTo>
                  <a:lnTo>
                    <a:pt x="680" y="649"/>
                  </a:lnTo>
                  <a:lnTo>
                    <a:pt x="661" y="675"/>
                  </a:lnTo>
                  <a:lnTo>
                    <a:pt x="639" y="698"/>
                  </a:lnTo>
                  <a:lnTo>
                    <a:pt x="614" y="719"/>
                  </a:lnTo>
                  <a:lnTo>
                    <a:pt x="586" y="736"/>
                  </a:lnTo>
                  <a:lnTo>
                    <a:pt x="556" y="751"/>
                  </a:lnTo>
                  <a:lnTo>
                    <a:pt x="525" y="762"/>
                  </a:lnTo>
                  <a:lnTo>
                    <a:pt x="492" y="770"/>
                  </a:lnTo>
                  <a:lnTo>
                    <a:pt x="458" y="775"/>
                  </a:lnTo>
                  <a:lnTo>
                    <a:pt x="423" y="777"/>
                  </a:lnTo>
                  <a:lnTo>
                    <a:pt x="389" y="776"/>
                  </a:lnTo>
                  <a:lnTo>
                    <a:pt x="354" y="771"/>
                  </a:lnTo>
                  <a:lnTo>
                    <a:pt x="320" y="764"/>
                  </a:lnTo>
                  <a:lnTo>
                    <a:pt x="287" y="752"/>
                  </a:lnTo>
                  <a:lnTo>
                    <a:pt x="255" y="739"/>
                  </a:lnTo>
                  <a:lnTo>
                    <a:pt x="225" y="720"/>
                  </a:lnTo>
                  <a:lnTo>
                    <a:pt x="196" y="700"/>
                  </a:lnTo>
                  <a:lnTo>
                    <a:pt x="170" y="675"/>
                  </a:lnTo>
                  <a:lnTo>
                    <a:pt x="147" y="647"/>
                  </a:lnTo>
                  <a:lnTo>
                    <a:pt x="124" y="611"/>
                  </a:lnTo>
                  <a:lnTo>
                    <a:pt x="103" y="575"/>
                  </a:lnTo>
                  <a:lnTo>
                    <a:pt x="85" y="537"/>
                  </a:lnTo>
                  <a:lnTo>
                    <a:pt x="68" y="499"/>
                  </a:lnTo>
                  <a:lnTo>
                    <a:pt x="55" y="461"/>
                  </a:lnTo>
                  <a:lnTo>
                    <a:pt x="43" y="423"/>
                  </a:lnTo>
                  <a:lnTo>
                    <a:pt x="33" y="386"/>
                  </a:lnTo>
                  <a:lnTo>
                    <a:pt x="24" y="351"/>
                  </a:lnTo>
                  <a:lnTo>
                    <a:pt x="18" y="319"/>
                  </a:lnTo>
                  <a:lnTo>
                    <a:pt x="12" y="289"/>
                  </a:lnTo>
                  <a:lnTo>
                    <a:pt x="8" y="262"/>
                  </a:lnTo>
                  <a:lnTo>
                    <a:pt x="5" y="238"/>
                  </a:lnTo>
                  <a:lnTo>
                    <a:pt x="3" y="219"/>
                  </a:lnTo>
                  <a:lnTo>
                    <a:pt x="1" y="206"/>
                  </a:lnTo>
                  <a:lnTo>
                    <a:pt x="0" y="197"/>
                  </a:lnTo>
                  <a:lnTo>
                    <a:pt x="0" y="185"/>
                  </a:lnTo>
                  <a:lnTo>
                    <a:pt x="1" y="179"/>
                  </a:lnTo>
                  <a:lnTo>
                    <a:pt x="4" y="171"/>
                  </a:lnTo>
                  <a:lnTo>
                    <a:pt x="8" y="162"/>
                  </a:lnTo>
                  <a:lnTo>
                    <a:pt x="15" y="152"/>
                  </a:lnTo>
                  <a:lnTo>
                    <a:pt x="24" y="141"/>
                  </a:lnTo>
                  <a:lnTo>
                    <a:pt x="37" y="128"/>
                  </a:lnTo>
                  <a:lnTo>
                    <a:pt x="52" y="115"/>
                  </a:lnTo>
                  <a:lnTo>
                    <a:pt x="72" y="101"/>
                  </a:lnTo>
                  <a:lnTo>
                    <a:pt x="97" y="87"/>
                  </a:lnTo>
                  <a:lnTo>
                    <a:pt x="126" y="72"/>
                  </a:lnTo>
                  <a:lnTo>
                    <a:pt x="161" y="57"/>
                  </a:lnTo>
                  <a:lnTo>
                    <a:pt x="213" y="38"/>
                  </a:lnTo>
                  <a:lnTo>
                    <a:pt x="262" y="24"/>
                  </a:lnTo>
                  <a:lnTo>
                    <a:pt x="309" y="14"/>
                  </a:lnTo>
                  <a:lnTo>
                    <a:pt x="355" y="6"/>
                  </a:lnTo>
                  <a:lnTo>
                    <a:pt x="398" y="2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28">
              <a:extLst>
                <a:ext uri="{FF2B5EF4-FFF2-40B4-BE49-F238E27FC236}">
                  <a16:creationId xmlns:a16="http://schemas.microsoft.com/office/drawing/2014/main" id="{938016AC-C835-8949-8DEE-4F26805DEE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9378" y="3018289"/>
              <a:ext cx="1065166" cy="882829"/>
            </a:xfrm>
            <a:custGeom>
              <a:avLst/>
              <a:gdLst/>
              <a:ahLst/>
              <a:cxnLst>
                <a:cxn ang="0">
                  <a:pos x="535" y="1"/>
                </a:cxn>
                <a:cxn ang="0">
                  <a:pos x="597" y="5"/>
                </a:cxn>
                <a:cxn ang="0">
                  <a:pos x="643" y="11"/>
                </a:cxn>
                <a:cxn ang="0">
                  <a:pos x="671" y="17"/>
                </a:cxn>
                <a:cxn ang="0">
                  <a:pos x="714" y="29"/>
                </a:cxn>
                <a:cxn ang="0">
                  <a:pos x="743" y="44"/>
                </a:cxn>
                <a:cxn ang="0">
                  <a:pos x="764" y="72"/>
                </a:cxn>
                <a:cxn ang="0">
                  <a:pos x="782" y="116"/>
                </a:cxn>
                <a:cxn ang="0">
                  <a:pos x="790" y="150"/>
                </a:cxn>
                <a:cxn ang="0">
                  <a:pos x="800" y="202"/>
                </a:cxn>
                <a:cxn ang="0">
                  <a:pos x="808" y="267"/>
                </a:cxn>
                <a:cxn ang="0">
                  <a:pos x="811" y="311"/>
                </a:cxn>
                <a:cxn ang="0">
                  <a:pos x="807" y="300"/>
                </a:cxn>
                <a:cxn ang="0">
                  <a:pos x="791" y="267"/>
                </a:cxn>
                <a:cxn ang="0">
                  <a:pos x="770" y="240"/>
                </a:cxn>
                <a:cxn ang="0">
                  <a:pos x="739" y="220"/>
                </a:cxn>
                <a:cxn ang="0">
                  <a:pos x="700" y="210"/>
                </a:cxn>
                <a:cxn ang="0">
                  <a:pos x="645" y="206"/>
                </a:cxn>
                <a:cxn ang="0">
                  <a:pos x="580" y="206"/>
                </a:cxn>
                <a:cxn ang="0">
                  <a:pos x="475" y="213"/>
                </a:cxn>
                <a:cxn ang="0">
                  <a:pos x="410" y="221"/>
                </a:cxn>
                <a:cxn ang="0">
                  <a:pos x="359" y="232"/>
                </a:cxn>
                <a:cxn ang="0">
                  <a:pos x="316" y="249"/>
                </a:cxn>
                <a:cxn ang="0">
                  <a:pos x="277" y="279"/>
                </a:cxn>
                <a:cxn ang="0">
                  <a:pos x="253" y="317"/>
                </a:cxn>
                <a:cxn ang="0">
                  <a:pos x="244" y="363"/>
                </a:cxn>
                <a:cxn ang="0">
                  <a:pos x="248" y="407"/>
                </a:cxn>
                <a:cxn ang="0">
                  <a:pos x="253" y="449"/>
                </a:cxn>
                <a:cxn ang="0">
                  <a:pos x="255" y="498"/>
                </a:cxn>
                <a:cxn ang="0">
                  <a:pos x="249" y="549"/>
                </a:cxn>
                <a:cxn ang="0">
                  <a:pos x="230" y="596"/>
                </a:cxn>
                <a:cxn ang="0">
                  <a:pos x="204" y="631"/>
                </a:cxn>
                <a:cxn ang="0">
                  <a:pos x="173" y="657"/>
                </a:cxn>
                <a:cxn ang="0">
                  <a:pos x="144" y="673"/>
                </a:cxn>
                <a:cxn ang="0">
                  <a:pos x="142" y="669"/>
                </a:cxn>
                <a:cxn ang="0">
                  <a:pos x="139" y="665"/>
                </a:cxn>
                <a:cxn ang="0">
                  <a:pos x="109" y="591"/>
                </a:cxn>
                <a:cxn ang="0">
                  <a:pos x="81" y="514"/>
                </a:cxn>
                <a:cxn ang="0">
                  <a:pos x="58" y="439"/>
                </a:cxn>
                <a:cxn ang="0">
                  <a:pos x="38" y="368"/>
                </a:cxn>
                <a:cxn ang="0">
                  <a:pos x="22" y="304"/>
                </a:cxn>
                <a:cxn ang="0">
                  <a:pos x="10" y="252"/>
                </a:cxn>
                <a:cxn ang="0">
                  <a:pos x="3" y="215"/>
                </a:cxn>
                <a:cxn ang="0">
                  <a:pos x="0" y="195"/>
                </a:cxn>
                <a:cxn ang="0">
                  <a:pos x="9" y="176"/>
                </a:cxn>
                <a:cxn ang="0">
                  <a:pos x="27" y="153"/>
                </a:cxn>
                <a:cxn ang="0">
                  <a:pos x="58" y="126"/>
                </a:cxn>
                <a:cxn ang="0">
                  <a:pos x="105" y="96"/>
                </a:cxn>
                <a:cxn ang="0">
                  <a:pos x="173" y="65"/>
                </a:cxn>
                <a:cxn ang="0">
                  <a:pos x="276" y="30"/>
                </a:cxn>
                <a:cxn ang="0">
                  <a:pos x="373" y="9"/>
                </a:cxn>
                <a:cxn ang="0">
                  <a:pos x="459" y="1"/>
                </a:cxn>
              </a:cxnLst>
              <a:rect l="0" t="0" r="r" b="b"/>
              <a:pathLst>
                <a:path w="812" h="673">
                  <a:moveTo>
                    <a:pt x="499" y="0"/>
                  </a:moveTo>
                  <a:lnTo>
                    <a:pt x="535" y="1"/>
                  </a:lnTo>
                  <a:lnTo>
                    <a:pt x="568" y="3"/>
                  </a:lnTo>
                  <a:lnTo>
                    <a:pt x="597" y="5"/>
                  </a:lnTo>
                  <a:lnTo>
                    <a:pt x="622" y="9"/>
                  </a:lnTo>
                  <a:lnTo>
                    <a:pt x="643" y="11"/>
                  </a:lnTo>
                  <a:lnTo>
                    <a:pt x="659" y="15"/>
                  </a:lnTo>
                  <a:lnTo>
                    <a:pt x="671" y="17"/>
                  </a:lnTo>
                  <a:lnTo>
                    <a:pt x="695" y="22"/>
                  </a:lnTo>
                  <a:lnTo>
                    <a:pt x="714" y="29"/>
                  </a:lnTo>
                  <a:lnTo>
                    <a:pt x="729" y="35"/>
                  </a:lnTo>
                  <a:lnTo>
                    <a:pt x="743" y="44"/>
                  </a:lnTo>
                  <a:lnTo>
                    <a:pt x="754" y="56"/>
                  </a:lnTo>
                  <a:lnTo>
                    <a:pt x="764" y="72"/>
                  </a:lnTo>
                  <a:lnTo>
                    <a:pt x="773" y="91"/>
                  </a:lnTo>
                  <a:lnTo>
                    <a:pt x="782" y="116"/>
                  </a:lnTo>
                  <a:lnTo>
                    <a:pt x="785" y="130"/>
                  </a:lnTo>
                  <a:lnTo>
                    <a:pt x="790" y="150"/>
                  </a:lnTo>
                  <a:lnTo>
                    <a:pt x="795" y="174"/>
                  </a:lnTo>
                  <a:lnTo>
                    <a:pt x="800" y="202"/>
                  </a:lnTo>
                  <a:lnTo>
                    <a:pt x="804" y="234"/>
                  </a:lnTo>
                  <a:lnTo>
                    <a:pt x="808" y="267"/>
                  </a:lnTo>
                  <a:lnTo>
                    <a:pt x="811" y="304"/>
                  </a:lnTo>
                  <a:lnTo>
                    <a:pt x="811" y="311"/>
                  </a:lnTo>
                  <a:lnTo>
                    <a:pt x="812" y="318"/>
                  </a:lnTo>
                  <a:lnTo>
                    <a:pt x="807" y="300"/>
                  </a:lnTo>
                  <a:lnTo>
                    <a:pt x="800" y="284"/>
                  </a:lnTo>
                  <a:lnTo>
                    <a:pt x="791" y="267"/>
                  </a:lnTo>
                  <a:lnTo>
                    <a:pt x="781" y="253"/>
                  </a:lnTo>
                  <a:lnTo>
                    <a:pt x="770" y="240"/>
                  </a:lnTo>
                  <a:lnTo>
                    <a:pt x="755" y="228"/>
                  </a:lnTo>
                  <a:lnTo>
                    <a:pt x="739" y="220"/>
                  </a:lnTo>
                  <a:lnTo>
                    <a:pt x="720" y="214"/>
                  </a:lnTo>
                  <a:lnTo>
                    <a:pt x="700" y="210"/>
                  </a:lnTo>
                  <a:lnTo>
                    <a:pt x="675" y="208"/>
                  </a:lnTo>
                  <a:lnTo>
                    <a:pt x="645" y="206"/>
                  </a:lnTo>
                  <a:lnTo>
                    <a:pt x="613" y="205"/>
                  </a:lnTo>
                  <a:lnTo>
                    <a:pt x="580" y="206"/>
                  </a:lnTo>
                  <a:lnTo>
                    <a:pt x="545" y="208"/>
                  </a:lnTo>
                  <a:lnTo>
                    <a:pt x="475" y="213"/>
                  </a:lnTo>
                  <a:lnTo>
                    <a:pt x="441" y="217"/>
                  </a:lnTo>
                  <a:lnTo>
                    <a:pt x="410" y="221"/>
                  </a:lnTo>
                  <a:lnTo>
                    <a:pt x="382" y="227"/>
                  </a:lnTo>
                  <a:lnTo>
                    <a:pt x="359" y="232"/>
                  </a:lnTo>
                  <a:lnTo>
                    <a:pt x="340" y="238"/>
                  </a:lnTo>
                  <a:lnTo>
                    <a:pt x="316" y="249"/>
                  </a:lnTo>
                  <a:lnTo>
                    <a:pt x="294" y="262"/>
                  </a:lnTo>
                  <a:lnTo>
                    <a:pt x="277" y="279"/>
                  </a:lnTo>
                  <a:lnTo>
                    <a:pt x="263" y="297"/>
                  </a:lnTo>
                  <a:lnTo>
                    <a:pt x="253" y="317"/>
                  </a:lnTo>
                  <a:lnTo>
                    <a:pt x="247" y="339"/>
                  </a:lnTo>
                  <a:lnTo>
                    <a:pt x="244" y="363"/>
                  </a:lnTo>
                  <a:lnTo>
                    <a:pt x="245" y="389"/>
                  </a:lnTo>
                  <a:lnTo>
                    <a:pt x="248" y="407"/>
                  </a:lnTo>
                  <a:lnTo>
                    <a:pt x="250" y="427"/>
                  </a:lnTo>
                  <a:lnTo>
                    <a:pt x="253" y="449"/>
                  </a:lnTo>
                  <a:lnTo>
                    <a:pt x="255" y="473"/>
                  </a:lnTo>
                  <a:lnTo>
                    <a:pt x="255" y="498"/>
                  </a:lnTo>
                  <a:lnTo>
                    <a:pt x="254" y="524"/>
                  </a:lnTo>
                  <a:lnTo>
                    <a:pt x="249" y="549"/>
                  </a:lnTo>
                  <a:lnTo>
                    <a:pt x="242" y="574"/>
                  </a:lnTo>
                  <a:lnTo>
                    <a:pt x="230" y="596"/>
                  </a:lnTo>
                  <a:lnTo>
                    <a:pt x="217" y="614"/>
                  </a:lnTo>
                  <a:lnTo>
                    <a:pt x="204" y="631"/>
                  </a:lnTo>
                  <a:lnTo>
                    <a:pt x="188" y="644"/>
                  </a:lnTo>
                  <a:lnTo>
                    <a:pt x="173" y="657"/>
                  </a:lnTo>
                  <a:lnTo>
                    <a:pt x="158" y="666"/>
                  </a:lnTo>
                  <a:lnTo>
                    <a:pt x="144" y="673"/>
                  </a:lnTo>
                  <a:lnTo>
                    <a:pt x="143" y="671"/>
                  </a:lnTo>
                  <a:lnTo>
                    <a:pt x="142" y="669"/>
                  </a:lnTo>
                  <a:lnTo>
                    <a:pt x="140" y="667"/>
                  </a:lnTo>
                  <a:lnTo>
                    <a:pt x="139" y="665"/>
                  </a:lnTo>
                  <a:lnTo>
                    <a:pt x="123" y="629"/>
                  </a:lnTo>
                  <a:lnTo>
                    <a:pt x="109" y="591"/>
                  </a:lnTo>
                  <a:lnTo>
                    <a:pt x="95" y="553"/>
                  </a:lnTo>
                  <a:lnTo>
                    <a:pt x="81" y="514"/>
                  </a:lnTo>
                  <a:lnTo>
                    <a:pt x="69" y="476"/>
                  </a:lnTo>
                  <a:lnTo>
                    <a:pt x="58" y="439"/>
                  </a:lnTo>
                  <a:lnTo>
                    <a:pt x="47" y="402"/>
                  </a:lnTo>
                  <a:lnTo>
                    <a:pt x="38" y="368"/>
                  </a:lnTo>
                  <a:lnTo>
                    <a:pt x="29" y="335"/>
                  </a:lnTo>
                  <a:lnTo>
                    <a:pt x="22" y="304"/>
                  </a:lnTo>
                  <a:lnTo>
                    <a:pt x="16" y="276"/>
                  </a:lnTo>
                  <a:lnTo>
                    <a:pt x="10" y="252"/>
                  </a:lnTo>
                  <a:lnTo>
                    <a:pt x="6" y="231"/>
                  </a:lnTo>
                  <a:lnTo>
                    <a:pt x="3" y="215"/>
                  </a:lnTo>
                  <a:lnTo>
                    <a:pt x="1" y="202"/>
                  </a:lnTo>
                  <a:lnTo>
                    <a:pt x="0" y="195"/>
                  </a:lnTo>
                  <a:lnTo>
                    <a:pt x="3" y="186"/>
                  </a:lnTo>
                  <a:lnTo>
                    <a:pt x="9" y="176"/>
                  </a:lnTo>
                  <a:lnTo>
                    <a:pt x="16" y="165"/>
                  </a:lnTo>
                  <a:lnTo>
                    <a:pt x="27" y="153"/>
                  </a:lnTo>
                  <a:lnTo>
                    <a:pt x="40" y="140"/>
                  </a:lnTo>
                  <a:lnTo>
                    <a:pt x="58" y="126"/>
                  </a:lnTo>
                  <a:lnTo>
                    <a:pt x="79" y="112"/>
                  </a:lnTo>
                  <a:lnTo>
                    <a:pt x="105" y="96"/>
                  </a:lnTo>
                  <a:lnTo>
                    <a:pt x="136" y="80"/>
                  </a:lnTo>
                  <a:lnTo>
                    <a:pt x="173" y="65"/>
                  </a:lnTo>
                  <a:lnTo>
                    <a:pt x="226" y="46"/>
                  </a:lnTo>
                  <a:lnTo>
                    <a:pt x="276" y="30"/>
                  </a:lnTo>
                  <a:lnTo>
                    <a:pt x="325" y="18"/>
                  </a:lnTo>
                  <a:lnTo>
                    <a:pt x="373" y="9"/>
                  </a:lnTo>
                  <a:lnTo>
                    <a:pt x="418" y="4"/>
                  </a:lnTo>
                  <a:lnTo>
                    <a:pt x="459" y="1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329">
              <a:extLst>
                <a:ext uri="{FF2B5EF4-FFF2-40B4-BE49-F238E27FC236}">
                  <a16:creationId xmlns:a16="http://schemas.microsoft.com/office/drawing/2014/main" id="{BEE5298E-21BC-9343-96EF-EA30B4D52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690" y="3005171"/>
              <a:ext cx="1062543" cy="885452"/>
            </a:xfrm>
            <a:custGeom>
              <a:avLst/>
              <a:gdLst/>
              <a:ahLst/>
              <a:cxnLst>
                <a:cxn ang="0">
                  <a:pos x="537" y="1"/>
                </a:cxn>
                <a:cxn ang="0">
                  <a:pos x="599" y="6"/>
                </a:cxn>
                <a:cxn ang="0">
                  <a:pos x="645" y="12"/>
                </a:cxn>
                <a:cxn ang="0">
                  <a:pos x="674" y="18"/>
                </a:cxn>
                <a:cxn ang="0">
                  <a:pos x="715" y="29"/>
                </a:cxn>
                <a:cxn ang="0">
                  <a:pos x="745" y="45"/>
                </a:cxn>
                <a:cxn ang="0">
                  <a:pos x="766" y="72"/>
                </a:cxn>
                <a:cxn ang="0">
                  <a:pos x="783" y="116"/>
                </a:cxn>
                <a:cxn ang="0">
                  <a:pos x="791" y="152"/>
                </a:cxn>
                <a:cxn ang="0">
                  <a:pos x="800" y="206"/>
                </a:cxn>
                <a:cxn ang="0">
                  <a:pos x="807" y="276"/>
                </a:cxn>
                <a:cxn ang="0">
                  <a:pos x="805" y="297"/>
                </a:cxn>
                <a:cxn ang="0">
                  <a:pos x="791" y="265"/>
                </a:cxn>
                <a:cxn ang="0">
                  <a:pos x="770" y="239"/>
                </a:cxn>
                <a:cxn ang="0">
                  <a:pos x="741" y="220"/>
                </a:cxn>
                <a:cxn ang="0">
                  <a:pos x="701" y="211"/>
                </a:cxn>
                <a:cxn ang="0">
                  <a:pos x="648" y="206"/>
                </a:cxn>
                <a:cxn ang="0">
                  <a:pos x="581" y="206"/>
                </a:cxn>
                <a:cxn ang="0">
                  <a:pos x="512" y="210"/>
                </a:cxn>
                <a:cxn ang="0">
                  <a:pos x="442" y="217"/>
                </a:cxn>
                <a:cxn ang="0">
                  <a:pos x="384" y="226"/>
                </a:cxn>
                <a:cxn ang="0">
                  <a:pos x="342" y="237"/>
                </a:cxn>
                <a:cxn ang="0">
                  <a:pos x="297" y="263"/>
                </a:cxn>
                <a:cxn ang="0">
                  <a:pos x="266" y="296"/>
                </a:cxn>
                <a:cxn ang="0">
                  <a:pos x="248" y="339"/>
                </a:cxn>
                <a:cxn ang="0">
                  <a:pos x="247" y="389"/>
                </a:cxn>
                <a:cxn ang="0">
                  <a:pos x="252" y="427"/>
                </a:cxn>
                <a:cxn ang="0">
                  <a:pos x="257" y="474"/>
                </a:cxn>
                <a:cxn ang="0">
                  <a:pos x="256" y="524"/>
                </a:cxn>
                <a:cxn ang="0">
                  <a:pos x="243" y="574"/>
                </a:cxn>
                <a:cxn ang="0">
                  <a:pos x="221" y="614"/>
                </a:cxn>
                <a:cxn ang="0">
                  <a:pos x="193" y="643"/>
                </a:cxn>
                <a:cxn ang="0">
                  <a:pos x="164" y="663"/>
                </a:cxn>
                <a:cxn ang="0">
                  <a:pos x="138" y="675"/>
                </a:cxn>
                <a:cxn ang="0">
                  <a:pos x="96" y="598"/>
                </a:cxn>
                <a:cxn ang="0">
                  <a:pos x="65" y="520"/>
                </a:cxn>
                <a:cxn ang="0">
                  <a:pos x="40" y="443"/>
                </a:cxn>
                <a:cxn ang="0">
                  <a:pos x="23" y="371"/>
                </a:cxn>
                <a:cxn ang="0">
                  <a:pos x="11" y="308"/>
                </a:cxn>
                <a:cxn ang="0">
                  <a:pos x="4" y="258"/>
                </a:cxn>
                <a:cxn ang="0">
                  <a:pos x="1" y="226"/>
                </a:cxn>
                <a:cxn ang="0">
                  <a:pos x="0" y="205"/>
                </a:cxn>
                <a:cxn ang="0">
                  <a:pos x="4" y="190"/>
                </a:cxn>
                <a:cxn ang="0">
                  <a:pos x="15" y="168"/>
                </a:cxn>
                <a:cxn ang="0">
                  <a:pos x="40" y="143"/>
                </a:cxn>
                <a:cxn ang="0">
                  <a:pos x="78" y="114"/>
                </a:cxn>
                <a:cxn ang="0">
                  <a:pos x="138" y="82"/>
                </a:cxn>
                <a:cxn ang="0">
                  <a:pos x="228" y="46"/>
                </a:cxn>
                <a:cxn ang="0">
                  <a:pos x="328" y="19"/>
                </a:cxn>
                <a:cxn ang="0">
                  <a:pos x="419" y="5"/>
                </a:cxn>
                <a:cxn ang="0">
                  <a:pos x="500" y="0"/>
                </a:cxn>
              </a:cxnLst>
              <a:rect l="0" t="0" r="r" b="b"/>
              <a:pathLst>
                <a:path w="810" h="675">
                  <a:moveTo>
                    <a:pt x="500" y="0"/>
                  </a:moveTo>
                  <a:lnTo>
                    <a:pt x="537" y="1"/>
                  </a:lnTo>
                  <a:lnTo>
                    <a:pt x="569" y="3"/>
                  </a:lnTo>
                  <a:lnTo>
                    <a:pt x="599" y="6"/>
                  </a:lnTo>
                  <a:lnTo>
                    <a:pt x="624" y="9"/>
                  </a:lnTo>
                  <a:lnTo>
                    <a:pt x="645" y="12"/>
                  </a:lnTo>
                  <a:lnTo>
                    <a:pt x="662" y="15"/>
                  </a:lnTo>
                  <a:lnTo>
                    <a:pt x="674" y="18"/>
                  </a:lnTo>
                  <a:lnTo>
                    <a:pt x="696" y="23"/>
                  </a:lnTo>
                  <a:lnTo>
                    <a:pt x="715" y="29"/>
                  </a:lnTo>
                  <a:lnTo>
                    <a:pt x="732" y="36"/>
                  </a:lnTo>
                  <a:lnTo>
                    <a:pt x="745" y="45"/>
                  </a:lnTo>
                  <a:lnTo>
                    <a:pt x="757" y="57"/>
                  </a:lnTo>
                  <a:lnTo>
                    <a:pt x="766" y="72"/>
                  </a:lnTo>
                  <a:lnTo>
                    <a:pt x="775" y="91"/>
                  </a:lnTo>
                  <a:lnTo>
                    <a:pt x="783" y="116"/>
                  </a:lnTo>
                  <a:lnTo>
                    <a:pt x="787" y="131"/>
                  </a:lnTo>
                  <a:lnTo>
                    <a:pt x="791" y="152"/>
                  </a:lnTo>
                  <a:lnTo>
                    <a:pt x="795" y="177"/>
                  </a:lnTo>
                  <a:lnTo>
                    <a:pt x="800" y="206"/>
                  </a:lnTo>
                  <a:lnTo>
                    <a:pt x="804" y="239"/>
                  </a:lnTo>
                  <a:lnTo>
                    <a:pt x="807" y="276"/>
                  </a:lnTo>
                  <a:lnTo>
                    <a:pt x="810" y="314"/>
                  </a:lnTo>
                  <a:lnTo>
                    <a:pt x="805" y="297"/>
                  </a:lnTo>
                  <a:lnTo>
                    <a:pt x="799" y="280"/>
                  </a:lnTo>
                  <a:lnTo>
                    <a:pt x="791" y="265"/>
                  </a:lnTo>
                  <a:lnTo>
                    <a:pt x="782" y="251"/>
                  </a:lnTo>
                  <a:lnTo>
                    <a:pt x="770" y="239"/>
                  </a:lnTo>
                  <a:lnTo>
                    <a:pt x="757" y="229"/>
                  </a:lnTo>
                  <a:lnTo>
                    <a:pt x="741" y="220"/>
                  </a:lnTo>
                  <a:lnTo>
                    <a:pt x="722" y="214"/>
                  </a:lnTo>
                  <a:lnTo>
                    <a:pt x="701" y="211"/>
                  </a:lnTo>
                  <a:lnTo>
                    <a:pt x="676" y="208"/>
                  </a:lnTo>
                  <a:lnTo>
                    <a:pt x="648" y="206"/>
                  </a:lnTo>
                  <a:lnTo>
                    <a:pt x="616" y="205"/>
                  </a:lnTo>
                  <a:lnTo>
                    <a:pt x="581" y="206"/>
                  </a:lnTo>
                  <a:lnTo>
                    <a:pt x="547" y="208"/>
                  </a:lnTo>
                  <a:lnTo>
                    <a:pt x="512" y="210"/>
                  </a:lnTo>
                  <a:lnTo>
                    <a:pt x="476" y="213"/>
                  </a:lnTo>
                  <a:lnTo>
                    <a:pt x="442" y="217"/>
                  </a:lnTo>
                  <a:lnTo>
                    <a:pt x="411" y="221"/>
                  </a:lnTo>
                  <a:lnTo>
                    <a:pt x="384" y="226"/>
                  </a:lnTo>
                  <a:lnTo>
                    <a:pt x="361" y="231"/>
                  </a:lnTo>
                  <a:lnTo>
                    <a:pt x="342" y="237"/>
                  </a:lnTo>
                  <a:lnTo>
                    <a:pt x="317" y="249"/>
                  </a:lnTo>
                  <a:lnTo>
                    <a:pt x="297" y="263"/>
                  </a:lnTo>
                  <a:lnTo>
                    <a:pt x="279" y="278"/>
                  </a:lnTo>
                  <a:lnTo>
                    <a:pt x="266" y="296"/>
                  </a:lnTo>
                  <a:lnTo>
                    <a:pt x="255" y="317"/>
                  </a:lnTo>
                  <a:lnTo>
                    <a:pt x="248" y="339"/>
                  </a:lnTo>
                  <a:lnTo>
                    <a:pt x="246" y="363"/>
                  </a:lnTo>
                  <a:lnTo>
                    <a:pt x="247" y="389"/>
                  </a:lnTo>
                  <a:lnTo>
                    <a:pt x="249" y="407"/>
                  </a:lnTo>
                  <a:lnTo>
                    <a:pt x="252" y="427"/>
                  </a:lnTo>
                  <a:lnTo>
                    <a:pt x="255" y="449"/>
                  </a:lnTo>
                  <a:lnTo>
                    <a:pt x="257" y="474"/>
                  </a:lnTo>
                  <a:lnTo>
                    <a:pt x="257" y="499"/>
                  </a:lnTo>
                  <a:lnTo>
                    <a:pt x="256" y="524"/>
                  </a:lnTo>
                  <a:lnTo>
                    <a:pt x="251" y="550"/>
                  </a:lnTo>
                  <a:lnTo>
                    <a:pt x="243" y="574"/>
                  </a:lnTo>
                  <a:lnTo>
                    <a:pt x="233" y="596"/>
                  </a:lnTo>
                  <a:lnTo>
                    <a:pt x="221" y="614"/>
                  </a:lnTo>
                  <a:lnTo>
                    <a:pt x="207" y="630"/>
                  </a:lnTo>
                  <a:lnTo>
                    <a:pt x="193" y="643"/>
                  </a:lnTo>
                  <a:lnTo>
                    <a:pt x="178" y="654"/>
                  </a:lnTo>
                  <a:lnTo>
                    <a:pt x="164" y="663"/>
                  </a:lnTo>
                  <a:lnTo>
                    <a:pt x="150" y="670"/>
                  </a:lnTo>
                  <a:lnTo>
                    <a:pt x="138" y="675"/>
                  </a:lnTo>
                  <a:lnTo>
                    <a:pt x="116" y="637"/>
                  </a:lnTo>
                  <a:lnTo>
                    <a:pt x="96" y="598"/>
                  </a:lnTo>
                  <a:lnTo>
                    <a:pt x="80" y="559"/>
                  </a:lnTo>
                  <a:lnTo>
                    <a:pt x="65" y="520"/>
                  </a:lnTo>
                  <a:lnTo>
                    <a:pt x="52" y="481"/>
                  </a:lnTo>
                  <a:lnTo>
                    <a:pt x="40" y="443"/>
                  </a:lnTo>
                  <a:lnTo>
                    <a:pt x="31" y="405"/>
                  </a:lnTo>
                  <a:lnTo>
                    <a:pt x="23" y="371"/>
                  </a:lnTo>
                  <a:lnTo>
                    <a:pt x="16" y="338"/>
                  </a:lnTo>
                  <a:lnTo>
                    <a:pt x="11" y="308"/>
                  </a:lnTo>
                  <a:lnTo>
                    <a:pt x="8" y="281"/>
                  </a:lnTo>
                  <a:lnTo>
                    <a:pt x="4" y="258"/>
                  </a:lnTo>
                  <a:lnTo>
                    <a:pt x="2" y="240"/>
                  </a:lnTo>
                  <a:lnTo>
                    <a:pt x="1" y="226"/>
                  </a:lnTo>
                  <a:lnTo>
                    <a:pt x="0" y="217"/>
                  </a:lnTo>
                  <a:lnTo>
                    <a:pt x="0" y="205"/>
                  </a:lnTo>
                  <a:lnTo>
                    <a:pt x="1" y="198"/>
                  </a:lnTo>
                  <a:lnTo>
                    <a:pt x="4" y="190"/>
                  </a:lnTo>
                  <a:lnTo>
                    <a:pt x="8" y="180"/>
                  </a:lnTo>
                  <a:lnTo>
                    <a:pt x="15" y="168"/>
                  </a:lnTo>
                  <a:lnTo>
                    <a:pt x="26" y="156"/>
                  </a:lnTo>
                  <a:lnTo>
                    <a:pt x="40" y="143"/>
                  </a:lnTo>
                  <a:lnTo>
                    <a:pt x="57" y="128"/>
                  </a:lnTo>
                  <a:lnTo>
                    <a:pt x="78" y="114"/>
                  </a:lnTo>
                  <a:lnTo>
                    <a:pt x="105" y="98"/>
                  </a:lnTo>
                  <a:lnTo>
                    <a:pt x="138" y="82"/>
                  </a:lnTo>
                  <a:lnTo>
                    <a:pt x="176" y="65"/>
                  </a:lnTo>
                  <a:lnTo>
                    <a:pt x="228" y="46"/>
                  </a:lnTo>
                  <a:lnTo>
                    <a:pt x="279" y="31"/>
                  </a:lnTo>
                  <a:lnTo>
                    <a:pt x="328" y="19"/>
                  </a:lnTo>
                  <a:lnTo>
                    <a:pt x="374" y="10"/>
                  </a:lnTo>
                  <a:lnTo>
                    <a:pt x="419" y="5"/>
                  </a:lnTo>
                  <a:lnTo>
                    <a:pt x="461" y="1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FDC32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330">
              <a:extLst>
                <a:ext uri="{FF2B5EF4-FFF2-40B4-BE49-F238E27FC236}">
                  <a16:creationId xmlns:a16="http://schemas.microsoft.com/office/drawing/2014/main" id="{9CE1C82B-B7B0-E74D-AC11-DF0DA865F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690" y="3005171"/>
              <a:ext cx="1059919" cy="850034"/>
            </a:xfrm>
            <a:custGeom>
              <a:avLst/>
              <a:gdLst/>
              <a:ahLst/>
              <a:cxnLst>
                <a:cxn ang="0">
                  <a:pos x="537" y="1"/>
                </a:cxn>
                <a:cxn ang="0">
                  <a:pos x="599" y="6"/>
                </a:cxn>
                <a:cxn ang="0">
                  <a:pos x="645" y="12"/>
                </a:cxn>
                <a:cxn ang="0">
                  <a:pos x="674" y="18"/>
                </a:cxn>
                <a:cxn ang="0">
                  <a:pos x="709" y="26"/>
                </a:cxn>
                <a:cxn ang="0">
                  <a:pos x="737" y="39"/>
                </a:cxn>
                <a:cxn ang="0">
                  <a:pos x="760" y="59"/>
                </a:cxn>
                <a:cxn ang="0">
                  <a:pos x="777" y="95"/>
                </a:cxn>
                <a:cxn ang="0">
                  <a:pos x="791" y="148"/>
                </a:cxn>
                <a:cxn ang="0">
                  <a:pos x="800" y="200"/>
                </a:cxn>
                <a:cxn ang="0">
                  <a:pos x="806" y="244"/>
                </a:cxn>
                <a:cxn ang="0">
                  <a:pos x="807" y="276"/>
                </a:cxn>
                <a:cxn ang="0">
                  <a:pos x="808" y="288"/>
                </a:cxn>
                <a:cxn ang="0">
                  <a:pos x="792" y="244"/>
                </a:cxn>
                <a:cxn ang="0">
                  <a:pos x="766" y="213"/>
                </a:cxn>
                <a:cxn ang="0">
                  <a:pos x="731" y="192"/>
                </a:cxn>
                <a:cxn ang="0">
                  <a:pos x="691" y="183"/>
                </a:cxn>
                <a:cxn ang="0">
                  <a:pos x="637" y="179"/>
                </a:cxn>
                <a:cxn ang="0">
                  <a:pos x="571" y="179"/>
                </a:cxn>
                <a:cxn ang="0">
                  <a:pos x="466" y="186"/>
                </a:cxn>
                <a:cxn ang="0">
                  <a:pos x="401" y="194"/>
                </a:cxn>
                <a:cxn ang="0">
                  <a:pos x="350" y="205"/>
                </a:cxn>
                <a:cxn ang="0">
                  <a:pos x="307" y="222"/>
                </a:cxn>
                <a:cxn ang="0">
                  <a:pos x="268" y="251"/>
                </a:cxn>
                <a:cxn ang="0">
                  <a:pos x="244" y="290"/>
                </a:cxn>
                <a:cxn ang="0">
                  <a:pos x="235" y="336"/>
                </a:cxn>
                <a:cxn ang="0">
                  <a:pos x="239" y="379"/>
                </a:cxn>
                <a:cxn ang="0">
                  <a:pos x="244" y="423"/>
                </a:cxn>
                <a:cxn ang="0">
                  <a:pos x="247" y="472"/>
                </a:cxn>
                <a:cxn ang="0">
                  <a:pos x="241" y="522"/>
                </a:cxn>
                <a:cxn ang="0">
                  <a:pos x="222" y="569"/>
                </a:cxn>
                <a:cxn ang="0">
                  <a:pos x="197" y="603"/>
                </a:cxn>
                <a:cxn ang="0">
                  <a:pos x="168" y="627"/>
                </a:cxn>
                <a:cxn ang="0">
                  <a:pos x="140" y="642"/>
                </a:cxn>
                <a:cxn ang="0">
                  <a:pos x="106" y="610"/>
                </a:cxn>
                <a:cxn ang="0">
                  <a:pos x="70" y="533"/>
                </a:cxn>
                <a:cxn ang="0">
                  <a:pos x="43" y="453"/>
                </a:cxn>
                <a:cxn ang="0">
                  <a:pos x="24" y="379"/>
                </a:cxn>
                <a:cxn ang="0">
                  <a:pos x="12" y="313"/>
                </a:cxn>
                <a:cxn ang="0">
                  <a:pos x="4" y="261"/>
                </a:cxn>
                <a:cxn ang="0">
                  <a:pos x="1" y="226"/>
                </a:cxn>
                <a:cxn ang="0">
                  <a:pos x="0" y="205"/>
                </a:cxn>
                <a:cxn ang="0">
                  <a:pos x="4" y="190"/>
                </a:cxn>
                <a:cxn ang="0">
                  <a:pos x="15" y="168"/>
                </a:cxn>
                <a:cxn ang="0">
                  <a:pos x="40" y="143"/>
                </a:cxn>
                <a:cxn ang="0">
                  <a:pos x="78" y="114"/>
                </a:cxn>
                <a:cxn ang="0">
                  <a:pos x="138" y="82"/>
                </a:cxn>
                <a:cxn ang="0">
                  <a:pos x="228" y="46"/>
                </a:cxn>
                <a:cxn ang="0">
                  <a:pos x="328" y="19"/>
                </a:cxn>
                <a:cxn ang="0">
                  <a:pos x="419" y="5"/>
                </a:cxn>
                <a:cxn ang="0">
                  <a:pos x="500" y="0"/>
                </a:cxn>
              </a:cxnLst>
              <a:rect l="0" t="0" r="r" b="b"/>
              <a:pathLst>
                <a:path w="808" h="648">
                  <a:moveTo>
                    <a:pt x="500" y="0"/>
                  </a:moveTo>
                  <a:lnTo>
                    <a:pt x="537" y="1"/>
                  </a:lnTo>
                  <a:lnTo>
                    <a:pt x="569" y="3"/>
                  </a:lnTo>
                  <a:lnTo>
                    <a:pt x="599" y="6"/>
                  </a:lnTo>
                  <a:lnTo>
                    <a:pt x="624" y="9"/>
                  </a:lnTo>
                  <a:lnTo>
                    <a:pt x="645" y="12"/>
                  </a:lnTo>
                  <a:lnTo>
                    <a:pt x="662" y="15"/>
                  </a:lnTo>
                  <a:lnTo>
                    <a:pt x="674" y="18"/>
                  </a:lnTo>
                  <a:lnTo>
                    <a:pt x="692" y="22"/>
                  </a:lnTo>
                  <a:lnTo>
                    <a:pt x="709" y="26"/>
                  </a:lnTo>
                  <a:lnTo>
                    <a:pt x="724" y="32"/>
                  </a:lnTo>
                  <a:lnTo>
                    <a:pt x="737" y="39"/>
                  </a:lnTo>
                  <a:lnTo>
                    <a:pt x="749" y="47"/>
                  </a:lnTo>
                  <a:lnTo>
                    <a:pt x="760" y="59"/>
                  </a:lnTo>
                  <a:lnTo>
                    <a:pt x="769" y="75"/>
                  </a:lnTo>
                  <a:lnTo>
                    <a:pt x="777" y="95"/>
                  </a:lnTo>
                  <a:lnTo>
                    <a:pt x="785" y="122"/>
                  </a:lnTo>
                  <a:lnTo>
                    <a:pt x="791" y="148"/>
                  </a:lnTo>
                  <a:lnTo>
                    <a:pt x="796" y="174"/>
                  </a:lnTo>
                  <a:lnTo>
                    <a:pt x="800" y="200"/>
                  </a:lnTo>
                  <a:lnTo>
                    <a:pt x="803" y="224"/>
                  </a:lnTo>
                  <a:lnTo>
                    <a:pt x="806" y="244"/>
                  </a:lnTo>
                  <a:lnTo>
                    <a:pt x="807" y="263"/>
                  </a:lnTo>
                  <a:lnTo>
                    <a:pt x="807" y="276"/>
                  </a:lnTo>
                  <a:lnTo>
                    <a:pt x="808" y="284"/>
                  </a:lnTo>
                  <a:lnTo>
                    <a:pt x="808" y="288"/>
                  </a:lnTo>
                  <a:lnTo>
                    <a:pt x="801" y="264"/>
                  </a:lnTo>
                  <a:lnTo>
                    <a:pt x="792" y="244"/>
                  </a:lnTo>
                  <a:lnTo>
                    <a:pt x="780" y="227"/>
                  </a:lnTo>
                  <a:lnTo>
                    <a:pt x="766" y="213"/>
                  </a:lnTo>
                  <a:lnTo>
                    <a:pt x="750" y="201"/>
                  </a:lnTo>
                  <a:lnTo>
                    <a:pt x="731" y="192"/>
                  </a:lnTo>
                  <a:lnTo>
                    <a:pt x="711" y="186"/>
                  </a:lnTo>
                  <a:lnTo>
                    <a:pt x="691" y="183"/>
                  </a:lnTo>
                  <a:lnTo>
                    <a:pt x="666" y="180"/>
                  </a:lnTo>
                  <a:lnTo>
                    <a:pt x="637" y="179"/>
                  </a:lnTo>
                  <a:lnTo>
                    <a:pt x="605" y="178"/>
                  </a:lnTo>
                  <a:lnTo>
                    <a:pt x="571" y="179"/>
                  </a:lnTo>
                  <a:lnTo>
                    <a:pt x="537" y="180"/>
                  </a:lnTo>
                  <a:lnTo>
                    <a:pt x="466" y="186"/>
                  </a:lnTo>
                  <a:lnTo>
                    <a:pt x="432" y="190"/>
                  </a:lnTo>
                  <a:lnTo>
                    <a:pt x="401" y="194"/>
                  </a:lnTo>
                  <a:lnTo>
                    <a:pt x="373" y="199"/>
                  </a:lnTo>
                  <a:lnTo>
                    <a:pt x="350" y="205"/>
                  </a:lnTo>
                  <a:lnTo>
                    <a:pt x="331" y="211"/>
                  </a:lnTo>
                  <a:lnTo>
                    <a:pt x="307" y="222"/>
                  </a:lnTo>
                  <a:lnTo>
                    <a:pt x="285" y="235"/>
                  </a:lnTo>
                  <a:lnTo>
                    <a:pt x="268" y="251"/>
                  </a:lnTo>
                  <a:lnTo>
                    <a:pt x="254" y="269"/>
                  </a:lnTo>
                  <a:lnTo>
                    <a:pt x="244" y="290"/>
                  </a:lnTo>
                  <a:lnTo>
                    <a:pt x="238" y="312"/>
                  </a:lnTo>
                  <a:lnTo>
                    <a:pt x="235" y="336"/>
                  </a:lnTo>
                  <a:lnTo>
                    <a:pt x="236" y="362"/>
                  </a:lnTo>
                  <a:lnTo>
                    <a:pt x="239" y="379"/>
                  </a:lnTo>
                  <a:lnTo>
                    <a:pt x="241" y="400"/>
                  </a:lnTo>
                  <a:lnTo>
                    <a:pt x="244" y="423"/>
                  </a:lnTo>
                  <a:lnTo>
                    <a:pt x="246" y="447"/>
                  </a:lnTo>
                  <a:lnTo>
                    <a:pt x="247" y="472"/>
                  </a:lnTo>
                  <a:lnTo>
                    <a:pt x="245" y="497"/>
                  </a:lnTo>
                  <a:lnTo>
                    <a:pt x="241" y="522"/>
                  </a:lnTo>
                  <a:lnTo>
                    <a:pt x="233" y="547"/>
                  </a:lnTo>
                  <a:lnTo>
                    <a:pt x="222" y="569"/>
                  </a:lnTo>
                  <a:lnTo>
                    <a:pt x="210" y="587"/>
                  </a:lnTo>
                  <a:lnTo>
                    <a:pt x="197" y="603"/>
                  </a:lnTo>
                  <a:lnTo>
                    <a:pt x="183" y="616"/>
                  </a:lnTo>
                  <a:lnTo>
                    <a:pt x="168" y="627"/>
                  </a:lnTo>
                  <a:lnTo>
                    <a:pt x="153" y="635"/>
                  </a:lnTo>
                  <a:lnTo>
                    <a:pt x="140" y="642"/>
                  </a:lnTo>
                  <a:lnTo>
                    <a:pt x="128" y="648"/>
                  </a:lnTo>
                  <a:lnTo>
                    <a:pt x="106" y="610"/>
                  </a:lnTo>
                  <a:lnTo>
                    <a:pt x="86" y="572"/>
                  </a:lnTo>
                  <a:lnTo>
                    <a:pt x="70" y="533"/>
                  </a:lnTo>
                  <a:lnTo>
                    <a:pt x="55" y="493"/>
                  </a:lnTo>
                  <a:lnTo>
                    <a:pt x="43" y="453"/>
                  </a:lnTo>
                  <a:lnTo>
                    <a:pt x="33" y="415"/>
                  </a:lnTo>
                  <a:lnTo>
                    <a:pt x="24" y="379"/>
                  </a:lnTo>
                  <a:lnTo>
                    <a:pt x="17" y="344"/>
                  </a:lnTo>
                  <a:lnTo>
                    <a:pt x="12" y="313"/>
                  </a:lnTo>
                  <a:lnTo>
                    <a:pt x="8" y="285"/>
                  </a:lnTo>
                  <a:lnTo>
                    <a:pt x="4" y="261"/>
                  </a:lnTo>
                  <a:lnTo>
                    <a:pt x="2" y="241"/>
                  </a:lnTo>
                  <a:lnTo>
                    <a:pt x="1" y="226"/>
                  </a:lnTo>
                  <a:lnTo>
                    <a:pt x="0" y="218"/>
                  </a:lnTo>
                  <a:lnTo>
                    <a:pt x="0" y="205"/>
                  </a:lnTo>
                  <a:lnTo>
                    <a:pt x="1" y="198"/>
                  </a:lnTo>
                  <a:lnTo>
                    <a:pt x="4" y="190"/>
                  </a:lnTo>
                  <a:lnTo>
                    <a:pt x="8" y="180"/>
                  </a:lnTo>
                  <a:lnTo>
                    <a:pt x="15" y="168"/>
                  </a:lnTo>
                  <a:lnTo>
                    <a:pt x="26" y="156"/>
                  </a:lnTo>
                  <a:lnTo>
                    <a:pt x="40" y="143"/>
                  </a:lnTo>
                  <a:lnTo>
                    <a:pt x="57" y="128"/>
                  </a:lnTo>
                  <a:lnTo>
                    <a:pt x="78" y="114"/>
                  </a:lnTo>
                  <a:lnTo>
                    <a:pt x="105" y="98"/>
                  </a:lnTo>
                  <a:lnTo>
                    <a:pt x="138" y="82"/>
                  </a:lnTo>
                  <a:lnTo>
                    <a:pt x="176" y="65"/>
                  </a:lnTo>
                  <a:lnTo>
                    <a:pt x="228" y="46"/>
                  </a:lnTo>
                  <a:lnTo>
                    <a:pt x="279" y="31"/>
                  </a:lnTo>
                  <a:lnTo>
                    <a:pt x="328" y="19"/>
                  </a:lnTo>
                  <a:lnTo>
                    <a:pt x="374" y="10"/>
                  </a:lnTo>
                  <a:lnTo>
                    <a:pt x="419" y="5"/>
                  </a:lnTo>
                  <a:lnTo>
                    <a:pt x="461" y="1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3FB0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331">
              <a:extLst>
                <a:ext uri="{FF2B5EF4-FFF2-40B4-BE49-F238E27FC236}">
                  <a16:creationId xmlns:a16="http://schemas.microsoft.com/office/drawing/2014/main" id="{34A9350C-7A67-C841-8EE4-C18E563104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6774" y="4175280"/>
              <a:ext cx="1028437" cy="1248815"/>
            </a:xfrm>
            <a:custGeom>
              <a:avLst/>
              <a:gdLst/>
              <a:ahLst/>
              <a:cxnLst>
                <a:cxn ang="0">
                  <a:pos x="450" y="0"/>
                </a:cxn>
                <a:cxn ang="0">
                  <a:pos x="500" y="8"/>
                </a:cxn>
                <a:cxn ang="0">
                  <a:pos x="550" y="25"/>
                </a:cxn>
                <a:cxn ang="0">
                  <a:pos x="599" y="54"/>
                </a:cxn>
                <a:cxn ang="0">
                  <a:pos x="646" y="97"/>
                </a:cxn>
                <a:cxn ang="0">
                  <a:pos x="689" y="158"/>
                </a:cxn>
                <a:cxn ang="0">
                  <a:pos x="724" y="234"/>
                </a:cxn>
                <a:cxn ang="0">
                  <a:pos x="750" y="317"/>
                </a:cxn>
                <a:cxn ang="0">
                  <a:pos x="768" y="403"/>
                </a:cxn>
                <a:cxn ang="0">
                  <a:pos x="778" y="487"/>
                </a:cxn>
                <a:cxn ang="0">
                  <a:pos x="783" y="570"/>
                </a:cxn>
                <a:cxn ang="0">
                  <a:pos x="784" y="646"/>
                </a:cxn>
                <a:cxn ang="0">
                  <a:pos x="781" y="712"/>
                </a:cxn>
                <a:cxn ang="0">
                  <a:pos x="778" y="767"/>
                </a:cxn>
                <a:cxn ang="0">
                  <a:pos x="774" y="806"/>
                </a:cxn>
                <a:cxn ang="0">
                  <a:pos x="771" y="827"/>
                </a:cxn>
                <a:cxn ang="0">
                  <a:pos x="767" y="834"/>
                </a:cxn>
                <a:cxn ang="0">
                  <a:pos x="752" y="847"/>
                </a:cxn>
                <a:cxn ang="0">
                  <a:pos x="726" y="864"/>
                </a:cxn>
                <a:cxn ang="0">
                  <a:pos x="687" y="884"/>
                </a:cxn>
                <a:cxn ang="0">
                  <a:pos x="634" y="905"/>
                </a:cxn>
                <a:cxn ang="0">
                  <a:pos x="566" y="924"/>
                </a:cxn>
                <a:cxn ang="0">
                  <a:pos x="479" y="940"/>
                </a:cxn>
                <a:cxn ang="0">
                  <a:pos x="376" y="949"/>
                </a:cxn>
                <a:cxn ang="0">
                  <a:pos x="283" y="952"/>
                </a:cxn>
                <a:cxn ang="0">
                  <a:pos x="207" y="949"/>
                </a:cxn>
                <a:cxn ang="0">
                  <a:pos x="146" y="943"/>
                </a:cxn>
                <a:cxn ang="0">
                  <a:pos x="101" y="936"/>
                </a:cxn>
                <a:cxn ang="0">
                  <a:pos x="70" y="928"/>
                </a:cxn>
                <a:cxn ang="0">
                  <a:pos x="53" y="923"/>
                </a:cxn>
                <a:cxn ang="0">
                  <a:pos x="47" y="920"/>
                </a:cxn>
                <a:cxn ang="0">
                  <a:pos x="37" y="898"/>
                </a:cxn>
                <a:cxn ang="0">
                  <a:pos x="27" y="871"/>
                </a:cxn>
                <a:cxn ang="0">
                  <a:pos x="17" y="830"/>
                </a:cxn>
                <a:cxn ang="0">
                  <a:pos x="7" y="776"/>
                </a:cxn>
                <a:cxn ang="0">
                  <a:pos x="1" y="710"/>
                </a:cxn>
                <a:cxn ang="0">
                  <a:pos x="0" y="629"/>
                </a:cxn>
                <a:cxn ang="0">
                  <a:pos x="5" y="534"/>
                </a:cxn>
                <a:cxn ang="0">
                  <a:pos x="19" y="423"/>
                </a:cxn>
                <a:cxn ang="0">
                  <a:pos x="39" y="326"/>
                </a:cxn>
                <a:cxn ang="0">
                  <a:pos x="68" y="244"/>
                </a:cxn>
                <a:cxn ang="0">
                  <a:pos x="102" y="179"/>
                </a:cxn>
                <a:cxn ang="0">
                  <a:pos x="141" y="126"/>
                </a:cxn>
                <a:cxn ang="0">
                  <a:pos x="183" y="84"/>
                </a:cxn>
                <a:cxn ang="0">
                  <a:pos x="226" y="54"/>
                </a:cxn>
                <a:cxn ang="0">
                  <a:pos x="269" y="32"/>
                </a:cxn>
                <a:cxn ang="0">
                  <a:pos x="309" y="17"/>
                </a:cxn>
                <a:cxn ang="0">
                  <a:pos x="347" y="8"/>
                </a:cxn>
                <a:cxn ang="0">
                  <a:pos x="381" y="3"/>
                </a:cxn>
                <a:cxn ang="0">
                  <a:pos x="427" y="0"/>
                </a:cxn>
              </a:cxnLst>
              <a:rect l="0" t="0" r="r" b="b"/>
              <a:pathLst>
                <a:path w="784" h="952">
                  <a:moveTo>
                    <a:pt x="427" y="0"/>
                  </a:moveTo>
                  <a:lnTo>
                    <a:pt x="450" y="0"/>
                  </a:lnTo>
                  <a:lnTo>
                    <a:pt x="475" y="3"/>
                  </a:lnTo>
                  <a:lnTo>
                    <a:pt x="500" y="8"/>
                  </a:lnTo>
                  <a:lnTo>
                    <a:pt x="525" y="15"/>
                  </a:lnTo>
                  <a:lnTo>
                    <a:pt x="550" y="25"/>
                  </a:lnTo>
                  <a:lnTo>
                    <a:pt x="575" y="38"/>
                  </a:lnTo>
                  <a:lnTo>
                    <a:pt x="599" y="54"/>
                  </a:lnTo>
                  <a:lnTo>
                    <a:pt x="624" y="74"/>
                  </a:lnTo>
                  <a:lnTo>
                    <a:pt x="646" y="97"/>
                  </a:lnTo>
                  <a:lnTo>
                    <a:pt x="668" y="125"/>
                  </a:lnTo>
                  <a:lnTo>
                    <a:pt x="689" y="158"/>
                  </a:lnTo>
                  <a:lnTo>
                    <a:pt x="708" y="195"/>
                  </a:lnTo>
                  <a:lnTo>
                    <a:pt x="724" y="234"/>
                  </a:lnTo>
                  <a:lnTo>
                    <a:pt x="738" y="275"/>
                  </a:lnTo>
                  <a:lnTo>
                    <a:pt x="750" y="317"/>
                  </a:lnTo>
                  <a:lnTo>
                    <a:pt x="760" y="359"/>
                  </a:lnTo>
                  <a:lnTo>
                    <a:pt x="768" y="403"/>
                  </a:lnTo>
                  <a:lnTo>
                    <a:pt x="774" y="445"/>
                  </a:lnTo>
                  <a:lnTo>
                    <a:pt x="778" y="487"/>
                  </a:lnTo>
                  <a:lnTo>
                    <a:pt x="781" y="529"/>
                  </a:lnTo>
                  <a:lnTo>
                    <a:pt x="783" y="570"/>
                  </a:lnTo>
                  <a:lnTo>
                    <a:pt x="784" y="609"/>
                  </a:lnTo>
                  <a:lnTo>
                    <a:pt x="784" y="646"/>
                  </a:lnTo>
                  <a:lnTo>
                    <a:pt x="783" y="680"/>
                  </a:lnTo>
                  <a:lnTo>
                    <a:pt x="781" y="712"/>
                  </a:lnTo>
                  <a:lnTo>
                    <a:pt x="780" y="741"/>
                  </a:lnTo>
                  <a:lnTo>
                    <a:pt x="778" y="767"/>
                  </a:lnTo>
                  <a:lnTo>
                    <a:pt x="776" y="789"/>
                  </a:lnTo>
                  <a:lnTo>
                    <a:pt x="774" y="806"/>
                  </a:lnTo>
                  <a:lnTo>
                    <a:pt x="773" y="819"/>
                  </a:lnTo>
                  <a:lnTo>
                    <a:pt x="771" y="827"/>
                  </a:lnTo>
                  <a:lnTo>
                    <a:pt x="771" y="830"/>
                  </a:lnTo>
                  <a:lnTo>
                    <a:pt x="767" y="834"/>
                  </a:lnTo>
                  <a:lnTo>
                    <a:pt x="761" y="840"/>
                  </a:lnTo>
                  <a:lnTo>
                    <a:pt x="752" y="847"/>
                  </a:lnTo>
                  <a:lnTo>
                    <a:pt x="741" y="854"/>
                  </a:lnTo>
                  <a:lnTo>
                    <a:pt x="726" y="864"/>
                  </a:lnTo>
                  <a:lnTo>
                    <a:pt x="708" y="873"/>
                  </a:lnTo>
                  <a:lnTo>
                    <a:pt x="687" y="884"/>
                  </a:lnTo>
                  <a:lnTo>
                    <a:pt x="662" y="895"/>
                  </a:lnTo>
                  <a:lnTo>
                    <a:pt x="634" y="905"/>
                  </a:lnTo>
                  <a:lnTo>
                    <a:pt x="602" y="915"/>
                  </a:lnTo>
                  <a:lnTo>
                    <a:pt x="566" y="924"/>
                  </a:lnTo>
                  <a:lnTo>
                    <a:pt x="524" y="932"/>
                  </a:lnTo>
                  <a:lnTo>
                    <a:pt x="479" y="940"/>
                  </a:lnTo>
                  <a:lnTo>
                    <a:pt x="429" y="945"/>
                  </a:lnTo>
                  <a:lnTo>
                    <a:pt x="376" y="949"/>
                  </a:lnTo>
                  <a:lnTo>
                    <a:pt x="328" y="951"/>
                  </a:lnTo>
                  <a:lnTo>
                    <a:pt x="283" y="952"/>
                  </a:lnTo>
                  <a:lnTo>
                    <a:pt x="243" y="951"/>
                  </a:lnTo>
                  <a:lnTo>
                    <a:pt x="207" y="949"/>
                  </a:lnTo>
                  <a:lnTo>
                    <a:pt x="175" y="947"/>
                  </a:lnTo>
                  <a:lnTo>
                    <a:pt x="146" y="943"/>
                  </a:lnTo>
                  <a:lnTo>
                    <a:pt x="122" y="940"/>
                  </a:lnTo>
                  <a:lnTo>
                    <a:pt x="101" y="936"/>
                  </a:lnTo>
                  <a:lnTo>
                    <a:pt x="84" y="932"/>
                  </a:lnTo>
                  <a:lnTo>
                    <a:pt x="70" y="928"/>
                  </a:lnTo>
                  <a:lnTo>
                    <a:pt x="60" y="925"/>
                  </a:lnTo>
                  <a:lnTo>
                    <a:pt x="53" y="923"/>
                  </a:lnTo>
                  <a:lnTo>
                    <a:pt x="49" y="921"/>
                  </a:lnTo>
                  <a:lnTo>
                    <a:pt x="47" y="920"/>
                  </a:lnTo>
                  <a:lnTo>
                    <a:pt x="41" y="908"/>
                  </a:lnTo>
                  <a:lnTo>
                    <a:pt x="37" y="898"/>
                  </a:lnTo>
                  <a:lnTo>
                    <a:pt x="32" y="885"/>
                  </a:lnTo>
                  <a:lnTo>
                    <a:pt x="27" y="871"/>
                  </a:lnTo>
                  <a:lnTo>
                    <a:pt x="22" y="852"/>
                  </a:lnTo>
                  <a:lnTo>
                    <a:pt x="17" y="830"/>
                  </a:lnTo>
                  <a:lnTo>
                    <a:pt x="12" y="805"/>
                  </a:lnTo>
                  <a:lnTo>
                    <a:pt x="7" y="776"/>
                  </a:lnTo>
                  <a:lnTo>
                    <a:pt x="4" y="745"/>
                  </a:lnTo>
                  <a:lnTo>
                    <a:pt x="1" y="710"/>
                  </a:lnTo>
                  <a:lnTo>
                    <a:pt x="0" y="672"/>
                  </a:lnTo>
                  <a:lnTo>
                    <a:pt x="0" y="629"/>
                  </a:lnTo>
                  <a:lnTo>
                    <a:pt x="1" y="584"/>
                  </a:lnTo>
                  <a:lnTo>
                    <a:pt x="5" y="534"/>
                  </a:lnTo>
                  <a:lnTo>
                    <a:pt x="11" y="481"/>
                  </a:lnTo>
                  <a:lnTo>
                    <a:pt x="19" y="423"/>
                  </a:lnTo>
                  <a:lnTo>
                    <a:pt x="28" y="372"/>
                  </a:lnTo>
                  <a:lnTo>
                    <a:pt x="39" y="326"/>
                  </a:lnTo>
                  <a:lnTo>
                    <a:pt x="53" y="283"/>
                  </a:lnTo>
                  <a:lnTo>
                    <a:pt x="68" y="244"/>
                  </a:lnTo>
                  <a:lnTo>
                    <a:pt x="84" y="210"/>
                  </a:lnTo>
                  <a:lnTo>
                    <a:pt x="102" y="179"/>
                  </a:lnTo>
                  <a:lnTo>
                    <a:pt x="121" y="150"/>
                  </a:lnTo>
                  <a:lnTo>
                    <a:pt x="141" y="126"/>
                  </a:lnTo>
                  <a:lnTo>
                    <a:pt x="162" y="103"/>
                  </a:lnTo>
                  <a:lnTo>
                    <a:pt x="183" y="84"/>
                  </a:lnTo>
                  <a:lnTo>
                    <a:pt x="204" y="68"/>
                  </a:lnTo>
                  <a:lnTo>
                    <a:pt x="226" y="54"/>
                  </a:lnTo>
                  <a:lnTo>
                    <a:pt x="247" y="42"/>
                  </a:lnTo>
                  <a:lnTo>
                    <a:pt x="269" y="32"/>
                  </a:lnTo>
                  <a:lnTo>
                    <a:pt x="290" y="24"/>
                  </a:lnTo>
                  <a:lnTo>
                    <a:pt x="309" y="17"/>
                  </a:lnTo>
                  <a:lnTo>
                    <a:pt x="329" y="12"/>
                  </a:lnTo>
                  <a:lnTo>
                    <a:pt x="347" y="8"/>
                  </a:lnTo>
                  <a:lnTo>
                    <a:pt x="365" y="5"/>
                  </a:lnTo>
                  <a:lnTo>
                    <a:pt x="381" y="3"/>
                  </a:lnTo>
                  <a:lnTo>
                    <a:pt x="403" y="1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332">
              <a:extLst>
                <a:ext uri="{FF2B5EF4-FFF2-40B4-BE49-F238E27FC236}">
                  <a16:creationId xmlns:a16="http://schemas.microsoft.com/office/drawing/2014/main" id="{573098BE-FC11-FA49-B6D1-B8558202A2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4547" y="4452065"/>
              <a:ext cx="140361" cy="144296"/>
            </a:xfrm>
            <a:custGeom>
              <a:avLst/>
              <a:gdLst/>
              <a:ahLst/>
              <a:cxnLst>
                <a:cxn ang="0">
                  <a:pos x="41" y="0"/>
                </a:cxn>
                <a:cxn ang="0">
                  <a:pos x="53" y="0"/>
                </a:cxn>
                <a:cxn ang="0">
                  <a:pos x="64" y="1"/>
                </a:cxn>
                <a:cxn ang="0">
                  <a:pos x="75" y="6"/>
                </a:cxn>
                <a:cxn ang="0">
                  <a:pos x="84" y="12"/>
                </a:cxn>
                <a:cxn ang="0">
                  <a:pos x="92" y="19"/>
                </a:cxn>
                <a:cxn ang="0">
                  <a:pos x="96" y="24"/>
                </a:cxn>
                <a:cxn ang="0">
                  <a:pos x="103" y="39"/>
                </a:cxn>
                <a:cxn ang="0">
                  <a:pos x="106" y="49"/>
                </a:cxn>
                <a:cxn ang="0">
                  <a:pos x="107" y="58"/>
                </a:cxn>
                <a:cxn ang="0">
                  <a:pos x="106" y="69"/>
                </a:cxn>
                <a:cxn ang="0">
                  <a:pos x="102" y="78"/>
                </a:cxn>
                <a:cxn ang="0">
                  <a:pos x="97" y="88"/>
                </a:cxn>
                <a:cxn ang="0">
                  <a:pos x="89" y="96"/>
                </a:cxn>
                <a:cxn ang="0">
                  <a:pos x="79" y="103"/>
                </a:cxn>
                <a:cxn ang="0">
                  <a:pos x="65" y="108"/>
                </a:cxn>
                <a:cxn ang="0">
                  <a:pos x="47" y="110"/>
                </a:cxn>
                <a:cxn ang="0">
                  <a:pos x="6" y="75"/>
                </a:cxn>
                <a:cxn ang="0">
                  <a:pos x="6" y="73"/>
                </a:cxn>
                <a:cxn ang="0">
                  <a:pos x="4" y="68"/>
                </a:cxn>
                <a:cxn ang="0">
                  <a:pos x="2" y="61"/>
                </a:cxn>
                <a:cxn ang="0">
                  <a:pos x="0" y="52"/>
                </a:cxn>
                <a:cxn ang="0">
                  <a:pos x="1" y="41"/>
                </a:cxn>
                <a:cxn ang="0">
                  <a:pos x="4" y="31"/>
                </a:cxn>
                <a:cxn ang="0">
                  <a:pos x="9" y="20"/>
                </a:cxn>
                <a:cxn ang="0">
                  <a:pos x="19" y="10"/>
                </a:cxn>
                <a:cxn ang="0">
                  <a:pos x="30" y="3"/>
                </a:cxn>
                <a:cxn ang="0">
                  <a:pos x="41" y="0"/>
                </a:cxn>
              </a:cxnLst>
              <a:rect l="0" t="0" r="r" b="b"/>
              <a:pathLst>
                <a:path w="107" h="110">
                  <a:moveTo>
                    <a:pt x="41" y="0"/>
                  </a:moveTo>
                  <a:lnTo>
                    <a:pt x="53" y="0"/>
                  </a:lnTo>
                  <a:lnTo>
                    <a:pt x="64" y="1"/>
                  </a:lnTo>
                  <a:lnTo>
                    <a:pt x="75" y="6"/>
                  </a:lnTo>
                  <a:lnTo>
                    <a:pt x="84" y="12"/>
                  </a:lnTo>
                  <a:lnTo>
                    <a:pt x="92" y="19"/>
                  </a:lnTo>
                  <a:lnTo>
                    <a:pt x="96" y="24"/>
                  </a:lnTo>
                  <a:lnTo>
                    <a:pt x="103" y="39"/>
                  </a:lnTo>
                  <a:lnTo>
                    <a:pt x="106" y="49"/>
                  </a:lnTo>
                  <a:lnTo>
                    <a:pt x="107" y="58"/>
                  </a:lnTo>
                  <a:lnTo>
                    <a:pt x="106" y="69"/>
                  </a:lnTo>
                  <a:lnTo>
                    <a:pt x="102" y="78"/>
                  </a:lnTo>
                  <a:lnTo>
                    <a:pt x="97" y="88"/>
                  </a:lnTo>
                  <a:lnTo>
                    <a:pt x="89" y="96"/>
                  </a:lnTo>
                  <a:lnTo>
                    <a:pt x="79" y="103"/>
                  </a:lnTo>
                  <a:lnTo>
                    <a:pt x="65" y="108"/>
                  </a:lnTo>
                  <a:lnTo>
                    <a:pt x="47" y="110"/>
                  </a:lnTo>
                  <a:lnTo>
                    <a:pt x="6" y="75"/>
                  </a:lnTo>
                  <a:lnTo>
                    <a:pt x="6" y="73"/>
                  </a:lnTo>
                  <a:lnTo>
                    <a:pt x="4" y="68"/>
                  </a:lnTo>
                  <a:lnTo>
                    <a:pt x="2" y="61"/>
                  </a:lnTo>
                  <a:lnTo>
                    <a:pt x="0" y="52"/>
                  </a:lnTo>
                  <a:lnTo>
                    <a:pt x="1" y="41"/>
                  </a:lnTo>
                  <a:lnTo>
                    <a:pt x="4" y="31"/>
                  </a:lnTo>
                  <a:lnTo>
                    <a:pt x="9" y="20"/>
                  </a:lnTo>
                  <a:lnTo>
                    <a:pt x="19" y="10"/>
                  </a:lnTo>
                  <a:lnTo>
                    <a:pt x="30" y="3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217F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333">
              <a:extLst>
                <a:ext uri="{FF2B5EF4-FFF2-40B4-BE49-F238E27FC236}">
                  <a16:creationId xmlns:a16="http://schemas.microsoft.com/office/drawing/2014/main" id="{1A69F8A8-5DA3-6E46-846F-14D1757E3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3746" y="5100085"/>
              <a:ext cx="81330" cy="10887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23" y="2"/>
                </a:cxn>
                <a:cxn ang="0">
                  <a:pos x="32" y="8"/>
                </a:cxn>
                <a:cxn ang="0">
                  <a:pos x="42" y="17"/>
                </a:cxn>
                <a:cxn ang="0">
                  <a:pos x="50" y="29"/>
                </a:cxn>
                <a:cxn ang="0">
                  <a:pos x="56" y="40"/>
                </a:cxn>
                <a:cxn ang="0">
                  <a:pos x="60" y="52"/>
                </a:cxn>
                <a:cxn ang="0">
                  <a:pos x="62" y="61"/>
                </a:cxn>
                <a:cxn ang="0">
                  <a:pos x="62" y="70"/>
                </a:cxn>
                <a:cxn ang="0">
                  <a:pos x="60" y="77"/>
                </a:cxn>
                <a:cxn ang="0">
                  <a:pos x="56" y="81"/>
                </a:cxn>
                <a:cxn ang="0">
                  <a:pos x="49" y="83"/>
                </a:cxn>
                <a:cxn ang="0">
                  <a:pos x="40" y="81"/>
                </a:cxn>
                <a:cxn ang="0">
                  <a:pos x="30" y="75"/>
                </a:cxn>
                <a:cxn ang="0">
                  <a:pos x="21" y="65"/>
                </a:cxn>
                <a:cxn ang="0">
                  <a:pos x="12" y="53"/>
                </a:cxn>
                <a:cxn ang="0">
                  <a:pos x="6" y="42"/>
                </a:cxn>
                <a:cxn ang="0">
                  <a:pos x="2" y="32"/>
                </a:cxn>
                <a:cxn ang="0">
                  <a:pos x="0" y="22"/>
                </a:cxn>
                <a:cxn ang="0">
                  <a:pos x="0" y="13"/>
                </a:cxn>
                <a:cxn ang="0">
                  <a:pos x="2" y="6"/>
                </a:cxn>
                <a:cxn ang="0">
                  <a:pos x="6" y="1"/>
                </a:cxn>
                <a:cxn ang="0">
                  <a:pos x="14" y="0"/>
                </a:cxn>
              </a:cxnLst>
              <a:rect l="0" t="0" r="r" b="b"/>
              <a:pathLst>
                <a:path w="62" h="83">
                  <a:moveTo>
                    <a:pt x="14" y="0"/>
                  </a:moveTo>
                  <a:lnTo>
                    <a:pt x="23" y="2"/>
                  </a:lnTo>
                  <a:lnTo>
                    <a:pt x="32" y="8"/>
                  </a:lnTo>
                  <a:lnTo>
                    <a:pt x="42" y="17"/>
                  </a:lnTo>
                  <a:lnTo>
                    <a:pt x="50" y="29"/>
                  </a:lnTo>
                  <a:lnTo>
                    <a:pt x="56" y="40"/>
                  </a:lnTo>
                  <a:lnTo>
                    <a:pt x="60" y="52"/>
                  </a:lnTo>
                  <a:lnTo>
                    <a:pt x="62" y="61"/>
                  </a:lnTo>
                  <a:lnTo>
                    <a:pt x="62" y="70"/>
                  </a:lnTo>
                  <a:lnTo>
                    <a:pt x="60" y="77"/>
                  </a:lnTo>
                  <a:lnTo>
                    <a:pt x="56" y="81"/>
                  </a:lnTo>
                  <a:lnTo>
                    <a:pt x="49" y="83"/>
                  </a:lnTo>
                  <a:lnTo>
                    <a:pt x="40" y="81"/>
                  </a:lnTo>
                  <a:lnTo>
                    <a:pt x="30" y="75"/>
                  </a:lnTo>
                  <a:lnTo>
                    <a:pt x="21" y="65"/>
                  </a:lnTo>
                  <a:lnTo>
                    <a:pt x="12" y="53"/>
                  </a:lnTo>
                  <a:lnTo>
                    <a:pt x="6" y="42"/>
                  </a:lnTo>
                  <a:lnTo>
                    <a:pt x="2" y="32"/>
                  </a:lnTo>
                  <a:lnTo>
                    <a:pt x="0" y="22"/>
                  </a:lnTo>
                  <a:lnTo>
                    <a:pt x="0" y="13"/>
                  </a:lnTo>
                  <a:lnTo>
                    <a:pt x="2" y="6"/>
                  </a:lnTo>
                  <a:lnTo>
                    <a:pt x="6" y="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217F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334">
              <a:extLst>
                <a:ext uri="{FF2B5EF4-FFF2-40B4-BE49-F238E27FC236}">
                  <a16:creationId xmlns:a16="http://schemas.microsoft.com/office/drawing/2014/main" id="{0F8F2BF3-D30B-4B4B-88E3-FC4EB245B7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3883" y="5454266"/>
              <a:ext cx="205950" cy="108878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75" y="0"/>
                </a:cxn>
                <a:cxn ang="0">
                  <a:pos x="96" y="3"/>
                </a:cxn>
                <a:cxn ang="0">
                  <a:pos x="113" y="7"/>
                </a:cxn>
                <a:cxn ang="0">
                  <a:pos x="126" y="15"/>
                </a:cxn>
                <a:cxn ang="0">
                  <a:pos x="138" y="24"/>
                </a:cxn>
                <a:cxn ang="0">
                  <a:pos x="148" y="34"/>
                </a:cxn>
                <a:cxn ang="0">
                  <a:pos x="154" y="45"/>
                </a:cxn>
                <a:cxn ang="0">
                  <a:pos x="157" y="58"/>
                </a:cxn>
                <a:cxn ang="0">
                  <a:pos x="155" y="69"/>
                </a:cxn>
                <a:cxn ang="0">
                  <a:pos x="150" y="76"/>
                </a:cxn>
                <a:cxn ang="0">
                  <a:pos x="143" y="80"/>
                </a:cxn>
                <a:cxn ang="0">
                  <a:pos x="134" y="83"/>
                </a:cxn>
                <a:cxn ang="0">
                  <a:pos x="126" y="83"/>
                </a:cxn>
                <a:cxn ang="0">
                  <a:pos x="119" y="83"/>
                </a:cxn>
                <a:cxn ang="0">
                  <a:pos x="113" y="83"/>
                </a:cxn>
                <a:cxn ang="0">
                  <a:pos x="111" y="83"/>
                </a:cxn>
                <a:cxn ang="0">
                  <a:pos x="17" y="61"/>
                </a:cxn>
                <a:cxn ang="0">
                  <a:pos x="15" y="60"/>
                </a:cxn>
                <a:cxn ang="0">
                  <a:pos x="12" y="58"/>
                </a:cxn>
                <a:cxn ang="0">
                  <a:pos x="8" y="54"/>
                </a:cxn>
                <a:cxn ang="0">
                  <a:pos x="4" y="49"/>
                </a:cxn>
                <a:cxn ang="0">
                  <a:pos x="1" y="42"/>
                </a:cxn>
                <a:cxn ang="0">
                  <a:pos x="0" y="34"/>
                </a:cxn>
                <a:cxn ang="0">
                  <a:pos x="3" y="26"/>
                </a:cxn>
                <a:cxn ang="0">
                  <a:pos x="11" y="16"/>
                </a:cxn>
                <a:cxn ang="0">
                  <a:pos x="22" y="8"/>
                </a:cxn>
                <a:cxn ang="0">
                  <a:pos x="37" y="3"/>
                </a:cxn>
                <a:cxn ang="0">
                  <a:pos x="55" y="0"/>
                </a:cxn>
              </a:cxnLst>
              <a:rect l="0" t="0" r="r" b="b"/>
              <a:pathLst>
                <a:path w="157" h="83">
                  <a:moveTo>
                    <a:pt x="55" y="0"/>
                  </a:moveTo>
                  <a:lnTo>
                    <a:pt x="75" y="0"/>
                  </a:lnTo>
                  <a:lnTo>
                    <a:pt x="96" y="3"/>
                  </a:lnTo>
                  <a:lnTo>
                    <a:pt x="113" y="7"/>
                  </a:lnTo>
                  <a:lnTo>
                    <a:pt x="126" y="15"/>
                  </a:lnTo>
                  <a:lnTo>
                    <a:pt x="138" y="24"/>
                  </a:lnTo>
                  <a:lnTo>
                    <a:pt x="148" y="34"/>
                  </a:lnTo>
                  <a:lnTo>
                    <a:pt x="154" y="45"/>
                  </a:lnTo>
                  <a:lnTo>
                    <a:pt x="157" y="58"/>
                  </a:lnTo>
                  <a:lnTo>
                    <a:pt x="155" y="69"/>
                  </a:lnTo>
                  <a:lnTo>
                    <a:pt x="150" y="76"/>
                  </a:lnTo>
                  <a:lnTo>
                    <a:pt x="143" y="80"/>
                  </a:lnTo>
                  <a:lnTo>
                    <a:pt x="134" y="83"/>
                  </a:lnTo>
                  <a:lnTo>
                    <a:pt x="126" y="83"/>
                  </a:lnTo>
                  <a:lnTo>
                    <a:pt x="119" y="83"/>
                  </a:lnTo>
                  <a:lnTo>
                    <a:pt x="113" y="83"/>
                  </a:lnTo>
                  <a:lnTo>
                    <a:pt x="111" y="83"/>
                  </a:lnTo>
                  <a:lnTo>
                    <a:pt x="17" y="61"/>
                  </a:lnTo>
                  <a:lnTo>
                    <a:pt x="15" y="60"/>
                  </a:lnTo>
                  <a:lnTo>
                    <a:pt x="12" y="58"/>
                  </a:lnTo>
                  <a:lnTo>
                    <a:pt x="8" y="54"/>
                  </a:lnTo>
                  <a:lnTo>
                    <a:pt x="4" y="49"/>
                  </a:lnTo>
                  <a:lnTo>
                    <a:pt x="1" y="42"/>
                  </a:lnTo>
                  <a:lnTo>
                    <a:pt x="0" y="34"/>
                  </a:lnTo>
                  <a:lnTo>
                    <a:pt x="3" y="26"/>
                  </a:lnTo>
                  <a:lnTo>
                    <a:pt x="11" y="16"/>
                  </a:lnTo>
                  <a:lnTo>
                    <a:pt x="22" y="8"/>
                  </a:lnTo>
                  <a:lnTo>
                    <a:pt x="37" y="3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217F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335">
              <a:extLst>
                <a:ext uri="{FF2B5EF4-FFF2-40B4-BE49-F238E27FC236}">
                  <a16:creationId xmlns:a16="http://schemas.microsoft.com/office/drawing/2014/main" id="{F7D76033-8F6C-E640-830D-BB0AF58E21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3046" y="5487061"/>
              <a:ext cx="245304" cy="585054"/>
            </a:xfrm>
            <a:custGeom>
              <a:avLst/>
              <a:gdLst/>
              <a:ahLst/>
              <a:cxnLst>
                <a:cxn ang="0">
                  <a:pos x="113" y="0"/>
                </a:cxn>
                <a:cxn ang="0">
                  <a:pos x="127" y="0"/>
                </a:cxn>
                <a:cxn ang="0">
                  <a:pos x="142" y="3"/>
                </a:cxn>
                <a:cxn ang="0">
                  <a:pos x="158" y="8"/>
                </a:cxn>
                <a:cxn ang="0">
                  <a:pos x="170" y="15"/>
                </a:cxn>
                <a:cxn ang="0">
                  <a:pos x="179" y="23"/>
                </a:cxn>
                <a:cxn ang="0">
                  <a:pos x="185" y="32"/>
                </a:cxn>
                <a:cxn ang="0">
                  <a:pos x="187" y="41"/>
                </a:cxn>
                <a:cxn ang="0">
                  <a:pos x="186" y="43"/>
                </a:cxn>
                <a:cxn ang="0">
                  <a:pos x="184" y="47"/>
                </a:cxn>
                <a:cxn ang="0">
                  <a:pos x="180" y="54"/>
                </a:cxn>
                <a:cxn ang="0">
                  <a:pos x="174" y="65"/>
                </a:cxn>
                <a:cxn ang="0">
                  <a:pos x="169" y="78"/>
                </a:cxn>
                <a:cxn ang="0">
                  <a:pos x="162" y="95"/>
                </a:cxn>
                <a:cxn ang="0">
                  <a:pos x="156" y="115"/>
                </a:cxn>
                <a:cxn ang="0">
                  <a:pos x="149" y="138"/>
                </a:cxn>
                <a:cxn ang="0">
                  <a:pos x="143" y="165"/>
                </a:cxn>
                <a:cxn ang="0">
                  <a:pos x="137" y="195"/>
                </a:cxn>
                <a:cxn ang="0">
                  <a:pos x="133" y="229"/>
                </a:cxn>
                <a:cxn ang="0">
                  <a:pos x="129" y="267"/>
                </a:cxn>
                <a:cxn ang="0">
                  <a:pos x="128" y="309"/>
                </a:cxn>
                <a:cxn ang="0">
                  <a:pos x="128" y="353"/>
                </a:cxn>
                <a:cxn ang="0">
                  <a:pos x="129" y="403"/>
                </a:cxn>
                <a:cxn ang="0">
                  <a:pos x="3" y="446"/>
                </a:cxn>
                <a:cxn ang="0">
                  <a:pos x="3" y="443"/>
                </a:cxn>
                <a:cxn ang="0">
                  <a:pos x="3" y="436"/>
                </a:cxn>
                <a:cxn ang="0">
                  <a:pos x="2" y="423"/>
                </a:cxn>
                <a:cxn ang="0">
                  <a:pos x="1" y="405"/>
                </a:cxn>
                <a:cxn ang="0">
                  <a:pos x="0" y="383"/>
                </a:cxn>
                <a:cxn ang="0">
                  <a:pos x="0" y="358"/>
                </a:cxn>
                <a:cxn ang="0">
                  <a:pos x="2" y="329"/>
                </a:cxn>
                <a:cxn ang="0">
                  <a:pos x="3" y="297"/>
                </a:cxn>
                <a:cxn ang="0">
                  <a:pos x="7" y="263"/>
                </a:cxn>
                <a:cxn ang="0">
                  <a:pos x="12" y="225"/>
                </a:cxn>
                <a:cxn ang="0">
                  <a:pos x="19" y="187"/>
                </a:cxn>
                <a:cxn ang="0">
                  <a:pos x="29" y="147"/>
                </a:cxn>
                <a:cxn ang="0">
                  <a:pos x="40" y="104"/>
                </a:cxn>
                <a:cxn ang="0">
                  <a:pos x="54" y="62"/>
                </a:cxn>
                <a:cxn ang="0">
                  <a:pos x="72" y="20"/>
                </a:cxn>
                <a:cxn ang="0">
                  <a:pos x="75" y="16"/>
                </a:cxn>
                <a:cxn ang="0">
                  <a:pos x="79" y="12"/>
                </a:cxn>
                <a:cxn ang="0">
                  <a:pos x="85" y="7"/>
                </a:cxn>
                <a:cxn ang="0">
                  <a:pos x="92" y="4"/>
                </a:cxn>
                <a:cxn ang="0">
                  <a:pos x="102" y="1"/>
                </a:cxn>
                <a:cxn ang="0">
                  <a:pos x="113" y="0"/>
                </a:cxn>
              </a:cxnLst>
              <a:rect l="0" t="0" r="r" b="b"/>
              <a:pathLst>
                <a:path w="187" h="446">
                  <a:moveTo>
                    <a:pt x="113" y="0"/>
                  </a:moveTo>
                  <a:lnTo>
                    <a:pt x="127" y="0"/>
                  </a:lnTo>
                  <a:lnTo>
                    <a:pt x="142" y="3"/>
                  </a:lnTo>
                  <a:lnTo>
                    <a:pt x="158" y="8"/>
                  </a:lnTo>
                  <a:lnTo>
                    <a:pt x="170" y="15"/>
                  </a:lnTo>
                  <a:lnTo>
                    <a:pt x="179" y="23"/>
                  </a:lnTo>
                  <a:lnTo>
                    <a:pt x="185" y="32"/>
                  </a:lnTo>
                  <a:lnTo>
                    <a:pt x="187" y="41"/>
                  </a:lnTo>
                  <a:lnTo>
                    <a:pt x="186" y="43"/>
                  </a:lnTo>
                  <a:lnTo>
                    <a:pt x="184" y="47"/>
                  </a:lnTo>
                  <a:lnTo>
                    <a:pt x="180" y="54"/>
                  </a:lnTo>
                  <a:lnTo>
                    <a:pt x="174" y="65"/>
                  </a:lnTo>
                  <a:lnTo>
                    <a:pt x="169" y="78"/>
                  </a:lnTo>
                  <a:lnTo>
                    <a:pt x="162" y="95"/>
                  </a:lnTo>
                  <a:lnTo>
                    <a:pt x="156" y="115"/>
                  </a:lnTo>
                  <a:lnTo>
                    <a:pt x="149" y="138"/>
                  </a:lnTo>
                  <a:lnTo>
                    <a:pt x="143" y="165"/>
                  </a:lnTo>
                  <a:lnTo>
                    <a:pt x="137" y="195"/>
                  </a:lnTo>
                  <a:lnTo>
                    <a:pt x="133" y="229"/>
                  </a:lnTo>
                  <a:lnTo>
                    <a:pt x="129" y="267"/>
                  </a:lnTo>
                  <a:lnTo>
                    <a:pt x="128" y="309"/>
                  </a:lnTo>
                  <a:lnTo>
                    <a:pt x="128" y="353"/>
                  </a:lnTo>
                  <a:lnTo>
                    <a:pt x="129" y="403"/>
                  </a:lnTo>
                  <a:lnTo>
                    <a:pt x="3" y="446"/>
                  </a:lnTo>
                  <a:lnTo>
                    <a:pt x="3" y="443"/>
                  </a:lnTo>
                  <a:lnTo>
                    <a:pt x="3" y="436"/>
                  </a:lnTo>
                  <a:lnTo>
                    <a:pt x="2" y="423"/>
                  </a:lnTo>
                  <a:lnTo>
                    <a:pt x="1" y="405"/>
                  </a:lnTo>
                  <a:lnTo>
                    <a:pt x="0" y="383"/>
                  </a:lnTo>
                  <a:lnTo>
                    <a:pt x="0" y="358"/>
                  </a:lnTo>
                  <a:lnTo>
                    <a:pt x="2" y="329"/>
                  </a:lnTo>
                  <a:lnTo>
                    <a:pt x="3" y="297"/>
                  </a:lnTo>
                  <a:lnTo>
                    <a:pt x="7" y="263"/>
                  </a:lnTo>
                  <a:lnTo>
                    <a:pt x="12" y="225"/>
                  </a:lnTo>
                  <a:lnTo>
                    <a:pt x="19" y="187"/>
                  </a:lnTo>
                  <a:lnTo>
                    <a:pt x="29" y="147"/>
                  </a:lnTo>
                  <a:lnTo>
                    <a:pt x="40" y="104"/>
                  </a:lnTo>
                  <a:lnTo>
                    <a:pt x="54" y="62"/>
                  </a:lnTo>
                  <a:lnTo>
                    <a:pt x="72" y="20"/>
                  </a:lnTo>
                  <a:lnTo>
                    <a:pt x="75" y="16"/>
                  </a:lnTo>
                  <a:lnTo>
                    <a:pt x="79" y="12"/>
                  </a:lnTo>
                  <a:lnTo>
                    <a:pt x="85" y="7"/>
                  </a:lnTo>
                  <a:lnTo>
                    <a:pt x="92" y="4"/>
                  </a:lnTo>
                  <a:lnTo>
                    <a:pt x="102" y="1"/>
                  </a:lnTo>
                  <a:lnTo>
                    <a:pt x="11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336">
              <a:extLst>
                <a:ext uri="{FF2B5EF4-FFF2-40B4-BE49-F238E27FC236}">
                  <a16:creationId xmlns:a16="http://schemas.microsoft.com/office/drawing/2014/main" id="{06816113-431D-784F-93A9-5AFB7C26C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4662" y="5973731"/>
              <a:ext cx="487983" cy="203326"/>
            </a:xfrm>
            <a:custGeom>
              <a:avLst/>
              <a:gdLst/>
              <a:ahLst/>
              <a:cxnLst>
                <a:cxn ang="0">
                  <a:pos x="211" y="0"/>
                </a:cxn>
                <a:cxn ang="0">
                  <a:pos x="236" y="2"/>
                </a:cxn>
                <a:cxn ang="0">
                  <a:pos x="260" y="7"/>
                </a:cxn>
                <a:cxn ang="0">
                  <a:pos x="280" y="15"/>
                </a:cxn>
                <a:cxn ang="0">
                  <a:pos x="297" y="23"/>
                </a:cxn>
                <a:cxn ang="0">
                  <a:pos x="312" y="34"/>
                </a:cxn>
                <a:cxn ang="0">
                  <a:pos x="325" y="46"/>
                </a:cxn>
                <a:cxn ang="0">
                  <a:pos x="336" y="59"/>
                </a:cxn>
                <a:cxn ang="0">
                  <a:pos x="345" y="72"/>
                </a:cxn>
                <a:cxn ang="0">
                  <a:pos x="353" y="85"/>
                </a:cxn>
                <a:cxn ang="0">
                  <a:pos x="359" y="98"/>
                </a:cxn>
                <a:cxn ang="0">
                  <a:pos x="363" y="111"/>
                </a:cxn>
                <a:cxn ang="0">
                  <a:pos x="367" y="124"/>
                </a:cxn>
                <a:cxn ang="0">
                  <a:pos x="369" y="134"/>
                </a:cxn>
                <a:cxn ang="0">
                  <a:pos x="370" y="143"/>
                </a:cxn>
                <a:cxn ang="0">
                  <a:pos x="371" y="149"/>
                </a:cxn>
                <a:cxn ang="0">
                  <a:pos x="372" y="153"/>
                </a:cxn>
                <a:cxn ang="0">
                  <a:pos x="372" y="155"/>
                </a:cxn>
                <a:cxn ang="0">
                  <a:pos x="0" y="155"/>
                </a:cxn>
                <a:cxn ang="0">
                  <a:pos x="0" y="153"/>
                </a:cxn>
                <a:cxn ang="0">
                  <a:pos x="1" y="149"/>
                </a:cxn>
                <a:cxn ang="0">
                  <a:pos x="3" y="142"/>
                </a:cxn>
                <a:cxn ang="0">
                  <a:pos x="5" y="132"/>
                </a:cxn>
                <a:cxn ang="0">
                  <a:pos x="9" y="122"/>
                </a:cxn>
                <a:cxn ang="0">
                  <a:pos x="14" y="110"/>
                </a:cxn>
                <a:cxn ang="0">
                  <a:pos x="20" y="97"/>
                </a:cxn>
                <a:cxn ang="0">
                  <a:pos x="28" y="83"/>
                </a:cxn>
                <a:cxn ang="0">
                  <a:pos x="39" y="69"/>
                </a:cxn>
                <a:cxn ang="0">
                  <a:pos x="51" y="55"/>
                </a:cxn>
                <a:cxn ang="0">
                  <a:pos x="66" y="42"/>
                </a:cxn>
                <a:cxn ang="0">
                  <a:pos x="84" y="31"/>
                </a:cxn>
                <a:cxn ang="0">
                  <a:pos x="104" y="20"/>
                </a:cxn>
                <a:cxn ang="0">
                  <a:pos x="127" y="11"/>
                </a:cxn>
                <a:cxn ang="0">
                  <a:pos x="153" y="5"/>
                </a:cxn>
                <a:cxn ang="0">
                  <a:pos x="182" y="1"/>
                </a:cxn>
                <a:cxn ang="0">
                  <a:pos x="211" y="0"/>
                </a:cxn>
              </a:cxnLst>
              <a:rect l="0" t="0" r="r" b="b"/>
              <a:pathLst>
                <a:path w="372" h="155">
                  <a:moveTo>
                    <a:pt x="211" y="0"/>
                  </a:moveTo>
                  <a:lnTo>
                    <a:pt x="236" y="2"/>
                  </a:lnTo>
                  <a:lnTo>
                    <a:pt x="260" y="7"/>
                  </a:lnTo>
                  <a:lnTo>
                    <a:pt x="280" y="15"/>
                  </a:lnTo>
                  <a:lnTo>
                    <a:pt x="297" y="23"/>
                  </a:lnTo>
                  <a:lnTo>
                    <a:pt x="312" y="34"/>
                  </a:lnTo>
                  <a:lnTo>
                    <a:pt x="325" y="46"/>
                  </a:lnTo>
                  <a:lnTo>
                    <a:pt x="336" y="59"/>
                  </a:lnTo>
                  <a:lnTo>
                    <a:pt x="345" y="72"/>
                  </a:lnTo>
                  <a:lnTo>
                    <a:pt x="353" y="85"/>
                  </a:lnTo>
                  <a:lnTo>
                    <a:pt x="359" y="98"/>
                  </a:lnTo>
                  <a:lnTo>
                    <a:pt x="363" y="111"/>
                  </a:lnTo>
                  <a:lnTo>
                    <a:pt x="367" y="124"/>
                  </a:lnTo>
                  <a:lnTo>
                    <a:pt x="369" y="134"/>
                  </a:lnTo>
                  <a:lnTo>
                    <a:pt x="370" y="143"/>
                  </a:lnTo>
                  <a:lnTo>
                    <a:pt x="371" y="149"/>
                  </a:lnTo>
                  <a:lnTo>
                    <a:pt x="372" y="153"/>
                  </a:lnTo>
                  <a:lnTo>
                    <a:pt x="372" y="155"/>
                  </a:lnTo>
                  <a:lnTo>
                    <a:pt x="0" y="155"/>
                  </a:lnTo>
                  <a:lnTo>
                    <a:pt x="0" y="153"/>
                  </a:lnTo>
                  <a:lnTo>
                    <a:pt x="1" y="149"/>
                  </a:lnTo>
                  <a:lnTo>
                    <a:pt x="3" y="142"/>
                  </a:lnTo>
                  <a:lnTo>
                    <a:pt x="5" y="132"/>
                  </a:lnTo>
                  <a:lnTo>
                    <a:pt x="9" y="122"/>
                  </a:lnTo>
                  <a:lnTo>
                    <a:pt x="14" y="110"/>
                  </a:lnTo>
                  <a:lnTo>
                    <a:pt x="20" y="97"/>
                  </a:lnTo>
                  <a:lnTo>
                    <a:pt x="28" y="83"/>
                  </a:lnTo>
                  <a:lnTo>
                    <a:pt x="39" y="69"/>
                  </a:lnTo>
                  <a:lnTo>
                    <a:pt x="51" y="55"/>
                  </a:lnTo>
                  <a:lnTo>
                    <a:pt x="66" y="42"/>
                  </a:lnTo>
                  <a:lnTo>
                    <a:pt x="84" y="31"/>
                  </a:lnTo>
                  <a:lnTo>
                    <a:pt x="104" y="20"/>
                  </a:lnTo>
                  <a:lnTo>
                    <a:pt x="127" y="11"/>
                  </a:lnTo>
                  <a:lnTo>
                    <a:pt x="153" y="5"/>
                  </a:lnTo>
                  <a:lnTo>
                    <a:pt x="182" y="1"/>
                  </a:lnTo>
                  <a:lnTo>
                    <a:pt x="211" y="0"/>
                  </a:lnTo>
                  <a:close/>
                </a:path>
              </a:pathLst>
            </a:custGeom>
            <a:solidFill>
              <a:srgbClr val="217F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337">
              <a:extLst>
                <a:ext uri="{FF2B5EF4-FFF2-40B4-BE49-F238E27FC236}">
                  <a16:creationId xmlns:a16="http://schemas.microsoft.com/office/drawing/2014/main" id="{A02BF129-544B-FA4D-862F-C96F58918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4964" y="5973731"/>
              <a:ext cx="487983" cy="203326"/>
            </a:xfrm>
            <a:custGeom>
              <a:avLst/>
              <a:gdLst/>
              <a:ahLst/>
              <a:cxnLst>
                <a:cxn ang="0">
                  <a:pos x="211" y="0"/>
                </a:cxn>
                <a:cxn ang="0">
                  <a:pos x="237" y="2"/>
                </a:cxn>
                <a:cxn ang="0">
                  <a:pos x="260" y="7"/>
                </a:cxn>
                <a:cxn ang="0">
                  <a:pos x="280" y="15"/>
                </a:cxn>
                <a:cxn ang="0">
                  <a:pos x="297" y="23"/>
                </a:cxn>
                <a:cxn ang="0">
                  <a:pos x="313" y="34"/>
                </a:cxn>
                <a:cxn ang="0">
                  <a:pos x="326" y="46"/>
                </a:cxn>
                <a:cxn ang="0">
                  <a:pos x="337" y="59"/>
                </a:cxn>
                <a:cxn ang="0">
                  <a:pos x="346" y="72"/>
                </a:cxn>
                <a:cxn ang="0">
                  <a:pos x="353" y="85"/>
                </a:cxn>
                <a:cxn ang="0">
                  <a:pos x="359" y="98"/>
                </a:cxn>
                <a:cxn ang="0">
                  <a:pos x="364" y="111"/>
                </a:cxn>
                <a:cxn ang="0">
                  <a:pos x="367" y="124"/>
                </a:cxn>
                <a:cxn ang="0">
                  <a:pos x="370" y="134"/>
                </a:cxn>
                <a:cxn ang="0">
                  <a:pos x="371" y="143"/>
                </a:cxn>
                <a:cxn ang="0">
                  <a:pos x="371" y="149"/>
                </a:cxn>
                <a:cxn ang="0">
                  <a:pos x="372" y="153"/>
                </a:cxn>
                <a:cxn ang="0">
                  <a:pos x="372" y="155"/>
                </a:cxn>
                <a:cxn ang="0">
                  <a:pos x="0" y="155"/>
                </a:cxn>
                <a:cxn ang="0">
                  <a:pos x="0" y="153"/>
                </a:cxn>
                <a:cxn ang="0">
                  <a:pos x="1" y="149"/>
                </a:cxn>
                <a:cxn ang="0">
                  <a:pos x="3" y="142"/>
                </a:cxn>
                <a:cxn ang="0">
                  <a:pos x="6" y="132"/>
                </a:cxn>
                <a:cxn ang="0">
                  <a:pos x="9" y="122"/>
                </a:cxn>
                <a:cxn ang="0">
                  <a:pos x="14" y="110"/>
                </a:cxn>
                <a:cxn ang="0">
                  <a:pos x="20" y="97"/>
                </a:cxn>
                <a:cxn ang="0">
                  <a:pos x="29" y="83"/>
                </a:cxn>
                <a:cxn ang="0">
                  <a:pos x="39" y="69"/>
                </a:cxn>
                <a:cxn ang="0">
                  <a:pos x="51" y="55"/>
                </a:cxn>
                <a:cxn ang="0">
                  <a:pos x="67" y="42"/>
                </a:cxn>
                <a:cxn ang="0">
                  <a:pos x="84" y="31"/>
                </a:cxn>
                <a:cxn ang="0">
                  <a:pos x="104" y="20"/>
                </a:cxn>
                <a:cxn ang="0">
                  <a:pos x="127" y="11"/>
                </a:cxn>
                <a:cxn ang="0">
                  <a:pos x="153" y="5"/>
                </a:cxn>
                <a:cxn ang="0">
                  <a:pos x="182" y="1"/>
                </a:cxn>
                <a:cxn ang="0">
                  <a:pos x="211" y="0"/>
                </a:cxn>
              </a:cxnLst>
              <a:rect l="0" t="0" r="r" b="b"/>
              <a:pathLst>
                <a:path w="372" h="155">
                  <a:moveTo>
                    <a:pt x="211" y="0"/>
                  </a:moveTo>
                  <a:lnTo>
                    <a:pt x="237" y="2"/>
                  </a:lnTo>
                  <a:lnTo>
                    <a:pt x="260" y="7"/>
                  </a:lnTo>
                  <a:lnTo>
                    <a:pt x="280" y="15"/>
                  </a:lnTo>
                  <a:lnTo>
                    <a:pt x="297" y="23"/>
                  </a:lnTo>
                  <a:lnTo>
                    <a:pt x="313" y="34"/>
                  </a:lnTo>
                  <a:lnTo>
                    <a:pt x="326" y="46"/>
                  </a:lnTo>
                  <a:lnTo>
                    <a:pt x="337" y="59"/>
                  </a:lnTo>
                  <a:lnTo>
                    <a:pt x="346" y="72"/>
                  </a:lnTo>
                  <a:lnTo>
                    <a:pt x="353" y="85"/>
                  </a:lnTo>
                  <a:lnTo>
                    <a:pt x="359" y="98"/>
                  </a:lnTo>
                  <a:lnTo>
                    <a:pt x="364" y="111"/>
                  </a:lnTo>
                  <a:lnTo>
                    <a:pt x="367" y="124"/>
                  </a:lnTo>
                  <a:lnTo>
                    <a:pt x="370" y="134"/>
                  </a:lnTo>
                  <a:lnTo>
                    <a:pt x="371" y="143"/>
                  </a:lnTo>
                  <a:lnTo>
                    <a:pt x="371" y="149"/>
                  </a:lnTo>
                  <a:lnTo>
                    <a:pt x="372" y="153"/>
                  </a:lnTo>
                  <a:lnTo>
                    <a:pt x="372" y="155"/>
                  </a:lnTo>
                  <a:lnTo>
                    <a:pt x="0" y="155"/>
                  </a:lnTo>
                  <a:lnTo>
                    <a:pt x="0" y="153"/>
                  </a:lnTo>
                  <a:lnTo>
                    <a:pt x="1" y="149"/>
                  </a:lnTo>
                  <a:lnTo>
                    <a:pt x="3" y="142"/>
                  </a:lnTo>
                  <a:lnTo>
                    <a:pt x="6" y="132"/>
                  </a:lnTo>
                  <a:lnTo>
                    <a:pt x="9" y="122"/>
                  </a:lnTo>
                  <a:lnTo>
                    <a:pt x="14" y="110"/>
                  </a:lnTo>
                  <a:lnTo>
                    <a:pt x="20" y="97"/>
                  </a:lnTo>
                  <a:lnTo>
                    <a:pt x="29" y="83"/>
                  </a:lnTo>
                  <a:lnTo>
                    <a:pt x="39" y="69"/>
                  </a:lnTo>
                  <a:lnTo>
                    <a:pt x="51" y="55"/>
                  </a:lnTo>
                  <a:lnTo>
                    <a:pt x="67" y="42"/>
                  </a:lnTo>
                  <a:lnTo>
                    <a:pt x="84" y="31"/>
                  </a:lnTo>
                  <a:lnTo>
                    <a:pt x="104" y="20"/>
                  </a:lnTo>
                  <a:lnTo>
                    <a:pt x="127" y="11"/>
                  </a:lnTo>
                  <a:lnTo>
                    <a:pt x="153" y="5"/>
                  </a:lnTo>
                  <a:lnTo>
                    <a:pt x="182" y="1"/>
                  </a:lnTo>
                  <a:lnTo>
                    <a:pt x="211" y="0"/>
                  </a:lnTo>
                  <a:close/>
                </a:path>
              </a:pathLst>
            </a:custGeom>
            <a:solidFill>
              <a:srgbClr val="217F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338">
              <a:extLst>
                <a:ext uri="{FF2B5EF4-FFF2-40B4-BE49-F238E27FC236}">
                  <a16:creationId xmlns:a16="http://schemas.microsoft.com/office/drawing/2014/main" id="{E1A9A230-96E2-474E-B228-461FBD49D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8294" y="5782211"/>
              <a:ext cx="167908" cy="103631"/>
            </a:xfrm>
            <a:custGeom>
              <a:avLst/>
              <a:gdLst/>
              <a:ahLst/>
              <a:cxnLst>
                <a:cxn ang="0">
                  <a:pos x="68" y="0"/>
                </a:cxn>
                <a:cxn ang="0">
                  <a:pos x="85" y="0"/>
                </a:cxn>
                <a:cxn ang="0">
                  <a:pos x="101" y="4"/>
                </a:cxn>
                <a:cxn ang="0">
                  <a:pos x="116" y="9"/>
                </a:cxn>
                <a:cxn ang="0">
                  <a:pos x="128" y="15"/>
                </a:cxn>
                <a:cxn ang="0">
                  <a:pos x="126" y="40"/>
                </a:cxn>
                <a:cxn ang="0">
                  <a:pos x="125" y="66"/>
                </a:cxn>
                <a:cxn ang="0">
                  <a:pos x="109" y="73"/>
                </a:cxn>
                <a:cxn ang="0">
                  <a:pos x="89" y="77"/>
                </a:cxn>
                <a:cxn ang="0">
                  <a:pos x="68" y="79"/>
                </a:cxn>
                <a:cxn ang="0">
                  <a:pos x="47" y="77"/>
                </a:cxn>
                <a:cxn ang="0">
                  <a:pos x="28" y="74"/>
                </a:cxn>
                <a:cxn ang="0">
                  <a:pos x="12" y="68"/>
                </a:cxn>
                <a:cxn ang="0">
                  <a:pos x="0" y="59"/>
                </a:cxn>
                <a:cxn ang="0">
                  <a:pos x="6" y="16"/>
                </a:cxn>
                <a:cxn ang="0">
                  <a:pos x="18" y="9"/>
                </a:cxn>
                <a:cxn ang="0">
                  <a:pos x="32" y="4"/>
                </a:cxn>
                <a:cxn ang="0">
                  <a:pos x="49" y="0"/>
                </a:cxn>
                <a:cxn ang="0">
                  <a:pos x="68" y="0"/>
                </a:cxn>
              </a:cxnLst>
              <a:rect l="0" t="0" r="r" b="b"/>
              <a:pathLst>
                <a:path w="128" h="79">
                  <a:moveTo>
                    <a:pt x="68" y="0"/>
                  </a:moveTo>
                  <a:lnTo>
                    <a:pt x="85" y="0"/>
                  </a:lnTo>
                  <a:lnTo>
                    <a:pt x="101" y="4"/>
                  </a:lnTo>
                  <a:lnTo>
                    <a:pt x="116" y="9"/>
                  </a:lnTo>
                  <a:lnTo>
                    <a:pt x="128" y="15"/>
                  </a:lnTo>
                  <a:lnTo>
                    <a:pt x="126" y="40"/>
                  </a:lnTo>
                  <a:lnTo>
                    <a:pt x="125" y="66"/>
                  </a:lnTo>
                  <a:lnTo>
                    <a:pt x="109" y="73"/>
                  </a:lnTo>
                  <a:lnTo>
                    <a:pt x="89" y="77"/>
                  </a:lnTo>
                  <a:lnTo>
                    <a:pt x="68" y="79"/>
                  </a:lnTo>
                  <a:lnTo>
                    <a:pt x="47" y="77"/>
                  </a:lnTo>
                  <a:lnTo>
                    <a:pt x="28" y="74"/>
                  </a:lnTo>
                  <a:lnTo>
                    <a:pt x="12" y="68"/>
                  </a:lnTo>
                  <a:lnTo>
                    <a:pt x="0" y="59"/>
                  </a:lnTo>
                  <a:lnTo>
                    <a:pt x="6" y="16"/>
                  </a:lnTo>
                  <a:lnTo>
                    <a:pt x="18" y="9"/>
                  </a:lnTo>
                  <a:lnTo>
                    <a:pt x="32" y="4"/>
                  </a:lnTo>
                  <a:lnTo>
                    <a:pt x="49" y="0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339">
              <a:extLst>
                <a:ext uri="{FF2B5EF4-FFF2-40B4-BE49-F238E27FC236}">
                  <a16:creationId xmlns:a16="http://schemas.microsoft.com/office/drawing/2014/main" id="{267B36E4-FE4A-BC4F-9054-73B00FE8D4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1734" y="5762535"/>
              <a:ext cx="202014" cy="103631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98" y="2"/>
                </a:cxn>
                <a:cxn ang="0">
                  <a:pos x="116" y="5"/>
                </a:cxn>
                <a:cxn ang="0">
                  <a:pos x="131" y="12"/>
                </a:cxn>
                <a:cxn ang="0">
                  <a:pos x="143" y="20"/>
                </a:cxn>
                <a:cxn ang="0">
                  <a:pos x="151" y="29"/>
                </a:cxn>
                <a:cxn ang="0">
                  <a:pos x="154" y="40"/>
                </a:cxn>
                <a:cxn ang="0">
                  <a:pos x="151" y="50"/>
                </a:cxn>
                <a:cxn ang="0">
                  <a:pos x="143" y="60"/>
                </a:cxn>
                <a:cxn ang="0">
                  <a:pos x="131" y="67"/>
                </a:cxn>
                <a:cxn ang="0">
                  <a:pos x="116" y="74"/>
                </a:cxn>
                <a:cxn ang="0">
                  <a:pos x="98" y="78"/>
                </a:cxn>
                <a:cxn ang="0">
                  <a:pos x="77" y="79"/>
                </a:cxn>
                <a:cxn ang="0">
                  <a:pos x="56" y="78"/>
                </a:cxn>
                <a:cxn ang="0">
                  <a:pos x="38" y="74"/>
                </a:cxn>
                <a:cxn ang="0">
                  <a:pos x="23" y="67"/>
                </a:cxn>
                <a:cxn ang="0">
                  <a:pos x="11" y="60"/>
                </a:cxn>
                <a:cxn ang="0">
                  <a:pos x="3" y="50"/>
                </a:cxn>
                <a:cxn ang="0">
                  <a:pos x="0" y="40"/>
                </a:cxn>
                <a:cxn ang="0">
                  <a:pos x="3" y="29"/>
                </a:cxn>
                <a:cxn ang="0">
                  <a:pos x="11" y="20"/>
                </a:cxn>
                <a:cxn ang="0">
                  <a:pos x="23" y="12"/>
                </a:cxn>
                <a:cxn ang="0">
                  <a:pos x="38" y="5"/>
                </a:cxn>
                <a:cxn ang="0">
                  <a:pos x="56" y="2"/>
                </a:cxn>
                <a:cxn ang="0">
                  <a:pos x="77" y="0"/>
                </a:cxn>
              </a:cxnLst>
              <a:rect l="0" t="0" r="r" b="b"/>
              <a:pathLst>
                <a:path w="154" h="79">
                  <a:moveTo>
                    <a:pt x="77" y="0"/>
                  </a:moveTo>
                  <a:lnTo>
                    <a:pt x="98" y="2"/>
                  </a:lnTo>
                  <a:lnTo>
                    <a:pt x="116" y="5"/>
                  </a:lnTo>
                  <a:lnTo>
                    <a:pt x="131" y="12"/>
                  </a:lnTo>
                  <a:lnTo>
                    <a:pt x="143" y="20"/>
                  </a:lnTo>
                  <a:lnTo>
                    <a:pt x="151" y="29"/>
                  </a:lnTo>
                  <a:lnTo>
                    <a:pt x="154" y="40"/>
                  </a:lnTo>
                  <a:lnTo>
                    <a:pt x="151" y="50"/>
                  </a:lnTo>
                  <a:lnTo>
                    <a:pt x="143" y="60"/>
                  </a:lnTo>
                  <a:lnTo>
                    <a:pt x="131" y="67"/>
                  </a:lnTo>
                  <a:lnTo>
                    <a:pt x="116" y="74"/>
                  </a:lnTo>
                  <a:lnTo>
                    <a:pt x="98" y="78"/>
                  </a:lnTo>
                  <a:lnTo>
                    <a:pt x="77" y="79"/>
                  </a:lnTo>
                  <a:lnTo>
                    <a:pt x="56" y="78"/>
                  </a:lnTo>
                  <a:lnTo>
                    <a:pt x="38" y="74"/>
                  </a:lnTo>
                  <a:lnTo>
                    <a:pt x="23" y="67"/>
                  </a:lnTo>
                  <a:lnTo>
                    <a:pt x="11" y="60"/>
                  </a:lnTo>
                  <a:lnTo>
                    <a:pt x="3" y="50"/>
                  </a:lnTo>
                  <a:lnTo>
                    <a:pt x="0" y="40"/>
                  </a:lnTo>
                  <a:lnTo>
                    <a:pt x="3" y="29"/>
                  </a:lnTo>
                  <a:lnTo>
                    <a:pt x="11" y="20"/>
                  </a:lnTo>
                  <a:lnTo>
                    <a:pt x="23" y="12"/>
                  </a:lnTo>
                  <a:lnTo>
                    <a:pt x="38" y="5"/>
                  </a:lnTo>
                  <a:lnTo>
                    <a:pt x="56" y="2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A1FFF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340">
              <a:extLst>
                <a:ext uri="{FF2B5EF4-FFF2-40B4-BE49-F238E27FC236}">
                  <a16:creationId xmlns:a16="http://schemas.microsoft.com/office/drawing/2014/main" id="{DE6B49DE-A228-F343-8936-16D2D84425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8101" y="5759911"/>
              <a:ext cx="148232" cy="106255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90" y="1"/>
                </a:cxn>
                <a:cxn ang="0">
                  <a:pos x="106" y="4"/>
                </a:cxn>
                <a:cxn ang="0">
                  <a:pos x="110" y="30"/>
                </a:cxn>
                <a:cxn ang="0">
                  <a:pos x="113" y="54"/>
                </a:cxn>
                <a:cxn ang="0">
                  <a:pos x="101" y="63"/>
                </a:cxn>
                <a:cxn ang="0">
                  <a:pos x="86" y="71"/>
                </a:cxn>
                <a:cxn ang="0">
                  <a:pos x="67" y="77"/>
                </a:cxn>
                <a:cxn ang="0">
                  <a:pos x="48" y="81"/>
                </a:cxn>
                <a:cxn ang="0">
                  <a:pos x="31" y="81"/>
                </a:cxn>
                <a:cxn ang="0">
                  <a:pos x="16" y="78"/>
                </a:cxn>
                <a:cxn ang="0">
                  <a:pos x="3" y="72"/>
                </a:cxn>
                <a:cxn ang="0">
                  <a:pos x="2" y="51"/>
                </a:cxn>
                <a:cxn ang="0">
                  <a:pos x="0" y="30"/>
                </a:cxn>
                <a:cxn ang="0">
                  <a:pos x="13" y="19"/>
                </a:cxn>
                <a:cxn ang="0">
                  <a:pos x="29" y="11"/>
                </a:cxn>
                <a:cxn ang="0">
                  <a:pos x="49" y="4"/>
                </a:cxn>
                <a:cxn ang="0">
                  <a:pos x="70" y="0"/>
                </a:cxn>
              </a:cxnLst>
              <a:rect l="0" t="0" r="r" b="b"/>
              <a:pathLst>
                <a:path w="113" h="81">
                  <a:moveTo>
                    <a:pt x="70" y="0"/>
                  </a:moveTo>
                  <a:lnTo>
                    <a:pt x="90" y="1"/>
                  </a:lnTo>
                  <a:lnTo>
                    <a:pt x="106" y="4"/>
                  </a:lnTo>
                  <a:lnTo>
                    <a:pt x="110" y="30"/>
                  </a:lnTo>
                  <a:lnTo>
                    <a:pt x="113" y="54"/>
                  </a:lnTo>
                  <a:lnTo>
                    <a:pt x="101" y="63"/>
                  </a:lnTo>
                  <a:lnTo>
                    <a:pt x="86" y="71"/>
                  </a:lnTo>
                  <a:lnTo>
                    <a:pt x="67" y="77"/>
                  </a:lnTo>
                  <a:lnTo>
                    <a:pt x="48" y="81"/>
                  </a:lnTo>
                  <a:lnTo>
                    <a:pt x="31" y="81"/>
                  </a:lnTo>
                  <a:lnTo>
                    <a:pt x="16" y="78"/>
                  </a:lnTo>
                  <a:lnTo>
                    <a:pt x="3" y="72"/>
                  </a:lnTo>
                  <a:lnTo>
                    <a:pt x="2" y="51"/>
                  </a:lnTo>
                  <a:lnTo>
                    <a:pt x="0" y="30"/>
                  </a:lnTo>
                  <a:lnTo>
                    <a:pt x="13" y="19"/>
                  </a:lnTo>
                  <a:lnTo>
                    <a:pt x="29" y="11"/>
                  </a:lnTo>
                  <a:lnTo>
                    <a:pt x="49" y="4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341">
              <a:extLst>
                <a:ext uri="{FF2B5EF4-FFF2-40B4-BE49-F238E27FC236}">
                  <a16:creationId xmlns:a16="http://schemas.microsoft.com/office/drawing/2014/main" id="{4BFF9243-1132-FD4C-A1F0-07E564F11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4983" y="5738922"/>
              <a:ext cx="175779" cy="106255"/>
            </a:xfrm>
            <a:custGeom>
              <a:avLst/>
              <a:gdLst/>
              <a:ahLst/>
              <a:cxnLst>
                <a:cxn ang="0">
                  <a:pos x="88" y="0"/>
                </a:cxn>
                <a:cxn ang="0">
                  <a:pos x="102" y="1"/>
                </a:cxn>
                <a:cxn ang="0">
                  <a:pos x="114" y="4"/>
                </a:cxn>
                <a:cxn ang="0">
                  <a:pos x="123" y="9"/>
                </a:cxn>
                <a:cxn ang="0">
                  <a:pos x="130" y="16"/>
                </a:cxn>
                <a:cxn ang="0">
                  <a:pos x="134" y="24"/>
                </a:cxn>
                <a:cxn ang="0">
                  <a:pos x="134" y="34"/>
                </a:cxn>
                <a:cxn ang="0">
                  <a:pos x="130" y="45"/>
                </a:cxn>
                <a:cxn ang="0">
                  <a:pos x="121" y="55"/>
                </a:cxn>
                <a:cxn ang="0">
                  <a:pos x="109" y="64"/>
                </a:cxn>
                <a:cxn ang="0">
                  <a:pos x="94" y="72"/>
                </a:cxn>
                <a:cxn ang="0">
                  <a:pos x="77" y="78"/>
                </a:cxn>
                <a:cxn ang="0">
                  <a:pos x="61" y="80"/>
                </a:cxn>
                <a:cxn ang="0">
                  <a:pos x="46" y="81"/>
                </a:cxn>
                <a:cxn ang="0">
                  <a:pos x="33" y="79"/>
                </a:cxn>
                <a:cxn ang="0">
                  <a:pos x="20" y="77"/>
                </a:cxn>
                <a:cxn ang="0">
                  <a:pos x="11" y="72"/>
                </a:cxn>
                <a:cxn ang="0">
                  <a:pos x="4" y="65"/>
                </a:cxn>
                <a:cxn ang="0">
                  <a:pos x="0" y="57"/>
                </a:cxn>
                <a:cxn ang="0">
                  <a:pos x="0" y="46"/>
                </a:cxn>
                <a:cxn ang="0">
                  <a:pos x="4" y="36"/>
                </a:cxn>
                <a:cxn ang="0">
                  <a:pos x="13" y="26"/>
                </a:cxn>
                <a:cxn ang="0">
                  <a:pos x="25" y="17"/>
                </a:cxn>
                <a:cxn ang="0">
                  <a:pos x="40" y="9"/>
                </a:cxn>
                <a:cxn ang="0">
                  <a:pos x="58" y="3"/>
                </a:cxn>
                <a:cxn ang="0">
                  <a:pos x="73" y="1"/>
                </a:cxn>
                <a:cxn ang="0">
                  <a:pos x="88" y="0"/>
                </a:cxn>
              </a:cxnLst>
              <a:rect l="0" t="0" r="r" b="b"/>
              <a:pathLst>
                <a:path w="134" h="81">
                  <a:moveTo>
                    <a:pt x="88" y="0"/>
                  </a:moveTo>
                  <a:lnTo>
                    <a:pt x="102" y="1"/>
                  </a:lnTo>
                  <a:lnTo>
                    <a:pt x="114" y="4"/>
                  </a:lnTo>
                  <a:lnTo>
                    <a:pt x="123" y="9"/>
                  </a:lnTo>
                  <a:lnTo>
                    <a:pt x="130" y="16"/>
                  </a:lnTo>
                  <a:lnTo>
                    <a:pt x="134" y="24"/>
                  </a:lnTo>
                  <a:lnTo>
                    <a:pt x="134" y="34"/>
                  </a:lnTo>
                  <a:lnTo>
                    <a:pt x="130" y="45"/>
                  </a:lnTo>
                  <a:lnTo>
                    <a:pt x="121" y="55"/>
                  </a:lnTo>
                  <a:lnTo>
                    <a:pt x="109" y="64"/>
                  </a:lnTo>
                  <a:lnTo>
                    <a:pt x="94" y="72"/>
                  </a:lnTo>
                  <a:lnTo>
                    <a:pt x="77" y="78"/>
                  </a:lnTo>
                  <a:lnTo>
                    <a:pt x="61" y="80"/>
                  </a:lnTo>
                  <a:lnTo>
                    <a:pt x="46" y="81"/>
                  </a:lnTo>
                  <a:lnTo>
                    <a:pt x="33" y="79"/>
                  </a:lnTo>
                  <a:lnTo>
                    <a:pt x="20" y="77"/>
                  </a:lnTo>
                  <a:lnTo>
                    <a:pt x="11" y="72"/>
                  </a:lnTo>
                  <a:lnTo>
                    <a:pt x="4" y="65"/>
                  </a:lnTo>
                  <a:lnTo>
                    <a:pt x="0" y="57"/>
                  </a:lnTo>
                  <a:lnTo>
                    <a:pt x="0" y="46"/>
                  </a:lnTo>
                  <a:lnTo>
                    <a:pt x="4" y="36"/>
                  </a:lnTo>
                  <a:lnTo>
                    <a:pt x="13" y="26"/>
                  </a:lnTo>
                  <a:lnTo>
                    <a:pt x="25" y="17"/>
                  </a:lnTo>
                  <a:lnTo>
                    <a:pt x="40" y="9"/>
                  </a:lnTo>
                  <a:lnTo>
                    <a:pt x="58" y="3"/>
                  </a:lnTo>
                  <a:lnTo>
                    <a:pt x="73" y="1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A1FFF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342">
              <a:extLst>
                <a:ext uri="{FF2B5EF4-FFF2-40B4-BE49-F238E27FC236}">
                  <a16:creationId xmlns:a16="http://schemas.microsoft.com/office/drawing/2014/main" id="{1A601CC4-8F49-7447-AB36-80F6306C4D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1734" y="5791394"/>
              <a:ext cx="195456" cy="7477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1" y="8"/>
                </a:cxn>
                <a:cxn ang="0">
                  <a:pos x="16" y="16"/>
                </a:cxn>
                <a:cxn ang="0">
                  <a:pos x="24" y="24"/>
                </a:cxn>
                <a:cxn ang="0">
                  <a:pos x="36" y="31"/>
                </a:cxn>
                <a:cxn ang="0">
                  <a:pos x="50" y="37"/>
                </a:cxn>
                <a:cxn ang="0">
                  <a:pos x="68" y="41"/>
                </a:cxn>
                <a:cxn ang="0">
                  <a:pos x="88" y="43"/>
                </a:cxn>
                <a:cxn ang="0">
                  <a:pos x="109" y="42"/>
                </a:cxn>
                <a:cxn ang="0">
                  <a:pos x="130" y="38"/>
                </a:cxn>
                <a:cxn ang="0">
                  <a:pos x="149" y="30"/>
                </a:cxn>
                <a:cxn ang="0">
                  <a:pos x="142" y="38"/>
                </a:cxn>
                <a:cxn ang="0">
                  <a:pos x="130" y="46"/>
                </a:cxn>
                <a:cxn ang="0">
                  <a:pos x="114" y="52"/>
                </a:cxn>
                <a:cxn ang="0">
                  <a:pos x="97" y="56"/>
                </a:cxn>
                <a:cxn ang="0">
                  <a:pos x="77" y="57"/>
                </a:cxn>
                <a:cxn ang="0">
                  <a:pos x="56" y="56"/>
                </a:cxn>
                <a:cxn ang="0">
                  <a:pos x="38" y="52"/>
                </a:cxn>
                <a:cxn ang="0">
                  <a:pos x="23" y="45"/>
                </a:cxn>
                <a:cxn ang="0">
                  <a:pos x="11" y="38"/>
                </a:cxn>
                <a:cxn ang="0">
                  <a:pos x="3" y="28"/>
                </a:cxn>
                <a:cxn ang="0">
                  <a:pos x="0" y="18"/>
                </a:cxn>
                <a:cxn ang="0">
                  <a:pos x="3" y="9"/>
                </a:cxn>
                <a:cxn ang="0">
                  <a:pos x="8" y="0"/>
                </a:cxn>
              </a:cxnLst>
              <a:rect l="0" t="0" r="r" b="b"/>
              <a:pathLst>
                <a:path w="149" h="57">
                  <a:moveTo>
                    <a:pt x="8" y="0"/>
                  </a:moveTo>
                  <a:lnTo>
                    <a:pt x="11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36" y="31"/>
                  </a:lnTo>
                  <a:lnTo>
                    <a:pt x="50" y="37"/>
                  </a:lnTo>
                  <a:lnTo>
                    <a:pt x="68" y="41"/>
                  </a:lnTo>
                  <a:lnTo>
                    <a:pt x="88" y="43"/>
                  </a:lnTo>
                  <a:lnTo>
                    <a:pt x="109" y="42"/>
                  </a:lnTo>
                  <a:lnTo>
                    <a:pt x="130" y="38"/>
                  </a:lnTo>
                  <a:lnTo>
                    <a:pt x="149" y="30"/>
                  </a:lnTo>
                  <a:lnTo>
                    <a:pt x="142" y="38"/>
                  </a:lnTo>
                  <a:lnTo>
                    <a:pt x="130" y="46"/>
                  </a:lnTo>
                  <a:lnTo>
                    <a:pt x="114" y="52"/>
                  </a:lnTo>
                  <a:lnTo>
                    <a:pt x="97" y="56"/>
                  </a:lnTo>
                  <a:lnTo>
                    <a:pt x="77" y="57"/>
                  </a:lnTo>
                  <a:lnTo>
                    <a:pt x="56" y="56"/>
                  </a:lnTo>
                  <a:lnTo>
                    <a:pt x="38" y="52"/>
                  </a:lnTo>
                  <a:lnTo>
                    <a:pt x="23" y="45"/>
                  </a:lnTo>
                  <a:lnTo>
                    <a:pt x="11" y="38"/>
                  </a:lnTo>
                  <a:lnTo>
                    <a:pt x="3" y="28"/>
                  </a:lnTo>
                  <a:lnTo>
                    <a:pt x="0" y="18"/>
                  </a:lnTo>
                  <a:lnTo>
                    <a:pt x="3" y="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6AC7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343">
              <a:extLst>
                <a:ext uri="{FF2B5EF4-FFF2-40B4-BE49-F238E27FC236}">
                  <a16:creationId xmlns:a16="http://schemas.microsoft.com/office/drawing/2014/main" id="{AABCD08A-CCAD-584B-98CE-2722147280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3236" y="5985537"/>
              <a:ext cx="233497" cy="115437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52" y="0"/>
                </a:cxn>
                <a:cxn ang="0">
                  <a:pos x="66" y="2"/>
                </a:cxn>
                <a:cxn ang="0">
                  <a:pos x="83" y="5"/>
                </a:cxn>
                <a:cxn ang="0">
                  <a:pos x="99" y="9"/>
                </a:cxn>
                <a:cxn ang="0">
                  <a:pos x="114" y="15"/>
                </a:cxn>
                <a:cxn ang="0">
                  <a:pos x="130" y="24"/>
                </a:cxn>
                <a:cxn ang="0">
                  <a:pos x="145" y="35"/>
                </a:cxn>
                <a:cxn ang="0">
                  <a:pos x="158" y="49"/>
                </a:cxn>
                <a:cxn ang="0">
                  <a:pos x="170" y="67"/>
                </a:cxn>
                <a:cxn ang="0">
                  <a:pos x="178" y="88"/>
                </a:cxn>
                <a:cxn ang="0">
                  <a:pos x="177" y="86"/>
                </a:cxn>
                <a:cxn ang="0">
                  <a:pos x="174" y="82"/>
                </a:cxn>
                <a:cxn ang="0">
                  <a:pos x="168" y="75"/>
                </a:cxn>
                <a:cxn ang="0">
                  <a:pos x="160" y="66"/>
                </a:cxn>
                <a:cxn ang="0">
                  <a:pos x="149" y="56"/>
                </a:cxn>
                <a:cxn ang="0">
                  <a:pos x="136" y="45"/>
                </a:cxn>
                <a:cxn ang="0">
                  <a:pos x="121" y="35"/>
                </a:cxn>
                <a:cxn ang="0">
                  <a:pos x="102" y="25"/>
                </a:cxn>
                <a:cxn ang="0">
                  <a:pos x="81" y="17"/>
                </a:cxn>
                <a:cxn ang="0">
                  <a:pos x="57" y="10"/>
                </a:cxn>
                <a:cxn ang="0">
                  <a:pos x="30" y="6"/>
                </a:cxn>
                <a:cxn ang="0">
                  <a:pos x="0" y="5"/>
                </a:cxn>
                <a:cxn ang="0">
                  <a:pos x="1" y="5"/>
                </a:cxn>
                <a:cxn ang="0">
                  <a:pos x="7" y="4"/>
                </a:cxn>
                <a:cxn ang="0">
                  <a:pos x="14" y="2"/>
                </a:cxn>
                <a:cxn ang="0">
                  <a:pos x="25" y="1"/>
                </a:cxn>
                <a:cxn ang="0">
                  <a:pos x="38" y="0"/>
                </a:cxn>
              </a:cxnLst>
              <a:rect l="0" t="0" r="r" b="b"/>
              <a:pathLst>
                <a:path w="178" h="88">
                  <a:moveTo>
                    <a:pt x="38" y="0"/>
                  </a:moveTo>
                  <a:lnTo>
                    <a:pt x="52" y="0"/>
                  </a:lnTo>
                  <a:lnTo>
                    <a:pt x="66" y="2"/>
                  </a:lnTo>
                  <a:lnTo>
                    <a:pt x="83" y="5"/>
                  </a:lnTo>
                  <a:lnTo>
                    <a:pt x="99" y="9"/>
                  </a:lnTo>
                  <a:lnTo>
                    <a:pt x="114" y="15"/>
                  </a:lnTo>
                  <a:lnTo>
                    <a:pt x="130" y="24"/>
                  </a:lnTo>
                  <a:lnTo>
                    <a:pt x="145" y="35"/>
                  </a:lnTo>
                  <a:lnTo>
                    <a:pt x="158" y="49"/>
                  </a:lnTo>
                  <a:lnTo>
                    <a:pt x="170" y="67"/>
                  </a:lnTo>
                  <a:lnTo>
                    <a:pt x="178" y="88"/>
                  </a:lnTo>
                  <a:lnTo>
                    <a:pt x="177" y="86"/>
                  </a:lnTo>
                  <a:lnTo>
                    <a:pt x="174" y="82"/>
                  </a:lnTo>
                  <a:lnTo>
                    <a:pt x="168" y="75"/>
                  </a:lnTo>
                  <a:lnTo>
                    <a:pt x="160" y="66"/>
                  </a:lnTo>
                  <a:lnTo>
                    <a:pt x="149" y="56"/>
                  </a:lnTo>
                  <a:lnTo>
                    <a:pt x="136" y="45"/>
                  </a:lnTo>
                  <a:lnTo>
                    <a:pt x="121" y="35"/>
                  </a:lnTo>
                  <a:lnTo>
                    <a:pt x="102" y="25"/>
                  </a:lnTo>
                  <a:lnTo>
                    <a:pt x="81" y="17"/>
                  </a:lnTo>
                  <a:lnTo>
                    <a:pt x="57" y="10"/>
                  </a:lnTo>
                  <a:lnTo>
                    <a:pt x="30" y="6"/>
                  </a:lnTo>
                  <a:lnTo>
                    <a:pt x="0" y="5"/>
                  </a:lnTo>
                  <a:lnTo>
                    <a:pt x="1" y="5"/>
                  </a:lnTo>
                  <a:lnTo>
                    <a:pt x="7" y="4"/>
                  </a:lnTo>
                  <a:lnTo>
                    <a:pt x="14" y="2"/>
                  </a:lnTo>
                  <a:lnTo>
                    <a:pt x="25" y="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344">
              <a:extLst>
                <a:ext uri="{FF2B5EF4-FFF2-40B4-BE49-F238E27FC236}">
                  <a16:creationId xmlns:a16="http://schemas.microsoft.com/office/drawing/2014/main" id="{27A0FAAC-CB5E-D244-97D7-194FE656A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0914" y="5989472"/>
              <a:ext cx="234809" cy="112813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51" y="0"/>
                </a:cxn>
                <a:cxn ang="0">
                  <a:pos x="67" y="1"/>
                </a:cxn>
                <a:cxn ang="0">
                  <a:pos x="82" y="3"/>
                </a:cxn>
                <a:cxn ang="0">
                  <a:pos x="99" y="8"/>
                </a:cxn>
                <a:cxn ang="0">
                  <a:pos x="115" y="14"/>
                </a:cxn>
                <a:cxn ang="0">
                  <a:pos x="131" y="22"/>
                </a:cxn>
                <a:cxn ang="0">
                  <a:pos x="145" y="34"/>
                </a:cxn>
                <a:cxn ang="0">
                  <a:pos x="158" y="47"/>
                </a:cxn>
                <a:cxn ang="0">
                  <a:pos x="170" y="66"/>
                </a:cxn>
                <a:cxn ang="0">
                  <a:pos x="179" y="86"/>
                </a:cxn>
                <a:cxn ang="0">
                  <a:pos x="178" y="85"/>
                </a:cxn>
                <a:cxn ang="0">
                  <a:pos x="175" y="80"/>
                </a:cxn>
                <a:cxn ang="0">
                  <a:pos x="169" y="73"/>
                </a:cxn>
                <a:cxn ang="0">
                  <a:pos x="161" y="65"/>
                </a:cxn>
                <a:cxn ang="0">
                  <a:pos x="150" y="55"/>
                </a:cxn>
                <a:cxn ang="0">
                  <a:pos x="137" y="45"/>
                </a:cxn>
                <a:cxn ang="0">
                  <a:pos x="121" y="35"/>
                </a:cxn>
                <a:cxn ang="0">
                  <a:pos x="102" y="25"/>
                </a:cxn>
                <a:cxn ang="0">
                  <a:pos x="82" y="16"/>
                </a:cxn>
                <a:cxn ang="0">
                  <a:pos x="56" y="9"/>
                </a:cxn>
                <a:cxn ang="0">
                  <a:pos x="30" y="5"/>
                </a:cxn>
                <a:cxn ang="0">
                  <a:pos x="0" y="4"/>
                </a:cxn>
                <a:cxn ang="0">
                  <a:pos x="1" y="4"/>
                </a:cxn>
                <a:cxn ang="0">
                  <a:pos x="6" y="3"/>
                </a:cxn>
                <a:cxn ang="0">
                  <a:pos x="14" y="2"/>
                </a:cxn>
                <a:cxn ang="0">
                  <a:pos x="25" y="1"/>
                </a:cxn>
                <a:cxn ang="0">
                  <a:pos x="38" y="0"/>
                </a:cxn>
              </a:cxnLst>
              <a:rect l="0" t="0" r="r" b="b"/>
              <a:pathLst>
                <a:path w="179" h="86">
                  <a:moveTo>
                    <a:pt x="38" y="0"/>
                  </a:moveTo>
                  <a:lnTo>
                    <a:pt x="51" y="0"/>
                  </a:lnTo>
                  <a:lnTo>
                    <a:pt x="67" y="1"/>
                  </a:lnTo>
                  <a:lnTo>
                    <a:pt x="82" y="3"/>
                  </a:lnTo>
                  <a:lnTo>
                    <a:pt x="99" y="8"/>
                  </a:lnTo>
                  <a:lnTo>
                    <a:pt x="115" y="14"/>
                  </a:lnTo>
                  <a:lnTo>
                    <a:pt x="131" y="22"/>
                  </a:lnTo>
                  <a:lnTo>
                    <a:pt x="145" y="34"/>
                  </a:lnTo>
                  <a:lnTo>
                    <a:pt x="158" y="47"/>
                  </a:lnTo>
                  <a:lnTo>
                    <a:pt x="170" y="66"/>
                  </a:lnTo>
                  <a:lnTo>
                    <a:pt x="179" y="86"/>
                  </a:lnTo>
                  <a:lnTo>
                    <a:pt x="178" y="85"/>
                  </a:lnTo>
                  <a:lnTo>
                    <a:pt x="175" y="80"/>
                  </a:lnTo>
                  <a:lnTo>
                    <a:pt x="169" y="73"/>
                  </a:lnTo>
                  <a:lnTo>
                    <a:pt x="161" y="65"/>
                  </a:lnTo>
                  <a:lnTo>
                    <a:pt x="150" y="55"/>
                  </a:lnTo>
                  <a:lnTo>
                    <a:pt x="137" y="45"/>
                  </a:lnTo>
                  <a:lnTo>
                    <a:pt x="121" y="35"/>
                  </a:lnTo>
                  <a:lnTo>
                    <a:pt x="102" y="25"/>
                  </a:lnTo>
                  <a:lnTo>
                    <a:pt x="82" y="16"/>
                  </a:lnTo>
                  <a:lnTo>
                    <a:pt x="56" y="9"/>
                  </a:lnTo>
                  <a:lnTo>
                    <a:pt x="30" y="5"/>
                  </a:lnTo>
                  <a:lnTo>
                    <a:pt x="0" y="4"/>
                  </a:lnTo>
                  <a:lnTo>
                    <a:pt x="1" y="4"/>
                  </a:lnTo>
                  <a:lnTo>
                    <a:pt x="6" y="3"/>
                  </a:lnTo>
                  <a:lnTo>
                    <a:pt x="14" y="2"/>
                  </a:lnTo>
                  <a:lnTo>
                    <a:pt x="25" y="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345">
              <a:extLst>
                <a:ext uri="{FF2B5EF4-FFF2-40B4-BE49-F238E27FC236}">
                  <a16:creationId xmlns:a16="http://schemas.microsoft.com/office/drawing/2014/main" id="{AEB4214F-DA25-8E44-BE23-9A7815822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4983" y="5778276"/>
              <a:ext cx="175779" cy="66901"/>
            </a:xfrm>
            <a:custGeom>
              <a:avLst/>
              <a:gdLst/>
              <a:ahLst/>
              <a:cxnLst>
                <a:cxn ang="0">
                  <a:pos x="134" y="0"/>
                </a:cxn>
                <a:cxn ang="0">
                  <a:pos x="131" y="11"/>
                </a:cxn>
                <a:cxn ang="0">
                  <a:pos x="123" y="22"/>
                </a:cxn>
                <a:cxn ang="0">
                  <a:pos x="111" y="33"/>
                </a:cxn>
                <a:cxn ang="0">
                  <a:pos x="95" y="42"/>
                </a:cxn>
                <a:cxn ang="0">
                  <a:pos x="77" y="48"/>
                </a:cxn>
                <a:cxn ang="0">
                  <a:pos x="61" y="50"/>
                </a:cxn>
                <a:cxn ang="0">
                  <a:pos x="46" y="51"/>
                </a:cxn>
                <a:cxn ang="0">
                  <a:pos x="33" y="49"/>
                </a:cxn>
                <a:cxn ang="0">
                  <a:pos x="20" y="47"/>
                </a:cxn>
                <a:cxn ang="0">
                  <a:pos x="11" y="42"/>
                </a:cxn>
                <a:cxn ang="0">
                  <a:pos x="4" y="35"/>
                </a:cxn>
                <a:cxn ang="0">
                  <a:pos x="0" y="27"/>
                </a:cxn>
                <a:cxn ang="0">
                  <a:pos x="0" y="18"/>
                </a:cxn>
                <a:cxn ang="0">
                  <a:pos x="2" y="10"/>
                </a:cxn>
                <a:cxn ang="0">
                  <a:pos x="8" y="2"/>
                </a:cxn>
                <a:cxn ang="0">
                  <a:pos x="8" y="9"/>
                </a:cxn>
                <a:cxn ang="0">
                  <a:pos x="11" y="16"/>
                </a:cxn>
                <a:cxn ang="0">
                  <a:pos x="16" y="22"/>
                </a:cxn>
                <a:cxn ang="0">
                  <a:pos x="23" y="29"/>
                </a:cxn>
                <a:cxn ang="0">
                  <a:pos x="33" y="32"/>
                </a:cxn>
                <a:cxn ang="0">
                  <a:pos x="45" y="34"/>
                </a:cxn>
                <a:cxn ang="0">
                  <a:pos x="58" y="35"/>
                </a:cxn>
                <a:cxn ang="0">
                  <a:pos x="74" y="34"/>
                </a:cxn>
                <a:cxn ang="0">
                  <a:pos x="90" y="30"/>
                </a:cxn>
                <a:cxn ang="0">
                  <a:pos x="105" y="25"/>
                </a:cxn>
                <a:cxn ang="0">
                  <a:pos x="119" y="17"/>
                </a:cxn>
                <a:cxn ang="0">
                  <a:pos x="128" y="9"/>
                </a:cxn>
                <a:cxn ang="0">
                  <a:pos x="134" y="0"/>
                </a:cxn>
              </a:cxnLst>
              <a:rect l="0" t="0" r="r" b="b"/>
              <a:pathLst>
                <a:path w="134" h="51">
                  <a:moveTo>
                    <a:pt x="134" y="0"/>
                  </a:moveTo>
                  <a:lnTo>
                    <a:pt x="131" y="11"/>
                  </a:lnTo>
                  <a:lnTo>
                    <a:pt x="123" y="22"/>
                  </a:lnTo>
                  <a:lnTo>
                    <a:pt x="111" y="33"/>
                  </a:lnTo>
                  <a:lnTo>
                    <a:pt x="95" y="42"/>
                  </a:lnTo>
                  <a:lnTo>
                    <a:pt x="77" y="48"/>
                  </a:lnTo>
                  <a:lnTo>
                    <a:pt x="61" y="50"/>
                  </a:lnTo>
                  <a:lnTo>
                    <a:pt x="46" y="51"/>
                  </a:lnTo>
                  <a:lnTo>
                    <a:pt x="33" y="49"/>
                  </a:lnTo>
                  <a:lnTo>
                    <a:pt x="20" y="47"/>
                  </a:lnTo>
                  <a:lnTo>
                    <a:pt x="11" y="42"/>
                  </a:lnTo>
                  <a:lnTo>
                    <a:pt x="4" y="35"/>
                  </a:lnTo>
                  <a:lnTo>
                    <a:pt x="0" y="27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8" y="2"/>
                  </a:lnTo>
                  <a:lnTo>
                    <a:pt x="8" y="9"/>
                  </a:lnTo>
                  <a:lnTo>
                    <a:pt x="11" y="16"/>
                  </a:lnTo>
                  <a:lnTo>
                    <a:pt x="16" y="22"/>
                  </a:lnTo>
                  <a:lnTo>
                    <a:pt x="23" y="29"/>
                  </a:lnTo>
                  <a:lnTo>
                    <a:pt x="33" y="32"/>
                  </a:lnTo>
                  <a:lnTo>
                    <a:pt x="45" y="34"/>
                  </a:lnTo>
                  <a:lnTo>
                    <a:pt x="58" y="35"/>
                  </a:lnTo>
                  <a:lnTo>
                    <a:pt x="74" y="34"/>
                  </a:lnTo>
                  <a:lnTo>
                    <a:pt x="90" y="30"/>
                  </a:lnTo>
                  <a:lnTo>
                    <a:pt x="105" y="25"/>
                  </a:lnTo>
                  <a:lnTo>
                    <a:pt x="119" y="17"/>
                  </a:lnTo>
                  <a:lnTo>
                    <a:pt x="128" y="9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6AC7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346">
              <a:extLst>
                <a:ext uri="{FF2B5EF4-FFF2-40B4-BE49-F238E27FC236}">
                  <a16:creationId xmlns:a16="http://schemas.microsoft.com/office/drawing/2014/main" id="{1D9010BD-1C48-FE45-8305-745D03944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0954" y="2677226"/>
              <a:ext cx="20989" cy="22301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8" y="0"/>
                </a:cxn>
                <a:cxn ang="0">
                  <a:pos x="10" y="1"/>
                </a:cxn>
                <a:cxn ang="0">
                  <a:pos x="13" y="4"/>
                </a:cxn>
                <a:cxn ang="0">
                  <a:pos x="14" y="6"/>
                </a:cxn>
                <a:cxn ang="0">
                  <a:pos x="15" y="9"/>
                </a:cxn>
                <a:cxn ang="0">
                  <a:pos x="16" y="11"/>
                </a:cxn>
                <a:cxn ang="0">
                  <a:pos x="14" y="16"/>
                </a:cxn>
                <a:cxn ang="0">
                  <a:pos x="12" y="17"/>
                </a:cxn>
                <a:cxn ang="0">
                  <a:pos x="8" y="17"/>
                </a:cxn>
                <a:cxn ang="0">
                  <a:pos x="2" y="13"/>
                </a:cxn>
                <a:cxn ang="0">
                  <a:pos x="1" y="11"/>
                </a:cxn>
                <a:cxn ang="0">
                  <a:pos x="0" y="8"/>
                </a:cxn>
                <a:cxn ang="0">
                  <a:pos x="0" y="6"/>
                </a:cxn>
                <a:cxn ang="0">
                  <a:pos x="1" y="3"/>
                </a:cxn>
                <a:cxn ang="0">
                  <a:pos x="1" y="1"/>
                </a:cxn>
                <a:cxn ang="0">
                  <a:pos x="3" y="0"/>
                </a:cxn>
                <a:cxn ang="0">
                  <a:pos x="6" y="0"/>
                </a:cxn>
              </a:cxnLst>
              <a:rect l="0" t="0" r="r" b="b"/>
              <a:pathLst>
                <a:path w="16" h="17">
                  <a:moveTo>
                    <a:pt x="6" y="0"/>
                  </a:moveTo>
                  <a:lnTo>
                    <a:pt x="8" y="0"/>
                  </a:lnTo>
                  <a:lnTo>
                    <a:pt x="10" y="1"/>
                  </a:lnTo>
                  <a:lnTo>
                    <a:pt x="13" y="4"/>
                  </a:lnTo>
                  <a:lnTo>
                    <a:pt x="14" y="6"/>
                  </a:lnTo>
                  <a:lnTo>
                    <a:pt x="15" y="9"/>
                  </a:lnTo>
                  <a:lnTo>
                    <a:pt x="16" y="11"/>
                  </a:lnTo>
                  <a:lnTo>
                    <a:pt x="14" y="16"/>
                  </a:lnTo>
                  <a:lnTo>
                    <a:pt x="12" y="17"/>
                  </a:lnTo>
                  <a:lnTo>
                    <a:pt x="8" y="17"/>
                  </a:lnTo>
                  <a:lnTo>
                    <a:pt x="2" y="13"/>
                  </a:lnTo>
                  <a:lnTo>
                    <a:pt x="1" y="11"/>
                  </a:lnTo>
                  <a:lnTo>
                    <a:pt x="0" y="8"/>
                  </a:lnTo>
                  <a:lnTo>
                    <a:pt x="0" y="6"/>
                  </a:lnTo>
                  <a:lnTo>
                    <a:pt x="1" y="3"/>
                  </a:lnTo>
                  <a:lnTo>
                    <a:pt x="1" y="1"/>
                  </a:lnTo>
                  <a:lnTo>
                    <a:pt x="3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347">
              <a:extLst>
                <a:ext uri="{FF2B5EF4-FFF2-40B4-BE49-F238E27FC236}">
                  <a16:creationId xmlns:a16="http://schemas.microsoft.com/office/drawing/2014/main" id="{B3344A02-8165-6D4A-B62E-7115A8F7BF8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690" y="3182261"/>
              <a:ext cx="223003" cy="708362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37" y="15"/>
                </a:cxn>
                <a:cxn ang="0">
                  <a:pos x="28" y="32"/>
                </a:cxn>
                <a:cxn ang="0">
                  <a:pos x="22" y="50"/>
                </a:cxn>
                <a:cxn ang="0">
                  <a:pos x="21" y="69"/>
                </a:cxn>
                <a:cxn ang="0">
                  <a:pos x="22" y="90"/>
                </a:cxn>
                <a:cxn ang="0">
                  <a:pos x="25" y="104"/>
                </a:cxn>
                <a:cxn ang="0">
                  <a:pos x="28" y="123"/>
                </a:cxn>
                <a:cxn ang="0">
                  <a:pos x="34" y="147"/>
                </a:cxn>
                <a:cxn ang="0">
                  <a:pos x="40" y="174"/>
                </a:cxn>
                <a:cxn ang="0">
                  <a:pos x="46" y="205"/>
                </a:cxn>
                <a:cxn ang="0">
                  <a:pos x="55" y="237"/>
                </a:cxn>
                <a:cxn ang="0">
                  <a:pos x="65" y="272"/>
                </a:cxn>
                <a:cxn ang="0">
                  <a:pos x="75" y="308"/>
                </a:cxn>
                <a:cxn ang="0">
                  <a:pos x="101" y="383"/>
                </a:cxn>
                <a:cxn ang="0">
                  <a:pos x="116" y="420"/>
                </a:cxn>
                <a:cxn ang="0">
                  <a:pos x="133" y="456"/>
                </a:cxn>
                <a:cxn ang="0">
                  <a:pos x="151" y="492"/>
                </a:cxn>
                <a:cxn ang="0">
                  <a:pos x="170" y="525"/>
                </a:cxn>
                <a:cxn ang="0">
                  <a:pos x="153" y="533"/>
                </a:cxn>
                <a:cxn ang="0">
                  <a:pos x="138" y="540"/>
                </a:cxn>
                <a:cxn ang="0">
                  <a:pos x="116" y="502"/>
                </a:cxn>
                <a:cxn ang="0">
                  <a:pos x="96" y="463"/>
                </a:cxn>
                <a:cxn ang="0">
                  <a:pos x="80" y="424"/>
                </a:cxn>
                <a:cxn ang="0">
                  <a:pos x="65" y="385"/>
                </a:cxn>
                <a:cxn ang="0">
                  <a:pos x="52" y="346"/>
                </a:cxn>
                <a:cxn ang="0">
                  <a:pos x="40" y="308"/>
                </a:cxn>
                <a:cxn ang="0">
                  <a:pos x="31" y="270"/>
                </a:cxn>
                <a:cxn ang="0">
                  <a:pos x="23" y="236"/>
                </a:cxn>
                <a:cxn ang="0">
                  <a:pos x="16" y="203"/>
                </a:cxn>
                <a:cxn ang="0">
                  <a:pos x="11" y="173"/>
                </a:cxn>
                <a:cxn ang="0">
                  <a:pos x="8" y="146"/>
                </a:cxn>
                <a:cxn ang="0">
                  <a:pos x="4" y="123"/>
                </a:cxn>
                <a:cxn ang="0">
                  <a:pos x="2" y="105"/>
                </a:cxn>
                <a:cxn ang="0">
                  <a:pos x="1" y="91"/>
                </a:cxn>
                <a:cxn ang="0">
                  <a:pos x="0" y="82"/>
                </a:cxn>
                <a:cxn ang="0">
                  <a:pos x="0" y="69"/>
                </a:cxn>
                <a:cxn ang="0">
                  <a:pos x="2" y="62"/>
                </a:cxn>
                <a:cxn ang="0">
                  <a:pos x="5" y="52"/>
                </a:cxn>
                <a:cxn ang="0">
                  <a:pos x="11" y="41"/>
                </a:cxn>
                <a:cxn ang="0">
                  <a:pos x="20" y="29"/>
                </a:cxn>
                <a:cxn ang="0">
                  <a:pos x="32" y="15"/>
                </a:cxn>
                <a:cxn ang="0">
                  <a:pos x="48" y="0"/>
                </a:cxn>
              </a:cxnLst>
              <a:rect l="0" t="0" r="r" b="b"/>
              <a:pathLst>
                <a:path w="170" h="540">
                  <a:moveTo>
                    <a:pt x="48" y="0"/>
                  </a:moveTo>
                  <a:lnTo>
                    <a:pt x="37" y="15"/>
                  </a:lnTo>
                  <a:lnTo>
                    <a:pt x="28" y="32"/>
                  </a:lnTo>
                  <a:lnTo>
                    <a:pt x="22" y="50"/>
                  </a:lnTo>
                  <a:lnTo>
                    <a:pt x="21" y="69"/>
                  </a:lnTo>
                  <a:lnTo>
                    <a:pt x="22" y="90"/>
                  </a:lnTo>
                  <a:lnTo>
                    <a:pt x="25" y="104"/>
                  </a:lnTo>
                  <a:lnTo>
                    <a:pt x="28" y="123"/>
                  </a:lnTo>
                  <a:lnTo>
                    <a:pt x="34" y="147"/>
                  </a:lnTo>
                  <a:lnTo>
                    <a:pt x="40" y="174"/>
                  </a:lnTo>
                  <a:lnTo>
                    <a:pt x="46" y="205"/>
                  </a:lnTo>
                  <a:lnTo>
                    <a:pt x="55" y="237"/>
                  </a:lnTo>
                  <a:lnTo>
                    <a:pt x="65" y="272"/>
                  </a:lnTo>
                  <a:lnTo>
                    <a:pt x="75" y="308"/>
                  </a:lnTo>
                  <a:lnTo>
                    <a:pt x="101" y="383"/>
                  </a:lnTo>
                  <a:lnTo>
                    <a:pt x="116" y="420"/>
                  </a:lnTo>
                  <a:lnTo>
                    <a:pt x="133" y="456"/>
                  </a:lnTo>
                  <a:lnTo>
                    <a:pt x="151" y="492"/>
                  </a:lnTo>
                  <a:lnTo>
                    <a:pt x="170" y="525"/>
                  </a:lnTo>
                  <a:lnTo>
                    <a:pt x="153" y="533"/>
                  </a:lnTo>
                  <a:lnTo>
                    <a:pt x="138" y="540"/>
                  </a:lnTo>
                  <a:lnTo>
                    <a:pt x="116" y="502"/>
                  </a:lnTo>
                  <a:lnTo>
                    <a:pt x="96" y="463"/>
                  </a:lnTo>
                  <a:lnTo>
                    <a:pt x="80" y="424"/>
                  </a:lnTo>
                  <a:lnTo>
                    <a:pt x="65" y="385"/>
                  </a:lnTo>
                  <a:lnTo>
                    <a:pt x="52" y="346"/>
                  </a:lnTo>
                  <a:lnTo>
                    <a:pt x="40" y="308"/>
                  </a:lnTo>
                  <a:lnTo>
                    <a:pt x="31" y="270"/>
                  </a:lnTo>
                  <a:lnTo>
                    <a:pt x="23" y="236"/>
                  </a:lnTo>
                  <a:lnTo>
                    <a:pt x="16" y="203"/>
                  </a:lnTo>
                  <a:lnTo>
                    <a:pt x="11" y="173"/>
                  </a:lnTo>
                  <a:lnTo>
                    <a:pt x="8" y="146"/>
                  </a:lnTo>
                  <a:lnTo>
                    <a:pt x="4" y="123"/>
                  </a:lnTo>
                  <a:lnTo>
                    <a:pt x="2" y="105"/>
                  </a:lnTo>
                  <a:lnTo>
                    <a:pt x="1" y="91"/>
                  </a:lnTo>
                  <a:lnTo>
                    <a:pt x="0" y="82"/>
                  </a:lnTo>
                  <a:lnTo>
                    <a:pt x="0" y="69"/>
                  </a:lnTo>
                  <a:lnTo>
                    <a:pt x="2" y="62"/>
                  </a:lnTo>
                  <a:lnTo>
                    <a:pt x="5" y="52"/>
                  </a:lnTo>
                  <a:lnTo>
                    <a:pt x="11" y="41"/>
                  </a:lnTo>
                  <a:lnTo>
                    <a:pt x="20" y="29"/>
                  </a:lnTo>
                  <a:lnTo>
                    <a:pt x="32" y="15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348">
              <a:extLst>
                <a:ext uri="{FF2B5EF4-FFF2-40B4-BE49-F238E27FC236}">
                  <a16:creationId xmlns:a16="http://schemas.microsoft.com/office/drawing/2014/main" id="{E2354EFA-EEBD-0041-8416-C6868E55FF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2835" y="3312128"/>
              <a:ext cx="250551" cy="262356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33" y="0"/>
                </a:cxn>
                <a:cxn ang="0">
                  <a:pos x="50" y="1"/>
                </a:cxn>
                <a:cxn ang="0">
                  <a:pos x="67" y="2"/>
                </a:cxn>
                <a:cxn ang="0">
                  <a:pos x="85" y="3"/>
                </a:cxn>
                <a:cxn ang="0">
                  <a:pos x="103" y="5"/>
                </a:cxn>
                <a:cxn ang="0">
                  <a:pos x="121" y="9"/>
                </a:cxn>
                <a:cxn ang="0">
                  <a:pos x="138" y="14"/>
                </a:cxn>
                <a:cxn ang="0">
                  <a:pos x="152" y="20"/>
                </a:cxn>
                <a:cxn ang="0">
                  <a:pos x="164" y="27"/>
                </a:cxn>
                <a:cxn ang="0">
                  <a:pos x="173" y="36"/>
                </a:cxn>
                <a:cxn ang="0">
                  <a:pos x="179" y="49"/>
                </a:cxn>
                <a:cxn ang="0">
                  <a:pos x="184" y="66"/>
                </a:cxn>
                <a:cxn ang="0">
                  <a:pos x="188" y="84"/>
                </a:cxn>
                <a:cxn ang="0">
                  <a:pos x="191" y="124"/>
                </a:cxn>
                <a:cxn ang="0">
                  <a:pos x="191" y="177"/>
                </a:cxn>
                <a:cxn ang="0">
                  <a:pos x="190" y="189"/>
                </a:cxn>
                <a:cxn ang="0">
                  <a:pos x="189" y="197"/>
                </a:cxn>
                <a:cxn ang="0">
                  <a:pos x="189" y="200"/>
                </a:cxn>
                <a:cxn ang="0">
                  <a:pos x="189" y="197"/>
                </a:cxn>
                <a:cxn ang="0">
                  <a:pos x="187" y="191"/>
                </a:cxn>
                <a:cxn ang="0">
                  <a:pos x="183" y="182"/>
                </a:cxn>
                <a:cxn ang="0">
                  <a:pos x="179" y="170"/>
                </a:cxn>
                <a:cxn ang="0">
                  <a:pos x="172" y="154"/>
                </a:cxn>
                <a:cxn ang="0">
                  <a:pos x="164" y="138"/>
                </a:cxn>
                <a:cxn ang="0">
                  <a:pos x="154" y="120"/>
                </a:cxn>
                <a:cxn ang="0">
                  <a:pos x="143" y="101"/>
                </a:cxn>
                <a:cxn ang="0">
                  <a:pos x="129" y="83"/>
                </a:cxn>
                <a:cxn ang="0">
                  <a:pos x="113" y="65"/>
                </a:cxn>
                <a:cxn ang="0">
                  <a:pos x="95" y="48"/>
                </a:cxn>
                <a:cxn ang="0">
                  <a:pos x="75" y="32"/>
                </a:cxn>
                <a:cxn ang="0">
                  <a:pos x="53" y="19"/>
                </a:cxn>
                <a:cxn ang="0">
                  <a:pos x="28" y="9"/>
                </a:cxn>
                <a:cxn ang="0">
                  <a:pos x="0" y="1"/>
                </a:cxn>
                <a:cxn ang="0">
                  <a:pos x="10" y="1"/>
                </a:cxn>
                <a:cxn ang="0">
                  <a:pos x="20" y="0"/>
                </a:cxn>
              </a:cxnLst>
              <a:rect l="0" t="0" r="r" b="b"/>
              <a:pathLst>
                <a:path w="191" h="200">
                  <a:moveTo>
                    <a:pt x="20" y="0"/>
                  </a:moveTo>
                  <a:lnTo>
                    <a:pt x="33" y="0"/>
                  </a:lnTo>
                  <a:lnTo>
                    <a:pt x="50" y="1"/>
                  </a:lnTo>
                  <a:lnTo>
                    <a:pt x="67" y="2"/>
                  </a:lnTo>
                  <a:lnTo>
                    <a:pt x="85" y="3"/>
                  </a:lnTo>
                  <a:lnTo>
                    <a:pt x="103" y="5"/>
                  </a:lnTo>
                  <a:lnTo>
                    <a:pt x="121" y="9"/>
                  </a:lnTo>
                  <a:lnTo>
                    <a:pt x="138" y="14"/>
                  </a:lnTo>
                  <a:lnTo>
                    <a:pt x="152" y="20"/>
                  </a:lnTo>
                  <a:lnTo>
                    <a:pt x="164" y="27"/>
                  </a:lnTo>
                  <a:lnTo>
                    <a:pt x="173" y="36"/>
                  </a:lnTo>
                  <a:lnTo>
                    <a:pt x="179" y="49"/>
                  </a:lnTo>
                  <a:lnTo>
                    <a:pt x="184" y="66"/>
                  </a:lnTo>
                  <a:lnTo>
                    <a:pt x="188" y="84"/>
                  </a:lnTo>
                  <a:lnTo>
                    <a:pt x="191" y="124"/>
                  </a:lnTo>
                  <a:lnTo>
                    <a:pt x="191" y="177"/>
                  </a:lnTo>
                  <a:lnTo>
                    <a:pt x="190" y="189"/>
                  </a:lnTo>
                  <a:lnTo>
                    <a:pt x="189" y="197"/>
                  </a:lnTo>
                  <a:lnTo>
                    <a:pt x="189" y="200"/>
                  </a:lnTo>
                  <a:lnTo>
                    <a:pt x="189" y="197"/>
                  </a:lnTo>
                  <a:lnTo>
                    <a:pt x="187" y="191"/>
                  </a:lnTo>
                  <a:lnTo>
                    <a:pt x="183" y="182"/>
                  </a:lnTo>
                  <a:lnTo>
                    <a:pt x="179" y="170"/>
                  </a:lnTo>
                  <a:lnTo>
                    <a:pt x="172" y="154"/>
                  </a:lnTo>
                  <a:lnTo>
                    <a:pt x="164" y="138"/>
                  </a:lnTo>
                  <a:lnTo>
                    <a:pt x="154" y="120"/>
                  </a:lnTo>
                  <a:lnTo>
                    <a:pt x="143" y="101"/>
                  </a:lnTo>
                  <a:lnTo>
                    <a:pt x="129" y="83"/>
                  </a:lnTo>
                  <a:lnTo>
                    <a:pt x="113" y="65"/>
                  </a:lnTo>
                  <a:lnTo>
                    <a:pt x="95" y="48"/>
                  </a:lnTo>
                  <a:lnTo>
                    <a:pt x="75" y="32"/>
                  </a:lnTo>
                  <a:lnTo>
                    <a:pt x="53" y="19"/>
                  </a:lnTo>
                  <a:lnTo>
                    <a:pt x="28" y="9"/>
                  </a:lnTo>
                  <a:lnTo>
                    <a:pt x="0" y="1"/>
                  </a:lnTo>
                  <a:lnTo>
                    <a:pt x="10" y="1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349">
              <a:extLst>
                <a:ext uri="{FF2B5EF4-FFF2-40B4-BE49-F238E27FC236}">
                  <a16:creationId xmlns:a16="http://schemas.microsoft.com/office/drawing/2014/main" id="{19462A62-8272-3149-9A61-40F78DD631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9717" y="4703927"/>
              <a:ext cx="161350" cy="12593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6"/>
                </a:cxn>
                <a:cxn ang="0">
                  <a:pos x="4" y="15"/>
                </a:cxn>
                <a:cxn ang="0">
                  <a:pos x="7" y="27"/>
                </a:cxn>
                <a:cxn ang="0">
                  <a:pos x="11" y="40"/>
                </a:cxn>
                <a:cxn ang="0">
                  <a:pos x="19" y="53"/>
                </a:cxn>
                <a:cxn ang="0">
                  <a:pos x="28" y="66"/>
                </a:cxn>
                <a:cxn ang="0">
                  <a:pos x="40" y="78"/>
                </a:cxn>
                <a:cxn ang="0">
                  <a:pos x="53" y="85"/>
                </a:cxn>
                <a:cxn ang="0">
                  <a:pos x="66" y="88"/>
                </a:cxn>
                <a:cxn ang="0">
                  <a:pos x="78" y="88"/>
                </a:cxn>
                <a:cxn ang="0">
                  <a:pos x="90" y="85"/>
                </a:cxn>
                <a:cxn ang="0">
                  <a:pos x="101" y="82"/>
                </a:cxn>
                <a:cxn ang="0">
                  <a:pos x="110" y="77"/>
                </a:cxn>
                <a:cxn ang="0">
                  <a:pos x="117" y="72"/>
                </a:cxn>
                <a:cxn ang="0">
                  <a:pos x="122" y="69"/>
                </a:cxn>
                <a:cxn ang="0">
                  <a:pos x="123" y="68"/>
                </a:cxn>
                <a:cxn ang="0">
                  <a:pos x="122" y="70"/>
                </a:cxn>
                <a:cxn ang="0">
                  <a:pos x="117" y="73"/>
                </a:cxn>
                <a:cxn ang="0">
                  <a:pos x="111" y="79"/>
                </a:cxn>
                <a:cxn ang="0">
                  <a:pos x="102" y="84"/>
                </a:cxn>
                <a:cxn ang="0">
                  <a:pos x="92" y="91"/>
                </a:cxn>
                <a:cxn ang="0">
                  <a:pos x="80" y="94"/>
                </a:cxn>
                <a:cxn ang="0">
                  <a:pos x="67" y="96"/>
                </a:cxn>
                <a:cxn ang="0">
                  <a:pos x="54" y="93"/>
                </a:cxn>
                <a:cxn ang="0">
                  <a:pos x="41" y="87"/>
                </a:cxn>
                <a:cxn ang="0">
                  <a:pos x="28" y="77"/>
                </a:cxn>
                <a:cxn ang="0">
                  <a:pos x="18" y="65"/>
                </a:cxn>
                <a:cxn ang="0">
                  <a:pos x="10" y="51"/>
                </a:cxn>
                <a:cxn ang="0">
                  <a:pos x="5" y="38"/>
                </a:cxn>
                <a:cxn ang="0">
                  <a:pos x="3" y="26"/>
                </a:cxn>
                <a:cxn ang="0">
                  <a:pos x="1" y="14"/>
                </a:cxn>
                <a:cxn ang="0">
                  <a:pos x="0" y="5"/>
                </a:cxn>
                <a:cxn ang="0">
                  <a:pos x="0" y="0"/>
                </a:cxn>
              </a:cxnLst>
              <a:rect l="0" t="0" r="r" b="b"/>
              <a:pathLst>
                <a:path w="123" h="96">
                  <a:moveTo>
                    <a:pt x="0" y="0"/>
                  </a:moveTo>
                  <a:lnTo>
                    <a:pt x="1" y="6"/>
                  </a:lnTo>
                  <a:lnTo>
                    <a:pt x="4" y="15"/>
                  </a:lnTo>
                  <a:lnTo>
                    <a:pt x="7" y="27"/>
                  </a:lnTo>
                  <a:lnTo>
                    <a:pt x="11" y="40"/>
                  </a:lnTo>
                  <a:lnTo>
                    <a:pt x="19" y="53"/>
                  </a:lnTo>
                  <a:lnTo>
                    <a:pt x="28" y="66"/>
                  </a:lnTo>
                  <a:lnTo>
                    <a:pt x="40" y="78"/>
                  </a:lnTo>
                  <a:lnTo>
                    <a:pt x="53" y="85"/>
                  </a:lnTo>
                  <a:lnTo>
                    <a:pt x="66" y="88"/>
                  </a:lnTo>
                  <a:lnTo>
                    <a:pt x="78" y="88"/>
                  </a:lnTo>
                  <a:lnTo>
                    <a:pt x="90" y="85"/>
                  </a:lnTo>
                  <a:lnTo>
                    <a:pt x="101" y="82"/>
                  </a:lnTo>
                  <a:lnTo>
                    <a:pt x="110" y="77"/>
                  </a:lnTo>
                  <a:lnTo>
                    <a:pt x="117" y="72"/>
                  </a:lnTo>
                  <a:lnTo>
                    <a:pt x="122" y="69"/>
                  </a:lnTo>
                  <a:lnTo>
                    <a:pt x="123" y="68"/>
                  </a:lnTo>
                  <a:lnTo>
                    <a:pt x="122" y="70"/>
                  </a:lnTo>
                  <a:lnTo>
                    <a:pt x="117" y="73"/>
                  </a:lnTo>
                  <a:lnTo>
                    <a:pt x="111" y="79"/>
                  </a:lnTo>
                  <a:lnTo>
                    <a:pt x="102" y="84"/>
                  </a:lnTo>
                  <a:lnTo>
                    <a:pt x="92" y="91"/>
                  </a:lnTo>
                  <a:lnTo>
                    <a:pt x="80" y="94"/>
                  </a:lnTo>
                  <a:lnTo>
                    <a:pt x="67" y="96"/>
                  </a:lnTo>
                  <a:lnTo>
                    <a:pt x="54" y="93"/>
                  </a:lnTo>
                  <a:lnTo>
                    <a:pt x="41" y="87"/>
                  </a:lnTo>
                  <a:lnTo>
                    <a:pt x="28" y="77"/>
                  </a:lnTo>
                  <a:lnTo>
                    <a:pt x="18" y="65"/>
                  </a:lnTo>
                  <a:lnTo>
                    <a:pt x="10" y="51"/>
                  </a:lnTo>
                  <a:lnTo>
                    <a:pt x="5" y="38"/>
                  </a:lnTo>
                  <a:lnTo>
                    <a:pt x="3" y="26"/>
                  </a:lnTo>
                  <a:lnTo>
                    <a:pt x="1" y="14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350">
              <a:extLst>
                <a:ext uri="{FF2B5EF4-FFF2-40B4-BE49-F238E27FC236}">
                  <a16:creationId xmlns:a16="http://schemas.microsoft.com/office/drawing/2014/main" id="{3EBAC41A-D272-354A-ADD8-C6001D1297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03768" y="4192333"/>
              <a:ext cx="502413" cy="449941"/>
            </a:xfrm>
            <a:custGeom>
              <a:avLst/>
              <a:gdLst/>
              <a:ahLst/>
              <a:cxnLst>
                <a:cxn ang="0">
                  <a:pos x="382" y="338"/>
                </a:cxn>
                <a:cxn ang="0">
                  <a:pos x="383" y="342"/>
                </a:cxn>
                <a:cxn ang="0">
                  <a:pos x="383" y="343"/>
                </a:cxn>
                <a:cxn ang="0">
                  <a:pos x="382" y="339"/>
                </a:cxn>
                <a:cxn ang="0">
                  <a:pos x="382" y="338"/>
                </a:cxn>
                <a:cxn ang="0">
                  <a:pos x="381" y="327"/>
                </a:cxn>
                <a:cxn ang="0">
                  <a:pos x="381" y="331"/>
                </a:cxn>
                <a:cxn ang="0">
                  <a:pos x="382" y="338"/>
                </a:cxn>
                <a:cxn ang="0">
                  <a:pos x="381" y="334"/>
                </a:cxn>
                <a:cxn ang="0">
                  <a:pos x="381" y="327"/>
                </a:cxn>
                <a:cxn ang="0">
                  <a:pos x="54" y="0"/>
                </a:cxn>
                <a:cxn ang="0">
                  <a:pos x="75" y="0"/>
                </a:cxn>
                <a:cxn ang="0">
                  <a:pos x="98" y="1"/>
                </a:cxn>
                <a:cxn ang="0">
                  <a:pos x="123" y="5"/>
                </a:cxn>
                <a:cxn ang="0">
                  <a:pos x="148" y="11"/>
                </a:cxn>
                <a:cxn ang="0">
                  <a:pos x="175" y="19"/>
                </a:cxn>
                <a:cxn ang="0">
                  <a:pos x="202" y="32"/>
                </a:cxn>
                <a:cxn ang="0">
                  <a:pos x="228" y="47"/>
                </a:cxn>
                <a:cxn ang="0">
                  <a:pos x="254" y="67"/>
                </a:cxn>
                <a:cxn ang="0">
                  <a:pos x="275" y="89"/>
                </a:cxn>
                <a:cxn ang="0">
                  <a:pos x="295" y="113"/>
                </a:cxn>
                <a:cxn ang="0">
                  <a:pos x="312" y="138"/>
                </a:cxn>
                <a:cxn ang="0">
                  <a:pos x="327" y="164"/>
                </a:cxn>
                <a:cxn ang="0">
                  <a:pos x="340" y="191"/>
                </a:cxn>
                <a:cxn ang="0">
                  <a:pos x="350" y="217"/>
                </a:cxn>
                <a:cxn ang="0">
                  <a:pos x="359" y="242"/>
                </a:cxn>
                <a:cxn ang="0">
                  <a:pos x="367" y="266"/>
                </a:cxn>
                <a:cxn ang="0">
                  <a:pos x="372" y="288"/>
                </a:cxn>
                <a:cxn ang="0">
                  <a:pos x="376" y="307"/>
                </a:cxn>
                <a:cxn ang="0">
                  <a:pos x="380" y="322"/>
                </a:cxn>
                <a:cxn ang="0">
                  <a:pos x="381" y="327"/>
                </a:cxn>
                <a:cxn ang="0">
                  <a:pos x="379" y="320"/>
                </a:cxn>
                <a:cxn ang="0">
                  <a:pos x="376" y="308"/>
                </a:cxn>
                <a:cxn ang="0">
                  <a:pos x="373" y="295"/>
                </a:cxn>
                <a:cxn ang="0">
                  <a:pos x="368" y="278"/>
                </a:cxn>
                <a:cxn ang="0">
                  <a:pos x="363" y="261"/>
                </a:cxn>
                <a:cxn ang="0">
                  <a:pos x="356" y="242"/>
                </a:cxn>
                <a:cxn ang="0">
                  <a:pos x="348" y="223"/>
                </a:cxn>
                <a:cxn ang="0">
                  <a:pos x="339" y="202"/>
                </a:cxn>
                <a:cxn ang="0">
                  <a:pos x="328" y="182"/>
                </a:cxn>
                <a:cxn ang="0">
                  <a:pos x="315" y="161"/>
                </a:cxn>
                <a:cxn ang="0">
                  <a:pos x="301" y="141"/>
                </a:cxn>
                <a:cxn ang="0">
                  <a:pos x="285" y="121"/>
                </a:cxn>
                <a:cxn ang="0">
                  <a:pos x="267" y="102"/>
                </a:cxn>
                <a:cxn ang="0">
                  <a:pos x="247" y="83"/>
                </a:cxn>
                <a:cxn ang="0">
                  <a:pos x="224" y="66"/>
                </a:cxn>
                <a:cxn ang="0">
                  <a:pos x="200" y="51"/>
                </a:cxn>
                <a:cxn ang="0">
                  <a:pos x="173" y="38"/>
                </a:cxn>
                <a:cxn ang="0">
                  <a:pos x="144" y="25"/>
                </a:cxn>
                <a:cxn ang="0">
                  <a:pos x="112" y="17"/>
                </a:cxn>
                <a:cxn ang="0">
                  <a:pos x="78" y="10"/>
                </a:cxn>
                <a:cxn ang="0">
                  <a:pos x="41" y="6"/>
                </a:cxn>
                <a:cxn ang="0">
                  <a:pos x="0" y="6"/>
                </a:cxn>
                <a:cxn ang="0">
                  <a:pos x="3" y="6"/>
                </a:cxn>
                <a:cxn ang="0">
                  <a:pos x="10" y="5"/>
                </a:cxn>
                <a:cxn ang="0">
                  <a:pos x="21" y="3"/>
                </a:cxn>
                <a:cxn ang="0">
                  <a:pos x="36" y="1"/>
                </a:cxn>
                <a:cxn ang="0">
                  <a:pos x="54" y="0"/>
                </a:cxn>
              </a:cxnLst>
              <a:rect l="0" t="0" r="r" b="b"/>
              <a:pathLst>
                <a:path w="383" h="343">
                  <a:moveTo>
                    <a:pt x="382" y="338"/>
                  </a:moveTo>
                  <a:lnTo>
                    <a:pt x="383" y="342"/>
                  </a:lnTo>
                  <a:lnTo>
                    <a:pt x="383" y="343"/>
                  </a:lnTo>
                  <a:lnTo>
                    <a:pt x="382" y="339"/>
                  </a:lnTo>
                  <a:lnTo>
                    <a:pt x="382" y="338"/>
                  </a:lnTo>
                  <a:close/>
                  <a:moveTo>
                    <a:pt x="381" y="327"/>
                  </a:moveTo>
                  <a:lnTo>
                    <a:pt x="381" y="331"/>
                  </a:lnTo>
                  <a:lnTo>
                    <a:pt x="382" y="338"/>
                  </a:lnTo>
                  <a:lnTo>
                    <a:pt x="381" y="334"/>
                  </a:lnTo>
                  <a:lnTo>
                    <a:pt x="381" y="327"/>
                  </a:lnTo>
                  <a:close/>
                  <a:moveTo>
                    <a:pt x="54" y="0"/>
                  </a:moveTo>
                  <a:lnTo>
                    <a:pt x="75" y="0"/>
                  </a:lnTo>
                  <a:lnTo>
                    <a:pt x="98" y="1"/>
                  </a:lnTo>
                  <a:lnTo>
                    <a:pt x="123" y="5"/>
                  </a:lnTo>
                  <a:lnTo>
                    <a:pt x="148" y="11"/>
                  </a:lnTo>
                  <a:lnTo>
                    <a:pt x="175" y="19"/>
                  </a:lnTo>
                  <a:lnTo>
                    <a:pt x="202" y="32"/>
                  </a:lnTo>
                  <a:lnTo>
                    <a:pt x="228" y="47"/>
                  </a:lnTo>
                  <a:lnTo>
                    <a:pt x="254" y="67"/>
                  </a:lnTo>
                  <a:lnTo>
                    <a:pt x="275" y="89"/>
                  </a:lnTo>
                  <a:lnTo>
                    <a:pt x="295" y="113"/>
                  </a:lnTo>
                  <a:lnTo>
                    <a:pt x="312" y="138"/>
                  </a:lnTo>
                  <a:lnTo>
                    <a:pt x="327" y="164"/>
                  </a:lnTo>
                  <a:lnTo>
                    <a:pt x="340" y="191"/>
                  </a:lnTo>
                  <a:lnTo>
                    <a:pt x="350" y="217"/>
                  </a:lnTo>
                  <a:lnTo>
                    <a:pt x="359" y="242"/>
                  </a:lnTo>
                  <a:lnTo>
                    <a:pt x="367" y="266"/>
                  </a:lnTo>
                  <a:lnTo>
                    <a:pt x="372" y="288"/>
                  </a:lnTo>
                  <a:lnTo>
                    <a:pt x="376" y="307"/>
                  </a:lnTo>
                  <a:lnTo>
                    <a:pt x="380" y="322"/>
                  </a:lnTo>
                  <a:lnTo>
                    <a:pt x="381" y="327"/>
                  </a:lnTo>
                  <a:lnTo>
                    <a:pt x="379" y="320"/>
                  </a:lnTo>
                  <a:lnTo>
                    <a:pt x="376" y="308"/>
                  </a:lnTo>
                  <a:lnTo>
                    <a:pt x="373" y="295"/>
                  </a:lnTo>
                  <a:lnTo>
                    <a:pt x="368" y="278"/>
                  </a:lnTo>
                  <a:lnTo>
                    <a:pt x="363" y="261"/>
                  </a:lnTo>
                  <a:lnTo>
                    <a:pt x="356" y="242"/>
                  </a:lnTo>
                  <a:lnTo>
                    <a:pt x="348" y="223"/>
                  </a:lnTo>
                  <a:lnTo>
                    <a:pt x="339" y="202"/>
                  </a:lnTo>
                  <a:lnTo>
                    <a:pt x="328" y="182"/>
                  </a:lnTo>
                  <a:lnTo>
                    <a:pt x="315" y="161"/>
                  </a:lnTo>
                  <a:lnTo>
                    <a:pt x="301" y="141"/>
                  </a:lnTo>
                  <a:lnTo>
                    <a:pt x="285" y="121"/>
                  </a:lnTo>
                  <a:lnTo>
                    <a:pt x="267" y="102"/>
                  </a:lnTo>
                  <a:lnTo>
                    <a:pt x="247" y="83"/>
                  </a:lnTo>
                  <a:lnTo>
                    <a:pt x="224" y="66"/>
                  </a:lnTo>
                  <a:lnTo>
                    <a:pt x="200" y="51"/>
                  </a:lnTo>
                  <a:lnTo>
                    <a:pt x="173" y="38"/>
                  </a:lnTo>
                  <a:lnTo>
                    <a:pt x="144" y="25"/>
                  </a:lnTo>
                  <a:lnTo>
                    <a:pt x="112" y="17"/>
                  </a:lnTo>
                  <a:lnTo>
                    <a:pt x="78" y="10"/>
                  </a:lnTo>
                  <a:lnTo>
                    <a:pt x="41" y="6"/>
                  </a:lnTo>
                  <a:lnTo>
                    <a:pt x="0" y="6"/>
                  </a:lnTo>
                  <a:lnTo>
                    <a:pt x="3" y="6"/>
                  </a:lnTo>
                  <a:lnTo>
                    <a:pt x="10" y="5"/>
                  </a:lnTo>
                  <a:lnTo>
                    <a:pt x="21" y="3"/>
                  </a:lnTo>
                  <a:lnTo>
                    <a:pt x="36" y="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351">
              <a:extLst>
                <a:ext uri="{FF2B5EF4-FFF2-40B4-BE49-F238E27FC236}">
                  <a16:creationId xmlns:a16="http://schemas.microsoft.com/office/drawing/2014/main" id="{5B578AC7-A67A-8842-A66B-F13B27EFE4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05782" y="3032718"/>
              <a:ext cx="291215" cy="258421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37" y="3"/>
                </a:cxn>
                <a:cxn ang="0">
                  <a:pos x="69" y="6"/>
                </a:cxn>
                <a:cxn ang="0">
                  <a:pos x="96" y="11"/>
                </a:cxn>
                <a:cxn ang="0">
                  <a:pos x="120" y="18"/>
                </a:cxn>
                <a:cxn ang="0">
                  <a:pos x="140" y="24"/>
                </a:cxn>
                <a:cxn ang="0">
                  <a:pos x="158" y="33"/>
                </a:cxn>
                <a:cxn ang="0">
                  <a:pos x="171" y="43"/>
                </a:cxn>
                <a:cxn ang="0">
                  <a:pos x="183" y="54"/>
                </a:cxn>
                <a:cxn ang="0">
                  <a:pos x="189" y="64"/>
                </a:cxn>
                <a:cxn ang="0">
                  <a:pos x="195" y="78"/>
                </a:cxn>
                <a:cxn ang="0">
                  <a:pos x="202" y="94"/>
                </a:cxn>
                <a:cxn ang="0">
                  <a:pos x="207" y="111"/>
                </a:cxn>
                <a:cxn ang="0">
                  <a:pos x="210" y="128"/>
                </a:cxn>
                <a:cxn ang="0">
                  <a:pos x="214" y="146"/>
                </a:cxn>
                <a:cxn ang="0">
                  <a:pos x="217" y="162"/>
                </a:cxn>
                <a:cxn ang="0">
                  <a:pos x="220" y="176"/>
                </a:cxn>
                <a:cxn ang="0">
                  <a:pos x="221" y="187"/>
                </a:cxn>
                <a:cxn ang="0">
                  <a:pos x="222" y="194"/>
                </a:cxn>
                <a:cxn ang="0">
                  <a:pos x="222" y="197"/>
                </a:cxn>
                <a:cxn ang="0">
                  <a:pos x="213" y="165"/>
                </a:cxn>
                <a:cxn ang="0">
                  <a:pos x="200" y="138"/>
                </a:cxn>
                <a:cxn ang="0">
                  <a:pos x="185" y="113"/>
                </a:cxn>
                <a:cxn ang="0">
                  <a:pos x="169" y="91"/>
                </a:cxn>
                <a:cxn ang="0">
                  <a:pos x="151" y="73"/>
                </a:cxn>
                <a:cxn ang="0">
                  <a:pos x="132" y="57"/>
                </a:cxn>
                <a:cxn ang="0">
                  <a:pos x="114" y="43"/>
                </a:cxn>
                <a:cxn ang="0">
                  <a:pos x="95" y="32"/>
                </a:cxn>
                <a:cxn ang="0">
                  <a:pos x="76" y="23"/>
                </a:cxn>
                <a:cxn ang="0">
                  <a:pos x="59" y="16"/>
                </a:cxn>
                <a:cxn ang="0">
                  <a:pos x="43" y="11"/>
                </a:cxn>
                <a:cxn ang="0">
                  <a:pos x="29" y="6"/>
                </a:cxn>
                <a:cxn ang="0">
                  <a:pos x="17" y="3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0" y="0"/>
                </a:cxn>
              </a:cxnLst>
              <a:rect l="0" t="0" r="r" b="b"/>
              <a:pathLst>
                <a:path w="222" h="197">
                  <a:moveTo>
                    <a:pt x="4" y="0"/>
                  </a:moveTo>
                  <a:lnTo>
                    <a:pt x="37" y="3"/>
                  </a:lnTo>
                  <a:lnTo>
                    <a:pt x="69" y="6"/>
                  </a:lnTo>
                  <a:lnTo>
                    <a:pt x="96" y="11"/>
                  </a:lnTo>
                  <a:lnTo>
                    <a:pt x="120" y="18"/>
                  </a:lnTo>
                  <a:lnTo>
                    <a:pt x="140" y="24"/>
                  </a:lnTo>
                  <a:lnTo>
                    <a:pt x="158" y="33"/>
                  </a:lnTo>
                  <a:lnTo>
                    <a:pt x="171" y="43"/>
                  </a:lnTo>
                  <a:lnTo>
                    <a:pt x="183" y="54"/>
                  </a:lnTo>
                  <a:lnTo>
                    <a:pt x="189" y="64"/>
                  </a:lnTo>
                  <a:lnTo>
                    <a:pt x="195" y="78"/>
                  </a:lnTo>
                  <a:lnTo>
                    <a:pt x="202" y="94"/>
                  </a:lnTo>
                  <a:lnTo>
                    <a:pt x="207" y="111"/>
                  </a:lnTo>
                  <a:lnTo>
                    <a:pt x="210" y="128"/>
                  </a:lnTo>
                  <a:lnTo>
                    <a:pt x="214" y="146"/>
                  </a:lnTo>
                  <a:lnTo>
                    <a:pt x="217" y="162"/>
                  </a:lnTo>
                  <a:lnTo>
                    <a:pt x="220" y="176"/>
                  </a:lnTo>
                  <a:lnTo>
                    <a:pt x="221" y="187"/>
                  </a:lnTo>
                  <a:lnTo>
                    <a:pt x="222" y="194"/>
                  </a:lnTo>
                  <a:lnTo>
                    <a:pt x="222" y="197"/>
                  </a:lnTo>
                  <a:lnTo>
                    <a:pt x="213" y="165"/>
                  </a:lnTo>
                  <a:lnTo>
                    <a:pt x="200" y="138"/>
                  </a:lnTo>
                  <a:lnTo>
                    <a:pt x="185" y="113"/>
                  </a:lnTo>
                  <a:lnTo>
                    <a:pt x="169" y="91"/>
                  </a:lnTo>
                  <a:lnTo>
                    <a:pt x="151" y="73"/>
                  </a:lnTo>
                  <a:lnTo>
                    <a:pt x="132" y="57"/>
                  </a:lnTo>
                  <a:lnTo>
                    <a:pt x="114" y="43"/>
                  </a:lnTo>
                  <a:lnTo>
                    <a:pt x="95" y="32"/>
                  </a:lnTo>
                  <a:lnTo>
                    <a:pt x="76" y="23"/>
                  </a:lnTo>
                  <a:lnTo>
                    <a:pt x="59" y="16"/>
                  </a:lnTo>
                  <a:lnTo>
                    <a:pt x="43" y="11"/>
                  </a:lnTo>
                  <a:lnTo>
                    <a:pt x="29" y="6"/>
                  </a:lnTo>
                  <a:lnTo>
                    <a:pt x="17" y="3"/>
                  </a:lnTo>
                  <a:lnTo>
                    <a:pt x="4" y="0"/>
                  </a:lnTo>
                  <a:close/>
                  <a:moveTo>
                    <a:pt x="0" y="0"/>
                  </a:move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352">
              <a:extLst>
                <a:ext uri="{FF2B5EF4-FFF2-40B4-BE49-F238E27FC236}">
                  <a16:creationId xmlns:a16="http://schemas.microsoft.com/office/drawing/2014/main" id="{D575AF38-9A2C-8845-B9D1-7EB130F83E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3746" y="5101397"/>
              <a:ext cx="82643" cy="107566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7" y="0"/>
                </a:cxn>
                <a:cxn ang="0">
                  <a:pos x="6" y="5"/>
                </a:cxn>
                <a:cxn ang="0">
                  <a:pos x="6" y="12"/>
                </a:cxn>
                <a:cxn ang="0">
                  <a:pos x="8" y="20"/>
                </a:cxn>
                <a:cxn ang="0">
                  <a:pos x="12" y="31"/>
                </a:cxn>
                <a:cxn ang="0">
                  <a:pos x="19" y="42"/>
                </a:cxn>
                <a:cxn ang="0">
                  <a:pos x="27" y="52"/>
                </a:cxn>
                <a:cxn ang="0">
                  <a:pos x="35" y="61"/>
                </a:cxn>
                <a:cxn ang="0">
                  <a:pos x="45" y="66"/>
                </a:cxn>
                <a:cxn ang="0">
                  <a:pos x="54" y="69"/>
                </a:cxn>
                <a:cxn ang="0">
                  <a:pos x="63" y="66"/>
                </a:cxn>
                <a:cxn ang="0">
                  <a:pos x="60" y="75"/>
                </a:cxn>
                <a:cxn ang="0">
                  <a:pos x="56" y="80"/>
                </a:cxn>
                <a:cxn ang="0">
                  <a:pos x="49" y="82"/>
                </a:cxn>
                <a:cxn ang="0">
                  <a:pos x="40" y="80"/>
                </a:cxn>
                <a:cxn ang="0">
                  <a:pos x="30" y="74"/>
                </a:cxn>
                <a:cxn ang="0">
                  <a:pos x="21" y="64"/>
                </a:cxn>
                <a:cxn ang="0">
                  <a:pos x="12" y="52"/>
                </a:cxn>
                <a:cxn ang="0">
                  <a:pos x="6" y="41"/>
                </a:cxn>
                <a:cxn ang="0">
                  <a:pos x="2" y="31"/>
                </a:cxn>
                <a:cxn ang="0">
                  <a:pos x="0" y="21"/>
                </a:cxn>
                <a:cxn ang="0">
                  <a:pos x="0" y="12"/>
                </a:cxn>
                <a:cxn ang="0">
                  <a:pos x="2" y="5"/>
                </a:cxn>
                <a:cxn ang="0">
                  <a:pos x="6" y="0"/>
                </a:cxn>
              </a:cxnLst>
              <a:rect l="0" t="0" r="r" b="b"/>
              <a:pathLst>
                <a:path w="63" h="82">
                  <a:moveTo>
                    <a:pt x="6" y="0"/>
                  </a:moveTo>
                  <a:lnTo>
                    <a:pt x="7" y="0"/>
                  </a:lnTo>
                  <a:lnTo>
                    <a:pt x="6" y="5"/>
                  </a:lnTo>
                  <a:lnTo>
                    <a:pt x="6" y="12"/>
                  </a:lnTo>
                  <a:lnTo>
                    <a:pt x="8" y="20"/>
                  </a:lnTo>
                  <a:lnTo>
                    <a:pt x="12" y="31"/>
                  </a:lnTo>
                  <a:lnTo>
                    <a:pt x="19" y="42"/>
                  </a:lnTo>
                  <a:lnTo>
                    <a:pt x="27" y="52"/>
                  </a:lnTo>
                  <a:lnTo>
                    <a:pt x="35" y="61"/>
                  </a:lnTo>
                  <a:lnTo>
                    <a:pt x="45" y="66"/>
                  </a:lnTo>
                  <a:lnTo>
                    <a:pt x="54" y="69"/>
                  </a:lnTo>
                  <a:lnTo>
                    <a:pt x="63" y="66"/>
                  </a:lnTo>
                  <a:lnTo>
                    <a:pt x="60" y="75"/>
                  </a:lnTo>
                  <a:lnTo>
                    <a:pt x="56" y="80"/>
                  </a:lnTo>
                  <a:lnTo>
                    <a:pt x="49" y="82"/>
                  </a:lnTo>
                  <a:lnTo>
                    <a:pt x="40" y="80"/>
                  </a:lnTo>
                  <a:lnTo>
                    <a:pt x="30" y="74"/>
                  </a:lnTo>
                  <a:lnTo>
                    <a:pt x="21" y="64"/>
                  </a:lnTo>
                  <a:lnTo>
                    <a:pt x="12" y="52"/>
                  </a:lnTo>
                  <a:lnTo>
                    <a:pt x="6" y="41"/>
                  </a:lnTo>
                  <a:lnTo>
                    <a:pt x="2" y="31"/>
                  </a:lnTo>
                  <a:lnTo>
                    <a:pt x="0" y="21"/>
                  </a:lnTo>
                  <a:lnTo>
                    <a:pt x="0" y="12"/>
                  </a:lnTo>
                  <a:lnTo>
                    <a:pt x="2" y="5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353">
              <a:extLst>
                <a:ext uri="{FF2B5EF4-FFF2-40B4-BE49-F238E27FC236}">
                  <a16:creationId xmlns:a16="http://schemas.microsoft.com/office/drawing/2014/main" id="{657DB2EF-BDBF-B440-A34C-82057E2898D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2039" y="3838152"/>
              <a:ext cx="62966" cy="52471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48" y="25"/>
                </a:cxn>
                <a:cxn ang="0">
                  <a:pos x="30" y="33"/>
                </a:cxn>
                <a:cxn ang="0">
                  <a:pos x="15" y="40"/>
                </a:cxn>
                <a:cxn ang="0">
                  <a:pos x="0" y="14"/>
                </a:cxn>
                <a:cxn ang="0">
                  <a:pos x="12" y="8"/>
                </a:cxn>
                <a:cxn ang="0">
                  <a:pos x="19" y="6"/>
                </a:cxn>
                <a:cxn ang="0">
                  <a:pos x="25" y="2"/>
                </a:cxn>
                <a:cxn ang="0">
                  <a:pos x="30" y="0"/>
                </a:cxn>
                <a:cxn ang="0">
                  <a:pos x="31" y="0"/>
                </a:cxn>
              </a:cxnLst>
              <a:rect l="0" t="0" r="r" b="b"/>
              <a:pathLst>
                <a:path w="48" h="40">
                  <a:moveTo>
                    <a:pt x="31" y="0"/>
                  </a:moveTo>
                  <a:lnTo>
                    <a:pt x="48" y="25"/>
                  </a:lnTo>
                  <a:lnTo>
                    <a:pt x="30" y="33"/>
                  </a:lnTo>
                  <a:lnTo>
                    <a:pt x="15" y="40"/>
                  </a:lnTo>
                  <a:lnTo>
                    <a:pt x="0" y="14"/>
                  </a:lnTo>
                  <a:lnTo>
                    <a:pt x="12" y="8"/>
                  </a:lnTo>
                  <a:lnTo>
                    <a:pt x="19" y="6"/>
                  </a:lnTo>
                  <a:lnTo>
                    <a:pt x="25" y="2"/>
                  </a:lnTo>
                  <a:lnTo>
                    <a:pt x="3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6C8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354">
              <a:extLst>
                <a:ext uri="{FF2B5EF4-FFF2-40B4-BE49-F238E27FC236}">
                  <a16:creationId xmlns:a16="http://schemas.microsoft.com/office/drawing/2014/main" id="{91CF6AF2-2883-A449-91C6-F11E65E42B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05384" y="3230798"/>
              <a:ext cx="487983" cy="45913"/>
            </a:xfrm>
            <a:custGeom>
              <a:avLst/>
              <a:gdLst/>
              <a:ahLst/>
              <a:cxnLst>
                <a:cxn ang="0">
                  <a:pos x="365" y="14"/>
                </a:cxn>
                <a:cxn ang="0">
                  <a:pos x="369" y="14"/>
                </a:cxn>
                <a:cxn ang="0">
                  <a:pos x="372" y="14"/>
                </a:cxn>
                <a:cxn ang="0">
                  <a:pos x="365" y="14"/>
                </a:cxn>
                <a:cxn ang="0">
                  <a:pos x="229" y="0"/>
                </a:cxn>
                <a:cxn ang="0">
                  <a:pos x="264" y="0"/>
                </a:cxn>
                <a:cxn ang="0">
                  <a:pos x="300" y="2"/>
                </a:cxn>
                <a:cxn ang="0">
                  <a:pos x="336" y="8"/>
                </a:cxn>
                <a:cxn ang="0">
                  <a:pos x="365" y="14"/>
                </a:cxn>
                <a:cxn ang="0">
                  <a:pos x="361" y="13"/>
                </a:cxn>
                <a:cxn ang="0">
                  <a:pos x="346" y="11"/>
                </a:cxn>
                <a:cxn ang="0">
                  <a:pos x="326" y="9"/>
                </a:cxn>
                <a:cxn ang="0">
                  <a:pos x="300" y="8"/>
                </a:cxn>
                <a:cxn ang="0">
                  <a:pos x="269" y="8"/>
                </a:cxn>
                <a:cxn ang="0">
                  <a:pos x="233" y="8"/>
                </a:cxn>
                <a:cxn ang="0">
                  <a:pos x="192" y="8"/>
                </a:cxn>
                <a:cxn ang="0">
                  <a:pos x="146" y="12"/>
                </a:cxn>
                <a:cxn ang="0">
                  <a:pos x="98" y="18"/>
                </a:cxn>
                <a:cxn ang="0">
                  <a:pos x="49" y="26"/>
                </a:cxn>
                <a:cxn ang="0">
                  <a:pos x="0" y="35"/>
                </a:cxn>
                <a:cxn ang="0">
                  <a:pos x="3" y="34"/>
                </a:cxn>
                <a:cxn ang="0">
                  <a:pos x="9" y="33"/>
                </a:cxn>
                <a:cxn ang="0">
                  <a:pos x="22" y="29"/>
                </a:cxn>
                <a:cxn ang="0">
                  <a:pos x="37" y="25"/>
                </a:cxn>
                <a:cxn ang="0">
                  <a:pos x="57" y="20"/>
                </a:cxn>
                <a:cxn ang="0">
                  <a:pos x="79" y="15"/>
                </a:cxn>
                <a:cxn ang="0">
                  <a:pos x="105" y="11"/>
                </a:cxn>
                <a:cxn ang="0">
                  <a:pos x="133" y="7"/>
                </a:cxn>
                <a:cxn ang="0">
                  <a:pos x="163" y="3"/>
                </a:cxn>
                <a:cxn ang="0">
                  <a:pos x="196" y="1"/>
                </a:cxn>
                <a:cxn ang="0">
                  <a:pos x="229" y="0"/>
                </a:cxn>
              </a:cxnLst>
              <a:rect l="0" t="0" r="r" b="b"/>
              <a:pathLst>
                <a:path w="372" h="35">
                  <a:moveTo>
                    <a:pt x="365" y="14"/>
                  </a:moveTo>
                  <a:lnTo>
                    <a:pt x="369" y="14"/>
                  </a:lnTo>
                  <a:lnTo>
                    <a:pt x="372" y="14"/>
                  </a:lnTo>
                  <a:lnTo>
                    <a:pt x="365" y="14"/>
                  </a:lnTo>
                  <a:close/>
                  <a:moveTo>
                    <a:pt x="229" y="0"/>
                  </a:moveTo>
                  <a:lnTo>
                    <a:pt x="264" y="0"/>
                  </a:lnTo>
                  <a:lnTo>
                    <a:pt x="300" y="2"/>
                  </a:lnTo>
                  <a:lnTo>
                    <a:pt x="336" y="8"/>
                  </a:lnTo>
                  <a:lnTo>
                    <a:pt x="365" y="14"/>
                  </a:lnTo>
                  <a:lnTo>
                    <a:pt x="361" y="13"/>
                  </a:lnTo>
                  <a:lnTo>
                    <a:pt x="346" y="11"/>
                  </a:lnTo>
                  <a:lnTo>
                    <a:pt x="326" y="9"/>
                  </a:lnTo>
                  <a:lnTo>
                    <a:pt x="300" y="8"/>
                  </a:lnTo>
                  <a:lnTo>
                    <a:pt x="269" y="8"/>
                  </a:lnTo>
                  <a:lnTo>
                    <a:pt x="233" y="8"/>
                  </a:lnTo>
                  <a:lnTo>
                    <a:pt x="192" y="8"/>
                  </a:lnTo>
                  <a:lnTo>
                    <a:pt x="146" y="12"/>
                  </a:lnTo>
                  <a:lnTo>
                    <a:pt x="98" y="18"/>
                  </a:lnTo>
                  <a:lnTo>
                    <a:pt x="49" y="26"/>
                  </a:lnTo>
                  <a:lnTo>
                    <a:pt x="0" y="35"/>
                  </a:lnTo>
                  <a:lnTo>
                    <a:pt x="3" y="34"/>
                  </a:lnTo>
                  <a:lnTo>
                    <a:pt x="9" y="33"/>
                  </a:lnTo>
                  <a:lnTo>
                    <a:pt x="22" y="29"/>
                  </a:lnTo>
                  <a:lnTo>
                    <a:pt x="37" y="25"/>
                  </a:lnTo>
                  <a:lnTo>
                    <a:pt x="57" y="20"/>
                  </a:lnTo>
                  <a:lnTo>
                    <a:pt x="79" y="15"/>
                  </a:lnTo>
                  <a:lnTo>
                    <a:pt x="105" y="11"/>
                  </a:lnTo>
                  <a:lnTo>
                    <a:pt x="133" y="7"/>
                  </a:lnTo>
                  <a:lnTo>
                    <a:pt x="163" y="3"/>
                  </a:lnTo>
                  <a:lnTo>
                    <a:pt x="196" y="1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355">
              <a:extLst>
                <a:ext uri="{FF2B5EF4-FFF2-40B4-BE49-F238E27FC236}">
                  <a16:creationId xmlns:a16="http://schemas.microsoft.com/office/drawing/2014/main" id="{62AF74FA-71AD-3849-B4EE-8D7CBD45E0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9484" y="3725339"/>
              <a:ext cx="948418" cy="1268492"/>
            </a:xfrm>
            <a:custGeom>
              <a:avLst/>
              <a:gdLst/>
              <a:ahLst/>
              <a:cxnLst>
                <a:cxn ang="0">
                  <a:pos x="500" y="0"/>
                </a:cxn>
                <a:cxn ang="0">
                  <a:pos x="521" y="14"/>
                </a:cxn>
                <a:cxn ang="0">
                  <a:pos x="723" y="916"/>
                </a:cxn>
                <a:cxn ang="0">
                  <a:pos x="102" y="967"/>
                </a:cxn>
                <a:cxn ang="0">
                  <a:pos x="0" y="70"/>
                </a:cxn>
                <a:cxn ang="0">
                  <a:pos x="23" y="69"/>
                </a:cxn>
                <a:cxn ang="0">
                  <a:pos x="42" y="67"/>
                </a:cxn>
                <a:cxn ang="0">
                  <a:pos x="57" y="63"/>
                </a:cxn>
                <a:cxn ang="0">
                  <a:pos x="70" y="59"/>
                </a:cxn>
                <a:cxn ang="0">
                  <a:pos x="80" y="54"/>
                </a:cxn>
                <a:cxn ang="0">
                  <a:pos x="87" y="50"/>
                </a:cxn>
                <a:cxn ang="0">
                  <a:pos x="91" y="47"/>
                </a:cxn>
                <a:cxn ang="0">
                  <a:pos x="92" y="46"/>
                </a:cxn>
                <a:cxn ang="0">
                  <a:pos x="183" y="41"/>
                </a:cxn>
                <a:cxn ang="0">
                  <a:pos x="229" y="36"/>
                </a:cxn>
                <a:cxn ang="0">
                  <a:pos x="273" y="32"/>
                </a:cxn>
                <a:cxn ang="0">
                  <a:pos x="315" y="27"/>
                </a:cxn>
                <a:cxn ang="0">
                  <a:pos x="356" y="22"/>
                </a:cxn>
                <a:cxn ang="0">
                  <a:pos x="393" y="16"/>
                </a:cxn>
                <a:cxn ang="0">
                  <a:pos x="427" y="12"/>
                </a:cxn>
                <a:cxn ang="0">
                  <a:pos x="456" y="7"/>
                </a:cxn>
                <a:cxn ang="0">
                  <a:pos x="481" y="3"/>
                </a:cxn>
                <a:cxn ang="0">
                  <a:pos x="500" y="0"/>
                </a:cxn>
              </a:cxnLst>
              <a:rect l="0" t="0" r="r" b="b"/>
              <a:pathLst>
                <a:path w="723" h="967">
                  <a:moveTo>
                    <a:pt x="500" y="0"/>
                  </a:moveTo>
                  <a:lnTo>
                    <a:pt x="521" y="14"/>
                  </a:lnTo>
                  <a:lnTo>
                    <a:pt x="723" y="916"/>
                  </a:lnTo>
                  <a:lnTo>
                    <a:pt x="102" y="967"/>
                  </a:lnTo>
                  <a:lnTo>
                    <a:pt x="0" y="70"/>
                  </a:lnTo>
                  <a:lnTo>
                    <a:pt x="23" y="69"/>
                  </a:lnTo>
                  <a:lnTo>
                    <a:pt x="42" y="67"/>
                  </a:lnTo>
                  <a:lnTo>
                    <a:pt x="57" y="63"/>
                  </a:lnTo>
                  <a:lnTo>
                    <a:pt x="70" y="59"/>
                  </a:lnTo>
                  <a:lnTo>
                    <a:pt x="80" y="54"/>
                  </a:lnTo>
                  <a:lnTo>
                    <a:pt x="87" y="50"/>
                  </a:lnTo>
                  <a:lnTo>
                    <a:pt x="91" y="47"/>
                  </a:lnTo>
                  <a:lnTo>
                    <a:pt x="92" y="46"/>
                  </a:lnTo>
                  <a:lnTo>
                    <a:pt x="183" y="41"/>
                  </a:lnTo>
                  <a:lnTo>
                    <a:pt x="229" y="36"/>
                  </a:lnTo>
                  <a:lnTo>
                    <a:pt x="273" y="32"/>
                  </a:lnTo>
                  <a:lnTo>
                    <a:pt x="315" y="27"/>
                  </a:lnTo>
                  <a:lnTo>
                    <a:pt x="356" y="22"/>
                  </a:lnTo>
                  <a:lnTo>
                    <a:pt x="393" y="16"/>
                  </a:lnTo>
                  <a:lnTo>
                    <a:pt x="427" y="12"/>
                  </a:lnTo>
                  <a:lnTo>
                    <a:pt x="456" y="7"/>
                  </a:lnTo>
                  <a:lnTo>
                    <a:pt x="481" y="3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356">
              <a:extLst>
                <a:ext uri="{FF2B5EF4-FFF2-40B4-BE49-F238E27FC236}">
                  <a16:creationId xmlns:a16="http://schemas.microsoft.com/office/drawing/2014/main" id="{2873180D-3BB1-254B-9785-DA2EAF330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1138" y="4789193"/>
              <a:ext cx="911688" cy="1356381"/>
            </a:xfrm>
            <a:custGeom>
              <a:avLst/>
              <a:gdLst/>
              <a:ahLst/>
              <a:cxnLst>
                <a:cxn ang="0">
                  <a:pos x="33" y="14"/>
                </a:cxn>
                <a:cxn ang="0">
                  <a:pos x="108" y="39"/>
                </a:cxn>
                <a:cxn ang="0">
                  <a:pos x="191" y="56"/>
                </a:cxn>
                <a:cxn ang="0">
                  <a:pos x="278" y="68"/>
                </a:cxn>
                <a:cxn ang="0">
                  <a:pos x="366" y="76"/>
                </a:cxn>
                <a:cxn ang="0">
                  <a:pos x="450" y="80"/>
                </a:cxn>
                <a:cxn ang="0">
                  <a:pos x="529" y="82"/>
                </a:cxn>
                <a:cxn ang="0">
                  <a:pos x="595" y="81"/>
                </a:cxn>
                <a:cxn ang="0">
                  <a:pos x="648" y="80"/>
                </a:cxn>
                <a:cxn ang="0">
                  <a:pos x="683" y="78"/>
                </a:cxn>
                <a:cxn ang="0">
                  <a:pos x="695" y="77"/>
                </a:cxn>
                <a:cxn ang="0">
                  <a:pos x="673" y="263"/>
                </a:cxn>
                <a:cxn ang="0">
                  <a:pos x="652" y="423"/>
                </a:cxn>
                <a:cxn ang="0">
                  <a:pos x="631" y="558"/>
                </a:cxn>
                <a:cxn ang="0">
                  <a:pos x="612" y="671"/>
                </a:cxn>
                <a:cxn ang="0">
                  <a:pos x="594" y="764"/>
                </a:cxn>
                <a:cxn ang="0">
                  <a:pos x="578" y="837"/>
                </a:cxn>
                <a:cxn ang="0">
                  <a:pos x="564" y="894"/>
                </a:cxn>
                <a:cxn ang="0">
                  <a:pos x="552" y="935"/>
                </a:cxn>
                <a:cxn ang="0">
                  <a:pos x="544" y="962"/>
                </a:cxn>
                <a:cxn ang="0">
                  <a:pos x="538" y="977"/>
                </a:cxn>
                <a:cxn ang="0">
                  <a:pos x="537" y="982"/>
                </a:cxn>
                <a:cxn ang="0">
                  <a:pos x="128" y="974"/>
                </a:cxn>
                <a:cxn ang="0">
                  <a:pos x="125" y="963"/>
                </a:cxn>
                <a:cxn ang="0">
                  <a:pos x="118" y="935"/>
                </a:cxn>
                <a:cxn ang="0">
                  <a:pos x="109" y="891"/>
                </a:cxn>
                <a:cxn ang="0">
                  <a:pos x="97" y="833"/>
                </a:cxn>
                <a:cxn ang="0">
                  <a:pos x="83" y="764"/>
                </a:cxn>
                <a:cxn ang="0">
                  <a:pos x="69" y="689"/>
                </a:cxn>
                <a:cxn ang="0">
                  <a:pos x="56" y="608"/>
                </a:cxn>
                <a:cxn ang="0">
                  <a:pos x="39" y="485"/>
                </a:cxn>
                <a:cxn ang="0">
                  <a:pos x="26" y="359"/>
                </a:cxn>
                <a:cxn ang="0">
                  <a:pos x="18" y="276"/>
                </a:cxn>
                <a:cxn ang="0">
                  <a:pos x="12" y="198"/>
                </a:cxn>
                <a:cxn ang="0">
                  <a:pos x="8" y="127"/>
                </a:cxn>
                <a:cxn ang="0">
                  <a:pos x="4" y="69"/>
                </a:cxn>
                <a:cxn ang="0">
                  <a:pos x="2" y="26"/>
                </a:cxn>
                <a:cxn ang="0">
                  <a:pos x="0" y="3"/>
                </a:cxn>
              </a:cxnLst>
              <a:rect l="0" t="0" r="r" b="b"/>
              <a:pathLst>
                <a:path w="695" h="1034">
                  <a:moveTo>
                    <a:pt x="0" y="0"/>
                  </a:moveTo>
                  <a:lnTo>
                    <a:pt x="33" y="14"/>
                  </a:lnTo>
                  <a:lnTo>
                    <a:pt x="69" y="27"/>
                  </a:lnTo>
                  <a:lnTo>
                    <a:pt x="108" y="39"/>
                  </a:lnTo>
                  <a:lnTo>
                    <a:pt x="148" y="48"/>
                  </a:lnTo>
                  <a:lnTo>
                    <a:pt x="191" y="56"/>
                  </a:lnTo>
                  <a:lnTo>
                    <a:pt x="235" y="63"/>
                  </a:lnTo>
                  <a:lnTo>
                    <a:pt x="278" y="68"/>
                  </a:lnTo>
                  <a:lnTo>
                    <a:pt x="323" y="72"/>
                  </a:lnTo>
                  <a:lnTo>
                    <a:pt x="366" y="76"/>
                  </a:lnTo>
                  <a:lnTo>
                    <a:pt x="409" y="78"/>
                  </a:lnTo>
                  <a:lnTo>
                    <a:pt x="450" y="80"/>
                  </a:lnTo>
                  <a:lnTo>
                    <a:pt x="491" y="81"/>
                  </a:lnTo>
                  <a:lnTo>
                    <a:pt x="529" y="82"/>
                  </a:lnTo>
                  <a:lnTo>
                    <a:pt x="564" y="82"/>
                  </a:lnTo>
                  <a:lnTo>
                    <a:pt x="595" y="81"/>
                  </a:lnTo>
                  <a:lnTo>
                    <a:pt x="624" y="80"/>
                  </a:lnTo>
                  <a:lnTo>
                    <a:pt x="648" y="80"/>
                  </a:lnTo>
                  <a:lnTo>
                    <a:pt x="668" y="79"/>
                  </a:lnTo>
                  <a:lnTo>
                    <a:pt x="683" y="78"/>
                  </a:lnTo>
                  <a:lnTo>
                    <a:pt x="691" y="77"/>
                  </a:lnTo>
                  <a:lnTo>
                    <a:pt x="695" y="77"/>
                  </a:lnTo>
                  <a:lnTo>
                    <a:pt x="683" y="173"/>
                  </a:lnTo>
                  <a:lnTo>
                    <a:pt x="673" y="263"/>
                  </a:lnTo>
                  <a:lnTo>
                    <a:pt x="662" y="346"/>
                  </a:lnTo>
                  <a:lnTo>
                    <a:pt x="652" y="423"/>
                  </a:lnTo>
                  <a:lnTo>
                    <a:pt x="641" y="493"/>
                  </a:lnTo>
                  <a:lnTo>
                    <a:pt x="631" y="558"/>
                  </a:lnTo>
                  <a:lnTo>
                    <a:pt x="621" y="617"/>
                  </a:lnTo>
                  <a:lnTo>
                    <a:pt x="612" y="671"/>
                  </a:lnTo>
                  <a:lnTo>
                    <a:pt x="602" y="719"/>
                  </a:lnTo>
                  <a:lnTo>
                    <a:pt x="594" y="764"/>
                  </a:lnTo>
                  <a:lnTo>
                    <a:pt x="586" y="802"/>
                  </a:lnTo>
                  <a:lnTo>
                    <a:pt x="578" y="837"/>
                  </a:lnTo>
                  <a:lnTo>
                    <a:pt x="570" y="867"/>
                  </a:lnTo>
                  <a:lnTo>
                    <a:pt x="564" y="894"/>
                  </a:lnTo>
                  <a:lnTo>
                    <a:pt x="558" y="916"/>
                  </a:lnTo>
                  <a:lnTo>
                    <a:pt x="552" y="935"/>
                  </a:lnTo>
                  <a:lnTo>
                    <a:pt x="548" y="950"/>
                  </a:lnTo>
                  <a:lnTo>
                    <a:pt x="544" y="962"/>
                  </a:lnTo>
                  <a:lnTo>
                    <a:pt x="541" y="971"/>
                  </a:lnTo>
                  <a:lnTo>
                    <a:pt x="538" y="977"/>
                  </a:lnTo>
                  <a:lnTo>
                    <a:pt x="538" y="981"/>
                  </a:lnTo>
                  <a:lnTo>
                    <a:pt x="537" y="982"/>
                  </a:lnTo>
                  <a:lnTo>
                    <a:pt x="323" y="1034"/>
                  </a:lnTo>
                  <a:lnTo>
                    <a:pt x="128" y="974"/>
                  </a:lnTo>
                  <a:lnTo>
                    <a:pt x="127" y="971"/>
                  </a:lnTo>
                  <a:lnTo>
                    <a:pt x="125" y="963"/>
                  </a:lnTo>
                  <a:lnTo>
                    <a:pt x="123" y="951"/>
                  </a:lnTo>
                  <a:lnTo>
                    <a:pt x="118" y="935"/>
                  </a:lnTo>
                  <a:lnTo>
                    <a:pt x="114" y="914"/>
                  </a:lnTo>
                  <a:lnTo>
                    <a:pt x="109" y="891"/>
                  </a:lnTo>
                  <a:lnTo>
                    <a:pt x="103" y="863"/>
                  </a:lnTo>
                  <a:lnTo>
                    <a:pt x="97" y="833"/>
                  </a:lnTo>
                  <a:lnTo>
                    <a:pt x="90" y="800"/>
                  </a:lnTo>
                  <a:lnTo>
                    <a:pt x="83" y="764"/>
                  </a:lnTo>
                  <a:lnTo>
                    <a:pt x="76" y="727"/>
                  </a:lnTo>
                  <a:lnTo>
                    <a:pt x="69" y="689"/>
                  </a:lnTo>
                  <a:lnTo>
                    <a:pt x="62" y="648"/>
                  </a:lnTo>
                  <a:lnTo>
                    <a:pt x="56" y="608"/>
                  </a:lnTo>
                  <a:lnTo>
                    <a:pt x="44" y="525"/>
                  </a:lnTo>
                  <a:lnTo>
                    <a:pt x="39" y="485"/>
                  </a:lnTo>
                  <a:lnTo>
                    <a:pt x="30" y="402"/>
                  </a:lnTo>
                  <a:lnTo>
                    <a:pt x="26" y="359"/>
                  </a:lnTo>
                  <a:lnTo>
                    <a:pt x="22" y="318"/>
                  </a:lnTo>
                  <a:lnTo>
                    <a:pt x="18" y="276"/>
                  </a:lnTo>
                  <a:lnTo>
                    <a:pt x="16" y="237"/>
                  </a:lnTo>
                  <a:lnTo>
                    <a:pt x="12" y="198"/>
                  </a:lnTo>
                  <a:lnTo>
                    <a:pt x="10" y="161"/>
                  </a:lnTo>
                  <a:lnTo>
                    <a:pt x="8" y="127"/>
                  </a:lnTo>
                  <a:lnTo>
                    <a:pt x="5" y="96"/>
                  </a:lnTo>
                  <a:lnTo>
                    <a:pt x="4" y="69"/>
                  </a:lnTo>
                  <a:lnTo>
                    <a:pt x="3" y="45"/>
                  </a:lnTo>
                  <a:lnTo>
                    <a:pt x="2" y="26"/>
                  </a:lnTo>
                  <a:lnTo>
                    <a:pt x="1" y="12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D5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357">
              <a:extLst>
                <a:ext uri="{FF2B5EF4-FFF2-40B4-BE49-F238E27FC236}">
                  <a16:creationId xmlns:a16="http://schemas.microsoft.com/office/drawing/2014/main" id="{629813AE-0394-3B45-B69F-B5F2EAC69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0814" y="3784369"/>
              <a:ext cx="148232" cy="1090090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45" y="97"/>
                </a:cxn>
                <a:cxn ang="0">
                  <a:pos x="46" y="131"/>
                </a:cxn>
                <a:cxn ang="0">
                  <a:pos x="47" y="168"/>
                </a:cxn>
                <a:cxn ang="0">
                  <a:pos x="49" y="209"/>
                </a:cxn>
                <a:cxn ang="0">
                  <a:pos x="52" y="255"/>
                </a:cxn>
                <a:cxn ang="0">
                  <a:pos x="54" y="304"/>
                </a:cxn>
                <a:cxn ang="0">
                  <a:pos x="58" y="356"/>
                </a:cxn>
                <a:cxn ang="0">
                  <a:pos x="61" y="412"/>
                </a:cxn>
                <a:cxn ang="0">
                  <a:pos x="66" y="470"/>
                </a:cxn>
                <a:cxn ang="0">
                  <a:pos x="71" y="527"/>
                </a:cxn>
                <a:cxn ang="0">
                  <a:pos x="77" y="580"/>
                </a:cxn>
                <a:cxn ang="0">
                  <a:pos x="83" y="626"/>
                </a:cxn>
                <a:cxn ang="0">
                  <a:pos x="88" y="669"/>
                </a:cxn>
                <a:cxn ang="0">
                  <a:pos x="93" y="706"/>
                </a:cxn>
                <a:cxn ang="0">
                  <a:pos x="98" y="739"/>
                </a:cxn>
                <a:cxn ang="0">
                  <a:pos x="102" y="768"/>
                </a:cxn>
                <a:cxn ang="0">
                  <a:pos x="107" y="792"/>
                </a:cxn>
                <a:cxn ang="0">
                  <a:pos x="110" y="814"/>
                </a:cxn>
                <a:cxn ang="0">
                  <a:pos x="113" y="831"/>
                </a:cxn>
                <a:cxn ang="0">
                  <a:pos x="21" y="797"/>
                </a:cxn>
                <a:cxn ang="0">
                  <a:pos x="0" y="32"/>
                </a:cxn>
                <a:cxn ang="0">
                  <a:pos x="45" y="0"/>
                </a:cxn>
              </a:cxnLst>
              <a:rect l="0" t="0" r="r" b="b"/>
              <a:pathLst>
                <a:path w="113" h="831">
                  <a:moveTo>
                    <a:pt x="45" y="0"/>
                  </a:moveTo>
                  <a:lnTo>
                    <a:pt x="45" y="97"/>
                  </a:lnTo>
                  <a:lnTo>
                    <a:pt x="46" y="131"/>
                  </a:lnTo>
                  <a:lnTo>
                    <a:pt x="47" y="168"/>
                  </a:lnTo>
                  <a:lnTo>
                    <a:pt x="49" y="209"/>
                  </a:lnTo>
                  <a:lnTo>
                    <a:pt x="52" y="255"/>
                  </a:lnTo>
                  <a:lnTo>
                    <a:pt x="54" y="304"/>
                  </a:lnTo>
                  <a:lnTo>
                    <a:pt x="58" y="356"/>
                  </a:lnTo>
                  <a:lnTo>
                    <a:pt x="61" y="412"/>
                  </a:lnTo>
                  <a:lnTo>
                    <a:pt x="66" y="470"/>
                  </a:lnTo>
                  <a:lnTo>
                    <a:pt x="71" y="527"/>
                  </a:lnTo>
                  <a:lnTo>
                    <a:pt x="77" y="580"/>
                  </a:lnTo>
                  <a:lnTo>
                    <a:pt x="83" y="626"/>
                  </a:lnTo>
                  <a:lnTo>
                    <a:pt x="88" y="669"/>
                  </a:lnTo>
                  <a:lnTo>
                    <a:pt x="93" y="706"/>
                  </a:lnTo>
                  <a:lnTo>
                    <a:pt x="98" y="739"/>
                  </a:lnTo>
                  <a:lnTo>
                    <a:pt x="102" y="768"/>
                  </a:lnTo>
                  <a:lnTo>
                    <a:pt x="107" y="792"/>
                  </a:lnTo>
                  <a:lnTo>
                    <a:pt x="110" y="814"/>
                  </a:lnTo>
                  <a:lnTo>
                    <a:pt x="113" y="831"/>
                  </a:lnTo>
                  <a:lnTo>
                    <a:pt x="21" y="797"/>
                  </a:lnTo>
                  <a:lnTo>
                    <a:pt x="0" y="32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91BBC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358">
              <a:extLst>
                <a:ext uri="{FF2B5EF4-FFF2-40B4-BE49-F238E27FC236}">
                  <a16:creationId xmlns:a16="http://schemas.microsoft.com/office/drawing/2014/main" id="{5BD7F9C0-3ACF-5842-AC60-148BA4212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1138" y="4789193"/>
              <a:ext cx="911688" cy="1356381"/>
            </a:xfrm>
            <a:custGeom>
              <a:avLst/>
              <a:gdLst/>
              <a:ahLst/>
              <a:cxnLst>
                <a:cxn ang="0">
                  <a:pos x="33" y="14"/>
                </a:cxn>
                <a:cxn ang="0">
                  <a:pos x="108" y="39"/>
                </a:cxn>
                <a:cxn ang="0">
                  <a:pos x="191" y="56"/>
                </a:cxn>
                <a:cxn ang="0">
                  <a:pos x="278" y="68"/>
                </a:cxn>
                <a:cxn ang="0">
                  <a:pos x="366" y="76"/>
                </a:cxn>
                <a:cxn ang="0">
                  <a:pos x="450" y="80"/>
                </a:cxn>
                <a:cxn ang="0">
                  <a:pos x="529" y="82"/>
                </a:cxn>
                <a:cxn ang="0">
                  <a:pos x="595" y="81"/>
                </a:cxn>
                <a:cxn ang="0">
                  <a:pos x="648" y="80"/>
                </a:cxn>
                <a:cxn ang="0">
                  <a:pos x="683" y="78"/>
                </a:cxn>
                <a:cxn ang="0">
                  <a:pos x="695" y="77"/>
                </a:cxn>
                <a:cxn ang="0">
                  <a:pos x="673" y="263"/>
                </a:cxn>
                <a:cxn ang="0">
                  <a:pos x="652" y="423"/>
                </a:cxn>
                <a:cxn ang="0">
                  <a:pos x="631" y="558"/>
                </a:cxn>
                <a:cxn ang="0">
                  <a:pos x="612" y="671"/>
                </a:cxn>
                <a:cxn ang="0">
                  <a:pos x="594" y="764"/>
                </a:cxn>
                <a:cxn ang="0">
                  <a:pos x="578" y="837"/>
                </a:cxn>
                <a:cxn ang="0">
                  <a:pos x="564" y="894"/>
                </a:cxn>
                <a:cxn ang="0">
                  <a:pos x="552" y="935"/>
                </a:cxn>
                <a:cxn ang="0">
                  <a:pos x="544" y="962"/>
                </a:cxn>
                <a:cxn ang="0">
                  <a:pos x="538" y="977"/>
                </a:cxn>
                <a:cxn ang="0">
                  <a:pos x="537" y="982"/>
                </a:cxn>
                <a:cxn ang="0">
                  <a:pos x="128" y="974"/>
                </a:cxn>
                <a:cxn ang="0">
                  <a:pos x="125" y="963"/>
                </a:cxn>
                <a:cxn ang="0">
                  <a:pos x="118" y="935"/>
                </a:cxn>
                <a:cxn ang="0">
                  <a:pos x="109" y="891"/>
                </a:cxn>
                <a:cxn ang="0">
                  <a:pos x="97" y="833"/>
                </a:cxn>
                <a:cxn ang="0">
                  <a:pos x="83" y="764"/>
                </a:cxn>
                <a:cxn ang="0">
                  <a:pos x="69" y="689"/>
                </a:cxn>
                <a:cxn ang="0">
                  <a:pos x="56" y="608"/>
                </a:cxn>
                <a:cxn ang="0">
                  <a:pos x="39" y="485"/>
                </a:cxn>
                <a:cxn ang="0">
                  <a:pos x="26" y="359"/>
                </a:cxn>
                <a:cxn ang="0">
                  <a:pos x="18" y="276"/>
                </a:cxn>
                <a:cxn ang="0">
                  <a:pos x="12" y="198"/>
                </a:cxn>
                <a:cxn ang="0">
                  <a:pos x="8" y="127"/>
                </a:cxn>
                <a:cxn ang="0">
                  <a:pos x="4" y="69"/>
                </a:cxn>
                <a:cxn ang="0">
                  <a:pos x="2" y="26"/>
                </a:cxn>
                <a:cxn ang="0">
                  <a:pos x="0" y="3"/>
                </a:cxn>
              </a:cxnLst>
              <a:rect l="0" t="0" r="r" b="b"/>
              <a:pathLst>
                <a:path w="695" h="1034">
                  <a:moveTo>
                    <a:pt x="0" y="0"/>
                  </a:moveTo>
                  <a:lnTo>
                    <a:pt x="33" y="14"/>
                  </a:lnTo>
                  <a:lnTo>
                    <a:pt x="69" y="27"/>
                  </a:lnTo>
                  <a:lnTo>
                    <a:pt x="108" y="39"/>
                  </a:lnTo>
                  <a:lnTo>
                    <a:pt x="148" y="48"/>
                  </a:lnTo>
                  <a:lnTo>
                    <a:pt x="191" y="56"/>
                  </a:lnTo>
                  <a:lnTo>
                    <a:pt x="235" y="63"/>
                  </a:lnTo>
                  <a:lnTo>
                    <a:pt x="278" y="68"/>
                  </a:lnTo>
                  <a:lnTo>
                    <a:pt x="323" y="72"/>
                  </a:lnTo>
                  <a:lnTo>
                    <a:pt x="366" y="76"/>
                  </a:lnTo>
                  <a:lnTo>
                    <a:pt x="409" y="78"/>
                  </a:lnTo>
                  <a:lnTo>
                    <a:pt x="450" y="80"/>
                  </a:lnTo>
                  <a:lnTo>
                    <a:pt x="491" y="81"/>
                  </a:lnTo>
                  <a:lnTo>
                    <a:pt x="529" y="82"/>
                  </a:lnTo>
                  <a:lnTo>
                    <a:pt x="564" y="82"/>
                  </a:lnTo>
                  <a:lnTo>
                    <a:pt x="595" y="81"/>
                  </a:lnTo>
                  <a:lnTo>
                    <a:pt x="624" y="80"/>
                  </a:lnTo>
                  <a:lnTo>
                    <a:pt x="648" y="80"/>
                  </a:lnTo>
                  <a:lnTo>
                    <a:pt x="668" y="79"/>
                  </a:lnTo>
                  <a:lnTo>
                    <a:pt x="683" y="78"/>
                  </a:lnTo>
                  <a:lnTo>
                    <a:pt x="691" y="77"/>
                  </a:lnTo>
                  <a:lnTo>
                    <a:pt x="695" y="77"/>
                  </a:lnTo>
                  <a:lnTo>
                    <a:pt x="683" y="173"/>
                  </a:lnTo>
                  <a:lnTo>
                    <a:pt x="673" y="263"/>
                  </a:lnTo>
                  <a:lnTo>
                    <a:pt x="662" y="346"/>
                  </a:lnTo>
                  <a:lnTo>
                    <a:pt x="652" y="423"/>
                  </a:lnTo>
                  <a:lnTo>
                    <a:pt x="641" y="493"/>
                  </a:lnTo>
                  <a:lnTo>
                    <a:pt x="631" y="558"/>
                  </a:lnTo>
                  <a:lnTo>
                    <a:pt x="621" y="617"/>
                  </a:lnTo>
                  <a:lnTo>
                    <a:pt x="612" y="671"/>
                  </a:lnTo>
                  <a:lnTo>
                    <a:pt x="602" y="719"/>
                  </a:lnTo>
                  <a:lnTo>
                    <a:pt x="594" y="764"/>
                  </a:lnTo>
                  <a:lnTo>
                    <a:pt x="586" y="802"/>
                  </a:lnTo>
                  <a:lnTo>
                    <a:pt x="578" y="837"/>
                  </a:lnTo>
                  <a:lnTo>
                    <a:pt x="570" y="867"/>
                  </a:lnTo>
                  <a:lnTo>
                    <a:pt x="564" y="894"/>
                  </a:lnTo>
                  <a:lnTo>
                    <a:pt x="558" y="916"/>
                  </a:lnTo>
                  <a:lnTo>
                    <a:pt x="552" y="935"/>
                  </a:lnTo>
                  <a:lnTo>
                    <a:pt x="548" y="950"/>
                  </a:lnTo>
                  <a:lnTo>
                    <a:pt x="544" y="962"/>
                  </a:lnTo>
                  <a:lnTo>
                    <a:pt x="541" y="971"/>
                  </a:lnTo>
                  <a:lnTo>
                    <a:pt x="538" y="977"/>
                  </a:lnTo>
                  <a:lnTo>
                    <a:pt x="538" y="981"/>
                  </a:lnTo>
                  <a:lnTo>
                    <a:pt x="537" y="982"/>
                  </a:lnTo>
                  <a:lnTo>
                    <a:pt x="323" y="1034"/>
                  </a:lnTo>
                  <a:lnTo>
                    <a:pt x="128" y="974"/>
                  </a:lnTo>
                  <a:lnTo>
                    <a:pt x="127" y="971"/>
                  </a:lnTo>
                  <a:lnTo>
                    <a:pt x="125" y="963"/>
                  </a:lnTo>
                  <a:lnTo>
                    <a:pt x="123" y="951"/>
                  </a:lnTo>
                  <a:lnTo>
                    <a:pt x="118" y="935"/>
                  </a:lnTo>
                  <a:lnTo>
                    <a:pt x="114" y="914"/>
                  </a:lnTo>
                  <a:lnTo>
                    <a:pt x="109" y="891"/>
                  </a:lnTo>
                  <a:lnTo>
                    <a:pt x="103" y="863"/>
                  </a:lnTo>
                  <a:lnTo>
                    <a:pt x="97" y="833"/>
                  </a:lnTo>
                  <a:lnTo>
                    <a:pt x="90" y="800"/>
                  </a:lnTo>
                  <a:lnTo>
                    <a:pt x="83" y="764"/>
                  </a:lnTo>
                  <a:lnTo>
                    <a:pt x="76" y="727"/>
                  </a:lnTo>
                  <a:lnTo>
                    <a:pt x="69" y="689"/>
                  </a:lnTo>
                  <a:lnTo>
                    <a:pt x="62" y="648"/>
                  </a:lnTo>
                  <a:lnTo>
                    <a:pt x="56" y="608"/>
                  </a:lnTo>
                  <a:lnTo>
                    <a:pt x="44" y="525"/>
                  </a:lnTo>
                  <a:lnTo>
                    <a:pt x="39" y="485"/>
                  </a:lnTo>
                  <a:lnTo>
                    <a:pt x="30" y="402"/>
                  </a:lnTo>
                  <a:lnTo>
                    <a:pt x="26" y="359"/>
                  </a:lnTo>
                  <a:lnTo>
                    <a:pt x="22" y="318"/>
                  </a:lnTo>
                  <a:lnTo>
                    <a:pt x="18" y="276"/>
                  </a:lnTo>
                  <a:lnTo>
                    <a:pt x="16" y="237"/>
                  </a:lnTo>
                  <a:lnTo>
                    <a:pt x="12" y="198"/>
                  </a:lnTo>
                  <a:lnTo>
                    <a:pt x="10" y="161"/>
                  </a:lnTo>
                  <a:lnTo>
                    <a:pt x="8" y="127"/>
                  </a:lnTo>
                  <a:lnTo>
                    <a:pt x="5" y="96"/>
                  </a:lnTo>
                  <a:lnTo>
                    <a:pt x="4" y="69"/>
                  </a:lnTo>
                  <a:lnTo>
                    <a:pt x="3" y="45"/>
                  </a:lnTo>
                  <a:lnTo>
                    <a:pt x="2" y="26"/>
                  </a:lnTo>
                  <a:lnTo>
                    <a:pt x="1" y="12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F628A">
                    <a:shade val="30000"/>
                    <a:satMod val="115000"/>
                  </a:srgbClr>
                </a:gs>
                <a:gs pos="50000">
                  <a:srgbClr val="3F628A">
                    <a:shade val="67500"/>
                    <a:satMod val="115000"/>
                  </a:srgbClr>
                </a:gs>
                <a:gs pos="100000">
                  <a:srgbClr val="3F628A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359">
              <a:extLst>
                <a:ext uri="{FF2B5EF4-FFF2-40B4-BE49-F238E27FC236}">
                  <a16:creationId xmlns:a16="http://schemas.microsoft.com/office/drawing/2014/main" id="{2C2CC4FC-8198-1541-90C8-99900D3DA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8949" y="4887576"/>
              <a:ext cx="453876" cy="1534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" y="2"/>
                </a:cxn>
                <a:cxn ang="0">
                  <a:pos x="82" y="4"/>
                </a:cxn>
                <a:cxn ang="0">
                  <a:pos x="120" y="6"/>
                </a:cxn>
                <a:cxn ang="0">
                  <a:pos x="158" y="7"/>
                </a:cxn>
                <a:cxn ang="0">
                  <a:pos x="226" y="7"/>
                </a:cxn>
                <a:cxn ang="0">
                  <a:pos x="255" y="6"/>
                </a:cxn>
                <a:cxn ang="0">
                  <a:pos x="281" y="5"/>
                </a:cxn>
                <a:cxn ang="0">
                  <a:pos x="303" y="4"/>
                </a:cxn>
                <a:cxn ang="0">
                  <a:pos x="322" y="4"/>
                </a:cxn>
                <a:cxn ang="0">
                  <a:pos x="334" y="3"/>
                </a:cxn>
                <a:cxn ang="0">
                  <a:pos x="343" y="2"/>
                </a:cxn>
                <a:cxn ang="0">
                  <a:pos x="346" y="2"/>
                </a:cxn>
                <a:cxn ang="0">
                  <a:pos x="340" y="49"/>
                </a:cxn>
                <a:cxn ang="0">
                  <a:pos x="335" y="95"/>
                </a:cxn>
                <a:cxn ang="0">
                  <a:pos x="287" y="101"/>
                </a:cxn>
                <a:cxn ang="0">
                  <a:pos x="240" y="105"/>
                </a:cxn>
                <a:cxn ang="0">
                  <a:pos x="198" y="109"/>
                </a:cxn>
                <a:cxn ang="0">
                  <a:pos x="158" y="111"/>
                </a:cxn>
                <a:cxn ang="0">
                  <a:pos x="123" y="114"/>
                </a:cxn>
                <a:cxn ang="0">
                  <a:pos x="92" y="115"/>
                </a:cxn>
                <a:cxn ang="0">
                  <a:pos x="66" y="116"/>
                </a:cxn>
                <a:cxn ang="0">
                  <a:pos x="45" y="117"/>
                </a:cxn>
                <a:cxn ang="0">
                  <a:pos x="16" y="117"/>
                </a:cxn>
                <a:cxn ang="0">
                  <a:pos x="13" y="103"/>
                </a:cxn>
                <a:cxn ang="0">
                  <a:pos x="9" y="86"/>
                </a:cxn>
                <a:cxn ang="0">
                  <a:pos x="6" y="66"/>
                </a:cxn>
                <a:cxn ang="0">
                  <a:pos x="2" y="44"/>
                </a:cxn>
                <a:cxn ang="0">
                  <a:pos x="1" y="22"/>
                </a:cxn>
                <a:cxn ang="0">
                  <a:pos x="0" y="0"/>
                </a:cxn>
              </a:cxnLst>
              <a:rect l="0" t="0" r="r" b="b"/>
              <a:pathLst>
                <a:path w="346" h="117">
                  <a:moveTo>
                    <a:pt x="0" y="0"/>
                  </a:moveTo>
                  <a:lnTo>
                    <a:pt x="41" y="2"/>
                  </a:lnTo>
                  <a:lnTo>
                    <a:pt x="82" y="4"/>
                  </a:lnTo>
                  <a:lnTo>
                    <a:pt x="120" y="6"/>
                  </a:lnTo>
                  <a:lnTo>
                    <a:pt x="158" y="7"/>
                  </a:lnTo>
                  <a:lnTo>
                    <a:pt x="226" y="7"/>
                  </a:lnTo>
                  <a:lnTo>
                    <a:pt x="255" y="6"/>
                  </a:lnTo>
                  <a:lnTo>
                    <a:pt x="281" y="5"/>
                  </a:lnTo>
                  <a:lnTo>
                    <a:pt x="303" y="4"/>
                  </a:lnTo>
                  <a:lnTo>
                    <a:pt x="322" y="4"/>
                  </a:lnTo>
                  <a:lnTo>
                    <a:pt x="334" y="3"/>
                  </a:lnTo>
                  <a:lnTo>
                    <a:pt x="343" y="2"/>
                  </a:lnTo>
                  <a:lnTo>
                    <a:pt x="346" y="2"/>
                  </a:lnTo>
                  <a:lnTo>
                    <a:pt x="340" y="49"/>
                  </a:lnTo>
                  <a:lnTo>
                    <a:pt x="335" y="95"/>
                  </a:lnTo>
                  <a:lnTo>
                    <a:pt x="287" y="101"/>
                  </a:lnTo>
                  <a:lnTo>
                    <a:pt x="240" y="105"/>
                  </a:lnTo>
                  <a:lnTo>
                    <a:pt x="198" y="109"/>
                  </a:lnTo>
                  <a:lnTo>
                    <a:pt x="158" y="111"/>
                  </a:lnTo>
                  <a:lnTo>
                    <a:pt x="123" y="114"/>
                  </a:lnTo>
                  <a:lnTo>
                    <a:pt x="92" y="115"/>
                  </a:lnTo>
                  <a:lnTo>
                    <a:pt x="66" y="116"/>
                  </a:lnTo>
                  <a:lnTo>
                    <a:pt x="45" y="117"/>
                  </a:lnTo>
                  <a:lnTo>
                    <a:pt x="16" y="117"/>
                  </a:lnTo>
                  <a:lnTo>
                    <a:pt x="13" y="103"/>
                  </a:lnTo>
                  <a:lnTo>
                    <a:pt x="9" y="86"/>
                  </a:lnTo>
                  <a:lnTo>
                    <a:pt x="6" y="66"/>
                  </a:lnTo>
                  <a:lnTo>
                    <a:pt x="2" y="44"/>
                  </a:lnTo>
                  <a:lnTo>
                    <a:pt x="1" y="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126">
                <a:alpha val="64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360">
              <a:extLst>
                <a:ext uri="{FF2B5EF4-FFF2-40B4-BE49-F238E27FC236}">
                  <a16:creationId xmlns:a16="http://schemas.microsoft.com/office/drawing/2014/main" id="{B192CE49-9C13-A042-96AB-4E13BB9A5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0262" y="3680738"/>
              <a:ext cx="585055" cy="1327522"/>
            </a:xfrm>
            <a:custGeom>
              <a:avLst/>
              <a:gdLst/>
              <a:ahLst/>
              <a:cxnLst>
                <a:cxn ang="0">
                  <a:pos x="255" y="3"/>
                </a:cxn>
                <a:cxn ang="0">
                  <a:pos x="257" y="25"/>
                </a:cxn>
                <a:cxn ang="0">
                  <a:pos x="262" y="67"/>
                </a:cxn>
                <a:cxn ang="0">
                  <a:pos x="270" y="127"/>
                </a:cxn>
                <a:cxn ang="0">
                  <a:pos x="282" y="204"/>
                </a:cxn>
                <a:cxn ang="0">
                  <a:pos x="299" y="296"/>
                </a:cxn>
                <a:cxn ang="0">
                  <a:pos x="317" y="378"/>
                </a:cxn>
                <a:cxn ang="0">
                  <a:pos x="333" y="447"/>
                </a:cxn>
                <a:cxn ang="0">
                  <a:pos x="358" y="560"/>
                </a:cxn>
                <a:cxn ang="0">
                  <a:pos x="392" y="715"/>
                </a:cxn>
                <a:cxn ang="0">
                  <a:pos x="408" y="786"/>
                </a:cxn>
                <a:cxn ang="0">
                  <a:pos x="421" y="849"/>
                </a:cxn>
                <a:cxn ang="0">
                  <a:pos x="433" y="902"/>
                </a:cxn>
                <a:cxn ang="0">
                  <a:pos x="441" y="939"/>
                </a:cxn>
                <a:cxn ang="0">
                  <a:pos x="446" y="960"/>
                </a:cxn>
                <a:cxn ang="0">
                  <a:pos x="426" y="971"/>
                </a:cxn>
                <a:cxn ang="0">
                  <a:pos x="375" y="985"/>
                </a:cxn>
                <a:cxn ang="0">
                  <a:pos x="314" y="995"/>
                </a:cxn>
                <a:cxn ang="0">
                  <a:pos x="216" y="1005"/>
                </a:cxn>
                <a:cxn ang="0">
                  <a:pos x="154" y="1009"/>
                </a:cxn>
                <a:cxn ang="0">
                  <a:pos x="100" y="1011"/>
                </a:cxn>
                <a:cxn ang="0">
                  <a:pos x="32" y="1012"/>
                </a:cxn>
                <a:cxn ang="0">
                  <a:pos x="13" y="900"/>
                </a:cxn>
                <a:cxn ang="0">
                  <a:pos x="3" y="789"/>
                </a:cxn>
                <a:cxn ang="0">
                  <a:pos x="0" y="678"/>
                </a:cxn>
                <a:cxn ang="0">
                  <a:pos x="3" y="572"/>
                </a:cxn>
                <a:cxn ang="0">
                  <a:pos x="10" y="470"/>
                </a:cxn>
                <a:cxn ang="0">
                  <a:pos x="21" y="375"/>
                </a:cxn>
                <a:cxn ang="0">
                  <a:pos x="34" y="287"/>
                </a:cxn>
                <a:cxn ang="0">
                  <a:pos x="48" y="210"/>
                </a:cxn>
                <a:cxn ang="0">
                  <a:pos x="61" y="146"/>
                </a:cxn>
                <a:cxn ang="0">
                  <a:pos x="73" y="94"/>
                </a:cxn>
                <a:cxn ang="0">
                  <a:pos x="82" y="59"/>
                </a:cxn>
                <a:cxn ang="0">
                  <a:pos x="88" y="40"/>
                </a:cxn>
                <a:cxn ang="0">
                  <a:pos x="107" y="35"/>
                </a:cxn>
                <a:cxn ang="0">
                  <a:pos x="145" y="26"/>
                </a:cxn>
                <a:cxn ang="0">
                  <a:pos x="186" y="18"/>
                </a:cxn>
                <a:cxn ang="0">
                  <a:pos x="220" y="9"/>
                </a:cxn>
                <a:cxn ang="0">
                  <a:pos x="245" y="3"/>
                </a:cxn>
                <a:cxn ang="0">
                  <a:pos x="255" y="0"/>
                </a:cxn>
              </a:cxnLst>
              <a:rect l="0" t="0" r="r" b="b"/>
              <a:pathLst>
                <a:path w="446" h="1012">
                  <a:moveTo>
                    <a:pt x="255" y="0"/>
                  </a:moveTo>
                  <a:lnTo>
                    <a:pt x="255" y="3"/>
                  </a:lnTo>
                  <a:lnTo>
                    <a:pt x="256" y="11"/>
                  </a:lnTo>
                  <a:lnTo>
                    <a:pt x="257" y="25"/>
                  </a:lnTo>
                  <a:lnTo>
                    <a:pt x="259" y="43"/>
                  </a:lnTo>
                  <a:lnTo>
                    <a:pt x="262" y="67"/>
                  </a:lnTo>
                  <a:lnTo>
                    <a:pt x="265" y="95"/>
                  </a:lnTo>
                  <a:lnTo>
                    <a:pt x="270" y="127"/>
                  </a:lnTo>
                  <a:lnTo>
                    <a:pt x="275" y="164"/>
                  </a:lnTo>
                  <a:lnTo>
                    <a:pt x="282" y="204"/>
                  </a:lnTo>
                  <a:lnTo>
                    <a:pt x="290" y="248"/>
                  </a:lnTo>
                  <a:lnTo>
                    <a:pt x="299" y="296"/>
                  </a:lnTo>
                  <a:lnTo>
                    <a:pt x="310" y="347"/>
                  </a:lnTo>
                  <a:lnTo>
                    <a:pt x="317" y="378"/>
                  </a:lnTo>
                  <a:lnTo>
                    <a:pt x="325" y="411"/>
                  </a:lnTo>
                  <a:lnTo>
                    <a:pt x="333" y="447"/>
                  </a:lnTo>
                  <a:lnTo>
                    <a:pt x="340" y="484"/>
                  </a:lnTo>
                  <a:lnTo>
                    <a:pt x="358" y="560"/>
                  </a:lnTo>
                  <a:lnTo>
                    <a:pt x="383" y="677"/>
                  </a:lnTo>
                  <a:lnTo>
                    <a:pt x="392" y="715"/>
                  </a:lnTo>
                  <a:lnTo>
                    <a:pt x="400" y="751"/>
                  </a:lnTo>
                  <a:lnTo>
                    <a:pt x="408" y="786"/>
                  </a:lnTo>
                  <a:lnTo>
                    <a:pt x="415" y="819"/>
                  </a:lnTo>
                  <a:lnTo>
                    <a:pt x="421" y="849"/>
                  </a:lnTo>
                  <a:lnTo>
                    <a:pt x="428" y="877"/>
                  </a:lnTo>
                  <a:lnTo>
                    <a:pt x="433" y="902"/>
                  </a:lnTo>
                  <a:lnTo>
                    <a:pt x="438" y="922"/>
                  </a:lnTo>
                  <a:lnTo>
                    <a:pt x="441" y="939"/>
                  </a:lnTo>
                  <a:lnTo>
                    <a:pt x="444" y="952"/>
                  </a:lnTo>
                  <a:lnTo>
                    <a:pt x="446" y="960"/>
                  </a:lnTo>
                  <a:lnTo>
                    <a:pt x="446" y="962"/>
                  </a:lnTo>
                  <a:lnTo>
                    <a:pt x="426" y="971"/>
                  </a:lnTo>
                  <a:lnTo>
                    <a:pt x="402" y="978"/>
                  </a:lnTo>
                  <a:lnTo>
                    <a:pt x="375" y="985"/>
                  </a:lnTo>
                  <a:lnTo>
                    <a:pt x="346" y="990"/>
                  </a:lnTo>
                  <a:lnTo>
                    <a:pt x="314" y="995"/>
                  </a:lnTo>
                  <a:lnTo>
                    <a:pt x="249" y="1002"/>
                  </a:lnTo>
                  <a:lnTo>
                    <a:pt x="216" y="1005"/>
                  </a:lnTo>
                  <a:lnTo>
                    <a:pt x="184" y="1007"/>
                  </a:lnTo>
                  <a:lnTo>
                    <a:pt x="154" y="1009"/>
                  </a:lnTo>
                  <a:lnTo>
                    <a:pt x="126" y="1010"/>
                  </a:lnTo>
                  <a:lnTo>
                    <a:pt x="100" y="1011"/>
                  </a:lnTo>
                  <a:lnTo>
                    <a:pt x="77" y="1012"/>
                  </a:lnTo>
                  <a:lnTo>
                    <a:pt x="32" y="1012"/>
                  </a:lnTo>
                  <a:lnTo>
                    <a:pt x="22" y="956"/>
                  </a:lnTo>
                  <a:lnTo>
                    <a:pt x="13" y="900"/>
                  </a:lnTo>
                  <a:lnTo>
                    <a:pt x="7" y="845"/>
                  </a:lnTo>
                  <a:lnTo>
                    <a:pt x="3" y="789"/>
                  </a:lnTo>
                  <a:lnTo>
                    <a:pt x="0" y="734"/>
                  </a:lnTo>
                  <a:lnTo>
                    <a:pt x="0" y="678"/>
                  </a:lnTo>
                  <a:lnTo>
                    <a:pt x="0" y="625"/>
                  </a:lnTo>
                  <a:lnTo>
                    <a:pt x="3" y="572"/>
                  </a:lnTo>
                  <a:lnTo>
                    <a:pt x="6" y="520"/>
                  </a:lnTo>
                  <a:lnTo>
                    <a:pt x="10" y="470"/>
                  </a:lnTo>
                  <a:lnTo>
                    <a:pt x="15" y="422"/>
                  </a:lnTo>
                  <a:lnTo>
                    <a:pt x="21" y="375"/>
                  </a:lnTo>
                  <a:lnTo>
                    <a:pt x="27" y="330"/>
                  </a:lnTo>
                  <a:lnTo>
                    <a:pt x="34" y="287"/>
                  </a:lnTo>
                  <a:lnTo>
                    <a:pt x="41" y="248"/>
                  </a:lnTo>
                  <a:lnTo>
                    <a:pt x="48" y="210"/>
                  </a:lnTo>
                  <a:lnTo>
                    <a:pt x="55" y="177"/>
                  </a:lnTo>
                  <a:lnTo>
                    <a:pt x="61" y="146"/>
                  </a:lnTo>
                  <a:lnTo>
                    <a:pt x="68" y="119"/>
                  </a:lnTo>
                  <a:lnTo>
                    <a:pt x="73" y="94"/>
                  </a:lnTo>
                  <a:lnTo>
                    <a:pt x="78" y="75"/>
                  </a:lnTo>
                  <a:lnTo>
                    <a:pt x="82" y="59"/>
                  </a:lnTo>
                  <a:lnTo>
                    <a:pt x="86" y="47"/>
                  </a:lnTo>
                  <a:lnTo>
                    <a:pt x="88" y="40"/>
                  </a:lnTo>
                  <a:lnTo>
                    <a:pt x="88" y="37"/>
                  </a:lnTo>
                  <a:lnTo>
                    <a:pt x="107" y="35"/>
                  </a:lnTo>
                  <a:lnTo>
                    <a:pt x="126" y="30"/>
                  </a:lnTo>
                  <a:lnTo>
                    <a:pt x="145" y="26"/>
                  </a:lnTo>
                  <a:lnTo>
                    <a:pt x="166" y="22"/>
                  </a:lnTo>
                  <a:lnTo>
                    <a:pt x="186" y="18"/>
                  </a:lnTo>
                  <a:lnTo>
                    <a:pt x="204" y="13"/>
                  </a:lnTo>
                  <a:lnTo>
                    <a:pt x="220" y="9"/>
                  </a:lnTo>
                  <a:lnTo>
                    <a:pt x="234" y="5"/>
                  </a:lnTo>
                  <a:lnTo>
                    <a:pt x="245" y="3"/>
                  </a:lnTo>
                  <a:lnTo>
                    <a:pt x="252" y="1"/>
                  </a:lnTo>
                  <a:lnTo>
                    <a:pt x="255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F628A">
                    <a:shade val="30000"/>
                    <a:satMod val="115000"/>
                  </a:srgbClr>
                </a:gs>
                <a:gs pos="50000">
                  <a:srgbClr val="3F628A">
                    <a:shade val="67500"/>
                    <a:satMod val="115000"/>
                  </a:srgbClr>
                </a:gs>
                <a:gs pos="100000">
                  <a:srgbClr val="3F628A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362">
              <a:extLst>
                <a:ext uri="{FF2B5EF4-FFF2-40B4-BE49-F238E27FC236}">
                  <a16:creationId xmlns:a16="http://schemas.microsoft.com/office/drawing/2014/main" id="{247BB153-1F6C-5349-8DB5-64CEFC5535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7107" y="5180104"/>
              <a:ext cx="220379" cy="96547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" y="6"/>
                </a:cxn>
                <a:cxn ang="0">
                  <a:pos x="39" y="10"/>
                </a:cxn>
                <a:cxn ang="0">
                  <a:pos x="84" y="17"/>
                </a:cxn>
                <a:cxn ang="0">
                  <a:pos x="106" y="20"/>
                </a:cxn>
                <a:cxn ang="0">
                  <a:pos x="125" y="21"/>
                </a:cxn>
                <a:cxn ang="0">
                  <a:pos x="143" y="23"/>
                </a:cxn>
                <a:cxn ang="0">
                  <a:pos x="156" y="23"/>
                </a:cxn>
                <a:cxn ang="0">
                  <a:pos x="164" y="23"/>
                </a:cxn>
                <a:cxn ang="0">
                  <a:pos x="168" y="23"/>
                </a:cxn>
                <a:cxn ang="0">
                  <a:pos x="155" y="32"/>
                </a:cxn>
                <a:cxn ang="0">
                  <a:pos x="142" y="38"/>
                </a:cxn>
                <a:cxn ang="0">
                  <a:pos x="129" y="43"/>
                </a:cxn>
                <a:cxn ang="0">
                  <a:pos x="118" y="47"/>
                </a:cxn>
                <a:cxn ang="0">
                  <a:pos x="108" y="49"/>
                </a:cxn>
                <a:cxn ang="0">
                  <a:pos x="102" y="50"/>
                </a:cxn>
                <a:cxn ang="0">
                  <a:pos x="100" y="50"/>
                </a:cxn>
                <a:cxn ang="0">
                  <a:pos x="121" y="734"/>
                </a:cxn>
                <a:cxn ang="0">
                  <a:pos x="94" y="736"/>
                </a:cxn>
                <a:cxn ang="0">
                  <a:pos x="65" y="45"/>
                </a:cxn>
                <a:cxn ang="0">
                  <a:pos x="46" y="37"/>
                </a:cxn>
                <a:cxn ang="0">
                  <a:pos x="31" y="29"/>
                </a:cxn>
                <a:cxn ang="0">
                  <a:pos x="19" y="21"/>
                </a:cxn>
                <a:cxn ang="0">
                  <a:pos x="4" y="6"/>
                </a:cxn>
                <a:cxn ang="0">
                  <a:pos x="0" y="2"/>
                </a:cxn>
                <a:cxn ang="0">
                  <a:pos x="0" y="0"/>
                </a:cxn>
              </a:cxnLst>
              <a:rect l="0" t="0" r="r" b="b"/>
              <a:pathLst>
                <a:path w="168" h="736">
                  <a:moveTo>
                    <a:pt x="0" y="0"/>
                  </a:moveTo>
                  <a:lnTo>
                    <a:pt x="19" y="6"/>
                  </a:lnTo>
                  <a:lnTo>
                    <a:pt x="39" y="10"/>
                  </a:lnTo>
                  <a:lnTo>
                    <a:pt x="84" y="17"/>
                  </a:lnTo>
                  <a:lnTo>
                    <a:pt x="106" y="20"/>
                  </a:lnTo>
                  <a:lnTo>
                    <a:pt x="125" y="21"/>
                  </a:lnTo>
                  <a:lnTo>
                    <a:pt x="143" y="23"/>
                  </a:lnTo>
                  <a:lnTo>
                    <a:pt x="156" y="23"/>
                  </a:lnTo>
                  <a:lnTo>
                    <a:pt x="164" y="23"/>
                  </a:lnTo>
                  <a:lnTo>
                    <a:pt x="168" y="23"/>
                  </a:lnTo>
                  <a:lnTo>
                    <a:pt x="155" y="32"/>
                  </a:lnTo>
                  <a:lnTo>
                    <a:pt x="142" y="38"/>
                  </a:lnTo>
                  <a:lnTo>
                    <a:pt x="129" y="43"/>
                  </a:lnTo>
                  <a:lnTo>
                    <a:pt x="118" y="47"/>
                  </a:lnTo>
                  <a:lnTo>
                    <a:pt x="108" y="49"/>
                  </a:lnTo>
                  <a:lnTo>
                    <a:pt x="102" y="50"/>
                  </a:lnTo>
                  <a:lnTo>
                    <a:pt x="100" y="50"/>
                  </a:lnTo>
                  <a:lnTo>
                    <a:pt x="121" y="734"/>
                  </a:lnTo>
                  <a:lnTo>
                    <a:pt x="94" y="736"/>
                  </a:lnTo>
                  <a:lnTo>
                    <a:pt x="65" y="45"/>
                  </a:lnTo>
                  <a:lnTo>
                    <a:pt x="46" y="37"/>
                  </a:lnTo>
                  <a:lnTo>
                    <a:pt x="31" y="29"/>
                  </a:lnTo>
                  <a:lnTo>
                    <a:pt x="19" y="21"/>
                  </a:lnTo>
                  <a:lnTo>
                    <a:pt x="4" y="6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126">
                <a:alpha val="64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363">
              <a:extLst>
                <a:ext uri="{FF2B5EF4-FFF2-40B4-BE49-F238E27FC236}">
                  <a16:creationId xmlns:a16="http://schemas.microsoft.com/office/drawing/2014/main" id="{5845989F-5BA7-404D-822E-DF6DD6E3C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3932" y="6006526"/>
              <a:ext cx="788381" cy="174467"/>
            </a:xfrm>
            <a:custGeom>
              <a:avLst/>
              <a:gdLst/>
              <a:ahLst/>
              <a:cxnLst>
                <a:cxn ang="0">
                  <a:pos x="456" y="0"/>
                </a:cxn>
                <a:cxn ang="0">
                  <a:pos x="476" y="2"/>
                </a:cxn>
                <a:cxn ang="0">
                  <a:pos x="494" y="4"/>
                </a:cxn>
                <a:cxn ang="0">
                  <a:pos x="510" y="9"/>
                </a:cxn>
                <a:cxn ang="0">
                  <a:pos x="525" y="16"/>
                </a:cxn>
                <a:cxn ang="0">
                  <a:pos x="538" y="25"/>
                </a:cxn>
                <a:cxn ang="0">
                  <a:pos x="549" y="34"/>
                </a:cxn>
                <a:cxn ang="0">
                  <a:pos x="559" y="45"/>
                </a:cxn>
                <a:cxn ang="0">
                  <a:pos x="568" y="55"/>
                </a:cxn>
                <a:cxn ang="0">
                  <a:pos x="576" y="67"/>
                </a:cxn>
                <a:cxn ang="0">
                  <a:pos x="582" y="78"/>
                </a:cxn>
                <a:cxn ang="0">
                  <a:pos x="587" y="88"/>
                </a:cxn>
                <a:cxn ang="0">
                  <a:pos x="591" y="99"/>
                </a:cxn>
                <a:cxn ang="0">
                  <a:pos x="595" y="108"/>
                </a:cxn>
                <a:cxn ang="0">
                  <a:pos x="597" y="116"/>
                </a:cxn>
                <a:cxn ang="0">
                  <a:pos x="599" y="124"/>
                </a:cxn>
                <a:cxn ang="0">
                  <a:pos x="600" y="129"/>
                </a:cxn>
                <a:cxn ang="0">
                  <a:pos x="601" y="132"/>
                </a:cxn>
                <a:cxn ang="0">
                  <a:pos x="601" y="133"/>
                </a:cxn>
                <a:cxn ang="0">
                  <a:pos x="0" y="133"/>
                </a:cxn>
                <a:cxn ang="0">
                  <a:pos x="8" y="104"/>
                </a:cxn>
                <a:cxn ang="0">
                  <a:pos x="17" y="79"/>
                </a:cxn>
                <a:cxn ang="0">
                  <a:pos x="29" y="58"/>
                </a:cxn>
                <a:cxn ang="0">
                  <a:pos x="42" y="41"/>
                </a:cxn>
                <a:cxn ang="0">
                  <a:pos x="56" y="27"/>
                </a:cxn>
                <a:cxn ang="0">
                  <a:pos x="72" y="16"/>
                </a:cxn>
                <a:cxn ang="0">
                  <a:pos x="87" y="9"/>
                </a:cxn>
                <a:cxn ang="0">
                  <a:pos x="105" y="3"/>
                </a:cxn>
                <a:cxn ang="0">
                  <a:pos x="122" y="2"/>
                </a:cxn>
                <a:cxn ang="0">
                  <a:pos x="139" y="1"/>
                </a:cxn>
                <a:cxn ang="0">
                  <a:pos x="156" y="2"/>
                </a:cxn>
                <a:cxn ang="0">
                  <a:pos x="174" y="5"/>
                </a:cxn>
                <a:cxn ang="0">
                  <a:pos x="190" y="9"/>
                </a:cxn>
                <a:cxn ang="0">
                  <a:pos x="206" y="15"/>
                </a:cxn>
                <a:cxn ang="0">
                  <a:pos x="222" y="20"/>
                </a:cxn>
                <a:cxn ang="0">
                  <a:pos x="236" y="26"/>
                </a:cxn>
                <a:cxn ang="0">
                  <a:pos x="249" y="33"/>
                </a:cxn>
                <a:cxn ang="0">
                  <a:pos x="261" y="39"/>
                </a:cxn>
                <a:cxn ang="0">
                  <a:pos x="271" y="44"/>
                </a:cxn>
                <a:cxn ang="0">
                  <a:pos x="279" y="49"/>
                </a:cxn>
                <a:cxn ang="0">
                  <a:pos x="285" y="53"/>
                </a:cxn>
                <a:cxn ang="0">
                  <a:pos x="288" y="55"/>
                </a:cxn>
                <a:cxn ang="0">
                  <a:pos x="290" y="56"/>
                </a:cxn>
                <a:cxn ang="0">
                  <a:pos x="324" y="38"/>
                </a:cxn>
                <a:cxn ang="0">
                  <a:pos x="355" y="24"/>
                </a:cxn>
                <a:cxn ang="0">
                  <a:pos x="383" y="13"/>
                </a:cxn>
                <a:cxn ang="0">
                  <a:pos x="409" y="6"/>
                </a:cxn>
                <a:cxn ang="0">
                  <a:pos x="433" y="2"/>
                </a:cxn>
                <a:cxn ang="0">
                  <a:pos x="456" y="0"/>
                </a:cxn>
              </a:cxnLst>
              <a:rect l="0" t="0" r="r" b="b"/>
              <a:pathLst>
                <a:path w="601" h="133">
                  <a:moveTo>
                    <a:pt x="456" y="0"/>
                  </a:moveTo>
                  <a:lnTo>
                    <a:pt x="476" y="2"/>
                  </a:lnTo>
                  <a:lnTo>
                    <a:pt x="494" y="4"/>
                  </a:lnTo>
                  <a:lnTo>
                    <a:pt x="510" y="9"/>
                  </a:lnTo>
                  <a:lnTo>
                    <a:pt x="525" y="16"/>
                  </a:lnTo>
                  <a:lnTo>
                    <a:pt x="538" y="25"/>
                  </a:lnTo>
                  <a:lnTo>
                    <a:pt x="549" y="34"/>
                  </a:lnTo>
                  <a:lnTo>
                    <a:pt x="559" y="45"/>
                  </a:lnTo>
                  <a:lnTo>
                    <a:pt x="568" y="55"/>
                  </a:lnTo>
                  <a:lnTo>
                    <a:pt x="576" y="67"/>
                  </a:lnTo>
                  <a:lnTo>
                    <a:pt x="582" y="78"/>
                  </a:lnTo>
                  <a:lnTo>
                    <a:pt x="587" y="88"/>
                  </a:lnTo>
                  <a:lnTo>
                    <a:pt x="591" y="99"/>
                  </a:lnTo>
                  <a:lnTo>
                    <a:pt x="595" y="108"/>
                  </a:lnTo>
                  <a:lnTo>
                    <a:pt x="597" y="116"/>
                  </a:lnTo>
                  <a:lnTo>
                    <a:pt x="599" y="124"/>
                  </a:lnTo>
                  <a:lnTo>
                    <a:pt x="600" y="129"/>
                  </a:lnTo>
                  <a:lnTo>
                    <a:pt x="601" y="132"/>
                  </a:lnTo>
                  <a:lnTo>
                    <a:pt x="601" y="133"/>
                  </a:lnTo>
                  <a:lnTo>
                    <a:pt x="0" y="133"/>
                  </a:lnTo>
                  <a:lnTo>
                    <a:pt x="8" y="104"/>
                  </a:lnTo>
                  <a:lnTo>
                    <a:pt x="17" y="79"/>
                  </a:lnTo>
                  <a:lnTo>
                    <a:pt x="29" y="58"/>
                  </a:lnTo>
                  <a:lnTo>
                    <a:pt x="42" y="41"/>
                  </a:lnTo>
                  <a:lnTo>
                    <a:pt x="56" y="27"/>
                  </a:lnTo>
                  <a:lnTo>
                    <a:pt x="72" y="16"/>
                  </a:lnTo>
                  <a:lnTo>
                    <a:pt x="87" y="9"/>
                  </a:lnTo>
                  <a:lnTo>
                    <a:pt x="105" y="3"/>
                  </a:lnTo>
                  <a:lnTo>
                    <a:pt x="122" y="2"/>
                  </a:lnTo>
                  <a:lnTo>
                    <a:pt x="139" y="1"/>
                  </a:lnTo>
                  <a:lnTo>
                    <a:pt x="156" y="2"/>
                  </a:lnTo>
                  <a:lnTo>
                    <a:pt x="174" y="5"/>
                  </a:lnTo>
                  <a:lnTo>
                    <a:pt x="190" y="9"/>
                  </a:lnTo>
                  <a:lnTo>
                    <a:pt x="206" y="15"/>
                  </a:lnTo>
                  <a:lnTo>
                    <a:pt x="222" y="20"/>
                  </a:lnTo>
                  <a:lnTo>
                    <a:pt x="236" y="26"/>
                  </a:lnTo>
                  <a:lnTo>
                    <a:pt x="249" y="33"/>
                  </a:lnTo>
                  <a:lnTo>
                    <a:pt x="261" y="39"/>
                  </a:lnTo>
                  <a:lnTo>
                    <a:pt x="271" y="44"/>
                  </a:lnTo>
                  <a:lnTo>
                    <a:pt x="279" y="49"/>
                  </a:lnTo>
                  <a:lnTo>
                    <a:pt x="285" y="53"/>
                  </a:lnTo>
                  <a:lnTo>
                    <a:pt x="288" y="55"/>
                  </a:lnTo>
                  <a:lnTo>
                    <a:pt x="290" y="56"/>
                  </a:lnTo>
                  <a:lnTo>
                    <a:pt x="324" y="38"/>
                  </a:lnTo>
                  <a:lnTo>
                    <a:pt x="355" y="24"/>
                  </a:lnTo>
                  <a:lnTo>
                    <a:pt x="383" y="13"/>
                  </a:lnTo>
                  <a:lnTo>
                    <a:pt x="409" y="6"/>
                  </a:lnTo>
                  <a:lnTo>
                    <a:pt x="433" y="2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364">
              <a:extLst>
                <a:ext uri="{FF2B5EF4-FFF2-40B4-BE49-F238E27FC236}">
                  <a16:creationId xmlns:a16="http://schemas.microsoft.com/office/drawing/2014/main" id="{0B233294-BCDB-C541-968E-D0B4CBF66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4955" y="4648832"/>
              <a:ext cx="284657" cy="254485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27" y="1"/>
                </a:cxn>
                <a:cxn ang="0">
                  <a:pos x="145" y="4"/>
                </a:cxn>
                <a:cxn ang="0">
                  <a:pos x="161" y="10"/>
                </a:cxn>
                <a:cxn ang="0">
                  <a:pos x="177" y="16"/>
                </a:cxn>
                <a:cxn ang="0">
                  <a:pos x="190" y="23"/>
                </a:cxn>
                <a:cxn ang="0">
                  <a:pos x="202" y="29"/>
                </a:cxn>
                <a:cxn ang="0">
                  <a:pos x="210" y="34"/>
                </a:cxn>
                <a:cxn ang="0">
                  <a:pos x="215" y="37"/>
                </a:cxn>
                <a:cxn ang="0">
                  <a:pos x="217" y="39"/>
                </a:cxn>
                <a:cxn ang="0">
                  <a:pos x="217" y="41"/>
                </a:cxn>
                <a:cxn ang="0">
                  <a:pos x="216" y="46"/>
                </a:cxn>
                <a:cxn ang="0">
                  <a:pos x="215" y="54"/>
                </a:cxn>
                <a:cxn ang="0">
                  <a:pos x="214" y="64"/>
                </a:cxn>
                <a:cxn ang="0">
                  <a:pos x="207" y="90"/>
                </a:cxn>
                <a:cxn ang="0">
                  <a:pos x="202" y="105"/>
                </a:cxn>
                <a:cxn ang="0">
                  <a:pos x="195" y="120"/>
                </a:cxn>
                <a:cxn ang="0">
                  <a:pos x="186" y="134"/>
                </a:cxn>
                <a:cxn ang="0">
                  <a:pos x="176" y="149"/>
                </a:cxn>
                <a:cxn ang="0">
                  <a:pos x="164" y="162"/>
                </a:cxn>
                <a:cxn ang="0">
                  <a:pos x="149" y="173"/>
                </a:cxn>
                <a:cxn ang="0">
                  <a:pos x="132" y="183"/>
                </a:cxn>
                <a:cxn ang="0">
                  <a:pos x="113" y="190"/>
                </a:cxn>
                <a:cxn ang="0">
                  <a:pos x="90" y="194"/>
                </a:cxn>
                <a:cxn ang="0">
                  <a:pos x="73" y="194"/>
                </a:cxn>
                <a:cxn ang="0">
                  <a:pos x="58" y="190"/>
                </a:cxn>
                <a:cxn ang="0">
                  <a:pos x="45" y="184"/>
                </a:cxn>
                <a:cxn ang="0">
                  <a:pos x="35" y="174"/>
                </a:cxn>
                <a:cxn ang="0">
                  <a:pos x="26" y="163"/>
                </a:cxn>
                <a:cxn ang="0">
                  <a:pos x="19" y="150"/>
                </a:cxn>
                <a:cxn ang="0">
                  <a:pos x="13" y="136"/>
                </a:cxn>
                <a:cxn ang="0">
                  <a:pos x="9" y="122"/>
                </a:cxn>
                <a:cxn ang="0">
                  <a:pos x="6" y="108"/>
                </a:cxn>
                <a:cxn ang="0">
                  <a:pos x="3" y="95"/>
                </a:cxn>
                <a:cxn ang="0">
                  <a:pos x="2" y="83"/>
                </a:cxn>
                <a:cxn ang="0">
                  <a:pos x="1" y="73"/>
                </a:cxn>
                <a:cxn ang="0">
                  <a:pos x="0" y="65"/>
                </a:cxn>
                <a:cxn ang="0">
                  <a:pos x="0" y="58"/>
                </a:cxn>
                <a:cxn ang="0">
                  <a:pos x="3" y="53"/>
                </a:cxn>
                <a:cxn ang="0">
                  <a:pos x="7" y="47"/>
                </a:cxn>
                <a:cxn ang="0">
                  <a:pos x="14" y="39"/>
                </a:cxn>
                <a:cxn ang="0">
                  <a:pos x="23" y="31"/>
                </a:cxn>
                <a:cxn ang="0">
                  <a:pos x="35" y="23"/>
                </a:cxn>
                <a:cxn ang="0">
                  <a:pos x="50" y="15"/>
                </a:cxn>
                <a:cxn ang="0">
                  <a:pos x="68" y="7"/>
                </a:cxn>
                <a:cxn ang="0">
                  <a:pos x="90" y="2"/>
                </a:cxn>
                <a:cxn ang="0">
                  <a:pos x="108" y="0"/>
                </a:cxn>
              </a:cxnLst>
              <a:rect l="0" t="0" r="r" b="b"/>
              <a:pathLst>
                <a:path w="217" h="194">
                  <a:moveTo>
                    <a:pt x="108" y="0"/>
                  </a:moveTo>
                  <a:lnTo>
                    <a:pt x="127" y="1"/>
                  </a:lnTo>
                  <a:lnTo>
                    <a:pt x="145" y="4"/>
                  </a:lnTo>
                  <a:lnTo>
                    <a:pt x="161" y="10"/>
                  </a:lnTo>
                  <a:lnTo>
                    <a:pt x="177" y="16"/>
                  </a:lnTo>
                  <a:lnTo>
                    <a:pt x="190" y="23"/>
                  </a:lnTo>
                  <a:lnTo>
                    <a:pt x="202" y="29"/>
                  </a:lnTo>
                  <a:lnTo>
                    <a:pt x="210" y="34"/>
                  </a:lnTo>
                  <a:lnTo>
                    <a:pt x="215" y="37"/>
                  </a:lnTo>
                  <a:lnTo>
                    <a:pt x="217" y="39"/>
                  </a:lnTo>
                  <a:lnTo>
                    <a:pt x="217" y="41"/>
                  </a:lnTo>
                  <a:lnTo>
                    <a:pt x="216" y="46"/>
                  </a:lnTo>
                  <a:lnTo>
                    <a:pt x="215" y="54"/>
                  </a:lnTo>
                  <a:lnTo>
                    <a:pt x="214" y="64"/>
                  </a:lnTo>
                  <a:lnTo>
                    <a:pt x="207" y="90"/>
                  </a:lnTo>
                  <a:lnTo>
                    <a:pt x="202" y="105"/>
                  </a:lnTo>
                  <a:lnTo>
                    <a:pt x="195" y="120"/>
                  </a:lnTo>
                  <a:lnTo>
                    <a:pt x="186" y="134"/>
                  </a:lnTo>
                  <a:lnTo>
                    <a:pt x="176" y="149"/>
                  </a:lnTo>
                  <a:lnTo>
                    <a:pt x="164" y="162"/>
                  </a:lnTo>
                  <a:lnTo>
                    <a:pt x="149" y="173"/>
                  </a:lnTo>
                  <a:lnTo>
                    <a:pt x="132" y="183"/>
                  </a:lnTo>
                  <a:lnTo>
                    <a:pt x="113" y="190"/>
                  </a:lnTo>
                  <a:lnTo>
                    <a:pt x="90" y="194"/>
                  </a:lnTo>
                  <a:lnTo>
                    <a:pt x="73" y="194"/>
                  </a:lnTo>
                  <a:lnTo>
                    <a:pt x="58" y="190"/>
                  </a:lnTo>
                  <a:lnTo>
                    <a:pt x="45" y="184"/>
                  </a:lnTo>
                  <a:lnTo>
                    <a:pt x="35" y="174"/>
                  </a:lnTo>
                  <a:lnTo>
                    <a:pt x="26" y="163"/>
                  </a:lnTo>
                  <a:lnTo>
                    <a:pt x="19" y="150"/>
                  </a:lnTo>
                  <a:lnTo>
                    <a:pt x="13" y="136"/>
                  </a:lnTo>
                  <a:lnTo>
                    <a:pt x="9" y="122"/>
                  </a:lnTo>
                  <a:lnTo>
                    <a:pt x="6" y="108"/>
                  </a:lnTo>
                  <a:lnTo>
                    <a:pt x="3" y="95"/>
                  </a:lnTo>
                  <a:lnTo>
                    <a:pt x="2" y="83"/>
                  </a:lnTo>
                  <a:lnTo>
                    <a:pt x="1" y="73"/>
                  </a:lnTo>
                  <a:lnTo>
                    <a:pt x="0" y="65"/>
                  </a:lnTo>
                  <a:lnTo>
                    <a:pt x="0" y="58"/>
                  </a:lnTo>
                  <a:lnTo>
                    <a:pt x="3" y="53"/>
                  </a:lnTo>
                  <a:lnTo>
                    <a:pt x="7" y="47"/>
                  </a:lnTo>
                  <a:lnTo>
                    <a:pt x="14" y="39"/>
                  </a:lnTo>
                  <a:lnTo>
                    <a:pt x="23" y="31"/>
                  </a:lnTo>
                  <a:lnTo>
                    <a:pt x="35" y="23"/>
                  </a:lnTo>
                  <a:lnTo>
                    <a:pt x="50" y="15"/>
                  </a:lnTo>
                  <a:lnTo>
                    <a:pt x="68" y="7"/>
                  </a:lnTo>
                  <a:lnTo>
                    <a:pt x="90" y="2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FFC8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365">
              <a:extLst>
                <a:ext uri="{FF2B5EF4-FFF2-40B4-BE49-F238E27FC236}">
                  <a16:creationId xmlns:a16="http://schemas.microsoft.com/office/drawing/2014/main" id="{4D5D8E6D-B218-BD42-8E95-2949DDBFD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4955" y="4667197"/>
              <a:ext cx="284657" cy="236121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4" y="0"/>
                </a:cxn>
                <a:cxn ang="0">
                  <a:pos x="11" y="1"/>
                </a:cxn>
                <a:cxn ang="0">
                  <a:pos x="21" y="2"/>
                </a:cxn>
                <a:cxn ang="0">
                  <a:pos x="35" y="3"/>
                </a:cxn>
                <a:cxn ang="0">
                  <a:pos x="51" y="3"/>
                </a:cxn>
                <a:cxn ang="0">
                  <a:pos x="85" y="3"/>
                </a:cxn>
                <a:cxn ang="0">
                  <a:pos x="102" y="2"/>
                </a:cxn>
                <a:cxn ang="0">
                  <a:pos x="123" y="1"/>
                </a:cxn>
                <a:cxn ang="0">
                  <a:pos x="142" y="2"/>
                </a:cxn>
                <a:cxn ang="0">
                  <a:pos x="159" y="4"/>
                </a:cxn>
                <a:cxn ang="0">
                  <a:pos x="176" y="9"/>
                </a:cxn>
                <a:cxn ang="0">
                  <a:pos x="189" y="13"/>
                </a:cxn>
                <a:cxn ang="0">
                  <a:pos x="202" y="17"/>
                </a:cxn>
                <a:cxn ang="0">
                  <a:pos x="217" y="25"/>
                </a:cxn>
                <a:cxn ang="0">
                  <a:pos x="217" y="27"/>
                </a:cxn>
                <a:cxn ang="0">
                  <a:pos x="216" y="32"/>
                </a:cxn>
                <a:cxn ang="0">
                  <a:pos x="215" y="40"/>
                </a:cxn>
                <a:cxn ang="0">
                  <a:pos x="214" y="50"/>
                </a:cxn>
                <a:cxn ang="0">
                  <a:pos x="207" y="76"/>
                </a:cxn>
                <a:cxn ang="0">
                  <a:pos x="202" y="91"/>
                </a:cxn>
                <a:cxn ang="0">
                  <a:pos x="195" y="106"/>
                </a:cxn>
                <a:cxn ang="0">
                  <a:pos x="186" y="120"/>
                </a:cxn>
                <a:cxn ang="0">
                  <a:pos x="176" y="135"/>
                </a:cxn>
                <a:cxn ang="0">
                  <a:pos x="164" y="148"/>
                </a:cxn>
                <a:cxn ang="0">
                  <a:pos x="149" y="159"/>
                </a:cxn>
                <a:cxn ang="0">
                  <a:pos x="132" y="169"/>
                </a:cxn>
                <a:cxn ang="0">
                  <a:pos x="113" y="176"/>
                </a:cxn>
                <a:cxn ang="0">
                  <a:pos x="90" y="180"/>
                </a:cxn>
                <a:cxn ang="0">
                  <a:pos x="89" y="180"/>
                </a:cxn>
                <a:cxn ang="0">
                  <a:pos x="115" y="165"/>
                </a:cxn>
                <a:cxn ang="0">
                  <a:pos x="135" y="151"/>
                </a:cxn>
                <a:cxn ang="0">
                  <a:pos x="151" y="136"/>
                </a:cxn>
                <a:cxn ang="0">
                  <a:pos x="163" y="122"/>
                </a:cxn>
                <a:cxn ang="0">
                  <a:pos x="171" y="110"/>
                </a:cxn>
                <a:cxn ang="0">
                  <a:pos x="177" y="99"/>
                </a:cxn>
                <a:cxn ang="0">
                  <a:pos x="180" y="90"/>
                </a:cxn>
                <a:cxn ang="0">
                  <a:pos x="182" y="85"/>
                </a:cxn>
                <a:cxn ang="0">
                  <a:pos x="182" y="83"/>
                </a:cxn>
                <a:cxn ang="0">
                  <a:pos x="151" y="85"/>
                </a:cxn>
                <a:cxn ang="0">
                  <a:pos x="121" y="83"/>
                </a:cxn>
                <a:cxn ang="0">
                  <a:pos x="92" y="78"/>
                </a:cxn>
                <a:cxn ang="0">
                  <a:pos x="64" y="71"/>
                </a:cxn>
                <a:cxn ang="0">
                  <a:pos x="39" y="63"/>
                </a:cxn>
                <a:cxn ang="0">
                  <a:pos x="18" y="54"/>
                </a:cxn>
                <a:cxn ang="0">
                  <a:pos x="0" y="44"/>
                </a:cxn>
                <a:cxn ang="0">
                  <a:pos x="0" y="29"/>
                </a:cxn>
                <a:cxn ang="0">
                  <a:pos x="1" y="20"/>
                </a:cxn>
                <a:cxn ang="0">
                  <a:pos x="1" y="0"/>
                </a:cxn>
              </a:cxnLst>
              <a:rect l="0" t="0" r="r" b="b"/>
              <a:pathLst>
                <a:path w="217" h="180">
                  <a:moveTo>
                    <a:pt x="1" y="0"/>
                  </a:moveTo>
                  <a:lnTo>
                    <a:pt x="4" y="0"/>
                  </a:lnTo>
                  <a:lnTo>
                    <a:pt x="11" y="1"/>
                  </a:lnTo>
                  <a:lnTo>
                    <a:pt x="21" y="2"/>
                  </a:lnTo>
                  <a:lnTo>
                    <a:pt x="35" y="3"/>
                  </a:lnTo>
                  <a:lnTo>
                    <a:pt x="51" y="3"/>
                  </a:lnTo>
                  <a:lnTo>
                    <a:pt x="85" y="3"/>
                  </a:lnTo>
                  <a:lnTo>
                    <a:pt x="102" y="2"/>
                  </a:lnTo>
                  <a:lnTo>
                    <a:pt x="123" y="1"/>
                  </a:lnTo>
                  <a:lnTo>
                    <a:pt x="142" y="2"/>
                  </a:lnTo>
                  <a:lnTo>
                    <a:pt x="159" y="4"/>
                  </a:lnTo>
                  <a:lnTo>
                    <a:pt x="176" y="9"/>
                  </a:lnTo>
                  <a:lnTo>
                    <a:pt x="189" y="13"/>
                  </a:lnTo>
                  <a:lnTo>
                    <a:pt x="202" y="17"/>
                  </a:lnTo>
                  <a:lnTo>
                    <a:pt x="217" y="25"/>
                  </a:lnTo>
                  <a:lnTo>
                    <a:pt x="217" y="27"/>
                  </a:lnTo>
                  <a:lnTo>
                    <a:pt x="216" y="32"/>
                  </a:lnTo>
                  <a:lnTo>
                    <a:pt x="215" y="40"/>
                  </a:lnTo>
                  <a:lnTo>
                    <a:pt x="214" y="50"/>
                  </a:lnTo>
                  <a:lnTo>
                    <a:pt x="207" y="76"/>
                  </a:lnTo>
                  <a:lnTo>
                    <a:pt x="202" y="91"/>
                  </a:lnTo>
                  <a:lnTo>
                    <a:pt x="195" y="106"/>
                  </a:lnTo>
                  <a:lnTo>
                    <a:pt x="186" y="120"/>
                  </a:lnTo>
                  <a:lnTo>
                    <a:pt x="176" y="135"/>
                  </a:lnTo>
                  <a:lnTo>
                    <a:pt x="164" y="148"/>
                  </a:lnTo>
                  <a:lnTo>
                    <a:pt x="149" y="159"/>
                  </a:lnTo>
                  <a:lnTo>
                    <a:pt x="132" y="169"/>
                  </a:lnTo>
                  <a:lnTo>
                    <a:pt x="113" y="176"/>
                  </a:lnTo>
                  <a:lnTo>
                    <a:pt x="90" y="180"/>
                  </a:lnTo>
                  <a:lnTo>
                    <a:pt x="89" y="180"/>
                  </a:lnTo>
                  <a:lnTo>
                    <a:pt x="115" y="165"/>
                  </a:lnTo>
                  <a:lnTo>
                    <a:pt x="135" y="151"/>
                  </a:lnTo>
                  <a:lnTo>
                    <a:pt x="151" y="136"/>
                  </a:lnTo>
                  <a:lnTo>
                    <a:pt x="163" y="122"/>
                  </a:lnTo>
                  <a:lnTo>
                    <a:pt x="171" y="110"/>
                  </a:lnTo>
                  <a:lnTo>
                    <a:pt x="177" y="99"/>
                  </a:lnTo>
                  <a:lnTo>
                    <a:pt x="180" y="90"/>
                  </a:lnTo>
                  <a:lnTo>
                    <a:pt x="182" y="85"/>
                  </a:lnTo>
                  <a:lnTo>
                    <a:pt x="182" y="83"/>
                  </a:lnTo>
                  <a:lnTo>
                    <a:pt x="151" y="85"/>
                  </a:lnTo>
                  <a:lnTo>
                    <a:pt x="121" y="83"/>
                  </a:lnTo>
                  <a:lnTo>
                    <a:pt x="92" y="78"/>
                  </a:lnTo>
                  <a:lnTo>
                    <a:pt x="64" y="71"/>
                  </a:lnTo>
                  <a:lnTo>
                    <a:pt x="39" y="63"/>
                  </a:lnTo>
                  <a:lnTo>
                    <a:pt x="18" y="54"/>
                  </a:lnTo>
                  <a:lnTo>
                    <a:pt x="0" y="44"/>
                  </a:lnTo>
                  <a:lnTo>
                    <a:pt x="0" y="29"/>
                  </a:lnTo>
                  <a:lnTo>
                    <a:pt x="1" y="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934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366">
              <a:extLst>
                <a:ext uri="{FF2B5EF4-FFF2-40B4-BE49-F238E27FC236}">
                  <a16:creationId xmlns:a16="http://schemas.microsoft.com/office/drawing/2014/main" id="{9A2AEDE9-DF02-7743-B8CB-C760BD1FE8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4766" y="3680738"/>
              <a:ext cx="431576" cy="1052048"/>
            </a:xfrm>
            <a:custGeom>
              <a:avLst/>
              <a:gdLst/>
              <a:ahLst/>
              <a:cxnLst>
                <a:cxn ang="0">
                  <a:pos x="18" y="22"/>
                </a:cxn>
                <a:cxn ang="0">
                  <a:pos x="56" y="61"/>
                </a:cxn>
                <a:cxn ang="0">
                  <a:pos x="114" y="115"/>
                </a:cxn>
                <a:cxn ang="0">
                  <a:pos x="154" y="156"/>
                </a:cxn>
                <a:cxn ang="0">
                  <a:pos x="193" y="205"/>
                </a:cxn>
                <a:cxn ang="0">
                  <a:pos x="235" y="268"/>
                </a:cxn>
                <a:cxn ang="0">
                  <a:pos x="278" y="350"/>
                </a:cxn>
                <a:cxn ang="0">
                  <a:pos x="307" y="419"/>
                </a:cxn>
                <a:cxn ang="0">
                  <a:pos x="317" y="468"/>
                </a:cxn>
                <a:cxn ang="0">
                  <a:pos x="324" y="525"/>
                </a:cxn>
                <a:cxn ang="0">
                  <a:pos x="329" y="616"/>
                </a:cxn>
                <a:cxn ang="0">
                  <a:pos x="328" y="723"/>
                </a:cxn>
                <a:cxn ang="0">
                  <a:pos x="326" y="761"/>
                </a:cxn>
                <a:cxn ang="0">
                  <a:pos x="324" y="781"/>
                </a:cxn>
                <a:cxn ang="0">
                  <a:pos x="287" y="794"/>
                </a:cxn>
                <a:cxn ang="0">
                  <a:pos x="220" y="802"/>
                </a:cxn>
                <a:cxn ang="0">
                  <a:pos x="165" y="800"/>
                </a:cxn>
                <a:cxn ang="0">
                  <a:pos x="122" y="793"/>
                </a:cxn>
                <a:cxn ang="0">
                  <a:pos x="92" y="784"/>
                </a:cxn>
                <a:cxn ang="0">
                  <a:pos x="77" y="777"/>
                </a:cxn>
                <a:cxn ang="0">
                  <a:pos x="75" y="771"/>
                </a:cxn>
                <a:cxn ang="0">
                  <a:pos x="76" y="747"/>
                </a:cxn>
                <a:cxn ang="0">
                  <a:pos x="78" y="709"/>
                </a:cxn>
                <a:cxn ang="0">
                  <a:pos x="78" y="661"/>
                </a:cxn>
                <a:cxn ang="0">
                  <a:pos x="80" y="612"/>
                </a:cxn>
                <a:cxn ang="0">
                  <a:pos x="82" y="566"/>
                </a:cxn>
                <a:cxn ang="0">
                  <a:pos x="83" y="530"/>
                </a:cxn>
                <a:cxn ang="0">
                  <a:pos x="84" y="505"/>
                </a:cxn>
                <a:cxn ang="0">
                  <a:pos x="53" y="460"/>
                </a:cxn>
                <a:cxn ang="0">
                  <a:pos x="30" y="417"/>
                </a:cxn>
                <a:cxn ang="0">
                  <a:pos x="15" y="383"/>
                </a:cxn>
                <a:cxn ang="0">
                  <a:pos x="5" y="358"/>
                </a:cxn>
                <a:cxn ang="0">
                  <a:pos x="3" y="350"/>
                </a:cxn>
              </a:cxnLst>
              <a:rect l="0" t="0" r="r" b="b"/>
              <a:pathLst>
                <a:path w="329" h="802">
                  <a:moveTo>
                    <a:pt x="0" y="0"/>
                  </a:moveTo>
                  <a:lnTo>
                    <a:pt x="18" y="22"/>
                  </a:lnTo>
                  <a:lnTo>
                    <a:pt x="37" y="42"/>
                  </a:lnTo>
                  <a:lnTo>
                    <a:pt x="56" y="61"/>
                  </a:lnTo>
                  <a:lnTo>
                    <a:pt x="94" y="97"/>
                  </a:lnTo>
                  <a:lnTo>
                    <a:pt x="114" y="115"/>
                  </a:lnTo>
                  <a:lnTo>
                    <a:pt x="134" y="135"/>
                  </a:lnTo>
                  <a:lnTo>
                    <a:pt x="154" y="156"/>
                  </a:lnTo>
                  <a:lnTo>
                    <a:pt x="173" y="179"/>
                  </a:lnTo>
                  <a:lnTo>
                    <a:pt x="193" y="205"/>
                  </a:lnTo>
                  <a:lnTo>
                    <a:pt x="214" y="235"/>
                  </a:lnTo>
                  <a:lnTo>
                    <a:pt x="235" y="268"/>
                  </a:lnTo>
                  <a:lnTo>
                    <a:pt x="256" y="306"/>
                  </a:lnTo>
                  <a:lnTo>
                    <a:pt x="278" y="350"/>
                  </a:lnTo>
                  <a:lnTo>
                    <a:pt x="299" y="398"/>
                  </a:lnTo>
                  <a:lnTo>
                    <a:pt x="307" y="419"/>
                  </a:lnTo>
                  <a:lnTo>
                    <a:pt x="313" y="442"/>
                  </a:lnTo>
                  <a:lnTo>
                    <a:pt x="317" y="468"/>
                  </a:lnTo>
                  <a:lnTo>
                    <a:pt x="322" y="496"/>
                  </a:lnTo>
                  <a:lnTo>
                    <a:pt x="324" y="525"/>
                  </a:lnTo>
                  <a:lnTo>
                    <a:pt x="327" y="556"/>
                  </a:lnTo>
                  <a:lnTo>
                    <a:pt x="329" y="616"/>
                  </a:lnTo>
                  <a:lnTo>
                    <a:pt x="329" y="699"/>
                  </a:lnTo>
                  <a:lnTo>
                    <a:pt x="328" y="723"/>
                  </a:lnTo>
                  <a:lnTo>
                    <a:pt x="327" y="743"/>
                  </a:lnTo>
                  <a:lnTo>
                    <a:pt x="326" y="761"/>
                  </a:lnTo>
                  <a:lnTo>
                    <a:pt x="325" y="773"/>
                  </a:lnTo>
                  <a:lnTo>
                    <a:pt x="324" y="781"/>
                  </a:lnTo>
                  <a:lnTo>
                    <a:pt x="324" y="784"/>
                  </a:lnTo>
                  <a:lnTo>
                    <a:pt x="287" y="794"/>
                  </a:lnTo>
                  <a:lnTo>
                    <a:pt x="252" y="799"/>
                  </a:lnTo>
                  <a:lnTo>
                    <a:pt x="220" y="802"/>
                  </a:lnTo>
                  <a:lnTo>
                    <a:pt x="191" y="802"/>
                  </a:lnTo>
                  <a:lnTo>
                    <a:pt x="165" y="800"/>
                  </a:lnTo>
                  <a:lnTo>
                    <a:pt x="141" y="797"/>
                  </a:lnTo>
                  <a:lnTo>
                    <a:pt x="122" y="793"/>
                  </a:lnTo>
                  <a:lnTo>
                    <a:pt x="105" y="788"/>
                  </a:lnTo>
                  <a:lnTo>
                    <a:pt x="92" y="784"/>
                  </a:lnTo>
                  <a:lnTo>
                    <a:pt x="83" y="780"/>
                  </a:lnTo>
                  <a:lnTo>
                    <a:pt x="77" y="777"/>
                  </a:lnTo>
                  <a:lnTo>
                    <a:pt x="75" y="776"/>
                  </a:lnTo>
                  <a:lnTo>
                    <a:pt x="75" y="771"/>
                  </a:lnTo>
                  <a:lnTo>
                    <a:pt x="76" y="762"/>
                  </a:lnTo>
                  <a:lnTo>
                    <a:pt x="76" y="747"/>
                  </a:lnTo>
                  <a:lnTo>
                    <a:pt x="77" y="730"/>
                  </a:lnTo>
                  <a:lnTo>
                    <a:pt x="78" y="709"/>
                  </a:lnTo>
                  <a:lnTo>
                    <a:pt x="78" y="685"/>
                  </a:lnTo>
                  <a:lnTo>
                    <a:pt x="78" y="661"/>
                  </a:lnTo>
                  <a:lnTo>
                    <a:pt x="79" y="637"/>
                  </a:lnTo>
                  <a:lnTo>
                    <a:pt x="80" y="612"/>
                  </a:lnTo>
                  <a:lnTo>
                    <a:pt x="81" y="588"/>
                  </a:lnTo>
                  <a:lnTo>
                    <a:pt x="82" y="566"/>
                  </a:lnTo>
                  <a:lnTo>
                    <a:pt x="83" y="546"/>
                  </a:lnTo>
                  <a:lnTo>
                    <a:pt x="83" y="530"/>
                  </a:lnTo>
                  <a:lnTo>
                    <a:pt x="84" y="517"/>
                  </a:lnTo>
                  <a:lnTo>
                    <a:pt x="84" y="505"/>
                  </a:lnTo>
                  <a:lnTo>
                    <a:pt x="67" y="482"/>
                  </a:lnTo>
                  <a:lnTo>
                    <a:pt x="53" y="460"/>
                  </a:lnTo>
                  <a:lnTo>
                    <a:pt x="40" y="438"/>
                  </a:lnTo>
                  <a:lnTo>
                    <a:pt x="30" y="417"/>
                  </a:lnTo>
                  <a:lnTo>
                    <a:pt x="22" y="399"/>
                  </a:lnTo>
                  <a:lnTo>
                    <a:pt x="15" y="383"/>
                  </a:lnTo>
                  <a:lnTo>
                    <a:pt x="9" y="369"/>
                  </a:lnTo>
                  <a:lnTo>
                    <a:pt x="5" y="358"/>
                  </a:lnTo>
                  <a:lnTo>
                    <a:pt x="3" y="352"/>
                  </a:lnTo>
                  <a:lnTo>
                    <a:pt x="3" y="35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F628A">
                    <a:shade val="30000"/>
                    <a:satMod val="115000"/>
                  </a:srgbClr>
                </a:gs>
                <a:gs pos="50000">
                  <a:srgbClr val="3F628A">
                    <a:shade val="67500"/>
                    <a:satMod val="115000"/>
                  </a:srgbClr>
                </a:gs>
                <a:gs pos="100000">
                  <a:srgbClr val="3F628A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367">
              <a:extLst>
                <a:ext uri="{FF2B5EF4-FFF2-40B4-BE49-F238E27FC236}">
                  <a16:creationId xmlns:a16="http://schemas.microsoft.com/office/drawing/2014/main" id="{EFEB2C5B-E48C-4D4B-B85A-B124AB30EA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5816" y="2442417"/>
              <a:ext cx="1188474" cy="1202903"/>
            </a:xfrm>
            <a:custGeom>
              <a:avLst/>
              <a:gdLst/>
              <a:ahLst/>
              <a:cxnLst>
                <a:cxn ang="0">
                  <a:pos x="525" y="2"/>
                </a:cxn>
                <a:cxn ang="0">
                  <a:pos x="604" y="17"/>
                </a:cxn>
                <a:cxn ang="0">
                  <a:pos x="680" y="46"/>
                </a:cxn>
                <a:cxn ang="0">
                  <a:pos x="749" y="90"/>
                </a:cxn>
                <a:cxn ang="0">
                  <a:pos x="808" y="148"/>
                </a:cxn>
                <a:cxn ang="0">
                  <a:pos x="859" y="223"/>
                </a:cxn>
                <a:cxn ang="0">
                  <a:pos x="892" y="306"/>
                </a:cxn>
                <a:cxn ang="0">
                  <a:pos x="906" y="392"/>
                </a:cxn>
                <a:cxn ang="0">
                  <a:pos x="903" y="480"/>
                </a:cxn>
                <a:cxn ang="0">
                  <a:pos x="881" y="565"/>
                </a:cxn>
                <a:cxn ang="0">
                  <a:pos x="844" y="647"/>
                </a:cxn>
                <a:cxn ang="0">
                  <a:pos x="792" y="724"/>
                </a:cxn>
                <a:cxn ang="0">
                  <a:pos x="725" y="790"/>
                </a:cxn>
                <a:cxn ang="0">
                  <a:pos x="648" y="844"/>
                </a:cxn>
                <a:cxn ang="0">
                  <a:pos x="568" y="883"/>
                </a:cxn>
                <a:cxn ang="0">
                  <a:pos x="487" y="907"/>
                </a:cxn>
                <a:cxn ang="0">
                  <a:pos x="406" y="917"/>
                </a:cxn>
                <a:cxn ang="0">
                  <a:pos x="327" y="912"/>
                </a:cxn>
                <a:cxn ang="0">
                  <a:pos x="251" y="894"/>
                </a:cxn>
                <a:cxn ang="0">
                  <a:pos x="181" y="861"/>
                </a:cxn>
                <a:cxn ang="0">
                  <a:pos x="119" y="814"/>
                </a:cxn>
                <a:cxn ang="0">
                  <a:pos x="66" y="752"/>
                </a:cxn>
                <a:cxn ang="0">
                  <a:pos x="32" y="690"/>
                </a:cxn>
                <a:cxn ang="0">
                  <a:pos x="11" y="617"/>
                </a:cxn>
                <a:cxn ang="0">
                  <a:pos x="1" y="538"/>
                </a:cxn>
                <a:cxn ang="0">
                  <a:pos x="3" y="455"/>
                </a:cxn>
                <a:cxn ang="0">
                  <a:pos x="18" y="372"/>
                </a:cxn>
                <a:cxn ang="0">
                  <a:pos x="44" y="291"/>
                </a:cxn>
                <a:cxn ang="0">
                  <a:pos x="83" y="215"/>
                </a:cxn>
                <a:cxn ang="0">
                  <a:pos x="136" y="147"/>
                </a:cxn>
                <a:cxn ang="0">
                  <a:pos x="201" y="91"/>
                </a:cxn>
                <a:cxn ang="0">
                  <a:pos x="279" y="46"/>
                </a:cxn>
                <a:cxn ang="0">
                  <a:pos x="360" y="17"/>
                </a:cxn>
                <a:cxn ang="0">
                  <a:pos x="443" y="2"/>
                </a:cxn>
              </a:cxnLst>
              <a:rect l="0" t="0" r="r" b="b"/>
              <a:pathLst>
                <a:path w="906" h="917">
                  <a:moveTo>
                    <a:pt x="485" y="0"/>
                  </a:moveTo>
                  <a:lnTo>
                    <a:pt x="525" y="2"/>
                  </a:lnTo>
                  <a:lnTo>
                    <a:pt x="566" y="7"/>
                  </a:lnTo>
                  <a:lnTo>
                    <a:pt x="604" y="17"/>
                  </a:lnTo>
                  <a:lnTo>
                    <a:pt x="642" y="30"/>
                  </a:lnTo>
                  <a:lnTo>
                    <a:pt x="680" y="46"/>
                  </a:lnTo>
                  <a:lnTo>
                    <a:pt x="715" y="66"/>
                  </a:lnTo>
                  <a:lnTo>
                    <a:pt x="749" y="90"/>
                  </a:lnTo>
                  <a:lnTo>
                    <a:pt x="780" y="118"/>
                  </a:lnTo>
                  <a:lnTo>
                    <a:pt x="808" y="148"/>
                  </a:lnTo>
                  <a:lnTo>
                    <a:pt x="835" y="183"/>
                  </a:lnTo>
                  <a:lnTo>
                    <a:pt x="859" y="223"/>
                  </a:lnTo>
                  <a:lnTo>
                    <a:pt x="878" y="263"/>
                  </a:lnTo>
                  <a:lnTo>
                    <a:pt x="892" y="306"/>
                  </a:lnTo>
                  <a:lnTo>
                    <a:pt x="901" y="348"/>
                  </a:lnTo>
                  <a:lnTo>
                    <a:pt x="906" y="392"/>
                  </a:lnTo>
                  <a:lnTo>
                    <a:pt x="906" y="435"/>
                  </a:lnTo>
                  <a:lnTo>
                    <a:pt x="903" y="480"/>
                  </a:lnTo>
                  <a:lnTo>
                    <a:pt x="894" y="523"/>
                  </a:lnTo>
                  <a:lnTo>
                    <a:pt x="881" y="565"/>
                  </a:lnTo>
                  <a:lnTo>
                    <a:pt x="865" y="607"/>
                  </a:lnTo>
                  <a:lnTo>
                    <a:pt x="844" y="647"/>
                  </a:lnTo>
                  <a:lnTo>
                    <a:pt x="820" y="686"/>
                  </a:lnTo>
                  <a:lnTo>
                    <a:pt x="792" y="724"/>
                  </a:lnTo>
                  <a:lnTo>
                    <a:pt x="761" y="758"/>
                  </a:lnTo>
                  <a:lnTo>
                    <a:pt x="725" y="790"/>
                  </a:lnTo>
                  <a:lnTo>
                    <a:pt x="686" y="820"/>
                  </a:lnTo>
                  <a:lnTo>
                    <a:pt x="648" y="844"/>
                  </a:lnTo>
                  <a:lnTo>
                    <a:pt x="609" y="865"/>
                  </a:lnTo>
                  <a:lnTo>
                    <a:pt x="568" y="883"/>
                  </a:lnTo>
                  <a:lnTo>
                    <a:pt x="528" y="897"/>
                  </a:lnTo>
                  <a:lnTo>
                    <a:pt x="487" y="907"/>
                  </a:lnTo>
                  <a:lnTo>
                    <a:pt x="447" y="913"/>
                  </a:lnTo>
                  <a:lnTo>
                    <a:pt x="406" y="917"/>
                  </a:lnTo>
                  <a:lnTo>
                    <a:pt x="365" y="917"/>
                  </a:lnTo>
                  <a:lnTo>
                    <a:pt x="327" y="912"/>
                  </a:lnTo>
                  <a:lnTo>
                    <a:pt x="288" y="904"/>
                  </a:lnTo>
                  <a:lnTo>
                    <a:pt x="251" y="894"/>
                  </a:lnTo>
                  <a:lnTo>
                    <a:pt x="215" y="879"/>
                  </a:lnTo>
                  <a:lnTo>
                    <a:pt x="181" y="861"/>
                  </a:lnTo>
                  <a:lnTo>
                    <a:pt x="149" y="839"/>
                  </a:lnTo>
                  <a:lnTo>
                    <a:pt x="119" y="814"/>
                  </a:lnTo>
                  <a:lnTo>
                    <a:pt x="91" y="785"/>
                  </a:lnTo>
                  <a:lnTo>
                    <a:pt x="66" y="752"/>
                  </a:lnTo>
                  <a:lnTo>
                    <a:pt x="48" y="723"/>
                  </a:lnTo>
                  <a:lnTo>
                    <a:pt x="32" y="690"/>
                  </a:lnTo>
                  <a:lnTo>
                    <a:pt x="20" y="654"/>
                  </a:lnTo>
                  <a:lnTo>
                    <a:pt x="11" y="617"/>
                  </a:lnTo>
                  <a:lnTo>
                    <a:pt x="5" y="578"/>
                  </a:lnTo>
                  <a:lnTo>
                    <a:pt x="1" y="538"/>
                  </a:lnTo>
                  <a:lnTo>
                    <a:pt x="0" y="498"/>
                  </a:lnTo>
                  <a:lnTo>
                    <a:pt x="3" y="455"/>
                  </a:lnTo>
                  <a:lnTo>
                    <a:pt x="9" y="414"/>
                  </a:lnTo>
                  <a:lnTo>
                    <a:pt x="18" y="372"/>
                  </a:lnTo>
                  <a:lnTo>
                    <a:pt x="29" y="331"/>
                  </a:lnTo>
                  <a:lnTo>
                    <a:pt x="44" y="291"/>
                  </a:lnTo>
                  <a:lnTo>
                    <a:pt x="63" y="252"/>
                  </a:lnTo>
                  <a:lnTo>
                    <a:pt x="83" y="215"/>
                  </a:lnTo>
                  <a:lnTo>
                    <a:pt x="108" y="180"/>
                  </a:lnTo>
                  <a:lnTo>
                    <a:pt x="136" y="147"/>
                  </a:lnTo>
                  <a:lnTo>
                    <a:pt x="166" y="118"/>
                  </a:lnTo>
                  <a:lnTo>
                    <a:pt x="201" y="91"/>
                  </a:lnTo>
                  <a:lnTo>
                    <a:pt x="239" y="67"/>
                  </a:lnTo>
                  <a:lnTo>
                    <a:pt x="279" y="46"/>
                  </a:lnTo>
                  <a:lnTo>
                    <a:pt x="319" y="30"/>
                  </a:lnTo>
                  <a:lnTo>
                    <a:pt x="360" y="17"/>
                  </a:lnTo>
                  <a:lnTo>
                    <a:pt x="402" y="7"/>
                  </a:lnTo>
                  <a:lnTo>
                    <a:pt x="443" y="2"/>
                  </a:lnTo>
                  <a:lnTo>
                    <a:pt x="485" y="0"/>
                  </a:lnTo>
                  <a:close/>
                </a:path>
              </a:pathLst>
            </a:custGeom>
            <a:solidFill>
              <a:srgbClr val="FFC8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368">
              <a:extLst>
                <a:ext uri="{FF2B5EF4-FFF2-40B4-BE49-F238E27FC236}">
                  <a16:creationId xmlns:a16="http://schemas.microsoft.com/office/drawing/2014/main" id="{BED715DA-C5B5-704E-B19E-D989397840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170" y="2519812"/>
              <a:ext cx="1036307" cy="1049425"/>
            </a:xfrm>
            <a:custGeom>
              <a:avLst/>
              <a:gdLst/>
              <a:ahLst/>
              <a:cxnLst>
                <a:cxn ang="0">
                  <a:pos x="475" y="4"/>
                </a:cxn>
                <a:cxn ang="0">
                  <a:pos x="548" y="21"/>
                </a:cxn>
                <a:cxn ang="0">
                  <a:pos x="615" y="53"/>
                </a:cxn>
                <a:cxn ang="0">
                  <a:pos x="675" y="99"/>
                </a:cxn>
                <a:cxn ang="0">
                  <a:pos x="727" y="159"/>
                </a:cxn>
                <a:cxn ang="0">
                  <a:pos x="767" y="234"/>
                </a:cxn>
                <a:cxn ang="0">
                  <a:pos x="787" y="313"/>
                </a:cxn>
                <a:cxn ang="0">
                  <a:pos x="789" y="395"/>
                </a:cxn>
                <a:cxn ang="0">
                  <a:pos x="774" y="475"/>
                </a:cxn>
                <a:cxn ang="0">
                  <a:pos x="743" y="553"/>
                </a:cxn>
                <a:cxn ang="0">
                  <a:pos x="695" y="625"/>
                </a:cxn>
                <a:cxn ang="0">
                  <a:pos x="634" y="687"/>
                </a:cxn>
                <a:cxn ang="0">
                  <a:pos x="562" y="737"/>
                </a:cxn>
                <a:cxn ang="0">
                  <a:pos x="488" y="772"/>
                </a:cxn>
                <a:cxn ang="0">
                  <a:pos x="413" y="793"/>
                </a:cxn>
                <a:cxn ang="0">
                  <a:pos x="338" y="800"/>
                </a:cxn>
                <a:cxn ang="0">
                  <a:pos x="265" y="793"/>
                </a:cxn>
                <a:cxn ang="0">
                  <a:pos x="197" y="771"/>
                </a:cxn>
                <a:cxn ang="0">
                  <a:pos x="134" y="736"/>
                </a:cxn>
                <a:cxn ang="0">
                  <a:pos x="80" y="686"/>
                </a:cxn>
                <a:cxn ang="0">
                  <a:pos x="40" y="628"/>
                </a:cxn>
                <a:cxn ang="0">
                  <a:pos x="15" y="565"/>
                </a:cxn>
                <a:cxn ang="0">
                  <a:pos x="2" y="494"/>
                </a:cxn>
                <a:cxn ang="0">
                  <a:pos x="1" y="419"/>
                </a:cxn>
                <a:cxn ang="0">
                  <a:pos x="11" y="342"/>
                </a:cxn>
                <a:cxn ang="0">
                  <a:pos x="33" y="266"/>
                </a:cxn>
                <a:cxn ang="0">
                  <a:pos x="68" y="195"/>
                </a:cxn>
                <a:cxn ang="0">
                  <a:pos x="115" y="132"/>
                </a:cxn>
                <a:cxn ang="0">
                  <a:pos x="175" y="80"/>
                </a:cxn>
                <a:cxn ang="0">
                  <a:pos x="247" y="38"/>
                </a:cxn>
                <a:cxn ang="0">
                  <a:pos x="322" y="12"/>
                </a:cxn>
                <a:cxn ang="0">
                  <a:pos x="399" y="1"/>
                </a:cxn>
              </a:cxnLst>
              <a:rect l="0" t="0" r="r" b="b"/>
              <a:pathLst>
                <a:path w="790" h="800">
                  <a:moveTo>
                    <a:pt x="437" y="0"/>
                  </a:moveTo>
                  <a:lnTo>
                    <a:pt x="475" y="4"/>
                  </a:lnTo>
                  <a:lnTo>
                    <a:pt x="511" y="11"/>
                  </a:lnTo>
                  <a:lnTo>
                    <a:pt x="548" y="21"/>
                  </a:lnTo>
                  <a:lnTo>
                    <a:pt x="582" y="36"/>
                  </a:lnTo>
                  <a:lnTo>
                    <a:pt x="615" y="53"/>
                  </a:lnTo>
                  <a:lnTo>
                    <a:pt x="646" y="75"/>
                  </a:lnTo>
                  <a:lnTo>
                    <a:pt x="675" y="99"/>
                  </a:lnTo>
                  <a:lnTo>
                    <a:pt x="703" y="127"/>
                  </a:lnTo>
                  <a:lnTo>
                    <a:pt x="727" y="159"/>
                  </a:lnTo>
                  <a:lnTo>
                    <a:pt x="750" y="196"/>
                  </a:lnTo>
                  <a:lnTo>
                    <a:pt x="767" y="234"/>
                  </a:lnTo>
                  <a:lnTo>
                    <a:pt x="779" y="274"/>
                  </a:lnTo>
                  <a:lnTo>
                    <a:pt x="787" y="313"/>
                  </a:lnTo>
                  <a:lnTo>
                    <a:pt x="790" y="354"/>
                  </a:lnTo>
                  <a:lnTo>
                    <a:pt x="789" y="395"/>
                  </a:lnTo>
                  <a:lnTo>
                    <a:pt x="783" y="435"/>
                  </a:lnTo>
                  <a:lnTo>
                    <a:pt x="774" y="475"/>
                  </a:lnTo>
                  <a:lnTo>
                    <a:pt x="760" y="515"/>
                  </a:lnTo>
                  <a:lnTo>
                    <a:pt x="743" y="553"/>
                  </a:lnTo>
                  <a:lnTo>
                    <a:pt x="720" y="589"/>
                  </a:lnTo>
                  <a:lnTo>
                    <a:pt x="695" y="625"/>
                  </a:lnTo>
                  <a:lnTo>
                    <a:pt x="666" y="657"/>
                  </a:lnTo>
                  <a:lnTo>
                    <a:pt x="634" y="687"/>
                  </a:lnTo>
                  <a:lnTo>
                    <a:pt x="598" y="715"/>
                  </a:lnTo>
                  <a:lnTo>
                    <a:pt x="562" y="737"/>
                  </a:lnTo>
                  <a:lnTo>
                    <a:pt x="525" y="756"/>
                  </a:lnTo>
                  <a:lnTo>
                    <a:pt x="488" y="772"/>
                  </a:lnTo>
                  <a:lnTo>
                    <a:pt x="451" y="784"/>
                  </a:lnTo>
                  <a:lnTo>
                    <a:pt x="413" y="793"/>
                  </a:lnTo>
                  <a:lnTo>
                    <a:pt x="375" y="798"/>
                  </a:lnTo>
                  <a:lnTo>
                    <a:pt x="338" y="800"/>
                  </a:lnTo>
                  <a:lnTo>
                    <a:pt x="301" y="798"/>
                  </a:lnTo>
                  <a:lnTo>
                    <a:pt x="265" y="793"/>
                  </a:lnTo>
                  <a:lnTo>
                    <a:pt x="230" y="783"/>
                  </a:lnTo>
                  <a:lnTo>
                    <a:pt x="197" y="771"/>
                  </a:lnTo>
                  <a:lnTo>
                    <a:pt x="165" y="755"/>
                  </a:lnTo>
                  <a:lnTo>
                    <a:pt x="134" y="736"/>
                  </a:lnTo>
                  <a:lnTo>
                    <a:pt x="106" y="712"/>
                  </a:lnTo>
                  <a:lnTo>
                    <a:pt x="80" y="686"/>
                  </a:lnTo>
                  <a:lnTo>
                    <a:pt x="57" y="656"/>
                  </a:lnTo>
                  <a:lnTo>
                    <a:pt x="40" y="628"/>
                  </a:lnTo>
                  <a:lnTo>
                    <a:pt x="27" y="598"/>
                  </a:lnTo>
                  <a:lnTo>
                    <a:pt x="15" y="565"/>
                  </a:lnTo>
                  <a:lnTo>
                    <a:pt x="8" y="530"/>
                  </a:lnTo>
                  <a:lnTo>
                    <a:pt x="2" y="494"/>
                  </a:lnTo>
                  <a:lnTo>
                    <a:pt x="0" y="457"/>
                  </a:lnTo>
                  <a:lnTo>
                    <a:pt x="1" y="419"/>
                  </a:lnTo>
                  <a:lnTo>
                    <a:pt x="4" y="380"/>
                  </a:lnTo>
                  <a:lnTo>
                    <a:pt x="11" y="342"/>
                  </a:lnTo>
                  <a:lnTo>
                    <a:pt x="21" y="304"/>
                  </a:lnTo>
                  <a:lnTo>
                    <a:pt x="33" y="266"/>
                  </a:lnTo>
                  <a:lnTo>
                    <a:pt x="49" y="230"/>
                  </a:lnTo>
                  <a:lnTo>
                    <a:pt x="68" y="195"/>
                  </a:lnTo>
                  <a:lnTo>
                    <a:pt x="90" y="163"/>
                  </a:lnTo>
                  <a:lnTo>
                    <a:pt x="115" y="132"/>
                  </a:lnTo>
                  <a:lnTo>
                    <a:pt x="143" y="104"/>
                  </a:lnTo>
                  <a:lnTo>
                    <a:pt x="175" y="80"/>
                  </a:lnTo>
                  <a:lnTo>
                    <a:pt x="210" y="57"/>
                  </a:lnTo>
                  <a:lnTo>
                    <a:pt x="247" y="38"/>
                  </a:lnTo>
                  <a:lnTo>
                    <a:pt x="285" y="24"/>
                  </a:lnTo>
                  <a:lnTo>
                    <a:pt x="322" y="12"/>
                  </a:lnTo>
                  <a:lnTo>
                    <a:pt x="361" y="4"/>
                  </a:lnTo>
                  <a:lnTo>
                    <a:pt x="399" y="1"/>
                  </a:lnTo>
                  <a:lnTo>
                    <a:pt x="437" y="0"/>
                  </a:lnTo>
                  <a:close/>
                </a:path>
              </a:pathLst>
            </a:custGeom>
            <a:solidFill>
              <a:srgbClr val="FFDDA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373">
              <a:extLst>
                <a:ext uri="{FF2B5EF4-FFF2-40B4-BE49-F238E27FC236}">
                  <a16:creationId xmlns:a16="http://schemas.microsoft.com/office/drawing/2014/main" id="{6045695E-2EB1-3543-B862-A27942A74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1234" y="2914658"/>
              <a:ext cx="59031" cy="423706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18" y="36"/>
                </a:cxn>
                <a:cxn ang="0">
                  <a:pos x="14" y="71"/>
                </a:cxn>
                <a:cxn ang="0">
                  <a:pos x="11" y="105"/>
                </a:cxn>
                <a:cxn ang="0">
                  <a:pos x="11" y="138"/>
                </a:cxn>
                <a:cxn ang="0">
                  <a:pos x="13" y="169"/>
                </a:cxn>
                <a:cxn ang="0">
                  <a:pos x="17" y="198"/>
                </a:cxn>
                <a:cxn ang="0">
                  <a:pos x="20" y="225"/>
                </a:cxn>
                <a:cxn ang="0">
                  <a:pos x="24" y="249"/>
                </a:cxn>
                <a:cxn ang="0">
                  <a:pos x="30" y="270"/>
                </a:cxn>
                <a:cxn ang="0">
                  <a:pos x="34" y="288"/>
                </a:cxn>
                <a:cxn ang="0">
                  <a:pos x="38" y="303"/>
                </a:cxn>
                <a:cxn ang="0">
                  <a:pos x="42" y="314"/>
                </a:cxn>
                <a:cxn ang="0">
                  <a:pos x="44" y="320"/>
                </a:cxn>
                <a:cxn ang="0">
                  <a:pos x="45" y="323"/>
                </a:cxn>
                <a:cxn ang="0">
                  <a:pos x="29" y="283"/>
                </a:cxn>
                <a:cxn ang="0">
                  <a:pos x="16" y="246"/>
                </a:cxn>
                <a:cxn ang="0">
                  <a:pos x="7" y="210"/>
                </a:cxn>
                <a:cxn ang="0">
                  <a:pos x="2" y="177"/>
                </a:cxn>
                <a:cxn ang="0">
                  <a:pos x="0" y="146"/>
                </a:cxn>
                <a:cxn ang="0">
                  <a:pos x="0" y="117"/>
                </a:cxn>
                <a:cxn ang="0">
                  <a:pos x="2" y="91"/>
                </a:cxn>
                <a:cxn ang="0">
                  <a:pos x="5" y="68"/>
                </a:cxn>
                <a:cxn ang="0">
                  <a:pos x="9" y="48"/>
                </a:cxn>
                <a:cxn ang="0">
                  <a:pos x="14" y="31"/>
                </a:cxn>
                <a:cxn ang="0">
                  <a:pos x="22" y="8"/>
                </a:cxn>
                <a:cxn ang="0">
                  <a:pos x="24" y="2"/>
                </a:cxn>
                <a:cxn ang="0">
                  <a:pos x="25" y="0"/>
                </a:cxn>
              </a:cxnLst>
              <a:rect l="0" t="0" r="r" b="b"/>
              <a:pathLst>
                <a:path w="45" h="323">
                  <a:moveTo>
                    <a:pt x="25" y="0"/>
                  </a:moveTo>
                  <a:lnTo>
                    <a:pt x="18" y="36"/>
                  </a:lnTo>
                  <a:lnTo>
                    <a:pt x="14" y="71"/>
                  </a:lnTo>
                  <a:lnTo>
                    <a:pt x="11" y="105"/>
                  </a:lnTo>
                  <a:lnTo>
                    <a:pt x="11" y="138"/>
                  </a:lnTo>
                  <a:lnTo>
                    <a:pt x="13" y="169"/>
                  </a:lnTo>
                  <a:lnTo>
                    <a:pt x="17" y="198"/>
                  </a:lnTo>
                  <a:lnTo>
                    <a:pt x="20" y="225"/>
                  </a:lnTo>
                  <a:lnTo>
                    <a:pt x="24" y="249"/>
                  </a:lnTo>
                  <a:lnTo>
                    <a:pt x="30" y="270"/>
                  </a:lnTo>
                  <a:lnTo>
                    <a:pt x="34" y="288"/>
                  </a:lnTo>
                  <a:lnTo>
                    <a:pt x="38" y="303"/>
                  </a:lnTo>
                  <a:lnTo>
                    <a:pt x="42" y="314"/>
                  </a:lnTo>
                  <a:lnTo>
                    <a:pt x="44" y="320"/>
                  </a:lnTo>
                  <a:lnTo>
                    <a:pt x="45" y="323"/>
                  </a:lnTo>
                  <a:lnTo>
                    <a:pt x="29" y="283"/>
                  </a:lnTo>
                  <a:lnTo>
                    <a:pt x="16" y="246"/>
                  </a:lnTo>
                  <a:lnTo>
                    <a:pt x="7" y="210"/>
                  </a:lnTo>
                  <a:lnTo>
                    <a:pt x="2" y="177"/>
                  </a:lnTo>
                  <a:lnTo>
                    <a:pt x="0" y="146"/>
                  </a:lnTo>
                  <a:lnTo>
                    <a:pt x="0" y="117"/>
                  </a:lnTo>
                  <a:lnTo>
                    <a:pt x="2" y="91"/>
                  </a:lnTo>
                  <a:lnTo>
                    <a:pt x="5" y="68"/>
                  </a:lnTo>
                  <a:lnTo>
                    <a:pt x="9" y="48"/>
                  </a:lnTo>
                  <a:lnTo>
                    <a:pt x="14" y="31"/>
                  </a:lnTo>
                  <a:lnTo>
                    <a:pt x="22" y="8"/>
                  </a:lnTo>
                  <a:lnTo>
                    <a:pt x="24" y="2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376">
              <a:extLst>
                <a:ext uri="{FF2B5EF4-FFF2-40B4-BE49-F238E27FC236}">
                  <a16:creationId xmlns:a16="http://schemas.microsoft.com/office/drawing/2014/main" id="{188CD60D-FCCB-D942-AD42-70201B5121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28387" y="4435012"/>
              <a:ext cx="317451" cy="413211"/>
            </a:xfrm>
            <a:custGeom>
              <a:avLst/>
              <a:gdLst/>
              <a:ahLst/>
              <a:cxnLst>
                <a:cxn ang="0">
                  <a:pos x="122" y="52"/>
                </a:cxn>
                <a:cxn ang="0">
                  <a:pos x="93" y="71"/>
                </a:cxn>
                <a:cxn ang="0">
                  <a:pos x="69" y="103"/>
                </a:cxn>
                <a:cxn ang="0">
                  <a:pos x="56" y="147"/>
                </a:cxn>
                <a:cxn ang="0">
                  <a:pos x="57" y="193"/>
                </a:cxn>
                <a:cxn ang="0">
                  <a:pos x="72" y="232"/>
                </a:cxn>
                <a:cxn ang="0">
                  <a:pos x="97" y="257"/>
                </a:cxn>
                <a:cxn ang="0">
                  <a:pos x="131" y="265"/>
                </a:cxn>
                <a:cxn ang="0">
                  <a:pos x="166" y="253"/>
                </a:cxn>
                <a:cxn ang="0">
                  <a:pos x="195" y="224"/>
                </a:cxn>
                <a:cxn ang="0">
                  <a:pos x="214" y="183"/>
                </a:cxn>
                <a:cxn ang="0">
                  <a:pos x="218" y="137"/>
                </a:cxn>
                <a:cxn ang="0">
                  <a:pos x="209" y="96"/>
                </a:cxn>
                <a:cxn ang="0">
                  <a:pos x="187" y="65"/>
                </a:cxn>
                <a:cxn ang="0">
                  <a:pos x="156" y="49"/>
                </a:cxn>
                <a:cxn ang="0">
                  <a:pos x="132" y="0"/>
                </a:cxn>
                <a:cxn ang="0">
                  <a:pos x="172" y="9"/>
                </a:cxn>
                <a:cxn ang="0">
                  <a:pos x="204" y="33"/>
                </a:cxn>
                <a:cxn ang="0">
                  <a:pos x="226" y="68"/>
                </a:cxn>
                <a:cxn ang="0">
                  <a:pos x="239" y="111"/>
                </a:cxn>
                <a:cxn ang="0">
                  <a:pos x="241" y="161"/>
                </a:cxn>
                <a:cxn ang="0">
                  <a:pos x="229" y="212"/>
                </a:cxn>
                <a:cxn ang="0">
                  <a:pos x="207" y="256"/>
                </a:cxn>
                <a:cxn ang="0">
                  <a:pos x="176" y="290"/>
                </a:cxn>
                <a:cxn ang="0">
                  <a:pos x="137" y="311"/>
                </a:cxn>
                <a:cxn ang="0">
                  <a:pos x="95" y="315"/>
                </a:cxn>
                <a:cxn ang="0">
                  <a:pos x="56" y="300"/>
                </a:cxn>
                <a:cxn ang="0">
                  <a:pos x="26" y="269"/>
                </a:cxn>
                <a:cxn ang="0">
                  <a:pos x="6" y="225"/>
                </a:cxn>
                <a:cxn ang="0">
                  <a:pos x="0" y="171"/>
                </a:cxn>
                <a:cxn ang="0">
                  <a:pos x="9" y="111"/>
                </a:cxn>
                <a:cxn ang="0">
                  <a:pos x="34" y="59"/>
                </a:cxn>
                <a:cxn ang="0">
                  <a:pos x="69" y="23"/>
                </a:cxn>
                <a:cxn ang="0">
                  <a:pos x="110" y="2"/>
                </a:cxn>
              </a:cxnLst>
              <a:rect l="0" t="0" r="r" b="b"/>
              <a:pathLst>
                <a:path w="242" h="315">
                  <a:moveTo>
                    <a:pt x="140" y="48"/>
                  </a:moveTo>
                  <a:lnTo>
                    <a:pt x="122" y="52"/>
                  </a:lnTo>
                  <a:lnTo>
                    <a:pt x="107" y="59"/>
                  </a:lnTo>
                  <a:lnTo>
                    <a:pt x="93" y="71"/>
                  </a:lnTo>
                  <a:lnTo>
                    <a:pt x="80" y="85"/>
                  </a:lnTo>
                  <a:lnTo>
                    <a:pt x="69" y="103"/>
                  </a:lnTo>
                  <a:lnTo>
                    <a:pt x="61" y="123"/>
                  </a:lnTo>
                  <a:lnTo>
                    <a:pt x="56" y="147"/>
                  </a:lnTo>
                  <a:lnTo>
                    <a:pt x="54" y="171"/>
                  </a:lnTo>
                  <a:lnTo>
                    <a:pt x="57" y="193"/>
                  </a:lnTo>
                  <a:lnTo>
                    <a:pt x="63" y="213"/>
                  </a:lnTo>
                  <a:lnTo>
                    <a:pt x="72" y="232"/>
                  </a:lnTo>
                  <a:lnTo>
                    <a:pt x="84" y="246"/>
                  </a:lnTo>
                  <a:lnTo>
                    <a:pt x="97" y="257"/>
                  </a:lnTo>
                  <a:lnTo>
                    <a:pt x="113" y="264"/>
                  </a:lnTo>
                  <a:lnTo>
                    <a:pt x="131" y="265"/>
                  </a:lnTo>
                  <a:lnTo>
                    <a:pt x="149" y="262"/>
                  </a:lnTo>
                  <a:lnTo>
                    <a:pt x="166" y="253"/>
                  </a:lnTo>
                  <a:lnTo>
                    <a:pt x="182" y="240"/>
                  </a:lnTo>
                  <a:lnTo>
                    <a:pt x="195" y="224"/>
                  </a:lnTo>
                  <a:lnTo>
                    <a:pt x="206" y="205"/>
                  </a:lnTo>
                  <a:lnTo>
                    <a:pt x="214" y="183"/>
                  </a:lnTo>
                  <a:lnTo>
                    <a:pt x="218" y="160"/>
                  </a:lnTo>
                  <a:lnTo>
                    <a:pt x="218" y="137"/>
                  </a:lnTo>
                  <a:lnTo>
                    <a:pt x="216" y="116"/>
                  </a:lnTo>
                  <a:lnTo>
                    <a:pt x="209" y="96"/>
                  </a:lnTo>
                  <a:lnTo>
                    <a:pt x="199" y="78"/>
                  </a:lnTo>
                  <a:lnTo>
                    <a:pt x="187" y="65"/>
                  </a:lnTo>
                  <a:lnTo>
                    <a:pt x="173" y="55"/>
                  </a:lnTo>
                  <a:lnTo>
                    <a:pt x="156" y="49"/>
                  </a:lnTo>
                  <a:lnTo>
                    <a:pt x="140" y="48"/>
                  </a:lnTo>
                  <a:close/>
                  <a:moveTo>
                    <a:pt x="132" y="0"/>
                  </a:moveTo>
                  <a:lnTo>
                    <a:pt x="154" y="2"/>
                  </a:lnTo>
                  <a:lnTo>
                    <a:pt x="172" y="9"/>
                  </a:lnTo>
                  <a:lnTo>
                    <a:pt x="189" y="19"/>
                  </a:lnTo>
                  <a:lnTo>
                    <a:pt x="204" y="33"/>
                  </a:lnTo>
                  <a:lnTo>
                    <a:pt x="216" y="49"/>
                  </a:lnTo>
                  <a:lnTo>
                    <a:pt x="226" y="68"/>
                  </a:lnTo>
                  <a:lnTo>
                    <a:pt x="234" y="89"/>
                  </a:lnTo>
                  <a:lnTo>
                    <a:pt x="239" y="111"/>
                  </a:lnTo>
                  <a:lnTo>
                    <a:pt x="242" y="135"/>
                  </a:lnTo>
                  <a:lnTo>
                    <a:pt x="241" y="161"/>
                  </a:lnTo>
                  <a:lnTo>
                    <a:pt x="236" y="187"/>
                  </a:lnTo>
                  <a:lnTo>
                    <a:pt x="229" y="212"/>
                  </a:lnTo>
                  <a:lnTo>
                    <a:pt x="220" y="235"/>
                  </a:lnTo>
                  <a:lnTo>
                    <a:pt x="207" y="256"/>
                  </a:lnTo>
                  <a:lnTo>
                    <a:pt x="192" y="275"/>
                  </a:lnTo>
                  <a:lnTo>
                    <a:pt x="176" y="290"/>
                  </a:lnTo>
                  <a:lnTo>
                    <a:pt x="157" y="302"/>
                  </a:lnTo>
                  <a:lnTo>
                    <a:pt x="137" y="311"/>
                  </a:lnTo>
                  <a:lnTo>
                    <a:pt x="116" y="315"/>
                  </a:lnTo>
                  <a:lnTo>
                    <a:pt x="95" y="315"/>
                  </a:lnTo>
                  <a:lnTo>
                    <a:pt x="75" y="309"/>
                  </a:lnTo>
                  <a:lnTo>
                    <a:pt x="56" y="300"/>
                  </a:lnTo>
                  <a:lnTo>
                    <a:pt x="40" y="286"/>
                  </a:lnTo>
                  <a:lnTo>
                    <a:pt x="26" y="269"/>
                  </a:lnTo>
                  <a:lnTo>
                    <a:pt x="15" y="248"/>
                  </a:lnTo>
                  <a:lnTo>
                    <a:pt x="6" y="225"/>
                  </a:lnTo>
                  <a:lnTo>
                    <a:pt x="2" y="199"/>
                  </a:lnTo>
                  <a:lnTo>
                    <a:pt x="0" y="171"/>
                  </a:lnTo>
                  <a:lnTo>
                    <a:pt x="3" y="142"/>
                  </a:lnTo>
                  <a:lnTo>
                    <a:pt x="9" y="111"/>
                  </a:lnTo>
                  <a:lnTo>
                    <a:pt x="20" y="84"/>
                  </a:lnTo>
                  <a:lnTo>
                    <a:pt x="34" y="59"/>
                  </a:lnTo>
                  <a:lnTo>
                    <a:pt x="50" y="39"/>
                  </a:lnTo>
                  <a:lnTo>
                    <a:pt x="69" y="23"/>
                  </a:lnTo>
                  <a:lnTo>
                    <a:pt x="89" y="10"/>
                  </a:lnTo>
                  <a:lnTo>
                    <a:pt x="110" y="2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6AC7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377">
              <a:extLst>
                <a:ext uri="{FF2B5EF4-FFF2-40B4-BE49-F238E27FC236}">
                  <a16:creationId xmlns:a16="http://schemas.microsoft.com/office/drawing/2014/main" id="{4ED97A23-9F98-DA40-979A-94D9418773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2322" y="4421895"/>
              <a:ext cx="314828" cy="410588"/>
            </a:xfrm>
            <a:custGeom>
              <a:avLst/>
              <a:gdLst/>
              <a:ahLst/>
              <a:cxnLst>
                <a:cxn ang="0">
                  <a:pos x="133" y="0"/>
                </a:cxn>
                <a:cxn ang="0">
                  <a:pos x="153" y="3"/>
                </a:cxn>
                <a:cxn ang="0">
                  <a:pos x="171" y="10"/>
                </a:cxn>
                <a:cxn ang="0">
                  <a:pos x="188" y="20"/>
                </a:cxn>
                <a:cxn ang="0">
                  <a:pos x="202" y="33"/>
                </a:cxn>
                <a:cxn ang="0">
                  <a:pos x="214" y="49"/>
                </a:cxn>
                <a:cxn ang="0">
                  <a:pos x="225" y="68"/>
                </a:cxn>
                <a:cxn ang="0">
                  <a:pos x="232" y="89"/>
                </a:cxn>
                <a:cxn ang="0">
                  <a:pos x="238" y="113"/>
                </a:cxn>
                <a:cxn ang="0">
                  <a:pos x="240" y="136"/>
                </a:cxn>
                <a:cxn ang="0">
                  <a:pos x="239" y="161"/>
                </a:cxn>
                <a:cxn ang="0">
                  <a:pos x="235" y="187"/>
                </a:cxn>
                <a:cxn ang="0">
                  <a:pos x="228" y="211"/>
                </a:cxn>
                <a:cxn ang="0">
                  <a:pos x="219" y="235"/>
                </a:cxn>
                <a:cxn ang="0">
                  <a:pos x="206" y="255"/>
                </a:cxn>
                <a:cxn ang="0">
                  <a:pos x="191" y="274"/>
                </a:cxn>
                <a:cxn ang="0">
                  <a:pos x="175" y="289"/>
                </a:cxn>
                <a:cxn ang="0">
                  <a:pos x="157" y="301"/>
                </a:cxn>
                <a:cxn ang="0">
                  <a:pos x="137" y="310"/>
                </a:cxn>
                <a:cxn ang="0">
                  <a:pos x="116" y="313"/>
                </a:cxn>
                <a:cxn ang="0">
                  <a:pos x="94" y="312"/>
                </a:cxn>
                <a:cxn ang="0">
                  <a:pos x="75" y="306"/>
                </a:cxn>
                <a:cxn ang="0">
                  <a:pos x="56" y="297"/>
                </a:cxn>
                <a:cxn ang="0">
                  <a:pos x="40" y="283"/>
                </a:cxn>
                <a:cxn ang="0">
                  <a:pos x="26" y="266"/>
                </a:cxn>
                <a:cxn ang="0">
                  <a:pos x="15" y="245"/>
                </a:cxn>
                <a:cxn ang="0">
                  <a:pos x="6" y="222"/>
                </a:cxn>
                <a:cxn ang="0">
                  <a:pos x="2" y="197"/>
                </a:cxn>
                <a:cxn ang="0">
                  <a:pos x="0" y="169"/>
                </a:cxn>
                <a:cxn ang="0">
                  <a:pos x="3" y="139"/>
                </a:cxn>
                <a:cxn ang="0">
                  <a:pos x="9" y="112"/>
                </a:cxn>
                <a:cxn ang="0">
                  <a:pos x="18" y="88"/>
                </a:cxn>
                <a:cxn ang="0">
                  <a:pos x="30" y="65"/>
                </a:cxn>
                <a:cxn ang="0">
                  <a:pos x="44" y="45"/>
                </a:cxn>
                <a:cxn ang="0">
                  <a:pos x="59" y="30"/>
                </a:cxn>
                <a:cxn ang="0">
                  <a:pos x="76" y="17"/>
                </a:cxn>
                <a:cxn ang="0">
                  <a:pos x="95" y="7"/>
                </a:cxn>
                <a:cxn ang="0">
                  <a:pos x="114" y="2"/>
                </a:cxn>
                <a:cxn ang="0">
                  <a:pos x="133" y="0"/>
                </a:cxn>
              </a:cxnLst>
              <a:rect l="0" t="0" r="r" b="b"/>
              <a:pathLst>
                <a:path w="240" h="313">
                  <a:moveTo>
                    <a:pt x="133" y="0"/>
                  </a:moveTo>
                  <a:lnTo>
                    <a:pt x="153" y="3"/>
                  </a:lnTo>
                  <a:lnTo>
                    <a:pt x="171" y="10"/>
                  </a:lnTo>
                  <a:lnTo>
                    <a:pt x="188" y="20"/>
                  </a:lnTo>
                  <a:lnTo>
                    <a:pt x="202" y="33"/>
                  </a:lnTo>
                  <a:lnTo>
                    <a:pt x="214" y="49"/>
                  </a:lnTo>
                  <a:lnTo>
                    <a:pt x="225" y="68"/>
                  </a:lnTo>
                  <a:lnTo>
                    <a:pt x="232" y="89"/>
                  </a:lnTo>
                  <a:lnTo>
                    <a:pt x="238" y="113"/>
                  </a:lnTo>
                  <a:lnTo>
                    <a:pt x="240" y="136"/>
                  </a:lnTo>
                  <a:lnTo>
                    <a:pt x="239" y="161"/>
                  </a:lnTo>
                  <a:lnTo>
                    <a:pt x="235" y="187"/>
                  </a:lnTo>
                  <a:lnTo>
                    <a:pt x="228" y="211"/>
                  </a:lnTo>
                  <a:lnTo>
                    <a:pt x="219" y="235"/>
                  </a:lnTo>
                  <a:lnTo>
                    <a:pt x="206" y="255"/>
                  </a:lnTo>
                  <a:lnTo>
                    <a:pt x="191" y="274"/>
                  </a:lnTo>
                  <a:lnTo>
                    <a:pt x="175" y="289"/>
                  </a:lnTo>
                  <a:lnTo>
                    <a:pt x="157" y="301"/>
                  </a:lnTo>
                  <a:lnTo>
                    <a:pt x="137" y="310"/>
                  </a:lnTo>
                  <a:lnTo>
                    <a:pt x="116" y="313"/>
                  </a:lnTo>
                  <a:lnTo>
                    <a:pt x="94" y="312"/>
                  </a:lnTo>
                  <a:lnTo>
                    <a:pt x="75" y="306"/>
                  </a:lnTo>
                  <a:lnTo>
                    <a:pt x="56" y="297"/>
                  </a:lnTo>
                  <a:lnTo>
                    <a:pt x="40" y="283"/>
                  </a:lnTo>
                  <a:lnTo>
                    <a:pt x="26" y="266"/>
                  </a:lnTo>
                  <a:lnTo>
                    <a:pt x="15" y="245"/>
                  </a:lnTo>
                  <a:lnTo>
                    <a:pt x="6" y="222"/>
                  </a:lnTo>
                  <a:lnTo>
                    <a:pt x="2" y="197"/>
                  </a:lnTo>
                  <a:lnTo>
                    <a:pt x="0" y="169"/>
                  </a:lnTo>
                  <a:lnTo>
                    <a:pt x="3" y="139"/>
                  </a:lnTo>
                  <a:lnTo>
                    <a:pt x="9" y="112"/>
                  </a:lnTo>
                  <a:lnTo>
                    <a:pt x="18" y="88"/>
                  </a:lnTo>
                  <a:lnTo>
                    <a:pt x="30" y="65"/>
                  </a:lnTo>
                  <a:lnTo>
                    <a:pt x="44" y="45"/>
                  </a:lnTo>
                  <a:lnTo>
                    <a:pt x="59" y="30"/>
                  </a:lnTo>
                  <a:lnTo>
                    <a:pt x="76" y="17"/>
                  </a:lnTo>
                  <a:lnTo>
                    <a:pt x="95" y="7"/>
                  </a:lnTo>
                  <a:lnTo>
                    <a:pt x="114" y="2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217F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378">
              <a:extLst>
                <a:ext uri="{FF2B5EF4-FFF2-40B4-BE49-F238E27FC236}">
                  <a16:creationId xmlns:a16="http://schemas.microsoft.com/office/drawing/2014/main" id="{DE540A9A-52CC-3C4F-849B-C1FA1F26F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8576" y="4421895"/>
              <a:ext cx="209885" cy="191520"/>
            </a:xfrm>
            <a:custGeom>
              <a:avLst/>
              <a:gdLst/>
              <a:ahLst/>
              <a:cxnLst>
                <a:cxn ang="0">
                  <a:pos x="41" y="0"/>
                </a:cxn>
                <a:cxn ang="0">
                  <a:pos x="57" y="0"/>
                </a:cxn>
                <a:cxn ang="0">
                  <a:pos x="73" y="3"/>
                </a:cxn>
                <a:cxn ang="0">
                  <a:pos x="90" y="9"/>
                </a:cxn>
                <a:cxn ang="0">
                  <a:pos x="108" y="20"/>
                </a:cxn>
                <a:cxn ang="0">
                  <a:pos x="123" y="34"/>
                </a:cxn>
                <a:cxn ang="0">
                  <a:pos x="135" y="50"/>
                </a:cxn>
                <a:cxn ang="0">
                  <a:pos x="145" y="68"/>
                </a:cxn>
                <a:cxn ang="0">
                  <a:pos x="151" y="85"/>
                </a:cxn>
                <a:cxn ang="0">
                  <a:pos x="156" y="102"/>
                </a:cxn>
                <a:cxn ang="0">
                  <a:pos x="158" y="118"/>
                </a:cxn>
                <a:cxn ang="0">
                  <a:pos x="159" y="131"/>
                </a:cxn>
                <a:cxn ang="0">
                  <a:pos x="160" y="140"/>
                </a:cxn>
                <a:cxn ang="0">
                  <a:pos x="159" y="146"/>
                </a:cxn>
                <a:cxn ang="0">
                  <a:pos x="159" y="143"/>
                </a:cxn>
                <a:cxn ang="0">
                  <a:pos x="158" y="135"/>
                </a:cxn>
                <a:cxn ang="0">
                  <a:pos x="157" y="122"/>
                </a:cxn>
                <a:cxn ang="0">
                  <a:pos x="153" y="106"/>
                </a:cxn>
                <a:cxn ang="0">
                  <a:pos x="147" y="88"/>
                </a:cxn>
                <a:cxn ang="0">
                  <a:pos x="139" y="68"/>
                </a:cxn>
                <a:cxn ang="0">
                  <a:pos x="126" y="49"/>
                </a:cxn>
                <a:cxn ang="0">
                  <a:pos x="111" y="31"/>
                </a:cxn>
                <a:cxn ang="0">
                  <a:pos x="95" y="18"/>
                </a:cxn>
                <a:cxn ang="0">
                  <a:pos x="77" y="11"/>
                </a:cxn>
                <a:cxn ang="0">
                  <a:pos x="60" y="6"/>
                </a:cxn>
                <a:cxn ang="0">
                  <a:pos x="44" y="4"/>
                </a:cxn>
                <a:cxn ang="0">
                  <a:pos x="31" y="5"/>
                </a:cxn>
                <a:cxn ang="0">
                  <a:pos x="19" y="8"/>
                </a:cxn>
                <a:cxn ang="0">
                  <a:pos x="9" y="11"/>
                </a:cxn>
                <a:cxn ang="0">
                  <a:pos x="3" y="12"/>
                </a:cxn>
                <a:cxn ang="0">
                  <a:pos x="0" y="13"/>
                </a:cxn>
                <a:cxn ang="0">
                  <a:pos x="2" y="12"/>
                </a:cxn>
                <a:cxn ang="0">
                  <a:pos x="8" y="9"/>
                </a:cxn>
                <a:cxn ang="0">
                  <a:pos x="16" y="5"/>
                </a:cxn>
                <a:cxn ang="0">
                  <a:pos x="27" y="3"/>
                </a:cxn>
                <a:cxn ang="0">
                  <a:pos x="41" y="0"/>
                </a:cxn>
              </a:cxnLst>
              <a:rect l="0" t="0" r="r" b="b"/>
              <a:pathLst>
                <a:path w="160" h="146">
                  <a:moveTo>
                    <a:pt x="41" y="0"/>
                  </a:moveTo>
                  <a:lnTo>
                    <a:pt x="57" y="0"/>
                  </a:lnTo>
                  <a:lnTo>
                    <a:pt x="73" y="3"/>
                  </a:lnTo>
                  <a:lnTo>
                    <a:pt x="90" y="9"/>
                  </a:lnTo>
                  <a:lnTo>
                    <a:pt x="108" y="20"/>
                  </a:lnTo>
                  <a:lnTo>
                    <a:pt x="123" y="34"/>
                  </a:lnTo>
                  <a:lnTo>
                    <a:pt x="135" y="50"/>
                  </a:lnTo>
                  <a:lnTo>
                    <a:pt x="145" y="68"/>
                  </a:lnTo>
                  <a:lnTo>
                    <a:pt x="151" y="85"/>
                  </a:lnTo>
                  <a:lnTo>
                    <a:pt x="156" y="102"/>
                  </a:lnTo>
                  <a:lnTo>
                    <a:pt x="158" y="118"/>
                  </a:lnTo>
                  <a:lnTo>
                    <a:pt x="159" y="131"/>
                  </a:lnTo>
                  <a:lnTo>
                    <a:pt x="160" y="140"/>
                  </a:lnTo>
                  <a:lnTo>
                    <a:pt x="159" y="146"/>
                  </a:lnTo>
                  <a:lnTo>
                    <a:pt x="159" y="143"/>
                  </a:lnTo>
                  <a:lnTo>
                    <a:pt x="158" y="135"/>
                  </a:lnTo>
                  <a:lnTo>
                    <a:pt x="157" y="122"/>
                  </a:lnTo>
                  <a:lnTo>
                    <a:pt x="153" y="106"/>
                  </a:lnTo>
                  <a:lnTo>
                    <a:pt x="147" y="88"/>
                  </a:lnTo>
                  <a:lnTo>
                    <a:pt x="139" y="68"/>
                  </a:lnTo>
                  <a:lnTo>
                    <a:pt x="126" y="49"/>
                  </a:lnTo>
                  <a:lnTo>
                    <a:pt x="111" y="31"/>
                  </a:lnTo>
                  <a:lnTo>
                    <a:pt x="95" y="18"/>
                  </a:lnTo>
                  <a:lnTo>
                    <a:pt x="77" y="11"/>
                  </a:lnTo>
                  <a:lnTo>
                    <a:pt x="60" y="6"/>
                  </a:lnTo>
                  <a:lnTo>
                    <a:pt x="44" y="4"/>
                  </a:lnTo>
                  <a:lnTo>
                    <a:pt x="31" y="5"/>
                  </a:lnTo>
                  <a:lnTo>
                    <a:pt x="19" y="8"/>
                  </a:lnTo>
                  <a:lnTo>
                    <a:pt x="9" y="11"/>
                  </a:lnTo>
                  <a:lnTo>
                    <a:pt x="3" y="12"/>
                  </a:lnTo>
                  <a:lnTo>
                    <a:pt x="0" y="13"/>
                  </a:lnTo>
                  <a:lnTo>
                    <a:pt x="2" y="12"/>
                  </a:lnTo>
                  <a:lnTo>
                    <a:pt x="8" y="9"/>
                  </a:lnTo>
                  <a:lnTo>
                    <a:pt x="16" y="5"/>
                  </a:lnTo>
                  <a:lnTo>
                    <a:pt x="27" y="3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381">
              <a:extLst>
                <a:ext uri="{FF2B5EF4-FFF2-40B4-BE49-F238E27FC236}">
                  <a16:creationId xmlns:a16="http://schemas.microsoft.com/office/drawing/2014/main" id="{A02E18A2-4BD8-5440-9ECF-D348748959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8082" y="4537331"/>
              <a:ext cx="173155" cy="184962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79" y="0"/>
                </a:cxn>
                <a:cxn ang="0">
                  <a:pos x="90" y="0"/>
                </a:cxn>
                <a:cxn ang="0">
                  <a:pos x="99" y="1"/>
                </a:cxn>
                <a:cxn ang="0">
                  <a:pos x="105" y="4"/>
                </a:cxn>
                <a:cxn ang="0">
                  <a:pos x="109" y="6"/>
                </a:cxn>
                <a:cxn ang="0">
                  <a:pos x="115" y="13"/>
                </a:cxn>
                <a:cxn ang="0">
                  <a:pos x="117" y="19"/>
                </a:cxn>
                <a:cxn ang="0">
                  <a:pos x="121" y="30"/>
                </a:cxn>
                <a:cxn ang="0">
                  <a:pos x="124" y="43"/>
                </a:cxn>
                <a:cxn ang="0">
                  <a:pos x="127" y="57"/>
                </a:cxn>
                <a:cxn ang="0">
                  <a:pos x="129" y="73"/>
                </a:cxn>
                <a:cxn ang="0">
                  <a:pos x="130" y="83"/>
                </a:cxn>
                <a:cxn ang="0">
                  <a:pos x="132" y="93"/>
                </a:cxn>
                <a:cxn ang="0">
                  <a:pos x="125" y="98"/>
                </a:cxn>
                <a:cxn ang="0">
                  <a:pos x="116" y="105"/>
                </a:cxn>
                <a:cxn ang="0">
                  <a:pos x="106" y="112"/>
                </a:cxn>
                <a:cxn ang="0">
                  <a:pos x="89" y="122"/>
                </a:cxn>
                <a:cxn ang="0">
                  <a:pos x="73" y="128"/>
                </a:cxn>
                <a:cxn ang="0">
                  <a:pos x="59" y="134"/>
                </a:cxn>
                <a:cxn ang="0">
                  <a:pos x="47" y="139"/>
                </a:cxn>
                <a:cxn ang="0">
                  <a:pos x="38" y="141"/>
                </a:cxn>
                <a:cxn ang="0">
                  <a:pos x="33" y="140"/>
                </a:cxn>
                <a:cxn ang="0">
                  <a:pos x="28" y="137"/>
                </a:cxn>
                <a:cxn ang="0">
                  <a:pos x="24" y="134"/>
                </a:cxn>
                <a:cxn ang="0">
                  <a:pos x="19" y="128"/>
                </a:cxn>
                <a:cxn ang="0">
                  <a:pos x="15" y="119"/>
                </a:cxn>
                <a:cxn ang="0">
                  <a:pos x="10" y="107"/>
                </a:cxn>
                <a:cxn ang="0">
                  <a:pos x="6" y="90"/>
                </a:cxn>
                <a:cxn ang="0">
                  <a:pos x="2" y="69"/>
                </a:cxn>
                <a:cxn ang="0">
                  <a:pos x="0" y="47"/>
                </a:cxn>
                <a:cxn ang="0">
                  <a:pos x="0" y="25"/>
                </a:cxn>
                <a:cxn ang="0">
                  <a:pos x="2" y="7"/>
                </a:cxn>
                <a:cxn ang="0">
                  <a:pos x="11" y="5"/>
                </a:cxn>
                <a:cxn ang="0">
                  <a:pos x="21" y="3"/>
                </a:cxn>
                <a:cxn ang="0">
                  <a:pos x="40" y="1"/>
                </a:cxn>
                <a:cxn ang="0">
                  <a:pos x="59" y="0"/>
                </a:cxn>
              </a:cxnLst>
              <a:rect l="0" t="0" r="r" b="b"/>
              <a:pathLst>
                <a:path w="132" h="141">
                  <a:moveTo>
                    <a:pt x="59" y="0"/>
                  </a:moveTo>
                  <a:lnTo>
                    <a:pt x="79" y="0"/>
                  </a:lnTo>
                  <a:lnTo>
                    <a:pt x="90" y="0"/>
                  </a:lnTo>
                  <a:lnTo>
                    <a:pt x="99" y="1"/>
                  </a:lnTo>
                  <a:lnTo>
                    <a:pt x="105" y="4"/>
                  </a:lnTo>
                  <a:lnTo>
                    <a:pt x="109" y="6"/>
                  </a:lnTo>
                  <a:lnTo>
                    <a:pt x="115" y="13"/>
                  </a:lnTo>
                  <a:lnTo>
                    <a:pt x="117" y="19"/>
                  </a:lnTo>
                  <a:lnTo>
                    <a:pt x="121" y="30"/>
                  </a:lnTo>
                  <a:lnTo>
                    <a:pt x="124" y="43"/>
                  </a:lnTo>
                  <a:lnTo>
                    <a:pt x="127" y="57"/>
                  </a:lnTo>
                  <a:lnTo>
                    <a:pt x="129" y="73"/>
                  </a:lnTo>
                  <a:lnTo>
                    <a:pt x="130" y="83"/>
                  </a:lnTo>
                  <a:lnTo>
                    <a:pt x="132" y="93"/>
                  </a:lnTo>
                  <a:lnTo>
                    <a:pt x="125" y="98"/>
                  </a:lnTo>
                  <a:lnTo>
                    <a:pt x="116" y="105"/>
                  </a:lnTo>
                  <a:lnTo>
                    <a:pt x="106" y="112"/>
                  </a:lnTo>
                  <a:lnTo>
                    <a:pt x="89" y="122"/>
                  </a:lnTo>
                  <a:lnTo>
                    <a:pt x="73" y="128"/>
                  </a:lnTo>
                  <a:lnTo>
                    <a:pt x="59" y="134"/>
                  </a:lnTo>
                  <a:lnTo>
                    <a:pt x="47" y="139"/>
                  </a:lnTo>
                  <a:lnTo>
                    <a:pt x="38" y="141"/>
                  </a:lnTo>
                  <a:lnTo>
                    <a:pt x="33" y="140"/>
                  </a:lnTo>
                  <a:lnTo>
                    <a:pt x="28" y="137"/>
                  </a:lnTo>
                  <a:lnTo>
                    <a:pt x="24" y="134"/>
                  </a:lnTo>
                  <a:lnTo>
                    <a:pt x="19" y="128"/>
                  </a:lnTo>
                  <a:lnTo>
                    <a:pt x="15" y="119"/>
                  </a:lnTo>
                  <a:lnTo>
                    <a:pt x="10" y="107"/>
                  </a:lnTo>
                  <a:lnTo>
                    <a:pt x="6" y="90"/>
                  </a:lnTo>
                  <a:lnTo>
                    <a:pt x="2" y="69"/>
                  </a:lnTo>
                  <a:lnTo>
                    <a:pt x="0" y="47"/>
                  </a:lnTo>
                  <a:lnTo>
                    <a:pt x="0" y="25"/>
                  </a:lnTo>
                  <a:lnTo>
                    <a:pt x="2" y="7"/>
                  </a:lnTo>
                  <a:lnTo>
                    <a:pt x="11" y="5"/>
                  </a:lnTo>
                  <a:lnTo>
                    <a:pt x="21" y="3"/>
                  </a:lnTo>
                  <a:lnTo>
                    <a:pt x="40" y="1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382">
              <a:extLst>
                <a:ext uri="{FF2B5EF4-FFF2-40B4-BE49-F238E27FC236}">
                  <a16:creationId xmlns:a16="http://schemas.microsoft.com/office/drawing/2014/main" id="{094094F8-8CF7-4642-9909-00EC795217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5742" y="4400906"/>
              <a:ext cx="89201" cy="196767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68" y="136"/>
                </a:cxn>
                <a:cxn ang="0">
                  <a:pos x="62" y="143"/>
                </a:cxn>
                <a:cxn ang="0">
                  <a:pos x="54" y="150"/>
                </a:cxn>
                <a:cxn ang="0">
                  <a:pos x="45" y="135"/>
                </a:cxn>
                <a:cxn ang="0">
                  <a:pos x="36" y="116"/>
                </a:cxn>
                <a:cxn ang="0">
                  <a:pos x="18" y="72"/>
                </a:cxn>
                <a:cxn ang="0">
                  <a:pos x="11" y="52"/>
                </a:cxn>
                <a:cxn ang="0">
                  <a:pos x="5" y="33"/>
                </a:cxn>
                <a:cxn ang="0">
                  <a:pos x="0" y="16"/>
                </a:cxn>
                <a:cxn ang="0">
                  <a:pos x="5" y="6"/>
                </a:cxn>
                <a:cxn ang="0">
                  <a:pos x="16" y="0"/>
                </a:cxn>
              </a:cxnLst>
              <a:rect l="0" t="0" r="r" b="b"/>
              <a:pathLst>
                <a:path w="68" h="150">
                  <a:moveTo>
                    <a:pt x="16" y="0"/>
                  </a:moveTo>
                  <a:lnTo>
                    <a:pt x="68" y="136"/>
                  </a:lnTo>
                  <a:lnTo>
                    <a:pt x="62" y="143"/>
                  </a:lnTo>
                  <a:lnTo>
                    <a:pt x="54" y="150"/>
                  </a:lnTo>
                  <a:lnTo>
                    <a:pt x="45" y="135"/>
                  </a:lnTo>
                  <a:lnTo>
                    <a:pt x="36" y="116"/>
                  </a:lnTo>
                  <a:lnTo>
                    <a:pt x="18" y="72"/>
                  </a:lnTo>
                  <a:lnTo>
                    <a:pt x="11" y="52"/>
                  </a:lnTo>
                  <a:lnTo>
                    <a:pt x="5" y="33"/>
                  </a:lnTo>
                  <a:lnTo>
                    <a:pt x="0" y="16"/>
                  </a:lnTo>
                  <a:lnTo>
                    <a:pt x="5" y="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E6934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383">
              <a:extLst>
                <a:ext uri="{FF2B5EF4-FFF2-40B4-BE49-F238E27FC236}">
                  <a16:creationId xmlns:a16="http://schemas.microsoft.com/office/drawing/2014/main" id="{693F3461-84A2-6143-9D68-D9BA8F3F20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5073" y="4804935"/>
              <a:ext cx="194144" cy="207261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31" y="2"/>
                </a:cxn>
                <a:cxn ang="0">
                  <a:pos x="60" y="13"/>
                </a:cxn>
                <a:cxn ang="0">
                  <a:pos x="91" y="22"/>
                </a:cxn>
                <a:cxn ang="0">
                  <a:pos x="123" y="31"/>
                </a:cxn>
                <a:cxn ang="0">
                  <a:pos x="127" y="59"/>
                </a:cxn>
                <a:cxn ang="0">
                  <a:pos x="132" y="84"/>
                </a:cxn>
                <a:cxn ang="0">
                  <a:pos x="135" y="105"/>
                </a:cxn>
                <a:cxn ang="0">
                  <a:pos x="139" y="123"/>
                </a:cxn>
                <a:cxn ang="0">
                  <a:pos x="147" y="155"/>
                </a:cxn>
                <a:cxn ang="0">
                  <a:pos x="148" y="156"/>
                </a:cxn>
                <a:cxn ang="0">
                  <a:pos x="119" y="158"/>
                </a:cxn>
                <a:cxn ang="0">
                  <a:pos x="91" y="157"/>
                </a:cxn>
                <a:cxn ang="0">
                  <a:pos x="66" y="154"/>
                </a:cxn>
                <a:cxn ang="0">
                  <a:pos x="43" y="150"/>
                </a:cxn>
                <a:cxn ang="0">
                  <a:pos x="23" y="146"/>
                </a:cxn>
                <a:cxn ang="0">
                  <a:pos x="7" y="142"/>
                </a:cxn>
                <a:cxn ang="0">
                  <a:pos x="4" y="104"/>
                </a:cxn>
                <a:cxn ang="0">
                  <a:pos x="1" y="70"/>
                </a:cxn>
                <a:cxn ang="0">
                  <a:pos x="0" y="40"/>
                </a:cxn>
                <a:cxn ang="0">
                  <a:pos x="7" y="27"/>
                </a:cxn>
                <a:cxn ang="0">
                  <a:pos x="13" y="16"/>
                </a:cxn>
                <a:cxn ang="0">
                  <a:pos x="17" y="7"/>
                </a:cxn>
                <a:cxn ang="0">
                  <a:pos x="18" y="0"/>
                </a:cxn>
              </a:cxnLst>
              <a:rect l="0" t="0" r="r" b="b"/>
              <a:pathLst>
                <a:path w="148" h="158">
                  <a:moveTo>
                    <a:pt x="18" y="0"/>
                  </a:moveTo>
                  <a:lnTo>
                    <a:pt x="31" y="2"/>
                  </a:lnTo>
                  <a:lnTo>
                    <a:pt x="60" y="13"/>
                  </a:lnTo>
                  <a:lnTo>
                    <a:pt x="91" y="22"/>
                  </a:lnTo>
                  <a:lnTo>
                    <a:pt x="123" y="31"/>
                  </a:lnTo>
                  <a:lnTo>
                    <a:pt x="127" y="59"/>
                  </a:lnTo>
                  <a:lnTo>
                    <a:pt x="132" y="84"/>
                  </a:lnTo>
                  <a:lnTo>
                    <a:pt x="135" y="105"/>
                  </a:lnTo>
                  <a:lnTo>
                    <a:pt x="139" y="123"/>
                  </a:lnTo>
                  <a:lnTo>
                    <a:pt x="147" y="155"/>
                  </a:lnTo>
                  <a:lnTo>
                    <a:pt x="148" y="156"/>
                  </a:lnTo>
                  <a:lnTo>
                    <a:pt x="119" y="158"/>
                  </a:lnTo>
                  <a:lnTo>
                    <a:pt x="91" y="157"/>
                  </a:lnTo>
                  <a:lnTo>
                    <a:pt x="66" y="154"/>
                  </a:lnTo>
                  <a:lnTo>
                    <a:pt x="43" y="150"/>
                  </a:lnTo>
                  <a:lnTo>
                    <a:pt x="23" y="146"/>
                  </a:lnTo>
                  <a:lnTo>
                    <a:pt x="7" y="142"/>
                  </a:lnTo>
                  <a:lnTo>
                    <a:pt x="4" y="104"/>
                  </a:lnTo>
                  <a:lnTo>
                    <a:pt x="1" y="70"/>
                  </a:lnTo>
                  <a:lnTo>
                    <a:pt x="0" y="40"/>
                  </a:lnTo>
                  <a:lnTo>
                    <a:pt x="7" y="27"/>
                  </a:lnTo>
                  <a:lnTo>
                    <a:pt x="13" y="16"/>
                  </a:lnTo>
                  <a:lnTo>
                    <a:pt x="17" y="7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126">
                <a:alpha val="64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384">
              <a:extLst>
                <a:ext uri="{FF2B5EF4-FFF2-40B4-BE49-F238E27FC236}">
                  <a16:creationId xmlns:a16="http://schemas.microsoft.com/office/drawing/2014/main" id="{62BC449B-36F0-7644-A61B-270A9CA5E0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7053" y="3776498"/>
              <a:ext cx="800187" cy="1195033"/>
            </a:xfrm>
            <a:custGeom>
              <a:avLst/>
              <a:gdLst/>
              <a:ahLst/>
              <a:cxnLst>
                <a:cxn ang="0">
                  <a:pos x="551" y="6"/>
                </a:cxn>
                <a:cxn ang="0">
                  <a:pos x="550" y="18"/>
                </a:cxn>
                <a:cxn ang="0">
                  <a:pos x="547" y="53"/>
                </a:cxn>
                <a:cxn ang="0">
                  <a:pos x="544" y="109"/>
                </a:cxn>
                <a:cxn ang="0">
                  <a:pos x="542" y="185"/>
                </a:cxn>
                <a:cxn ang="0">
                  <a:pos x="543" y="280"/>
                </a:cxn>
                <a:cxn ang="0">
                  <a:pos x="548" y="393"/>
                </a:cxn>
                <a:cxn ang="0">
                  <a:pos x="558" y="513"/>
                </a:cxn>
                <a:cxn ang="0">
                  <a:pos x="570" y="619"/>
                </a:cxn>
                <a:cxn ang="0">
                  <a:pos x="581" y="711"/>
                </a:cxn>
                <a:cxn ang="0">
                  <a:pos x="591" y="787"/>
                </a:cxn>
                <a:cxn ang="0">
                  <a:pos x="600" y="846"/>
                </a:cxn>
                <a:cxn ang="0">
                  <a:pos x="606" y="887"/>
                </a:cxn>
                <a:cxn ang="0">
                  <a:pos x="609" y="907"/>
                </a:cxn>
                <a:cxn ang="0">
                  <a:pos x="587" y="911"/>
                </a:cxn>
                <a:cxn ang="0">
                  <a:pos x="543" y="908"/>
                </a:cxn>
                <a:cxn ang="0">
                  <a:pos x="503" y="900"/>
                </a:cxn>
                <a:cxn ang="0">
                  <a:pos x="472" y="891"/>
                </a:cxn>
                <a:cxn ang="0">
                  <a:pos x="451" y="884"/>
                </a:cxn>
                <a:cxn ang="0">
                  <a:pos x="443" y="881"/>
                </a:cxn>
                <a:cxn ang="0">
                  <a:pos x="442" y="871"/>
                </a:cxn>
                <a:cxn ang="0">
                  <a:pos x="440" y="845"/>
                </a:cxn>
                <a:cxn ang="0">
                  <a:pos x="437" y="807"/>
                </a:cxn>
                <a:cxn ang="0">
                  <a:pos x="432" y="739"/>
                </a:cxn>
                <a:cxn ang="0">
                  <a:pos x="425" y="631"/>
                </a:cxn>
                <a:cxn ang="0">
                  <a:pos x="422" y="580"/>
                </a:cxn>
                <a:cxn ang="0">
                  <a:pos x="420" y="537"/>
                </a:cxn>
                <a:cxn ang="0">
                  <a:pos x="419" y="508"/>
                </a:cxn>
                <a:cxn ang="0">
                  <a:pos x="399" y="515"/>
                </a:cxn>
                <a:cxn ang="0">
                  <a:pos x="355" y="546"/>
                </a:cxn>
                <a:cxn ang="0">
                  <a:pos x="304" y="578"/>
                </a:cxn>
                <a:cxn ang="0">
                  <a:pos x="274" y="597"/>
                </a:cxn>
                <a:cxn ang="0">
                  <a:pos x="237" y="617"/>
                </a:cxn>
                <a:cxn ang="0">
                  <a:pos x="199" y="637"/>
                </a:cxn>
                <a:cxn ang="0">
                  <a:pos x="161" y="656"/>
                </a:cxn>
                <a:cxn ang="0">
                  <a:pos x="130" y="671"/>
                </a:cxn>
                <a:cxn ang="0">
                  <a:pos x="108" y="682"/>
                </a:cxn>
                <a:cxn ang="0">
                  <a:pos x="99" y="685"/>
                </a:cxn>
                <a:cxn ang="0">
                  <a:pos x="82" y="659"/>
                </a:cxn>
                <a:cxn ang="0">
                  <a:pos x="65" y="625"/>
                </a:cxn>
                <a:cxn ang="0">
                  <a:pos x="47" y="586"/>
                </a:cxn>
                <a:cxn ang="0">
                  <a:pos x="30" y="546"/>
                </a:cxn>
                <a:cxn ang="0">
                  <a:pos x="17" y="510"/>
                </a:cxn>
                <a:cxn ang="0">
                  <a:pos x="6" y="483"/>
                </a:cxn>
                <a:cxn ang="0">
                  <a:pos x="1" y="467"/>
                </a:cxn>
                <a:cxn ang="0">
                  <a:pos x="47" y="446"/>
                </a:cxn>
                <a:cxn ang="0">
                  <a:pos x="132" y="403"/>
                </a:cxn>
                <a:cxn ang="0">
                  <a:pos x="206" y="351"/>
                </a:cxn>
                <a:cxn ang="0">
                  <a:pos x="269" y="290"/>
                </a:cxn>
                <a:cxn ang="0">
                  <a:pos x="321" y="218"/>
                </a:cxn>
                <a:cxn ang="0">
                  <a:pos x="350" y="165"/>
                </a:cxn>
                <a:cxn ang="0">
                  <a:pos x="375" y="115"/>
                </a:cxn>
                <a:cxn ang="0">
                  <a:pos x="395" y="70"/>
                </a:cxn>
                <a:cxn ang="0">
                  <a:pos x="410" y="33"/>
                </a:cxn>
                <a:cxn ang="0">
                  <a:pos x="419" y="9"/>
                </a:cxn>
                <a:cxn ang="0">
                  <a:pos x="422" y="0"/>
                </a:cxn>
              </a:cxnLst>
              <a:rect l="0" t="0" r="r" b="b"/>
              <a:pathLst>
                <a:path w="610" h="911">
                  <a:moveTo>
                    <a:pt x="422" y="0"/>
                  </a:moveTo>
                  <a:lnTo>
                    <a:pt x="551" y="6"/>
                  </a:lnTo>
                  <a:lnTo>
                    <a:pt x="551" y="9"/>
                  </a:lnTo>
                  <a:lnTo>
                    <a:pt x="550" y="18"/>
                  </a:lnTo>
                  <a:lnTo>
                    <a:pt x="549" y="33"/>
                  </a:lnTo>
                  <a:lnTo>
                    <a:pt x="547" y="53"/>
                  </a:lnTo>
                  <a:lnTo>
                    <a:pt x="545" y="78"/>
                  </a:lnTo>
                  <a:lnTo>
                    <a:pt x="544" y="109"/>
                  </a:lnTo>
                  <a:lnTo>
                    <a:pt x="543" y="144"/>
                  </a:lnTo>
                  <a:lnTo>
                    <a:pt x="542" y="185"/>
                  </a:lnTo>
                  <a:lnTo>
                    <a:pt x="542" y="230"/>
                  </a:lnTo>
                  <a:lnTo>
                    <a:pt x="543" y="280"/>
                  </a:lnTo>
                  <a:lnTo>
                    <a:pt x="545" y="335"/>
                  </a:lnTo>
                  <a:lnTo>
                    <a:pt x="548" y="393"/>
                  </a:lnTo>
                  <a:lnTo>
                    <a:pt x="553" y="455"/>
                  </a:lnTo>
                  <a:lnTo>
                    <a:pt x="558" y="513"/>
                  </a:lnTo>
                  <a:lnTo>
                    <a:pt x="564" y="568"/>
                  </a:lnTo>
                  <a:lnTo>
                    <a:pt x="570" y="619"/>
                  </a:lnTo>
                  <a:lnTo>
                    <a:pt x="576" y="668"/>
                  </a:lnTo>
                  <a:lnTo>
                    <a:pt x="581" y="711"/>
                  </a:lnTo>
                  <a:lnTo>
                    <a:pt x="586" y="752"/>
                  </a:lnTo>
                  <a:lnTo>
                    <a:pt x="591" y="787"/>
                  </a:lnTo>
                  <a:lnTo>
                    <a:pt x="595" y="819"/>
                  </a:lnTo>
                  <a:lnTo>
                    <a:pt x="600" y="846"/>
                  </a:lnTo>
                  <a:lnTo>
                    <a:pt x="603" y="868"/>
                  </a:lnTo>
                  <a:lnTo>
                    <a:pt x="606" y="887"/>
                  </a:lnTo>
                  <a:lnTo>
                    <a:pt x="608" y="900"/>
                  </a:lnTo>
                  <a:lnTo>
                    <a:pt x="609" y="907"/>
                  </a:lnTo>
                  <a:lnTo>
                    <a:pt x="610" y="910"/>
                  </a:lnTo>
                  <a:lnTo>
                    <a:pt x="587" y="911"/>
                  </a:lnTo>
                  <a:lnTo>
                    <a:pt x="564" y="910"/>
                  </a:lnTo>
                  <a:lnTo>
                    <a:pt x="543" y="908"/>
                  </a:lnTo>
                  <a:lnTo>
                    <a:pt x="522" y="905"/>
                  </a:lnTo>
                  <a:lnTo>
                    <a:pt x="503" y="900"/>
                  </a:lnTo>
                  <a:lnTo>
                    <a:pt x="487" y="896"/>
                  </a:lnTo>
                  <a:lnTo>
                    <a:pt x="472" y="891"/>
                  </a:lnTo>
                  <a:lnTo>
                    <a:pt x="460" y="888"/>
                  </a:lnTo>
                  <a:lnTo>
                    <a:pt x="451" y="884"/>
                  </a:lnTo>
                  <a:lnTo>
                    <a:pt x="444" y="881"/>
                  </a:lnTo>
                  <a:lnTo>
                    <a:pt x="443" y="881"/>
                  </a:lnTo>
                  <a:lnTo>
                    <a:pt x="443" y="878"/>
                  </a:lnTo>
                  <a:lnTo>
                    <a:pt x="442" y="871"/>
                  </a:lnTo>
                  <a:lnTo>
                    <a:pt x="441" y="860"/>
                  </a:lnTo>
                  <a:lnTo>
                    <a:pt x="440" y="845"/>
                  </a:lnTo>
                  <a:lnTo>
                    <a:pt x="438" y="828"/>
                  </a:lnTo>
                  <a:lnTo>
                    <a:pt x="437" y="807"/>
                  </a:lnTo>
                  <a:lnTo>
                    <a:pt x="435" y="785"/>
                  </a:lnTo>
                  <a:lnTo>
                    <a:pt x="432" y="739"/>
                  </a:lnTo>
                  <a:lnTo>
                    <a:pt x="430" y="714"/>
                  </a:lnTo>
                  <a:lnTo>
                    <a:pt x="425" y="631"/>
                  </a:lnTo>
                  <a:lnTo>
                    <a:pt x="423" y="605"/>
                  </a:lnTo>
                  <a:lnTo>
                    <a:pt x="422" y="580"/>
                  </a:lnTo>
                  <a:lnTo>
                    <a:pt x="421" y="557"/>
                  </a:lnTo>
                  <a:lnTo>
                    <a:pt x="420" y="537"/>
                  </a:lnTo>
                  <a:lnTo>
                    <a:pt x="419" y="520"/>
                  </a:lnTo>
                  <a:lnTo>
                    <a:pt x="419" y="508"/>
                  </a:lnTo>
                  <a:lnTo>
                    <a:pt x="419" y="496"/>
                  </a:lnTo>
                  <a:lnTo>
                    <a:pt x="399" y="515"/>
                  </a:lnTo>
                  <a:lnTo>
                    <a:pt x="378" y="531"/>
                  </a:lnTo>
                  <a:lnTo>
                    <a:pt x="355" y="546"/>
                  </a:lnTo>
                  <a:lnTo>
                    <a:pt x="331" y="560"/>
                  </a:lnTo>
                  <a:lnTo>
                    <a:pt x="304" y="578"/>
                  </a:lnTo>
                  <a:lnTo>
                    <a:pt x="290" y="586"/>
                  </a:lnTo>
                  <a:lnTo>
                    <a:pt x="274" y="597"/>
                  </a:lnTo>
                  <a:lnTo>
                    <a:pt x="256" y="606"/>
                  </a:lnTo>
                  <a:lnTo>
                    <a:pt x="237" y="617"/>
                  </a:lnTo>
                  <a:lnTo>
                    <a:pt x="218" y="627"/>
                  </a:lnTo>
                  <a:lnTo>
                    <a:pt x="199" y="637"/>
                  </a:lnTo>
                  <a:lnTo>
                    <a:pt x="180" y="647"/>
                  </a:lnTo>
                  <a:lnTo>
                    <a:pt x="161" y="656"/>
                  </a:lnTo>
                  <a:lnTo>
                    <a:pt x="144" y="663"/>
                  </a:lnTo>
                  <a:lnTo>
                    <a:pt x="130" y="671"/>
                  </a:lnTo>
                  <a:lnTo>
                    <a:pt x="117" y="676"/>
                  </a:lnTo>
                  <a:lnTo>
                    <a:pt x="108" y="682"/>
                  </a:lnTo>
                  <a:lnTo>
                    <a:pt x="101" y="684"/>
                  </a:lnTo>
                  <a:lnTo>
                    <a:pt x="99" y="685"/>
                  </a:lnTo>
                  <a:lnTo>
                    <a:pt x="91" y="673"/>
                  </a:lnTo>
                  <a:lnTo>
                    <a:pt x="82" y="659"/>
                  </a:lnTo>
                  <a:lnTo>
                    <a:pt x="73" y="643"/>
                  </a:lnTo>
                  <a:lnTo>
                    <a:pt x="65" y="625"/>
                  </a:lnTo>
                  <a:lnTo>
                    <a:pt x="55" y="605"/>
                  </a:lnTo>
                  <a:lnTo>
                    <a:pt x="47" y="586"/>
                  </a:lnTo>
                  <a:lnTo>
                    <a:pt x="39" y="566"/>
                  </a:lnTo>
                  <a:lnTo>
                    <a:pt x="30" y="546"/>
                  </a:lnTo>
                  <a:lnTo>
                    <a:pt x="23" y="528"/>
                  </a:lnTo>
                  <a:lnTo>
                    <a:pt x="17" y="510"/>
                  </a:lnTo>
                  <a:lnTo>
                    <a:pt x="11" y="495"/>
                  </a:lnTo>
                  <a:lnTo>
                    <a:pt x="6" y="483"/>
                  </a:lnTo>
                  <a:lnTo>
                    <a:pt x="3" y="473"/>
                  </a:lnTo>
                  <a:lnTo>
                    <a:pt x="1" y="467"/>
                  </a:lnTo>
                  <a:lnTo>
                    <a:pt x="0" y="464"/>
                  </a:lnTo>
                  <a:lnTo>
                    <a:pt x="47" y="446"/>
                  </a:lnTo>
                  <a:lnTo>
                    <a:pt x="91" y="426"/>
                  </a:lnTo>
                  <a:lnTo>
                    <a:pt x="132" y="403"/>
                  </a:lnTo>
                  <a:lnTo>
                    <a:pt x="171" y="379"/>
                  </a:lnTo>
                  <a:lnTo>
                    <a:pt x="206" y="351"/>
                  </a:lnTo>
                  <a:lnTo>
                    <a:pt x="240" y="322"/>
                  </a:lnTo>
                  <a:lnTo>
                    <a:pt x="269" y="290"/>
                  </a:lnTo>
                  <a:lnTo>
                    <a:pt x="297" y="255"/>
                  </a:lnTo>
                  <a:lnTo>
                    <a:pt x="321" y="218"/>
                  </a:lnTo>
                  <a:lnTo>
                    <a:pt x="336" y="192"/>
                  </a:lnTo>
                  <a:lnTo>
                    <a:pt x="350" y="165"/>
                  </a:lnTo>
                  <a:lnTo>
                    <a:pt x="363" y="140"/>
                  </a:lnTo>
                  <a:lnTo>
                    <a:pt x="375" y="115"/>
                  </a:lnTo>
                  <a:lnTo>
                    <a:pt x="386" y="92"/>
                  </a:lnTo>
                  <a:lnTo>
                    <a:pt x="395" y="70"/>
                  </a:lnTo>
                  <a:lnTo>
                    <a:pt x="403" y="50"/>
                  </a:lnTo>
                  <a:lnTo>
                    <a:pt x="410" y="33"/>
                  </a:lnTo>
                  <a:lnTo>
                    <a:pt x="415" y="19"/>
                  </a:lnTo>
                  <a:lnTo>
                    <a:pt x="419" y="9"/>
                  </a:lnTo>
                  <a:lnTo>
                    <a:pt x="421" y="2"/>
                  </a:lnTo>
                  <a:lnTo>
                    <a:pt x="422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F628A">
                    <a:shade val="30000"/>
                    <a:satMod val="115000"/>
                  </a:srgbClr>
                </a:gs>
                <a:gs pos="50000">
                  <a:srgbClr val="3F628A">
                    <a:shade val="67500"/>
                    <a:satMod val="115000"/>
                  </a:srgbClr>
                </a:gs>
                <a:gs pos="100000">
                  <a:srgbClr val="3F628A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385">
              <a:extLst>
                <a:ext uri="{FF2B5EF4-FFF2-40B4-BE49-F238E27FC236}">
                  <a16:creationId xmlns:a16="http://schemas.microsoft.com/office/drawing/2014/main" id="{6A17D096-A5D3-4F4D-A86D-B9B7CF516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9966" y="4487484"/>
              <a:ext cx="724103" cy="257109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49" y="4"/>
                </a:cxn>
                <a:cxn ang="0">
                  <a:pos x="50" y="5"/>
                </a:cxn>
                <a:cxn ang="0">
                  <a:pos x="56" y="8"/>
                </a:cxn>
                <a:cxn ang="0">
                  <a:pos x="66" y="12"/>
                </a:cxn>
                <a:cxn ang="0">
                  <a:pos x="78" y="18"/>
                </a:cxn>
                <a:cxn ang="0">
                  <a:pos x="94" y="24"/>
                </a:cxn>
                <a:cxn ang="0">
                  <a:pos x="113" y="30"/>
                </a:cxn>
                <a:cxn ang="0">
                  <a:pos x="136" y="36"/>
                </a:cxn>
                <a:cxn ang="0">
                  <a:pos x="161" y="42"/>
                </a:cxn>
                <a:cxn ang="0">
                  <a:pos x="188" y="46"/>
                </a:cxn>
                <a:cxn ang="0">
                  <a:pos x="219" y="50"/>
                </a:cxn>
                <a:cxn ang="0">
                  <a:pos x="251" y="51"/>
                </a:cxn>
                <a:cxn ang="0">
                  <a:pos x="287" y="51"/>
                </a:cxn>
                <a:cxn ang="0">
                  <a:pos x="324" y="48"/>
                </a:cxn>
                <a:cxn ang="0">
                  <a:pos x="363" y="42"/>
                </a:cxn>
                <a:cxn ang="0">
                  <a:pos x="404" y="33"/>
                </a:cxn>
                <a:cxn ang="0">
                  <a:pos x="446" y="20"/>
                </a:cxn>
                <a:cxn ang="0">
                  <a:pos x="490" y="3"/>
                </a:cxn>
                <a:cxn ang="0">
                  <a:pos x="492" y="5"/>
                </a:cxn>
                <a:cxn ang="0">
                  <a:pos x="495" y="10"/>
                </a:cxn>
                <a:cxn ang="0">
                  <a:pos x="502" y="18"/>
                </a:cxn>
                <a:cxn ang="0">
                  <a:pos x="508" y="30"/>
                </a:cxn>
                <a:cxn ang="0">
                  <a:pos x="516" y="44"/>
                </a:cxn>
                <a:cxn ang="0">
                  <a:pos x="525" y="62"/>
                </a:cxn>
                <a:cxn ang="0">
                  <a:pos x="533" y="83"/>
                </a:cxn>
                <a:cxn ang="0">
                  <a:pos x="540" y="107"/>
                </a:cxn>
                <a:cxn ang="0">
                  <a:pos x="547" y="134"/>
                </a:cxn>
                <a:cxn ang="0">
                  <a:pos x="552" y="163"/>
                </a:cxn>
                <a:cxn ang="0">
                  <a:pos x="550" y="164"/>
                </a:cxn>
                <a:cxn ang="0">
                  <a:pos x="544" y="166"/>
                </a:cxn>
                <a:cxn ang="0">
                  <a:pos x="533" y="170"/>
                </a:cxn>
                <a:cxn ang="0">
                  <a:pos x="520" y="174"/>
                </a:cxn>
                <a:cxn ang="0">
                  <a:pos x="502" y="179"/>
                </a:cxn>
                <a:cxn ang="0">
                  <a:pos x="481" y="184"/>
                </a:cxn>
                <a:cxn ang="0">
                  <a:pos x="458" y="188"/>
                </a:cxn>
                <a:cxn ang="0">
                  <a:pos x="432" y="192"/>
                </a:cxn>
                <a:cxn ang="0">
                  <a:pos x="402" y="194"/>
                </a:cxn>
                <a:cxn ang="0">
                  <a:pos x="372" y="196"/>
                </a:cxn>
                <a:cxn ang="0">
                  <a:pos x="339" y="195"/>
                </a:cxn>
                <a:cxn ang="0">
                  <a:pos x="305" y="192"/>
                </a:cxn>
                <a:cxn ang="0">
                  <a:pos x="269" y="187"/>
                </a:cxn>
                <a:cxn ang="0">
                  <a:pos x="233" y="179"/>
                </a:cxn>
                <a:cxn ang="0">
                  <a:pos x="196" y="168"/>
                </a:cxn>
                <a:cxn ang="0">
                  <a:pos x="158" y="153"/>
                </a:cxn>
                <a:cxn ang="0">
                  <a:pos x="119" y="135"/>
                </a:cxn>
                <a:cxn ang="0">
                  <a:pos x="81" y="112"/>
                </a:cxn>
                <a:cxn ang="0">
                  <a:pos x="43" y="85"/>
                </a:cxn>
                <a:cxn ang="0">
                  <a:pos x="6" y="52"/>
                </a:cxn>
                <a:cxn ang="0">
                  <a:pos x="5" y="50"/>
                </a:cxn>
                <a:cxn ang="0">
                  <a:pos x="3" y="46"/>
                </a:cxn>
                <a:cxn ang="0">
                  <a:pos x="1" y="40"/>
                </a:cxn>
                <a:cxn ang="0">
                  <a:pos x="0" y="32"/>
                </a:cxn>
                <a:cxn ang="0">
                  <a:pos x="2" y="24"/>
                </a:cxn>
                <a:cxn ang="0">
                  <a:pos x="7" y="14"/>
                </a:cxn>
                <a:cxn ang="0">
                  <a:pos x="16" y="6"/>
                </a:cxn>
                <a:cxn ang="0">
                  <a:pos x="26" y="1"/>
                </a:cxn>
                <a:cxn ang="0">
                  <a:pos x="37" y="0"/>
                </a:cxn>
              </a:cxnLst>
              <a:rect l="0" t="0" r="r" b="b"/>
              <a:pathLst>
                <a:path w="552" h="196">
                  <a:moveTo>
                    <a:pt x="37" y="0"/>
                  </a:moveTo>
                  <a:lnTo>
                    <a:pt x="49" y="4"/>
                  </a:lnTo>
                  <a:lnTo>
                    <a:pt x="50" y="5"/>
                  </a:lnTo>
                  <a:lnTo>
                    <a:pt x="56" y="8"/>
                  </a:lnTo>
                  <a:lnTo>
                    <a:pt x="66" y="12"/>
                  </a:lnTo>
                  <a:lnTo>
                    <a:pt x="78" y="18"/>
                  </a:lnTo>
                  <a:lnTo>
                    <a:pt x="94" y="24"/>
                  </a:lnTo>
                  <a:lnTo>
                    <a:pt x="113" y="30"/>
                  </a:lnTo>
                  <a:lnTo>
                    <a:pt x="136" y="36"/>
                  </a:lnTo>
                  <a:lnTo>
                    <a:pt x="161" y="42"/>
                  </a:lnTo>
                  <a:lnTo>
                    <a:pt x="188" y="46"/>
                  </a:lnTo>
                  <a:lnTo>
                    <a:pt x="219" y="50"/>
                  </a:lnTo>
                  <a:lnTo>
                    <a:pt x="251" y="51"/>
                  </a:lnTo>
                  <a:lnTo>
                    <a:pt x="287" y="51"/>
                  </a:lnTo>
                  <a:lnTo>
                    <a:pt x="324" y="48"/>
                  </a:lnTo>
                  <a:lnTo>
                    <a:pt x="363" y="42"/>
                  </a:lnTo>
                  <a:lnTo>
                    <a:pt x="404" y="33"/>
                  </a:lnTo>
                  <a:lnTo>
                    <a:pt x="446" y="20"/>
                  </a:lnTo>
                  <a:lnTo>
                    <a:pt x="490" y="3"/>
                  </a:lnTo>
                  <a:lnTo>
                    <a:pt x="492" y="5"/>
                  </a:lnTo>
                  <a:lnTo>
                    <a:pt x="495" y="10"/>
                  </a:lnTo>
                  <a:lnTo>
                    <a:pt x="502" y="18"/>
                  </a:lnTo>
                  <a:lnTo>
                    <a:pt x="508" y="30"/>
                  </a:lnTo>
                  <a:lnTo>
                    <a:pt x="516" y="44"/>
                  </a:lnTo>
                  <a:lnTo>
                    <a:pt x="525" y="62"/>
                  </a:lnTo>
                  <a:lnTo>
                    <a:pt x="533" y="83"/>
                  </a:lnTo>
                  <a:lnTo>
                    <a:pt x="540" y="107"/>
                  </a:lnTo>
                  <a:lnTo>
                    <a:pt x="547" y="134"/>
                  </a:lnTo>
                  <a:lnTo>
                    <a:pt x="552" y="163"/>
                  </a:lnTo>
                  <a:lnTo>
                    <a:pt x="550" y="164"/>
                  </a:lnTo>
                  <a:lnTo>
                    <a:pt x="544" y="166"/>
                  </a:lnTo>
                  <a:lnTo>
                    <a:pt x="533" y="170"/>
                  </a:lnTo>
                  <a:lnTo>
                    <a:pt x="520" y="174"/>
                  </a:lnTo>
                  <a:lnTo>
                    <a:pt x="502" y="179"/>
                  </a:lnTo>
                  <a:lnTo>
                    <a:pt x="481" y="184"/>
                  </a:lnTo>
                  <a:lnTo>
                    <a:pt x="458" y="188"/>
                  </a:lnTo>
                  <a:lnTo>
                    <a:pt x="432" y="192"/>
                  </a:lnTo>
                  <a:lnTo>
                    <a:pt x="402" y="194"/>
                  </a:lnTo>
                  <a:lnTo>
                    <a:pt x="372" y="196"/>
                  </a:lnTo>
                  <a:lnTo>
                    <a:pt x="339" y="195"/>
                  </a:lnTo>
                  <a:lnTo>
                    <a:pt x="305" y="192"/>
                  </a:lnTo>
                  <a:lnTo>
                    <a:pt x="269" y="187"/>
                  </a:lnTo>
                  <a:lnTo>
                    <a:pt x="233" y="179"/>
                  </a:lnTo>
                  <a:lnTo>
                    <a:pt x="196" y="168"/>
                  </a:lnTo>
                  <a:lnTo>
                    <a:pt x="158" y="153"/>
                  </a:lnTo>
                  <a:lnTo>
                    <a:pt x="119" y="135"/>
                  </a:lnTo>
                  <a:lnTo>
                    <a:pt x="81" y="112"/>
                  </a:lnTo>
                  <a:lnTo>
                    <a:pt x="43" y="85"/>
                  </a:lnTo>
                  <a:lnTo>
                    <a:pt x="6" y="52"/>
                  </a:lnTo>
                  <a:lnTo>
                    <a:pt x="5" y="50"/>
                  </a:lnTo>
                  <a:lnTo>
                    <a:pt x="3" y="46"/>
                  </a:lnTo>
                  <a:lnTo>
                    <a:pt x="1" y="40"/>
                  </a:lnTo>
                  <a:lnTo>
                    <a:pt x="0" y="32"/>
                  </a:lnTo>
                  <a:lnTo>
                    <a:pt x="2" y="24"/>
                  </a:lnTo>
                  <a:lnTo>
                    <a:pt x="7" y="14"/>
                  </a:lnTo>
                  <a:lnTo>
                    <a:pt x="16" y="6"/>
                  </a:lnTo>
                  <a:lnTo>
                    <a:pt x="26" y="1"/>
                  </a:lnTo>
                  <a:lnTo>
                    <a:pt x="3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386">
              <a:extLst>
                <a:ext uri="{FF2B5EF4-FFF2-40B4-BE49-F238E27FC236}">
                  <a16:creationId xmlns:a16="http://schemas.microsoft.com/office/drawing/2014/main" id="{757E2B90-D79E-9447-AFE5-2D53B7F4A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4564" y="4588490"/>
              <a:ext cx="141672" cy="72148"/>
            </a:xfrm>
            <a:custGeom>
              <a:avLst/>
              <a:gdLst/>
              <a:ahLst/>
              <a:cxnLst>
                <a:cxn ang="0">
                  <a:pos x="63" y="0"/>
                </a:cxn>
                <a:cxn ang="0">
                  <a:pos x="77" y="0"/>
                </a:cxn>
                <a:cxn ang="0">
                  <a:pos x="88" y="2"/>
                </a:cxn>
                <a:cxn ang="0">
                  <a:pos x="99" y="5"/>
                </a:cxn>
                <a:cxn ang="0">
                  <a:pos x="105" y="10"/>
                </a:cxn>
                <a:cxn ang="0">
                  <a:pos x="108" y="16"/>
                </a:cxn>
                <a:cxn ang="0">
                  <a:pos x="108" y="23"/>
                </a:cxn>
                <a:cxn ang="0">
                  <a:pos x="104" y="30"/>
                </a:cxn>
                <a:cxn ang="0">
                  <a:pos x="96" y="37"/>
                </a:cxn>
                <a:cxn ang="0">
                  <a:pos x="86" y="43"/>
                </a:cxn>
                <a:cxn ang="0">
                  <a:pos x="74" y="48"/>
                </a:cxn>
                <a:cxn ang="0">
                  <a:pos x="60" y="52"/>
                </a:cxn>
                <a:cxn ang="0">
                  <a:pos x="45" y="55"/>
                </a:cxn>
                <a:cxn ang="0">
                  <a:pos x="31" y="55"/>
                </a:cxn>
                <a:cxn ang="0">
                  <a:pos x="19" y="54"/>
                </a:cxn>
                <a:cxn ang="0">
                  <a:pos x="10" y="50"/>
                </a:cxn>
                <a:cxn ang="0">
                  <a:pos x="4" y="45"/>
                </a:cxn>
                <a:cxn ang="0">
                  <a:pos x="0" y="39"/>
                </a:cxn>
                <a:cxn ang="0">
                  <a:pos x="0" y="32"/>
                </a:cxn>
                <a:cxn ang="0">
                  <a:pos x="5" y="25"/>
                </a:cxn>
                <a:cxn ang="0">
                  <a:pos x="12" y="18"/>
                </a:cxn>
                <a:cxn ang="0">
                  <a:pos x="22" y="12"/>
                </a:cxn>
                <a:cxn ang="0">
                  <a:pos x="35" y="7"/>
                </a:cxn>
                <a:cxn ang="0">
                  <a:pos x="49" y="3"/>
                </a:cxn>
                <a:cxn ang="0">
                  <a:pos x="63" y="0"/>
                </a:cxn>
              </a:cxnLst>
              <a:rect l="0" t="0" r="r" b="b"/>
              <a:pathLst>
                <a:path w="108" h="55">
                  <a:moveTo>
                    <a:pt x="63" y="0"/>
                  </a:moveTo>
                  <a:lnTo>
                    <a:pt x="77" y="0"/>
                  </a:lnTo>
                  <a:lnTo>
                    <a:pt x="88" y="2"/>
                  </a:lnTo>
                  <a:lnTo>
                    <a:pt x="99" y="5"/>
                  </a:lnTo>
                  <a:lnTo>
                    <a:pt x="105" y="10"/>
                  </a:lnTo>
                  <a:lnTo>
                    <a:pt x="108" y="16"/>
                  </a:lnTo>
                  <a:lnTo>
                    <a:pt x="108" y="23"/>
                  </a:lnTo>
                  <a:lnTo>
                    <a:pt x="104" y="30"/>
                  </a:lnTo>
                  <a:lnTo>
                    <a:pt x="96" y="37"/>
                  </a:lnTo>
                  <a:lnTo>
                    <a:pt x="86" y="43"/>
                  </a:lnTo>
                  <a:lnTo>
                    <a:pt x="74" y="48"/>
                  </a:lnTo>
                  <a:lnTo>
                    <a:pt x="60" y="52"/>
                  </a:lnTo>
                  <a:lnTo>
                    <a:pt x="45" y="55"/>
                  </a:lnTo>
                  <a:lnTo>
                    <a:pt x="31" y="55"/>
                  </a:lnTo>
                  <a:lnTo>
                    <a:pt x="19" y="54"/>
                  </a:lnTo>
                  <a:lnTo>
                    <a:pt x="10" y="50"/>
                  </a:lnTo>
                  <a:lnTo>
                    <a:pt x="4" y="45"/>
                  </a:lnTo>
                  <a:lnTo>
                    <a:pt x="0" y="39"/>
                  </a:lnTo>
                  <a:lnTo>
                    <a:pt x="0" y="32"/>
                  </a:lnTo>
                  <a:lnTo>
                    <a:pt x="5" y="25"/>
                  </a:lnTo>
                  <a:lnTo>
                    <a:pt x="12" y="18"/>
                  </a:lnTo>
                  <a:lnTo>
                    <a:pt x="22" y="12"/>
                  </a:lnTo>
                  <a:lnTo>
                    <a:pt x="35" y="7"/>
                  </a:lnTo>
                  <a:lnTo>
                    <a:pt x="49" y="3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217F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387">
              <a:extLst>
                <a:ext uri="{FF2B5EF4-FFF2-40B4-BE49-F238E27FC236}">
                  <a16:creationId xmlns:a16="http://schemas.microsoft.com/office/drawing/2014/main" id="{0E5DF63D-8D58-4E4D-86F5-0AC0596C6A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6199" y="4533396"/>
              <a:ext cx="141672" cy="73460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88" y="1"/>
                </a:cxn>
                <a:cxn ang="0">
                  <a:pos x="98" y="4"/>
                </a:cxn>
                <a:cxn ang="0">
                  <a:pos x="105" y="9"/>
                </a:cxn>
                <a:cxn ang="0">
                  <a:pos x="108" y="15"/>
                </a:cxn>
                <a:cxn ang="0">
                  <a:pos x="108" y="22"/>
                </a:cxn>
                <a:cxn ang="0">
                  <a:pos x="104" y="28"/>
                </a:cxn>
                <a:cxn ang="0">
                  <a:pos x="97" y="35"/>
                </a:cxn>
                <a:cxn ang="0">
                  <a:pos x="87" y="42"/>
                </a:cxn>
                <a:cxn ang="0">
                  <a:pos x="75" y="48"/>
                </a:cxn>
                <a:cxn ang="0">
                  <a:pos x="61" y="53"/>
                </a:cxn>
                <a:cxn ang="0">
                  <a:pos x="46" y="55"/>
                </a:cxn>
                <a:cxn ang="0">
                  <a:pos x="32" y="56"/>
                </a:cxn>
                <a:cxn ang="0">
                  <a:pos x="20" y="55"/>
                </a:cxn>
                <a:cxn ang="0">
                  <a:pos x="11" y="52"/>
                </a:cxn>
                <a:cxn ang="0">
                  <a:pos x="4" y="48"/>
                </a:cxn>
                <a:cxn ang="0">
                  <a:pos x="0" y="41"/>
                </a:cxn>
                <a:cxn ang="0">
                  <a:pos x="0" y="35"/>
                </a:cxn>
                <a:cxn ang="0">
                  <a:pos x="5" y="28"/>
                </a:cxn>
                <a:cxn ang="0">
                  <a:pos x="12" y="21"/>
                </a:cxn>
                <a:cxn ang="0">
                  <a:pos x="22" y="14"/>
                </a:cxn>
                <a:cxn ang="0">
                  <a:pos x="34" y="8"/>
                </a:cxn>
                <a:cxn ang="0">
                  <a:pos x="48" y="3"/>
                </a:cxn>
                <a:cxn ang="0">
                  <a:pos x="63" y="1"/>
                </a:cxn>
                <a:cxn ang="0">
                  <a:pos x="76" y="0"/>
                </a:cxn>
              </a:cxnLst>
              <a:rect l="0" t="0" r="r" b="b"/>
              <a:pathLst>
                <a:path w="108" h="56">
                  <a:moveTo>
                    <a:pt x="76" y="0"/>
                  </a:moveTo>
                  <a:lnTo>
                    <a:pt x="88" y="1"/>
                  </a:lnTo>
                  <a:lnTo>
                    <a:pt x="98" y="4"/>
                  </a:lnTo>
                  <a:lnTo>
                    <a:pt x="105" y="9"/>
                  </a:lnTo>
                  <a:lnTo>
                    <a:pt x="108" y="15"/>
                  </a:lnTo>
                  <a:lnTo>
                    <a:pt x="108" y="22"/>
                  </a:lnTo>
                  <a:lnTo>
                    <a:pt x="104" y="28"/>
                  </a:lnTo>
                  <a:lnTo>
                    <a:pt x="97" y="35"/>
                  </a:lnTo>
                  <a:lnTo>
                    <a:pt x="87" y="42"/>
                  </a:lnTo>
                  <a:lnTo>
                    <a:pt x="75" y="48"/>
                  </a:lnTo>
                  <a:lnTo>
                    <a:pt x="61" y="53"/>
                  </a:lnTo>
                  <a:lnTo>
                    <a:pt x="46" y="55"/>
                  </a:lnTo>
                  <a:lnTo>
                    <a:pt x="32" y="56"/>
                  </a:lnTo>
                  <a:lnTo>
                    <a:pt x="20" y="55"/>
                  </a:lnTo>
                  <a:lnTo>
                    <a:pt x="11" y="52"/>
                  </a:lnTo>
                  <a:lnTo>
                    <a:pt x="4" y="48"/>
                  </a:lnTo>
                  <a:lnTo>
                    <a:pt x="0" y="41"/>
                  </a:lnTo>
                  <a:lnTo>
                    <a:pt x="0" y="35"/>
                  </a:lnTo>
                  <a:lnTo>
                    <a:pt x="5" y="28"/>
                  </a:lnTo>
                  <a:lnTo>
                    <a:pt x="12" y="21"/>
                  </a:lnTo>
                  <a:lnTo>
                    <a:pt x="22" y="14"/>
                  </a:lnTo>
                  <a:lnTo>
                    <a:pt x="34" y="8"/>
                  </a:lnTo>
                  <a:lnTo>
                    <a:pt x="48" y="3"/>
                  </a:lnTo>
                  <a:lnTo>
                    <a:pt x="63" y="1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217F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388">
              <a:extLst>
                <a:ext uri="{FF2B5EF4-FFF2-40B4-BE49-F238E27FC236}">
                  <a16:creationId xmlns:a16="http://schemas.microsoft.com/office/drawing/2014/main" id="{2732D9E5-3DD4-AB40-84F2-B8A87E2006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7510" y="4537331"/>
              <a:ext cx="140361" cy="69525"/>
            </a:xfrm>
            <a:custGeom>
              <a:avLst/>
              <a:gdLst/>
              <a:ahLst/>
              <a:cxnLst>
                <a:cxn ang="0">
                  <a:pos x="94" y="0"/>
                </a:cxn>
                <a:cxn ang="0">
                  <a:pos x="101" y="4"/>
                </a:cxn>
                <a:cxn ang="0">
                  <a:pos x="104" y="6"/>
                </a:cxn>
                <a:cxn ang="0">
                  <a:pos x="106" y="9"/>
                </a:cxn>
                <a:cxn ang="0">
                  <a:pos x="107" y="12"/>
                </a:cxn>
                <a:cxn ang="0">
                  <a:pos x="107" y="19"/>
                </a:cxn>
                <a:cxn ang="0">
                  <a:pos x="103" y="25"/>
                </a:cxn>
                <a:cxn ang="0">
                  <a:pos x="96" y="32"/>
                </a:cxn>
                <a:cxn ang="0">
                  <a:pos x="86" y="39"/>
                </a:cxn>
                <a:cxn ang="0">
                  <a:pos x="74" y="45"/>
                </a:cxn>
                <a:cxn ang="0">
                  <a:pos x="60" y="50"/>
                </a:cxn>
                <a:cxn ang="0">
                  <a:pos x="46" y="52"/>
                </a:cxn>
                <a:cxn ang="0">
                  <a:pos x="33" y="53"/>
                </a:cxn>
                <a:cxn ang="0">
                  <a:pos x="21" y="52"/>
                </a:cxn>
                <a:cxn ang="0">
                  <a:pos x="11" y="50"/>
                </a:cxn>
                <a:cxn ang="0">
                  <a:pos x="5" y="46"/>
                </a:cxn>
                <a:cxn ang="0">
                  <a:pos x="0" y="40"/>
                </a:cxn>
                <a:cxn ang="0">
                  <a:pos x="5" y="44"/>
                </a:cxn>
                <a:cxn ang="0">
                  <a:pos x="12" y="45"/>
                </a:cxn>
                <a:cxn ang="0">
                  <a:pos x="24" y="46"/>
                </a:cxn>
                <a:cxn ang="0">
                  <a:pos x="32" y="45"/>
                </a:cxn>
                <a:cxn ang="0">
                  <a:pos x="43" y="44"/>
                </a:cxn>
                <a:cxn ang="0">
                  <a:pos x="54" y="41"/>
                </a:cxn>
                <a:cxn ang="0">
                  <a:pos x="65" y="38"/>
                </a:cxn>
                <a:cxn ang="0">
                  <a:pos x="75" y="32"/>
                </a:cxn>
                <a:cxn ang="0">
                  <a:pos x="85" y="27"/>
                </a:cxn>
                <a:cxn ang="0">
                  <a:pos x="92" y="20"/>
                </a:cxn>
                <a:cxn ang="0">
                  <a:pos x="95" y="12"/>
                </a:cxn>
                <a:cxn ang="0">
                  <a:pos x="96" y="8"/>
                </a:cxn>
                <a:cxn ang="0">
                  <a:pos x="96" y="5"/>
                </a:cxn>
                <a:cxn ang="0">
                  <a:pos x="95" y="2"/>
                </a:cxn>
                <a:cxn ang="0">
                  <a:pos x="94" y="0"/>
                </a:cxn>
              </a:cxnLst>
              <a:rect l="0" t="0" r="r" b="b"/>
              <a:pathLst>
                <a:path w="107" h="53">
                  <a:moveTo>
                    <a:pt x="94" y="0"/>
                  </a:moveTo>
                  <a:lnTo>
                    <a:pt x="101" y="4"/>
                  </a:lnTo>
                  <a:lnTo>
                    <a:pt x="104" y="6"/>
                  </a:lnTo>
                  <a:lnTo>
                    <a:pt x="106" y="9"/>
                  </a:lnTo>
                  <a:lnTo>
                    <a:pt x="107" y="12"/>
                  </a:lnTo>
                  <a:lnTo>
                    <a:pt x="107" y="19"/>
                  </a:lnTo>
                  <a:lnTo>
                    <a:pt x="103" y="25"/>
                  </a:lnTo>
                  <a:lnTo>
                    <a:pt x="96" y="32"/>
                  </a:lnTo>
                  <a:lnTo>
                    <a:pt x="86" y="39"/>
                  </a:lnTo>
                  <a:lnTo>
                    <a:pt x="74" y="45"/>
                  </a:lnTo>
                  <a:lnTo>
                    <a:pt x="60" y="50"/>
                  </a:lnTo>
                  <a:lnTo>
                    <a:pt x="46" y="52"/>
                  </a:lnTo>
                  <a:lnTo>
                    <a:pt x="33" y="53"/>
                  </a:lnTo>
                  <a:lnTo>
                    <a:pt x="21" y="52"/>
                  </a:lnTo>
                  <a:lnTo>
                    <a:pt x="11" y="50"/>
                  </a:lnTo>
                  <a:lnTo>
                    <a:pt x="5" y="46"/>
                  </a:lnTo>
                  <a:lnTo>
                    <a:pt x="0" y="40"/>
                  </a:lnTo>
                  <a:lnTo>
                    <a:pt x="5" y="44"/>
                  </a:lnTo>
                  <a:lnTo>
                    <a:pt x="12" y="45"/>
                  </a:lnTo>
                  <a:lnTo>
                    <a:pt x="24" y="46"/>
                  </a:lnTo>
                  <a:lnTo>
                    <a:pt x="32" y="45"/>
                  </a:lnTo>
                  <a:lnTo>
                    <a:pt x="43" y="44"/>
                  </a:lnTo>
                  <a:lnTo>
                    <a:pt x="54" y="41"/>
                  </a:lnTo>
                  <a:lnTo>
                    <a:pt x="65" y="38"/>
                  </a:lnTo>
                  <a:lnTo>
                    <a:pt x="75" y="32"/>
                  </a:lnTo>
                  <a:lnTo>
                    <a:pt x="85" y="27"/>
                  </a:lnTo>
                  <a:lnTo>
                    <a:pt x="92" y="20"/>
                  </a:lnTo>
                  <a:lnTo>
                    <a:pt x="95" y="12"/>
                  </a:lnTo>
                  <a:lnTo>
                    <a:pt x="96" y="8"/>
                  </a:lnTo>
                  <a:lnTo>
                    <a:pt x="96" y="5"/>
                  </a:lnTo>
                  <a:lnTo>
                    <a:pt x="95" y="2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389">
              <a:extLst>
                <a:ext uri="{FF2B5EF4-FFF2-40B4-BE49-F238E27FC236}">
                  <a16:creationId xmlns:a16="http://schemas.microsoft.com/office/drawing/2014/main" id="{BD7C18D1-569D-7940-8937-BE0C55768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3404" y="4431077"/>
              <a:ext cx="107566" cy="108878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72" y="0"/>
                </a:cxn>
                <a:cxn ang="0">
                  <a:pos x="78" y="4"/>
                </a:cxn>
                <a:cxn ang="0">
                  <a:pos x="81" y="10"/>
                </a:cxn>
                <a:cxn ang="0">
                  <a:pos x="82" y="17"/>
                </a:cxn>
                <a:cxn ang="0">
                  <a:pos x="80" y="27"/>
                </a:cxn>
                <a:cxn ang="0">
                  <a:pos x="75" y="37"/>
                </a:cxn>
                <a:cxn ang="0">
                  <a:pos x="69" y="49"/>
                </a:cxn>
                <a:cxn ang="0">
                  <a:pos x="59" y="59"/>
                </a:cxn>
                <a:cxn ang="0">
                  <a:pos x="49" y="68"/>
                </a:cxn>
                <a:cxn ang="0">
                  <a:pos x="38" y="75"/>
                </a:cxn>
                <a:cxn ang="0">
                  <a:pos x="28" y="81"/>
                </a:cxn>
                <a:cxn ang="0">
                  <a:pos x="18" y="83"/>
                </a:cxn>
                <a:cxn ang="0">
                  <a:pos x="11" y="82"/>
                </a:cxn>
                <a:cxn ang="0">
                  <a:pos x="5" y="79"/>
                </a:cxn>
                <a:cxn ang="0">
                  <a:pos x="1" y="73"/>
                </a:cxn>
                <a:cxn ang="0">
                  <a:pos x="0" y="65"/>
                </a:cxn>
                <a:cxn ang="0">
                  <a:pos x="2" y="55"/>
                </a:cxn>
                <a:cxn ang="0">
                  <a:pos x="7" y="45"/>
                </a:cxn>
                <a:cxn ang="0">
                  <a:pos x="14" y="34"/>
                </a:cxn>
                <a:cxn ang="0">
                  <a:pos x="23" y="23"/>
                </a:cxn>
                <a:cxn ang="0">
                  <a:pos x="33" y="14"/>
                </a:cxn>
                <a:cxn ang="0">
                  <a:pos x="44" y="7"/>
                </a:cxn>
                <a:cxn ang="0">
                  <a:pos x="55" y="2"/>
                </a:cxn>
                <a:cxn ang="0">
                  <a:pos x="64" y="0"/>
                </a:cxn>
              </a:cxnLst>
              <a:rect l="0" t="0" r="r" b="b"/>
              <a:pathLst>
                <a:path w="82" h="83">
                  <a:moveTo>
                    <a:pt x="64" y="0"/>
                  </a:moveTo>
                  <a:lnTo>
                    <a:pt x="72" y="0"/>
                  </a:lnTo>
                  <a:lnTo>
                    <a:pt x="78" y="4"/>
                  </a:lnTo>
                  <a:lnTo>
                    <a:pt x="81" y="10"/>
                  </a:lnTo>
                  <a:lnTo>
                    <a:pt x="82" y="17"/>
                  </a:lnTo>
                  <a:lnTo>
                    <a:pt x="80" y="27"/>
                  </a:lnTo>
                  <a:lnTo>
                    <a:pt x="75" y="37"/>
                  </a:lnTo>
                  <a:lnTo>
                    <a:pt x="69" y="49"/>
                  </a:lnTo>
                  <a:lnTo>
                    <a:pt x="59" y="59"/>
                  </a:lnTo>
                  <a:lnTo>
                    <a:pt x="49" y="68"/>
                  </a:lnTo>
                  <a:lnTo>
                    <a:pt x="38" y="75"/>
                  </a:lnTo>
                  <a:lnTo>
                    <a:pt x="28" y="81"/>
                  </a:lnTo>
                  <a:lnTo>
                    <a:pt x="18" y="83"/>
                  </a:lnTo>
                  <a:lnTo>
                    <a:pt x="11" y="82"/>
                  </a:lnTo>
                  <a:lnTo>
                    <a:pt x="5" y="79"/>
                  </a:lnTo>
                  <a:lnTo>
                    <a:pt x="1" y="73"/>
                  </a:lnTo>
                  <a:lnTo>
                    <a:pt x="0" y="65"/>
                  </a:lnTo>
                  <a:lnTo>
                    <a:pt x="2" y="55"/>
                  </a:lnTo>
                  <a:lnTo>
                    <a:pt x="7" y="45"/>
                  </a:lnTo>
                  <a:lnTo>
                    <a:pt x="14" y="34"/>
                  </a:lnTo>
                  <a:lnTo>
                    <a:pt x="23" y="23"/>
                  </a:lnTo>
                  <a:lnTo>
                    <a:pt x="33" y="14"/>
                  </a:lnTo>
                  <a:lnTo>
                    <a:pt x="44" y="7"/>
                  </a:lnTo>
                  <a:lnTo>
                    <a:pt x="55" y="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217FE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390">
              <a:extLst>
                <a:ext uri="{FF2B5EF4-FFF2-40B4-BE49-F238E27FC236}">
                  <a16:creationId xmlns:a16="http://schemas.microsoft.com/office/drawing/2014/main" id="{5401351D-7B1F-4948-AAE6-43A243E0E6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5228" y="4406153"/>
              <a:ext cx="116749" cy="160037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89" y="74"/>
                </a:cxn>
                <a:cxn ang="0">
                  <a:pos x="45" y="109"/>
                </a:cxn>
                <a:cxn ang="0">
                  <a:pos x="43" y="111"/>
                </a:cxn>
                <a:cxn ang="0">
                  <a:pos x="39" y="113"/>
                </a:cxn>
                <a:cxn ang="0">
                  <a:pos x="33" y="118"/>
                </a:cxn>
                <a:cxn ang="0">
                  <a:pos x="25" y="120"/>
                </a:cxn>
                <a:cxn ang="0">
                  <a:pos x="17" y="122"/>
                </a:cxn>
                <a:cxn ang="0">
                  <a:pos x="9" y="120"/>
                </a:cxn>
                <a:cxn ang="0">
                  <a:pos x="3" y="116"/>
                </a:cxn>
                <a:cxn ang="0">
                  <a:pos x="0" y="110"/>
                </a:cxn>
                <a:cxn ang="0">
                  <a:pos x="0" y="103"/>
                </a:cxn>
                <a:cxn ang="0">
                  <a:pos x="2" y="95"/>
                </a:cxn>
                <a:cxn ang="0">
                  <a:pos x="5" y="87"/>
                </a:cxn>
                <a:cxn ang="0">
                  <a:pos x="9" y="77"/>
                </a:cxn>
                <a:cxn ang="0">
                  <a:pos x="12" y="66"/>
                </a:cxn>
                <a:cxn ang="0">
                  <a:pos x="19" y="45"/>
                </a:cxn>
                <a:cxn ang="0">
                  <a:pos x="24" y="37"/>
                </a:cxn>
                <a:cxn ang="0">
                  <a:pos x="30" y="33"/>
                </a:cxn>
                <a:cxn ang="0">
                  <a:pos x="36" y="27"/>
                </a:cxn>
                <a:cxn ang="0">
                  <a:pos x="54" y="15"/>
                </a:cxn>
                <a:cxn ang="0">
                  <a:pos x="62" y="9"/>
                </a:cxn>
                <a:cxn ang="0">
                  <a:pos x="68" y="4"/>
                </a:cxn>
                <a:cxn ang="0">
                  <a:pos x="74" y="1"/>
                </a:cxn>
                <a:cxn ang="0">
                  <a:pos x="75" y="0"/>
                </a:cxn>
              </a:cxnLst>
              <a:rect l="0" t="0" r="r" b="b"/>
              <a:pathLst>
                <a:path w="89" h="122">
                  <a:moveTo>
                    <a:pt x="75" y="0"/>
                  </a:moveTo>
                  <a:lnTo>
                    <a:pt x="89" y="74"/>
                  </a:lnTo>
                  <a:lnTo>
                    <a:pt x="45" y="109"/>
                  </a:lnTo>
                  <a:lnTo>
                    <a:pt x="43" y="111"/>
                  </a:lnTo>
                  <a:lnTo>
                    <a:pt x="39" y="113"/>
                  </a:lnTo>
                  <a:lnTo>
                    <a:pt x="33" y="118"/>
                  </a:lnTo>
                  <a:lnTo>
                    <a:pt x="25" y="120"/>
                  </a:lnTo>
                  <a:lnTo>
                    <a:pt x="17" y="122"/>
                  </a:lnTo>
                  <a:lnTo>
                    <a:pt x="9" y="120"/>
                  </a:lnTo>
                  <a:lnTo>
                    <a:pt x="3" y="116"/>
                  </a:lnTo>
                  <a:lnTo>
                    <a:pt x="0" y="110"/>
                  </a:lnTo>
                  <a:lnTo>
                    <a:pt x="0" y="103"/>
                  </a:lnTo>
                  <a:lnTo>
                    <a:pt x="2" y="95"/>
                  </a:lnTo>
                  <a:lnTo>
                    <a:pt x="5" y="87"/>
                  </a:lnTo>
                  <a:lnTo>
                    <a:pt x="9" y="77"/>
                  </a:lnTo>
                  <a:lnTo>
                    <a:pt x="12" y="66"/>
                  </a:lnTo>
                  <a:lnTo>
                    <a:pt x="19" y="45"/>
                  </a:lnTo>
                  <a:lnTo>
                    <a:pt x="24" y="37"/>
                  </a:lnTo>
                  <a:lnTo>
                    <a:pt x="30" y="33"/>
                  </a:lnTo>
                  <a:lnTo>
                    <a:pt x="36" y="27"/>
                  </a:lnTo>
                  <a:lnTo>
                    <a:pt x="54" y="15"/>
                  </a:lnTo>
                  <a:lnTo>
                    <a:pt x="62" y="9"/>
                  </a:lnTo>
                  <a:lnTo>
                    <a:pt x="68" y="4"/>
                  </a:lnTo>
                  <a:lnTo>
                    <a:pt x="74" y="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FFC8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391">
              <a:extLst>
                <a:ext uri="{FF2B5EF4-FFF2-40B4-BE49-F238E27FC236}">
                  <a16:creationId xmlns:a16="http://schemas.microsoft.com/office/drawing/2014/main" id="{B485DE6E-8248-354C-BFCE-368666A266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9966" y="4487484"/>
              <a:ext cx="724103" cy="257109"/>
            </a:xfrm>
            <a:custGeom>
              <a:avLst/>
              <a:gdLst/>
              <a:ahLst/>
              <a:cxnLst>
                <a:cxn ang="0">
                  <a:pos x="49" y="4"/>
                </a:cxn>
                <a:cxn ang="0">
                  <a:pos x="42" y="6"/>
                </a:cxn>
                <a:cxn ang="0">
                  <a:pos x="32" y="16"/>
                </a:cxn>
                <a:cxn ang="0">
                  <a:pos x="29" y="33"/>
                </a:cxn>
                <a:cxn ang="0">
                  <a:pos x="38" y="50"/>
                </a:cxn>
                <a:cxn ang="0">
                  <a:pos x="61" y="73"/>
                </a:cxn>
                <a:cxn ang="0">
                  <a:pos x="95" y="100"/>
                </a:cxn>
                <a:cxn ang="0">
                  <a:pos x="138" y="127"/>
                </a:cxn>
                <a:cxn ang="0">
                  <a:pos x="189" y="149"/>
                </a:cxn>
                <a:cxn ang="0">
                  <a:pos x="244" y="165"/>
                </a:cxn>
                <a:cxn ang="0">
                  <a:pos x="304" y="172"/>
                </a:cxn>
                <a:cxn ang="0">
                  <a:pos x="363" y="175"/>
                </a:cxn>
                <a:cxn ang="0">
                  <a:pos x="420" y="172"/>
                </a:cxn>
                <a:cxn ang="0">
                  <a:pos x="469" y="163"/>
                </a:cxn>
                <a:cxn ang="0">
                  <a:pos x="508" y="148"/>
                </a:cxn>
                <a:cxn ang="0">
                  <a:pos x="533" y="128"/>
                </a:cxn>
                <a:cxn ang="0">
                  <a:pos x="545" y="132"/>
                </a:cxn>
                <a:cxn ang="0">
                  <a:pos x="552" y="163"/>
                </a:cxn>
                <a:cxn ang="0">
                  <a:pos x="544" y="166"/>
                </a:cxn>
                <a:cxn ang="0">
                  <a:pos x="520" y="174"/>
                </a:cxn>
                <a:cxn ang="0">
                  <a:pos x="481" y="184"/>
                </a:cxn>
                <a:cxn ang="0">
                  <a:pos x="432" y="192"/>
                </a:cxn>
                <a:cxn ang="0">
                  <a:pos x="372" y="196"/>
                </a:cxn>
                <a:cxn ang="0">
                  <a:pos x="305" y="192"/>
                </a:cxn>
                <a:cxn ang="0">
                  <a:pos x="233" y="179"/>
                </a:cxn>
                <a:cxn ang="0">
                  <a:pos x="158" y="153"/>
                </a:cxn>
                <a:cxn ang="0">
                  <a:pos x="81" y="112"/>
                </a:cxn>
                <a:cxn ang="0">
                  <a:pos x="6" y="52"/>
                </a:cxn>
                <a:cxn ang="0">
                  <a:pos x="3" y="46"/>
                </a:cxn>
                <a:cxn ang="0">
                  <a:pos x="0" y="32"/>
                </a:cxn>
                <a:cxn ang="0">
                  <a:pos x="7" y="14"/>
                </a:cxn>
                <a:cxn ang="0">
                  <a:pos x="26" y="1"/>
                </a:cxn>
              </a:cxnLst>
              <a:rect l="0" t="0" r="r" b="b"/>
              <a:pathLst>
                <a:path w="552" h="196">
                  <a:moveTo>
                    <a:pt x="37" y="0"/>
                  </a:moveTo>
                  <a:lnTo>
                    <a:pt x="49" y="4"/>
                  </a:lnTo>
                  <a:lnTo>
                    <a:pt x="47" y="5"/>
                  </a:lnTo>
                  <a:lnTo>
                    <a:pt x="42" y="6"/>
                  </a:lnTo>
                  <a:lnTo>
                    <a:pt x="37" y="11"/>
                  </a:lnTo>
                  <a:lnTo>
                    <a:pt x="32" y="16"/>
                  </a:lnTo>
                  <a:lnTo>
                    <a:pt x="29" y="24"/>
                  </a:lnTo>
                  <a:lnTo>
                    <a:pt x="29" y="33"/>
                  </a:lnTo>
                  <a:lnTo>
                    <a:pt x="31" y="40"/>
                  </a:lnTo>
                  <a:lnTo>
                    <a:pt x="38" y="50"/>
                  </a:lnTo>
                  <a:lnTo>
                    <a:pt x="48" y="60"/>
                  </a:lnTo>
                  <a:lnTo>
                    <a:pt x="61" y="73"/>
                  </a:lnTo>
                  <a:lnTo>
                    <a:pt x="76" y="86"/>
                  </a:lnTo>
                  <a:lnTo>
                    <a:pt x="95" y="100"/>
                  </a:lnTo>
                  <a:lnTo>
                    <a:pt x="116" y="114"/>
                  </a:lnTo>
                  <a:lnTo>
                    <a:pt x="138" y="127"/>
                  </a:lnTo>
                  <a:lnTo>
                    <a:pt x="162" y="139"/>
                  </a:lnTo>
                  <a:lnTo>
                    <a:pt x="189" y="149"/>
                  </a:lnTo>
                  <a:lnTo>
                    <a:pt x="216" y="158"/>
                  </a:lnTo>
                  <a:lnTo>
                    <a:pt x="244" y="165"/>
                  </a:lnTo>
                  <a:lnTo>
                    <a:pt x="274" y="169"/>
                  </a:lnTo>
                  <a:lnTo>
                    <a:pt x="304" y="172"/>
                  </a:lnTo>
                  <a:lnTo>
                    <a:pt x="334" y="174"/>
                  </a:lnTo>
                  <a:lnTo>
                    <a:pt x="363" y="175"/>
                  </a:lnTo>
                  <a:lnTo>
                    <a:pt x="392" y="174"/>
                  </a:lnTo>
                  <a:lnTo>
                    <a:pt x="420" y="172"/>
                  </a:lnTo>
                  <a:lnTo>
                    <a:pt x="445" y="168"/>
                  </a:lnTo>
                  <a:lnTo>
                    <a:pt x="469" y="163"/>
                  </a:lnTo>
                  <a:lnTo>
                    <a:pt x="489" y="157"/>
                  </a:lnTo>
                  <a:lnTo>
                    <a:pt x="508" y="148"/>
                  </a:lnTo>
                  <a:lnTo>
                    <a:pt x="521" y="140"/>
                  </a:lnTo>
                  <a:lnTo>
                    <a:pt x="533" y="128"/>
                  </a:lnTo>
                  <a:lnTo>
                    <a:pt x="539" y="116"/>
                  </a:lnTo>
                  <a:lnTo>
                    <a:pt x="545" y="132"/>
                  </a:lnTo>
                  <a:lnTo>
                    <a:pt x="549" y="147"/>
                  </a:lnTo>
                  <a:lnTo>
                    <a:pt x="552" y="163"/>
                  </a:lnTo>
                  <a:lnTo>
                    <a:pt x="550" y="164"/>
                  </a:lnTo>
                  <a:lnTo>
                    <a:pt x="544" y="166"/>
                  </a:lnTo>
                  <a:lnTo>
                    <a:pt x="533" y="170"/>
                  </a:lnTo>
                  <a:lnTo>
                    <a:pt x="520" y="174"/>
                  </a:lnTo>
                  <a:lnTo>
                    <a:pt x="502" y="179"/>
                  </a:lnTo>
                  <a:lnTo>
                    <a:pt x="481" y="184"/>
                  </a:lnTo>
                  <a:lnTo>
                    <a:pt x="458" y="188"/>
                  </a:lnTo>
                  <a:lnTo>
                    <a:pt x="432" y="192"/>
                  </a:lnTo>
                  <a:lnTo>
                    <a:pt x="402" y="194"/>
                  </a:lnTo>
                  <a:lnTo>
                    <a:pt x="372" y="196"/>
                  </a:lnTo>
                  <a:lnTo>
                    <a:pt x="339" y="195"/>
                  </a:lnTo>
                  <a:lnTo>
                    <a:pt x="305" y="192"/>
                  </a:lnTo>
                  <a:lnTo>
                    <a:pt x="269" y="187"/>
                  </a:lnTo>
                  <a:lnTo>
                    <a:pt x="233" y="179"/>
                  </a:lnTo>
                  <a:lnTo>
                    <a:pt x="196" y="168"/>
                  </a:lnTo>
                  <a:lnTo>
                    <a:pt x="158" y="153"/>
                  </a:lnTo>
                  <a:lnTo>
                    <a:pt x="119" y="135"/>
                  </a:lnTo>
                  <a:lnTo>
                    <a:pt x="81" y="112"/>
                  </a:lnTo>
                  <a:lnTo>
                    <a:pt x="43" y="85"/>
                  </a:lnTo>
                  <a:lnTo>
                    <a:pt x="6" y="52"/>
                  </a:lnTo>
                  <a:lnTo>
                    <a:pt x="5" y="50"/>
                  </a:lnTo>
                  <a:lnTo>
                    <a:pt x="3" y="46"/>
                  </a:lnTo>
                  <a:lnTo>
                    <a:pt x="1" y="40"/>
                  </a:lnTo>
                  <a:lnTo>
                    <a:pt x="0" y="32"/>
                  </a:lnTo>
                  <a:lnTo>
                    <a:pt x="2" y="24"/>
                  </a:lnTo>
                  <a:lnTo>
                    <a:pt x="7" y="14"/>
                  </a:lnTo>
                  <a:lnTo>
                    <a:pt x="16" y="6"/>
                  </a:lnTo>
                  <a:lnTo>
                    <a:pt x="26" y="1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392">
              <a:extLst>
                <a:ext uri="{FF2B5EF4-FFF2-40B4-BE49-F238E27FC236}">
                  <a16:creationId xmlns:a16="http://schemas.microsoft.com/office/drawing/2014/main" id="{2559BD70-79BC-CF44-8BFA-1F1A892A0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4564" y="4592426"/>
              <a:ext cx="141672" cy="68213"/>
            </a:xfrm>
            <a:custGeom>
              <a:avLst/>
              <a:gdLst/>
              <a:ahLst/>
              <a:cxnLst>
                <a:cxn ang="0">
                  <a:pos x="93" y="0"/>
                </a:cxn>
                <a:cxn ang="0">
                  <a:pos x="100" y="3"/>
                </a:cxn>
                <a:cxn ang="0">
                  <a:pos x="105" y="8"/>
                </a:cxn>
                <a:cxn ang="0">
                  <a:pos x="108" y="13"/>
                </a:cxn>
                <a:cxn ang="0">
                  <a:pos x="108" y="20"/>
                </a:cxn>
                <a:cxn ang="0">
                  <a:pos x="104" y="27"/>
                </a:cxn>
                <a:cxn ang="0">
                  <a:pos x="96" y="34"/>
                </a:cxn>
                <a:cxn ang="0">
                  <a:pos x="86" y="40"/>
                </a:cxn>
                <a:cxn ang="0">
                  <a:pos x="74" y="45"/>
                </a:cxn>
                <a:cxn ang="0">
                  <a:pos x="60" y="49"/>
                </a:cxn>
                <a:cxn ang="0">
                  <a:pos x="45" y="52"/>
                </a:cxn>
                <a:cxn ang="0">
                  <a:pos x="31" y="52"/>
                </a:cxn>
                <a:cxn ang="0">
                  <a:pos x="19" y="51"/>
                </a:cxn>
                <a:cxn ang="0">
                  <a:pos x="10" y="47"/>
                </a:cxn>
                <a:cxn ang="0">
                  <a:pos x="4" y="42"/>
                </a:cxn>
                <a:cxn ang="0">
                  <a:pos x="0" y="36"/>
                </a:cxn>
                <a:cxn ang="0">
                  <a:pos x="0" y="34"/>
                </a:cxn>
                <a:cxn ang="0">
                  <a:pos x="5" y="38"/>
                </a:cxn>
                <a:cxn ang="0">
                  <a:pos x="12" y="41"/>
                </a:cxn>
                <a:cxn ang="0">
                  <a:pos x="23" y="42"/>
                </a:cxn>
                <a:cxn ang="0">
                  <a:pos x="36" y="41"/>
                </a:cxn>
                <a:cxn ang="0">
                  <a:pos x="48" y="40"/>
                </a:cxn>
                <a:cxn ang="0">
                  <a:pos x="59" y="36"/>
                </a:cxn>
                <a:cxn ang="0">
                  <a:pos x="71" y="32"/>
                </a:cxn>
                <a:cxn ang="0">
                  <a:pos x="80" y="27"/>
                </a:cxn>
                <a:cxn ang="0">
                  <a:pos x="89" y="21"/>
                </a:cxn>
                <a:cxn ang="0">
                  <a:pos x="94" y="15"/>
                </a:cxn>
                <a:cxn ang="0">
                  <a:pos x="95" y="8"/>
                </a:cxn>
                <a:cxn ang="0">
                  <a:pos x="93" y="0"/>
                </a:cxn>
              </a:cxnLst>
              <a:rect l="0" t="0" r="r" b="b"/>
              <a:pathLst>
                <a:path w="108" h="52">
                  <a:moveTo>
                    <a:pt x="93" y="0"/>
                  </a:moveTo>
                  <a:lnTo>
                    <a:pt x="100" y="3"/>
                  </a:lnTo>
                  <a:lnTo>
                    <a:pt x="105" y="8"/>
                  </a:lnTo>
                  <a:lnTo>
                    <a:pt x="108" y="13"/>
                  </a:lnTo>
                  <a:lnTo>
                    <a:pt x="108" y="20"/>
                  </a:lnTo>
                  <a:lnTo>
                    <a:pt x="104" y="27"/>
                  </a:lnTo>
                  <a:lnTo>
                    <a:pt x="96" y="34"/>
                  </a:lnTo>
                  <a:lnTo>
                    <a:pt x="86" y="40"/>
                  </a:lnTo>
                  <a:lnTo>
                    <a:pt x="74" y="45"/>
                  </a:lnTo>
                  <a:lnTo>
                    <a:pt x="60" y="49"/>
                  </a:lnTo>
                  <a:lnTo>
                    <a:pt x="45" y="52"/>
                  </a:lnTo>
                  <a:lnTo>
                    <a:pt x="31" y="52"/>
                  </a:lnTo>
                  <a:lnTo>
                    <a:pt x="19" y="51"/>
                  </a:lnTo>
                  <a:lnTo>
                    <a:pt x="10" y="47"/>
                  </a:lnTo>
                  <a:lnTo>
                    <a:pt x="4" y="42"/>
                  </a:lnTo>
                  <a:lnTo>
                    <a:pt x="0" y="36"/>
                  </a:lnTo>
                  <a:lnTo>
                    <a:pt x="0" y="34"/>
                  </a:lnTo>
                  <a:lnTo>
                    <a:pt x="5" y="38"/>
                  </a:lnTo>
                  <a:lnTo>
                    <a:pt x="12" y="41"/>
                  </a:lnTo>
                  <a:lnTo>
                    <a:pt x="23" y="42"/>
                  </a:lnTo>
                  <a:lnTo>
                    <a:pt x="36" y="41"/>
                  </a:lnTo>
                  <a:lnTo>
                    <a:pt x="48" y="40"/>
                  </a:lnTo>
                  <a:lnTo>
                    <a:pt x="59" y="36"/>
                  </a:lnTo>
                  <a:lnTo>
                    <a:pt x="71" y="32"/>
                  </a:lnTo>
                  <a:lnTo>
                    <a:pt x="80" y="27"/>
                  </a:lnTo>
                  <a:lnTo>
                    <a:pt x="89" y="21"/>
                  </a:lnTo>
                  <a:lnTo>
                    <a:pt x="94" y="15"/>
                  </a:lnTo>
                  <a:lnTo>
                    <a:pt x="95" y="8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393">
              <a:extLst>
                <a:ext uri="{FF2B5EF4-FFF2-40B4-BE49-F238E27FC236}">
                  <a16:creationId xmlns:a16="http://schemas.microsoft.com/office/drawing/2014/main" id="{EA3F148F-BF23-3240-BB16-E8DA09CA16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58651" y="4431077"/>
              <a:ext cx="102319" cy="108878"/>
            </a:xfrm>
            <a:custGeom>
              <a:avLst/>
              <a:gdLst/>
              <a:ahLst/>
              <a:cxnLst>
                <a:cxn ang="0">
                  <a:pos x="0" y="79"/>
                </a:cxn>
                <a:cxn ang="0">
                  <a:pos x="2" y="79"/>
                </a:cxn>
                <a:cxn ang="0">
                  <a:pos x="0" y="79"/>
                </a:cxn>
                <a:cxn ang="0">
                  <a:pos x="65" y="0"/>
                </a:cxn>
                <a:cxn ang="0">
                  <a:pos x="68" y="0"/>
                </a:cxn>
                <a:cxn ang="0">
                  <a:pos x="71" y="1"/>
                </a:cxn>
                <a:cxn ang="0">
                  <a:pos x="72" y="2"/>
                </a:cxn>
                <a:cxn ang="0">
                  <a:pos x="74" y="4"/>
                </a:cxn>
                <a:cxn ang="0">
                  <a:pos x="77" y="10"/>
                </a:cxn>
                <a:cxn ang="0">
                  <a:pos x="78" y="17"/>
                </a:cxn>
                <a:cxn ang="0">
                  <a:pos x="76" y="27"/>
                </a:cxn>
                <a:cxn ang="0">
                  <a:pos x="71" y="37"/>
                </a:cxn>
                <a:cxn ang="0">
                  <a:pos x="65" y="49"/>
                </a:cxn>
                <a:cxn ang="0">
                  <a:pos x="55" y="59"/>
                </a:cxn>
                <a:cxn ang="0">
                  <a:pos x="45" y="68"/>
                </a:cxn>
                <a:cxn ang="0">
                  <a:pos x="34" y="75"/>
                </a:cxn>
                <a:cxn ang="0">
                  <a:pos x="24" y="81"/>
                </a:cxn>
                <a:cxn ang="0">
                  <a:pos x="14" y="83"/>
                </a:cxn>
                <a:cxn ang="0">
                  <a:pos x="7" y="82"/>
                </a:cxn>
                <a:cxn ang="0">
                  <a:pos x="2" y="79"/>
                </a:cxn>
                <a:cxn ang="0">
                  <a:pos x="4" y="80"/>
                </a:cxn>
                <a:cxn ang="0">
                  <a:pos x="10" y="79"/>
                </a:cxn>
                <a:cxn ang="0">
                  <a:pos x="19" y="77"/>
                </a:cxn>
                <a:cxn ang="0">
                  <a:pos x="29" y="73"/>
                </a:cxn>
                <a:cxn ang="0">
                  <a:pos x="40" y="65"/>
                </a:cxn>
                <a:cxn ang="0">
                  <a:pos x="49" y="55"/>
                </a:cxn>
                <a:cxn ang="0">
                  <a:pos x="57" y="44"/>
                </a:cxn>
                <a:cxn ang="0">
                  <a:pos x="64" y="34"/>
                </a:cxn>
                <a:cxn ang="0">
                  <a:pos x="68" y="23"/>
                </a:cxn>
                <a:cxn ang="0">
                  <a:pos x="70" y="16"/>
                </a:cxn>
                <a:cxn ang="0">
                  <a:pos x="70" y="9"/>
                </a:cxn>
                <a:cxn ang="0">
                  <a:pos x="68" y="4"/>
                </a:cxn>
                <a:cxn ang="0">
                  <a:pos x="65" y="0"/>
                </a:cxn>
              </a:cxnLst>
              <a:rect l="0" t="0" r="r" b="b"/>
              <a:pathLst>
                <a:path w="78" h="83">
                  <a:moveTo>
                    <a:pt x="0" y="79"/>
                  </a:moveTo>
                  <a:lnTo>
                    <a:pt x="2" y="79"/>
                  </a:lnTo>
                  <a:lnTo>
                    <a:pt x="0" y="79"/>
                  </a:lnTo>
                  <a:close/>
                  <a:moveTo>
                    <a:pt x="65" y="0"/>
                  </a:moveTo>
                  <a:lnTo>
                    <a:pt x="68" y="0"/>
                  </a:lnTo>
                  <a:lnTo>
                    <a:pt x="71" y="1"/>
                  </a:lnTo>
                  <a:lnTo>
                    <a:pt x="72" y="2"/>
                  </a:lnTo>
                  <a:lnTo>
                    <a:pt x="74" y="4"/>
                  </a:lnTo>
                  <a:lnTo>
                    <a:pt x="77" y="10"/>
                  </a:lnTo>
                  <a:lnTo>
                    <a:pt x="78" y="17"/>
                  </a:lnTo>
                  <a:lnTo>
                    <a:pt x="76" y="27"/>
                  </a:lnTo>
                  <a:lnTo>
                    <a:pt x="71" y="37"/>
                  </a:lnTo>
                  <a:lnTo>
                    <a:pt x="65" y="49"/>
                  </a:lnTo>
                  <a:lnTo>
                    <a:pt x="55" y="59"/>
                  </a:lnTo>
                  <a:lnTo>
                    <a:pt x="45" y="68"/>
                  </a:lnTo>
                  <a:lnTo>
                    <a:pt x="34" y="75"/>
                  </a:lnTo>
                  <a:lnTo>
                    <a:pt x="24" y="81"/>
                  </a:lnTo>
                  <a:lnTo>
                    <a:pt x="14" y="83"/>
                  </a:lnTo>
                  <a:lnTo>
                    <a:pt x="7" y="82"/>
                  </a:lnTo>
                  <a:lnTo>
                    <a:pt x="2" y="79"/>
                  </a:lnTo>
                  <a:lnTo>
                    <a:pt x="4" y="80"/>
                  </a:lnTo>
                  <a:lnTo>
                    <a:pt x="10" y="79"/>
                  </a:lnTo>
                  <a:lnTo>
                    <a:pt x="19" y="77"/>
                  </a:lnTo>
                  <a:lnTo>
                    <a:pt x="29" y="73"/>
                  </a:lnTo>
                  <a:lnTo>
                    <a:pt x="40" y="65"/>
                  </a:lnTo>
                  <a:lnTo>
                    <a:pt x="49" y="55"/>
                  </a:lnTo>
                  <a:lnTo>
                    <a:pt x="57" y="44"/>
                  </a:lnTo>
                  <a:lnTo>
                    <a:pt x="64" y="34"/>
                  </a:lnTo>
                  <a:lnTo>
                    <a:pt x="68" y="23"/>
                  </a:lnTo>
                  <a:lnTo>
                    <a:pt x="70" y="16"/>
                  </a:lnTo>
                  <a:lnTo>
                    <a:pt x="70" y="9"/>
                  </a:lnTo>
                  <a:lnTo>
                    <a:pt x="68" y="4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394">
              <a:extLst>
                <a:ext uri="{FF2B5EF4-FFF2-40B4-BE49-F238E27FC236}">
                  <a16:creationId xmlns:a16="http://schemas.microsoft.com/office/drawing/2014/main" id="{EFDD0843-0B00-0641-9903-2792C9F10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4240" y="4595050"/>
              <a:ext cx="136425" cy="70836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66" y="1"/>
                </a:cxn>
                <a:cxn ang="0">
                  <a:pos x="80" y="3"/>
                </a:cxn>
                <a:cxn ang="0">
                  <a:pos x="91" y="8"/>
                </a:cxn>
                <a:cxn ang="0">
                  <a:pos x="100" y="15"/>
                </a:cxn>
                <a:cxn ang="0">
                  <a:pos x="104" y="24"/>
                </a:cxn>
                <a:cxn ang="0">
                  <a:pos x="104" y="32"/>
                </a:cxn>
                <a:cxn ang="0">
                  <a:pos x="101" y="38"/>
                </a:cxn>
                <a:cxn ang="0">
                  <a:pos x="94" y="43"/>
                </a:cxn>
                <a:cxn ang="0">
                  <a:pos x="86" y="46"/>
                </a:cxn>
                <a:cxn ang="0">
                  <a:pos x="77" y="50"/>
                </a:cxn>
                <a:cxn ang="0">
                  <a:pos x="56" y="53"/>
                </a:cxn>
                <a:cxn ang="0">
                  <a:pos x="46" y="53"/>
                </a:cxn>
                <a:cxn ang="0">
                  <a:pos x="38" y="54"/>
                </a:cxn>
                <a:cxn ang="0">
                  <a:pos x="16" y="54"/>
                </a:cxn>
                <a:cxn ang="0">
                  <a:pos x="8" y="53"/>
                </a:cxn>
                <a:cxn ang="0">
                  <a:pos x="2" y="51"/>
                </a:cxn>
                <a:cxn ang="0">
                  <a:pos x="0" y="45"/>
                </a:cxn>
                <a:cxn ang="0">
                  <a:pos x="0" y="35"/>
                </a:cxn>
                <a:cxn ang="0">
                  <a:pos x="2" y="29"/>
                </a:cxn>
                <a:cxn ang="0">
                  <a:pos x="7" y="22"/>
                </a:cxn>
                <a:cxn ang="0">
                  <a:pos x="14" y="14"/>
                </a:cxn>
                <a:cxn ang="0">
                  <a:pos x="24" y="7"/>
                </a:cxn>
                <a:cxn ang="0">
                  <a:pos x="38" y="2"/>
                </a:cxn>
                <a:cxn ang="0">
                  <a:pos x="52" y="0"/>
                </a:cxn>
              </a:cxnLst>
              <a:rect l="0" t="0" r="r" b="b"/>
              <a:pathLst>
                <a:path w="104" h="54">
                  <a:moveTo>
                    <a:pt x="52" y="0"/>
                  </a:moveTo>
                  <a:lnTo>
                    <a:pt x="66" y="1"/>
                  </a:lnTo>
                  <a:lnTo>
                    <a:pt x="80" y="3"/>
                  </a:lnTo>
                  <a:lnTo>
                    <a:pt x="91" y="8"/>
                  </a:lnTo>
                  <a:lnTo>
                    <a:pt x="100" y="15"/>
                  </a:lnTo>
                  <a:lnTo>
                    <a:pt x="104" y="24"/>
                  </a:lnTo>
                  <a:lnTo>
                    <a:pt x="104" y="32"/>
                  </a:lnTo>
                  <a:lnTo>
                    <a:pt x="101" y="38"/>
                  </a:lnTo>
                  <a:lnTo>
                    <a:pt x="94" y="43"/>
                  </a:lnTo>
                  <a:lnTo>
                    <a:pt x="86" y="46"/>
                  </a:lnTo>
                  <a:lnTo>
                    <a:pt x="77" y="50"/>
                  </a:lnTo>
                  <a:lnTo>
                    <a:pt x="56" y="53"/>
                  </a:lnTo>
                  <a:lnTo>
                    <a:pt x="46" y="53"/>
                  </a:lnTo>
                  <a:lnTo>
                    <a:pt x="38" y="54"/>
                  </a:lnTo>
                  <a:lnTo>
                    <a:pt x="16" y="54"/>
                  </a:lnTo>
                  <a:lnTo>
                    <a:pt x="8" y="53"/>
                  </a:lnTo>
                  <a:lnTo>
                    <a:pt x="2" y="51"/>
                  </a:lnTo>
                  <a:lnTo>
                    <a:pt x="0" y="45"/>
                  </a:lnTo>
                  <a:lnTo>
                    <a:pt x="0" y="35"/>
                  </a:lnTo>
                  <a:lnTo>
                    <a:pt x="2" y="29"/>
                  </a:lnTo>
                  <a:lnTo>
                    <a:pt x="7" y="22"/>
                  </a:lnTo>
                  <a:lnTo>
                    <a:pt x="14" y="14"/>
                  </a:lnTo>
                  <a:lnTo>
                    <a:pt x="24" y="7"/>
                  </a:lnTo>
                  <a:lnTo>
                    <a:pt x="38" y="2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FFC8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395">
              <a:extLst>
                <a:ext uri="{FF2B5EF4-FFF2-40B4-BE49-F238E27FC236}">
                  <a16:creationId xmlns:a16="http://schemas.microsoft.com/office/drawing/2014/main" id="{1E79387A-285B-3645-8233-147EBB97A7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7560" y="4197580"/>
              <a:ext cx="97072" cy="46699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" y="15"/>
                </a:cxn>
                <a:cxn ang="0">
                  <a:pos x="31" y="32"/>
                </a:cxn>
                <a:cxn ang="0">
                  <a:pos x="43" y="49"/>
                </a:cxn>
                <a:cxn ang="0">
                  <a:pos x="53" y="66"/>
                </a:cxn>
                <a:cxn ang="0">
                  <a:pos x="60" y="84"/>
                </a:cxn>
                <a:cxn ang="0">
                  <a:pos x="66" y="98"/>
                </a:cxn>
                <a:cxn ang="0">
                  <a:pos x="70" y="112"/>
                </a:cxn>
                <a:cxn ang="0">
                  <a:pos x="72" y="122"/>
                </a:cxn>
                <a:cxn ang="0">
                  <a:pos x="74" y="129"/>
                </a:cxn>
                <a:cxn ang="0">
                  <a:pos x="74" y="131"/>
                </a:cxn>
                <a:cxn ang="0">
                  <a:pos x="52" y="356"/>
                </a:cxn>
                <a:cxn ang="0">
                  <a:pos x="54" y="308"/>
                </a:cxn>
                <a:cxn ang="0">
                  <a:pos x="55" y="263"/>
                </a:cxn>
                <a:cxn ang="0">
                  <a:pos x="54" y="223"/>
                </a:cxn>
                <a:cxn ang="0">
                  <a:pos x="53" y="187"/>
                </a:cxn>
                <a:cxn ang="0">
                  <a:pos x="49" y="155"/>
                </a:cxn>
                <a:cxn ang="0">
                  <a:pos x="46" y="126"/>
                </a:cxn>
                <a:cxn ang="0">
                  <a:pos x="41" y="101"/>
                </a:cxn>
                <a:cxn ang="0">
                  <a:pos x="35" y="79"/>
                </a:cxn>
                <a:cxn ang="0">
                  <a:pos x="30" y="60"/>
                </a:cxn>
                <a:cxn ang="0">
                  <a:pos x="25" y="45"/>
                </a:cxn>
                <a:cxn ang="0">
                  <a:pos x="19" y="32"/>
                </a:cxn>
                <a:cxn ang="0">
                  <a:pos x="15" y="21"/>
                </a:cxn>
                <a:cxn ang="0">
                  <a:pos x="9" y="13"/>
                </a:cxn>
                <a:cxn ang="0">
                  <a:pos x="6" y="7"/>
                </a:cxn>
                <a:cxn ang="0">
                  <a:pos x="3" y="2"/>
                </a:cxn>
                <a:cxn ang="0">
                  <a:pos x="0" y="0"/>
                </a:cxn>
              </a:cxnLst>
              <a:rect l="0" t="0" r="r" b="b"/>
              <a:pathLst>
                <a:path w="74" h="356">
                  <a:moveTo>
                    <a:pt x="0" y="0"/>
                  </a:moveTo>
                  <a:lnTo>
                    <a:pt x="17" y="15"/>
                  </a:lnTo>
                  <a:lnTo>
                    <a:pt x="31" y="32"/>
                  </a:lnTo>
                  <a:lnTo>
                    <a:pt x="43" y="49"/>
                  </a:lnTo>
                  <a:lnTo>
                    <a:pt x="53" y="66"/>
                  </a:lnTo>
                  <a:lnTo>
                    <a:pt x="60" y="84"/>
                  </a:lnTo>
                  <a:lnTo>
                    <a:pt x="66" y="98"/>
                  </a:lnTo>
                  <a:lnTo>
                    <a:pt x="70" y="112"/>
                  </a:lnTo>
                  <a:lnTo>
                    <a:pt x="72" y="122"/>
                  </a:lnTo>
                  <a:lnTo>
                    <a:pt x="74" y="129"/>
                  </a:lnTo>
                  <a:lnTo>
                    <a:pt x="74" y="131"/>
                  </a:lnTo>
                  <a:lnTo>
                    <a:pt x="52" y="356"/>
                  </a:lnTo>
                  <a:lnTo>
                    <a:pt x="54" y="308"/>
                  </a:lnTo>
                  <a:lnTo>
                    <a:pt x="55" y="263"/>
                  </a:lnTo>
                  <a:lnTo>
                    <a:pt x="54" y="223"/>
                  </a:lnTo>
                  <a:lnTo>
                    <a:pt x="53" y="187"/>
                  </a:lnTo>
                  <a:lnTo>
                    <a:pt x="49" y="155"/>
                  </a:lnTo>
                  <a:lnTo>
                    <a:pt x="46" y="126"/>
                  </a:lnTo>
                  <a:lnTo>
                    <a:pt x="41" y="101"/>
                  </a:lnTo>
                  <a:lnTo>
                    <a:pt x="35" y="79"/>
                  </a:lnTo>
                  <a:lnTo>
                    <a:pt x="30" y="60"/>
                  </a:lnTo>
                  <a:lnTo>
                    <a:pt x="25" y="45"/>
                  </a:lnTo>
                  <a:lnTo>
                    <a:pt x="19" y="32"/>
                  </a:lnTo>
                  <a:lnTo>
                    <a:pt x="15" y="21"/>
                  </a:lnTo>
                  <a:lnTo>
                    <a:pt x="9" y="13"/>
                  </a:lnTo>
                  <a:lnTo>
                    <a:pt x="6" y="7"/>
                  </a:lnTo>
                  <a:lnTo>
                    <a:pt x="3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126">
                <a:alpha val="64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396">
              <a:extLst>
                <a:ext uri="{FF2B5EF4-FFF2-40B4-BE49-F238E27FC236}">
                  <a16:creationId xmlns:a16="http://schemas.microsoft.com/office/drawing/2014/main" id="{55E50768-E8AA-1340-BEAE-77465884B9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4240" y="4629156"/>
              <a:ext cx="136425" cy="36730"/>
            </a:xfrm>
            <a:custGeom>
              <a:avLst/>
              <a:gdLst/>
              <a:ahLst/>
              <a:cxnLst>
                <a:cxn ang="0">
                  <a:pos x="104" y="0"/>
                </a:cxn>
                <a:cxn ang="0">
                  <a:pos x="103" y="7"/>
                </a:cxn>
                <a:cxn ang="0">
                  <a:pos x="98" y="14"/>
                </a:cxn>
                <a:cxn ang="0">
                  <a:pos x="90" y="19"/>
                </a:cxn>
                <a:cxn ang="0">
                  <a:pos x="81" y="23"/>
                </a:cxn>
                <a:cxn ang="0">
                  <a:pos x="70" y="26"/>
                </a:cxn>
                <a:cxn ang="0">
                  <a:pos x="47" y="27"/>
                </a:cxn>
                <a:cxn ang="0">
                  <a:pos x="38" y="28"/>
                </a:cxn>
                <a:cxn ang="0">
                  <a:pos x="16" y="28"/>
                </a:cxn>
                <a:cxn ang="0">
                  <a:pos x="8" y="27"/>
                </a:cxn>
                <a:cxn ang="0">
                  <a:pos x="2" y="25"/>
                </a:cxn>
                <a:cxn ang="0">
                  <a:pos x="0" y="19"/>
                </a:cxn>
                <a:cxn ang="0">
                  <a:pos x="0" y="12"/>
                </a:cxn>
                <a:cxn ang="0">
                  <a:pos x="1" y="7"/>
                </a:cxn>
                <a:cxn ang="0">
                  <a:pos x="3" y="11"/>
                </a:cxn>
                <a:cxn ang="0">
                  <a:pos x="8" y="14"/>
                </a:cxn>
                <a:cxn ang="0">
                  <a:pos x="14" y="17"/>
                </a:cxn>
                <a:cxn ang="0">
                  <a:pos x="22" y="18"/>
                </a:cxn>
                <a:cxn ang="0">
                  <a:pos x="33" y="18"/>
                </a:cxn>
                <a:cxn ang="0">
                  <a:pos x="45" y="17"/>
                </a:cxn>
                <a:cxn ang="0">
                  <a:pos x="59" y="16"/>
                </a:cxn>
                <a:cxn ang="0">
                  <a:pos x="73" y="13"/>
                </a:cxn>
                <a:cxn ang="0">
                  <a:pos x="86" y="10"/>
                </a:cxn>
                <a:cxn ang="0">
                  <a:pos x="96" y="6"/>
                </a:cxn>
                <a:cxn ang="0">
                  <a:pos x="104" y="0"/>
                </a:cxn>
              </a:cxnLst>
              <a:rect l="0" t="0" r="r" b="b"/>
              <a:pathLst>
                <a:path w="104" h="28">
                  <a:moveTo>
                    <a:pt x="104" y="0"/>
                  </a:moveTo>
                  <a:lnTo>
                    <a:pt x="103" y="7"/>
                  </a:lnTo>
                  <a:lnTo>
                    <a:pt x="98" y="14"/>
                  </a:lnTo>
                  <a:lnTo>
                    <a:pt x="90" y="19"/>
                  </a:lnTo>
                  <a:lnTo>
                    <a:pt x="81" y="23"/>
                  </a:lnTo>
                  <a:lnTo>
                    <a:pt x="70" y="26"/>
                  </a:lnTo>
                  <a:lnTo>
                    <a:pt x="47" y="27"/>
                  </a:lnTo>
                  <a:lnTo>
                    <a:pt x="38" y="28"/>
                  </a:lnTo>
                  <a:lnTo>
                    <a:pt x="16" y="28"/>
                  </a:lnTo>
                  <a:lnTo>
                    <a:pt x="8" y="27"/>
                  </a:lnTo>
                  <a:lnTo>
                    <a:pt x="2" y="25"/>
                  </a:lnTo>
                  <a:lnTo>
                    <a:pt x="0" y="19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11"/>
                  </a:lnTo>
                  <a:lnTo>
                    <a:pt x="8" y="14"/>
                  </a:lnTo>
                  <a:lnTo>
                    <a:pt x="14" y="17"/>
                  </a:lnTo>
                  <a:lnTo>
                    <a:pt x="22" y="18"/>
                  </a:lnTo>
                  <a:lnTo>
                    <a:pt x="33" y="18"/>
                  </a:lnTo>
                  <a:lnTo>
                    <a:pt x="45" y="17"/>
                  </a:lnTo>
                  <a:lnTo>
                    <a:pt x="59" y="16"/>
                  </a:lnTo>
                  <a:lnTo>
                    <a:pt x="73" y="13"/>
                  </a:lnTo>
                  <a:lnTo>
                    <a:pt x="86" y="10"/>
                  </a:lnTo>
                  <a:lnTo>
                    <a:pt x="96" y="6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E6934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397">
              <a:extLst>
                <a:ext uri="{FF2B5EF4-FFF2-40B4-BE49-F238E27FC236}">
                  <a16:creationId xmlns:a16="http://schemas.microsoft.com/office/drawing/2014/main" id="{C986A3F7-5E67-A345-8FA3-B88999DC8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7053" y="4406153"/>
              <a:ext cx="30171" cy="8001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23" y="61"/>
                </a:cxn>
                <a:cxn ang="0">
                  <a:pos x="19" y="55"/>
                </a:cxn>
                <a:cxn ang="0">
                  <a:pos x="15" y="45"/>
                </a:cxn>
                <a:cxn ang="0">
                  <a:pos x="10" y="33"/>
                </a:cxn>
                <a:cxn ang="0">
                  <a:pos x="4" y="18"/>
                </a:cxn>
                <a:cxn ang="0">
                  <a:pos x="0" y="3"/>
                </a:cxn>
                <a:cxn ang="0">
                  <a:pos x="3" y="3"/>
                </a:cxn>
                <a:cxn ang="0">
                  <a:pos x="4" y="1"/>
                </a:cxn>
                <a:cxn ang="0">
                  <a:pos x="5" y="0"/>
                </a:cxn>
              </a:cxnLst>
              <a:rect l="0" t="0" r="r" b="b"/>
              <a:pathLst>
                <a:path w="23" h="61">
                  <a:moveTo>
                    <a:pt x="5" y="0"/>
                  </a:moveTo>
                  <a:lnTo>
                    <a:pt x="23" y="61"/>
                  </a:lnTo>
                  <a:lnTo>
                    <a:pt x="19" y="55"/>
                  </a:lnTo>
                  <a:lnTo>
                    <a:pt x="15" y="45"/>
                  </a:lnTo>
                  <a:lnTo>
                    <a:pt x="10" y="33"/>
                  </a:lnTo>
                  <a:lnTo>
                    <a:pt x="4" y="18"/>
                  </a:lnTo>
                  <a:lnTo>
                    <a:pt x="0" y="3"/>
                  </a:lnTo>
                  <a:lnTo>
                    <a:pt x="3" y="3"/>
                  </a:lnTo>
                  <a:lnTo>
                    <a:pt x="4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E6934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B8D9D6F-0C55-1E4A-9845-C48675063ECC}"/>
              </a:ext>
            </a:extLst>
          </p:cNvPr>
          <p:cNvSpPr/>
          <p:nvPr/>
        </p:nvSpPr>
        <p:spPr>
          <a:xfrm>
            <a:off x="7840717" y="5136461"/>
            <a:ext cx="2500426" cy="54220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You </a:t>
            </a:r>
            <a:r>
              <a:rPr lang="en-US" sz="1600" dirty="0" smtClean="0">
                <a:solidFill>
                  <a:schemeClr val="tx1"/>
                </a:solidFill>
              </a:rPr>
              <a:t>receive </a:t>
            </a:r>
            <a:r>
              <a:rPr lang="en-US" sz="1600" b="1" u="sng" dirty="0" smtClean="0">
                <a:solidFill>
                  <a:schemeClr val="tx1"/>
                </a:solidFill>
              </a:rPr>
              <a:t>200 bars for finishing </a:t>
            </a:r>
            <a:r>
              <a:rPr lang="en-US" sz="1600" b="1" u="sng" dirty="0">
                <a:solidFill>
                  <a:schemeClr val="tx1"/>
                </a:solidFill>
              </a:rPr>
              <a:t>Task 2.1</a:t>
            </a: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24DADC09-234C-234A-BB99-6E74A9940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699" y="4717340"/>
            <a:ext cx="1039309" cy="69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015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BB3DC-107B-5E41-8BBE-41FD0F11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17</a:t>
            </a:fld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923204-5250-9446-9F02-F9CBBA31A406}"/>
              </a:ext>
            </a:extLst>
          </p:cNvPr>
          <p:cNvSpPr/>
          <p:nvPr/>
        </p:nvSpPr>
        <p:spPr>
          <a:xfrm>
            <a:off x="0" y="-22206"/>
            <a:ext cx="12192000" cy="11389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10E9CBC-A3D7-1E41-84D5-060B6B227C1D}"/>
              </a:ext>
            </a:extLst>
          </p:cNvPr>
          <p:cNvGrpSpPr/>
          <p:nvPr/>
        </p:nvGrpSpPr>
        <p:grpSpPr>
          <a:xfrm>
            <a:off x="2511994" y="1447175"/>
            <a:ext cx="6949506" cy="4993367"/>
            <a:chOff x="2103327" y="798739"/>
            <a:chExt cx="7982171" cy="573536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F89B4E84-61F7-0D4E-8F87-964437219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1006" y="3612398"/>
              <a:ext cx="908846" cy="532772"/>
            </a:xfrm>
            <a:custGeom>
              <a:avLst/>
              <a:gdLst>
                <a:gd name="T0" fmla="*/ 3090 w 3391"/>
                <a:gd name="T1" fmla="*/ 0 h 1990"/>
                <a:gd name="T2" fmla="*/ 3191 w 3391"/>
                <a:gd name="T3" fmla="*/ 8 h 1990"/>
                <a:gd name="T4" fmla="*/ 3277 w 3391"/>
                <a:gd name="T5" fmla="*/ 30 h 1990"/>
                <a:gd name="T6" fmla="*/ 3348 w 3391"/>
                <a:gd name="T7" fmla="*/ 68 h 1990"/>
                <a:gd name="T8" fmla="*/ 3374 w 3391"/>
                <a:gd name="T9" fmla="*/ 104 h 1990"/>
                <a:gd name="T10" fmla="*/ 3391 w 3391"/>
                <a:gd name="T11" fmla="*/ 160 h 1990"/>
                <a:gd name="T12" fmla="*/ 3381 w 3391"/>
                <a:gd name="T13" fmla="*/ 211 h 1990"/>
                <a:gd name="T14" fmla="*/ 3348 w 3391"/>
                <a:gd name="T15" fmla="*/ 259 h 1990"/>
                <a:gd name="T16" fmla="*/ 3289 w 3391"/>
                <a:gd name="T17" fmla="*/ 306 h 1990"/>
                <a:gd name="T18" fmla="*/ 3205 w 3391"/>
                <a:gd name="T19" fmla="*/ 360 h 1990"/>
                <a:gd name="T20" fmla="*/ 1915 w 3391"/>
                <a:gd name="T21" fmla="*/ 1361 h 1990"/>
                <a:gd name="T22" fmla="*/ 1516 w 3391"/>
                <a:gd name="T23" fmla="*/ 1965 h 1990"/>
                <a:gd name="T24" fmla="*/ 1490 w 3391"/>
                <a:gd name="T25" fmla="*/ 1983 h 1990"/>
                <a:gd name="T26" fmla="*/ 1458 w 3391"/>
                <a:gd name="T27" fmla="*/ 1990 h 1990"/>
                <a:gd name="T28" fmla="*/ 1424 w 3391"/>
                <a:gd name="T29" fmla="*/ 1982 h 1990"/>
                <a:gd name="T30" fmla="*/ 1393 w 3391"/>
                <a:gd name="T31" fmla="*/ 1958 h 1990"/>
                <a:gd name="T32" fmla="*/ 1377 w 3391"/>
                <a:gd name="T33" fmla="*/ 1923 h 1990"/>
                <a:gd name="T34" fmla="*/ 1378 w 3391"/>
                <a:gd name="T35" fmla="*/ 1884 h 1990"/>
                <a:gd name="T36" fmla="*/ 799 w 3391"/>
                <a:gd name="T37" fmla="*/ 1859 h 1990"/>
                <a:gd name="T38" fmla="*/ 658 w 3391"/>
                <a:gd name="T39" fmla="*/ 1958 h 1990"/>
                <a:gd name="T40" fmla="*/ 616 w 3391"/>
                <a:gd name="T41" fmla="*/ 1979 h 1990"/>
                <a:gd name="T42" fmla="*/ 574 w 3391"/>
                <a:gd name="T43" fmla="*/ 1983 h 1990"/>
                <a:gd name="T44" fmla="*/ 543 w 3391"/>
                <a:gd name="T45" fmla="*/ 1970 h 1990"/>
                <a:gd name="T46" fmla="*/ 518 w 3391"/>
                <a:gd name="T47" fmla="*/ 1942 h 1990"/>
                <a:gd name="T48" fmla="*/ 28 w 3391"/>
                <a:gd name="T49" fmla="*/ 1304 h 1990"/>
                <a:gd name="T50" fmla="*/ 14 w 3391"/>
                <a:gd name="T51" fmla="*/ 1273 h 1990"/>
                <a:gd name="T52" fmla="*/ 3 w 3391"/>
                <a:gd name="T53" fmla="*/ 1232 h 1990"/>
                <a:gd name="T54" fmla="*/ 0 w 3391"/>
                <a:gd name="T55" fmla="*/ 1189 h 1990"/>
                <a:gd name="T56" fmla="*/ 9 w 3391"/>
                <a:gd name="T57" fmla="*/ 1145 h 1990"/>
                <a:gd name="T58" fmla="*/ 34 w 3391"/>
                <a:gd name="T59" fmla="*/ 1106 h 1990"/>
                <a:gd name="T60" fmla="*/ 75 w 3391"/>
                <a:gd name="T61" fmla="*/ 1079 h 1990"/>
                <a:gd name="T62" fmla="*/ 130 w 3391"/>
                <a:gd name="T63" fmla="*/ 1069 h 1990"/>
                <a:gd name="T64" fmla="*/ 198 w 3391"/>
                <a:gd name="T65" fmla="*/ 1075 h 1990"/>
                <a:gd name="T66" fmla="*/ 280 w 3391"/>
                <a:gd name="T67" fmla="*/ 1096 h 1990"/>
                <a:gd name="T68" fmla="*/ 376 w 3391"/>
                <a:gd name="T69" fmla="*/ 1133 h 1990"/>
                <a:gd name="T70" fmla="*/ 529 w 3391"/>
                <a:gd name="T71" fmla="*/ 1206 h 1990"/>
                <a:gd name="T72" fmla="*/ 740 w 3391"/>
                <a:gd name="T73" fmla="*/ 1305 h 1990"/>
                <a:gd name="T74" fmla="*/ 1350 w 3391"/>
                <a:gd name="T75" fmla="*/ 1012 h 1990"/>
                <a:gd name="T76" fmla="*/ 819 w 3391"/>
                <a:gd name="T77" fmla="*/ 956 h 1990"/>
                <a:gd name="T78" fmla="*/ 787 w 3391"/>
                <a:gd name="T79" fmla="*/ 936 h 1990"/>
                <a:gd name="T80" fmla="*/ 767 w 3391"/>
                <a:gd name="T81" fmla="*/ 902 h 1990"/>
                <a:gd name="T82" fmla="*/ 765 w 3391"/>
                <a:gd name="T83" fmla="*/ 862 h 1990"/>
                <a:gd name="T84" fmla="*/ 783 w 3391"/>
                <a:gd name="T85" fmla="*/ 825 h 1990"/>
                <a:gd name="T86" fmla="*/ 813 w 3391"/>
                <a:gd name="T87" fmla="*/ 802 h 1990"/>
                <a:gd name="T88" fmla="*/ 2043 w 3391"/>
                <a:gd name="T89" fmla="*/ 538 h 1990"/>
                <a:gd name="T90" fmla="*/ 2696 w 3391"/>
                <a:gd name="T91" fmla="*/ 94 h 1990"/>
                <a:gd name="T92" fmla="*/ 2773 w 3391"/>
                <a:gd name="T93" fmla="*/ 58 h 1990"/>
                <a:gd name="T94" fmla="*/ 2869 w 3391"/>
                <a:gd name="T95" fmla="*/ 29 h 1990"/>
                <a:gd name="T96" fmla="*/ 2977 w 3391"/>
                <a:gd name="T97" fmla="*/ 8 h 1990"/>
                <a:gd name="T98" fmla="*/ 3090 w 3391"/>
                <a:gd name="T99" fmla="*/ 0 h 1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91" h="1990">
                  <a:moveTo>
                    <a:pt x="3090" y="0"/>
                  </a:moveTo>
                  <a:lnTo>
                    <a:pt x="3090" y="0"/>
                  </a:lnTo>
                  <a:lnTo>
                    <a:pt x="3141" y="3"/>
                  </a:lnTo>
                  <a:lnTo>
                    <a:pt x="3191" y="8"/>
                  </a:lnTo>
                  <a:lnTo>
                    <a:pt x="3236" y="17"/>
                  </a:lnTo>
                  <a:lnTo>
                    <a:pt x="3277" y="30"/>
                  </a:lnTo>
                  <a:lnTo>
                    <a:pt x="3315" y="47"/>
                  </a:lnTo>
                  <a:lnTo>
                    <a:pt x="3348" y="68"/>
                  </a:lnTo>
                  <a:lnTo>
                    <a:pt x="3356" y="74"/>
                  </a:lnTo>
                  <a:lnTo>
                    <a:pt x="3374" y="104"/>
                  </a:lnTo>
                  <a:lnTo>
                    <a:pt x="3386" y="133"/>
                  </a:lnTo>
                  <a:lnTo>
                    <a:pt x="3391" y="160"/>
                  </a:lnTo>
                  <a:lnTo>
                    <a:pt x="3390" y="187"/>
                  </a:lnTo>
                  <a:lnTo>
                    <a:pt x="3381" y="211"/>
                  </a:lnTo>
                  <a:lnTo>
                    <a:pt x="3368" y="235"/>
                  </a:lnTo>
                  <a:lnTo>
                    <a:pt x="3348" y="259"/>
                  </a:lnTo>
                  <a:lnTo>
                    <a:pt x="3321" y="283"/>
                  </a:lnTo>
                  <a:lnTo>
                    <a:pt x="3289" y="306"/>
                  </a:lnTo>
                  <a:lnTo>
                    <a:pt x="3253" y="329"/>
                  </a:lnTo>
                  <a:lnTo>
                    <a:pt x="3205" y="360"/>
                  </a:lnTo>
                  <a:lnTo>
                    <a:pt x="2153" y="1081"/>
                  </a:lnTo>
                  <a:lnTo>
                    <a:pt x="1915" y="1361"/>
                  </a:lnTo>
                  <a:lnTo>
                    <a:pt x="1527" y="1952"/>
                  </a:lnTo>
                  <a:lnTo>
                    <a:pt x="1516" y="1965"/>
                  </a:lnTo>
                  <a:lnTo>
                    <a:pt x="1505" y="1975"/>
                  </a:lnTo>
                  <a:lnTo>
                    <a:pt x="1490" y="1983"/>
                  </a:lnTo>
                  <a:lnTo>
                    <a:pt x="1474" y="1988"/>
                  </a:lnTo>
                  <a:lnTo>
                    <a:pt x="1458" y="1990"/>
                  </a:lnTo>
                  <a:lnTo>
                    <a:pt x="1440" y="1988"/>
                  </a:lnTo>
                  <a:lnTo>
                    <a:pt x="1424" y="1982"/>
                  </a:lnTo>
                  <a:lnTo>
                    <a:pt x="1406" y="1972"/>
                  </a:lnTo>
                  <a:lnTo>
                    <a:pt x="1393" y="1958"/>
                  </a:lnTo>
                  <a:lnTo>
                    <a:pt x="1383" y="1942"/>
                  </a:lnTo>
                  <a:lnTo>
                    <a:pt x="1377" y="1923"/>
                  </a:lnTo>
                  <a:lnTo>
                    <a:pt x="1375" y="1904"/>
                  </a:lnTo>
                  <a:lnTo>
                    <a:pt x="1378" y="1884"/>
                  </a:lnTo>
                  <a:lnTo>
                    <a:pt x="1478" y="1528"/>
                  </a:lnTo>
                  <a:lnTo>
                    <a:pt x="799" y="1859"/>
                  </a:lnTo>
                  <a:lnTo>
                    <a:pt x="677" y="1944"/>
                  </a:lnTo>
                  <a:lnTo>
                    <a:pt x="658" y="1958"/>
                  </a:lnTo>
                  <a:lnTo>
                    <a:pt x="637" y="1970"/>
                  </a:lnTo>
                  <a:lnTo>
                    <a:pt x="616" y="1979"/>
                  </a:lnTo>
                  <a:lnTo>
                    <a:pt x="596" y="1984"/>
                  </a:lnTo>
                  <a:lnTo>
                    <a:pt x="574" y="1983"/>
                  </a:lnTo>
                  <a:lnTo>
                    <a:pt x="558" y="1978"/>
                  </a:lnTo>
                  <a:lnTo>
                    <a:pt x="543" y="1970"/>
                  </a:lnTo>
                  <a:lnTo>
                    <a:pt x="530" y="1958"/>
                  </a:lnTo>
                  <a:lnTo>
                    <a:pt x="518" y="1942"/>
                  </a:lnTo>
                  <a:lnTo>
                    <a:pt x="35" y="1314"/>
                  </a:lnTo>
                  <a:lnTo>
                    <a:pt x="28" y="1304"/>
                  </a:lnTo>
                  <a:lnTo>
                    <a:pt x="21" y="1289"/>
                  </a:lnTo>
                  <a:lnTo>
                    <a:pt x="14" y="1273"/>
                  </a:lnTo>
                  <a:lnTo>
                    <a:pt x="8" y="1253"/>
                  </a:lnTo>
                  <a:lnTo>
                    <a:pt x="3" y="1232"/>
                  </a:lnTo>
                  <a:lnTo>
                    <a:pt x="1" y="1211"/>
                  </a:lnTo>
                  <a:lnTo>
                    <a:pt x="0" y="1189"/>
                  </a:lnTo>
                  <a:lnTo>
                    <a:pt x="3" y="1166"/>
                  </a:lnTo>
                  <a:lnTo>
                    <a:pt x="9" y="1145"/>
                  </a:lnTo>
                  <a:lnTo>
                    <a:pt x="20" y="1125"/>
                  </a:lnTo>
                  <a:lnTo>
                    <a:pt x="34" y="1106"/>
                  </a:lnTo>
                  <a:lnTo>
                    <a:pt x="53" y="1091"/>
                  </a:lnTo>
                  <a:lnTo>
                    <a:pt x="75" y="1079"/>
                  </a:lnTo>
                  <a:lnTo>
                    <a:pt x="100" y="1072"/>
                  </a:lnTo>
                  <a:lnTo>
                    <a:pt x="130" y="1069"/>
                  </a:lnTo>
                  <a:lnTo>
                    <a:pt x="162" y="1070"/>
                  </a:lnTo>
                  <a:lnTo>
                    <a:pt x="198" y="1075"/>
                  </a:lnTo>
                  <a:lnTo>
                    <a:pt x="237" y="1083"/>
                  </a:lnTo>
                  <a:lnTo>
                    <a:pt x="280" y="1096"/>
                  </a:lnTo>
                  <a:lnTo>
                    <a:pt x="327" y="1112"/>
                  </a:lnTo>
                  <a:lnTo>
                    <a:pt x="376" y="1133"/>
                  </a:lnTo>
                  <a:lnTo>
                    <a:pt x="430" y="1158"/>
                  </a:lnTo>
                  <a:lnTo>
                    <a:pt x="529" y="1206"/>
                  </a:lnTo>
                  <a:lnTo>
                    <a:pt x="633" y="1254"/>
                  </a:lnTo>
                  <a:lnTo>
                    <a:pt x="740" y="1305"/>
                  </a:lnTo>
                  <a:lnTo>
                    <a:pt x="851" y="1356"/>
                  </a:lnTo>
                  <a:lnTo>
                    <a:pt x="1350" y="1012"/>
                  </a:lnTo>
                  <a:lnTo>
                    <a:pt x="837" y="960"/>
                  </a:lnTo>
                  <a:lnTo>
                    <a:pt x="819" y="956"/>
                  </a:lnTo>
                  <a:lnTo>
                    <a:pt x="801" y="948"/>
                  </a:lnTo>
                  <a:lnTo>
                    <a:pt x="787" y="936"/>
                  </a:lnTo>
                  <a:lnTo>
                    <a:pt x="774" y="921"/>
                  </a:lnTo>
                  <a:lnTo>
                    <a:pt x="767" y="902"/>
                  </a:lnTo>
                  <a:lnTo>
                    <a:pt x="763" y="883"/>
                  </a:lnTo>
                  <a:lnTo>
                    <a:pt x="765" y="862"/>
                  </a:lnTo>
                  <a:lnTo>
                    <a:pt x="771" y="842"/>
                  </a:lnTo>
                  <a:lnTo>
                    <a:pt x="783" y="825"/>
                  </a:lnTo>
                  <a:lnTo>
                    <a:pt x="799" y="810"/>
                  </a:lnTo>
                  <a:lnTo>
                    <a:pt x="813" y="802"/>
                  </a:lnTo>
                  <a:lnTo>
                    <a:pt x="829" y="797"/>
                  </a:lnTo>
                  <a:lnTo>
                    <a:pt x="2043" y="538"/>
                  </a:lnTo>
                  <a:lnTo>
                    <a:pt x="2666" y="112"/>
                  </a:lnTo>
                  <a:lnTo>
                    <a:pt x="2696" y="94"/>
                  </a:lnTo>
                  <a:lnTo>
                    <a:pt x="2732" y="76"/>
                  </a:lnTo>
                  <a:lnTo>
                    <a:pt x="2773" y="58"/>
                  </a:lnTo>
                  <a:lnTo>
                    <a:pt x="2820" y="43"/>
                  </a:lnTo>
                  <a:lnTo>
                    <a:pt x="2869" y="29"/>
                  </a:lnTo>
                  <a:lnTo>
                    <a:pt x="2922" y="17"/>
                  </a:lnTo>
                  <a:lnTo>
                    <a:pt x="2977" y="8"/>
                  </a:lnTo>
                  <a:lnTo>
                    <a:pt x="3033" y="3"/>
                  </a:lnTo>
                  <a:lnTo>
                    <a:pt x="3090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751FF7D0-C24A-9749-8B7B-0FF20C1645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86278" y="5317891"/>
              <a:ext cx="409501" cy="528699"/>
            </a:xfrm>
            <a:custGeom>
              <a:avLst/>
              <a:gdLst>
                <a:gd name="T0" fmla="*/ 1248 w 2554"/>
                <a:gd name="T1" fmla="*/ 1765 h 3302"/>
                <a:gd name="T2" fmla="*/ 1248 w 2554"/>
                <a:gd name="T3" fmla="*/ 2995 h 3302"/>
                <a:gd name="T4" fmla="*/ 2246 w 2554"/>
                <a:gd name="T5" fmla="*/ 2380 h 3302"/>
                <a:gd name="T6" fmla="*/ 1248 w 2554"/>
                <a:gd name="T7" fmla="*/ 1765 h 3302"/>
                <a:gd name="T8" fmla="*/ 1248 w 2554"/>
                <a:gd name="T9" fmla="*/ 306 h 3302"/>
                <a:gd name="T10" fmla="*/ 1248 w 2554"/>
                <a:gd name="T11" fmla="*/ 1536 h 3302"/>
                <a:gd name="T12" fmla="*/ 2246 w 2554"/>
                <a:gd name="T13" fmla="*/ 921 h 3302"/>
                <a:gd name="T14" fmla="*/ 1248 w 2554"/>
                <a:gd name="T15" fmla="*/ 306 h 3302"/>
                <a:gd name="T16" fmla="*/ 1094 w 2554"/>
                <a:gd name="T17" fmla="*/ 0 h 3302"/>
                <a:gd name="T18" fmla="*/ 2554 w 2554"/>
                <a:gd name="T19" fmla="*/ 921 h 3302"/>
                <a:gd name="T20" fmla="*/ 1356 w 2554"/>
                <a:gd name="T21" fmla="*/ 1650 h 3302"/>
                <a:gd name="T22" fmla="*/ 2554 w 2554"/>
                <a:gd name="T23" fmla="*/ 2380 h 3302"/>
                <a:gd name="T24" fmla="*/ 1094 w 2554"/>
                <a:gd name="T25" fmla="*/ 3302 h 3302"/>
                <a:gd name="T26" fmla="*/ 1094 w 2554"/>
                <a:gd name="T27" fmla="*/ 1843 h 3302"/>
                <a:gd name="T28" fmla="*/ 80 w 2554"/>
                <a:gd name="T29" fmla="*/ 2443 h 3302"/>
                <a:gd name="T30" fmla="*/ 0 w 2554"/>
                <a:gd name="T31" fmla="*/ 2311 h 3302"/>
                <a:gd name="T32" fmla="*/ 1065 w 2554"/>
                <a:gd name="T33" fmla="*/ 1650 h 3302"/>
                <a:gd name="T34" fmla="*/ 0 w 2554"/>
                <a:gd name="T35" fmla="*/ 989 h 3302"/>
                <a:gd name="T36" fmla="*/ 80 w 2554"/>
                <a:gd name="T37" fmla="*/ 857 h 3302"/>
                <a:gd name="T38" fmla="*/ 1094 w 2554"/>
                <a:gd name="T39" fmla="*/ 1458 h 3302"/>
                <a:gd name="T40" fmla="*/ 1094 w 2554"/>
                <a:gd name="T41" fmla="*/ 0 h 3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54" h="3302">
                  <a:moveTo>
                    <a:pt x="1248" y="1765"/>
                  </a:moveTo>
                  <a:lnTo>
                    <a:pt x="1248" y="2995"/>
                  </a:lnTo>
                  <a:lnTo>
                    <a:pt x="2246" y="2380"/>
                  </a:lnTo>
                  <a:lnTo>
                    <a:pt x="1248" y="1765"/>
                  </a:lnTo>
                  <a:close/>
                  <a:moveTo>
                    <a:pt x="1248" y="306"/>
                  </a:moveTo>
                  <a:lnTo>
                    <a:pt x="1248" y="1536"/>
                  </a:lnTo>
                  <a:lnTo>
                    <a:pt x="2246" y="921"/>
                  </a:lnTo>
                  <a:lnTo>
                    <a:pt x="1248" y="306"/>
                  </a:lnTo>
                  <a:close/>
                  <a:moveTo>
                    <a:pt x="1094" y="0"/>
                  </a:moveTo>
                  <a:lnTo>
                    <a:pt x="2554" y="921"/>
                  </a:lnTo>
                  <a:lnTo>
                    <a:pt x="1356" y="1650"/>
                  </a:lnTo>
                  <a:lnTo>
                    <a:pt x="2554" y="2380"/>
                  </a:lnTo>
                  <a:lnTo>
                    <a:pt x="1094" y="3302"/>
                  </a:lnTo>
                  <a:lnTo>
                    <a:pt x="1094" y="1843"/>
                  </a:lnTo>
                  <a:lnTo>
                    <a:pt x="80" y="2443"/>
                  </a:lnTo>
                  <a:lnTo>
                    <a:pt x="0" y="2311"/>
                  </a:lnTo>
                  <a:lnTo>
                    <a:pt x="1065" y="1650"/>
                  </a:lnTo>
                  <a:lnTo>
                    <a:pt x="0" y="989"/>
                  </a:lnTo>
                  <a:lnTo>
                    <a:pt x="80" y="857"/>
                  </a:lnTo>
                  <a:lnTo>
                    <a:pt x="1094" y="1458"/>
                  </a:lnTo>
                  <a:lnTo>
                    <a:pt x="1094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reeform 16">
              <a:extLst>
                <a:ext uri="{FF2B5EF4-FFF2-40B4-BE49-F238E27FC236}">
                  <a16:creationId xmlns:a16="http://schemas.microsoft.com/office/drawing/2014/main" id="{D778D7CB-FCBB-5B42-8CF2-4942A1679A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70297" y="4987641"/>
              <a:ext cx="1467189" cy="783715"/>
            </a:xfrm>
            <a:custGeom>
              <a:avLst/>
              <a:gdLst>
                <a:gd name="T0" fmla="*/ 2734 w 3546"/>
                <a:gd name="T1" fmla="*/ 1075 h 1715"/>
                <a:gd name="T2" fmla="*/ 2674 w 3546"/>
                <a:gd name="T3" fmla="*/ 1378 h 1715"/>
                <a:gd name="T4" fmla="*/ 2875 w 3546"/>
                <a:gd name="T5" fmla="*/ 1539 h 1715"/>
                <a:gd name="T6" fmla="*/ 3158 w 3546"/>
                <a:gd name="T7" fmla="*/ 1479 h 1715"/>
                <a:gd name="T8" fmla="*/ 3260 w 3546"/>
                <a:gd name="T9" fmla="*/ 1226 h 1715"/>
                <a:gd name="T10" fmla="*/ 3087 w 3546"/>
                <a:gd name="T11" fmla="*/ 1013 h 1715"/>
                <a:gd name="T12" fmla="*/ 360 w 3546"/>
                <a:gd name="T13" fmla="*/ 1013 h 1715"/>
                <a:gd name="T14" fmla="*/ 185 w 3546"/>
                <a:gd name="T15" fmla="*/ 1226 h 1715"/>
                <a:gd name="T16" fmla="*/ 287 w 3546"/>
                <a:gd name="T17" fmla="*/ 1479 h 1715"/>
                <a:gd name="T18" fmla="*/ 578 w 3546"/>
                <a:gd name="T19" fmla="*/ 1537 h 1715"/>
                <a:gd name="T20" fmla="*/ 784 w 3546"/>
                <a:gd name="T21" fmla="*/ 1349 h 1715"/>
                <a:gd name="T22" fmla="*/ 732 w 3546"/>
                <a:gd name="T23" fmla="*/ 1095 h 1715"/>
                <a:gd name="T24" fmla="*/ 490 w 3546"/>
                <a:gd name="T25" fmla="*/ 987 h 1715"/>
                <a:gd name="T26" fmla="*/ 1307 w 3546"/>
                <a:gd name="T27" fmla="*/ 1 h 1715"/>
                <a:gd name="T28" fmla="*/ 1311 w 3546"/>
                <a:gd name="T29" fmla="*/ 71 h 1715"/>
                <a:gd name="T30" fmla="*/ 1218 w 3546"/>
                <a:gd name="T31" fmla="*/ 202 h 1715"/>
                <a:gd name="T32" fmla="*/ 1096 w 3546"/>
                <a:gd name="T33" fmla="*/ 338 h 1715"/>
                <a:gd name="T34" fmla="*/ 1016 w 3546"/>
                <a:gd name="T35" fmla="*/ 419 h 1715"/>
                <a:gd name="T36" fmla="*/ 1068 w 3546"/>
                <a:gd name="T37" fmla="*/ 391 h 1715"/>
                <a:gd name="T38" fmla="*/ 1294 w 3546"/>
                <a:gd name="T39" fmla="*/ 286 h 1715"/>
                <a:gd name="T40" fmla="*/ 1606 w 3546"/>
                <a:gd name="T41" fmla="*/ 208 h 1715"/>
                <a:gd name="T42" fmla="*/ 1912 w 3546"/>
                <a:gd name="T43" fmla="*/ 265 h 1715"/>
                <a:gd name="T44" fmla="*/ 2684 w 3546"/>
                <a:gd name="T45" fmla="*/ 430 h 1715"/>
                <a:gd name="T46" fmla="*/ 2849 w 3546"/>
                <a:gd name="T47" fmla="*/ 209 h 1715"/>
                <a:gd name="T48" fmla="*/ 3100 w 3546"/>
                <a:gd name="T49" fmla="*/ 184 h 1715"/>
                <a:gd name="T50" fmla="*/ 3377 w 3546"/>
                <a:gd name="T51" fmla="*/ 193 h 1715"/>
                <a:gd name="T52" fmla="*/ 3541 w 3546"/>
                <a:gd name="T53" fmla="*/ 285 h 1715"/>
                <a:gd name="T54" fmla="*/ 3444 w 3546"/>
                <a:gd name="T55" fmla="*/ 442 h 1715"/>
                <a:gd name="T56" fmla="*/ 3111 w 3546"/>
                <a:gd name="T57" fmla="*/ 614 h 1715"/>
                <a:gd name="T58" fmla="*/ 2703 w 3546"/>
                <a:gd name="T59" fmla="*/ 769 h 1715"/>
                <a:gd name="T60" fmla="*/ 2379 w 3546"/>
                <a:gd name="T61" fmla="*/ 875 h 1715"/>
                <a:gd name="T62" fmla="*/ 2438 w 3546"/>
                <a:gd name="T63" fmla="*/ 1112 h 1715"/>
                <a:gd name="T64" fmla="*/ 2473 w 3546"/>
                <a:gd name="T65" fmla="*/ 1205 h 1715"/>
                <a:gd name="T66" fmla="*/ 2654 w 3546"/>
                <a:gd name="T67" fmla="*/ 917 h 1715"/>
                <a:gd name="T68" fmla="*/ 3014 w 3546"/>
                <a:gd name="T69" fmla="*/ 824 h 1715"/>
                <a:gd name="T70" fmla="*/ 3339 w 3546"/>
                <a:gd name="T71" fmla="*/ 988 h 1715"/>
                <a:gd name="T72" fmla="*/ 3442 w 3546"/>
                <a:gd name="T73" fmla="*/ 1320 h 1715"/>
                <a:gd name="T74" fmla="*/ 3263 w 3546"/>
                <a:gd name="T75" fmla="*/ 1616 h 1715"/>
                <a:gd name="T76" fmla="*/ 2900 w 3546"/>
                <a:gd name="T77" fmla="*/ 1712 h 1715"/>
                <a:gd name="T78" fmla="*/ 2578 w 3546"/>
                <a:gd name="T79" fmla="*/ 1552 h 1715"/>
                <a:gd name="T80" fmla="*/ 801 w 3546"/>
                <a:gd name="T81" fmla="*/ 924 h 1715"/>
                <a:gd name="T82" fmla="*/ 975 w 3546"/>
                <a:gd name="T83" fmla="*/ 1217 h 1715"/>
                <a:gd name="T84" fmla="*/ 870 w 3546"/>
                <a:gd name="T85" fmla="*/ 1547 h 1715"/>
                <a:gd name="T86" fmla="*/ 546 w 3546"/>
                <a:gd name="T87" fmla="*/ 1712 h 1715"/>
                <a:gd name="T88" fmla="*/ 184 w 3546"/>
                <a:gd name="T89" fmla="*/ 1616 h 1715"/>
                <a:gd name="T90" fmla="*/ 3 w 3546"/>
                <a:gd name="T91" fmla="*/ 1320 h 1715"/>
                <a:gd name="T92" fmla="*/ 108 w 3546"/>
                <a:gd name="T93" fmla="*/ 988 h 1715"/>
                <a:gd name="T94" fmla="*/ 432 w 3546"/>
                <a:gd name="T95" fmla="*/ 824 h 1715"/>
                <a:gd name="T96" fmla="*/ 367 w 3546"/>
                <a:gd name="T97" fmla="*/ 770 h 1715"/>
                <a:gd name="T98" fmla="*/ 332 w 3546"/>
                <a:gd name="T99" fmla="*/ 758 h 1715"/>
                <a:gd name="T100" fmla="*/ 276 w 3546"/>
                <a:gd name="T101" fmla="*/ 716 h 1715"/>
                <a:gd name="T102" fmla="*/ 270 w 3546"/>
                <a:gd name="T103" fmla="*/ 630 h 1715"/>
                <a:gd name="T104" fmla="*/ 385 w 3546"/>
                <a:gd name="T105" fmla="*/ 490 h 1715"/>
                <a:gd name="T106" fmla="*/ 695 w 3546"/>
                <a:gd name="T107" fmla="*/ 280 h 1715"/>
                <a:gd name="T108" fmla="*/ 1205 w 3546"/>
                <a:gd name="T109" fmla="*/ 22 h 1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546" h="1715">
                  <a:moveTo>
                    <a:pt x="2957" y="987"/>
                  </a:moveTo>
                  <a:lnTo>
                    <a:pt x="2914" y="989"/>
                  </a:lnTo>
                  <a:lnTo>
                    <a:pt x="2872" y="997"/>
                  </a:lnTo>
                  <a:lnTo>
                    <a:pt x="2834" y="1010"/>
                  </a:lnTo>
                  <a:lnTo>
                    <a:pt x="2797" y="1027"/>
                  </a:lnTo>
                  <a:lnTo>
                    <a:pt x="2763" y="1049"/>
                  </a:lnTo>
                  <a:lnTo>
                    <a:pt x="2734" y="1075"/>
                  </a:lnTo>
                  <a:lnTo>
                    <a:pt x="2708" y="1103"/>
                  </a:lnTo>
                  <a:lnTo>
                    <a:pt x="2686" y="1135"/>
                  </a:lnTo>
                  <a:lnTo>
                    <a:pt x="2669" y="1169"/>
                  </a:lnTo>
                  <a:lnTo>
                    <a:pt x="2657" y="1205"/>
                  </a:lnTo>
                  <a:lnTo>
                    <a:pt x="3047" y="1205"/>
                  </a:lnTo>
                  <a:lnTo>
                    <a:pt x="3047" y="1378"/>
                  </a:lnTo>
                  <a:lnTo>
                    <a:pt x="2674" y="1378"/>
                  </a:lnTo>
                  <a:lnTo>
                    <a:pt x="2692" y="1410"/>
                  </a:lnTo>
                  <a:lnTo>
                    <a:pt x="2714" y="1440"/>
                  </a:lnTo>
                  <a:lnTo>
                    <a:pt x="2740" y="1467"/>
                  </a:lnTo>
                  <a:lnTo>
                    <a:pt x="2769" y="1491"/>
                  </a:lnTo>
                  <a:lnTo>
                    <a:pt x="2802" y="1511"/>
                  </a:lnTo>
                  <a:lnTo>
                    <a:pt x="2837" y="1527"/>
                  </a:lnTo>
                  <a:lnTo>
                    <a:pt x="2875" y="1539"/>
                  </a:lnTo>
                  <a:lnTo>
                    <a:pt x="2915" y="1546"/>
                  </a:lnTo>
                  <a:lnTo>
                    <a:pt x="2957" y="1549"/>
                  </a:lnTo>
                  <a:lnTo>
                    <a:pt x="3002" y="1546"/>
                  </a:lnTo>
                  <a:lnTo>
                    <a:pt x="3045" y="1537"/>
                  </a:lnTo>
                  <a:lnTo>
                    <a:pt x="3087" y="1523"/>
                  </a:lnTo>
                  <a:lnTo>
                    <a:pt x="3124" y="1504"/>
                  </a:lnTo>
                  <a:lnTo>
                    <a:pt x="3158" y="1479"/>
                  </a:lnTo>
                  <a:lnTo>
                    <a:pt x="3189" y="1452"/>
                  </a:lnTo>
                  <a:lnTo>
                    <a:pt x="3214" y="1421"/>
                  </a:lnTo>
                  <a:lnTo>
                    <a:pt x="3235" y="1386"/>
                  </a:lnTo>
                  <a:lnTo>
                    <a:pt x="3251" y="1349"/>
                  </a:lnTo>
                  <a:lnTo>
                    <a:pt x="3260" y="1310"/>
                  </a:lnTo>
                  <a:lnTo>
                    <a:pt x="3264" y="1268"/>
                  </a:lnTo>
                  <a:lnTo>
                    <a:pt x="3260" y="1226"/>
                  </a:lnTo>
                  <a:lnTo>
                    <a:pt x="3251" y="1187"/>
                  </a:lnTo>
                  <a:lnTo>
                    <a:pt x="3235" y="1150"/>
                  </a:lnTo>
                  <a:lnTo>
                    <a:pt x="3214" y="1115"/>
                  </a:lnTo>
                  <a:lnTo>
                    <a:pt x="3189" y="1084"/>
                  </a:lnTo>
                  <a:lnTo>
                    <a:pt x="3158" y="1055"/>
                  </a:lnTo>
                  <a:lnTo>
                    <a:pt x="3124" y="1032"/>
                  </a:lnTo>
                  <a:lnTo>
                    <a:pt x="3087" y="1013"/>
                  </a:lnTo>
                  <a:lnTo>
                    <a:pt x="3045" y="999"/>
                  </a:lnTo>
                  <a:lnTo>
                    <a:pt x="3002" y="990"/>
                  </a:lnTo>
                  <a:lnTo>
                    <a:pt x="2957" y="987"/>
                  </a:lnTo>
                  <a:close/>
                  <a:moveTo>
                    <a:pt x="490" y="987"/>
                  </a:moveTo>
                  <a:lnTo>
                    <a:pt x="444" y="990"/>
                  </a:lnTo>
                  <a:lnTo>
                    <a:pt x="400" y="999"/>
                  </a:lnTo>
                  <a:lnTo>
                    <a:pt x="360" y="1013"/>
                  </a:lnTo>
                  <a:lnTo>
                    <a:pt x="322" y="1032"/>
                  </a:lnTo>
                  <a:lnTo>
                    <a:pt x="288" y="1055"/>
                  </a:lnTo>
                  <a:lnTo>
                    <a:pt x="257" y="1084"/>
                  </a:lnTo>
                  <a:lnTo>
                    <a:pt x="231" y="1115"/>
                  </a:lnTo>
                  <a:lnTo>
                    <a:pt x="210" y="1150"/>
                  </a:lnTo>
                  <a:lnTo>
                    <a:pt x="195" y="1187"/>
                  </a:lnTo>
                  <a:lnTo>
                    <a:pt x="185" y="1226"/>
                  </a:lnTo>
                  <a:lnTo>
                    <a:pt x="182" y="1268"/>
                  </a:lnTo>
                  <a:lnTo>
                    <a:pt x="185" y="1310"/>
                  </a:lnTo>
                  <a:lnTo>
                    <a:pt x="195" y="1349"/>
                  </a:lnTo>
                  <a:lnTo>
                    <a:pt x="210" y="1386"/>
                  </a:lnTo>
                  <a:lnTo>
                    <a:pt x="231" y="1421"/>
                  </a:lnTo>
                  <a:lnTo>
                    <a:pt x="257" y="1452"/>
                  </a:lnTo>
                  <a:lnTo>
                    <a:pt x="287" y="1479"/>
                  </a:lnTo>
                  <a:lnTo>
                    <a:pt x="322" y="1504"/>
                  </a:lnTo>
                  <a:lnTo>
                    <a:pt x="360" y="1523"/>
                  </a:lnTo>
                  <a:lnTo>
                    <a:pt x="400" y="1537"/>
                  </a:lnTo>
                  <a:lnTo>
                    <a:pt x="444" y="1546"/>
                  </a:lnTo>
                  <a:lnTo>
                    <a:pt x="490" y="1549"/>
                  </a:lnTo>
                  <a:lnTo>
                    <a:pt x="535" y="1546"/>
                  </a:lnTo>
                  <a:lnTo>
                    <a:pt x="578" y="1537"/>
                  </a:lnTo>
                  <a:lnTo>
                    <a:pt x="618" y="1523"/>
                  </a:lnTo>
                  <a:lnTo>
                    <a:pt x="657" y="1504"/>
                  </a:lnTo>
                  <a:lnTo>
                    <a:pt x="691" y="1479"/>
                  </a:lnTo>
                  <a:lnTo>
                    <a:pt x="722" y="1452"/>
                  </a:lnTo>
                  <a:lnTo>
                    <a:pt x="747" y="1421"/>
                  </a:lnTo>
                  <a:lnTo>
                    <a:pt x="768" y="1386"/>
                  </a:lnTo>
                  <a:lnTo>
                    <a:pt x="784" y="1349"/>
                  </a:lnTo>
                  <a:lnTo>
                    <a:pt x="793" y="1310"/>
                  </a:lnTo>
                  <a:lnTo>
                    <a:pt x="796" y="1268"/>
                  </a:lnTo>
                  <a:lnTo>
                    <a:pt x="794" y="1229"/>
                  </a:lnTo>
                  <a:lnTo>
                    <a:pt x="785" y="1192"/>
                  </a:lnTo>
                  <a:lnTo>
                    <a:pt x="772" y="1157"/>
                  </a:lnTo>
                  <a:lnTo>
                    <a:pt x="754" y="1125"/>
                  </a:lnTo>
                  <a:lnTo>
                    <a:pt x="732" y="1095"/>
                  </a:lnTo>
                  <a:lnTo>
                    <a:pt x="704" y="1067"/>
                  </a:lnTo>
                  <a:lnTo>
                    <a:pt x="547" y="1301"/>
                  </a:lnTo>
                  <a:lnTo>
                    <a:pt x="431" y="1235"/>
                  </a:lnTo>
                  <a:lnTo>
                    <a:pt x="589" y="1002"/>
                  </a:lnTo>
                  <a:lnTo>
                    <a:pt x="557" y="994"/>
                  </a:lnTo>
                  <a:lnTo>
                    <a:pt x="524" y="988"/>
                  </a:lnTo>
                  <a:lnTo>
                    <a:pt x="490" y="987"/>
                  </a:lnTo>
                  <a:close/>
                  <a:moveTo>
                    <a:pt x="994" y="791"/>
                  </a:moveTo>
                  <a:lnTo>
                    <a:pt x="921" y="813"/>
                  </a:lnTo>
                  <a:lnTo>
                    <a:pt x="1101" y="1310"/>
                  </a:lnTo>
                  <a:lnTo>
                    <a:pt x="1174" y="1288"/>
                  </a:lnTo>
                  <a:lnTo>
                    <a:pt x="994" y="791"/>
                  </a:lnTo>
                  <a:close/>
                  <a:moveTo>
                    <a:pt x="1294" y="0"/>
                  </a:moveTo>
                  <a:lnTo>
                    <a:pt x="1307" y="1"/>
                  </a:lnTo>
                  <a:lnTo>
                    <a:pt x="1317" y="5"/>
                  </a:lnTo>
                  <a:lnTo>
                    <a:pt x="1322" y="11"/>
                  </a:lnTo>
                  <a:lnTo>
                    <a:pt x="1326" y="20"/>
                  </a:lnTo>
                  <a:lnTo>
                    <a:pt x="1326" y="30"/>
                  </a:lnTo>
                  <a:lnTo>
                    <a:pt x="1323" y="43"/>
                  </a:lnTo>
                  <a:lnTo>
                    <a:pt x="1319" y="56"/>
                  </a:lnTo>
                  <a:lnTo>
                    <a:pt x="1311" y="71"/>
                  </a:lnTo>
                  <a:lnTo>
                    <a:pt x="1302" y="88"/>
                  </a:lnTo>
                  <a:lnTo>
                    <a:pt x="1291" y="105"/>
                  </a:lnTo>
                  <a:lnTo>
                    <a:pt x="1279" y="123"/>
                  </a:lnTo>
                  <a:lnTo>
                    <a:pt x="1265" y="142"/>
                  </a:lnTo>
                  <a:lnTo>
                    <a:pt x="1251" y="162"/>
                  </a:lnTo>
                  <a:lnTo>
                    <a:pt x="1234" y="182"/>
                  </a:lnTo>
                  <a:lnTo>
                    <a:pt x="1218" y="202"/>
                  </a:lnTo>
                  <a:lnTo>
                    <a:pt x="1200" y="223"/>
                  </a:lnTo>
                  <a:lnTo>
                    <a:pt x="1183" y="243"/>
                  </a:lnTo>
                  <a:lnTo>
                    <a:pt x="1165" y="264"/>
                  </a:lnTo>
                  <a:lnTo>
                    <a:pt x="1147" y="284"/>
                  </a:lnTo>
                  <a:lnTo>
                    <a:pt x="1130" y="303"/>
                  </a:lnTo>
                  <a:lnTo>
                    <a:pt x="1112" y="321"/>
                  </a:lnTo>
                  <a:lnTo>
                    <a:pt x="1096" y="338"/>
                  </a:lnTo>
                  <a:lnTo>
                    <a:pt x="1080" y="354"/>
                  </a:lnTo>
                  <a:lnTo>
                    <a:pt x="1066" y="369"/>
                  </a:lnTo>
                  <a:lnTo>
                    <a:pt x="1053" y="383"/>
                  </a:lnTo>
                  <a:lnTo>
                    <a:pt x="1041" y="394"/>
                  </a:lnTo>
                  <a:lnTo>
                    <a:pt x="1031" y="405"/>
                  </a:lnTo>
                  <a:lnTo>
                    <a:pt x="1023" y="413"/>
                  </a:lnTo>
                  <a:lnTo>
                    <a:pt x="1016" y="419"/>
                  </a:lnTo>
                  <a:lnTo>
                    <a:pt x="1013" y="422"/>
                  </a:lnTo>
                  <a:lnTo>
                    <a:pt x="1011" y="424"/>
                  </a:lnTo>
                  <a:lnTo>
                    <a:pt x="1014" y="422"/>
                  </a:lnTo>
                  <a:lnTo>
                    <a:pt x="1021" y="418"/>
                  </a:lnTo>
                  <a:lnTo>
                    <a:pt x="1033" y="411"/>
                  </a:lnTo>
                  <a:lnTo>
                    <a:pt x="1048" y="402"/>
                  </a:lnTo>
                  <a:lnTo>
                    <a:pt x="1068" y="391"/>
                  </a:lnTo>
                  <a:lnTo>
                    <a:pt x="1091" y="378"/>
                  </a:lnTo>
                  <a:lnTo>
                    <a:pt x="1119" y="364"/>
                  </a:lnTo>
                  <a:lnTo>
                    <a:pt x="1148" y="349"/>
                  </a:lnTo>
                  <a:lnTo>
                    <a:pt x="1181" y="334"/>
                  </a:lnTo>
                  <a:lnTo>
                    <a:pt x="1217" y="318"/>
                  </a:lnTo>
                  <a:lnTo>
                    <a:pt x="1254" y="302"/>
                  </a:lnTo>
                  <a:lnTo>
                    <a:pt x="1294" y="286"/>
                  </a:lnTo>
                  <a:lnTo>
                    <a:pt x="1335" y="271"/>
                  </a:lnTo>
                  <a:lnTo>
                    <a:pt x="1378" y="257"/>
                  </a:lnTo>
                  <a:lnTo>
                    <a:pt x="1422" y="243"/>
                  </a:lnTo>
                  <a:lnTo>
                    <a:pt x="1467" y="231"/>
                  </a:lnTo>
                  <a:lnTo>
                    <a:pt x="1514" y="221"/>
                  </a:lnTo>
                  <a:lnTo>
                    <a:pt x="1560" y="214"/>
                  </a:lnTo>
                  <a:lnTo>
                    <a:pt x="1606" y="208"/>
                  </a:lnTo>
                  <a:lnTo>
                    <a:pt x="1652" y="206"/>
                  </a:lnTo>
                  <a:lnTo>
                    <a:pt x="1698" y="206"/>
                  </a:lnTo>
                  <a:lnTo>
                    <a:pt x="1744" y="210"/>
                  </a:lnTo>
                  <a:lnTo>
                    <a:pt x="1788" y="217"/>
                  </a:lnTo>
                  <a:lnTo>
                    <a:pt x="1830" y="229"/>
                  </a:lnTo>
                  <a:lnTo>
                    <a:pt x="1872" y="244"/>
                  </a:lnTo>
                  <a:lnTo>
                    <a:pt x="1912" y="265"/>
                  </a:lnTo>
                  <a:lnTo>
                    <a:pt x="1955" y="293"/>
                  </a:lnTo>
                  <a:lnTo>
                    <a:pt x="1995" y="327"/>
                  </a:lnTo>
                  <a:lnTo>
                    <a:pt x="2035" y="365"/>
                  </a:lnTo>
                  <a:lnTo>
                    <a:pt x="2074" y="408"/>
                  </a:lnTo>
                  <a:lnTo>
                    <a:pt x="2111" y="455"/>
                  </a:lnTo>
                  <a:lnTo>
                    <a:pt x="2146" y="504"/>
                  </a:lnTo>
                  <a:lnTo>
                    <a:pt x="2684" y="430"/>
                  </a:lnTo>
                  <a:lnTo>
                    <a:pt x="2760" y="223"/>
                  </a:lnTo>
                  <a:lnTo>
                    <a:pt x="2762" y="223"/>
                  </a:lnTo>
                  <a:lnTo>
                    <a:pt x="2771" y="221"/>
                  </a:lnTo>
                  <a:lnTo>
                    <a:pt x="2784" y="219"/>
                  </a:lnTo>
                  <a:lnTo>
                    <a:pt x="2802" y="216"/>
                  </a:lnTo>
                  <a:lnTo>
                    <a:pt x="2824" y="213"/>
                  </a:lnTo>
                  <a:lnTo>
                    <a:pt x="2849" y="209"/>
                  </a:lnTo>
                  <a:lnTo>
                    <a:pt x="2878" y="205"/>
                  </a:lnTo>
                  <a:lnTo>
                    <a:pt x="2910" y="201"/>
                  </a:lnTo>
                  <a:lnTo>
                    <a:pt x="2945" y="197"/>
                  </a:lnTo>
                  <a:lnTo>
                    <a:pt x="2981" y="193"/>
                  </a:lnTo>
                  <a:lnTo>
                    <a:pt x="3020" y="190"/>
                  </a:lnTo>
                  <a:lnTo>
                    <a:pt x="3059" y="187"/>
                  </a:lnTo>
                  <a:lnTo>
                    <a:pt x="3100" y="184"/>
                  </a:lnTo>
                  <a:lnTo>
                    <a:pt x="3141" y="182"/>
                  </a:lnTo>
                  <a:lnTo>
                    <a:pt x="3182" y="181"/>
                  </a:lnTo>
                  <a:lnTo>
                    <a:pt x="3223" y="181"/>
                  </a:lnTo>
                  <a:lnTo>
                    <a:pt x="3264" y="182"/>
                  </a:lnTo>
                  <a:lnTo>
                    <a:pt x="3303" y="184"/>
                  </a:lnTo>
                  <a:lnTo>
                    <a:pt x="3341" y="188"/>
                  </a:lnTo>
                  <a:lnTo>
                    <a:pt x="3377" y="193"/>
                  </a:lnTo>
                  <a:lnTo>
                    <a:pt x="3410" y="200"/>
                  </a:lnTo>
                  <a:lnTo>
                    <a:pt x="3441" y="209"/>
                  </a:lnTo>
                  <a:lnTo>
                    <a:pt x="3468" y="219"/>
                  </a:lnTo>
                  <a:lnTo>
                    <a:pt x="3493" y="232"/>
                  </a:lnTo>
                  <a:lnTo>
                    <a:pt x="3513" y="248"/>
                  </a:lnTo>
                  <a:lnTo>
                    <a:pt x="3529" y="265"/>
                  </a:lnTo>
                  <a:lnTo>
                    <a:pt x="3541" y="285"/>
                  </a:lnTo>
                  <a:lnTo>
                    <a:pt x="3546" y="307"/>
                  </a:lnTo>
                  <a:lnTo>
                    <a:pt x="3546" y="328"/>
                  </a:lnTo>
                  <a:lnTo>
                    <a:pt x="3538" y="349"/>
                  </a:lnTo>
                  <a:lnTo>
                    <a:pt x="3523" y="372"/>
                  </a:lnTo>
                  <a:lnTo>
                    <a:pt x="3502" y="395"/>
                  </a:lnTo>
                  <a:lnTo>
                    <a:pt x="3476" y="418"/>
                  </a:lnTo>
                  <a:lnTo>
                    <a:pt x="3444" y="442"/>
                  </a:lnTo>
                  <a:lnTo>
                    <a:pt x="3407" y="467"/>
                  </a:lnTo>
                  <a:lnTo>
                    <a:pt x="3366" y="491"/>
                  </a:lnTo>
                  <a:lnTo>
                    <a:pt x="3321" y="516"/>
                  </a:lnTo>
                  <a:lnTo>
                    <a:pt x="3273" y="541"/>
                  </a:lnTo>
                  <a:lnTo>
                    <a:pt x="3221" y="565"/>
                  </a:lnTo>
                  <a:lnTo>
                    <a:pt x="3167" y="590"/>
                  </a:lnTo>
                  <a:lnTo>
                    <a:pt x="3111" y="614"/>
                  </a:lnTo>
                  <a:lnTo>
                    <a:pt x="3054" y="638"/>
                  </a:lnTo>
                  <a:lnTo>
                    <a:pt x="2995" y="662"/>
                  </a:lnTo>
                  <a:lnTo>
                    <a:pt x="2936" y="685"/>
                  </a:lnTo>
                  <a:lnTo>
                    <a:pt x="2877" y="707"/>
                  </a:lnTo>
                  <a:lnTo>
                    <a:pt x="2817" y="728"/>
                  </a:lnTo>
                  <a:lnTo>
                    <a:pt x="2759" y="749"/>
                  </a:lnTo>
                  <a:lnTo>
                    <a:pt x="2703" y="769"/>
                  </a:lnTo>
                  <a:lnTo>
                    <a:pt x="2648" y="788"/>
                  </a:lnTo>
                  <a:lnTo>
                    <a:pt x="2594" y="805"/>
                  </a:lnTo>
                  <a:lnTo>
                    <a:pt x="2544" y="822"/>
                  </a:lnTo>
                  <a:lnTo>
                    <a:pt x="2497" y="837"/>
                  </a:lnTo>
                  <a:lnTo>
                    <a:pt x="2453" y="851"/>
                  </a:lnTo>
                  <a:lnTo>
                    <a:pt x="2413" y="863"/>
                  </a:lnTo>
                  <a:lnTo>
                    <a:pt x="2379" y="875"/>
                  </a:lnTo>
                  <a:lnTo>
                    <a:pt x="2349" y="884"/>
                  </a:lnTo>
                  <a:lnTo>
                    <a:pt x="2367" y="928"/>
                  </a:lnTo>
                  <a:lnTo>
                    <a:pt x="2385" y="969"/>
                  </a:lnTo>
                  <a:lnTo>
                    <a:pt x="2400" y="1009"/>
                  </a:lnTo>
                  <a:lnTo>
                    <a:pt x="2413" y="1046"/>
                  </a:lnTo>
                  <a:lnTo>
                    <a:pt x="2427" y="1081"/>
                  </a:lnTo>
                  <a:lnTo>
                    <a:pt x="2438" y="1112"/>
                  </a:lnTo>
                  <a:lnTo>
                    <a:pt x="2446" y="1139"/>
                  </a:lnTo>
                  <a:lnTo>
                    <a:pt x="2454" y="1162"/>
                  </a:lnTo>
                  <a:lnTo>
                    <a:pt x="2460" y="1180"/>
                  </a:lnTo>
                  <a:lnTo>
                    <a:pt x="2464" y="1194"/>
                  </a:lnTo>
                  <a:lnTo>
                    <a:pt x="2467" y="1202"/>
                  </a:lnTo>
                  <a:lnTo>
                    <a:pt x="2468" y="1205"/>
                  </a:lnTo>
                  <a:lnTo>
                    <a:pt x="2473" y="1205"/>
                  </a:lnTo>
                  <a:lnTo>
                    <a:pt x="2484" y="1156"/>
                  </a:lnTo>
                  <a:lnTo>
                    <a:pt x="2500" y="1109"/>
                  </a:lnTo>
                  <a:lnTo>
                    <a:pt x="2521" y="1064"/>
                  </a:lnTo>
                  <a:lnTo>
                    <a:pt x="2548" y="1022"/>
                  </a:lnTo>
                  <a:lnTo>
                    <a:pt x="2580" y="984"/>
                  </a:lnTo>
                  <a:lnTo>
                    <a:pt x="2615" y="948"/>
                  </a:lnTo>
                  <a:lnTo>
                    <a:pt x="2654" y="917"/>
                  </a:lnTo>
                  <a:lnTo>
                    <a:pt x="2698" y="889"/>
                  </a:lnTo>
                  <a:lnTo>
                    <a:pt x="2745" y="864"/>
                  </a:lnTo>
                  <a:lnTo>
                    <a:pt x="2794" y="846"/>
                  </a:lnTo>
                  <a:lnTo>
                    <a:pt x="2846" y="832"/>
                  </a:lnTo>
                  <a:lnTo>
                    <a:pt x="2901" y="824"/>
                  </a:lnTo>
                  <a:lnTo>
                    <a:pt x="2957" y="821"/>
                  </a:lnTo>
                  <a:lnTo>
                    <a:pt x="3014" y="824"/>
                  </a:lnTo>
                  <a:lnTo>
                    <a:pt x="3069" y="832"/>
                  </a:lnTo>
                  <a:lnTo>
                    <a:pt x="3122" y="847"/>
                  </a:lnTo>
                  <a:lnTo>
                    <a:pt x="3171" y="867"/>
                  </a:lnTo>
                  <a:lnTo>
                    <a:pt x="3219" y="891"/>
                  </a:lnTo>
                  <a:lnTo>
                    <a:pt x="3263" y="919"/>
                  </a:lnTo>
                  <a:lnTo>
                    <a:pt x="3302" y="952"/>
                  </a:lnTo>
                  <a:lnTo>
                    <a:pt x="3339" y="988"/>
                  </a:lnTo>
                  <a:lnTo>
                    <a:pt x="3369" y="1028"/>
                  </a:lnTo>
                  <a:lnTo>
                    <a:pt x="3396" y="1071"/>
                  </a:lnTo>
                  <a:lnTo>
                    <a:pt x="3417" y="1118"/>
                  </a:lnTo>
                  <a:lnTo>
                    <a:pt x="3432" y="1166"/>
                  </a:lnTo>
                  <a:lnTo>
                    <a:pt x="3442" y="1216"/>
                  </a:lnTo>
                  <a:lnTo>
                    <a:pt x="3445" y="1268"/>
                  </a:lnTo>
                  <a:lnTo>
                    <a:pt x="3442" y="1320"/>
                  </a:lnTo>
                  <a:lnTo>
                    <a:pt x="3432" y="1370"/>
                  </a:lnTo>
                  <a:lnTo>
                    <a:pt x="3417" y="1418"/>
                  </a:lnTo>
                  <a:lnTo>
                    <a:pt x="3396" y="1464"/>
                  </a:lnTo>
                  <a:lnTo>
                    <a:pt x="3369" y="1508"/>
                  </a:lnTo>
                  <a:lnTo>
                    <a:pt x="3337" y="1548"/>
                  </a:lnTo>
                  <a:lnTo>
                    <a:pt x="3302" y="1584"/>
                  </a:lnTo>
                  <a:lnTo>
                    <a:pt x="3263" y="1616"/>
                  </a:lnTo>
                  <a:lnTo>
                    <a:pt x="3219" y="1645"/>
                  </a:lnTo>
                  <a:lnTo>
                    <a:pt x="3171" y="1669"/>
                  </a:lnTo>
                  <a:lnTo>
                    <a:pt x="3121" y="1688"/>
                  </a:lnTo>
                  <a:lnTo>
                    <a:pt x="3068" y="1703"/>
                  </a:lnTo>
                  <a:lnTo>
                    <a:pt x="3013" y="1712"/>
                  </a:lnTo>
                  <a:lnTo>
                    <a:pt x="2957" y="1715"/>
                  </a:lnTo>
                  <a:lnTo>
                    <a:pt x="2900" y="1712"/>
                  </a:lnTo>
                  <a:lnTo>
                    <a:pt x="2846" y="1704"/>
                  </a:lnTo>
                  <a:lnTo>
                    <a:pt x="2794" y="1689"/>
                  </a:lnTo>
                  <a:lnTo>
                    <a:pt x="2745" y="1670"/>
                  </a:lnTo>
                  <a:lnTo>
                    <a:pt x="2697" y="1647"/>
                  </a:lnTo>
                  <a:lnTo>
                    <a:pt x="2654" y="1619"/>
                  </a:lnTo>
                  <a:lnTo>
                    <a:pt x="2615" y="1587"/>
                  </a:lnTo>
                  <a:lnTo>
                    <a:pt x="2578" y="1552"/>
                  </a:lnTo>
                  <a:lnTo>
                    <a:pt x="2548" y="1513"/>
                  </a:lnTo>
                  <a:lnTo>
                    <a:pt x="2521" y="1470"/>
                  </a:lnTo>
                  <a:lnTo>
                    <a:pt x="2499" y="1425"/>
                  </a:lnTo>
                  <a:lnTo>
                    <a:pt x="2483" y="1378"/>
                  </a:lnTo>
                  <a:lnTo>
                    <a:pt x="1064" y="1378"/>
                  </a:lnTo>
                  <a:lnTo>
                    <a:pt x="853" y="847"/>
                  </a:lnTo>
                  <a:lnTo>
                    <a:pt x="801" y="924"/>
                  </a:lnTo>
                  <a:lnTo>
                    <a:pt x="839" y="956"/>
                  </a:lnTo>
                  <a:lnTo>
                    <a:pt x="875" y="992"/>
                  </a:lnTo>
                  <a:lnTo>
                    <a:pt x="904" y="1032"/>
                  </a:lnTo>
                  <a:lnTo>
                    <a:pt x="931" y="1075"/>
                  </a:lnTo>
                  <a:lnTo>
                    <a:pt x="950" y="1120"/>
                  </a:lnTo>
                  <a:lnTo>
                    <a:pt x="966" y="1167"/>
                  </a:lnTo>
                  <a:lnTo>
                    <a:pt x="975" y="1217"/>
                  </a:lnTo>
                  <a:lnTo>
                    <a:pt x="978" y="1268"/>
                  </a:lnTo>
                  <a:lnTo>
                    <a:pt x="975" y="1320"/>
                  </a:lnTo>
                  <a:lnTo>
                    <a:pt x="965" y="1370"/>
                  </a:lnTo>
                  <a:lnTo>
                    <a:pt x="949" y="1418"/>
                  </a:lnTo>
                  <a:lnTo>
                    <a:pt x="928" y="1464"/>
                  </a:lnTo>
                  <a:lnTo>
                    <a:pt x="902" y="1508"/>
                  </a:lnTo>
                  <a:lnTo>
                    <a:pt x="870" y="1547"/>
                  </a:lnTo>
                  <a:lnTo>
                    <a:pt x="835" y="1584"/>
                  </a:lnTo>
                  <a:lnTo>
                    <a:pt x="795" y="1616"/>
                  </a:lnTo>
                  <a:lnTo>
                    <a:pt x="751" y="1645"/>
                  </a:lnTo>
                  <a:lnTo>
                    <a:pt x="704" y="1669"/>
                  </a:lnTo>
                  <a:lnTo>
                    <a:pt x="653" y="1688"/>
                  </a:lnTo>
                  <a:lnTo>
                    <a:pt x="601" y="1703"/>
                  </a:lnTo>
                  <a:lnTo>
                    <a:pt x="546" y="1712"/>
                  </a:lnTo>
                  <a:lnTo>
                    <a:pt x="490" y="1715"/>
                  </a:lnTo>
                  <a:lnTo>
                    <a:pt x="432" y="1712"/>
                  </a:lnTo>
                  <a:lnTo>
                    <a:pt x="377" y="1703"/>
                  </a:lnTo>
                  <a:lnTo>
                    <a:pt x="325" y="1688"/>
                  </a:lnTo>
                  <a:lnTo>
                    <a:pt x="274" y="1669"/>
                  </a:lnTo>
                  <a:lnTo>
                    <a:pt x="227" y="1645"/>
                  </a:lnTo>
                  <a:lnTo>
                    <a:pt x="184" y="1616"/>
                  </a:lnTo>
                  <a:lnTo>
                    <a:pt x="143" y="1584"/>
                  </a:lnTo>
                  <a:lnTo>
                    <a:pt x="108" y="1547"/>
                  </a:lnTo>
                  <a:lnTo>
                    <a:pt x="76" y="1508"/>
                  </a:lnTo>
                  <a:lnTo>
                    <a:pt x="50" y="1464"/>
                  </a:lnTo>
                  <a:lnTo>
                    <a:pt x="29" y="1418"/>
                  </a:lnTo>
                  <a:lnTo>
                    <a:pt x="13" y="1370"/>
                  </a:lnTo>
                  <a:lnTo>
                    <a:pt x="3" y="1320"/>
                  </a:lnTo>
                  <a:lnTo>
                    <a:pt x="0" y="1268"/>
                  </a:lnTo>
                  <a:lnTo>
                    <a:pt x="3" y="1216"/>
                  </a:lnTo>
                  <a:lnTo>
                    <a:pt x="13" y="1165"/>
                  </a:lnTo>
                  <a:lnTo>
                    <a:pt x="29" y="1117"/>
                  </a:lnTo>
                  <a:lnTo>
                    <a:pt x="50" y="1071"/>
                  </a:lnTo>
                  <a:lnTo>
                    <a:pt x="76" y="1028"/>
                  </a:lnTo>
                  <a:lnTo>
                    <a:pt x="108" y="988"/>
                  </a:lnTo>
                  <a:lnTo>
                    <a:pt x="143" y="952"/>
                  </a:lnTo>
                  <a:lnTo>
                    <a:pt x="184" y="919"/>
                  </a:lnTo>
                  <a:lnTo>
                    <a:pt x="227" y="891"/>
                  </a:lnTo>
                  <a:lnTo>
                    <a:pt x="274" y="867"/>
                  </a:lnTo>
                  <a:lnTo>
                    <a:pt x="325" y="847"/>
                  </a:lnTo>
                  <a:lnTo>
                    <a:pt x="377" y="832"/>
                  </a:lnTo>
                  <a:lnTo>
                    <a:pt x="432" y="824"/>
                  </a:lnTo>
                  <a:lnTo>
                    <a:pt x="490" y="821"/>
                  </a:lnTo>
                  <a:lnTo>
                    <a:pt x="540" y="823"/>
                  </a:lnTo>
                  <a:lnTo>
                    <a:pt x="591" y="830"/>
                  </a:lnTo>
                  <a:lnTo>
                    <a:pt x="639" y="842"/>
                  </a:lnTo>
                  <a:lnTo>
                    <a:pt x="684" y="858"/>
                  </a:lnTo>
                  <a:lnTo>
                    <a:pt x="745" y="770"/>
                  </a:lnTo>
                  <a:lnTo>
                    <a:pt x="367" y="770"/>
                  </a:lnTo>
                  <a:lnTo>
                    <a:pt x="366" y="770"/>
                  </a:lnTo>
                  <a:lnTo>
                    <a:pt x="364" y="769"/>
                  </a:lnTo>
                  <a:lnTo>
                    <a:pt x="360" y="768"/>
                  </a:lnTo>
                  <a:lnTo>
                    <a:pt x="354" y="766"/>
                  </a:lnTo>
                  <a:lnTo>
                    <a:pt x="348" y="764"/>
                  </a:lnTo>
                  <a:lnTo>
                    <a:pt x="341" y="762"/>
                  </a:lnTo>
                  <a:lnTo>
                    <a:pt x="332" y="758"/>
                  </a:lnTo>
                  <a:lnTo>
                    <a:pt x="325" y="755"/>
                  </a:lnTo>
                  <a:lnTo>
                    <a:pt x="316" y="750"/>
                  </a:lnTo>
                  <a:lnTo>
                    <a:pt x="307" y="745"/>
                  </a:lnTo>
                  <a:lnTo>
                    <a:pt x="298" y="739"/>
                  </a:lnTo>
                  <a:lnTo>
                    <a:pt x="290" y="732"/>
                  </a:lnTo>
                  <a:lnTo>
                    <a:pt x="283" y="725"/>
                  </a:lnTo>
                  <a:lnTo>
                    <a:pt x="276" y="716"/>
                  </a:lnTo>
                  <a:lnTo>
                    <a:pt x="270" y="707"/>
                  </a:lnTo>
                  <a:lnTo>
                    <a:pt x="265" y="697"/>
                  </a:lnTo>
                  <a:lnTo>
                    <a:pt x="263" y="686"/>
                  </a:lnTo>
                  <a:lnTo>
                    <a:pt x="261" y="674"/>
                  </a:lnTo>
                  <a:lnTo>
                    <a:pt x="262" y="661"/>
                  </a:lnTo>
                  <a:lnTo>
                    <a:pt x="264" y="646"/>
                  </a:lnTo>
                  <a:lnTo>
                    <a:pt x="270" y="630"/>
                  </a:lnTo>
                  <a:lnTo>
                    <a:pt x="276" y="614"/>
                  </a:lnTo>
                  <a:lnTo>
                    <a:pt x="287" y="596"/>
                  </a:lnTo>
                  <a:lnTo>
                    <a:pt x="299" y="578"/>
                  </a:lnTo>
                  <a:lnTo>
                    <a:pt x="316" y="557"/>
                  </a:lnTo>
                  <a:lnTo>
                    <a:pt x="336" y="536"/>
                  </a:lnTo>
                  <a:lnTo>
                    <a:pt x="359" y="514"/>
                  </a:lnTo>
                  <a:lnTo>
                    <a:pt x="385" y="490"/>
                  </a:lnTo>
                  <a:lnTo>
                    <a:pt x="416" y="464"/>
                  </a:lnTo>
                  <a:lnTo>
                    <a:pt x="451" y="436"/>
                  </a:lnTo>
                  <a:lnTo>
                    <a:pt x="491" y="408"/>
                  </a:lnTo>
                  <a:lnTo>
                    <a:pt x="534" y="378"/>
                  </a:lnTo>
                  <a:lnTo>
                    <a:pt x="583" y="347"/>
                  </a:lnTo>
                  <a:lnTo>
                    <a:pt x="637" y="314"/>
                  </a:lnTo>
                  <a:lnTo>
                    <a:pt x="695" y="280"/>
                  </a:lnTo>
                  <a:lnTo>
                    <a:pt x="760" y="243"/>
                  </a:lnTo>
                  <a:lnTo>
                    <a:pt x="831" y="205"/>
                  </a:lnTo>
                  <a:lnTo>
                    <a:pt x="906" y="165"/>
                  </a:lnTo>
                  <a:lnTo>
                    <a:pt x="988" y="124"/>
                  </a:lnTo>
                  <a:lnTo>
                    <a:pt x="1077" y="81"/>
                  </a:lnTo>
                  <a:lnTo>
                    <a:pt x="1172" y="35"/>
                  </a:lnTo>
                  <a:lnTo>
                    <a:pt x="1205" y="22"/>
                  </a:lnTo>
                  <a:lnTo>
                    <a:pt x="1233" y="12"/>
                  </a:lnTo>
                  <a:lnTo>
                    <a:pt x="1257" y="5"/>
                  </a:lnTo>
                  <a:lnTo>
                    <a:pt x="1277" y="1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rgbClr val="0070C0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B762053-4395-9C4D-90CE-CBA027AECCFD}"/>
                </a:ext>
              </a:extLst>
            </p:cNvPr>
            <p:cNvGrpSpPr/>
            <p:nvPr/>
          </p:nvGrpSpPr>
          <p:grpSpPr>
            <a:xfrm>
              <a:off x="3237477" y="2145010"/>
              <a:ext cx="1305403" cy="388353"/>
              <a:chOff x="4970463" y="2722563"/>
              <a:chExt cx="1077912" cy="320675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115" name="Freeform 21">
                <a:extLst>
                  <a:ext uri="{FF2B5EF4-FFF2-40B4-BE49-F238E27FC236}">
                    <a16:creationId xmlns:a16="http://schemas.microsoft.com/office/drawing/2014/main" id="{795C9194-9A03-8D44-9A9A-4EA25124E4A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70463" y="2722563"/>
                <a:ext cx="1077912" cy="320675"/>
              </a:xfrm>
              <a:custGeom>
                <a:avLst/>
                <a:gdLst>
                  <a:gd name="T0" fmla="*/ 2481 w 3395"/>
                  <a:gd name="T1" fmla="*/ 520 h 1010"/>
                  <a:gd name="T2" fmla="*/ 2390 w 3395"/>
                  <a:gd name="T3" fmla="*/ 669 h 1010"/>
                  <a:gd name="T4" fmla="*/ 2431 w 3395"/>
                  <a:gd name="T5" fmla="*/ 842 h 1010"/>
                  <a:gd name="T6" fmla="*/ 2579 w 3395"/>
                  <a:gd name="T7" fmla="*/ 934 h 1010"/>
                  <a:gd name="T8" fmla="*/ 2752 w 3395"/>
                  <a:gd name="T9" fmla="*/ 891 h 1010"/>
                  <a:gd name="T10" fmla="*/ 2844 w 3395"/>
                  <a:gd name="T11" fmla="*/ 743 h 1010"/>
                  <a:gd name="T12" fmla="*/ 2801 w 3395"/>
                  <a:gd name="T13" fmla="*/ 569 h 1010"/>
                  <a:gd name="T14" fmla="*/ 2654 w 3395"/>
                  <a:gd name="T15" fmla="*/ 479 h 1010"/>
                  <a:gd name="T16" fmla="*/ 450 w 3395"/>
                  <a:gd name="T17" fmla="*/ 484 h 1010"/>
                  <a:gd name="T18" fmla="*/ 332 w 3395"/>
                  <a:gd name="T19" fmla="*/ 621 h 1010"/>
                  <a:gd name="T20" fmla="*/ 347 w 3395"/>
                  <a:gd name="T21" fmla="*/ 807 h 1010"/>
                  <a:gd name="T22" fmla="*/ 484 w 3395"/>
                  <a:gd name="T23" fmla="*/ 924 h 1010"/>
                  <a:gd name="T24" fmla="*/ 670 w 3395"/>
                  <a:gd name="T25" fmla="*/ 910 h 1010"/>
                  <a:gd name="T26" fmla="*/ 786 w 3395"/>
                  <a:gd name="T27" fmla="*/ 772 h 1010"/>
                  <a:gd name="T28" fmla="*/ 772 w 3395"/>
                  <a:gd name="T29" fmla="*/ 586 h 1010"/>
                  <a:gd name="T30" fmla="*/ 635 w 3395"/>
                  <a:gd name="T31" fmla="*/ 468 h 1010"/>
                  <a:gd name="T32" fmla="*/ 1217 w 3395"/>
                  <a:gd name="T33" fmla="*/ 99 h 1010"/>
                  <a:gd name="T34" fmla="*/ 972 w 3395"/>
                  <a:gd name="T35" fmla="*/ 186 h 1010"/>
                  <a:gd name="T36" fmla="*/ 1540 w 3395"/>
                  <a:gd name="T37" fmla="*/ 74 h 1010"/>
                  <a:gd name="T38" fmla="*/ 1872 w 3395"/>
                  <a:gd name="T39" fmla="*/ 302 h 1010"/>
                  <a:gd name="T40" fmla="*/ 2093 w 3395"/>
                  <a:gd name="T41" fmla="*/ 226 h 1010"/>
                  <a:gd name="T42" fmla="*/ 2242 w 3395"/>
                  <a:gd name="T43" fmla="*/ 257 h 1010"/>
                  <a:gd name="T44" fmla="*/ 2265 w 3395"/>
                  <a:gd name="T45" fmla="*/ 300 h 1010"/>
                  <a:gd name="T46" fmla="*/ 2472 w 3395"/>
                  <a:gd name="T47" fmla="*/ 288 h 1010"/>
                  <a:gd name="T48" fmla="*/ 2248 w 3395"/>
                  <a:gd name="T49" fmla="*/ 194 h 1010"/>
                  <a:gd name="T50" fmla="*/ 2068 w 3395"/>
                  <a:gd name="T51" fmla="*/ 130 h 1010"/>
                  <a:gd name="T52" fmla="*/ 1978 w 3395"/>
                  <a:gd name="T53" fmla="*/ 100 h 1010"/>
                  <a:gd name="T54" fmla="*/ 1938 w 3395"/>
                  <a:gd name="T55" fmla="*/ 94 h 1010"/>
                  <a:gd name="T56" fmla="*/ 1778 w 3395"/>
                  <a:gd name="T57" fmla="*/ 80 h 1010"/>
                  <a:gd name="T58" fmla="*/ 1520 w 3395"/>
                  <a:gd name="T59" fmla="*/ 0 h 1010"/>
                  <a:gd name="T60" fmla="*/ 1809 w 3395"/>
                  <a:gd name="T61" fmla="*/ 8 h 1010"/>
                  <a:gd name="T62" fmla="*/ 1958 w 3395"/>
                  <a:gd name="T63" fmla="*/ 22 h 1010"/>
                  <a:gd name="T64" fmla="*/ 1997 w 3395"/>
                  <a:gd name="T65" fmla="*/ 29 h 1010"/>
                  <a:gd name="T66" fmla="*/ 2088 w 3395"/>
                  <a:gd name="T67" fmla="*/ 59 h 1010"/>
                  <a:gd name="T68" fmla="*/ 2271 w 3395"/>
                  <a:gd name="T69" fmla="*/ 124 h 1010"/>
                  <a:gd name="T70" fmla="*/ 2497 w 3395"/>
                  <a:gd name="T71" fmla="*/ 218 h 1010"/>
                  <a:gd name="T72" fmla="*/ 2732 w 3395"/>
                  <a:gd name="T73" fmla="*/ 288 h 1010"/>
                  <a:gd name="T74" fmla="*/ 2930 w 3395"/>
                  <a:gd name="T75" fmla="*/ 346 h 1010"/>
                  <a:gd name="T76" fmla="*/ 3036 w 3395"/>
                  <a:gd name="T77" fmla="*/ 385 h 1010"/>
                  <a:gd name="T78" fmla="*/ 3188 w 3395"/>
                  <a:gd name="T79" fmla="*/ 457 h 1010"/>
                  <a:gd name="T80" fmla="*/ 3334 w 3395"/>
                  <a:gd name="T81" fmla="*/ 561 h 1010"/>
                  <a:gd name="T82" fmla="*/ 3393 w 3395"/>
                  <a:gd name="T83" fmla="*/ 696 h 1010"/>
                  <a:gd name="T84" fmla="*/ 3389 w 3395"/>
                  <a:gd name="T85" fmla="*/ 812 h 1010"/>
                  <a:gd name="T86" fmla="*/ 3369 w 3395"/>
                  <a:gd name="T87" fmla="*/ 855 h 1010"/>
                  <a:gd name="T88" fmla="*/ 2828 w 3395"/>
                  <a:gd name="T89" fmla="*/ 922 h 1010"/>
                  <a:gd name="T90" fmla="*/ 2657 w 3395"/>
                  <a:gd name="T91" fmla="*/ 1008 h 1010"/>
                  <a:gd name="T92" fmla="*/ 2466 w 3395"/>
                  <a:gd name="T93" fmla="*/ 970 h 1010"/>
                  <a:gd name="T94" fmla="*/ 824 w 3395"/>
                  <a:gd name="T95" fmla="*/ 863 h 1010"/>
                  <a:gd name="T96" fmla="*/ 678 w 3395"/>
                  <a:gd name="T97" fmla="*/ 987 h 1010"/>
                  <a:gd name="T98" fmla="*/ 478 w 3395"/>
                  <a:gd name="T99" fmla="*/ 1000 h 1010"/>
                  <a:gd name="T100" fmla="*/ 317 w 3395"/>
                  <a:gd name="T101" fmla="*/ 895 h 1010"/>
                  <a:gd name="T102" fmla="*/ 193 w 3395"/>
                  <a:gd name="T103" fmla="*/ 851 h 1010"/>
                  <a:gd name="T104" fmla="*/ 120 w 3395"/>
                  <a:gd name="T105" fmla="*/ 791 h 1010"/>
                  <a:gd name="T106" fmla="*/ 32 w 3395"/>
                  <a:gd name="T107" fmla="*/ 684 h 1010"/>
                  <a:gd name="T108" fmla="*/ 1 w 3395"/>
                  <a:gd name="T109" fmla="*/ 560 h 1010"/>
                  <a:gd name="T110" fmla="*/ 33 w 3395"/>
                  <a:gd name="T111" fmla="*/ 412 h 1010"/>
                  <a:gd name="T112" fmla="*/ 80 w 3395"/>
                  <a:gd name="T113" fmla="*/ 265 h 1010"/>
                  <a:gd name="T114" fmla="*/ 107 w 3395"/>
                  <a:gd name="T115" fmla="*/ 194 h 1010"/>
                  <a:gd name="T116" fmla="*/ 145 w 3395"/>
                  <a:gd name="T117" fmla="*/ 171 h 1010"/>
                  <a:gd name="T118" fmla="*/ 267 w 3395"/>
                  <a:gd name="T119" fmla="*/ 166 h 1010"/>
                  <a:gd name="T120" fmla="*/ 519 w 3395"/>
                  <a:gd name="T121" fmla="*/ 144 h 1010"/>
                  <a:gd name="T122" fmla="*/ 868 w 3395"/>
                  <a:gd name="T123" fmla="*/ 86 h 1010"/>
                  <a:gd name="T124" fmla="*/ 1324 w 3395"/>
                  <a:gd name="T125" fmla="*/ 10 h 10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395" h="1010">
                    <a:moveTo>
                      <a:pt x="2616" y="476"/>
                    </a:moveTo>
                    <a:lnTo>
                      <a:pt x="2579" y="479"/>
                    </a:lnTo>
                    <a:lnTo>
                      <a:pt x="2544" y="487"/>
                    </a:lnTo>
                    <a:lnTo>
                      <a:pt x="2511" y="501"/>
                    </a:lnTo>
                    <a:lnTo>
                      <a:pt x="2481" y="520"/>
                    </a:lnTo>
                    <a:lnTo>
                      <a:pt x="2454" y="543"/>
                    </a:lnTo>
                    <a:lnTo>
                      <a:pt x="2431" y="569"/>
                    </a:lnTo>
                    <a:lnTo>
                      <a:pt x="2413" y="600"/>
                    </a:lnTo>
                    <a:lnTo>
                      <a:pt x="2398" y="633"/>
                    </a:lnTo>
                    <a:lnTo>
                      <a:pt x="2390" y="669"/>
                    </a:lnTo>
                    <a:lnTo>
                      <a:pt x="2387" y="706"/>
                    </a:lnTo>
                    <a:lnTo>
                      <a:pt x="2390" y="743"/>
                    </a:lnTo>
                    <a:lnTo>
                      <a:pt x="2398" y="779"/>
                    </a:lnTo>
                    <a:lnTo>
                      <a:pt x="2413" y="812"/>
                    </a:lnTo>
                    <a:lnTo>
                      <a:pt x="2431" y="842"/>
                    </a:lnTo>
                    <a:lnTo>
                      <a:pt x="2454" y="869"/>
                    </a:lnTo>
                    <a:lnTo>
                      <a:pt x="2481" y="891"/>
                    </a:lnTo>
                    <a:lnTo>
                      <a:pt x="2511" y="911"/>
                    </a:lnTo>
                    <a:lnTo>
                      <a:pt x="2544" y="924"/>
                    </a:lnTo>
                    <a:lnTo>
                      <a:pt x="2579" y="934"/>
                    </a:lnTo>
                    <a:lnTo>
                      <a:pt x="2616" y="937"/>
                    </a:lnTo>
                    <a:lnTo>
                      <a:pt x="2654" y="934"/>
                    </a:lnTo>
                    <a:lnTo>
                      <a:pt x="2689" y="924"/>
                    </a:lnTo>
                    <a:lnTo>
                      <a:pt x="2722" y="911"/>
                    </a:lnTo>
                    <a:lnTo>
                      <a:pt x="2752" y="891"/>
                    </a:lnTo>
                    <a:lnTo>
                      <a:pt x="2779" y="869"/>
                    </a:lnTo>
                    <a:lnTo>
                      <a:pt x="2801" y="842"/>
                    </a:lnTo>
                    <a:lnTo>
                      <a:pt x="2821" y="812"/>
                    </a:lnTo>
                    <a:lnTo>
                      <a:pt x="2834" y="779"/>
                    </a:lnTo>
                    <a:lnTo>
                      <a:pt x="2844" y="743"/>
                    </a:lnTo>
                    <a:lnTo>
                      <a:pt x="2847" y="706"/>
                    </a:lnTo>
                    <a:lnTo>
                      <a:pt x="2844" y="669"/>
                    </a:lnTo>
                    <a:lnTo>
                      <a:pt x="2834" y="633"/>
                    </a:lnTo>
                    <a:lnTo>
                      <a:pt x="2821" y="600"/>
                    </a:lnTo>
                    <a:lnTo>
                      <a:pt x="2801" y="569"/>
                    </a:lnTo>
                    <a:lnTo>
                      <a:pt x="2779" y="543"/>
                    </a:lnTo>
                    <a:lnTo>
                      <a:pt x="2752" y="520"/>
                    </a:lnTo>
                    <a:lnTo>
                      <a:pt x="2722" y="501"/>
                    </a:lnTo>
                    <a:lnTo>
                      <a:pt x="2689" y="487"/>
                    </a:lnTo>
                    <a:lnTo>
                      <a:pt x="2654" y="479"/>
                    </a:lnTo>
                    <a:lnTo>
                      <a:pt x="2616" y="476"/>
                    </a:lnTo>
                    <a:close/>
                    <a:moveTo>
                      <a:pt x="560" y="457"/>
                    </a:moveTo>
                    <a:lnTo>
                      <a:pt x="521" y="460"/>
                    </a:lnTo>
                    <a:lnTo>
                      <a:pt x="484" y="468"/>
                    </a:lnTo>
                    <a:lnTo>
                      <a:pt x="450" y="484"/>
                    </a:lnTo>
                    <a:lnTo>
                      <a:pt x="418" y="502"/>
                    </a:lnTo>
                    <a:lnTo>
                      <a:pt x="390" y="527"/>
                    </a:lnTo>
                    <a:lnTo>
                      <a:pt x="366" y="555"/>
                    </a:lnTo>
                    <a:lnTo>
                      <a:pt x="347" y="586"/>
                    </a:lnTo>
                    <a:lnTo>
                      <a:pt x="332" y="621"/>
                    </a:lnTo>
                    <a:lnTo>
                      <a:pt x="323" y="657"/>
                    </a:lnTo>
                    <a:lnTo>
                      <a:pt x="320" y="696"/>
                    </a:lnTo>
                    <a:lnTo>
                      <a:pt x="323" y="736"/>
                    </a:lnTo>
                    <a:lnTo>
                      <a:pt x="332" y="772"/>
                    </a:lnTo>
                    <a:lnTo>
                      <a:pt x="347" y="807"/>
                    </a:lnTo>
                    <a:lnTo>
                      <a:pt x="366" y="838"/>
                    </a:lnTo>
                    <a:lnTo>
                      <a:pt x="390" y="866"/>
                    </a:lnTo>
                    <a:lnTo>
                      <a:pt x="418" y="890"/>
                    </a:lnTo>
                    <a:lnTo>
                      <a:pt x="450" y="910"/>
                    </a:lnTo>
                    <a:lnTo>
                      <a:pt x="484" y="924"/>
                    </a:lnTo>
                    <a:lnTo>
                      <a:pt x="521" y="934"/>
                    </a:lnTo>
                    <a:lnTo>
                      <a:pt x="560" y="937"/>
                    </a:lnTo>
                    <a:lnTo>
                      <a:pt x="598" y="934"/>
                    </a:lnTo>
                    <a:lnTo>
                      <a:pt x="635" y="924"/>
                    </a:lnTo>
                    <a:lnTo>
                      <a:pt x="670" y="910"/>
                    </a:lnTo>
                    <a:lnTo>
                      <a:pt x="701" y="890"/>
                    </a:lnTo>
                    <a:lnTo>
                      <a:pt x="728" y="866"/>
                    </a:lnTo>
                    <a:lnTo>
                      <a:pt x="752" y="838"/>
                    </a:lnTo>
                    <a:lnTo>
                      <a:pt x="772" y="807"/>
                    </a:lnTo>
                    <a:lnTo>
                      <a:pt x="786" y="772"/>
                    </a:lnTo>
                    <a:lnTo>
                      <a:pt x="795" y="736"/>
                    </a:lnTo>
                    <a:lnTo>
                      <a:pt x="798" y="696"/>
                    </a:lnTo>
                    <a:lnTo>
                      <a:pt x="795" y="657"/>
                    </a:lnTo>
                    <a:lnTo>
                      <a:pt x="786" y="621"/>
                    </a:lnTo>
                    <a:lnTo>
                      <a:pt x="772" y="586"/>
                    </a:lnTo>
                    <a:lnTo>
                      <a:pt x="752" y="555"/>
                    </a:lnTo>
                    <a:lnTo>
                      <a:pt x="728" y="527"/>
                    </a:lnTo>
                    <a:lnTo>
                      <a:pt x="701" y="502"/>
                    </a:lnTo>
                    <a:lnTo>
                      <a:pt x="670" y="484"/>
                    </a:lnTo>
                    <a:lnTo>
                      <a:pt x="635" y="468"/>
                    </a:lnTo>
                    <a:lnTo>
                      <a:pt x="598" y="460"/>
                    </a:lnTo>
                    <a:lnTo>
                      <a:pt x="560" y="457"/>
                    </a:lnTo>
                    <a:close/>
                    <a:moveTo>
                      <a:pt x="1454" y="77"/>
                    </a:moveTo>
                    <a:lnTo>
                      <a:pt x="1334" y="86"/>
                    </a:lnTo>
                    <a:lnTo>
                      <a:pt x="1217" y="99"/>
                    </a:lnTo>
                    <a:lnTo>
                      <a:pt x="1102" y="117"/>
                    </a:lnTo>
                    <a:lnTo>
                      <a:pt x="990" y="137"/>
                    </a:lnTo>
                    <a:lnTo>
                      <a:pt x="883" y="159"/>
                    </a:lnTo>
                    <a:lnTo>
                      <a:pt x="837" y="167"/>
                    </a:lnTo>
                    <a:lnTo>
                      <a:pt x="972" y="186"/>
                    </a:lnTo>
                    <a:lnTo>
                      <a:pt x="1104" y="204"/>
                    </a:lnTo>
                    <a:lnTo>
                      <a:pt x="1235" y="223"/>
                    </a:lnTo>
                    <a:lnTo>
                      <a:pt x="1360" y="240"/>
                    </a:lnTo>
                    <a:lnTo>
                      <a:pt x="1454" y="77"/>
                    </a:lnTo>
                    <a:close/>
                    <a:moveTo>
                      <a:pt x="1540" y="74"/>
                    </a:moveTo>
                    <a:lnTo>
                      <a:pt x="1439" y="251"/>
                    </a:lnTo>
                    <a:lnTo>
                      <a:pt x="1553" y="266"/>
                    </a:lnTo>
                    <a:lnTo>
                      <a:pt x="1664" y="281"/>
                    </a:lnTo>
                    <a:lnTo>
                      <a:pt x="1770" y="293"/>
                    </a:lnTo>
                    <a:lnTo>
                      <a:pt x="1872" y="302"/>
                    </a:lnTo>
                    <a:lnTo>
                      <a:pt x="1972" y="311"/>
                    </a:lnTo>
                    <a:lnTo>
                      <a:pt x="2068" y="315"/>
                    </a:lnTo>
                    <a:lnTo>
                      <a:pt x="2082" y="244"/>
                    </a:lnTo>
                    <a:lnTo>
                      <a:pt x="2086" y="234"/>
                    </a:lnTo>
                    <a:lnTo>
                      <a:pt x="2093" y="226"/>
                    </a:lnTo>
                    <a:lnTo>
                      <a:pt x="2101" y="220"/>
                    </a:lnTo>
                    <a:lnTo>
                      <a:pt x="2110" y="216"/>
                    </a:lnTo>
                    <a:lnTo>
                      <a:pt x="2120" y="216"/>
                    </a:lnTo>
                    <a:lnTo>
                      <a:pt x="2131" y="218"/>
                    </a:lnTo>
                    <a:lnTo>
                      <a:pt x="2242" y="257"/>
                    </a:lnTo>
                    <a:lnTo>
                      <a:pt x="2251" y="262"/>
                    </a:lnTo>
                    <a:lnTo>
                      <a:pt x="2259" y="269"/>
                    </a:lnTo>
                    <a:lnTo>
                      <a:pt x="2264" y="279"/>
                    </a:lnTo>
                    <a:lnTo>
                      <a:pt x="2266" y="289"/>
                    </a:lnTo>
                    <a:lnTo>
                      <a:pt x="2265" y="300"/>
                    </a:lnTo>
                    <a:lnTo>
                      <a:pt x="2262" y="309"/>
                    </a:lnTo>
                    <a:lnTo>
                      <a:pt x="2260" y="314"/>
                    </a:lnTo>
                    <a:lnTo>
                      <a:pt x="2335" y="308"/>
                    </a:lnTo>
                    <a:lnTo>
                      <a:pt x="2406" y="299"/>
                    </a:lnTo>
                    <a:lnTo>
                      <a:pt x="2472" y="288"/>
                    </a:lnTo>
                    <a:lnTo>
                      <a:pt x="2426" y="267"/>
                    </a:lnTo>
                    <a:lnTo>
                      <a:pt x="2380" y="248"/>
                    </a:lnTo>
                    <a:lnTo>
                      <a:pt x="2334" y="229"/>
                    </a:lnTo>
                    <a:lnTo>
                      <a:pt x="2290" y="210"/>
                    </a:lnTo>
                    <a:lnTo>
                      <a:pt x="2248" y="194"/>
                    </a:lnTo>
                    <a:lnTo>
                      <a:pt x="2207" y="178"/>
                    </a:lnTo>
                    <a:lnTo>
                      <a:pt x="2168" y="165"/>
                    </a:lnTo>
                    <a:lnTo>
                      <a:pt x="2132" y="152"/>
                    </a:lnTo>
                    <a:lnTo>
                      <a:pt x="2099" y="140"/>
                    </a:lnTo>
                    <a:lnTo>
                      <a:pt x="2068" y="130"/>
                    </a:lnTo>
                    <a:lnTo>
                      <a:pt x="2042" y="121"/>
                    </a:lnTo>
                    <a:lnTo>
                      <a:pt x="2020" y="113"/>
                    </a:lnTo>
                    <a:lnTo>
                      <a:pt x="2001" y="107"/>
                    </a:lnTo>
                    <a:lnTo>
                      <a:pt x="1987" y="103"/>
                    </a:lnTo>
                    <a:lnTo>
                      <a:pt x="1978" y="100"/>
                    </a:lnTo>
                    <a:lnTo>
                      <a:pt x="1975" y="99"/>
                    </a:lnTo>
                    <a:lnTo>
                      <a:pt x="1972" y="99"/>
                    </a:lnTo>
                    <a:lnTo>
                      <a:pt x="1966" y="98"/>
                    </a:lnTo>
                    <a:lnTo>
                      <a:pt x="1955" y="96"/>
                    </a:lnTo>
                    <a:lnTo>
                      <a:pt x="1938" y="94"/>
                    </a:lnTo>
                    <a:lnTo>
                      <a:pt x="1918" y="91"/>
                    </a:lnTo>
                    <a:lnTo>
                      <a:pt x="1891" y="89"/>
                    </a:lnTo>
                    <a:lnTo>
                      <a:pt x="1859" y="86"/>
                    </a:lnTo>
                    <a:lnTo>
                      <a:pt x="1822" y="84"/>
                    </a:lnTo>
                    <a:lnTo>
                      <a:pt x="1778" y="80"/>
                    </a:lnTo>
                    <a:lnTo>
                      <a:pt x="1728" y="78"/>
                    </a:lnTo>
                    <a:lnTo>
                      <a:pt x="1673" y="76"/>
                    </a:lnTo>
                    <a:lnTo>
                      <a:pt x="1610" y="75"/>
                    </a:lnTo>
                    <a:lnTo>
                      <a:pt x="1540" y="74"/>
                    </a:lnTo>
                    <a:close/>
                    <a:moveTo>
                      <a:pt x="1520" y="0"/>
                    </a:moveTo>
                    <a:lnTo>
                      <a:pt x="1589" y="1"/>
                    </a:lnTo>
                    <a:lnTo>
                      <a:pt x="1654" y="2"/>
                    </a:lnTo>
                    <a:lnTo>
                      <a:pt x="1712" y="3"/>
                    </a:lnTo>
                    <a:lnTo>
                      <a:pt x="1763" y="5"/>
                    </a:lnTo>
                    <a:lnTo>
                      <a:pt x="1809" y="8"/>
                    </a:lnTo>
                    <a:lnTo>
                      <a:pt x="1849" y="10"/>
                    </a:lnTo>
                    <a:lnTo>
                      <a:pt x="1884" y="13"/>
                    </a:lnTo>
                    <a:lnTo>
                      <a:pt x="1914" y="16"/>
                    </a:lnTo>
                    <a:lnTo>
                      <a:pt x="1938" y="18"/>
                    </a:lnTo>
                    <a:lnTo>
                      <a:pt x="1958" y="22"/>
                    </a:lnTo>
                    <a:lnTo>
                      <a:pt x="1972" y="24"/>
                    </a:lnTo>
                    <a:lnTo>
                      <a:pt x="1984" y="26"/>
                    </a:lnTo>
                    <a:lnTo>
                      <a:pt x="1991" y="27"/>
                    </a:lnTo>
                    <a:lnTo>
                      <a:pt x="1994" y="27"/>
                    </a:lnTo>
                    <a:lnTo>
                      <a:pt x="1997" y="29"/>
                    </a:lnTo>
                    <a:lnTo>
                      <a:pt x="2006" y="31"/>
                    </a:lnTo>
                    <a:lnTo>
                      <a:pt x="2021" y="36"/>
                    </a:lnTo>
                    <a:lnTo>
                      <a:pt x="2039" y="42"/>
                    </a:lnTo>
                    <a:lnTo>
                      <a:pt x="2062" y="49"/>
                    </a:lnTo>
                    <a:lnTo>
                      <a:pt x="2088" y="59"/>
                    </a:lnTo>
                    <a:lnTo>
                      <a:pt x="2119" y="69"/>
                    </a:lnTo>
                    <a:lnTo>
                      <a:pt x="2153" y="80"/>
                    </a:lnTo>
                    <a:lnTo>
                      <a:pt x="2189" y="94"/>
                    </a:lnTo>
                    <a:lnTo>
                      <a:pt x="2228" y="108"/>
                    </a:lnTo>
                    <a:lnTo>
                      <a:pt x="2271" y="124"/>
                    </a:lnTo>
                    <a:lnTo>
                      <a:pt x="2314" y="140"/>
                    </a:lnTo>
                    <a:lnTo>
                      <a:pt x="2358" y="158"/>
                    </a:lnTo>
                    <a:lnTo>
                      <a:pt x="2403" y="177"/>
                    </a:lnTo>
                    <a:lnTo>
                      <a:pt x="2451" y="197"/>
                    </a:lnTo>
                    <a:lnTo>
                      <a:pt x="2497" y="218"/>
                    </a:lnTo>
                    <a:lnTo>
                      <a:pt x="2544" y="239"/>
                    </a:lnTo>
                    <a:lnTo>
                      <a:pt x="2590" y="262"/>
                    </a:lnTo>
                    <a:lnTo>
                      <a:pt x="2639" y="269"/>
                    </a:lnTo>
                    <a:lnTo>
                      <a:pt x="2686" y="277"/>
                    </a:lnTo>
                    <a:lnTo>
                      <a:pt x="2732" y="288"/>
                    </a:lnTo>
                    <a:lnTo>
                      <a:pt x="2778" y="299"/>
                    </a:lnTo>
                    <a:lnTo>
                      <a:pt x="2821" y="312"/>
                    </a:lnTo>
                    <a:lnTo>
                      <a:pt x="2861" y="323"/>
                    </a:lnTo>
                    <a:lnTo>
                      <a:pt x="2897" y="334"/>
                    </a:lnTo>
                    <a:lnTo>
                      <a:pt x="2930" y="346"/>
                    </a:lnTo>
                    <a:lnTo>
                      <a:pt x="2958" y="355"/>
                    </a:lnTo>
                    <a:lnTo>
                      <a:pt x="2979" y="363"/>
                    </a:lnTo>
                    <a:lnTo>
                      <a:pt x="2994" y="368"/>
                    </a:lnTo>
                    <a:lnTo>
                      <a:pt x="3012" y="376"/>
                    </a:lnTo>
                    <a:lnTo>
                      <a:pt x="3036" y="385"/>
                    </a:lnTo>
                    <a:lnTo>
                      <a:pt x="3063" y="396"/>
                    </a:lnTo>
                    <a:lnTo>
                      <a:pt x="3092" y="409"/>
                    </a:lnTo>
                    <a:lnTo>
                      <a:pt x="3122" y="423"/>
                    </a:lnTo>
                    <a:lnTo>
                      <a:pt x="3155" y="439"/>
                    </a:lnTo>
                    <a:lnTo>
                      <a:pt x="3188" y="457"/>
                    </a:lnTo>
                    <a:lnTo>
                      <a:pt x="3221" y="476"/>
                    </a:lnTo>
                    <a:lnTo>
                      <a:pt x="3252" y="495"/>
                    </a:lnTo>
                    <a:lnTo>
                      <a:pt x="3283" y="517"/>
                    </a:lnTo>
                    <a:lnTo>
                      <a:pt x="3310" y="539"/>
                    </a:lnTo>
                    <a:lnTo>
                      <a:pt x="3334" y="561"/>
                    </a:lnTo>
                    <a:lnTo>
                      <a:pt x="3354" y="585"/>
                    </a:lnTo>
                    <a:lnTo>
                      <a:pt x="3370" y="610"/>
                    </a:lnTo>
                    <a:lnTo>
                      <a:pt x="3380" y="633"/>
                    </a:lnTo>
                    <a:lnTo>
                      <a:pt x="3388" y="666"/>
                    </a:lnTo>
                    <a:lnTo>
                      <a:pt x="3393" y="696"/>
                    </a:lnTo>
                    <a:lnTo>
                      <a:pt x="3395" y="725"/>
                    </a:lnTo>
                    <a:lnTo>
                      <a:pt x="3395" y="751"/>
                    </a:lnTo>
                    <a:lnTo>
                      <a:pt x="3394" y="775"/>
                    </a:lnTo>
                    <a:lnTo>
                      <a:pt x="3391" y="795"/>
                    </a:lnTo>
                    <a:lnTo>
                      <a:pt x="3389" y="812"/>
                    </a:lnTo>
                    <a:lnTo>
                      <a:pt x="3386" y="824"/>
                    </a:lnTo>
                    <a:lnTo>
                      <a:pt x="3384" y="833"/>
                    </a:lnTo>
                    <a:lnTo>
                      <a:pt x="3383" y="837"/>
                    </a:lnTo>
                    <a:lnTo>
                      <a:pt x="3378" y="847"/>
                    </a:lnTo>
                    <a:lnTo>
                      <a:pt x="3369" y="855"/>
                    </a:lnTo>
                    <a:lnTo>
                      <a:pt x="3359" y="860"/>
                    </a:lnTo>
                    <a:lnTo>
                      <a:pt x="3348" y="863"/>
                    </a:lnTo>
                    <a:lnTo>
                      <a:pt x="2875" y="863"/>
                    </a:lnTo>
                    <a:lnTo>
                      <a:pt x="2854" y="893"/>
                    </a:lnTo>
                    <a:lnTo>
                      <a:pt x="2828" y="922"/>
                    </a:lnTo>
                    <a:lnTo>
                      <a:pt x="2799" y="948"/>
                    </a:lnTo>
                    <a:lnTo>
                      <a:pt x="2767" y="970"/>
                    </a:lnTo>
                    <a:lnTo>
                      <a:pt x="2732" y="986"/>
                    </a:lnTo>
                    <a:lnTo>
                      <a:pt x="2696" y="1000"/>
                    </a:lnTo>
                    <a:lnTo>
                      <a:pt x="2657" y="1008"/>
                    </a:lnTo>
                    <a:lnTo>
                      <a:pt x="2616" y="1010"/>
                    </a:lnTo>
                    <a:lnTo>
                      <a:pt x="2576" y="1008"/>
                    </a:lnTo>
                    <a:lnTo>
                      <a:pt x="2537" y="1000"/>
                    </a:lnTo>
                    <a:lnTo>
                      <a:pt x="2500" y="986"/>
                    </a:lnTo>
                    <a:lnTo>
                      <a:pt x="2466" y="970"/>
                    </a:lnTo>
                    <a:lnTo>
                      <a:pt x="2434" y="948"/>
                    </a:lnTo>
                    <a:lnTo>
                      <a:pt x="2405" y="922"/>
                    </a:lnTo>
                    <a:lnTo>
                      <a:pt x="2380" y="893"/>
                    </a:lnTo>
                    <a:lnTo>
                      <a:pt x="2357" y="863"/>
                    </a:lnTo>
                    <a:lnTo>
                      <a:pt x="824" y="863"/>
                    </a:lnTo>
                    <a:lnTo>
                      <a:pt x="801" y="895"/>
                    </a:lnTo>
                    <a:lnTo>
                      <a:pt x="775" y="922"/>
                    </a:lnTo>
                    <a:lnTo>
                      <a:pt x="746" y="948"/>
                    </a:lnTo>
                    <a:lnTo>
                      <a:pt x="713" y="970"/>
                    </a:lnTo>
                    <a:lnTo>
                      <a:pt x="678" y="987"/>
                    </a:lnTo>
                    <a:lnTo>
                      <a:pt x="640" y="1000"/>
                    </a:lnTo>
                    <a:lnTo>
                      <a:pt x="601" y="1008"/>
                    </a:lnTo>
                    <a:lnTo>
                      <a:pt x="560" y="1010"/>
                    </a:lnTo>
                    <a:lnTo>
                      <a:pt x="519" y="1008"/>
                    </a:lnTo>
                    <a:lnTo>
                      <a:pt x="478" y="1000"/>
                    </a:lnTo>
                    <a:lnTo>
                      <a:pt x="441" y="987"/>
                    </a:lnTo>
                    <a:lnTo>
                      <a:pt x="405" y="970"/>
                    </a:lnTo>
                    <a:lnTo>
                      <a:pt x="373" y="948"/>
                    </a:lnTo>
                    <a:lnTo>
                      <a:pt x="344" y="922"/>
                    </a:lnTo>
                    <a:lnTo>
                      <a:pt x="317" y="895"/>
                    </a:lnTo>
                    <a:lnTo>
                      <a:pt x="294" y="863"/>
                    </a:lnTo>
                    <a:lnTo>
                      <a:pt x="220" y="863"/>
                    </a:lnTo>
                    <a:lnTo>
                      <a:pt x="209" y="860"/>
                    </a:lnTo>
                    <a:lnTo>
                      <a:pt x="200" y="855"/>
                    </a:lnTo>
                    <a:lnTo>
                      <a:pt x="193" y="851"/>
                    </a:lnTo>
                    <a:lnTo>
                      <a:pt x="183" y="844"/>
                    </a:lnTo>
                    <a:lnTo>
                      <a:pt x="171" y="835"/>
                    </a:lnTo>
                    <a:lnTo>
                      <a:pt x="155" y="822"/>
                    </a:lnTo>
                    <a:lnTo>
                      <a:pt x="139" y="808"/>
                    </a:lnTo>
                    <a:lnTo>
                      <a:pt x="120" y="791"/>
                    </a:lnTo>
                    <a:lnTo>
                      <a:pt x="102" y="773"/>
                    </a:lnTo>
                    <a:lnTo>
                      <a:pt x="82" y="752"/>
                    </a:lnTo>
                    <a:lnTo>
                      <a:pt x="64" y="730"/>
                    </a:lnTo>
                    <a:lnTo>
                      <a:pt x="47" y="708"/>
                    </a:lnTo>
                    <a:lnTo>
                      <a:pt x="32" y="684"/>
                    </a:lnTo>
                    <a:lnTo>
                      <a:pt x="19" y="660"/>
                    </a:lnTo>
                    <a:lnTo>
                      <a:pt x="8" y="634"/>
                    </a:lnTo>
                    <a:lnTo>
                      <a:pt x="2" y="610"/>
                    </a:lnTo>
                    <a:lnTo>
                      <a:pt x="0" y="584"/>
                    </a:lnTo>
                    <a:lnTo>
                      <a:pt x="1" y="560"/>
                    </a:lnTo>
                    <a:lnTo>
                      <a:pt x="4" y="533"/>
                    </a:lnTo>
                    <a:lnTo>
                      <a:pt x="9" y="504"/>
                    </a:lnTo>
                    <a:lnTo>
                      <a:pt x="16" y="475"/>
                    </a:lnTo>
                    <a:lnTo>
                      <a:pt x="24" y="443"/>
                    </a:lnTo>
                    <a:lnTo>
                      <a:pt x="33" y="412"/>
                    </a:lnTo>
                    <a:lnTo>
                      <a:pt x="42" y="380"/>
                    </a:lnTo>
                    <a:lnTo>
                      <a:pt x="51" y="349"/>
                    </a:lnTo>
                    <a:lnTo>
                      <a:pt x="62" y="319"/>
                    </a:lnTo>
                    <a:lnTo>
                      <a:pt x="71" y="291"/>
                    </a:lnTo>
                    <a:lnTo>
                      <a:pt x="80" y="265"/>
                    </a:lnTo>
                    <a:lnTo>
                      <a:pt x="88" y="243"/>
                    </a:lnTo>
                    <a:lnTo>
                      <a:pt x="96" y="224"/>
                    </a:lnTo>
                    <a:lnTo>
                      <a:pt x="102" y="209"/>
                    </a:lnTo>
                    <a:lnTo>
                      <a:pt x="105" y="199"/>
                    </a:lnTo>
                    <a:lnTo>
                      <a:pt x="107" y="194"/>
                    </a:lnTo>
                    <a:lnTo>
                      <a:pt x="113" y="185"/>
                    </a:lnTo>
                    <a:lnTo>
                      <a:pt x="120" y="177"/>
                    </a:lnTo>
                    <a:lnTo>
                      <a:pt x="131" y="173"/>
                    </a:lnTo>
                    <a:lnTo>
                      <a:pt x="141" y="171"/>
                    </a:lnTo>
                    <a:lnTo>
                      <a:pt x="145" y="171"/>
                    </a:lnTo>
                    <a:lnTo>
                      <a:pt x="157" y="170"/>
                    </a:lnTo>
                    <a:lnTo>
                      <a:pt x="175" y="170"/>
                    </a:lnTo>
                    <a:lnTo>
                      <a:pt x="201" y="169"/>
                    </a:lnTo>
                    <a:lnTo>
                      <a:pt x="231" y="168"/>
                    </a:lnTo>
                    <a:lnTo>
                      <a:pt x="267" y="166"/>
                    </a:lnTo>
                    <a:lnTo>
                      <a:pt x="310" y="163"/>
                    </a:lnTo>
                    <a:lnTo>
                      <a:pt x="356" y="160"/>
                    </a:lnTo>
                    <a:lnTo>
                      <a:pt x="406" y="156"/>
                    </a:lnTo>
                    <a:lnTo>
                      <a:pt x="461" y="151"/>
                    </a:lnTo>
                    <a:lnTo>
                      <a:pt x="519" y="144"/>
                    </a:lnTo>
                    <a:lnTo>
                      <a:pt x="580" y="137"/>
                    </a:lnTo>
                    <a:lnTo>
                      <a:pt x="647" y="128"/>
                    </a:lnTo>
                    <a:lnTo>
                      <a:pt x="718" y="115"/>
                    </a:lnTo>
                    <a:lnTo>
                      <a:pt x="791" y="101"/>
                    </a:lnTo>
                    <a:lnTo>
                      <a:pt x="868" y="86"/>
                    </a:lnTo>
                    <a:lnTo>
                      <a:pt x="954" y="68"/>
                    </a:lnTo>
                    <a:lnTo>
                      <a:pt x="1043" y="52"/>
                    </a:lnTo>
                    <a:lnTo>
                      <a:pt x="1135" y="35"/>
                    </a:lnTo>
                    <a:lnTo>
                      <a:pt x="1228" y="22"/>
                    </a:lnTo>
                    <a:lnTo>
                      <a:pt x="1324" y="10"/>
                    </a:lnTo>
                    <a:lnTo>
                      <a:pt x="1421" y="3"/>
                    </a:lnTo>
                    <a:lnTo>
                      <a:pt x="152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" name="Freeform 22">
                <a:extLst>
                  <a:ext uri="{FF2B5EF4-FFF2-40B4-BE49-F238E27FC236}">
                    <a16:creationId xmlns:a16="http://schemas.microsoft.com/office/drawing/2014/main" id="{0C57A7B6-3134-2645-A735-9905C8AEE9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9050" y="2895600"/>
                <a:ext cx="96837" cy="96837"/>
              </a:xfrm>
              <a:custGeom>
                <a:avLst/>
                <a:gdLst>
                  <a:gd name="T0" fmla="*/ 153 w 305"/>
                  <a:gd name="T1" fmla="*/ 0 h 305"/>
                  <a:gd name="T2" fmla="*/ 182 w 305"/>
                  <a:gd name="T3" fmla="*/ 3 h 305"/>
                  <a:gd name="T4" fmla="*/ 211 w 305"/>
                  <a:gd name="T5" fmla="*/ 11 h 305"/>
                  <a:gd name="T6" fmla="*/ 237 w 305"/>
                  <a:gd name="T7" fmla="*/ 25 h 305"/>
                  <a:gd name="T8" fmla="*/ 260 w 305"/>
                  <a:gd name="T9" fmla="*/ 44 h 305"/>
                  <a:gd name="T10" fmla="*/ 279 w 305"/>
                  <a:gd name="T11" fmla="*/ 67 h 305"/>
                  <a:gd name="T12" fmla="*/ 293 w 305"/>
                  <a:gd name="T13" fmla="*/ 93 h 305"/>
                  <a:gd name="T14" fmla="*/ 302 w 305"/>
                  <a:gd name="T15" fmla="*/ 121 h 305"/>
                  <a:gd name="T16" fmla="*/ 305 w 305"/>
                  <a:gd name="T17" fmla="*/ 152 h 305"/>
                  <a:gd name="T18" fmla="*/ 302 w 305"/>
                  <a:gd name="T19" fmla="*/ 183 h 305"/>
                  <a:gd name="T20" fmla="*/ 293 w 305"/>
                  <a:gd name="T21" fmla="*/ 212 h 305"/>
                  <a:gd name="T22" fmla="*/ 279 w 305"/>
                  <a:gd name="T23" fmla="*/ 238 h 305"/>
                  <a:gd name="T24" fmla="*/ 260 w 305"/>
                  <a:gd name="T25" fmla="*/ 261 h 305"/>
                  <a:gd name="T26" fmla="*/ 237 w 305"/>
                  <a:gd name="T27" fmla="*/ 279 h 305"/>
                  <a:gd name="T28" fmla="*/ 211 w 305"/>
                  <a:gd name="T29" fmla="*/ 294 h 305"/>
                  <a:gd name="T30" fmla="*/ 182 w 305"/>
                  <a:gd name="T31" fmla="*/ 302 h 305"/>
                  <a:gd name="T32" fmla="*/ 153 w 305"/>
                  <a:gd name="T33" fmla="*/ 305 h 305"/>
                  <a:gd name="T34" fmla="*/ 122 w 305"/>
                  <a:gd name="T35" fmla="*/ 302 h 305"/>
                  <a:gd name="T36" fmla="*/ 93 w 305"/>
                  <a:gd name="T37" fmla="*/ 294 h 305"/>
                  <a:gd name="T38" fmla="*/ 67 w 305"/>
                  <a:gd name="T39" fmla="*/ 279 h 305"/>
                  <a:gd name="T40" fmla="*/ 45 w 305"/>
                  <a:gd name="T41" fmla="*/ 261 h 305"/>
                  <a:gd name="T42" fmla="*/ 26 w 305"/>
                  <a:gd name="T43" fmla="*/ 238 h 305"/>
                  <a:gd name="T44" fmla="*/ 12 w 305"/>
                  <a:gd name="T45" fmla="*/ 212 h 305"/>
                  <a:gd name="T46" fmla="*/ 3 w 305"/>
                  <a:gd name="T47" fmla="*/ 183 h 305"/>
                  <a:gd name="T48" fmla="*/ 0 w 305"/>
                  <a:gd name="T49" fmla="*/ 152 h 305"/>
                  <a:gd name="T50" fmla="*/ 3 w 305"/>
                  <a:gd name="T51" fmla="*/ 121 h 305"/>
                  <a:gd name="T52" fmla="*/ 12 w 305"/>
                  <a:gd name="T53" fmla="*/ 93 h 305"/>
                  <a:gd name="T54" fmla="*/ 26 w 305"/>
                  <a:gd name="T55" fmla="*/ 67 h 305"/>
                  <a:gd name="T56" fmla="*/ 45 w 305"/>
                  <a:gd name="T57" fmla="*/ 44 h 305"/>
                  <a:gd name="T58" fmla="*/ 67 w 305"/>
                  <a:gd name="T59" fmla="*/ 25 h 305"/>
                  <a:gd name="T60" fmla="*/ 93 w 305"/>
                  <a:gd name="T61" fmla="*/ 11 h 305"/>
                  <a:gd name="T62" fmla="*/ 122 w 305"/>
                  <a:gd name="T63" fmla="*/ 3 h 305"/>
                  <a:gd name="T64" fmla="*/ 153 w 305"/>
                  <a:gd name="T65" fmla="*/ 0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05" h="305">
                    <a:moveTo>
                      <a:pt x="153" y="0"/>
                    </a:moveTo>
                    <a:lnTo>
                      <a:pt x="182" y="3"/>
                    </a:lnTo>
                    <a:lnTo>
                      <a:pt x="211" y="11"/>
                    </a:lnTo>
                    <a:lnTo>
                      <a:pt x="237" y="25"/>
                    </a:lnTo>
                    <a:lnTo>
                      <a:pt x="260" y="44"/>
                    </a:lnTo>
                    <a:lnTo>
                      <a:pt x="279" y="67"/>
                    </a:lnTo>
                    <a:lnTo>
                      <a:pt x="293" y="93"/>
                    </a:lnTo>
                    <a:lnTo>
                      <a:pt x="302" y="121"/>
                    </a:lnTo>
                    <a:lnTo>
                      <a:pt x="305" y="152"/>
                    </a:lnTo>
                    <a:lnTo>
                      <a:pt x="302" y="183"/>
                    </a:lnTo>
                    <a:lnTo>
                      <a:pt x="293" y="212"/>
                    </a:lnTo>
                    <a:lnTo>
                      <a:pt x="279" y="238"/>
                    </a:lnTo>
                    <a:lnTo>
                      <a:pt x="260" y="261"/>
                    </a:lnTo>
                    <a:lnTo>
                      <a:pt x="237" y="279"/>
                    </a:lnTo>
                    <a:lnTo>
                      <a:pt x="211" y="294"/>
                    </a:lnTo>
                    <a:lnTo>
                      <a:pt x="182" y="302"/>
                    </a:lnTo>
                    <a:lnTo>
                      <a:pt x="153" y="305"/>
                    </a:lnTo>
                    <a:lnTo>
                      <a:pt x="122" y="302"/>
                    </a:lnTo>
                    <a:lnTo>
                      <a:pt x="93" y="294"/>
                    </a:lnTo>
                    <a:lnTo>
                      <a:pt x="67" y="279"/>
                    </a:lnTo>
                    <a:lnTo>
                      <a:pt x="45" y="261"/>
                    </a:lnTo>
                    <a:lnTo>
                      <a:pt x="26" y="238"/>
                    </a:lnTo>
                    <a:lnTo>
                      <a:pt x="12" y="212"/>
                    </a:lnTo>
                    <a:lnTo>
                      <a:pt x="3" y="183"/>
                    </a:lnTo>
                    <a:lnTo>
                      <a:pt x="0" y="152"/>
                    </a:lnTo>
                    <a:lnTo>
                      <a:pt x="3" y="121"/>
                    </a:lnTo>
                    <a:lnTo>
                      <a:pt x="12" y="93"/>
                    </a:lnTo>
                    <a:lnTo>
                      <a:pt x="26" y="67"/>
                    </a:lnTo>
                    <a:lnTo>
                      <a:pt x="45" y="44"/>
                    </a:lnTo>
                    <a:lnTo>
                      <a:pt x="67" y="25"/>
                    </a:lnTo>
                    <a:lnTo>
                      <a:pt x="93" y="11"/>
                    </a:lnTo>
                    <a:lnTo>
                      <a:pt x="122" y="3"/>
                    </a:lnTo>
                    <a:lnTo>
                      <a:pt x="153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" name="Freeform 23">
                <a:extLst>
                  <a:ext uri="{FF2B5EF4-FFF2-40B4-BE49-F238E27FC236}">
                    <a16:creationId xmlns:a16="http://schemas.microsoft.com/office/drawing/2014/main" id="{FAF556CE-B618-9D40-A865-5C2448C7CA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53100" y="2898775"/>
                <a:ext cx="96837" cy="96837"/>
              </a:xfrm>
              <a:custGeom>
                <a:avLst/>
                <a:gdLst>
                  <a:gd name="T0" fmla="*/ 152 w 304"/>
                  <a:gd name="T1" fmla="*/ 0 h 305"/>
                  <a:gd name="T2" fmla="*/ 183 w 304"/>
                  <a:gd name="T3" fmla="*/ 3 h 305"/>
                  <a:gd name="T4" fmla="*/ 212 w 304"/>
                  <a:gd name="T5" fmla="*/ 12 h 305"/>
                  <a:gd name="T6" fmla="*/ 238 w 304"/>
                  <a:gd name="T7" fmla="*/ 26 h 305"/>
                  <a:gd name="T8" fmla="*/ 260 w 304"/>
                  <a:gd name="T9" fmla="*/ 44 h 305"/>
                  <a:gd name="T10" fmla="*/ 279 w 304"/>
                  <a:gd name="T11" fmla="*/ 67 h 305"/>
                  <a:gd name="T12" fmla="*/ 293 w 304"/>
                  <a:gd name="T13" fmla="*/ 93 h 305"/>
                  <a:gd name="T14" fmla="*/ 301 w 304"/>
                  <a:gd name="T15" fmla="*/ 122 h 305"/>
                  <a:gd name="T16" fmla="*/ 304 w 304"/>
                  <a:gd name="T17" fmla="*/ 153 h 305"/>
                  <a:gd name="T18" fmla="*/ 301 w 304"/>
                  <a:gd name="T19" fmla="*/ 184 h 305"/>
                  <a:gd name="T20" fmla="*/ 293 w 304"/>
                  <a:gd name="T21" fmla="*/ 213 h 305"/>
                  <a:gd name="T22" fmla="*/ 279 w 304"/>
                  <a:gd name="T23" fmla="*/ 238 h 305"/>
                  <a:gd name="T24" fmla="*/ 260 w 304"/>
                  <a:gd name="T25" fmla="*/ 261 h 305"/>
                  <a:gd name="T26" fmla="*/ 238 w 304"/>
                  <a:gd name="T27" fmla="*/ 280 h 305"/>
                  <a:gd name="T28" fmla="*/ 212 w 304"/>
                  <a:gd name="T29" fmla="*/ 294 h 305"/>
                  <a:gd name="T30" fmla="*/ 183 w 304"/>
                  <a:gd name="T31" fmla="*/ 302 h 305"/>
                  <a:gd name="T32" fmla="*/ 152 w 304"/>
                  <a:gd name="T33" fmla="*/ 305 h 305"/>
                  <a:gd name="T34" fmla="*/ 121 w 304"/>
                  <a:gd name="T35" fmla="*/ 302 h 305"/>
                  <a:gd name="T36" fmla="*/ 94 w 304"/>
                  <a:gd name="T37" fmla="*/ 294 h 305"/>
                  <a:gd name="T38" fmla="*/ 67 w 304"/>
                  <a:gd name="T39" fmla="*/ 280 h 305"/>
                  <a:gd name="T40" fmla="*/ 45 w 304"/>
                  <a:gd name="T41" fmla="*/ 261 h 305"/>
                  <a:gd name="T42" fmla="*/ 26 w 304"/>
                  <a:gd name="T43" fmla="*/ 238 h 305"/>
                  <a:gd name="T44" fmla="*/ 12 w 304"/>
                  <a:gd name="T45" fmla="*/ 213 h 305"/>
                  <a:gd name="T46" fmla="*/ 3 w 304"/>
                  <a:gd name="T47" fmla="*/ 184 h 305"/>
                  <a:gd name="T48" fmla="*/ 0 w 304"/>
                  <a:gd name="T49" fmla="*/ 153 h 305"/>
                  <a:gd name="T50" fmla="*/ 3 w 304"/>
                  <a:gd name="T51" fmla="*/ 122 h 305"/>
                  <a:gd name="T52" fmla="*/ 12 w 304"/>
                  <a:gd name="T53" fmla="*/ 93 h 305"/>
                  <a:gd name="T54" fmla="*/ 26 w 304"/>
                  <a:gd name="T55" fmla="*/ 67 h 305"/>
                  <a:gd name="T56" fmla="*/ 45 w 304"/>
                  <a:gd name="T57" fmla="*/ 44 h 305"/>
                  <a:gd name="T58" fmla="*/ 67 w 304"/>
                  <a:gd name="T59" fmla="*/ 26 h 305"/>
                  <a:gd name="T60" fmla="*/ 94 w 304"/>
                  <a:gd name="T61" fmla="*/ 12 h 305"/>
                  <a:gd name="T62" fmla="*/ 121 w 304"/>
                  <a:gd name="T63" fmla="*/ 3 h 305"/>
                  <a:gd name="T64" fmla="*/ 152 w 304"/>
                  <a:gd name="T65" fmla="*/ 0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04" h="305">
                    <a:moveTo>
                      <a:pt x="152" y="0"/>
                    </a:moveTo>
                    <a:lnTo>
                      <a:pt x="183" y="3"/>
                    </a:lnTo>
                    <a:lnTo>
                      <a:pt x="212" y="12"/>
                    </a:lnTo>
                    <a:lnTo>
                      <a:pt x="238" y="26"/>
                    </a:lnTo>
                    <a:lnTo>
                      <a:pt x="260" y="44"/>
                    </a:lnTo>
                    <a:lnTo>
                      <a:pt x="279" y="67"/>
                    </a:lnTo>
                    <a:lnTo>
                      <a:pt x="293" y="93"/>
                    </a:lnTo>
                    <a:lnTo>
                      <a:pt x="301" y="122"/>
                    </a:lnTo>
                    <a:lnTo>
                      <a:pt x="304" y="153"/>
                    </a:lnTo>
                    <a:lnTo>
                      <a:pt x="301" y="184"/>
                    </a:lnTo>
                    <a:lnTo>
                      <a:pt x="293" y="213"/>
                    </a:lnTo>
                    <a:lnTo>
                      <a:pt x="279" y="238"/>
                    </a:lnTo>
                    <a:lnTo>
                      <a:pt x="260" y="261"/>
                    </a:lnTo>
                    <a:lnTo>
                      <a:pt x="238" y="280"/>
                    </a:lnTo>
                    <a:lnTo>
                      <a:pt x="212" y="294"/>
                    </a:lnTo>
                    <a:lnTo>
                      <a:pt x="183" y="302"/>
                    </a:lnTo>
                    <a:lnTo>
                      <a:pt x="152" y="305"/>
                    </a:lnTo>
                    <a:lnTo>
                      <a:pt x="121" y="302"/>
                    </a:lnTo>
                    <a:lnTo>
                      <a:pt x="94" y="294"/>
                    </a:lnTo>
                    <a:lnTo>
                      <a:pt x="67" y="280"/>
                    </a:lnTo>
                    <a:lnTo>
                      <a:pt x="45" y="261"/>
                    </a:lnTo>
                    <a:lnTo>
                      <a:pt x="26" y="238"/>
                    </a:lnTo>
                    <a:lnTo>
                      <a:pt x="12" y="213"/>
                    </a:lnTo>
                    <a:lnTo>
                      <a:pt x="3" y="184"/>
                    </a:lnTo>
                    <a:lnTo>
                      <a:pt x="0" y="153"/>
                    </a:lnTo>
                    <a:lnTo>
                      <a:pt x="3" y="122"/>
                    </a:lnTo>
                    <a:lnTo>
                      <a:pt x="12" y="93"/>
                    </a:lnTo>
                    <a:lnTo>
                      <a:pt x="26" y="67"/>
                    </a:lnTo>
                    <a:lnTo>
                      <a:pt x="45" y="44"/>
                    </a:lnTo>
                    <a:lnTo>
                      <a:pt x="67" y="26"/>
                    </a:lnTo>
                    <a:lnTo>
                      <a:pt x="94" y="12"/>
                    </a:lnTo>
                    <a:lnTo>
                      <a:pt x="121" y="3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CDC43B1-BC92-CF4A-A3D2-C3AD3EBA9894}"/>
                </a:ext>
              </a:extLst>
            </p:cNvPr>
            <p:cNvGrpSpPr/>
            <p:nvPr/>
          </p:nvGrpSpPr>
          <p:grpSpPr>
            <a:xfrm rot="5400000">
              <a:off x="8849305" y="5215201"/>
              <a:ext cx="1486123" cy="986262"/>
              <a:chOff x="5935663" y="2671763"/>
              <a:chExt cx="1227138" cy="814387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111" name="Freeform 28">
                <a:extLst>
                  <a:ext uri="{FF2B5EF4-FFF2-40B4-BE49-F238E27FC236}">
                    <a16:creationId xmlns:a16="http://schemas.microsoft.com/office/drawing/2014/main" id="{EC068ED4-4ED0-3145-9E8D-BC65B0584A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5663" y="3422650"/>
                <a:ext cx="923925" cy="63500"/>
              </a:xfrm>
              <a:custGeom>
                <a:avLst/>
                <a:gdLst>
                  <a:gd name="T0" fmla="*/ 159 w 2911"/>
                  <a:gd name="T1" fmla="*/ 0 h 199"/>
                  <a:gd name="T2" fmla="*/ 2875 w 2911"/>
                  <a:gd name="T3" fmla="*/ 0 h 199"/>
                  <a:gd name="T4" fmla="*/ 2889 w 2911"/>
                  <a:gd name="T5" fmla="*/ 2 h 199"/>
                  <a:gd name="T6" fmla="*/ 2901 w 2911"/>
                  <a:gd name="T7" fmla="*/ 7 h 199"/>
                  <a:gd name="T8" fmla="*/ 2908 w 2911"/>
                  <a:gd name="T9" fmla="*/ 15 h 199"/>
                  <a:gd name="T10" fmla="*/ 2911 w 2911"/>
                  <a:gd name="T11" fmla="*/ 26 h 199"/>
                  <a:gd name="T12" fmla="*/ 2910 w 2911"/>
                  <a:gd name="T13" fmla="*/ 38 h 199"/>
                  <a:gd name="T14" fmla="*/ 2903 w 2911"/>
                  <a:gd name="T15" fmla="*/ 52 h 199"/>
                  <a:gd name="T16" fmla="*/ 2845 w 2911"/>
                  <a:gd name="T17" fmla="*/ 147 h 199"/>
                  <a:gd name="T18" fmla="*/ 2832 w 2911"/>
                  <a:gd name="T19" fmla="*/ 163 h 199"/>
                  <a:gd name="T20" fmla="*/ 2814 w 2911"/>
                  <a:gd name="T21" fmla="*/ 178 h 199"/>
                  <a:gd name="T22" fmla="*/ 2794 w 2911"/>
                  <a:gd name="T23" fmla="*/ 188 h 199"/>
                  <a:gd name="T24" fmla="*/ 2773 w 2911"/>
                  <a:gd name="T25" fmla="*/ 197 h 199"/>
                  <a:gd name="T26" fmla="*/ 2752 w 2911"/>
                  <a:gd name="T27" fmla="*/ 199 h 199"/>
                  <a:gd name="T28" fmla="*/ 37 w 2911"/>
                  <a:gd name="T29" fmla="*/ 199 h 199"/>
                  <a:gd name="T30" fmla="*/ 21 w 2911"/>
                  <a:gd name="T31" fmla="*/ 197 h 199"/>
                  <a:gd name="T32" fmla="*/ 11 w 2911"/>
                  <a:gd name="T33" fmla="*/ 192 h 199"/>
                  <a:gd name="T34" fmla="*/ 4 w 2911"/>
                  <a:gd name="T35" fmla="*/ 184 h 199"/>
                  <a:gd name="T36" fmla="*/ 0 w 2911"/>
                  <a:gd name="T37" fmla="*/ 173 h 199"/>
                  <a:gd name="T38" fmla="*/ 1 w 2911"/>
                  <a:gd name="T39" fmla="*/ 161 h 199"/>
                  <a:gd name="T40" fmla="*/ 8 w 2911"/>
                  <a:gd name="T41" fmla="*/ 147 h 199"/>
                  <a:gd name="T42" fmla="*/ 65 w 2911"/>
                  <a:gd name="T43" fmla="*/ 52 h 199"/>
                  <a:gd name="T44" fmla="*/ 80 w 2911"/>
                  <a:gd name="T45" fmla="*/ 36 h 199"/>
                  <a:gd name="T46" fmla="*/ 96 w 2911"/>
                  <a:gd name="T47" fmla="*/ 21 h 199"/>
                  <a:gd name="T48" fmla="*/ 118 w 2911"/>
                  <a:gd name="T49" fmla="*/ 11 h 199"/>
                  <a:gd name="T50" fmla="*/ 139 w 2911"/>
                  <a:gd name="T51" fmla="*/ 2 h 199"/>
                  <a:gd name="T52" fmla="*/ 159 w 2911"/>
                  <a:gd name="T53" fmla="*/ 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11" h="199">
                    <a:moveTo>
                      <a:pt x="159" y="0"/>
                    </a:moveTo>
                    <a:lnTo>
                      <a:pt x="2875" y="0"/>
                    </a:lnTo>
                    <a:lnTo>
                      <a:pt x="2889" y="2"/>
                    </a:lnTo>
                    <a:lnTo>
                      <a:pt x="2901" y="7"/>
                    </a:lnTo>
                    <a:lnTo>
                      <a:pt x="2908" y="15"/>
                    </a:lnTo>
                    <a:lnTo>
                      <a:pt x="2911" y="26"/>
                    </a:lnTo>
                    <a:lnTo>
                      <a:pt x="2910" y="38"/>
                    </a:lnTo>
                    <a:lnTo>
                      <a:pt x="2903" y="52"/>
                    </a:lnTo>
                    <a:lnTo>
                      <a:pt x="2845" y="147"/>
                    </a:lnTo>
                    <a:lnTo>
                      <a:pt x="2832" y="163"/>
                    </a:lnTo>
                    <a:lnTo>
                      <a:pt x="2814" y="178"/>
                    </a:lnTo>
                    <a:lnTo>
                      <a:pt x="2794" y="188"/>
                    </a:lnTo>
                    <a:lnTo>
                      <a:pt x="2773" y="197"/>
                    </a:lnTo>
                    <a:lnTo>
                      <a:pt x="2752" y="199"/>
                    </a:lnTo>
                    <a:lnTo>
                      <a:pt x="37" y="199"/>
                    </a:lnTo>
                    <a:lnTo>
                      <a:pt x="21" y="197"/>
                    </a:lnTo>
                    <a:lnTo>
                      <a:pt x="11" y="192"/>
                    </a:lnTo>
                    <a:lnTo>
                      <a:pt x="4" y="184"/>
                    </a:lnTo>
                    <a:lnTo>
                      <a:pt x="0" y="173"/>
                    </a:lnTo>
                    <a:lnTo>
                      <a:pt x="1" y="161"/>
                    </a:lnTo>
                    <a:lnTo>
                      <a:pt x="8" y="147"/>
                    </a:lnTo>
                    <a:lnTo>
                      <a:pt x="65" y="52"/>
                    </a:lnTo>
                    <a:lnTo>
                      <a:pt x="80" y="36"/>
                    </a:lnTo>
                    <a:lnTo>
                      <a:pt x="96" y="21"/>
                    </a:lnTo>
                    <a:lnTo>
                      <a:pt x="118" y="11"/>
                    </a:lnTo>
                    <a:lnTo>
                      <a:pt x="139" y="2"/>
                    </a:lnTo>
                    <a:lnTo>
                      <a:pt x="15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2" name="Freeform 29">
                <a:extLst>
                  <a:ext uri="{FF2B5EF4-FFF2-40B4-BE49-F238E27FC236}">
                    <a16:creationId xmlns:a16="http://schemas.microsoft.com/office/drawing/2014/main" id="{B3C3B322-C653-504B-AC4D-1EC32B10F9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30976" y="3138488"/>
                <a:ext cx="196850" cy="87313"/>
              </a:xfrm>
              <a:custGeom>
                <a:avLst/>
                <a:gdLst>
                  <a:gd name="T0" fmla="*/ 61 w 623"/>
                  <a:gd name="T1" fmla="*/ 0 h 272"/>
                  <a:gd name="T2" fmla="*/ 561 w 623"/>
                  <a:gd name="T3" fmla="*/ 0 h 272"/>
                  <a:gd name="T4" fmla="*/ 581 w 623"/>
                  <a:gd name="T5" fmla="*/ 3 h 272"/>
                  <a:gd name="T6" fmla="*/ 598 w 623"/>
                  <a:gd name="T7" fmla="*/ 12 h 272"/>
                  <a:gd name="T8" fmla="*/ 611 w 623"/>
                  <a:gd name="T9" fmla="*/ 26 h 272"/>
                  <a:gd name="T10" fmla="*/ 619 w 623"/>
                  <a:gd name="T11" fmla="*/ 42 h 272"/>
                  <a:gd name="T12" fmla="*/ 623 w 623"/>
                  <a:gd name="T13" fmla="*/ 61 h 272"/>
                  <a:gd name="T14" fmla="*/ 623 w 623"/>
                  <a:gd name="T15" fmla="*/ 212 h 272"/>
                  <a:gd name="T16" fmla="*/ 619 w 623"/>
                  <a:gd name="T17" fmla="*/ 231 h 272"/>
                  <a:gd name="T18" fmla="*/ 611 w 623"/>
                  <a:gd name="T19" fmla="*/ 247 h 272"/>
                  <a:gd name="T20" fmla="*/ 598 w 623"/>
                  <a:gd name="T21" fmla="*/ 260 h 272"/>
                  <a:gd name="T22" fmla="*/ 581 w 623"/>
                  <a:gd name="T23" fmla="*/ 270 h 272"/>
                  <a:gd name="T24" fmla="*/ 561 w 623"/>
                  <a:gd name="T25" fmla="*/ 272 h 272"/>
                  <a:gd name="T26" fmla="*/ 61 w 623"/>
                  <a:gd name="T27" fmla="*/ 272 h 272"/>
                  <a:gd name="T28" fmla="*/ 43 w 623"/>
                  <a:gd name="T29" fmla="*/ 270 h 272"/>
                  <a:gd name="T30" fmla="*/ 28 w 623"/>
                  <a:gd name="T31" fmla="*/ 263 h 272"/>
                  <a:gd name="T32" fmla="*/ 16 w 623"/>
                  <a:gd name="T33" fmla="*/ 251 h 272"/>
                  <a:gd name="T34" fmla="*/ 6 w 623"/>
                  <a:gd name="T35" fmla="*/ 237 h 272"/>
                  <a:gd name="T36" fmla="*/ 2 w 623"/>
                  <a:gd name="T37" fmla="*/ 225 h 272"/>
                  <a:gd name="T38" fmla="*/ 0 w 623"/>
                  <a:gd name="T39" fmla="*/ 212 h 272"/>
                  <a:gd name="T40" fmla="*/ 0 w 623"/>
                  <a:gd name="T41" fmla="*/ 61 h 272"/>
                  <a:gd name="T42" fmla="*/ 3 w 623"/>
                  <a:gd name="T43" fmla="*/ 42 h 272"/>
                  <a:gd name="T44" fmla="*/ 12 w 623"/>
                  <a:gd name="T45" fmla="*/ 26 h 272"/>
                  <a:gd name="T46" fmla="*/ 25 w 623"/>
                  <a:gd name="T47" fmla="*/ 12 h 272"/>
                  <a:gd name="T48" fmla="*/ 42 w 623"/>
                  <a:gd name="T49" fmla="*/ 3 h 272"/>
                  <a:gd name="T50" fmla="*/ 61 w 623"/>
                  <a:gd name="T5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23" h="272">
                    <a:moveTo>
                      <a:pt x="61" y="0"/>
                    </a:moveTo>
                    <a:lnTo>
                      <a:pt x="561" y="0"/>
                    </a:lnTo>
                    <a:lnTo>
                      <a:pt x="581" y="3"/>
                    </a:lnTo>
                    <a:lnTo>
                      <a:pt x="598" y="12"/>
                    </a:lnTo>
                    <a:lnTo>
                      <a:pt x="611" y="26"/>
                    </a:lnTo>
                    <a:lnTo>
                      <a:pt x="619" y="42"/>
                    </a:lnTo>
                    <a:lnTo>
                      <a:pt x="623" y="61"/>
                    </a:lnTo>
                    <a:lnTo>
                      <a:pt x="623" y="212"/>
                    </a:lnTo>
                    <a:lnTo>
                      <a:pt x="619" y="231"/>
                    </a:lnTo>
                    <a:lnTo>
                      <a:pt x="611" y="247"/>
                    </a:lnTo>
                    <a:lnTo>
                      <a:pt x="598" y="260"/>
                    </a:lnTo>
                    <a:lnTo>
                      <a:pt x="581" y="270"/>
                    </a:lnTo>
                    <a:lnTo>
                      <a:pt x="561" y="272"/>
                    </a:lnTo>
                    <a:lnTo>
                      <a:pt x="61" y="272"/>
                    </a:lnTo>
                    <a:lnTo>
                      <a:pt x="43" y="270"/>
                    </a:lnTo>
                    <a:lnTo>
                      <a:pt x="28" y="263"/>
                    </a:lnTo>
                    <a:lnTo>
                      <a:pt x="16" y="251"/>
                    </a:lnTo>
                    <a:lnTo>
                      <a:pt x="6" y="237"/>
                    </a:lnTo>
                    <a:lnTo>
                      <a:pt x="2" y="225"/>
                    </a:lnTo>
                    <a:lnTo>
                      <a:pt x="0" y="212"/>
                    </a:lnTo>
                    <a:lnTo>
                      <a:pt x="0" y="61"/>
                    </a:lnTo>
                    <a:lnTo>
                      <a:pt x="3" y="42"/>
                    </a:lnTo>
                    <a:lnTo>
                      <a:pt x="12" y="26"/>
                    </a:lnTo>
                    <a:lnTo>
                      <a:pt x="25" y="12"/>
                    </a:lnTo>
                    <a:lnTo>
                      <a:pt x="42" y="3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3" name="Freeform 30">
                <a:extLst>
                  <a:ext uri="{FF2B5EF4-FFF2-40B4-BE49-F238E27FC236}">
                    <a16:creationId xmlns:a16="http://schemas.microsoft.com/office/drawing/2014/main" id="{7421B1AE-0336-9B4F-A504-3109EC2C3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81738" y="2951163"/>
                <a:ext cx="122238" cy="88900"/>
              </a:xfrm>
              <a:custGeom>
                <a:avLst/>
                <a:gdLst>
                  <a:gd name="T0" fmla="*/ 246 w 385"/>
                  <a:gd name="T1" fmla="*/ 0 h 279"/>
                  <a:gd name="T2" fmla="*/ 276 w 385"/>
                  <a:gd name="T3" fmla="*/ 1 h 279"/>
                  <a:gd name="T4" fmla="*/ 303 w 385"/>
                  <a:gd name="T5" fmla="*/ 6 h 279"/>
                  <a:gd name="T6" fmla="*/ 328 w 385"/>
                  <a:gd name="T7" fmla="*/ 14 h 279"/>
                  <a:gd name="T8" fmla="*/ 351 w 385"/>
                  <a:gd name="T9" fmla="*/ 27 h 279"/>
                  <a:gd name="T10" fmla="*/ 370 w 385"/>
                  <a:gd name="T11" fmla="*/ 44 h 279"/>
                  <a:gd name="T12" fmla="*/ 385 w 385"/>
                  <a:gd name="T13" fmla="*/ 64 h 279"/>
                  <a:gd name="T14" fmla="*/ 16 w 385"/>
                  <a:gd name="T15" fmla="*/ 279 h 279"/>
                  <a:gd name="T16" fmla="*/ 5 w 385"/>
                  <a:gd name="T17" fmla="*/ 253 h 279"/>
                  <a:gd name="T18" fmla="*/ 0 w 385"/>
                  <a:gd name="T19" fmla="*/ 225 h 279"/>
                  <a:gd name="T20" fmla="*/ 3 w 385"/>
                  <a:gd name="T21" fmla="*/ 196 h 279"/>
                  <a:gd name="T22" fmla="*/ 10 w 385"/>
                  <a:gd name="T23" fmla="*/ 167 h 279"/>
                  <a:gd name="T24" fmla="*/ 23 w 385"/>
                  <a:gd name="T25" fmla="*/ 137 h 279"/>
                  <a:gd name="T26" fmla="*/ 41 w 385"/>
                  <a:gd name="T27" fmla="*/ 110 h 279"/>
                  <a:gd name="T28" fmla="*/ 63 w 385"/>
                  <a:gd name="T29" fmla="*/ 82 h 279"/>
                  <a:gd name="T30" fmla="*/ 91 w 385"/>
                  <a:gd name="T31" fmla="*/ 58 h 279"/>
                  <a:gd name="T32" fmla="*/ 123 w 385"/>
                  <a:gd name="T33" fmla="*/ 37 h 279"/>
                  <a:gd name="T34" fmla="*/ 154 w 385"/>
                  <a:gd name="T35" fmla="*/ 21 h 279"/>
                  <a:gd name="T36" fmla="*/ 185 w 385"/>
                  <a:gd name="T37" fmla="*/ 9 h 279"/>
                  <a:gd name="T38" fmla="*/ 217 w 385"/>
                  <a:gd name="T39" fmla="*/ 2 h 279"/>
                  <a:gd name="T40" fmla="*/ 246 w 385"/>
                  <a:gd name="T41" fmla="*/ 0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85" h="279">
                    <a:moveTo>
                      <a:pt x="246" y="0"/>
                    </a:moveTo>
                    <a:lnTo>
                      <a:pt x="276" y="1"/>
                    </a:lnTo>
                    <a:lnTo>
                      <a:pt x="303" y="6"/>
                    </a:lnTo>
                    <a:lnTo>
                      <a:pt x="328" y="14"/>
                    </a:lnTo>
                    <a:lnTo>
                      <a:pt x="351" y="27"/>
                    </a:lnTo>
                    <a:lnTo>
                      <a:pt x="370" y="44"/>
                    </a:lnTo>
                    <a:lnTo>
                      <a:pt x="385" y="64"/>
                    </a:lnTo>
                    <a:lnTo>
                      <a:pt x="16" y="279"/>
                    </a:lnTo>
                    <a:lnTo>
                      <a:pt x="5" y="253"/>
                    </a:lnTo>
                    <a:lnTo>
                      <a:pt x="0" y="225"/>
                    </a:lnTo>
                    <a:lnTo>
                      <a:pt x="3" y="196"/>
                    </a:lnTo>
                    <a:lnTo>
                      <a:pt x="10" y="167"/>
                    </a:lnTo>
                    <a:lnTo>
                      <a:pt x="23" y="137"/>
                    </a:lnTo>
                    <a:lnTo>
                      <a:pt x="41" y="110"/>
                    </a:lnTo>
                    <a:lnTo>
                      <a:pt x="63" y="82"/>
                    </a:lnTo>
                    <a:lnTo>
                      <a:pt x="91" y="58"/>
                    </a:lnTo>
                    <a:lnTo>
                      <a:pt x="123" y="37"/>
                    </a:lnTo>
                    <a:lnTo>
                      <a:pt x="154" y="21"/>
                    </a:lnTo>
                    <a:lnTo>
                      <a:pt x="185" y="9"/>
                    </a:lnTo>
                    <a:lnTo>
                      <a:pt x="217" y="2"/>
                    </a:lnTo>
                    <a:lnTo>
                      <a:pt x="2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" name="Freeform 31">
                <a:extLst>
                  <a:ext uri="{FF2B5EF4-FFF2-40B4-BE49-F238E27FC236}">
                    <a16:creationId xmlns:a16="http://schemas.microsoft.com/office/drawing/2014/main" id="{FB3E587A-BEAF-8547-BA3C-6CDB27E98F2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91226" y="2671763"/>
                <a:ext cx="1171575" cy="722313"/>
              </a:xfrm>
              <a:custGeom>
                <a:avLst/>
                <a:gdLst>
                  <a:gd name="T0" fmla="*/ 2366 w 3686"/>
                  <a:gd name="T1" fmla="*/ 1019 h 2273"/>
                  <a:gd name="T2" fmla="*/ 2087 w 3686"/>
                  <a:gd name="T3" fmla="*/ 1070 h 2273"/>
                  <a:gd name="T4" fmla="*/ 1750 w 3686"/>
                  <a:gd name="T5" fmla="*/ 1153 h 2273"/>
                  <a:gd name="T6" fmla="*/ 1488 w 3686"/>
                  <a:gd name="T7" fmla="*/ 1285 h 2273"/>
                  <a:gd name="T8" fmla="*/ 1302 w 3686"/>
                  <a:gd name="T9" fmla="*/ 1473 h 2273"/>
                  <a:gd name="T10" fmla="*/ 1252 w 3686"/>
                  <a:gd name="T11" fmla="*/ 1594 h 2273"/>
                  <a:gd name="T12" fmla="*/ 1317 w 3686"/>
                  <a:gd name="T13" fmla="*/ 1658 h 2273"/>
                  <a:gd name="T14" fmla="*/ 1453 w 3686"/>
                  <a:gd name="T15" fmla="*/ 1694 h 2273"/>
                  <a:gd name="T16" fmla="*/ 1636 w 3686"/>
                  <a:gd name="T17" fmla="*/ 1708 h 2273"/>
                  <a:gd name="T18" fmla="*/ 1702 w 3686"/>
                  <a:gd name="T19" fmla="*/ 1795 h 2273"/>
                  <a:gd name="T20" fmla="*/ 2288 w 3686"/>
                  <a:gd name="T21" fmla="*/ 1804 h 2273"/>
                  <a:gd name="T22" fmla="*/ 2371 w 3686"/>
                  <a:gd name="T23" fmla="*/ 1737 h 2273"/>
                  <a:gd name="T24" fmla="*/ 2426 w 3686"/>
                  <a:gd name="T25" fmla="*/ 1650 h 2273"/>
                  <a:gd name="T26" fmla="*/ 2572 w 3686"/>
                  <a:gd name="T27" fmla="*/ 1636 h 2273"/>
                  <a:gd name="T28" fmla="*/ 2673 w 3686"/>
                  <a:gd name="T29" fmla="*/ 1598 h 2273"/>
                  <a:gd name="T30" fmla="*/ 2720 w 3686"/>
                  <a:gd name="T31" fmla="*/ 1513 h 2273"/>
                  <a:gd name="T32" fmla="*/ 2721 w 3686"/>
                  <a:gd name="T33" fmla="*/ 1306 h 2273"/>
                  <a:gd name="T34" fmla="*/ 2706 w 3686"/>
                  <a:gd name="T35" fmla="*/ 1140 h 2273"/>
                  <a:gd name="T36" fmla="*/ 2655 w 3686"/>
                  <a:gd name="T37" fmla="*/ 1045 h 2273"/>
                  <a:gd name="T38" fmla="*/ 2548 w 3686"/>
                  <a:gd name="T39" fmla="*/ 1009 h 2273"/>
                  <a:gd name="T40" fmla="*/ 3641 w 3686"/>
                  <a:gd name="T41" fmla="*/ 9 h 2273"/>
                  <a:gd name="T42" fmla="*/ 3685 w 3686"/>
                  <a:gd name="T43" fmla="*/ 69 h 2273"/>
                  <a:gd name="T44" fmla="*/ 3675 w 3686"/>
                  <a:gd name="T45" fmla="*/ 239 h 2273"/>
                  <a:gd name="T46" fmla="*/ 3649 w 3686"/>
                  <a:gd name="T47" fmla="*/ 445 h 2273"/>
                  <a:gd name="T48" fmla="*/ 3599 w 3686"/>
                  <a:gd name="T49" fmla="*/ 641 h 2273"/>
                  <a:gd name="T50" fmla="*/ 3514 w 3686"/>
                  <a:gd name="T51" fmla="*/ 813 h 2273"/>
                  <a:gd name="T52" fmla="*/ 3382 w 3686"/>
                  <a:gd name="T53" fmla="*/ 938 h 2273"/>
                  <a:gd name="T54" fmla="*/ 3194 w 3686"/>
                  <a:gd name="T55" fmla="*/ 999 h 2273"/>
                  <a:gd name="T56" fmla="*/ 3136 w 3686"/>
                  <a:gd name="T57" fmla="*/ 1046 h 2273"/>
                  <a:gd name="T58" fmla="*/ 3102 w 3686"/>
                  <a:gd name="T59" fmla="*/ 1892 h 2273"/>
                  <a:gd name="T60" fmla="*/ 3024 w 3686"/>
                  <a:gd name="T61" fmla="*/ 1937 h 2273"/>
                  <a:gd name="T62" fmla="*/ 2894 w 3686"/>
                  <a:gd name="T63" fmla="*/ 2024 h 2273"/>
                  <a:gd name="T64" fmla="*/ 2825 w 3686"/>
                  <a:gd name="T65" fmla="*/ 2136 h 2273"/>
                  <a:gd name="T66" fmla="*/ 2796 w 3686"/>
                  <a:gd name="T67" fmla="*/ 2238 h 2273"/>
                  <a:gd name="T68" fmla="*/ 2762 w 3686"/>
                  <a:gd name="T69" fmla="*/ 2273 h 2273"/>
                  <a:gd name="T70" fmla="*/ 175 w 3686"/>
                  <a:gd name="T71" fmla="*/ 2024 h 2273"/>
                  <a:gd name="T72" fmla="*/ 537 w 3686"/>
                  <a:gd name="T73" fmla="*/ 1610 h 2273"/>
                  <a:gd name="T74" fmla="*/ 912 w 3686"/>
                  <a:gd name="T75" fmla="*/ 1293 h 2273"/>
                  <a:gd name="T76" fmla="*/ 1289 w 3686"/>
                  <a:gd name="T77" fmla="*/ 1059 h 2273"/>
                  <a:gd name="T78" fmla="*/ 1656 w 3686"/>
                  <a:gd name="T79" fmla="*/ 898 h 2273"/>
                  <a:gd name="T80" fmla="*/ 2003 w 3686"/>
                  <a:gd name="T81" fmla="*/ 796 h 2273"/>
                  <a:gd name="T82" fmla="*/ 2320 w 3686"/>
                  <a:gd name="T83" fmla="*/ 742 h 2273"/>
                  <a:gd name="T84" fmla="*/ 2596 w 3686"/>
                  <a:gd name="T85" fmla="*/ 722 h 2273"/>
                  <a:gd name="T86" fmla="*/ 2871 w 3686"/>
                  <a:gd name="T87" fmla="*/ 730 h 2273"/>
                  <a:gd name="T88" fmla="*/ 3060 w 3686"/>
                  <a:gd name="T89" fmla="*/ 752 h 2273"/>
                  <a:gd name="T90" fmla="*/ 3102 w 3686"/>
                  <a:gd name="T91" fmla="*/ 754 h 2273"/>
                  <a:gd name="T92" fmla="*/ 3178 w 3686"/>
                  <a:gd name="T93" fmla="*/ 792 h 2273"/>
                  <a:gd name="T94" fmla="*/ 3296 w 3686"/>
                  <a:gd name="T95" fmla="*/ 761 h 2273"/>
                  <a:gd name="T96" fmla="*/ 3393 w 3686"/>
                  <a:gd name="T97" fmla="*/ 651 h 2273"/>
                  <a:gd name="T98" fmla="*/ 3450 w 3686"/>
                  <a:gd name="T99" fmla="*/ 501 h 2273"/>
                  <a:gd name="T100" fmla="*/ 3477 w 3686"/>
                  <a:gd name="T101" fmla="*/ 333 h 2273"/>
                  <a:gd name="T102" fmla="*/ 3490 w 3686"/>
                  <a:gd name="T103" fmla="*/ 167 h 2273"/>
                  <a:gd name="T104" fmla="*/ 3505 w 3686"/>
                  <a:gd name="T105" fmla="*/ 50 h 2273"/>
                  <a:gd name="T106" fmla="*/ 3567 w 3686"/>
                  <a:gd name="T107" fmla="*/ 3 h 2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686" h="2273">
                    <a:moveTo>
                      <a:pt x="2510" y="1008"/>
                    </a:moveTo>
                    <a:lnTo>
                      <a:pt x="2467" y="1009"/>
                    </a:lnTo>
                    <a:lnTo>
                      <a:pt x="2420" y="1013"/>
                    </a:lnTo>
                    <a:lnTo>
                      <a:pt x="2366" y="1019"/>
                    </a:lnTo>
                    <a:lnTo>
                      <a:pt x="2306" y="1029"/>
                    </a:lnTo>
                    <a:lnTo>
                      <a:pt x="2240" y="1041"/>
                    </a:lnTo>
                    <a:lnTo>
                      <a:pt x="2167" y="1054"/>
                    </a:lnTo>
                    <a:lnTo>
                      <a:pt x="2087" y="1070"/>
                    </a:lnTo>
                    <a:lnTo>
                      <a:pt x="2000" y="1086"/>
                    </a:lnTo>
                    <a:lnTo>
                      <a:pt x="1911" y="1105"/>
                    </a:lnTo>
                    <a:lnTo>
                      <a:pt x="1828" y="1127"/>
                    </a:lnTo>
                    <a:lnTo>
                      <a:pt x="1750" y="1153"/>
                    </a:lnTo>
                    <a:lnTo>
                      <a:pt x="1677" y="1182"/>
                    </a:lnTo>
                    <a:lnTo>
                      <a:pt x="1610" y="1213"/>
                    </a:lnTo>
                    <a:lnTo>
                      <a:pt x="1547" y="1247"/>
                    </a:lnTo>
                    <a:lnTo>
                      <a:pt x="1488" y="1285"/>
                    </a:lnTo>
                    <a:lnTo>
                      <a:pt x="1435" y="1327"/>
                    </a:lnTo>
                    <a:lnTo>
                      <a:pt x="1386" y="1372"/>
                    </a:lnTo>
                    <a:lnTo>
                      <a:pt x="1342" y="1420"/>
                    </a:lnTo>
                    <a:lnTo>
                      <a:pt x="1302" y="1473"/>
                    </a:lnTo>
                    <a:lnTo>
                      <a:pt x="1266" y="1528"/>
                    </a:lnTo>
                    <a:lnTo>
                      <a:pt x="1254" y="1551"/>
                    </a:lnTo>
                    <a:lnTo>
                      <a:pt x="1251" y="1574"/>
                    </a:lnTo>
                    <a:lnTo>
                      <a:pt x="1252" y="1594"/>
                    </a:lnTo>
                    <a:lnTo>
                      <a:pt x="1260" y="1612"/>
                    </a:lnTo>
                    <a:lnTo>
                      <a:pt x="1275" y="1629"/>
                    </a:lnTo>
                    <a:lnTo>
                      <a:pt x="1294" y="1644"/>
                    </a:lnTo>
                    <a:lnTo>
                      <a:pt x="1317" y="1658"/>
                    </a:lnTo>
                    <a:lnTo>
                      <a:pt x="1345" y="1668"/>
                    </a:lnTo>
                    <a:lnTo>
                      <a:pt x="1378" y="1679"/>
                    </a:lnTo>
                    <a:lnTo>
                      <a:pt x="1414" y="1687"/>
                    </a:lnTo>
                    <a:lnTo>
                      <a:pt x="1453" y="1694"/>
                    </a:lnTo>
                    <a:lnTo>
                      <a:pt x="1496" y="1699"/>
                    </a:lnTo>
                    <a:lnTo>
                      <a:pt x="1539" y="1704"/>
                    </a:lnTo>
                    <a:lnTo>
                      <a:pt x="1587" y="1706"/>
                    </a:lnTo>
                    <a:lnTo>
                      <a:pt x="1636" y="1708"/>
                    </a:lnTo>
                    <a:lnTo>
                      <a:pt x="1645" y="1735"/>
                    </a:lnTo>
                    <a:lnTo>
                      <a:pt x="1659" y="1759"/>
                    </a:lnTo>
                    <a:lnTo>
                      <a:pt x="1678" y="1779"/>
                    </a:lnTo>
                    <a:lnTo>
                      <a:pt x="1702" y="1795"/>
                    </a:lnTo>
                    <a:lnTo>
                      <a:pt x="1730" y="1804"/>
                    </a:lnTo>
                    <a:lnTo>
                      <a:pt x="1758" y="1808"/>
                    </a:lnTo>
                    <a:lnTo>
                      <a:pt x="2258" y="1808"/>
                    </a:lnTo>
                    <a:lnTo>
                      <a:pt x="2288" y="1804"/>
                    </a:lnTo>
                    <a:lnTo>
                      <a:pt x="2314" y="1795"/>
                    </a:lnTo>
                    <a:lnTo>
                      <a:pt x="2337" y="1780"/>
                    </a:lnTo>
                    <a:lnTo>
                      <a:pt x="2357" y="1760"/>
                    </a:lnTo>
                    <a:lnTo>
                      <a:pt x="2371" y="1737"/>
                    </a:lnTo>
                    <a:lnTo>
                      <a:pt x="2381" y="1711"/>
                    </a:lnTo>
                    <a:lnTo>
                      <a:pt x="2384" y="1681"/>
                    </a:lnTo>
                    <a:lnTo>
                      <a:pt x="2384" y="1652"/>
                    </a:lnTo>
                    <a:lnTo>
                      <a:pt x="2426" y="1650"/>
                    </a:lnTo>
                    <a:lnTo>
                      <a:pt x="2466" y="1648"/>
                    </a:lnTo>
                    <a:lnTo>
                      <a:pt x="2504" y="1646"/>
                    </a:lnTo>
                    <a:lnTo>
                      <a:pt x="2538" y="1642"/>
                    </a:lnTo>
                    <a:lnTo>
                      <a:pt x="2572" y="1636"/>
                    </a:lnTo>
                    <a:lnTo>
                      <a:pt x="2601" y="1630"/>
                    </a:lnTo>
                    <a:lnTo>
                      <a:pt x="2629" y="1622"/>
                    </a:lnTo>
                    <a:lnTo>
                      <a:pt x="2653" y="1611"/>
                    </a:lnTo>
                    <a:lnTo>
                      <a:pt x="2673" y="1598"/>
                    </a:lnTo>
                    <a:lnTo>
                      <a:pt x="2691" y="1581"/>
                    </a:lnTo>
                    <a:lnTo>
                      <a:pt x="2704" y="1562"/>
                    </a:lnTo>
                    <a:lnTo>
                      <a:pt x="2714" y="1541"/>
                    </a:lnTo>
                    <a:lnTo>
                      <a:pt x="2720" y="1513"/>
                    </a:lnTo>
                    <a:lnTo>
                      <a:pt x="2723" y="1483"/>
                    </a:lnTo>
                    <a:lnTo>
                      <a:pt x="2723" y="1419"/>
                    </a:lnTo>
                    <a:lnTo>
                      <a:pt x="2723" y="1359"/>
                    </a:lnTo>
                    <a:lnTo>
                      <a:pt x="2721" y="1306"/>
                    </a:lnTo>
                    <a:lnTo>
                      <a:pt x="2720" y="1258"/>
                    </a:lnTo>
                    <a:lnTo>
                      <a:pt x="2717" y="1214"/>
                    </a:lnTo>
                    <a:lnTo>
                      <a:pt x="2713" y="1175"/>
                    </a:lnTo>
                    <a:lnTo>
                      <a:pt x="2706" y="1140"/>
                    </a:lnTo>
                    <a:lnTo>
                      <a:pt x="2698" y="1110"/>
                    </a:lnTo>
                    <a:lnTo>
                      <a:pt x="2686" y="1084"/>
                    </a:lnTo>
                    <a:lnTo>
                      <a:pt x="2673" y="1062"/>
                    </a:lnTo>
                    <a:lnTo>
                      <a:pt x="2655" y="1045"/>
                    </a:lnTo>
                    <a:lnTo>
                      <a:pt x="2635" y="1030"/>
                    </a:lnTo>
                    <a:lnTo>
                      <a:pt x="2610" y="1019"/>
                    </a:lnTo>
                    <a:lnTo>
                      <a:pt x="2581" y="1012"/>
                    </a:lnTo>
                    <a:lnTo>
                      <a:pt x="2548" y="1009"/>
                    </a:lnTo>
                    <a:lnTo>
                      <a:pt x="2510" y="1008"/>
                    </a:lnTo>
                    <a:close/>
                    <a:moveTo>
                      <a:pt x="3605" y="0"/>
                    </a:moveTo>
                    <a:lnTo>
                      <a:pt x="3623" y="3"/>
                    </a:lnTo>
                    <a:lnTo>
                      <a:pt x="3641" y="9"/>
                    </a:lnTo>
                    <a:lnTo>
                      <a:pt x="3656" y="19"/>
                    </a:lnTo>
                    <a:lnTo>
                      <a:pt x="3669" y="33"/>
                    </a:lnTo>
                    <a:lnTo>
                      <a:pt x="3679" y="49"/>
                    </a:lnTo>
                    <a:lnTo>
                      <a:pt x="3685" y="69"/>
                    </a:lnTo>
                    <a:lnTo>
                      <a:pt x="3686" y="92"/>
                    </a:lnTo>
                    <a:lnTo>
                      <a:pt x="3682" y="140"/>
                    </a:lnTo>
                    <a:lnTo>
                      <a:pt x="3679" y="189"/>
                    </a:lnTo>
                    <a:lnTo>
                      <a:pt x="3675" y="239"/>
                    </a:lnTo>
                    <a:lnTo>
                      <a:pt x="3671" y="290"/>
                    </a:lnTo>
                    <a:lnTo>
                      <a:pt x="3665" y="341"/>
                    </a:lnTo>
                    <a:lnTo>
                      <a:pt x="3657" y="393"/>
                    </a:lnTo>
                    <a:lnTo>
                      <a:pt x="3649" y="445"/>
                    </a:lnTo>
                    <a:lnTo>
                      <a:pt x="3640" y="495"/>
                    </a:lnTo>
                    <a:lnTo>
                      <a:pt x="3628" y="545"/>
                    </a:lnTo>
                    <a:lnTo>
                      <a:pt x="3615" y="594"/>
                    </a:lnTo>
                    <a:lnTo>
                      <a:pt x="3599" y="641"/>
                    </a:lnTo>
                    <a:lnTo>
                      <a:pt x="3581" y="688"/>
                    </a:lnTo>
                    <a:lnTo>
                      <a:pt x="3561" y="732"/>
                    </a:lnTo>
                    <a:lnTo>
                      <a:pt x="3539" y="774"/>
                    </a:lnTo>
                    <a:lnTo>
                      <a:pt x="3514" y="813"/>
                    </a:lnTo>
                    <a:lnTo>
                      <a:pt x="3485" y="849"/>
                    </a:lnTo>
                    <a:lnTo>
                      <a:pt x="3454" y="882"/>
                    </a:lnTo>
                    <a:lnTo>
                      <a:pt x="3420" y="912"/>
                    </a:lnTo>
                    <a:lnTo>
                      <a:pt x="3382" y="938"/>
                    </a:lnTo>
                    <a:lnTo>
                      <a:pt x="3341" y="961"/>
                    </a:lnTo>
                    <a:lnTo>
                      <a:pt x="3296" y="979"/>
                    </a:lnTo>
                    <a:lnTo>
                      <a:pt x="3246" y="991"/>
                    </a:lnTo>
                    <a:lnTo>
                      <a:pt x="3194" y="999"/>
                    </a:lnTo>
                    <a:lnTo>
                      <a:pt x="3182" y="1013"/>
                    </a:lnTo>
                    <a:lnTo>
                      <a:pt x="3168" y="1027"/>
                    </a:lnTo>
                    <a:lnTo>
                      <a:pt x="3153" y="1037"/>
                    </a:lnTo>
                    <a:lnTo>
                      <a:pt x="3136" y="1046"/>
                    </a:lnTo>
                    <a:lnTo>
                      <a:pt x="3121" y="1052"/>
                    </a:lnTo>
                    <a:lnTo>
                      <a:pt x="3104" y="1055"/>
                    </a:lnTo>
                    <a:lnTo>
                      <a:pt x="3104" y="1879"/>
                    </a:lnTo>
                    <a:lnTo>
                      <a:pt x="3102" y="1892"/>
                    </a:lnTo>
                    <a:lnTo>
                      <a:pt x="3093" y="1906"/>
                    </a:lnTo>
                    <a:lnTo>
                      <a:pt x="3083" y="1915"/>
                    </a:lnTo>
                    <a:lnTo>
                      <a:pt x="3068" y="1921"/>
                    </a:lnTo>
                    <a:lnTo>
                      <a:pt x="3024" y="1937"/>
                    </a:lnTo>
                    <a:lnTo>
                      <a:pt x="2985" y="1954"/>
                    </a:lnTo>
                    <a:lnTo>
                      <a:pt x="2951" y="1975"/>
                    </a:lnTo>
                    <a:lnTo>
                      <a:pt x="2920" y="1999"/>
                    </a:lnTo>
                    <a:lnTo>
                      <a:pt x="2894" y="2024"/>
                    </a:lnTo>
                    <a:lnTo>
                      <a:pt x="2872" y="2051"/>
                    </a:lnTo>
                    <a:lnTo>
                      <a:pt x="2853" y="2079"/>
                    </a:lnTo>
                    <a:lnTo>
                      <a:pt x="2838" y="2107"/>
                    </a:lnTo>
                    <a:lnTo>
                      <a:pt x="2825" y="2136"/>
                    </a:lnTo>
                    <a:lnTo>
                      <a:pt x="2814" y="2163"/>
                    </a:lnTo>
                    <a:lnTo>
                      <a:pt x="2807" y="2191"/>
                    </a:lnTo>
                    <a:lnTo>
                      <a:pt x="2801" y="2216"/>
                    </a:lnTo>
                    <a:lnTo>
                      <a:pt x="2796" y="2238"/>
                    </a:lnTo>
                    <a:lnTo>
                      <a:pt x="2793" y="2251"/>
                    </a:lnTo>
                    <a:lnTo>
                      <a:pt x="2784" y="2262"/>
                    </a:lnTo>
                    <a:lnTo>
                      <a:pt x="2774" y="2269"/>
                    </a:lnTo>
                    <a:lnTo>
                      <a:pt x="2762" y="2273"/>
                    </a:lnTo>
                    <a:lnTo>
                      <a:pt x="0" y="2273"/>
                    </a:lnTo>
                    <a:lnTo>
                      <a:pt x="1" y="2271"/>
                    </a:lnTo>
                    <a:lnTo>
                      <a:pt x="88" y="2144"/>
                    </a:lnTo>
                    <a:lnTo>
                      <a:pt x="175" y="2024"/>
                    </a:lnTo>
                    <a:lnTo>
                      <a:pt x="264" y="1910"/>
                    </a:lnTo>
                    <a:lnTo>
                      <a:pt x="354" y="1804"/>
                    </a:lnTo>
                    <a:lnTo>
                      <a:pt x="445" y="1704"/>
                    </a:lnTo>
                    <a:lnTo>
                      <a:pt x="537" y="1610"/>
                    </a:lnTo>
                    <a:lnTo>
                      <a:pt x="631" y="1523"/>
                    </a:lnTo>
                    <a:lnTo>
                      <a:pt x="723" y="1440"/>
                    </a:lnTo>
                    <a:lnTo>
                      <a:pt x="817" y="1364"/>
                    </a:lnTo>
                    <a:lnTo>
                      <a:pt x="912" y="1293"/>
                    </a:lnTo>
                    <a:lnTo>
                      <a:pt x="1006" y="1227"/>
                    </a:lnTo>
                    <a:lnTo>
                      <a:pt x="1101" y="1166"/>
                    </a:lnTo>
                    <a:lnTo>
                      <a:pt x="1195" y="1110"/>
                    </a:lnTo>
                    <a:lnTo>
                      <a:pt x="1289" y="1059"/>
                    </a:lnTo>
                    <a:lnTo>
                      <a:pt x="1381" y="1012"/>
                    </a:lnTo>
                    <a:lnTo>
                      <a:pt x="1474" y="971"/>
                    </a:lnTo>
                    <a:lnTo>
                      <a:pt x="1566" y="932"/>
                    </a:lnTo>
                    <a:lnTo>
                      <a:pt x="1656" y="898"/>
                    </a:lnTo>
                    <a:lnTo>
                      <a:pt x="1745" y="867"/>
                    </a:lnTo>
                    <a:lnTo>
                      <a:pt x="1833" y="841"/>
                    </a:lnTo>
                    <a:lnTo>
                      <a:pt x="1918" y="817"/>
                    </a:lnTo>
                    <a:lnTo>
                      <a:pt x="2003" y="796"/>
                    </a:lnTo>
                    <a:lnTo>
                      <a:pt x="2086" y="779"/>
                    </a:lnTo>
                    <a:lnTo>
                      <a:pt x="2165" y="763"/>
                    </a:lnTo>
                    <a:lnTo>
                      <a:pt x="2244" y="751"/>
                    </a:lnTo>
                    <a:lnTo>
                      <a:pt x="2320" y="742"/>
                    </a:lnTo>
                    <a:lnTo>
                      <a:pt x="2392" y="734"/>
                    </a:lnTo>
                    <a:lnTo>
                      <a:pt x="2464" y="728"/>
                    </a:lnTo>
                    <a:lnTo>
                      <a:pt x="2530" y="725"/>
                    </a:lnTo>
                    <a:lnTo>
                      <a:pt x="2596" y="722"/>
                    </a:lnTo>
                    <a:lnTo>
                      <a:pt x="2656" y="721"/>
                    </a:lnTo>
                    <a:lnTo>
                      <a:pt x="2733" y="722"/>
                    </a:lnTo>
                    <a:lnTo>
                      <a:pt x="2806" y="726"/>
                    </a:lnTo>
                    <a:lnTo>
                      <a:pt x="2871" y="730"/>
                    </a:lnTo>
                    <a:lnTo>
                      <a:pt x="2929" y="736"/>
                    </a:lnTo>
                    <a:lnTo>
                      <a:pt x="2980" y="742"/>
                    </a:lnTo>
                    <a:lnTo>
                      <a:pt x="3024" y="748"/>
                    </a:lnTo>
                    <a:lnTo>
                      <a:pt x="3060" y="752"/>
                    </a:lnTo>
                    <a:lnTo>
                      <a:pt x="3065" y="752"/>
                    </a:lnTo>
                    <a:lnTo>
                      <a:pt x="3069" y="751"/>
                    </a:lnTo>
                    <a:lnTo>
                      <a:pt x="3075" y="751"/>
                    </a:lnTo>
                    <a:lnTo>
                      <a:pt x="3102" y="754"/>
                    </a:lnTo>
                    <a:lnTo>
                      <a:pt x="3125" y="759"/>
                    </a:lnTo>
                    <a:lnTo>
                      <a:pt x="3147" y="769"/>
                    </a:lnTo>
                    <a:lnTo>
                      <a:pt x="3166" y="781"/>
                    </a:lnTo>
                    <a:lnTo>
                      <a:pt x="3178" y="792"/>
                    </a:lnTo>
                    <a:lnTo>
                      <a:pt x="3189" y="804"/>
                    </a:lnTo>
                    <a:lnTo>
                      <a:pt x="3229" y="794"/>
                    </a:lnTo>
                    <a:lnTo>
                      <a:pt x="3264" y="779"/>
                    </a:lnTo>
                    <a:lnTo>
                      <a:pt x="3296" y="761"/>
                    </a:lnTo>
                    <a:lnTo>
                      <a:pt x="3325" y="738"/>
                    </a:lnTo>
                    <a:lnTo>
                      <a:pt x="3350" y="712"/>
                    </a:lnTo>
                    <a:lnTo>
                      <a:pt x="3372" y="683"/>
                    </a:lnTo>
                    <a:lnTo>
                      <a:pt x="3393" y="651"/>
                    </a:lnTo>
                    <a:lnTo>
                      <a:pt x="3410" y="616"/>
                    </a:lnTo>
                    <a:lnTo>
                      <a:pt x="3426" y="579"/>
                    </a:lnTo>
                    <a:lnTo>
                      <a:pt x="3438" y="541"/>
                    </a:lnTo>
                    <a:lnTo>
                      <a:pt x="3450" y="501"/>
                    </a:lnTo>
                    <a:lnTo>
                      <a:pt x="3458" y="459"/>
                    </a:lnTo>
                    <a:lnTo>
                      <a:pt x="3466" y="417"/>
                    </a:lnTo>
                    <a:lnTo>
                      <a:pt x="3472" y="374"/>
                    </a:lnTo>
                    <a:lnTo>
                      <a:pt x="3477" y="333"/>
                    </a:lnTo>
                    <a:lnTo>
                      <a:pt x="3482" y="290"/>
                    </a:lnTo>
                    <a:lnTo>
                      <a:pt x="3485" y="248"/>
                    </a:lnTo>
                    <a:lnTo>
                      <a:pt x="3488" y="206"/>
                    </a:lnTo>
                    <a:lnTo>
                      <a:pt x="3490" y="167"/>
                    </a:lnTo>
                    <a:lnTo>
                      <a:pt x="3491" y="129"/>
                    </a:lnTo>
                    <a:lnTo>
                      <a:pt x="3494" y="92"/>
                    </a:lnTo>
                    <a:lnTo>
                      <a:pt x="3497" y="69"/>
                    </a:lnTo>
                    <a:lnTo>
                      <a:pt x="3505" y="50"/>
                    </a:lnTo>
                    <a:lnTo>
                      <a:pt x="3517" y="33"/>
                    </a:lnTo>
                    <a:lnTo>
                      <a:pt x="3532" y="20"/>
                    </a:lnTo>
                    <a:lnTo>
                      <a:pt x="3548" y="9"/>
                    </a:lnTo>
                    <a:lnTo>
                      <a:pt x="3567" y="3"/>
                    </a:lnTo>
                    <a:lnTo>
                      <a:pt x="3586" y="0"/>
                    </a:lnTo>
                    <a:lnTo>
                      <a:pt x="360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899BAC7-A1D6-CF43-A816-7C029395B2EB}"/>
                </a:ext>
              </a:extLst>
            </p:cNvPr>
            <p:cNvGrpSpPr/>
            <p:nvPr/>
          </p:nvGrpSpPr>
          <p:grpSpPr>
            <a:xfrm>
              <a:off x="8754465" y="3059860"/>
              <a:ext cx="834065" cy="767479"/>
              <a:chOff x="4794250" y="2362200"/>
              <a:chExt cx="1133476" cy="1042988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105" name="Freeform 36">
                <a:extLst>
                  <a:ext uri="{FF2B5EF4-FFF2-40B4-BE49-F238E27FC236}">
                    <a16:creationId xmlns:a16="http://schemas.microsoft.com/office/drawing/2014/main" id="{CA6DA865-50A4-2445-83FE-AFD85957C1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83150" y="2819400"/>
                <a:ext cx="487363" cy="293688"/>
              </a:xfrm>
              <a:custGeom>
                <a:avLst/>
                <a:gdLst>
                  <a:gd name="T0" fmla="*/ 295 w 1537"/>
                  <a:gd name="T1" fmla="*/ 0 h 929"/>
                  <a:gd name="T2" fmla="*/ 1354 w 1537"/>
                  <a:gd name="T3" fmla="*/ 0 h 929"/>
                  <a:gd name="T4" fmla="*/ 1394 w 1537"/>
                  <a:gd name="T5" fmla="*/ 102 h 929"/>
                  <a:gd name="T6" fmla="*/ 1437 w 1537"/>
                  <a:gd name="T7" fmla="*/ 202 h 929"/>
                  <a:gd name="T8" fmla="*/ 1486 w 1537"/>
                  <a:gd name="T9" fmla="*/ 300 h 929"/>
                  <a:gd name="T10" fmla="*/ 1537 w 1537"/>
                  <a:gd name="T11" fmla="*/ 394 h 929"/>
                  <a:gd name="T12" fmla="*/ 1425 w 1537"/>
                  <a:gd name="T13" fmla="*/ 929 h 929"/>
                  <a:gd name="T14" fmla="*/ 0 w 1537"/>
                  <a:gd name="T15" fmla="*/ 774 h 929"/>
                  <a:gd name="T16" fmla="*/ 203 w 1537"/>
                  <a:gd name="T17" fmla="*/ 69 h 929"/>
                  <a:gd name="T18" fmla="*/ 211 w 1537"/>
                  <a:gd name="T19" fmla="*/ 50 h 929"/>
                  <a:gd name="T20" fmla="*/ 222 w 1537"/>
                  <a:gd name="T21" fmla="*/ 34 h 929"/>
                  <a:gd name="T22" fmla="*/ 237 w 1537"/>
                  <a:gd name="T23" fmla="*/ 20 h 929"/>
                  <a:gd name="T24" fmla="*/ 255 w 1537"/>
                  <a:gd name="T25" fmla="*/ 10 h 929"/>
                  <a:gd name="T26" fmla="*/ 274 w 1537"/>
                  <a:gd name="T27" fmla="*/ 3 h 929"/>
                  <a:gd name="T28" fmla="*/ 295 w 1537"/>
                  <a:gd name="T29" fmla="*/ 0 h 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37" h="929">
                    <a:moveTo>
                      <a:pt x="295" y="0"/>
                    </a:moveTo>
                    <a:lnTo>
                      <a:pt x="1354" y="0"/>
                    </a:lnTo>
                    <a:lnTo>
                      <a:pt x="1394" y="102"/>
                    </a:lnTo>
                    <a:lnTo>
                      <a:pt x="1437" y="202"/>
                    </a:lnTo>
                    <a:lnTo>
                      <a:pt x="1486" y="300"/>
                    </a:lnTo>
                    <a:lnTo>
                      <a:pt x="1537" y="394"/>
                    </a:lnTo>
                    <a:lnTo>
                      <a:pt x="1425" y="929"/>
                    </a:lnTo>
                    <a:lnTo>
                      <a:pt x="0" y="774"/>
                    </a:lnTo>
                    <a:lnTo>
                      <a:pt x="203" y="69"/>
                    </a:lnTo>
                    <a:lnTo>
                      <a:pt x="211" y="50"/>
                    </a:lnTo>
                    <a:lnTo>
                      <a:pt x="222" y="34"/>
                    </a:lnTo>
                    <a:lnTo>
                      <a:pt x="237" y="20"/>
                    </a:lnTo>
                    <a:lnTo>
                      <a:pt x="255" y="10"/>
                    </a:lnTo>
                    <a:lnTo>
                      <a:pt x="274" y="3"/>
                    </a:lnTo>
                    <a:lnTo>
                      <a:pt x="29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" name="Freeform 37">
                <a:extLst>
                  <a:ext uri="{FF2B5EF4-FFF2-40B4-BE49-F238E27FC236}">
                    <a16:creationId xmlns:a16="http://schemas.microsoft.com/office/drawing/2014/main" id="{42C0F3BF-FD3F-BD4F-B099-20D9E5BBCB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35638" y="3032125"/>
                <a:ext cx="134938" cy="141288"/>
              </a:xfrm>
              <a:custGeom>
                <a:avLst/>
                <a:gdLst>
                  <a:gd name="T0" fmla="*/ 300 w 428"/>
                  <a:gd name="T1" fmla="*/ 0 h 443"/>
                  <a:gd name="T2" fmla="*/ 428 w 428"/>
                  <a:gd name="T3" fmla="*/ 443 h 443"/>
                  <a:gd name="T4" fmla="*/ 0 w 428"/>
                  <a:gd name="T5" fmla="*/ 396 h 443"/>
                  <a:gd name="T6" fmla="*/ 46 w 428"/>
                  <a:gd name="T7" fmla="*/ 338 h 443"/>
                  <a:gd name="T8" fmla="*/ 95 w 428"/>
                  <a:gd name="T9" fmla="*/ 278 h 443"/>
                  <a:gd name="T10" fmla="*/ 146 w 428"/>
                  <a:gd name="T11" fmla="*/ 213 h 443"/>
                  <a:gd name="T12" fmla="*/ 197 w 428"/>
                  <a:gd name="T13" fmla="*/ 145 h 443"/>
                  <a:gd name="T14" fmla="*/ 249 w 428"/>
                  <a:gd name="T15" fmla="*/ 74 h 443"/>
                  <a:gd name="T16" fmla="*/ 300 w 428"/>
                  <a:gd name="T17" fmla="*/ 0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8" h="443">
                    <a:moveTo>
                      <a:pt x="300" y="0"/>
                    </a:moveTo>
                    <a:lnTo>
                      <a:pt x="428" y="443"/>
                    </a:lnTo>
                    <a:lnTo>
                      <a:pt x="0" y="396"/>
                    </a:lnTo>
                    <a:lnTo>
                      <a:pt x="46" y="338"/>
                    </a:lnTo>
                    <a:lnTo>
                      <a:pt x="95" y="278"/>
                    </a:lnTo>
                    <a:lnTo>
                      <a:pt x="146" y="213"/>
                    </a:lnTo>
                    <a:lnTo>
                      <a:pt x="197" y="145"/>
                    </a:lnTo>
                    <a:lnTo>
                      <a:pt x="249" y="74"/>
                    </a:lnTo>
                    <a:lnTo>
                      <a:pt x="30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7" name="Freeform 38">
                <a:extLst>
                  <a:ext uri="{FF2B5EF4-FFF2-40B4-BE49-F238E27FC236}">
                    <a16:creationId xmlns:a16="http://schemas.microsoft.com/office/drawing/2014/main" id="{624BD8C0-DA15-7849-947A-BD80EE954C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6075" y="3054350"/>
                <a:ext cx="73025" cy="77788"/>
              </a:xfrm>
              <a:custGeom>
                <a:avLst/>
                <a:gdLst>
                  <a:gd name="T0" fmla="*/ 46 w 232"/>
                  <a:gd name="T1" fmla="*/ 0 h 246"/>
                  <a:gd name="T2" fmla="*/ 49 w 232"/>
                  <a:gd name="T3" fmla="*/ 5 h 246"/>
                  <a:gd name="T4" fmla="*/ 111 w 232"/>
                  <a:gd name="T5" fmla="*/ 90 h 246"/>
                  <a:gd name="T6" fmla="*/ 172 w 232"/>
                  <a:gd name="T7" fmla="*/ 170 h 246"/>
                  <a:gd name="T8" fmla="*/ 232 w 232"/>
                  <a:gd name="T9" fmla="*/ 246 h 246"/>
                  <a:gd name="T10" fmla="*/ 0 w 232"/>
                  <a:gd name="T11" fmla="*/ 220 h 246"/>
                  <a:gd name="T12" fmla="*/ 46 w 232"/>
                  <a:gd name="T13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2" h="246">
                    <a:moveTo>
                      <a:pt x="46" y="0"/>
                    </a:moveTo>
                    <a:lnTo>
                      <a:pt x="49" y="5"/>
                    </a:lnTo>
                    <a:lnTo>
                      <a:pt x="111" y="90"/>
                    </a:lnTo>
                    <a:lnTo>
                      <a:pt x="172" y="170"/>
                    </a:lnTo>
                    <a:lnTo>
                      <a:pt x="232" y="246"/>
                    </a:lnTo>
                    <a:lnTo>
                      <a:pt x="0" y="220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" name="Freeform 39">
                <a:extLst>
                  <a:ext uri="{FF2B5EF4-FFF2-40B4-BE49-F238E27FC236}">
                    <a16:creationId xmlns:a16="http://schemas.microsoft.com/office/drawing/2014/main" id="{8384BCB0-B996-8E49-8386-29C0E7621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4250" y="3152775"/>
                <a:ext cx="522288" cy="252413"/>
              </a:xfrm>
              <a:custGeom>
                <a:avLst/>
                <a:gdLst>
                  <a:gd name="T0" fmla="*/ 197 w 1644"/>
                  <a:gd name="T1" fmla="*/ 0 h 792"/>
                  <a:gd name="T2" fmla="*/ 1644 w 1644"/>
                  <a:gd name="T3" fmla="*/ 158 h 792"/>
                  <a:gd name="T4" fmla="*/ 1511 w 1644"/>
                  <a:gd name="T5" fmla="*/ 792 h 792"/>
                  <a:gd name="T6" fmla="*/ 95 w 1644"/>
                  <a:gd name="T7" fmla="*/ 792 h 792"/>
                  <a:gd name="T8" fmla="*/ 74 w 1644"/>
                  <a:gd name="T9" fmla="*/ 790 h 792"/>
                  <a:gd name="T10" fmla="*/ 53 w 1644"/>
                  <a:gd name="T11" fmla="*/ 782 h 792"/>
                  <a:gd name="T12" fmla="*/ 35 w 1644"/>
                  <a:gd name="T13" fmla="*/ 770 h 792"/>
                  <a:gd name="T14" fmla="*/ 20 w 1644"/>
                  <a:gd name="T15" fmla="*/ 754 h 792"/>
                  <a:gd name="T16" fmla="*/ 8 w 1644"/>
                  <a:gd name="T17" fmla="*/ 735 h 792"/>
                  <a:gd name="T18" fmla="*/ 1 w 1644"/>
                  <a:gd name="T19" fmla="*/ 714 h 792"/>
                  <a:gd name="T20" fmla="*/ 0 w 1644"/>
                  <a:gd name="T21" fmla="*/ 692 h 792"/>
                  <a:gd name="T22" fmla="*/ 3 w 1644"/>
                  <a:gd name="T23" fmla="*/ 671 h 792"/>
                  <a:gd name="T24" fmla="*/ 197 w 1644"/>
                  <a:gd name="T25" fmla="*/ 0 h 7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44" h="792">
                    <a:moveTo>
                      <a:pt x="197" y="0"/>
                    </a:moveTo>
                    <a:lnTo>
                      <a:pt x="1644" y="158"/>
                    </a:lnTo>
                    <a:lnTo>
                      <a:pt x="1511" y="792"/>
                    </a:lnTo>
                    <a:lnTo>
                      <a:pt x="95" y="792"/>
                    </a:lnTo>
                    <a:lnTo>
                      <a:pt x="74" y="790"/>
                    </a:lnTo>
                    <a:lnTo>
                      <a:pt x="53" y="782"/>
                    </a:lnTo>
                    <a:lnTo>
                      <a:pt x="35" y="770"/>
                    </a:lnTo>
                    <a:lnTo>
                      <a:pt x="20" y="754"/>
                    </a:lnTo>
                    <a:lnTo>
                      <a:pt x="8" y="735"/>
                    </a:lnTo>
                    <a:lnTo>
                      <a:pt x="1" y="714"/>
                    </a:lnTo>
                    <a:lnTo>
                      <a:pt x="0" y="692"/>
                    </a:lnTo>
                    <a:lnTo>
                      <a:pt x="3" y="671"/>
                    </a:lnTo>
                    <a:lnTo>
                      <a:pt x="1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9" name="Freeform 40">
                <a:extLst>
                  <a:ext uri="{FF2B5EF4-FFF2-40B4-BE49-F238E27FC236}">
                    <a16:creationId xmlns:a16="http://schemas.microsoft.com/office/drawing/2014/main" id="{68D6FA10-929F-304B-8D23-5D6E2F4E1B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67338" y="3213100"/>
                <a:ext cx="560388" cy="192088"/>
              </a:xfrm>
              <a:custGeom>
                <a:avLst/>
                <a:gdLst>
                  <a:gd name="T0" fmla="*/ 126 w 1766"/>
                  <a:gd name="T1" fmla="*/ 0 h 602"/>
                  <a:gd name="T2" fmla="*/ 1673 w 1766"/>
                  <a:gd name="T3" fmla="*/ 169 h 602"/>
                  <a:gd name="T4" fmla="*/ 1761 w 1766"/>
                  <a:gd name="T5" fmla="*/ 474 h 602"/>
                  <a:gd name="T6" fmla="*/ 1765 w 1766"/>
                  <a:gd name="T7" fmla="*/ 490 h 602"/>
                  <a:gd name="T8" fmla="*/ 1766 w 1766"/>
                  <a:gd name="T9" fmla="*/ 507 h 602"/>
                  <a:gd name="T10" fmla="*/ 1764 w 1766"/>
                  <a:gd name="T11" fmla="*/ 528 h 602"/>
                  <a:gd name="T12" fmla="*/ 1756 w 1766"/>
                  <a:gd name="T13" fmla="*/ 549 h 602"/>
                  <a:gd name="T14" fmla="*/ 1746 w 1766"/>
                  <a:gd name="T15" fmla="*/ 566 h 602"/>
                  <a:gd name="T16" fmla="*/ 1730 w 1766"/>
                  <a:gd name="T17" fmla="*/ 581 h 602"/>
                  <a:gd name="T18" fmla="*/ 1713 w 1766"/>
                  <a:gd name="T19" fmla="*/ 592 h 602"/>
                  <a:gd name="T20" fmla="*/ 1692 w 1766"/>
                  <a:gd name="T21" fmla="*/ 600 h 602"/>
                  <a:gd name="T22" fmla="*/ 1671 w 1766"/>
                  <a:gd name="T23" fmla="*/ 602 h 602"/>
                  <a:gd name="T24" fmla="*/ 0 w 1766"/>
                  <a:gd name="T25" fmla="*/ 602 h 602"/>
                  <a:gd name="T26" fmla="*/ 126 w 1766"/>
                  <a:gd name="T27" fmla="*/ 0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66" h="602">
                    <a:moveTo>
                      <a:pt x="126" y="0"/>
                    </a:moveTo>
                    <a:lnTo>
                      <a:pt x="1673" y="169"/>
                    </a:lnTo>
                    <a:lnTo>
                      <a:pt x="1761" y="474"/>
                    </a:lnTo>
                    <a:lnTo>
                      <a:pt x="1765" y="490"/>
                    </a:lnTo>
                    <a:lnTo>
                      <a:pt x="1766" y="507"/>
                    </a:lnTo>
                    <a:lnTo>
                      <a:pt x="1764" y="528"/>
                    </a:lnTo>
                    <a:lnTo>
                      <a:pt x="1756" y="549"/>
                    </a:lnTo>
                    <a:lnTo>
                      <a:pt x="1746" y="566"/>
                    </a:lnTo>
                    <a:lnTo>
                      <a:pt x="1730" y="581"/>
                    </a:lnTo>
                    <a:lnTo>
                      <a:pt x="1713" y="592"/>
                    </a:lnTo>
                    <a:lnTo>
                      <a:pt x="1692" y="600"/>
                    </a:lnTo>
                    <a:lnTo>
                      <a:pt x="1671" y="602"/>
                    </a:lnTo>
                    <a:lnTo>
                      <a:pt x="0" y="602"/>
                    </a:lnTo>
                    <a:lnTo>
                      <a:pt x="12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" name="Freeform 41">
                <a:extLst>
                  <a:ext uri="{FF2B5EF4-FFF2-40B4-BE49-F238E27FC236}">
                    <a16:creationId xmlns:a16="http://schemas.microsoft.com/office/drawing/2014/main" id="{3A1C8396-21C7-7B4A-B7CC-83E49CA664B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27650" y="2362200"/>
                <a:ext cx="600075" cy="839788"/>
              </a:xfrm>
              <a:custGeom>
                <a:avLst/>
                <a:gdLst>
                  <a:gd name="T0" fmla="*/ 823 w 1891"/>
                  <a:gd name="T1" fmla="*/ 369 h 2642"/>
                  <a:gd name="T2" fmla="*/ 655 w 1891"/>
                  <a:gd name="T3" fmla="*/ 435 h 2642"/>
                  <a:gd name="T4" fmla="*/ 518 w 1891"/>
                  <a:gd name="T5" fmla="*/ 547 h 2642"/>
                  <a:gd name="T6" fmla="*/ 420 w 1891"/>
                  <a:gd name="T7" fmla="*/ 695 h 2642"/>
                  <a:gd name="T8" fmla="*/ 372 w 1891"/>
                  <a:gd name="T9" fmla="*/ 871 h 2642"/>
                  <a:gd name="T10" fmla="*/ 382 w 1891"/>
                  <a:gd name="T11" fmla="*/ 1057 h 2642"/>
                  <a:gd name="T12" fmla="*/ 447 w 1891"/>
                  <a:gd name="T13" fmla="*/ 1224 h 2642"/>
                  <a:gd name="T14" fmla="*/ 559 w 1891"/>
                  <a:gd name="T15" fmla="*/ 1362 h 2642"/>
                  <a:gd name="T16" fmla="*/ 708 w 1891"/>
                  <a:gd name="T17" fmla="*/ 1460 h 2642"/>
                  <a:gd name="T18" fmla="*/ 883 w 1891"/>
                  <a:gd name="T19" fmla="*/ 1508 h 2642"/>
                  <a:gd name="T20" fmla="*/ 1070 w 1891"/>
                  <a:gd name="T21" fmla="*/ 1498 h 2642"/>
                  <a:gd name="T22" fmla="*/ 1237 w 1891"/>
                  <a:gd name="T23" fmla="*/ 1433 h 2642"/>
                  <a:gd name="T24" fmla="*/ 1375 w 1891"/>
                  <a:gd name="T25" fmla="*/ 1320 h 2642"/>
                  <a:gd name="T26" fmla="*/ 1471 w 1891"/>
                  <a:gd name="T27" fmla="*/ 1172 h 2642"/>
                  <a:gd name="T28" fmla="*/ 1520 w 1891"/>
                  <a:gd name="T29" fmla="*/ 996 h 2642"/>
                  <a:gd name="T30" fmla="*/ 1509 w 1891"/>
                  <a:gd name="T31" fmla="*/ 810 h 2642"/>
                  <a:gd name="T32" fmla="*/ 1444 w 1891"/>
                  <a:gd name="T33" fmla="*/ 643 h 2642"/>
                  <a:gd name="T34" fmla="*/ 1333 w 1891"/>
                  <a:gd name="T35" fmla="*/ 505 h 2642"/>
                  <a:gd name="T36" fmla="*/ 1184 w 1891"/>
                  <a:gd name="T37" fmla="*/ 407 h 2642"/>
                  <a:gd name="T38" fmla="*/ 1008 w 1891"/>
                  <a:gd name="T39" fmla="*/ 359 h 2642"/>
                  <a:gd name="T40" fmla="*/ 1028 w 1891"/>
                  <a:gd name="T41" fmla="*/ 3 h 2642"/>
                  <a:gd name="T42" fmla="*/ 1259 w 1891"/>
                  <a:gd name="T43" fmla="*/ 53 h 2642"/>
                  <a:gd name="T44" fmla="*/ 1466 w 1891"/>
                  <a:gd name="T45" fmla="*/ 156 h 2642"/>
                  <a:gd name="T46" fmla="*/ 1641 w 1891"/>
                  <a:gd name="T47" fmla="*/ 305 h 2642"/>
                  <a:gd name="T48" fmla="*/ 1775 w 1891"/>
                  <a:gd name="T49" fmla="*/ 491 h 2642"/>
                  <a:gd name="T50" fmla="*/ 1861 w 1891"/>
                  <a:gd name="T51" fmla="*/ 708 h 2642"/>
                  <a:gd name="T52" fmla="*/ 1891 w 1891"/>
                  <a:gd name="T53" fmla="*/ 945 h 2642"/>
                  <a:gd name="T54" fmla="*/ 1863 w 1891"/>
                  <a:gd name="T55" fmla="*/ 1190 h 2642"/>
                  <a:gd name="T56" fmla="*/ 1787 w 1891"/>
                  <a:gd name="T57" fmla="*/ 1436 h 2642"/>
                  <a:gd name="T58" fmla="*/ 1678 w 1891"/>
                  <a:gd name="T59" fmla="*/ 1676 h 2642"/>
                  <a:gd name="T60" fmla="*/ 1548 w 1891"/>
                  <a:gd name="T61" fmla="*/ 1899 h 2642"/>
                  <a:gd name="T62" fmla="*/ 1416 w 1891"/>
                  <a:gd name="T63" fmla="*/ 2098 h 2642"/>
                  <a:gd name="T64" fmla="*/ 1288 w 1891"/>
                  <a:gd name="T65" fmla="*/ 2270 h 2642"/>
                  <a:gd name="T66" fmla="*/ 1169 w 1891"/>
                  <a:gd name="T67" fmla="*/ 2418 h 2642"/>
                  <a:gd name="T68" fmla="*/ 1066 w 1891"/>
                  <a:gd name="T69" fmla="*/ 2538 h 2642"/>
                  <a:gd name="T70" fmla="*/ 985 w 1891"/>
                  <a:gd name="T71" fmla="*/ 2624 h 2642"/>
                  <a:gd name="T72" fmla="*/ 946 w 1891"/>
                  <a:gd name="T73" fmla="*/ 2642 h 2642"/>
                  <a:gd name="T74" fmla="*/ 906 w 1891"/>
                  <a:gd name="T75" fmla="*/ 2624 h 2642"/>
                  <a:gd name="T76" fmla="*/ 827 w 1891"/>
                  <a:gd name="T77" fmla="*/ 2538 h 2642"/>
                  <a:gd name="T78" fmla="*/ 723 w 1891"/>
                  <a:gd name="T79" fmla="*/ 2418 h 2642"/>
                  <a:gd name="T80" fmla="*/ 604 w 1891"/>
                  <a:gd name="T81" fmla="*/ 2271 h 2642"/>
                  <a:gd name="T82" fmla="*/ 477 w 1891"/>
                  <a:gd name="T83" fmla="*/ 2099 h 2642"/>
                  <a:gd name="T84" fmla="*/ 343 w 1891"/>
                  <a:gd name="T85" fmla="*/ 1901 h 2642"/>
                  <a:gd name="T86" fmla="*/ 215 w 1891"/>
                  <a:gd name="T87" fmla="*/ 1676 h 2642"/>
                  <a:gd name="T88" fmla="*/ 106 w 1891"/>
                  <a:gd name="T89" fmla="*/ 1436 h 2642"/>
                  <a:gd name="T90" fmla="*/ 29 w 1891"/>
                  <a:gd name="T91" fmla="*/ 1190 h 2642"/>
                  <a:gd name="T92" fmla="*/ 0 w 1891"/>
                  <a:gd name="T93" fmla="*/ 945 h 2642"/>
                  <a:gd name="T94" fmla="*/ 31 w 1891"/>
                  <a:gd name="T95" fmla="*/ 708 h 2642"/>
                  <a:gd name="T96" fmla="*/ 116 w 1891"/>
                  <a:gd name="T97" fmla="*/ 491 h 2642"/>
                  <a:gd name="T98" fmla="*/ 251 w 1891"/>
                  <a:gd name="T99" fmla="*/ 305 h 2642"/>
                  <a:gd name="T100" fmla="*/ 426 w 1891"/>
                  <a:gd name="T101" fmla="*/ 156 h 2642"/>
                  <a:gd name="T102" fmla="*/ 633 w 1891"/>
                  <a:gd name="T103" fmla="*/ 53 h 2642"/>
                  <a:gd name="T104" fmla="*/ 864 w 1891"/>
                  <a:gd name="T105" fmla="*/ 3 h 26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891" h="2642">
                    <a:moveTo>
                      <a:pt x="946" y="356"/>
                    </a:moveTo>
                    <a:lnTo>
                      <a:pt x="883" y="359"/>
                    </a:lnTo>
                    <a:lnTo>
                      <a:pt x="823" y="369"/>
                    </a:lnTo>
                    <a:lnTo>
                      <a:pt x="764" y="385"/>
                    </a:lnTo>
                    <a:lnTo>
                      <a:pt x="708" y="407"/>
                    </a:lnTo>
                    <a:lnTo>
                      <a:pt x="655" y="435"/>
                    </a:lnTo>
                    <a:lnTo>
                      <a:pt x="605" y="468"/>
                    </a:lnTo>
                    <a:lnTo>
                      <a:pt x="559" y="505"/>
                    </a:lnTo>
                    <a:lnTo>
                      <a:pt x="518" y="547"/>
                    </a:lnTo>
                    <a:lnTo>
                      <a:pt x="480" y="593"/>
                    </a:lnTo>
                    <a:lnTo>
                      <a:pt x="447" y="643"/>
                    </a:lnTo>
                    <a:lnTo>
                      <a:pt x="420" y="695"/>
                    </a:lnTo>
                    <a:lnTo>
                      <a:pt x="398" y="751"/>
                    </a:lnTo>
                    <a:lnTo>
                      <a:pt x="382" y="810"/>
                    </a:lnTo>
                    <a:lnTo>
                      <a:pt x="372" y="871"/>
                    </a:lnTo>
                    <a:lnTo>
                      <a:pt x="368" y="934"/>
                    </a:lnTo>
                    <a:lnTo>
                      <a:pt x="372" y="996"/>
                    </a:lnTo>
                    <a:lnTo>
                      <a:pt x="382" y="1057"/>
                    </a:lnTo>
                    <a:lnTo>
                      <a:pt x="398" y="1116"/>
                    </a:lnTo>
                    <a:lnTo>
                      <a:pt x="420" y="1172"/>
                    </a:lnTo>
                    <a:lnTo>
                      <a:pt x="447" y="1224"/>
                    </a:lnTo>
                    <a:lnTo>
                      <a:pt x="480" y="1274"/>
                    </a:lnTo>
                    <a:lnTo>
                      <a:pt x="518" y="1320"/>
                    </a:lnTo>
                    <a:lnTo>
                      <a:pt x="559" y="1362"/>
                    </a:lnTo>
                    <a:lnTo>
                      <a:pt x="605" y="1399"/>
                    </a:lnTo>
                    <a:lnTo>
                      <a:pt x="655" y="1433"/>
                    </a:lnTo>
                    <a:lnTo>
                      <a:pt x="708" y="1460"/>
                    </a:lnTo>
                    <a:lnTo>
                      <a:pt x="764" y="1482"/>
                    </a:lnTo>
                    <a:lnTo>
                      <a:pt x="823" y="1498"/>
                    </a:lnTo>
                    <a:lnTo>
                      <a:pt x="883" y="1508"/>
                    </a:lnTo>
                    <a:lnTo>
                      <a:pt x="946" y="1511"/>
                    </a:lnTo>
                    <a:lnTo>
                      <a:pt x="1008" y="1508"/>
                    </a:lnTo>
                    <a:lnTo>
                      <a:pt x="1070" y="1498"/>
                    </a:lnTo>
                    <a:lnTo>
                      <a:pt x="1129" y="1482"/>
                    </a:lnTo>
                    <a:lnTo>
                      <a:pt x="1184" y="1460"/>
                    </a:lnTo>
                    <a:lnTo>
                      <a:pt x="1237" y="1433"/>
                    </a:lnTo>
                    <a:lnTo>
                      <a:pt x="1287" y="1399"/>
                    </a:lnTo>
                    <a:lnTo>
                      <a:pt x="1333" y="1362"/>
                    </a:lnTo>
                    <a:lnTo>
                      <a:pt x="1375" y="1320"/>
                    </a:lnTo>
                    <a:lnTo>
                      <a:pt x="1412" y="1274"/>
                    </a:lnTo>
                    <a:lnTo>
                      <a:pt x="1444" y="1224"/>
                    </a:lnTo>
                    <a:lnTo>
                      <a:pt x="1471" y="1172"/>
                    </a:lnTo>
                    <a:lnTo>
                      <a:pt x="1494" y="1116"/>
                    </a:lnTo>
                    <a:lnTo>
                      <a:pt x="1509" y="1057"/>
                    </a:lnTo>
                    <a:lnTo>
                      <a:pt x="1520" y="996"/>
                    </a:lnTo>
                    <a:lnTo>
                      <a:pt x="1523" y="934"/>
                    </a:lnTo>
                    <a:lnTo>
                      <a:pt x="1520" y="871"/>
                    </a:lnTo>
                    <a:lnTo>
                      <a:pt x="1509" y="810"/>
                    </a:lnTo>
                    <a:lnTo>
                      <a:pt x="1494" y="751"/>
                    </a:lnTo>
                    <a:lnTo>
                      <a:pt x="1471" y="695"/>
                    </a:lnTo>
                    <a:lnTo>
                      <a:pt x="1444" y="643"/>
                    </a:lnTo>
                    <a:lnTo>
                      <a:pt x="1412" y="593"/>
                    </a:lnTo>
                    <a:lnTo>
                      <a:pt x="1375" y="547"/>
                    </a:lnTo>
                    <a:lnTo>
                      <a:pt x="1333" y="505"/>
                    </a:lnTo>
                    <a:lnTo>
                      <a:pt x="1287" y="468"/>
                    </a:lnTo>
                    <a:lnTo>
                      <a:pt x="1237" y="435"/>
                    </a:lnTo>
                    <a:lnTo>
                      <a:pt x="1184" y="407"/>
                    </a:lnTo>
                    <a:lnTo>
                      <a:pt x="1129" y="385"/>
                    </a:lnTo>
                    <a:lnTo>
                      <a:pt x="1070" y="369"/>
                    </a:lnTo>
                    <a:lnTo>
                      <a:pt x="1008" y="359"/>
                    </a:lnTo>
                    <a:lnTo>
                      <a:pt x="946" y="356"/>
                    </a:lnTo>
                    <a:close/>
                    <a:moveTo>
                      <a:pt x="946" y="0"/>
                    </a:moveTo>
                    <a:lnTo>
                      <a:pt x="1028" y="3"/>
                    </a:lnTo>
                    <a:lnTo>
                      <a:pt x="1107" y="13"/>
                    </a:lnTo>
                    <a:lnTo>
                      <a:pt x="1184" y="31"/>
                    </a:lnTo>
                    <a:lnTo>
                      <a:pt x="1259" y="53"/>
                    </a:lnTo>
                    <a:lnTo>
                      <a:pt x="1331" y="83"/>
                    </a:lnTo>
                    <a:lnTo>
                      <a:pt x="1401" y="116"/>
                    </a:lnTo>
                    <a:lnTo>
                      <a:pt x="1466" y="156"/>
                    </a:lnTo>
                    <a:lnTo>
                      <a:pt x="1529" y="201"/>
                    </a:lnTo>
                    <a:lnTo>
                      <a:pt x="1586" y="251"/>
                    </a:lnTo>
                    <a:lnTo>
                      <a:pt x="1641" y="305"/>
                    </a:lnTo>
                    <a:lnTo>
                      <a:pt x="1691" y="363"/>
                    </a:lnTo>
                    <a:lnTo>
                      <a:pt x="1735" y="426"/>
                    </a:lnTo>
                    <a:lnTo>
                      <a:pt x="1775" y="491"/>
                    </a:lnTo>
                    <a:lnTo>
                      <a:pt x="1809" y="560"/>
                    </a:lnTo>
                    <a:lnTo>
                      <a:pt x="1838" y="633"/>
                    </a:lnTo>
                    <a:lnTo>
                      <a:pt x="1861" y="708"/>
                    </a:lnTo>
                    <a:lnTo>
                      <a:pt x="1878" y="785"/>
                    </a:lnTo>
                    <a:lnTo>
                      <a:pt x="1888" y="864"/>
                    </a:lnTo>
                    <a:lnTo>
                      <a:pt x="1891" y="945"/>
                    </a:lnTo>
                    <a:lnTo>
                      <a:pt x="1888" y="1027"/>
                    </a:lnTo>
                    <a:lnTo>
                      <a:pt x="1878" y="1108"/>
                    </a:lnTo>
                    <a:lnTo>
                      <a:pt x="1863" y="1190"/>
                    </a:lnTo>
                    <a:lnTo>
                      <a:pt x="1842" y="1272"/>
                    </a:lnTo>
                    <a:lnTo>
                      <a:pt x="1816" y="1355"/>
                    </a:lnTo>
                    <a:lnTo>
                      <a:pt x="1787" y="1436"/>
                    </a:lnTo>
                    <a:lnTo>
                      <a:pt x="1753" y="1517"/>
                    </a:lnTo>
                    <a:lnTo>
                      <a:pt x="1717" y="1597"/>
                    </a:lnTo>
                    <a:lnTo>
                      <a:pt x="1678" y="1676"/>
                    </a:lnTo>
                    <a:lnTo>
                      <a:pt x="1636" y="1753"/>
                    </a:lnTo>
                    <a:lnTo>
                      <a:pt x="1593" y="1827"/>
                    </a:lnTo>
                    <a:lnTo>
                      <a:pt x="1548" y="1899"/>
                    </a:lnTo>
                    <a:lnTo>
                      <a:pt x="1504" y="1969"/>
                    </a:lnTo>
                    <a:lnTo>
                      <a:pt x="1461" y="2035"/>
                    </a:lnTo>
                    <a:lnTo>
                      <a:pt x="1416" y="2098"/>
                    </a:lnTo>
                    <a:lnTo>
                      <a:pt x="1374" y="2158"/>
                    </a:lnTo>
                    <a:lnTo>
                      <a:pt x="1330" y="2215"/>
                    </a:lnTo>
                    <a:lnTo>
                      <a:pt x="1288" y="2270"/>
                    </a:lnTo>
                    <a:lnTo>
                      <a:pt x="1247" y="2322"/>
                    </a:lnTo>
                    <a:lnTo>
                      <a:pt x="1208" y="2372"/>
                    </a:lnTo>
                    <a:lnTo>
                      <a:pt x="1169" y="2418"/>
                    </a:lnTo>
                    <a:lnTo>
                      <a:pt x="1132" y="2461"/>
                    </a:lnTo>
                    <a:lnTo>
                      <a:pt x="1097" y="2501"/>
                    </a:lnTo>
                    <a:lnTo>
                      <a:pt x="1066" y="2538"/>
                    </a:lnTo>
                    <a:lnTo>
                      <a:pt x="1035" y="2570"/>
                    </a:lnTo>
                    <a:lnTo>
                      <a:pt x="1009" y="2599"/>
                    </a:lnTo>
                    <a:lnTo>
                      <a:pt x="985" y="2624"/>
                    </a:lnTo>
                    <a:lnTo>
                      <a:pt x="973" y="2634"/>
                    </a:lnTo>
                    <a:lnTo>
                      <a:pt x="960" y="2640"/>
                    </a:lnTo>
                    <a:lnTo>
                      <a:pt x="946" y="2642"/>
                    </a:lnTo>
                    <a:lnTo>
                      <a:pt x="931" y="2640"/>
                    </a:lnTo>
                    <a:lnTo>
                      <a:pt x="918" y="2634"/>
                    </a:lnTo>
                    <a:lnTo>
                      <a:pt x="906" y="2624"/>
                    </a:lnTo>
                    <a:lnTo>
                      <a:pt x="883" y="2599"/>
                    </a:lnTo>
                    <a:lnTo>
                      <a:pt x="856" y="2570"/>
                    </a:lnTo>
                    <a:lnTo>
                      <a:pt x="827" y="2538"/>
                    </a:lnTo>
                    <a:lnTo>
                      <a:pt x="794" y="2502"/>
                    </a:lnTo>
                    <a:lnTo>
                      <a:pt x="760" y="2462"/>
                    </a:lnTo>
                    <a:lnTo>
                      <a:pt x="723" y="2418"/>
                    </a:lnTo>
                    <a:lnTo>
                      <a:pt x="685" y="2372"/>
                    </a:lnTo>
                    <a:lnTo>
                      <a:pt x="645" y="2323"/>
                    </a:lnTo>
                    <a:lnTo>
                      <a:pt x="604" y="2271"/>
                    </a:lnTo>
                    <a:lnTo>
                      <a:pt x="561" y="2215"/>
                    </a:lnTo>
                    <a:lnTo>
                      <a:pt x="519" y="2159"/>
                    </a:lnTo>
                    <a:lnTo>
                      <a:pt x="477" y="2099"/>
                    </a:lnTo>
                    <a:lnTo>
                      <a:pt x="432" y="2036"/>
                    </a:lnTo>
                    <a:lnTo>
                      <a:pt x="388" y="1970"/>
                    </a:lnTo>
                    <a:lnTo>
                      <a:pt x="343" y="1901"/>
                    </a:lnTo>
                    <a:lnTo>
                      <a:pt x="300" y="1828"/>
                    </a:lnTo>
                    <a:lnTo>
                      <a:pt x="256" y="1753"/>
                    </a:lnTo>
                    <a:lnTo>
                      <a:pt x="215" y="1676"/>
                    </a:lnTo>
                    <a:lnTo>
                      <a:pt x="175" y="1598"/>
                    </a:lnTo>
                    <a:lnTo>
                      <a:pt x="139" y="1517"/>
                    </a:lnTo>
                    <a:lnTo>
                      <a:pt x="106" y="1436"/>
                    </a:lnTo>
                    <a:lnTo>
                      <a:pt x="75" y="1355"/>
                    </a:lnTo>
                    <a:lnTo>
                      <a:pt x="50" y="1272"/>
                    </a:lnTo>
                    <a:lnTo>
                      <a:pt x="29" y="1190"/>
                    </a:lnTo>
                    <a:lnTo>
                      <a:pt x="13" y="1108"/>
                    </a:lnTo>
                    <a:lnTo>
                      <a:pt x="4" y="1027"/>
                    </a:lnTo>
                    <a:lnTo>
                      <a:pt x="0" y="945"/>
                    </a:lnTo>
                    <a:lnTo>
                      <a:pt x="4" y="864"/>
                    </a:lnTo>
                    <a:lnTo>
                      <a:pt x="14" y="785"/>
                    </a:lnTo>
                    <a:lnTo>
                      <a:pt x="31" y="708"/>
                    </a:lnTo>
                    <a:lnTo>
                      <a:pt x="54" y="633"/>
                    </a:lnTo>
                    <a:lnTo>
                      <a:pt x="83" y="560"/>
                    </a:lnTo>
                    <a:lnTo>
                      <a:pt x="116" y="491"/>
                    </a:lnTo>
                    <a:lnTo>
                      <a:pt x="157" y="426"/>
                    </a:lnTo>
                    <a:lnTo>
                      <a:pt x="201" y="363"/>
                    </a:lnTo>
                    <a:lnTo>
                      <a:pt x="251" y="305"/>
                    </a:lnTo>
                    <a:lnTo>
                      <a:pt x="305" y="251"/>
                    </a:lnTo>
                    <a:lnTo>
                      <a:pt x="364" y="201"/>
                    </a:lnTo>
                    <a:lnTo>
                      <a:pt x="426" y="156"/>
                    </a:lnTo>
                    <a:lnTo>
                      <a:pt x="492" y="116"/>
                    </a:lnTo>
                    <a:lnTo>
                      <a:pt x="560" y="83"/>
                    </a:lnTo>
                    <a:lnTo>
                      <a:pt x="633" y="53"/>
                    </a:lnTo>
                    <a:lnTo>
                      <a:pt x="708" y="31"/>
                    </a:lnTo>
                    <a:lnTo>
                      <a:pt x="785" y="13"/>
                    </a:lnTo>
                    <a:lnTo>
                      <a:pt x="864" y="3"/>
                    </a:lnTo>
                    <a:lnTo>
                      <a:pt x="946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3" name="Freeform 46">
              <a:extLst>
                <a:ext uri="{FF2B5EF4-FFF2-40B4-BE49-F238E27FC236}">
                  <a16:creationId xmlns:a16="http://schemas.microsoft.com/office/drawing/2014/main" id="{2BC3FDC1-D515-B84D-B5EC-528111F649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10853" y="1038493"/>
              <a:ext cx="1395608" cy="1431505"/>
            </a:xfrm>
            <a:custGeom>
              <a:avLst/>
              <a:gdLst>
                <a:gd name="T0" fmla="*/ 2698 w 3426"/>
                <a:gd name="T1" fmla="*/ 2800 h 3196"/>
                <a:gd name="T2" fmla="*/ 2956 w 3426"/>
                <a:gd name="T3" fmla="*/ 2559 h 3196"/>
                <a:gd name="T4" fmla="*/ 2439 w 3426"/>
                <a:gd name="T5" fmla="*/ 2559 h 3196"/>
                <a:gd name="T6" fmla="*/ 3214 w 3426"/>
                <a:gd name="T7" fmla="*/ 2318 h 3196"/>
                <a:gd name="T8" fmla="*/ 2697 w 3426"/>
                <a:gd name="T9" fmla="*/ 2318 h 3196"/>
                <a:gd name="T10" fmla="*/ 2181 w 3426"/>
                <a:gd name="T11" fmla="*/ 2318 h 3196"/>
                <a:gd name="T12" fmla="*/ 372 w 3426"/>
                <a:gd name="T13" fmla="*/ 2529 h 3196"/>
                <a:gd name="T14" fmla="*/ 558 w 3426"/>
                <a:gd name="T15" fmla="*/ 2758 h 3196"/>
                <a:gd name="T16" fmla="*/ 829 w 3426"/>
                <a:gd name="T17" fmla="*/ 2884 h 3196"/>
                <a:gd name="T18" fmla="*/ 803 w 3426"/>
                <a:gd name="T19" fmla="*/ 2967 h 3196"/>
                <a:gd name="T20" fmla="*/ 539 w 3426"/>
                <a:gd name="T21" fmla="*/ 2853 h 3196"/>
                <a:gd name="T22" fmla="*/ 335 w 3426"/>
                <a:gd name="T23" fmla="*/ 2647 h 3196"/>
                <a:gd name="T24" fmla="*/ 233 w 3426"/>
                <a:gd name="T25" fmla="*/ 2394 h 3196"/>
                <a:gd name="T26" fmla="*/ 502 w 3426"/>
                <a:gd name="T27" fmla="*/ 2349 h 3196"/>
                <a:gd name="T28" fmla="*/ 606 w 3426"/>
                <a:gd name="T29" fmla="*/ 2560 h 3196"/>
                <a:gd name="T30" fmla="*/ 812 w 3426"/>
                <a:gd name="T31" fmla="*/ 2701 h 3196"/>
                <a:gd name="T32" fmla="*/ 975 w 3426"/>
                <a:gd name="T33" fmla="*/ 2819 h 3196"/>
                <a:gd name="T34" fmla="*/ 714 w 3426"/>
                <a:gd name="T35" fmla="*/ 2753 h 3196"/>
                <a:gd name="T36" fmla="*/ 503 w 3426"/>
                <a:gd name="T37" fmla="*/ 2575 h 3196"/>
                <a:gd name="T38" fmla="*/ 408 w 3426"/>
                <a:gd name="T39" fmla="*/ 2336 h 3196"/>
                <a:gd name="T40" fmla="*/ 683 w 3426"/>
                <a:gd name="T41" fmla="*/ 2269 h 3196"/>
                <a:gd name="T42" fmla="*/ 744 w 3426"/>
                <a:gd name="T43" fmla="*/ 2445 h 3196"/>
                <a:gd name="T44" fmla="*/ 914 w 3426"/>
                <a:gd name="T45" fmla="*/ 2549 h 3196"/>
                <a:gd name="T46" fmla="*/ 1039 w 3426"/>
                <a:gd name="T47" fmla="*/ 2643 h 3196"/>
                <a:gd name="T48" fmla="*/ 821 w 3426"/>
                <a:gd name="T49" fmla="*/ 2609 h 3196"/>
                <a:gd name="T50" fmla="*/ 649 w 3426"/>
                <a:gd name="T51" fmla="*/ 2467 h 3196"/>
                <a:gd name="T52" fmla="*/ 591 w 3426"/>
                <a:gd name="T53" fmla="*/ 2268 h 3196"/>
                <a:gd name="T54" fmla="*/ 2956 w 3426"/>
                <a:gd name="T55" fmla="*/ 2472 h 3196"/>
                <a:gd name="T56" fmla="*/ 1922 w 3426"/>
                <a:gd name="T57" fmla="*/ 2472 h 3196"/>
                <a:gd name="T58" fmla="*/ 2440 w 3426"/>
                <a:gd name="T59" fmla="*/ 2472 h 3196"/>
                <a:gd name="T60" fmla="*/ 2697 w 3426"/>
                <a:gd name="T61" fmla="*/ 2231 h 3196"/>
                <a:gd name="T62" fmla="*/ 2439 w 3426"/>
                <a:gd name="T63" fmla="*/ 1990 h 3196"/>
                <a:gd name="T64" fmla="*/ 987 w 3426"/>
                <a:gd name="T65" fmla="*/ 1599 h 3196"/>
                <a:gd name="T66" fmla="*/ 1922 w 3426"/>
                <a:gd name="T67" fmla="*/ 1031 h 3196"/>
                <a:gd name="T68" fmla="*/ 1106 w 3426"/>
                <a:gd name="T69" fmla="*/ 1792 h 3196"/>
                <a:gd name="T70" fmla="*/ 1118 w 3426"/>
                <a:gd name="T71" fmla="*/ 1907 h 3196"/>
                <a:gd name="T72" fmla="*/ 1997 w 3426"/>
                <a:gd name="T73" fmla="*/ 1023 h 3196"/>
                <a:gd name="T74" fmla="*/ 517 w 3426"/>
                <a:gd name="T75" fmla="*/ 1161 h 3196"/>
                <a:gd name="T76" fmla="*/ 2053 w 3426"/>
                <a:gd name="T77" fmla="*/ 953 h 3196"/>
                <a:gd name="T78" fmla="*/ 2424 w 3426"/>
                <a:gd name="T79" fmla="*/ 1322 h 3196"/>
                <a:gd name="T80" fmla="*/ 2402 w 3426"/>
                <a:gd name="T81" fmla="*/ 1434 h 3196"/>
                <a:gd name="T82" fmla="*/ 2393 w 3426"/>
                <a:gd name="T83" fmla="*/ 2033 h 3196"/>
                <a:gd name="T84" fmla="*/ 1558 w 3426"/>
                <a:gd name="T85" fmla="*/ 2225 h 3196"/>
                <a:gd name="T86" fmla="*/ 1426 w 3426"/>
                <a:gd name="T87" fmla="*/ 2263 h 3196"/>
                <a:gd name="T88" fmla="*/ 912 w 3426"/>
                <a:gd name="T89" fmla="*/ 2394 h 3196"/>
                <a:gd name="T90" fmla="*/ 1009 w 3426"/>
                <a:gd name="T91" fmla="*/ 1890 h 3196"/>
                <a:gd name="T92" fmla="*/ 1022 w 3426"/>
                <a:gd name="T93" fmla="*/ 1764 h 3196"/>
                <a:gd name="T94" fmla="*/ 1033 w 3426"/>
                <a:gd name="T95" fmla="*/ 1161 h 3196"/>
                <a:gd name="T96" fmla="*/ 1869 w 3426"/>
                <a:gd name="T97" fmla="*/ 971 h 3196"/>
                <a:gd name="T98" fmla="*/ 1503 w 3426"/>
                <a:gd name="T99" fmla="*/ 722 h 3196"/>
                <a:gd name="T100" fmla="*/ 987 w 3426"/>
                <a:gd name="T101" fmla="*/ 722 h 3196"/>
                <a:gd name="T102" fmla="*/ 471 w 3426"/>
                <a:gd name="T103" fmla="*/ 722 h 3196"/>
                <a:gd name="T104" fmla="*/ 1246 w 3426"/>
                <a:gd name="T105" fmla="*/ 482 h 3196"/>
                <a:gd name="T106" fmla="*/ 729 w 3426"/>
                <a:gd name="T107" fmla="*/ 482 h 3196"/>
                <a:gd name="T108" fmla="*/ 212 w 3426"/>
                <a:gd name="T109" fmla="*/ 482 h 3196"/>
                <a:gd name="T110" fmla="*/ 987 w 3426"/>
                <a:gd name="T111" fmla="*/ 241 h 3196"/>
                <a:gd name="T112" fmla="*/ 471 w 3426"/>
                <a:gd name="T113" fmla="*/ 241 h 3196"/>
                <a:gd name="T114" fmla="*/ 729 w 3426"/>
                <a:gd name="T115" fmla="*/ 0 h 3196"/>
                <a:gd name="T116" fmla="*/ 729 w 3426"/>
                <a:gd name="T117" fmla="*/ 0 h 3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426" h="3196">
                  <a:moveTo>
                    <a:pt x="2698" y="2800"/>
                  </a:moveTo>
                  <a:lnTo>
                    <a:pt x="2910" y="2998"/>
                  </a:lnTo>
                  <a:lnTo>
                    <a:pt x="2698" y="3196"/>
                  </a:lnTo>
                  <a:lnTo>
                    <a:pt x="2486" y="2998"/>
                  </a:lnTo>
                  <a:lnTo>
                    <a:pt x="2698" y="2800"/>
                  </a:lnTo>
                  <a:close/>
                  <a:moveTo>
                    <a:pt x="2956" y="2559"/>
                  </a:moveTo>
                  <a:lnTo>
                    <a:pt x="3168" y="2757"/>
                  </a:lnTo>
                  <a:lnTo>
                    <a:pt x="2956" y="2954"/>
                  </a:lnTo>
                  <a:lnTo>
                    <a:pt x="2744" y="2757"/>
                  </a:lnTo>
                  <a:lnTo>
                    <a:pt x="2956" y="2559"/>
                  </a:lnTo>
                  <a:close/>
                  <a:moveTo>
                    <a:pt x="2439" y="2559"/>
                  </a:moveTo>
                  <a:lnTo>
                    <a:pt x="2650" y="2757"/>
                  </a:lnTo>
                  <a:lnTo>
                    <a:pt x="2439" y="2954"/>
                  </a:lnTo>
                  <a:lnTo>
                    <a:pt x="2228" y="2757"/>
                  </a:lnTo>
                  <a:lnTo>
                    <a:pt x="2439" y="2559"/>
                  </a:lnTo>
                  <a:close/>
                  <a:moveTo>
                    <a:pt x="3214" y="2318"/>
                  </a:moveTo>
                  <a:lnTo>
                    <a:pt x="3426" y="2516"/>
                  </a:lnTo>
                  <a:lnTo>
                    <a:pt x="3214" y="2713"/>
                  </a:lnTo>
                  <a:lnTo>
                    <a:pt x="3002" y="2515"/>
                  </a:lnTo>
                  <a:lnTo>
                    <a:pt x="3214" y="2318"/>
                  </a:lnTo>
                  <a:close/>
                  <a:moveTo>
                    <a:pt x="2697" y="2318"/>
                  </a:moveTo>
                  <a:lnTo>
                    <a:pt x="2909" y="2515"/>
                  </a:lnTo>
                  <a:lnTo>
                    <a:pt x="2697" y="2713"/>
                  </a:lnTo>
                  <a:lnTo>
                    <a:pt x="2486" y="2515"/>
                  </a:lnTo>
                  <a:lnTo>
                    <a:pt x="2697" y="2318"/>
                  </a:lnTo>
                  <a:close/>
                  <a:moveTo>
                    <a:pt x="2181" y="2318"/>
                  </a:moveTo>
                  <a:lnTo>
                    <a:pt x="2392" y="2516"/>
                  </a:lnTo>
                  <a:lnTo>
                    <a:pt x="2181" y="2713"/>
                  </a:lnTo>
                  <a:lnTo>
                    <a:pt x="1969" y="2516"/>
                  </a:lnTo>
                  <a:lnTo>
                    <a:pt x="2181" y="2318"/>
                  </a:lnTo>
                  <a:close/>
                  <a:moveTo>
                    <a:pt x="314" y="2313"/>
                  </a:moveTo>
                  <a:lnTo>
                    <a:pt x="322" y="2368"/>
                  </a:lnTo>
                  <a:lnTo>
                    <a:pt x="334" y="2422"/>
                  </a:lnTo>
                  <a:lnTo>
                    <a:pt x="350" y="2477"/>
                  </a:lnTo>
                  <a:lnTo>
                    <a:pt x="372" y="2529"/>
                  </a:lnTo>
                  <a:lnTo>
                    <a:pt x="399" y="2580"/>
                  </a:lnTo>
                  <a:lnTo>
                    <a:pt x="431" y="2629"/>
                  </a:lnTo>
                  <a:lnTo>
                    <a:pt x="468" y="2675"/>
                  </a:lnTo>
                  <a:lnTo>
                    <a:pt x="511" y="2719"/>
                  </a:lnTo>
                  <a:lnTo>
                    <a:pt x="558" y="2758"/>
                  </a:lnTo>
                  <a:lnTo>
                    <a:pt x="609" y="2793"/>
                  </a:lnTo>
                  <a:lnTo>
                    <a:pt x="660" y="2823"/>
                  </a:lnTo>
                  <a:lnTo>
                    <a:pt x="715" y="2848"/>
                  </a:lnTo>
                  <a:lnTo>
                    <a:pt x="771" y="2869"/>
                  </a:lnTo>
                  <a:lnTo>
                    <a:pt x="829" y="2884"/>
                  </a:lnTo>
                  <a:lnTo>
                    <a:pt x="887" y="2895"/>
                  </a:lnTo>
                  <a:lnTo>
                    <a:pt x="946" y="2902"/>
                  </a:lnTo>
                  <a:lnTo>
                    <a:pt x="916" y="2985"/>
                  </a:lnTo>
                  <a:lnTo>
                    <a:pt x="859" y="2978"/>
                  </a:lnTo>
                  <a:lnTo>
                    <a:pt x="803" y="2967"/>
                  </a:lnTo>
                  <a:lnTo>
                    <a:pt x="748" y="2951"/>
                  </a:lnTo>
                  <a:lnTo>
                    <a:pt x="693" y="2933"/>
                  </a:lnTo>
                  <a:lnTo>
                    <a:pt x="640" y="2911"/>
                  </a:lnTo>
                  <a:lnTo>
                    <a:pt x="589" y="2884"/>
                  </a:lnTo>
                  <a:lnTo>
                    <a:pt x="539" y="2853"/>
                  </a:lnTo>
                  <a:lnTo>
                    <a:pt x="491" y="2819"/>
                  </a:lnTo>
                  <a:lnTo>
                    <a:pt x="447" y="2780"/>
                  </a:lnTo>
                  <a:lnTo>
                    <a:pt x="405" y="2738"/>
                  </a:lnTo>
                  <a:lnTo>
                    <a:pt x="368" y="2693"/>
                  </a:lnTo>
                  <a:lnTo>
                    <a:pt x="335" y="2647"/>
                  </a:lnTo>
                  <a:lnTo>
                    <a:pt x="306" y="2599"/>
                  </a:lnTo>
                  <a:lnTo>
                    <a:pt x="281" y="2549"/>
                  </a:lnTo>
                  <a:lnTo>
                    <a:pt x="262" y="2499"/>
                  </a:lnTo>
                  <a:lnTo>
                    <a:pt x="245" y="2447"/>
                  </a:lnTo>
                  <a:lnTo>
                    <a:pt x="233" y="2394"/>
                  </a:lnTo>
                  <a:lnTo>
                    <a:pt x="224" y="2341"/>
                  </a:lnTo>
                  <a:lnTo>
                    <a:pt x="314" y="2313"/>
                  </a:lnTo>
                  <a:close/>
                  <a:moveTo>
                    <a:pt x="495" y="2257"/>
                  </a:moveTo>
                  <a:lnTo>
                    <a:pt x="496" y="2303"/>
                  </a:lnTo>
                  <a:lnTo>
                    <a:pt x="502" y="2349"/>
                  </a:lnTo>
                  <a:lnTo>
                    <a:pt x="514" y="2394"/>
                  </a:lnTo>
                  <a:lnTo>
                    <a:pt x="530" y="2438"/>
                  </a:lnTo>
                  <a:lnTo>
                    <a:pt x="551" y="2481"/>
                  </a:lnTo>
                  <a:lnTo>
                    <a:pt x="577" y="2522"/>
                  </a:lnTo>
                  <a:lnTo>
                    <a:pt x="606" y="2560"/>
                  </a:lnTo>
                  <a:lnTo>
                    <a:pt x="641" y="2596"/>
                  </a:lnTo>
                  <a:lnTo>
                    <a:pt x="681" y="2630"/>
                  </a:lnTo>
                  <a:lnTo>
                    <a:pt x="722" y="2657"/>
                  </a:lnTo>
                  <a:lnTo>
                    <a:pt x="766" y="2682"/>
                  </a:lnTo>
                  <a:lnTo>
                    <a:pt x="812" y="2701"/>
                  </a:lnTo>
                  <a:lnTo>
                    <a:pt x="859" y="2717"/>
                  </a:lnTo>
                  <a:lnTo>
                    <a:pt x="907" y="2727"/>
                  </a:lnTo>
                  <a:lnTo>
                    <a:pt x="957" y="2733"/>
                  </a:lnTo>
                  <a:lnTo>
                    <a:pt x="1006" y="2735"/>
                  </a:lnTo>
                  <a:lnTo>
                    <a:pt x="975" y="2819"/>
                  </a:lnTo>
                  <a:lnTo>
                    <a:pt x="922" y="2815"/>
                  </a:lnTo>
                  <a:lnTo>
                    <a:pt x="868" y="2806"/>
                  </a:lnTo>
                  <a:lnTo>
                    <a:pt x="814" y="2793"/>
                  </a:lnTo>
                  <a:lnTo>
                    <a:pt x="763" y="2775"/>
                  </a:lnTo>
                  <a:lnTo>
                    <a:pt x="714" y="2753"/>
                  </a:lnTo>
                  <a:lnTo>
                    <a:pt x="666" y="2726"/>
                  </a:lnTo>
                  <a:lnTo>
                    <a:pt x="620" y="2694"/>
                  </a:lnTo>
                  <a:lnTo>
                    <a:pt x="577" y="2657"/>
                  </a:lnTo>
                  <a:lnTo>
                    <a:pt x="537" y="2617"/>
                  </a:lnTo>
                  <a:lnTo>
                    <a:pt x="503" y="2575"/>
                  </a:lnTo>
                  <a:lnTo>
                    <a:pt x="475" y="2531"/>
                  </a:lnTo>
                  <a:lnTo>
                    <a:pt x="451" y="2484"/>
                  </a:lnTo>
                  <a:lnTo>
                    <a:pt x="432" y="2436"/>
                  </a:lnTo>
                  <a:lnTo>
                    <a:pt x="418" y="2386"/>
                  </a:lnTo>
                  <a:lnTo>
                    <a:pt x="408" y="2336"/>
                  </a:lnTo>
                  <a:lnTo>
                    <a:pt x="404" y="2286"/>
                  </a:lnTo>
                  <a:lnTo>
                    <a:pt x="495" y="2257"/>
                  </a:lnTo>
                  <a:close/>
                  <a:moveTo>
                    <a:pt x="692" y="2196"/>
                  </a:moveTo>
                  <a:lnTo>
                    <a:pt x="685" y="2232"/>
                  </a:lnTo>
                  <a:lnTo>
                    <a:pt x="683" y="2269"/>
                  </a:lnTo>
                  <a:lnTo>
                    <a:pt x="685" y="2307"/>
                  </a:lnTo>
                  <a:lnTo>
                    <a:pt x="693" y="2344"/>
                  </a:lnTo>
                  <a:lnTo>
                    <a:pt x="705" y="2379"/>
                  </a:lnTo>
                  <a:lnTo>
                    <a:pt x="722" y="2413"/>
                  </a:lnTo>
                  <a:lnTo>
                    <a:pt x="744" y="2445"/>
                  </a:lnTo>
                  <a:lnTo>
                    <a:pt x="773" y="2475"/>
                  </a:lnTo>
                  <a:lnTo>
                    <a:pt x="805" y="2501"/>
                  </a:lnTo>
                  <a:lnTo>
                    <a:pt x="840" y="2522"/>
                  </a:lnTo>
                  <a:lnTo>
                    <a:pt x="876" y="2538"/>
                  </a:lnTo>
                  <a:lnTo>
                    <a:pt x="914" y="2549"/>
                  </a:lnTo>
                  <a:lnTo>
                    <a:pt x="953" y="2556"/>
                  </a:lnTo>
                  <a:lnTo>
                    <a:pt x="993" y="2558"/>
                  </a:lnTo>
                  <a:lnTo>
                    <a:pt x="1032" y="2556"/>
                  </a:lnTo>
                  <a:lnTo>
                    <a:pt x="1073" y="2550"/>
                  </a:lnTo>
                  <a:lnTo>
                    <a:pt x="1039" y="2643"/>
                  </a:lnTo>
                  <a:lnTo>
                    <a:pt x="995" y="2644"/>
                  </a:lnTo>
                  <a:lnTo>
                    <a:pt x="950" y="2642"/>
                  </a:lnTo>
                  <a:lnTo>
                    <a:pt x="906" y="2636"/>
                  </a:lnTo>
                  <a:lnTo>
                    <a:pt x="863" y="2625"/>
                  </a:lnTo>
                  <a:lnTo>
                    <a:pt x="821" y="2609"/>
                  </a:lnTo>
                  <a:lnTo>
                    <a:pt x="780" y="2590"/>
                  </a:lnTo>
                  <a:lnTo>
                    <a:pt x="743" y="2565"/>
                  </a:lnTo>
                  <a:lnTo>
                    <a:pt x="707" y="2536"/>
                  </a:lnTo>
                  <a:lnTo>
                    <a:pt x="676" y="2503"/>
                  </a:lnTo>
                  <a:lnTo>
                    <a:pt x="649" y="2467"/>
                  </a:lnTo>
                  <a:lnTo>
                    <a:pt x="628" y="2430"/>
                  </a:lnTo>
                  <a:lnTo>
                    <a:pt x="612" y="2391"/>
                  </a:lnTo>
                  <a:lnTo>
                    <a:pt x="600" y="2351"/>
                  </a:lnTo>
                  <a:lnTo>
                    <a:pt x="593" y="2310"/>
                  </a:lnTo>
                  <a:lnTo>
                    <a:pt x="591" y="2268"/>
                  </a:lnTo>
                  <a:lnTo>
                    <a:pt x="593" y="2226"/>
                  </a:lnTo>
                  <a:lnTo>
                    <a:pt x="692" y="2196"/>
                  </a:lnTo>
                  <a:close/>
                  <a:moveTo>
                    <a:pt x="2956" y="2078"/>
                  </a:moveTo>
                  <a:lnTo>
                    <a:pt x="3168" y="2274"/>
                  </a:lnTo>
                  <a:lnTo>
                    <a:pt x="2956" y="2472"/>
                  </a:lnTo>
                  <a:lnTo>
                    <a:pt x="2744" y="2275"/>
                  </a:lnTo>
                  <a:lnTo>
                    <a:pt x="2956" y="2078"/>
                  </a:lnTo>
                  <a:close/>
                  <a:moveTo>
                    <a:pt x="1922" y="2078"/>
                  </a:moveTo>
                  <a:lnTo>
                    <a:pt x="2134" y="2275"/>
                  </a:lnTo>
                  <a:lnTo>
                    <a:pt x="1922" y="2472"/>
                  </a:lnTo>
                  <a:lnTo>
                    <a:pt x="1711" y="2275"/>
                  </a:lnTo>
                  <a:lnTo>
                    <a:pt x="1922" y="2078"/>
                  </a:lnTo>
                  <a:close/>
                  <a:moveTo>
                    <a:pt x="2440" y="2077"/>
                  </a:moveTo>
                  <a:lnTo>
                    <a:pt x="2651" y="2274"/>
                  </a:lnTo>
                  <a:lnTo>
                    <a:pt x="2440" y="2472"/>
                  </a:lnTo>
                  <a:lnTo>
                    <a:pt x="2228" y="2274"/>
                  </a:lnTo>
                  <a:lnTo>
                    <a:pt x="2440" y="2077"/>
                  </a:lnTo>
                  <a:close/>
                  <a:moveTo>
                    <a:pt x="2697" y="1836"/>
                  </a:moveTo>
                  <a:lnTo>
                    <a:pt x="2909" y="2033"/>
                  </a:lnTo>
                  <a:lnTo>
                    <a:pt x="2697" y="2231"/>
                  </a:lnTo>
                  <a:lnTo>
                    <a:pt x="2486" y="2033"/>
                  </a:lnTo>
                  <a:lnTo>
                    <a:pt x="2697" y="1836"/>
                  </a:lnTo>
                  <a:close/>
                  <a:moveTo>
                    <a:pt x="2439" y="1595"/>
                  </a:moveTo>
                  <a:lnTo>
                    <a:pt x="2650" y="1793"/>
                  </a:lnTo>
                  <a:lnTo>
                    <a:pt x="2439" y="1990"/>
                  </a:lnTo>
                  <a:lnTo>
                    <a:pt x="2228" y="1793"/>
                  </a:lnTo>
                  <a:lnTo>
                    <a:pt x="2439" y="1595"/>
                  </a:lnTo>
                  <a:close/>
                  <a:moveTo>
                    <a:pt x="987" y="1204"/>
                  </a:moveTo>
                  <a:lnTo>
                    <a:pt x="1199" y="1402"/>
                  </a:lnTo>
                  <a:lnTo>
                    <a:pt x="987" y="1599"/>
                  </a:lnTo>
                  <a:lnTo>
                    <a:pt x="775" y="1402"/>
                  </a:lnTo>
                  <a:lnTo>
                    <a:pt x="987" y="1204"/>
                  </a:lnTo>
                  <a:close/>
                  <a:moveTo>
                    <a:pt x="1972" y="1021"/>
                  </a:moveTo>
                  <a:lnTo>
                    <a:pt x="1946" y="1023"/>
                  </a:lnTo>
                  <a:lnTo>
                    <a:pt x="1922" y="1031"/>
                  </a:lnTo>
                  <a:lnTo>
                    <a:pt x="1899" y="1042"/>
                  </a:lnTo>
                  <a:lnTo>
                    <a:pt x="1878" y="1057"/>
                  </a:lnTo>
                  <a:lnTo>
                    <a:pt x="1134" y="1753"/>
                  </a:lnTo>
                  <a:lnTo>
                    <a:pt x="1118" y="1771"/>
                  </a:lnTo>
                  <a:lnTo>
                    <a:pt x="1106" y="1792"/>
                  </a:lnTo>
                  <a:lnTo>
                    <a:pt x="1099" y="1815"/>
                  </a:lnTo>
                  <a:lnTo>
                    <a:pt x="1096" y="1838"/>
                  </a:lnTo>
                  <a:lnTo>
                    <a:pt x="1099" y="1862"/>
                  </a:lnTo>
                  <a:lnTo>
                    <a:pt x="1106" y="1885"/>
                  </a:lnTo>
                  <a:lnTo>
                    <a:pt x="1118" y="1907"/>
                  </a:lnTo>
                  <a:lnTo>
                    <a:pt x="1134" y="1926"/>
                  </a:lnTo>
                  <a:lnTo>
                    <a:pt x="2065" y="1057"/>
                  </a:lnTo>
                  <a:lnTo>
                    <a:pt x="2045" y="1042"/>
                  </a:lnTo>
                  <a:lnTo>
                    <a:pt x="2022" y="1031"/>
                  </a:lnTo>
                  <a:lnTo>
                    <a:pt x="1997" y="1023"/>
                  </a:lnTo>
                  <a:lnTo>
                    <a:pt x="1972" y="1021"/>
                  </a:lnTo>
                  <a:close/>
                  <a:moveTo>
                    <a:pt x="729" y="963"/>
                  </a:moveTo>
                  <a:lnTo>
                    <a:pt x="940" y="1161"/>
                  </a:lnTo>
                  <a:lnTo>
                    <a:pt x="729" y="1359"/>
                  </a:lnTo>
                  <a:lnTo>
                    <a:pt x="517" y="1161"/>
                  </a:lnTo>
                  <a:lnTo>
                    <a:pt x="729" y="963"/>
                  </a:lnTo>
                  <a:close/>
                  <a:moveTo>
                    <a:pt x="1972" y="930"/>
                  </a:moveTo>
                  <a:lnTo>
                    <a:pt x="2000" y="934"/>
                  </a:lnTo>
                  <a:lnTo>
                    <a:pt x="2027" y="941"/>
                  </a:lnTo>
                  <a:lnTo>
                    <a:pt x="2053" y="953"/>
                  </a:lnTo>
                  <a:lnTo>
                    <a:pt x="2076" y="971"/>
                  </a:lnTo>
                  <a:lnTo>
                    <a:pt x="2385" y="1259"/>
                  </a:lnTo>
                  <a:lnTo>
                    <a:pt x="2402" y="1279"/>
                  </a:lnTo>
                  <a:lnTo>
                    <a:pt x="2415" y="1299"/>
                  </a:lnTo>
                  <a:lnTo>
                    <a:pt x="2424" y="1322"/>
                  </a:lnTo>
                  <a:lnTo>
                    <a:pt x="2428" y="1345"/>
                  </a:lnTo>
                  <a:lnTo>
                    <a:pt x="2428" y="1369"/>
                  </a:lnTo>
                  <a:lnTo>
                    <a:pt x="2424" y="1391"/>
                  </a:lnTo>
                  <a:lnTo>
                    <a:pt x="2415" y="1413"/>
                  </a:lnTo>
                  <a:lnTo>
                    <a:pt x="2402" y="1434"/>
                  </a:lnTo>
                  <a:lnTo>
                    <a:pt x="2385" y="1452"/>
                  </a:lnTo>
                  <a:lnTo>
                    <a:pt x="1998" y="1815"/>
                  </a:lnTo>
                  <a:lnTo>
                    <a:pt x="2101" y="1912"/>
                  </a:lnTo>
                  <a:lnTo>
                    <a:pt x="2182" y="1836"/>
                  </a:lnTo>
                  <a:lnTo>
                    <a:pt x="2393" y="2033"/>
                  </a:lnTo>
                  <a:lnTo>
                    <a:pt x="2182" y="2231"/>
                  </a:lnTo>
                  <a:lnTo>
                    <a:pt x="1969" y="2034"/>
                  </a:lnTo>
                  <a:lnTo>
                    <a:pt x="2049" y="1960"/>
                  </a:lnTo>
                  <a:lnTo>
                    <a:pt x="1946" y="1864"/>
                  </a:lnTo>
                  <a:lnTo>
                    <a:pt x="1558" y="2225"/>
                  </a:lnTo>
                  <a:lnTo>
                    <a:pt x="1535" y="2243"/>
                  </a:lnTo>
                  <a:lnTo>
                    <a:pt x="1510" y="2255"/>
                  </a:lnTo>
                  <a:lnTo>
                    <a:pt x="1482" y="2262"/>
                  </a:lnTo>
                  <a:lnTo>
                    <a:pt x="1455" y="2265"/>
                  </a:lnTo>
                  <a:lnTo>
                    <a:pt x="1426" y="2263"/>
                  </a:lnTo>
                  <a:lnTo>
                    <a:pt x="1399" y="2255"/>
                  </a:lnTo>
                  <a:lnTo>
                    <a:pt x="1374" y="2243"/>
                  </a:lnTo>
                  <a:lnTo>
                    <a:pt x="1351" y="2225"/>
                  </a:lnTo>
                  <a:lnTo>
                    <a:pt x="1222" y="2104"/>
                  </a:lnTo>
                  <a:lnTo>
                    <a:pt x="912" y="2394"/>
                  </a:lnTo>
                  <a:lnTo>
                    <a:pt x="860" y="2346"/>
                  </a:lnTo>
                  <a:lnTo>
                    <a:pt x="1170" y="2056"/>
                  </a:lnTo>
                  <a:lnTo>
                    <a:pt x="1041" y="1935"/>
                  </a:lnTo>
                  <a:lnTo>
                    <a:pt x="1022" y="1914"/>
                  </a:lnTo>
                  <a:lnTo>
                    <a:pt x="1009" y="1890"/>
                  </a:lnTo>
                  <a:lnTo>
                    <a:pt x="1000" y="1865"/>
                  </a:lnTo>
                  <a:lnTo>
                    <a:pt x="998" y="1839"/>
                  </a:lnTo>
                  <a:lnTo>
                    <a:pt x="1000" y="1813"/>
                  </a:lnTo>
                  <a:lnTo>
                    <a:pt x="1009" y="1787"/>
                  </a:lnTo>
                  <a:lnTo>
                    <a:pt x="1022" y="1764"/>
                  </a:lnTo>
                  <a:lnTo>
                    <a:pt x="1041" y="1742"/>
                  </a:lnTo>
                  <a:lnTo>
                    <a:pt x="1429" y="1381"/>
                  </a:lnTo>
                  <a:lnTo>
                    <a:pt x="1326" y="1284"/>
                  </a:lnTo>
                  <a:lnTo>
                    <a:pt x="1246" y="1359"/>
                  </a:lnTo>
                  <a:lnTo>
                    <a:pt x="1033" y="1161"/>
                  </a:lnTo>
                  <a:lnTo>
                    <a:pt x="1246" y="963"/>
                  </a:lnTo>
                  <a:lnTo>
                    <a:pt x="1457" y="1161"/>
                  </a:lnTo>
                  <a:lnTo>
                    <a:pt x="1377" y="1236"/>
                  </a:lnTo>
                  <a:lnTo>
                    <a:pt x="1480" y="1332"/>
                  </a:lnTo>
                  <a:lnTo>
                    <a:pt x="1869" y="971"/>
                  </a:lnTo>
                  <a:lnTo>
                    <a:pt x="1892" y="953"/>
                  </a:lnTo>
                  <a:lnTo>
                    <a:pt x="1917" y="941"/>
                  </a:lnTo>
                  <a:lnTo>
                    <a:pt x="1944" y="934"/>
                  </a:lnTo>
                  <a:lnTo>
                    <a:pt x="1972" y="930"/>
                  </a:lnTo>
                  <a:close/>
                  <a:moveTo>
                    <a:pt x="1503" y="722"/>
                  </a:moveTo>
                  <a:lnTo>
                    <a:pt x="1715" y="920"/>
                  </a:lnTo>
                  <a:lnTo>
                    <a:pt x="1503" y="1117"/>
                  </a:lnTo>
                  <a:lnTo>
                    <a:pt x="1292" y="921"/>
                  </a:lnTo>
                  <a:lnTo>
                    <a:pt x="1503" y="722"/>
                  </a:lnTo>
                  <a:close/>
                  <a:moveTo>
                    <a:pt x="987" y="722"/>
                  </a:moveTo>
                  <a:lnTo>
                    <a:pt x="1199" y="921"/>
                  </a:lnTo>
                  <a:lnTo>
                    <a:pt x="987" y="1118"/>
                  </a:lnTo>
                  <a:lnTo>
                    <a:pt x="775" y="921"/>
                  </a:lnTo>
                  <a:lnTo>
                    <a:pt x="987" y="722"/>
                  </a:lnTo>
                  <a:close/>
                  <a:moveTo>
                    <a:pt x="471" y="722"/>
                  </a:moveTo>
                  <a:lnTo>
                    <a:pt x="683" y="921"/>
                  </a:lnTo>
                  <a:lnTo>
                    <a:pt x="471" y="1118"/>
                  </a:lnTo>
                  <a:lnTo>
                    <a:pt x="258" y="921"/>
                  </a:lnTo>
                  <a:lnTo>
                    <a:pt x="471" y="722"/>
                  </a:lnTo>
                  <a:close/>
                  <a:moveTo>
                    <a:pt x="1246" y="482"/>
                  </a:moveTo>
                  <a:lnTo>
                    <a:pt x="1457" y="679"/>
                  </a:lnTo>
                  <a:lnTo>
                    <a:pt x="1246" y="876"/>
                  </a:lnTo>
                  <a:lnTo>
                    <a:pt x="1033" y="679"/>
                  </a:lnTo>
                  <a:lnTo>
                    <a:pt x="1246" y="482"/>
                  </a:lnTo>
                  <a:close/>
                  <a:moveTo>
                    <a:pt x="729" y="482"/>
                  </a:moveTo>
                  <a:lnTo>
                    <a:pt x="940" y="679"/>
                  </a:lnTo>
                  <a:lnTo>
                    <a:pt x="729" y="877"/>
                  </a:lnTo>
                  <a:lnTo>
                    <a:pt x="517" y="679"/>
                  </a:lnTo>
                  <a:lnTo>
                    <a:pt x="729" y="482"/>
                  </a:lnTo>
                  <a:close/>
                  <a:moveTo>
                    <a:pt x="212" y="482"/>
                  </a:moveTo>
                  <a:lnTo>
                    <a:pt x="425" y="680"/>
                  </a:lnTo>
                  <a:lnTo>
                    <a:pt x="212" y="877"/>
                  </a:lnTo>
                  <a:lnTo>
                    <a:pt x="0" y="680"/>
                  </a:lnTo>
                  <a:lnTo>
                    <a:pt x="212" y="482"/>
                  </a:lnTo>
                  <a:close/>
                  <a:moveTo>
                    <a:pt x="987" y="241"/>
                  </a:moveTo>
                  <a:lnTo>
                    <a:pt x="1200" y="438"/>
                  </a:lnTo>
                  <a:lnTo>
                    <a:pt x="987" y="635"/>
                  </a:lnTo>
                  <a:lnTo>
                    <a:pt x="775" y="438"/>
                  </a:lnTo>
                  <a:lnTo>
                    <a:pt x="987" y="241"/>
                  </a:lnTo>
                  <a:close/>
                  <a:moveTo>
                    <a:pt x="471" y="241"/>
                  </a:moveTo>
                  <a:lnTo>
                    <a:pt x="682" y="438"/>
                  </a:lnTo>
                  <a:lnTo>
                    <a:pt x="471" y="635"/>
                  </a:lnTo>
                  <a:lnTo>
                    <a:pt x="258" y="438"/>
                  </a:lnTo>
                  <a:lnTo>
                    <a:pt x="471" y="241"/>
                  </a:lnTo>
                  <a:close/>
                  <a:moveTo>
                    <a:pt x="729" y="0"/>
                  </a:moveTo>
                  <a:lnTo>
                    <a:pt x="729" y="0"/>
                  </a:lnTo>
                  <a:lnTo>
                    <a:pt x="940" y="197"/>
                  </a:lnTo>
                  <a:lnTo>
                    <a:pt x="729" y="395"/>
                  </a:lnTo>
                  <a:lnTo>
                    <a:pt x="517" y="197"/>
                  </a:lnTo>
                  <a:lnTo>
                    <a:pt x="729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21ABEF1-4AE0-5442-BA18-935B14C0FE55}"/>
                </a:ext>
              </a:extLst>
            </p:cNvPr>
            <p:cNvGrpSpPr/>
            <p:nvPr/>
          </p:nvGrpSpPr>
          <p:grpSpPr>
            <a:xfrm>
              <a:off x="7048045" y="798739"/>
              <a:ext cx="859376" cy="857453"/>
              <a:chOff x="4813300" y="2884488"/>
              <a:chExt cx="709613" cy="708025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103" name="Freeform 51">
                <a:extLst>
                  <a:ext uri="{FF2B5EF4-FFF2-40B4-BE49-F238E27FC236}">
                    <a16:creationId xmlns:a16="http://schemas.microsoft.com/office/drawing/2014/main" id="{124BB28F-04C9-DD4A-A644-44A5B5A93BD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14925" y="3189288"/>
                <a:ext cx="407988" cy="403225"/>
              </a:xfrm>
              <a:custGeom>
                <a:avLst/>
                <a:gdLst>
                  <a:gd name="T0" fmla="*/ 1555 w 1803"/>
                  <a:gd name="T1" fmla="*/ 100 h 1783"/>
                  <a:gd name="T2" fmla="*/ 1512 w 1803"/>
                  <a:gd name="T3" fmla="*/ 115 h 1783"/>
                  <a:gd name="T4" fmla="*/ 1567 w 1803"/>
                  <a:gd name="T5" fmla="*/ 143 h 1783"/>
                  <a:gd name="T6" fmla="*/ 1618 w 1803"/>
                  <a:gd name="T7" fmla="*/ 183 h 1783"/>
                  <a:gd name="T8" fmla="*/ 1659 w 1803"/>
                  <a:gd name="T9" fmla="*/ 232 h 1783"/>
                  <a:gd name="T10" fmla="*/ 1687 w 1803"/>
                  <a:gd name="T11" fmla="*/ 288 h 1783"/>
                  <a:gd name="T12" fmla="*/ 1701 w 1803"/>
                  <a:gd name="T13" fmla="*/ 246 h 1783"/>
                  <a:gd name="T14" fmla="*/ 1698 w 1803"/>
                  <a:gd name="T15" fmla="*/ 200 h 1783"/>
                  <a:gd name="T16" fmla="*/ 1679 w 1803"/>
                  <a:gd name="T17" fmla="*/ 157 h 1783"/>
                  <a:gd name="T18" fmla="*/ 1644 w 1803"/>
                  <a:gd name="T19" fmla="*/ 123 h 1783"/>
                  <a:gd name="T20" fmla="*/ 1601 w 1803"/>
                  <a:gd name="T21" fmla="*/ 102 h 1783"/>
                  <a:gd name="T22" fmla="*/ 1682 w 1803"/>
                  <a:gd name="T23" fmla="*/ 0 h 1783"/>
                  <a:gd name="T24" fmla="*/ 1718 w 1803"/>
                  <a:gd name="T25" fmla="*/ 6 h 1783"/>
                  <a:gd name="T26" fmla="*/ 1746 w 1803"/>
                  <a:gd name="T27" fmla="*/ 17 h 1783"/>
                  <a:gd name="T28" fmla="*/ 1769 w 1803"/>
                  <a:gd name="T29" fmla="*/ 34 h 1783"/>
                  <a:gd name="T30" fmla="*/ 1786 w 1803"/>
                  <a:gd name="T31" fmla="*/ 56 h 1783"/>
                  <a:gd name="T32" fmla="*/ 1798 w 1803"/>
                  <a:gd name="T33" fmla="*/ 84 h 1783"/>
                  <a:gd name="T34" fmla="*/ 1803 w 1803"/>
                  <a:gd name="T35" fmla="*/ 120 h 1783"/>
                  <a:gd name="T36" fmla="*/ 1800 w 1803"/>
                  <a:gd name="T37" fmla="*/ 163 h 1783"/>
                  <a:gd name="T38" fmla="*/ 1788 w 1803"/>
                  <a:gd name="T39" fmla="*/ 213 h 1783"/>
                  <a:gd name="T40" fmla="*/ 1764 w 1803"/>
                  <a:gd name="T41" fmla="*/ 272 h 1783"/>
                  <a:gd name="T42" fmla="*/ 1726 w 1803"/>
                  <a:gd name="T43" fmla="*/ 338 h 1783"/>
                  <a:gd name="T44" fmla="*/ 1673 w 1803"/>
                  <a:gd name="T45" fmla="*/ 413 h 1783"/>
                  <a:gd name="T46" fmla="*/ 1604 w 1803"/>
                  <a:gd name="T47" fmla="*/ 496 h 1783"/>
                  <a:gd name="T48" fmla="*/ 1515 w 1803"/>
                  <a:gd name="T49" fmla="*/ 589 h 1783"/>
                  <a:gd name="T50" fmla="*/ 1668 w 1803"/>
                  <a:gd name="T51" fmla="*/ 1455 h 1783"/>
                  <a:gd name="T52" fmla="*/ 1658 w 1803"/>
                  <a:gd name="T53" fmla="*/ 1475 h 1783"/>
                  <a:gd name="T54" fmla="*/ 1510 w 1803"/>
                  <a:gd name="T55" fmla="*/ 1618 h 1783"/>
                  <a:gd name="T56" fmla="*/ 1487 w 1803"/>
                  <a:gd name="T57" fmla="*/ 1620 h 1783"/>
                  <a:gd name="T58" fmla="*/ 1466 w 1803"/>
                  <a:gd name="T59" fmla="*/ 1604 h 1783"/>
                  <a:gd name="T60" fmla="*/ 991 w 1803"/>
                  <a:gd name="T61" fmla="*/ 1089 h 1783"/>
                  <a:gd name="T62" fmla="*/ 800 w 1803"/>
                  <a:gd name="T63" fmla="*/ 1221 h 1783"/>
                  <a:gd name="T64" fmla="*/ 612 w 1803"/>
                  <a:gd name="T65" fmla="*/ 1350 h 1783"/>
                  <a:gd name="T66" fmla="*/ 655 w 1803"/>
                  <a:gd name="T67" fmla="*/ 1687 h 1783"/>
                  <a:gd name="T68" fmla="*/ 645 w 1803"/>
                  <a:gd name="T69" fmla="*/ 1705 h 1783"/>
                  <a:gd name="T70" fmla="*/ 567 w 1803"/>
                  <a:gd name="T71" fmla="*/ 1779 h 1783"/>
                  <a:gd name="T72" fmla="*/ 546 w 1803"/>
                  <a:gd name="T73" fmla="*/ 1783 h 1783"/>
                  <a:gd name="T74" fmla="*/ 528 w 1803"/>
                  <a:gd name="T75" fmla="*/ 1771 h 1783"/>
                  <a:gd name="T76" fmla="*/ 383 w 1803"/>
                  <a:gd name="T77" fmla="*/ 1404 h 1783"/>
                  <a:gd name="T78" fmla="*/ 14 w 1803"/>
                  <a:gd name="T79" fmla="*/ 1262 h 1783"/>
                  <a:gd name="T80" fmla="*/ 0 w 1803"/>
                  <a:gd name="T81" fmla="*/ 1244 h 1783"/>
                  <a:gd name="T82" fmla="*/ 5 w 1803"/>
                  <a:gd name="T83" fmla="*/ 1222 h 1783"/>
                  <a:gd name="T84" fmla="*/ 80 w 1803"/>
                  <a:gd name="T85" fmla="*/ 1145 h 1783"/>
                  <a:gd name="T86" fmla="*/ 98 w 1803"/>
                  <a:gd name="T87" fmla="*/ 1136 h 1783"/>
                  <a:gd name="T88" fmla="*/ 439 w 1803"/>
                  <a:gd name="T89" fmla="*/ 1178 h 1783"/>
                  <a:gd name="T90" fmla="*/ 569 w 1803"/>
                  <a:gd name="T91" fmla="*/ 993 h 1783"/>
                  <a:gd name="T92" fmla="*/ 703 w 1803"/>
                  <a:gd name="T93" fmla="*/ 804 h 1783"/>
                  <a:gd name="T94" fmla="*/ 182 w 1803"/>
                  <a:gd name="T95" fmla="*/ 333 h 1783"/>
                  <a:gd name="T96" fmla="*/ 166 w 1803"/>
                  <a:gd name="T97" fmla="*/ 313 h 1783"/>
                  <a:gd name="T98" fmla="*/ 168 w 1803"/>
                  <a:gd name="T99" fmla="*/ 289 h 1783"/>
                  <a:gd name="T100" fmla="*/ 313 w 1803"/>
                  <a:gd name="T101" fmla="*/ 144 h 1783"/>
                  <a:gd name="T102" fmla="*/ 333 w 1803"/>
                  <a:gd name="T103" fmla="*/ 134 h 1783"/>
                  <a:gd name="T104" fmla="*/ 1208 w 1803"/>
                  <a:gd name="T105" fmla="*/ 284 h 1783"/>
                  <a:gd name="T106" fmla="*/ 1301 w 1803"/>
                  <a:gd name="T107" fmla="*/ 197 h 1783"/>
                  <a:gd name="T108" fmla="*/ 1386 w 1803"/>
                  <a:gd name="T109" fmla="*/ 129 h 1783"/>
                  <a:gd name="T110" fmla="*/ 1461 w 1803"/>
                  <a:gd name="T111" fmla="*/ 76 h 1783"/>
                  <a:gd name="T112" fmla="*/ 1528 w 1803"/>
                  <a:gd name="T113" fmla="*/ 39 h 1783"/>
                  <a:gd name="T114" fmla="*/ 1587 w 1803"/>
                  <a:gd name="T115" fmla="*/ 15 h 1783"/>
                  <a:gd name="T116" fmla="*/ 1638 w 1803"/>
                  <a:gd name="T117" fmla="*/ 3 h 1783"/>
                  <a:gd name="T118" fmla="*/ 1682 w 1803"/>
                  <a:gd name="T119" fmla="*/ 0 h 17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803" h="1783">
                    <a:moveTo>
                      <a:pt x="1577" y="99"/>
                    </a:moveTo>
                    <a:lnTo>
                      <a:pt x="1555" y="100"/>
                    </a:lnTo>
                    <a:lnTo>
                      <a:pt x="1532" y="105"/>
                    </a:lnTo>
                    <a:lnTo>
                      <a:pt x="1512" y="115"/>
                    </a:lnTo>
                    <a:lnTo>
                      <a:pt x="1541" y="128"/>
                    </a:lnTo>
                    <a:lnTo>
                      <a:pt x="1567" y="143"/>
                    </a:lnTo>
                    <a:lnTo>
                      <a:pt x="1594" y="161"/>
                    </a:lnTo>
                    <a:lnTo>
                      <a:pt x="1618" y="183"/>
                    </a:lnTo>
                    <a:lnTo>
                      <a:pt x="1640" y="207"/>
                    </a:lnTo>
                    <a:lnTo>
                      <a:pt x="1659" y="232"/>
                    </a:lnTo>
                    <a:lnTo>
                      <a:pt x="1674" y="260"/>
                    </a:lnTo>
                    <a:lnTo>
                      <a:pt x="1687" y="288"/>
                    </a:lnTo>
                    <a:lnTo>
                      <a:pt x="1696" y="268"/>
                    </a:lnTo>
                    <a:lnTo>
                      <a:pt x="1701" y="246"/>
                    </a:lnTo>
                    <a:lnTo>
                      <a:pt x="1702" y="223"/>
                    </a:lnTo>
                    <a:lnTo>
                      <a:pt x="1698" y="200"/>
                    </a:lnTo>
                    <a:lnTo>
                      <a:pt x="1691" y="178"/>
                    </a:lnTo>
                    <a:lnTo>
                      <a:pt x="1679" y="157"/>
                    </a:lnTo>
                    <a:lnTo>
                      <a:pt x="1664" y="138"/>
                    </a:lnTo>
                    <a:lnTo>
                      <a:pt x="1644" y="123"/>
                    </a:lnTo>
                    <a:lnTo>
                      <a:pt x="1623" y="110"/>
                    </a:lnTo>
                    <a:lnTo>
                      <a:pt x="1601" y="102"/>
                    </a:lnTo>
                    <a:lnTo>
                      <a:pt x="1577" y="99"/>
                    </a:lnTo>
                    <a:close/>
                    <a:moveTo>
                      <a:pt x="1682" y="0"/>
                    </a:moveTo>
                    <a:lnTo>
                      <a:pt x="1700" y="2"/>
                    </a:lnTo>
                    <a:lnTo>
                      <a:pt x="1718" y="6"/>
                    </a:lnTo>
                    <a:lnTo>
                      <a:pt x="1733" y="11"/>
                    </a:lnTo>
                    <a:lnTo>
                      <a:pt x="1746" y="17"/>
                    </a:lnTo>
                    <a:lnTo>
                      <a:pt x="1758" y="25"/>
                    </a:lnTo>
                    <a:lnTo>
                      <a:pt x="1769" y="34"/>
                    </a:lnTo>
                    <a:lnTo>
                      <a:pt x="1778" y="44"/>
                    </a:lnTo>
                    <a:lnTo>
                      <a:pt x="1786" y="56"/>
                    </a:lnTo>
                    <a:lnTo>
                      <a:pt x="1792" y="69"/>
                    </a:lnTo>
                    <a:lnTo>
                      <a:pt x="1798" y="84"/>
                    </a:lnTo>
                    <a:lnTo>
                      <a:pt x="1801" y="101"/>
                    </a:lnTo>
                    <a:lnTo>
                      <a:pt x="1803" y="120"/>
                    </a:lnTo>
                    <a:lnTo>
                      <a:pt x="1803" y="141"/>
                    </a:lnTo>
                    <a:lnTo>
                      <a:pt x="1800" y="163"/>
                    </a:lnTo>
                    <a:lnTo>
                      <a:pt x="1795" y="187"/>
                    </a:lnTo>
                    <a:lnTo>
                      <a:pt x="1788" y="213"/>
                    </a:lnTo>
                    <a:lnTo>
                      <a:pt x="1777" y="241"/>
                    </a:lnTo>
                    <a:lnTo>
                      <a:pt x="1764" y="272"/>
                    </a:lnTo>
                    <a:lnTo>
                      <a:pt x="1746" y="304"/>
                    </a:lnTo>
                    <a:lnTo>
                      <a:pt x="1726" y="338"/>
                    </a:lnTo>
                    <a:lnTo>
                      <a:pt x="1701" y="374"/>
                    </a:lnTo>
                    <a:lnTo>
                      <a:pt x="1673" y="413"/>
                    </a:lnTo>
                    <a:lnTo>
                      <a:pt x="1640" y="454"/>
                    </a:lnTo>
                    <a:lnTo>
                      <a:pt x="1604" y="496"/>
                    </a:lnTo>
                    <a:lnTo>
                      <a:pt x="1562" y="542"/>
                    </a:lnTo>
                    <a:lnTo>
                      <a:pt x="1515" y="589"/>
                    </a:lnTo>
                    <a:lnTo>
                      <a:pt x="1668" y="1444"/>
                    </a:lnTo>
                    <a:lnTo>
                      <a:pt x="1668" y="1455"/>
                    </a:lnTo>
                    <a:lnTo>
                      <a:pt x="1664" y="1466"/>
                    </a:lnTo>
                    <a:lnTo>
                      <a:pt x="1658" y="1475"/>
                    </a:lnTo>
                    <a:lnTo>
                      <a:pt x="1521" y="1611"/>
                    </a:lnTo>
                    <a:lnTo>
                      <a:pt x="1510" y="1618"/>
                    </a:lnTo>
                    <a:lnTo>
                      <a:pt x="1498" y="1622"/>
                    </a:lnTo>
                    <a:lnTo>
                      <a:pt x="1487" y="1620"/>
                    </a:lnTo>
                    <a:lnTo>
                      <a:pt x="1475" y="1614"/>
                    </a:lnTo>
                    <a:lnTo>
                      <a:pt x="1466" y="1604"/>
                    </a:lnTo>
                    <a:lnTo>
                      <a:pt x="1089" y="1016"/>
                    </a:lnTo>
                    <a:lnTo>
                      <a:pt x="991" y="1089"/>
                    </a:lnTo>
                    <a:lnTo>
                      <a:pt x="894" y="1155"/>
                    </a:lnTo>
                    <a:lnTo>
                      <a:pt x="800" y="1221"/>
                    </a:lnTo>
                    <a:lnTo>
                      <a:pt x="705" y="1284"/>
                    </a:lnTo>
                    <a:lnTo>
                      <a:pt x="612" y="1350"/>
                    </a:lnTo>
                    <a:lnTo>
                      <a:pt x="655" y="1677"/>
                    </a:lnTo>
                    <a:lnTo>
                      <a:pt x="655" y="1687"/>
                    </a:lnTo>
                    <a:lnTo>
                      <a:pt x="651" y="1697"/>
                    </a:lnTo>
                    <a:lnTo>
                      <a:pt x="645" y="1705"/>
                    </a:lnTo>
                    <a:lnTo>
                      <a:pt x="579" y="1771"/>
                    </a:lnTo>
                    <a:lnTo>
                      <a:pt x="567" y="1779"/>
                    </a:lnTo>
                    <a:lnTo>
                      <a:pt x="556" y="1783"/>
                    </a:lnTo>
                    <a:lnTo>
                      <a:pt x="546" y="1783"/>
                    </a:lnTo>
                    <a:lnTo>
                      <a:pt x="536" y="1779"/>
                    </a:lnTo>
                    <a:lnTo>
                      <a:pt x="528" y="1771"/>
                    </a:lnTo>
                    <a:lnTo>
                      <a:pt x="521" y="1759"/>
                    </a:lnTo>
                    <a:lnTo>
                      <a:pt x="383" y="1404"/>
                    </a:lnTo>
                    <a:lnTo>
                      <a:pt x="26" y="1269"/>
                    </a:lnTo>
                    <a:lnTo>
                      <a:pt x="14" y="1262"/>
                    </a:lnTo>
                    <a:lnTo>
                      <a:pt x="6" y="1254"/>
                    </a:lnTo>
                    <a:lnTo>
                      <a:pt x="0" y="1244"/>
                    </a:lnTo>
                    <a:lnTo>
                      <a:pt x="0" y="1233"/>
                    </a:lnTo>
                    <a:lnTo>
                      <a:pt x="5" y="1222"/>
                    </a:lnTo>
                    <a:lnTo>
                      <a:pt x="14" y="1212"/>
                    </a:lnTo>
                    <a:lnTo>
                      <a:pt x="80" y="1145"/>
                    </a:lnTo>
                    <a:lnTo>
                      <a:pt x="88" y="1140"/>
                    </a:lnTo>
                    <a:lnTo>
                      <a:pt x="98" y="1136"/>
                    </a:lnTo>
                    <a:lnTo>
                      <a:pt x="108" y="1135"/>
                    </a:lnTo>
                    <a:lnTo>
                      <a:pt x="439" y="1178"/>
                    </a:lnTo>
                    <a:lnTo>
                      <a:pt x="505" y="1087"/>
                    </a:lnTo>
                    <a:lnTo>
                      <a:pt x="569" y="993"/>
                    </a:lnTo>
                    <a:lnTo>
                      <a:pt x="635" y="898"/>
                    </a:lnTo>
                    <a:lnTo>
                      <a:pt x="703" y="804"/>
                    </a:lnTo>
                    <a:lnTo>
                      <a:pt x="775" y="707"/>
                    </a:lnTo>
                    <a:lnTo>
                      <a:pt x="182" y="333"/>
                    </a:lnTo>
                    <a:lnTo>
                      <a:pt x="171" y="324"/>
                    </a:lnTo>
                    <a:lnTo>
                      <a:pt x="166" y="313"/>
                    </a:lnTo>
                    <a:lnTo>
                      <a:pt x="164" y="301"/>
                    </a:lnTo>
                    <a:lnTo>
                      <a:pt x="168" y="289"/>
                    </a:lnTo>
                    <a:lnTo>
                      <a:pt x="176" y="279"/>
                    </a:lnTo>
                    <a:lnTo>
                      <a:pt x="313" y="144"/>
                    </a:lnTo>
                    <a:lnTo>
                      <a:pt x="322" y="137"/>
                    </a:lnTo>
                    <a:lnTo>
                      <a:pt x="333" y="134"/>
                    </a:lnTo>
                    <a:lnTo>
                      <a:pt x="343" y="134"/>
                    </a:lnTo>
                    <a:lnTo>
                      <a:pt x="1208" y="284"/>
                    </a:lnTo>
                    <a:lnTo>
                      <a:pt x="1256" y="238"/>
                    </a:lnTo>
                    <a:lnTo>
                      <a:pt x="1301" y="197"/>
                    </a:lnTo>
                    <a:lnTo>
                      <a:pt x="1344" y="161"/>
                    </a:lnTo>
                    <a:lnTo>
                      <a:pt x="1386" y="129"/>
                    </a:lnTo>
                    <a:lnTo>
                      <a:pt x="1425" y="100"/>
                    </a:lnTo>
                    <a:lnTo>
                      <a:pt x="1461" y="76"/>
                    </a:lnTo>
                    <a:lnTo>
                      <a:pt x="1496" y="56"/>
                    </a:lnTo>
                    <a:lnTo>
                      <a:pt x="1528" y="39"/>
                    </a:lnTo>
                    <a:lnTo>
                      <a:pt x="1559" y="25"/>
                    </a:lnTo>
                    <a:lnTo>
                      <a:pt x="1587" y="15"/>
                    </a:lnTo>
                    <a:lnTo>
                      <a:pt x="1614" y="7"/>
                    </a:lnTo>
                    <a:lnTo>
                      <a:pt x="1638" y="3"/>
                    </a:lnTo>
                    <a:lnTo>
                      <a:pt x="1661" y="0"/>
                    </a:lnTo>
                    <a:lnTo>
                      <a:pt x="1682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" name="Freeform 52">
                <a:extLst>
                  <a:ext uri="{FF2B5EF4-FFF2-40B4-BE49-F238E27FC236}">
                    <a16:creationId xmlns:a16="http://schemas.microsoft.com/office/drawing/2014/main" id="{25C29547-1603-4C44-8443-4618D7CCA4C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13300" y="2884488"/>
                <a:ext cx="701675" cy="701675"/>
              </a:xfrm>
              <a:custGeom>
                <a:avLst/>
                <a:gdLst>
                  <a:gd name="T0" fmla="*/ 620 w 3098"/>
                  <a:gd name="T1" fmla="*/ 2520 h 3094"/>
                  <a:gd name="T2" fmla="*/ 815 w 3098"/>
                  <a:gd name="T3" fmla="*/ 2505 h 3094"/>
                  <a:gd name="T4" fmla="*/ 277 w 3098"/>
                  <a:gd name="T5" fmla="*/ 1995 h 3094"/>
                  <a:gd name="T6" fmla="*/ 497 w 3098"/>
                  <a:gd name="T7" fmla="*/ 2275 h 3094"/>
                  <a:gd name="T8" fmla="*/ 728 w 3098"/>
                  <a:gd name="T9" fmla="*/ 2094 h 3094"/>
                  <a:gd name="T10" fmla="*/ 955 w 3098"/>
                  <a:gd name="T11" fmla="*/ 938 h 3094"/>
                  <a:gd name="T12" fmla="*/ 1464 w 3098"/>
                  <a:gd name="T13" fmla="*/ 1459 h 3094"/>
                  <a:gd name="T14" fmla="*/ 955 w 3098"/>
                  <a:gd name="T15" fmla="*/ 938 h 3094"/>
                  <a:gd name="T16" fmla="*/ 327 w 3098"/>
                  <a:gd name="T17" fmla="*/ 978 h 3094"/>
                  <a:gd name="T18" fmla="*/ 204 w 3098"/>
                  <a:gd name="T19" fmla="*/ 1459 h 3094"/>
                  <a:gd name="T20" fmla="*/ 756 w 3098"/>
                  <a:gd name="T21" fmla="*/ 895 h 3094"/>
                  <a:gd name="T22" fmla="*/ 2273 w 3098"/>
                  <a:gd name="T23" fmla="*/ 488 h 3094"/>
                  <a:gd name="T24" fmla="*/ 2481 w 3098"/>
                  <a:gd name="T25" fmla="*/ 656 h 3094"/>
                  <a:gd name="T26" fmla="*/ 2309 w 3098"/>
                  <a:gd name="T27" fmla="*/ 419 h 3094"/>
                  <a:gd name="T28" fmla="*/ 738 w 3098"/>
                  <a:gd name="T29" fmla="*/ 472 h 3094"/>
                  <a:gd name="T30" fmla="*/ 595 w 3098"/>
                  <a:gd name="T31" fmla="*/ 597 h 3094"/>
                  <a:gd name="T32" fmla="*/ 797 w 3098"/>
                  <a:gd name="T33" fmla="*/ 703 h 3094"/>
                  <a:gd name="T34" fmla="*/ 1662 w 3098"/>
                  <a:gd name="T35" fmla="*/ 202 h 3094"/>
                  <a:gd name="T36" fmla="*/ 2130 w 3098"/>
                  <a:gd name="T37" fmla="*/ 733 h 3094"/>
                  <a:gd name="T38" fmla="*/ 2033 w 3098"/>
                  <a:gd name="T39" fmla="*/ 394 h 3094"/>
                  <a:gd name="T40" fmla="*/ 1827 w 3098"/>
                  <a:gd name="T41" fmla="*/ 223 h 3094"/>
                  <a:gd name="T42" fmla="*/ 1219 w 3098"/>
                  <a:gd name="T43" fmla="*/ 241 h 3094"/>
                  <a:gd name="T44" fmla="*/ 1078 w 3098"/>
                  <a:gd name="T45" fmla="*/ 442 h 3094"/>
                  <a:gd name="T46" fmla="*/ 1116 w 3098"/>
                  <a:gd name="T47" fmla="*/ 760 h 3094"/>
                  <a:gd name="T48" fmla="*/ 1661 w 3098"/>
                  <a:gd name="T49" fmla="*/ 3 h 3094"/>
                  <a:gd name="T50" fmla="*/ 2213 w 3098"/>
                  <a:gd name="T51" fmla="*/ 140 h 3094"/>
                  <a:gd name="T52" fmla="*/ 2667 w 3098"/>
                  <a:gd name="T53" fmla="*/ 453 h 3094"/>
                  <a:gd name="T54" fmla="*/ 2983 w 3098"/>
                  <a:gd name="T55" fmla="*/ 902 h 3094"/>
                  <a:gd name="T56" fmla="*/ 3055 w 3098"/>
                  <a:gd name="T57" fmla="*/ 1245 h 3094"/>
                  <a:gd name="T58" fmla="*/ 2873 w 3098"/>
                  <a:gd name="T59" fmla="*/ 1175 h 3094"/>
                  <a:gd name="T60" fmla="*/ 2664 w 3098"/>
                  <a:gd name="T61" fmla="*/ 808 h 3094"/>
                  <a:gd name="T62" fmla="*/ 2369 w 3098"/>
                  <a:gd name="T63" fmla="*/ 888 h 3094"/>
                  <a:gd name="T64" fmla="*/ 2570 w 3098"/>
                  <a:gd name="T65" fmla="*/ 1459 h 3094"/>
                  <a:gd name="T66" fmla="*/ 2213 w 3098"/>
                  <a:gd name="T67" fmla="*/ 1234 h 3094"/>
                  <a:gd name="T68" fmla="*/ 1879 w 3098"/>
                  <a:gd name="T69" fmla="*/ 968 h 3094"/>
                  <a:gd name="T70" fmla="*/ 1591 w 3098"/>
                  <a:gd name="T71" fmla="*/ 1397 h 3094"/>
                  <a:gd name="T72" fmla="*/ 1396 w 3098"/>
                  <a:gd name="T73" fmla="*/ 1632 h 3094"/>
                  <a:gd name="T74" fmla="*/ 944 w 3098"/>
                  <a:gd name="T75" fmla="*/ 2168 h 3094"/>
                  <a:gd name="T76" fmla="*/ 1464 w 3098"/>
                  <a:gd name="T77" fmla="*/ 1759 h 3094"/>
                  <a:gd name="T78" fmla="*/ 1876 w 3098"/>
                  <a:gd name="T79" fmla="*/ 2193 h 3094"/>
                  <a:gd name="T80" fmla="*/ 1464 w 3098"/>
                  <a:gd name="T81" fmla="*/ 2378 h 3094"/>
                  <a:gd name="T82" fmla="*/ 984 w 3098"/>
                  <a:gd name="T83" fmla="*/ 2363 h 3094"/>
                  <a:gd name="T84" fmla="*/ 1299 w 3098"/>
                  <a:gd name="T85" fmla="*/ 2870 h 3094"/>
                  <a:gd name="T86" fmla="*/ 1662 w 3098"/>
                  <a:gd name="T87" fmla="*/ 2891 h 3094"/>
                  <a:gd name="T88" fmla="*/ 1465 w 3098"/>
                  <a:gd name="T89" fmla="*/ 3091 h 3094"/>
                  <a:gd name="T90" fmla="*/ 912 w 3098"/>
                  <a:gd name="T91" fmla="*/ 2953 h 3094"/>
                  <a:gd name="T92" fmla="*/ 458 w 3098"/>
                  <a:gd name="T93" fmla="*/ 2640 h 3094"/>
                  <a:gd name="T94" fmla="*/ 142 w 3098"/>
                  <a:gd name="T95" fmla="*/ 2191 h 3094"/>
                  <a:gd name="T96" fmla="*/ 3 w 3098"/>
                  <a:gd name="T97" fmla="*/ 1644 h 3094"/>
                  <a:gd name="T98" fmla="*/ 71 w 3098"/>
                  <a:gd name="T99" fmla="*/ 1087 h 3094"/>
                  <a:gd name="T100" fmla="*/ 322 w 3098"/>
                  <a:gd name="T101" fmla="*/ 609 h 3094"/>
                  <a:gd name="T102" fmla="*/ 467 w 3098"/>
                  <a:gd name="T103" fmla="*/ 446 h 3094"/>
                  <a:gd name="T104" fmla="*/ 765 w 3098"/>
                  <a:gd name="T105" fmla="*/ 217 h 3094"/>
                  <a:gd name="T106" fmla="*/ 1279 w 3098"/>
                  <a:gd name="T107" fmla="*/ 26 h 3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098" h="3094">
                    <a:moveTo>
                      <a:pt x="788" y="2402"/>
                    </a:moveTo>
                    <a:lnTo>
                      <a:pt x="723" y="2418"/>
                    </a:lnTo>
                    <a:lnTo>
                      <a:pt x="664" y="2433"/>
                    </a:lnTo>
                    <a:lnTo>
                      <a:pt x="610" y="2448"/>
                    </a:lnTo>
                    <a:lnTo>
                      <a:pt x="563" y="2462"/>
                    </a:lnTo>
                    <a:lnTo>
                      <a:pt x="620" y="2520"/>
                    </a:lnTo>
                    <a:lnTo>
                      <a:pt x="681" y="2574"/>
                    </a:lnTo>
                    <a:lnTo>
                      <a:pt x="745" y="2624"/>
                    </a:lnTo>
                    <a:lnTo>
                      <a:pt x="811" y="2672"/>
                    </a:lnTo>
                    <a:lnTo>
                      <a:pt x="882" y="2714"/>
                    </a:lnTo>
                    <a:lnTo>
                      <a:pt x="846" y="2609"/>
                    </a:lnTo>
                    <a:lnTo>
                      <a:pt x="815" y="2505"/>
                    </a:lnTo>
                    <a:lnTo>
                      <a:pt x="788" y="2402"/>
                    </a:lnTo>
                    <a:close/>
                    <a:moveTo>
                      <a:pt x="205" y="1655"/>
                    </a:moveTo>
                    <a:lnTo>
                      <a:pt x="215" y="1743"/>
                    </a:lnTo>
                    <a:lnTo>
                      <a:pt x="230" y="1829"/>
                    </a:lnTo>
                    <a:lnTo>
                      <a:pt x="251" y="1913"/>
                    </a:lnTo>
                    <a:lnTo>
                      <a:pt x="277" y="1995"/>
                    </a:lnTo>
                    <a:lnTo>
                      <a:pt x="308" y="2074"/>
                    </a:lnTo>
                    <a:lnTo>
                      <a:pt x="344" y="2151"/>
                    </a:lnTo>
                    <a:lnTo>
                      <a:pt x="385" y="2225"/>
                    </a:lnTo>
                    <a:lnTo>
                      <a:pt x="430" y="2297"/>
                    </a:lnTo>
                    <a:lnTo>
                      <a:pt x="461" y="2286"/>
                    </a:lnTo>
                    <a:lnTo>
                      <a:pt x="497" y="2275"/>
                    </a:lnTo>
                    <a:lnTo>
                      <a:pt x="538" y="2263"/>
                    </a:lnTo>
                    <a:lnTo>
                      <a:pt x="584" y="2250"/>
                    </a:lnTo>
                    <a:lnTo>
                      <a:pt x="634" y="2235"/>
                    </a:lnTo>
                    <a:lnTo>
                      <a:pt x="688" y="2221"/>
                    </a:lnTo>
                    <a:lnTo>
                      <a:pt x="746" y="2207"/>
                    </a:lnTo>
                    <a:lnTo>
                      <a:pt x="728" y="2094"/>
                    </a:lnTo>
                    <a:lnTo>
                      <a:pt x="714" y="1981"/>
                    </a:lnTo>
                    <a:lnTo>
                      <a:pt x="703" y="1872"/>
                    </a:lnTo>
                    <a:lnTo>
                      <a:pt x="696" y="1763"/>
                    </a:lnTo>
                    <a:lnTo>
                      <a:pt x="692" y="1655"/>
                    </a:lnTo>
                    <a:lnTo>
                      <a:pt x="205" y="1655"/>
                    </a:lnTo>
                    <a:close/>
                    <a:moveTo>
                      <a:pt x="955" y="938"/>
                    </a:moveTo>
                    <a:lnTo>
                      <a:pt x="939" y="1033"/>
                    </a:lnTo>
                    <a:lnTo>
                      <a:pt x="924" y="1134"/>
                    </a:lnTo>
                    <a:lnTo>
                      <a:pt x="913" y="1238"/>
                    </a:lnTo>
                    <a:lnTo>
                      <a:pt x="904" y="1347"/>
                    </a:lnTo>
                    <a:lnTo>
                      <a:pt x="897" y="1459"/>
                    </a:lnTo>
                    <a:lnTo>
                      <a:pt x="1464" y="1459"/>
                    </a:lnTo>
                    <a:lnTo>
                      <a:pt x="1464" y="983"/>
                    </a:lnTo>
                    <a:lnTo>
                      <a:pt x="1365" y="981"/>
                    </a:lnTo>
                    <a:lnTo>
                      <a:pt x="1265" y="975"/>
                    </a:lnTo>
                    <a:lnTo>
                      <a:pt x="1163" y="966"/>
                    </a:lnTo>
                    <a:lnTo>
                      <a:pt x="1060" y="954"/>
                    </a:lnTo>
                    <a:lnTo>
                      <a:pt x="955" y="938"/>
                    </a:lnTo>
                    <a:close/>
                    <a:moveTo>
                      <a:pt x="430" y="798"/>
                    </a:moveTo>
                    <a:lnTo>
                      <a:pt x="396" y="850"/>
                    </a:lnTo>
                    <a:lnTo>
                      <a:pt x="364" y="903"/>
                    </a:lnTo>
                    <a:lnTo>
                      <a:pt x="363" y="904"/>
                    </a:lnTo>
                    <a:lnTo>
                      <a:pt x="363" y="906"/>
                    </a:lnTo>
                    <a:lnTo>
                      <a:pt x="327" y="978"/>
                    </a:lnTo>
                    <a:lnTo>
                      <a:pt x="294" y="1054"/>
                    </a:lnTo>
                    <a:lnTo>
                      <a:pt x="267" y="1130"/>
                    </a:lnTo>
                    <a:lnTo>
                      <a:pt x="243" y="1210"/>
                    </a:lnTo>
                    <a:lnTo>
                      <a:pt x="225" y="1291"/>
                    </a:lnTo>
                    <a:lnTo>
                      <a:pt x="212" y="1374"/>
                    </a:lnTo>
                    <a:lnTo>
                      <a:pt x="204" y="1459"/>
                    </a:lnTo>
                    <a:lnTo>
                      <a:pt x="694" y="1459"/>
                    </a:lnTo>
                    <a:lnTo>
                      <a:pt x="700" y="1338"/>
                    </a:lnTo>
                    <a:lnTo>
                      <a:pt x="711" y="1220"/>
                    </a:lnTo>
                    <a:lnTo>
                      <a:pt x="724" y="1107"/>
                    </a:lnTo>
                    <a:lnTo>
                      <a:pt x="739" y="999"/>
                    </a:lnTo>
                    <a:lnTo>
                      <a:pt x="756" y="895"/>
                    </a:lnTo>
                    <a:lnTo>
                      <a:pt x="648" y="867"/>
                    </a:lnTo>
                    <a:lnTo>
                      <a:pt x="539" y="835"/>
                    </a:lnTo>
                    <a:lnTo>
                      <a:pt x="430" y="798"/>
                    </a:lnTo>
                    <a:close/>
                    <a:moveTo>
                      <a:pt x="2237" y="375"/>
                    </a:moveTo>
                    <a:lnTo>
                      <a:pt x="2255" y="429"/>
                    </a:lnTo>
                    <a:lnTo>
                      <a:pt x="2273" y="488"/>
                    </a:lnTo>
                    <a:lnTo>
                      <a:pt x="2291" y="552"/>
                    </a:lnTo>
                    <a:lnTo>
                      <a:pt x="2310" y="620"/>
                    </a:lnTo>
                    <a:lnTo>
                      <a:pt x="2328" y="694"/>
                    </a:lnTo>
                    <a:lnTo>
                      <a:pt x="2383" y="681"/>
                    </a:lnTo>
                    <a:lnTo>
                      <a:pt x="2434" y="668"/>
                    </a:lnTo>
                    <a:lnTo>
                      <a:pt x="2481" y="656"/>
                    </a:lnTo>
                    <a:lnTo>
                      <a:pt x="2524" y="643"/>
                    </a:lnTo>
                    <a:lnTo>
                      <a:pt x="2563" y="631"/>
                    </a:lnTo>
                    <a:lnTo>
                      <a:pt x="2504" y="573"/>
                    </a:lnTo>
                    <a:lnTo>
                      <a:pt x="2443" y="517"/>
                    </a:lnTo>
                    <a:lnTo>
                      <a:pt x="2377" y="466"/>
                    </a:lnTo>
                    <a:lnTo>
                      <a:pt x="2309" y="419"/>
                    </a:lnTo>
                    <a:lnTo>
                      <a:pt x="2237" y="375"/>
                    </a:lnTo>
                    <a:close/>
                    <a:moveTo>
                      <a:pt x="889" y="375"/>
                    </a:moveTo>
                    <a:lnTo>
                      <a:pt x="847" y="399"/>
                    </a:lnTo>
                    <a:lnTo>
                      <a:pt x="808" y="424"/>
                    </a:lnTo>
                    <a:lnTo>
                      <a:pt x="772" y="448"/>
                    </a:lnTo>
                    <a:lnTo>
                      <a:pt x="738" y="472"/>
                    </a:lnTo>
                    <a:lnTo>
                      <a:pt x="707" y="496"/>
                    </a:lnTo>
                    <a:lnTo>
                      <a:pt x="679" y="520"/>
                    </a:lnTo>
                    <a:lnTo>
                      <a:pt x="654" y="542"/>
                    </a:lnTo>
                    <a:lnTo>
                      <a:pt x="631" y="563"/>
                    </a:lnTo>
                    <a:lnTo>
                      <a:pt x="612" y="581"/>
                    </a:lnTo>
                    <a:lnTo>
                      <a:pt x="595" y="597"/>
                    </a:lnTo>
                    <a:lnTo>
                      <a:pt x="581" y="611"/>
                    </a:lnTo>
                    <a:lnTo>
                      <a:pt x="571" y="622"/>
                    </a:lnTo>
                    <a:lnTo>
                      <a:pt x="564" y="630"/>
                    </a:lnTo>
                    <a:lnTo>
                      <a:pt x="561" y="634"/>
                    </a:lnTo>
                    <a:lnTo>
                      <a:pt x="679" y="672"/>
                    </a:lnTo>
                    <a:lnTo>
                      <a:pt x="797" y="703"/>
                    </a:lnTo>
                    <a:lnTo>
                      <a:pt x="815" y="627"/>
                    </a:lnTo>
                    <a:lnTo>
                      <a:pt x="834" y="557"/>
                    </a:lnTo>
                    <a:lnTo>
                      <a:pt x="853" y="491"/>
                    </a:lnTo>
                    <a:lnTo>
                      <a:pt x="871" y="431"/>
                    </a:lnTo>
                    <a:lnTo>
                      <a:pt x="889" y="375"/>
                    </a:lnTo>
                    <a:close/>
                    <a:moveTo>
                      <a:pt x="1662" y="202"/>
                    </a:moveTo>
                    <a:lnTo>
                      <a:pt x="1662" y="782"/>
                    </a:lnTo>
                    <a:lnTo>
                      <a:pt x="1763" y="776"/>
                    </a:lnTo>
                    <a:lnTo>
                      <a:pt x="1861" y="768"/>
                    </a:lnTo>
                    <a:lnTo>
                      <a:pt x="1954" y="758"/>
                    </a:lnTo>
                    <a:lnTo>
                      <a:pt x="2044" y="746"/>
                    </a:lnTo>
                    <a:lnTo>
                      <a:pt x="2130" y="733"/>
                    </a:lnTo>
                    <a:lnTo>
                      <a:pt x="2113" y="666"/>
                    </a:lnTo>
                    <a:lnTo>
                      <a:pt x="2096" y="602"/>
                    </a:lnTo>
                    <a:lnTo>
                      <a:pt x="2080" y="543"/>
                    </a:lnTo>
                    <a:lnTo>
                      <a:pt x="2063" y="488"/>
                    </a:lnTo>
                    <a:lnTo>
                      <a:pt x="2047" y="439"/>
                    </a:lnTo>
                    <a:lnTo>
                      <a:pt x="2033" y="394"/>
                    </a:lnTo>
                    <a:lnTo>
                      <a:pt x="2019" y="353"/>
                    </a:lnTo>
                    <a:lnTo>
                      <a:pt x="2005" y="318"/>
                    </a:lnTo>
                    <a:lnTo>
                      <a:pt x="1994" y="288"/>
                    </a:lnTo>
                    <a:lnTo>
                      <a:pt x="1985" y="264"/>
                    </a:lnTo>
                    <a:lnTo>
                      <a:pt x="1907" y="241"/>
                    </a:lnTo>
                    <a:lnTo>
                      <a:pt x="1827" y="223"/>
                    </a:lnTo>
                    <a:lnTo>
                      <a:pt x="1746" y="210"/>
                    </a:lnTo>
                    <a:lnTo>
                      <a:pt x="1662" y="202"/>
                    </a:lnTo>
                    <a:close/>
                    <a:moveTo>
                      <a:pt x="1464" y="202"/>
                    </a:moveTo>
                    <a:lnTo>
                      <a:pt x="1380" y="210"/>
                    </a:lnTo>
                    <a:lnTo>
                      <a:pt x="1299" y="223"/>
                    </a:lnTo>
                    <a:lnTo>
                      <a:pt x="1219" y="241"/>
                    </a:lnTo>
                    <a:lnTo>
                      <a:pt x="1141" y="264"/>
                    </a:lnTo>
                    <a:lnTo>
                      <a:pt x="1132" y="288"/>
                    </a:lnTo>
                    <a:lnTo>
                      <a:pt x="1121" y="319"/>
                    </a:lnTo>
                    <a:lnTo>
                      <a:pt x="1108" y="354"/>
                    </a:lnTo>
                    <a:lnTo>
                      <a:pt x="1093" y="396"/>
                    </a:lnTo>
                    <a:lnTo>
                      <a:pt x="1078" y="442"/>
                    </a:lnTo>
                    <a:lnTo>
                      <a:pt x="1062" y="493"/>
                    </a:lnTo>
                    <a:lnTo>
                      <a:pt x="1045" y="549"/>
                    </a:lnTo>
                    <a:lnTo>
                      <a:pt x="1028" y="609"/>
                    </a:lnTo>
                    <a:lnTo>
                      <a:pt x="1012" y="674"/>
                    </a:lnTo>
                    <a:lnTo>
                      <a:pt x="995" y="743"/>
                    </a:lnTo>
                    <a:lnTo>
                      <a:pt x="1116" y="760"/>
                    </a:lnTo>
                    <a:lnTo>
                      <a:pt x="1234" y="773"/>
                    </a:lnTo>
                    <a:lnTo>
                      <a:pt x="1350" y="781"/>
                    </a:lnTo>
                    <a:lnTo>
                      <a:pt x="1464" y="784"/>
                    </a:lnTo>
                    <a:lnTo>
                      <a:pt x="1464" y="202"/>
                    </a:lnTo>
                    <a:close/>
                    <a:moveTo>
                      <a:pt x="1563" y="0"/>
                    </a:moveTo>
                    <a:lnTo>
                      <a:pt x="1661" y="3"/>
                    </a:lnTo>
                    <a:lnTo>
                      <a:pt x="1759" y="12"/>
                    </a:lnTo>
                    <a:lnTo>
                      <a:pt x="1854" y="27"/>
                    </a:lnTo>
                    <a:lnTo>
                      <a:pt x="1947" y="47"/>
                    </a:lnTo>
                    <a:lnTo>
                      <a:pt x="2038" y="73"/>
                    </a:lnTo>
                    <a:lnTo>
                      <a:pt x="2126" y="104"/>
                    </a:lnTo>
                    <a:lnTo>
                      <a:pt x="2213" y="140"/>
                    </a:lnTo>
                    <a:lnTo>
                      <a:pt x="2296" y="181"/>
                    </a:lnTo>
                    <a:lnTo>
                      <a:pt x="2377" y="226"/>
                    </a:lnTo>
                    <a:lnTo>
                      <a:pt x="2454" y="277"/>
                    </a:lnTo>
                    <a:lnTo>
                      <a:pt x="2529" y="332"/>
                    </a:lnTo>
                    <a:lnTo>
                      <a:pt x="2600" y="391"/>
                    </a:lnTo>
                    <a:lnTo>
                      <a:pt x="2667" y="453"/>
                    </a:lnTo>
                    <a:lnTo>
                      <a:pt x="2730" y="520"/>
                    </a:lnTo>
                    <a:lnTo>
                      <a:pt x="2789" y="590"/>
                    </a:lnTo>
                    <a:lnTo>
                      <a:pt x="2844" y="663"/>
                    </a:lnTo>
                    <a:lnTo>
                      <a:pt x="2895" y="740"/>
                    </a:lnTo>
                    <a:lnTo>
                      <a:pt x="2941" y="820"/>
                    </a:lnTo>
                    <a:lnTo>
                      <a:pt x="2983" y="902"/>
                    </a:lnTo>
                    <a:lnTo>
                      <a:pt x="3019" y="988"/>
                    </a:lnTo>
                    <a:lnTo>
                      <a:pt x="3051" y="1076"/>
                    </a:lnTo>
                    <a:lnTo>
                      <a:pt x="3077" y="1165"/>
                    </a:lnTo>
                    <a:lnTo>
                      <a:pt x="3098" y="1258"/>
                    </a:lnTo>
                    <a:lnTo>
                      <a:pt x="3077" y="1251"/>
                    </a:lnTo>
                    <a:lnTo>
                      <a:pt x="3055" y="1245"/>
                    </a:lnTo>
                    <a:lnTo>
                      <a:pt x="3030" y="1242"/>
                    </a:lnTo>
                    <a:lnTo>
                      <a:pt x="3004" y="1240"/>
                    </a:lnTo>
                    <a:lnTo>
                      <a:pt x="2968" y="1242"/>
                    </a:lnTo>
                    <a:lnTo>
                      <a:pt x="2932" y="1248"/>
                    </a:lnTo>
                    <a:lnTo>
                      <a:pt x="2894" y="1258"/>
                    </a:lnTo>
                    <a:lnTo>
                      <a:pt x="2873" y="1175"/>
                    </a:lnTo>
                    <a:lnTo>
                      <a:pt x="2847" y="1095"/>
                    </a:lnTo>
                    <a:lnTo>
                      <a:pt x="2817" y="1016"/>
                    </a:lnTo>
                    <a:lnTo>
                      <a:pt x="2781" y="941"/>
                    </a:lnTo>
                    <a:lnTo>
                      <a:pt x="2741" y="867"/>
                    </a:lnTo>
                    <a:lnTo>
                      <a:pt x="2697" y="797"/>
                    </a:lnTo>
                    <a:lnTo>
                      <a:pt x="2664" y="808"/>
                    </a:lnTo>
                    <a:lnTo>
                      <a:pt x="2627" y="820"/>
                    </a:lnTo>
                    <a:lnTo>
                      <a:pt x="2585" y="832"/>
                    </a:lnTo>
                    <a:lnTo>
                      <a:pt x="2538" y="846"/>
                    </a:lnTo>
                    <a:lnTo>
                      <a:pt x="2486" y="860"/>
                    </a:lnTo>
                    <a:lnTo>
                      <a:pt x="2429" y="874"/>
                    </a:lnTo>
                    <a:lnTo>
                      <a:pt x="2369" y="888"/>
                    </a:lnTo>
                    <a:lnTo>
                      <a:pt x="2386" y="993"/>
                    </a:lnTo>
                    <a:lnTo>
                      <a:pt x="2402" y="1103"/>
                    </a:lnTo>
                    <a:lnTo>
                      <a:pt x="2416" y="1217"/>
                    </a:lnTo>
                    <a:lnTo>
                      <a:pt x="2425" y="1336"/>
                    </a:lnTo>
                    <a:lnTo>
                      <a:pt x="2432" y="1459"/>
                    </a:lnTo>
                    <a:lnTo>
                      <a:pt x="2570" y="1459"/>
                    </a:lnTo>
                    <a:lnTo>
                      <a:pt x="2538" y="1488"/>
                    </a:lnTo>
                    <a:lnTo>
                      <a:pt x="2505" y="1518"/>
                    </a:lnTo>
                    <a:lnTo>
                      <a:pt x="2167" y="1459"/>
                    </a:lnTo>
                    <a:lnTo>
                      <a:pt x="2229" y="1459"/>
                    </a:lnTo>
                    <a:lnTo>
                      <a:pt x="2223" y="1345"/>
                    </a:lnTo>
                    <a:lnTo>
                      <a:pt x="2213" y="1234"/>
                    </a:lnTo>
                    <a:lnTo>
                      <a:pt x="2201" y="1128"/>
                    </a:lnTo>
                    <a:lnTo>
                      <a:pt x="2187" y="1025"/>
                    </a:lnTo>
                    <a:lnTo>
                      <a:pt x="2169" y="929"/>
                    </a:lnTo>
                    <a:lnTo>
                      <a:pt x="2078" y="943"/>
                    </a:lnTo>
                    <a:lnTo>
                      <a:pt x="1981" y="956"/>
                    </a:lnTo>
                    <a:lnTo>
                      <a:pt x="1879" y="968"/>
                    </a:lnTo>
                    <a:lnTo>
                      <a:pt x="1772" y="976"/>
                    </a:lnTo>
                    <a:lnTo>
                      <a:pt x="1662" y="982"/>
                    </a:lnTo>
                    <a:lnTo>
                      <a:pt x="1662" y="1375"/>
                    </a:lnTo>
                    <a:lnTo>
                      <a:pt x="1638" y="1378"/>
                    </a:lnTo>
                    <a:lnTo>
                      <a:pt x="1613" y="1386"/>
                    </a:lnTo>
                    <a:lnTo>
                      <a:pt x="1591" y="1397"/>
                    </a:lnTo>
                    <a:lnTo>
                      <a:pt x="1573" y="1412"/>
                    </a:lnTo>
                    <a:lnTo>
                      <a:pt x="1435" y="1548"/>
                    </a:lnTo>
                    <a:lnTo>
                      <a:pt x="1420" y="1566"/>
                    </a:lnTo>
                    <a:lnTo>
                      <a:pt x="1408" y="1587"/>
                    </a:lnTo>
                    <a:lnTo>
                      <a:pt x="1400" y="1609"/>
                    </a:lnTo>
                    <a:lnTo>
                      <a:pt x="1396" y="1632"/>
                    </a:lnTo>
                    <a:lnTo>
                      <a:pt x="1396" y="1655"/>
                    </a:lnTo>
                    <a:lnTo>
                      <a:pt x="896" y="1655"/>
                    </a:lnTo>
                    <a:lnTo>
                      <a:pt x="900" y="1780"/>
                    </a:lnTo>
                    <a:lnTo>
                      <a:pt x="909" y="1907"/>
                    </a:lnTo>
                    <a:lnTo>
                      <a:pt x="923" y="2037"/>
                    </a:lnTo>
                    <a:lnTo>
                      <a:pt x="944" y="2168"/>
                    </a:lnTo>
                    <a:lnTo>
                      <a:pt x="1037" y="2152"/>
                    </a:lnTo>
                    <a:lnTo>
                      <a:pt x="1137" y="2139"/>
                    </a:lnTo>
                    <a:lnTo>
                      <a:pt x="1242" y="2127"/>
                    </a:lnTo>
                    <a:lnTo>
                      <a:pt x="1351" y="2118"/>
                    </a:lnTo>
                    <a:lnTo>
                      <a:pt x="1464" y="2111"/>
                    </a:lnTo>
                    <a:lnTo>
                      <a:pt x="1464" y="1759"/>
                    </a:lnTo>
                    <a:lnTo>
                      <a:pt x="1662" y="1884"/>
                    </a:lnTo>
                    <a:lnTo>
                      <a:pt x="1662" y="2109"/>
                    </a:lnTo>
                    <a:lnTo>
                      <a:pt x="1749" y="2112"/>
                    </a:lnTo>
                    <a:lnTo>
                      <a:pt x="1836" y="2117"/>
                    </a:lnTo>
                    <a:lnTo>
                      <a:pt x="1925" y="2124"/>
                    </a:lnTo>
                    <a:lnTo>
                      <a:pt x="1876" y="2193"/>
                    </a:lnTo>
                    <a:lnTo>
                      <a:pt x="1829" y="2261"/>
                    </a:lnTo>
                    <a:lnTo>
                      <a:pt x="1792" y="2314"/>
                    </a:lnTo>
                    <a:lnTo>
                      <a:pt x="1726" y="2310"/>
                    </a:lnTo>
                    <a:lnTo>
                      <a:pt x="1662" y="2309"/>
                    </a:lnTo>
                    <a:lnTo>
                      <a:pt x="1662" y="2404"/>
                    </a:lnTo>
                    <a:lnTo>
                      <a:pt x="1464" y="2378"/>
                    </a:lnTo>
                    <a:lnTo>
                      <a:pt x="1464" y="2311"/>
                    </a:lnTo>
                    <a:lnTo>
                      <a:pt x="1359" y="2317"/>
                    </a:lnTo>
                    <a:lnTo>
                      <a:pt x="1259" y="2326"/>
                    </a:lnTo>
                    <a:lnTo>
                      <a:pt x="1163" y="2336"/>
                    </a:lnTo>
                    <a:lnTo>
                      <a:pt x="1071" y="2349"/>
                    </a:lnTo>
                    <a:lnTo>
                      <a:pt x="984" y="2363"/>
                    </a:lnTo>
                    <a:lnTo>
                      <a:pt x="1015" y="2479"/>
                    </a:lnTo>
                    <a:lnTo>
                      <a:pt x="1052" y="2595"/>
                    </a:lnTo>
                    <a:lnTo>
                      <a:pt x="1093" y="2712"/>
                    </a:lnTo>
                    <a:lnTo>
                      <a:pt x="1141" y="2830"/>
                    </a:lnTo>
                    <a:lnTo>
                      <a:pt x="1218" y="2852"/>
                    </a:lnTo>
                    <a:lnTo>
                      <a:pt x="1299" y="2870"/>
                    </a:lnTo>
                    <a:lnTo>
                      <a:pt x="1380" y="2883"/>
                    </a:lnTo>
                    <a:lnTo>
                      <a:pt x="1464" y="2891"/>
                    </a:lnTo>
                    <a:lnTo>
                      <a:pt x="1464" y="2754"/>
                    </a:lnTo>
                    <a:lnTo>
                      <a:pt x="1637" y="2820"/>
                    </a:lnTo>
                    <a:lnTo>
                      <a:pt x="1662" y="2887"/>
                    </a:lnTo>
                    <a:lnTo>
                      <a:pt x="1662" y="2891"/>
                    </a:lnTo>
                    <a:lnTo>
                      <a:pt x="1663" y="2891"/>
                    </a:lnTo>
                    <a:lnTo>
                      <a:pt x="1664" y="2891"/>
                    </a:lnTo>
                    <a:lnTo>
                      <a:pt x="1739" y="3083"/>
                    </a:lnTo>
                    <a:lnTo>
                      <a:pt x="1651" y="3091"/>
                    </a:lnTo>
                    <a:lnTo>
                      <a:pt x="1563" y="3094"/>
                    </a:lnTo>
                    <a:lnTo>
                      <a:pt x="1465" y="3091"/>
                    </a:lnTo>
                    <a:lnTo>
                      <a:pt x="1367" y="3082"/>
                    </a:lnTo>
                    <a:lnTo>
                      <a:pt x="1272" y="3067"/>
                    </a:lnTo>
                    <a:lnTo>
                      <a:pt x="1179" y="3047"/>
                    </a:lnTo>
                    <a:lnTo>
                      <a:pt x="1087" y="3020"/>
                    </a:lnTo>
                    <a:lnTo>
                      <a:pt x="999" y="2989"/>
                    </a:lnTo>
                    <a:lnTo>
                      <a:pt x="912" y="2953"/>
                    </a:lnTo>
                    <a:lnTo>
                      <a:pt x="829" y="2912"/>
                    </a:lnTo>
                    <a:lnTo>
                      <a:pt x="748" y="2866"/>
                    </a:lnTo>
                    <a:lnTo>
                      <a:pt x="671" y="2816"/>
                    </a:lnTo>
                    <a:lnTo>
                      <a:pt x="596" y="2761"/>
                    </a:lnTo>
                    <a:lnTo>
                      <a:pt x="525" y="2703"/>
                    </a:lnTo>
                    <a:lnTo>
                      <a:pt x="458" y="2640"/>
                    </a:lnTo>
                    <a:lnTo>
                      <a:pt x="395" y="2574"/>
                    </a:lnTo>
                    <a:lnTo>
                      <a:pt x="336" y="2503"/>
                    </a:lnTo>
                    <a:lnTo>
                      <a:pt x="281" y="2430"/>
                    </a:lnTo>
                    <a:lnTo>
                      <a:pt x="230" y="2353"/>
                    </a:lnTo>
                    <a:lnTo>
                      <a:pt x="183" y="2274"/>
                    </a:lnTo>
                    <a:lnTo>
                      <a:pt x="142" y="2191"/>
                    </a:lnTo>
                    <a:lnTo>
                      <a:pt x="106" y="2105"/>
                    </a:lnTo>
                    <a:lnTo>
                      <a:pt x="74" y="2018"/>
                    </a:lnTo>
                    <a:lnTo>
                      <a:pt x="48" y="1927"/>
                    </a:lnTo>
                    <a:lnTo>
                      <a:pt x="27" y="1834"/>
                    </a:lnTo>
                    <a:lnTo>
                      <a:pt x="12" y="1741"/>
                    </a:lnTo>
                    <a:lnTo>
                      <a:pt x="3" y="1644"/>
                    </a:lnTo>
                    <a:lnTo>
                      <a:pt x="0" y="1546"/>
                    </a:lnTo>
                    <a:lnTo>
                      <a:pt x="3" y="1452"/>
                    </a:lnTo>
                    <a:lnTo>
                      <a:pt x="12" y="1358"/>
                    </a:lnTo>
                    <a:lnTo>
                      <a:pt x="26" y="1265"/>
                    </a:lnTo>
                    <a:lnTo>
                      <a:pt x="46" y="1175"/>
                    </a:lnTo>
                    <a:lnTo>
                      <a:pt x="71" y="1087"/>
                    </a:lnTo>
                    <a:lnTo>
                      <a:pt x="101" y="1001"/>
                    </a:lnTo>
                    <a:lnTo>
                      <a:pt x="136" y="917"/>
                    </a:lnTo>
                    <a:lnTo>
                      <a:pt x="176" y="836"/>
                    </a:lnTo>
                    <a:lnTo>
                      <a:pt x="220" y="757"/>
                    </a:lnTo>
                    <a:lnTo>
                      <a:pt x="269" y="682"/>
                    </a:lnTo>
                    <a:lnTo>
                      <a:pt x="322" y="609"/>
                    </a:lnTo>
                    <a:lnTo>
                      <a:pt x="379" y="541"/>
                    </a:lnTo>
                    <a:lnTo>
                      <a:pt x="440" y="474"/>
                    </a:lnTo>
                    <a:lnTo>
                      <a:pt x="444" y="469"/>
                    </a:lnTo>
                    <a:lnTo>
                      <a:pt x="451" y="462"/>
                    </a:lnTo>
                    <a:lnTo>
                      <a:pt x="459" y="454"/>
                    </a:lnTo>
                    <a:lnTo>
                      <a:pt x="467" y="446"/>
                    </a:lnTo>
                    <a:lnTo>
                      <a:pt x="474" y="439"/>
                    </a:lnTo>
                    <a:lnTo>
                      <a:pt x="479" y="434"/>
                    </a:lnTo>
                    <a:lnTo>
                      <a:pt x="547" y="374"/>
                    </a:lnTo>
                    <a:lnTo>
                      <a:pt x="616" y="318"/>
                    </a:lnTo>
                    <a:lnTo>
                      <a:pt x="689" y="266"/>
                    </a:lnTo>
                    <a:lnTo>
                      <a:pt x="765" y="217"/>
                    </a:lnTo>
                    <a:lnTo>
                      <a:pt x="845" y="173"/>
                    </a:lnTo>
                    <a:lnTo>
                      <a:pt x="927" y="134"/>
                    </a:lnTo>
                    <a:lnTo>
                      <a:pt x="1012" y="99"/>
                    </a:lnTo>
                    <a:lnTo>
                      <a:pt x="1098" y="70"/>
                    </a:lnTo>
                    <a:lnTo>
                      <a:pt x="1188" y="45"/>
                    </a:lnTo>
                    <a:lnTo>
                      <a:pt x="1279" y="26"/>
                    </a:lnTo>
                    <a:lnTo>
                      <a:pt x="1372" y="12"/>
                    </a:lnTo>
                    <a:lnTo>
                      <a:pt x="1467" y="3"/>
                    </a:lnTo>
                    <a:lnTo>
                      <a:pt x="15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" name="Freeform 57">
              <a:extLst>
                <a:ext uri="{FF2B5EF4-FFF2-40B4-BE49-F238E27FC236}">
                  <a16:creationId xmlns:a16="http://schemas.microsoft.com/office/drawing/2014/main" id="{D8E48DDC-DC03-D941-AF5F-7781B6C371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66264" y="2520243"/>
              <a:ext cx="570223" cy="418164"/>
            </a:xfrm>
            <a:custGeom>
              <a:avLst/>
              <a:gdLst>
                <a:gd name="T0" fmla="*/ 1869 w 3364"/>
                <a:gd name="T1" fmla="*/ 1908 h 2458"/>
                <a:gd name="T2" fmla="*/ 1987 w 3364"/>
                <a:gd name="T3" fmla="*/ 2109 h 2458"/>
                <a:gd name="T4" fmla="*/ 1925 w 3364"/>
                <a:gd name="T5" fmla="*/ 2339 h 2458"/>
                <a:gd name="T6" fmla="*/ 1724 w 3364"/>
                <a:gd name="T7" fmla="*/ 2455 h 2458"/>
                <a:gd name="T8" fmla="*/ 1494 w 3364"/>
                <a:gd name="T9" fmla="*/ 2394 h 2458"/>
                <a:gd name="T10" fmla="*/ 1378 w 3364"/>
                <a:gd name="T11" fmla="*/ 2193 h 2458"/>
                <a:gd name="T12" fmla="*/ 1439 w 3364"/>
                <a:gd name="T13" fmla="*/ 1964 h 2458"/>
                <a:gd name="T14" fmla="*/ 1640 w 3364"/>
                <a:gd name="T15" fmla="*/ 1846 h 2458"/>
                <a:gd name="T16" fmla="*/ 1947 w 3364"/>
                <a:gd name="T17" fmla="*/ 1268 h 2458"/>
                <a:gd name="T18" fmla="*/ 2294 w 3364"/>
                <a:gd name="T19" fmla="*/ 1462 h 2458"/>
                <a:gd name="T20" fmla="*/ 2423 w 3364"/>
                <a:gd name="T21" fmla="*/ 1658 h 2458"/>
                <a:gd name="T22" fmla="*/ 2346 w 3364"/>
                <a:gd name="T23" fmla="*/ 1791 h 2458"/>
                <a:gd name="T24" fmla="*/ 2194 w 3364"/>
                <a:gd name="T25" fmla="*/ 1791 h 2458"/>
                <a:gd name="T26" fmla="*/ 1989 w 3364"/>
                <a:gd name="T27" fmla="*/ 1618 h 2458"/>
                <a:gd name="T28" fmla="*/ 1682 w 3364"/>
                <a:gd name="T29" fmla="*/ 1536 h 2458"/>
                <a:gd name="T30" fmla="*/ 1376 w 3364"/>
                <a:gd name="T31" fmla="*/ 1618 h 2458"/>
                <a:gd name="T32" fmla="*/ 1170 w 3364"/>
                <a:gd name="T33" fmla="*/ 1791 h 2458"/>
                <a:gd name="T34" fmla="*/ 1018 w 3364"/>
                <a:gd name="T35" fmla="*/ 1791 h 2458"/>
                <a:gd name="T36" fmla="*/ 940 w 3364"/>
                <a:gd name="T37" fmla="*/ 1658 h 2458"/>
                <a:gd name="T38" fmla="*/ 1071 w 3364"/>
                <a:gd name="T39" fmla="*/ 1462 h 2458"/>
                <a:gd name="T40" fmla="*/ 1417 w 3364"/>
                <a:gd name="T41" fmla="*/ 1268 h 2458"/>
                <a:gd name="T42" fmla="*/ 1772 w 3364"/>
                <a:gd name="T43" fmla="*/ 618 h 2458"/>
                <a:gd name="T44" fmla="*/ 2289 w 3364"/>
                <a:gd name="T45" fmla="*/ 740 h 2458"/>
                <a:gd name="T46" fmla="*/ 2733 w 3364"/>
                <a:gd name="T47" fmla="*/ 1032 h 2458"/>
                <a:gd name="T48" fmla="*/ 2894 w 3364"/>
                <a:gd name="T49" fmla="*/ 1263 h 2458"/>
                <a:gd name="T50" fmla="*/ 2816 w 3364"/>
                <a:gd name="T51" fmla="*/ 1396 h 2458"/>
                <a:gd name="T52" fmla="*/ 2664 w 3364"/>
                <a:gd name="T53" fmla="*/ 1397 h 2458"/>
                <a:gd name="T54" fmla="*/ 2377 w 3364"/>
                <a:gd name="T55" fmla="*/ 1139 h 2458"/>
                <a:gd name="T56" fmla="*/ 1929 w 3364"/>
                <a:gd name="T57" fmla="*/ 947 h 2458"/>
                <a:gd name="T58" fmla="*/ 1435 w 3364"/>
                <a:gd name="T59" fmla="*/ 947 h 2458"/>
                <a:gd name="T60" fmla="*/ 987 w 3364"/>
                <a:gd name="T61" fmla="*/ 1139 h 2458"/>
                <a:gd name="T62" fmla="*/ 700 w 3364"/>
                <a:gd name="T63" fmla="*/ 1397 h 2458"/>
                <a:gd name="T64" fmla="*/ 548 w 3364"/>
                <a:gd name="T65" fmla="*/ 1396 h 2458"/>
                <a:gd name="T66" fmla="*/ 470 w 3364"/>
                <a:gd name="T67" fmla="*/ 1263 h 2458"/>
                <a:gd name="T68" fmla="*/ 630 w 3364"/>
                <a:gd name="T69" fmla="*/ 1032 h 2458"/>
                <a:gd name="T70" fmla="*/ 1075 w 3364"/>
                <a:gd name="T71" fmla="*/ 740 h 2458"/>
                <a:gd name="T72" fmla="*/ 1592 w 3364"/>
                <a:gd name="T73" fmla="*/ 618 h 2458"/>
                <a:gd name="T74" fmla="*/ 2123 w 3364"/>
                <a:gd name="T75" fmla="*/ 46 h 2458"/>
                <a:gd name="T76" fmla="*/ 2734 w 3364"/>
                <a:gd name="T77" fmla="*/ 276 h 2458"/>
                <a:gd name="T78" fmla="*/ 3254 w 3364"/>
                <a:gd name="T79" fmla="*/ 686 h 2458"/>
                <a:gd name="T80" fmla="*/ 3362 w 3364"/>
                <a:gd name="T81" fmla="*/ 894 h 2458"/>
                <a:gd name="T82" fmla="*/ 3262 w 3364"/>
                <a:gd name="T83" fmla="*/ 1013 h 2458"/>
                <a:gd name="T84" fmla="*/ 3112 w 3364"/>
                <a:gd name="T85" fmla="*/ 986 h 2458"/>
                <a:gd name="T86" fmla="*/ 2719 w 3364"/>
                <a:gd name="T87" fmla="*/ 628 h 2458"/>
                <a:gd name="T88" fmla="*/ 2179 w 3364"/>
                <a:gd name="T89" fmla="*/ 376 h 2458"/>
                <a:gd name="T90" fmla="*/ 1580 w 3364"/>
                <a:gd name="T91" fmla="*/ 310 h 2458"/>
                <a:gd name="T92" fmla="*/ 996 w 3364"/>
                <a:gd name="T93" fmla="*/ 440 h 2458"/>
                <a:gd name="T94" fmla="*/ 486 w 3364"/>
                <a:gd name="T95" fmla="*/ 751 h 2458"/>
                <a:gd name="T96" fmla="*/ 205 w 3364"/>
                <a:gd name="T97" fmla="*/ 1013 h 2458"/>
                <a:gd name="T98" fmla="*/ 56 w 3364"/>
                <a:gd name="T99" fmla="*/ 985 h 2458"/>
                <a:gd name="T100" fmla="*/ 2 w 3364"/>
                <a:gd name="T101" fmla="*/ 842 h 2458"/>
                <a:gd name="T102" fmla="*/ 270 w 3364"/>
                <a:gd name="T103" fmla="*/ 531 h 2458"/>
                <a:gd name="T104" fmla="*/ 825 w 3364"/>
                <a:gd name="T105" fmla="*/ 179 h 2458"/>
                <a:gd name="T106" fmla="*/ 1460 w 3364"/>
                <a:gd name="T107" fmla="*/ 11 h 2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364" h="2458">
                  <a:moveTo>
                    <a:pt x="1682" y="1843"/>
                  </a:moveTo>
                  <a:lnTo>
                    <a:pt x="1724" y="1846"/>
                  </a:lnTo>
                  <a:lnTo>
                    <a:pt x="1764" y="1855"/>
                  </a:lnTo>
                  <a:lnTo>
                    <a:pt x="1801" y="1867"/>
                  </a:lnTo>
                  <a:lnTo>
                    <a:pt x="1837" y="1885"/>
                  </a:lnTo>
                  <a:lnTo>
                    <a:pt x="1869" y="1908"/>
                  </a:lnTo>
                  <a:lnTo>
                    <a:pt x="1899" y="1933"/>
                  </a:lnTo>
                  <a:lnTo>
                    <a:pt x="1925" y="1964"/>
                  </a:lnTo>
                  <a:lnTo>
                    <a:pt x="1947" y="1996"/>
                  </a:lnTo>
                  <a:lnTo>
                    <a:pt x="1965" y="2032"/>
                  </a:lnTo>
                  <a:lnTo>
                    <a:pt x="1978" y="2070"/>
                  </a:lnTo>
                  <a:lnTo>
                    <a:pt x="1987" y="2109"/>
                  </a:lnTo>
                  <a:lnTo>
                    <a:pt x="1989" y="2151"/>
                  </a:lnTo>
                  <a:lnTo>
                    <a:pt x="1987" y="2193"/>
                  </a:lnTo>
                  <a:lnTo>
                    <a:pt x="1978" y="2233"/>
                  </a:lnTo>
                  <a:lnTo>
                    <a:pt x="1965" y="2271"/>
                  </a:lnTo>
                  <a:lnTo>
                    <a:pt x="1947" y="2306"/>
                  </a:lnTo>
                  <a:lnTo>
                    <a:pt x="1925" y="2339"/>
                  </a:lnTo>
                  <a:lnTo>
                    <a:pt x="1899" y="2368"/>
                  </a:lnTo>
                  <a:lnTo>
                    <a:pt x="1869" y="2394"/>
                  </a:lnTo>
                  <a:lnTo>
                    <a:pt x="1837" y="2416"/>
                  </a:lnTo>
                  <a:lnTo>
                    <a:pt x="1801" y="2434"/>
                  </a:lnTo>
                  <a:lnTo>
                    <a:pt x="1764" y="2448"/>
                  </a:lnTo>
                  <a:lnTo>
                    <a:pt x="1724" y="2455"/>
                  </a:lnTo>
                  <a:lnTo>
                    <a:pt x="1682" y="2458"/>
                  </a:lnTo>
                  <a:lnTo>
                    <a:pt x="1640" y="2455"/>
                  </a:lnTo>
                  <a:lnTo>
                    <a:pt x="1600" y="2448"/>
                  </a:lnTo>
                  <a:lnTo>
                    <a:pt x="1563" y="2434"/>
                  </a:lnTo>
                  <a:lnTo>
                    <a:pt x="1527" y="2416"/>
                  </a:lnTo>
                  <a:lnTo>
                    <a:pt x="1494" y="2394"/>
                  </a:lnTo>
                  <a:lnTo>
                    <a:pt x="1465" y="2368"/>
                  </a:lnTo>
                  <a:lnTo>
                    <a:pt x="1439" y="2339"/>
                  </a:lnTo>
                  <a:lnTo>
                    <a:pt x="1417" y="2306"/>
                  </a:lnTo>
                  <a:lnTo>
                    <a:pt x="1399" y="2271"/>
                  </a:lnTo>
                  <a:lnTo>
                    <a:pt x="1386" y="2233"/>
                  </a:lnTo>
                  <a:lnTo>
                    <a:pt x="1378" y="2193"/>
                  </a:lnTo>
                  <a:lnTo>
                    <a:pt x="1375" y="2151"/>
                  </a:lnTo>
                  <a:lnTo>
                    <a:pt x="1378" y="2109"/>
                  </a:lnTo>
                  <a:lnTo>
                    <a:pt x="1386" y="2070"/>
                  </a:lnTo>
                  <a:lnTo>
                    <a:pt x="1399" y="2032"/>
                  </a:lnTo>
                  <a:lnTo>
                    <a:pt x="1417" y="1996"/>
                  </a:lnTo>
                  <a:lnTo>
                    <a:pt x="1439" y="1964"/>
                  </a:lnTo>
                  <a:lnTo>
                    <a:pt x="1465" y="1933"/>
                  </a:lnTo>
                  <a:lnTo>
                    <a:pt x="1494" y="1908"/>
                  </a:lnTo>
                  <a:lnTo>
                    <a:pt x="1527" y="1885"/>
                  </a:lnTo>
                  <a:lnTo>
                    <a:pt x="1563" y="1867"/>
                  </a:lnTo>
                  <a:lnTo>
                    <a:pt x="1600" y="1855"/>
                  </a:lnTo>
                  <a:lnTo>
                    <a:pt x="1640" y="1846"/>
                  </a:lnTo>
                  <a:lnTo>
                    <a:pt x="1682" y="1843"/>
                  </a:lnTo>
                  <a:close/>
                  <a:moveTo>
                    <a:pt x="1682" y="1229"/>
                  </a:moveTo>
                  <a:lnTo>
                    <a:pt x="1750" y="1232"/>
                  </a:lnTo>
                  <a:lnTo>
                    <a:pt x="1817" y="1239"/>
                  </a:lnTo>
                  <a:lnTo>
                    <a:pt x="1883" y="1251"/>
                  </a:lnTo>
                  <a:lnTo>
                    <a:pt x="1947" y="1268"/>
                  </a:lnTo>
                  <a:lnTo>
                    <a:pt x="2010" y="1290"/>
                  </a:lnTo>
                  <a:lnTo>
                    <a:pt x="2070" y="1315"/>
                  </a:lnTo>
                  <a:lnTo>
                    <a:pt x="2130" y="1346"/>
                  </a:lnTo>
                  <a:lnTo>
                    <a:pt x="2187" y="1380"/>
                  </a:lnTo>
                  <a:lnTo>
                    <a:pt x="2241" y="1419"/>
                  </a:lnTo>
                  <a:lnTo>
                    <a:pt x="2294" y="1462"/>
                  </a:lnTo>
                  <a:lnTo>
                    <a:pt x="2342" y="1508"/>
                  </a:lnTo>
                  <a:lnTo>
                    <a:pt x="2388" y="1559"/>
                  </a:lnTo>
                  <a:lnTo>
                    <a:pt x="2403" y="1581"/>
                  </a:lnTo>
                  <a:lnTo>
                    <a:pt x="2415" y="1605"/>
                  </a:lnTo>
                  <a:lnTo>
                    <a:pt x="2421" y="1632"/>
                  </a:lnTo>
                  <a:lnTo>
                    <a:pt x="2423" y="1658"/>
                  </a:lnTo>
                  <a:lnTo>
                    <a:pt x="2421" y="1684"/>
                  </a:lnTo>
                  <a:lnTo>
                    <a:pt x="2414" y="1709"/>
                  </a:lnTo>
                  <a:lnTo>
                    <a:pt x="2403" y="1733"/>
                  </a:lnTo>
                  <a:lnTo>
                    <a:pt x="2388" y="1755"/>
                  </a:lnTo>
                  <a:lnTo>
                    <a:pt x="2369" y="1775"/>
                  </a:lnTo>
                  <a:lnTo>
                    <a:pt x="2346" y="1791"/>
                  </a:lnTo>
                  <a:lnTo>
                    <a:pt x="2322" y="1802"/>
                  </a:lnTo>
                  <a:lnTo>
                    <a:pt x="2296" y="1809"/>
                  </a:lnTo>
                  <a:lnTo>
                    <a:pt x="2269" y="1811"/>
                  </a:lnTo>
                  <a:lnTo>
                    <a:pt x="2243" y="1809"/>
                  </a:lnTo>
                  <a:lnTo>
                    <a:pt x="2218" y="1802"/>
                  </a:lnTo>
                  <a:lnTo>
                    <a:pt x="2194" y="1791"/>
                  </a:lnTo>
                  <a:lnTo>
                    <a:pt x="2172" y="1776"/>
                  </a:lnTo>
                  <a:lnTo>
                    <a:pt x="2152" y="1756"/>
                  </a:lnTo>
                  <a:lnTo>
                    <a:pt x="2115" y="1717"/>
                  </a:lnTo>
                  <a:lnTo>
                    <a:pt x="2076" y="1680"/>
                  </a:lnTo>
                  <a:lnTo>
                    <a:pt x="2033" y="1647"/>
                  </a:lnTo>
                  <a:lnTo>
                    <a:pt x="1989" y="1618"/>
                  </a:lnTo>
                  <a:lnTo>
                    <a:pt x="1942" y="1594"/>
                  </a:lnTo>
                  <a:lnTo>
                    <a:pt x="1892" y="1574"/>
                  </a:lnTo>
                  <a:lnTo>
                    <a:pt x="1841" y="1557"/>
                  </a:lnTo>
                  <a:lnTo>
                    <a:pt x="1790" y="1546"/>
                  </a:lnTo>
                  <a:lnTo>
                    <a:pt x="1736" y="1538"/>
                  </a:lnTo>
                  <a:lnTo>
                    <a:pt x="1682" y="1536"/>
                  </a:lnTo>
                  <a:lnTo>
                    <a:pt x="1627" y="1538"/>
                  </a:lnTo>
                  <a:lnTo>
                    <a:pt x="1575" y="1546"/>
                  </a:lnTo>
                  <a:lnTo>
                    <a:pt x="1523" y="1557"/>
                  </a:lnTo>
                  <a:lnTo>
                    <a:pt x="1471" y="1574"/>
                  </a:lnTo>
                  <a:lnTo>
                    <a:pt x="1423" y="1594"/>
                  </a:lnTo>
                  <a:lnTo>
                    <a:pt x="1376" y="1618"/>
                  </a:lnTo>
                  <a:lnTo>
                    <a:pt x="1331" y="1647"/>
                  </a:lnTo>
                  <a:lnTo>
                    <a:pt x="1288" y="1680"/>
                  </a:lnTo>
                  <a:lnTo>
                    <a:pt x="1248" y="1717"/>
                  </a:lnTo>
                  <a:lnTo>
                    <a:pt x="1212" y="1756"/>
                  </a:lnTo>
                  <a:lnTo>
                    <a:pt x="1192" y="1776"/>
                  </a:lnTo>
                  <a:lnTo>
                    <a:pt x="1170" y="1791"/>
                  </a:lnTo>
                  <a:lnTo>
                    <a:pt x="1146" y="1802"/>
                  </a:lnTo>
                  <a:lnTo>
                    <a:pt x="1121" y="1809"/>
                  </a:lnTo>
                  <a:lnTo>
                    <a:pt x="1094" y="1811"/>
                  </a:lnTo>
                  <a:lnTo>
                    <a:pt x="1068" y="1809"/>
                  </a:lnTo>
                  <a:lnTo>
                    <a:pt x="1042" y="1802"/>
                  </a:lnTo>
                  <a:lnTo>
                    <a:pt x="1018" y="1791"/>
                  </a:lnTo>
                  <a:lnTo>
                    <a:pt x="996" y="1775"/>
                  </a:lnTo>
                  <a:lnTo>
                    <a:pt x="976" y="1755"/>
                  </a:lnTo>
                  <a:lnTo>
                    <a:pt x="960" y="1733"/>
                  </a:lnTo>
                  <a:lnTo>
                    <a:pt x="950" y="1709"/>
                  </a:lnTo>
                  <a:lnTo>
                    <a:pt x="943" y="1684"/>
                  </a:lnTo>
                  <a:lnTo>
                    <a:pt x="940" y="1658"/>
                  </a:lnTo>
                  <a:lnTo>
                    <a:pt x="943" y="1632"/>
                  </a:lnTo>
                  <a:lnTo>
                    <a:pt x="950" y="1605"/>
                  </a:lnTo>
                  <a:lnTo>
                    <a:pt x="960" y="1581"/>
                  </a:lnTo>
                  <a:lnTo>
                    <a:pt x="976" y="1559"/>
                  </a:lnTo>
                  <a:lnTo>
                    <a:pt x="1022" y="1508"/>
                  </a:lnTo>
                  <a:lnTo>
                    <a:pt x="1071" y="1462"/>
                  </a:lnTo>
                  <a:lnTo>
                    <a:pt x="1123" y="1419"/>
                  </a:lnTo>
                  <a:lnTo>
                    <a:pt x="1177" y="1380"/>
                  </a:lnTo>
                  <a:lnTo>
                    <a:pt x="1234" y="1346"/>
                  </a:lnTo>
                  <a:lnTo>
                    <a:pt x="1293" y="1315"/>
                  </a:lnTo>
                  <a:lnTo>
                    <a:pt x="1354" y="1290"/>
                  </a:lnTo>
                  <a:lnTo>
                    <a:pt x="1417" y="1268"/>
                  </a:lnTo>
                  <a:lnTo>
                    <a:pt x="1482" y="1251"/>
                  </a:lnTo>
                  <a:lnTo>
                    <a:pt x="1548" y="1239"/>
                  </a:lnTo>
                  <a:lnTo>
                    <a:pt x="1614" y="1232"/>
                  </a:lnTo>
                  <a:lnTo>
                    <a:pt x="1682" y="1229"/>
                  </a:lnTo>
                  <a:close/>
                  <a:moveTo>
                    <a:pt x="1682" y="615"/>
                  </a:moveTo>
                  <a:lnTo>
                    <a:pt x="1772" y="618"/>
                  </a:lnTo>
                  <a:lnTo>
                    <a:pt x="1862" y="625"/>
                  </a:lnTo>
                  <a:lnTo>
                    <a:pt x="1950" y="639"/>
                  </a:lnTo>
                  <a:lnTo>
                    <a:pt x="2037" y="656"/>
                  </a:lnTo>
                  <a:lnTo>
                    <a:pt x="2123" y="679"/>
                  </a:lnTo>
                  <a:lnTo>
                    <a:pt x="2208" y="708"/>
                  </a:lnTo>
                  <a:lnTo>
                    <a:pt x="2289" y="740"/>
                  </a:lnTo>
                  <a:lnTo>
                    <a:pt x="2370" y="778"/>
                  </a:lnTo>
                  <a:lnTo>
                    <a:pt x="2447" y="820"/>
                  </a:lnTo>
                  <a:lnTo>
                    <a:pt x="2523" y="866"/>
                  </a:lnTo>
                  <a:lnTo>
                    <a:pt x="2596" y="917"/>
                  </a:lnTo>
                  <a:lnTo>
                    <a:pt x="2666" y="973"/>
                  </a:lnTo>
                  <a:lnTo>
                    <a:pt x="2733" y="1032"/>
                  </a:lnTo>
                  <a:lnTo>
                    <a:pt x="2797" y="1096"/>
                  </a:lnTo>
                  <a:lnTo>
                    <a:pt x="2857" y="1163"/>
                  </a:lnTo>
                  <a:lnTo>
                    <a:pt x="2874" y="1186"/>
                  </a:lnTo>
                  <a:lnTo>
                    <a:pt x="2885" y="1212"/>
                  </a:lnTo>
                  <a:lnTo>
                    <a:pt x="2892" y="1237"/>
                  </a:lnTo>
                  <a:lnTo>
                    <a:pt x="2894" y="1263"/>
                  </a:lnTo>
                  <a:lnTo>
                    <a:pt x="2892" y="1289"/>
                  </a:lnTo>
                  <a:lnTo>
                    <a:pt x="2885" y="1314"/>
                  </a:lnTo>
                  <a:lnTo>
                    <a:pt x="2874" y="1338"/>
                  </a:lnTo>
                  <a:lnTo>
                    <a:pt x="2859" y="1360"/>
                  </a:lnTo>
                  <a:lnTo>
                    <a:pt x="2839" y="1380"/>
                  </a:lnTo>
                  <a:lnTo>
                    <a:pt x="2816" y="1396"/>
                  </a:lnTo>
                  <a:lnTo>
                    <a:pt x="2792" y="1408"/>
                  </a:lnTo>
                  <a:lnTo>
                    <a:pt x="2766" y="1414"/>
                  </a:lnTo>
                  <a:lnTo>
                    <a:pt x="2740" y="1416"/>
                  </a:lnTo>
                  <a:lnTo>
                    <a:pt x="2713" y="1414"/>
                  </a:lnTo>
                  <a:lnTo>
                    <a:pt x="2688" y="1408"/>
                  </a:lnTo>
                  <a:lnTo>
                    <a:pt x="2664" y="1397"/>
                  </a:lnTo>
                  <a:lnTo>
                    <a:pt x="2642" y="1381"/>
                  </a:lnTo>
                  <a:lnTo>
                    <a:pt x="2622" y="1362"/>
                  </a:lnTo>
                  <a:lnTo>
                    <a:pt x="2567" y="1300"/>
                  </a:lnTo>
                  <a:lnTo>
                    <a:pt x="2507" y="1241"/>
                  </a:lnTo>
                  <a:lnTo>
                    <a:pt x="2443" y="1188"/>
                  </a:lnTo>
                  <a:lnTo>
                    <a:pt x="2377" y="1139"/>
                  </a:lnTo>
                  <a:lnTo>
                    <a:pt x="2308" y="1094"/>
                  </a:lnTo>
                  <a:lnTo>
                    <a:pt x="2237" y="1054"/>
                  </a:lnTo>
                  <a:lnTo>
                    <a:pt x="2163" y="1020"/>
                  </a:lnTo>
                  <a:lnTo>
                    <a:pt x="2087" y="991"/>
                  </a:lnTo>
                  <a:lnTo>
                    <a:pt x="2009" y="966"/>
                  </a:lnTo>
                  <a:lnTo>
                    <a:pt x="1929" y="947"/>
                  </a:lnTo>
                  <a:lnTo>
                    <a:pt x="1847" y="933"/>
                  </a:lnTo>
                  <a:lnTo>
                    <a:pt x="1766" y="925"/>
                  </a:lnTo>
                  <a:lnTo>
                    <a:pt x="1682" y="921"/>
                  </a:lnTo>
                  <a:lnTo>
                    <a:pt x="1599" y="925"/>
                  </a:lnTo>
                  <a:lnTo>
                    <a:pt x="1516" y="933"/>
                  </a:lnTo>
                  <a:lnTo>
                    <a:pt x="1435" y="947"/>
                  </a:lnTo>
                  <a:lnTo>
                    <a:pt x="1355" y="966"/>
                  </a:lnTo>
                  <a:lnTo>
                    <a:pt x="1278" y="991"/>
                  </a:lnTo>
                  <a:lnTo>
                    <a:pt x="1201" y="1020"/>
                  </a:lnTo>
                  <a:lnTo>
                    <a:pt x="1127" y="1054"/>
                  </a:lnTo>
                  <a:lnTo>
                    <a:pt x="1056" y="1094"/>
                  </a:lnTo>
                  <a:lnTo>
                    <a:pt x="987" y="1139"/>
                  </a:lnTo>
                  <a:lnTo>
                    <a:pt x="921" y="1188"/>
                  </a:lnTo>
                  <a:lnTo>
                    <a:pt x="858" y="1241"/>
                  </a:lnTo>
                  <a:lnTo>
                    <a:pt x="798" y="1300"/>
                  </a:lnTo>
                  <a:lnTo>
                    <a:pt x="741" y="1362"/>
                  </a:lnTo>
                  <a:lnTo>
                    <a:pt x="722" y="1381"/>
                  </a:lnTo>
                  <a:lnTo>
                    <a:pt x="700" y="1397"/>
                  </a:lnTo>
                  <a:lnTo>
                    <a:pt x="675" y="1408"/>
                  </a:lnTo>
                  <a:lnTo>
                    <a:pt x="650" y="1414"/>
                  </a:lnTo>
                  <a:lnTo>
                    <a:pt x="624" y="1416"/>
                  </a:lnTo>
                  <a:lnTo>
                    <a:pt x="598" y="1414"/>
                  </a:lnTo>
                  <a:lnTo>
                    <a:pt x="572" y="1408"/>
                  </a:lnTo>
                  <a:lnTo>
                    <a:pt x="548" y="1396"/>
                  </a:lnTo>
                  <a:lnTo>
                    <a:pt x="525" y="1380"/>
                  </a:lnTo>
                  <a:lnTo>
                    <a:pt x="506" y="1360"/>
                  </a:lnTo>
                  <a:lnTo>
                    <a:pt x="490" y="1338"/>
                  </a:lnTo>
                  <a:lnTo>
                    <a:pt x="480" y="1314"/>
                  </a:lnTo>
                  <a:lnTo>
                    <a:pt x="472" y="1289"/>
                  </a:lnTo>
                  <a:lnTo>
                    <a:pt x="470" y="1263"/>
                  </a:lnTo>
                  <a:lnTo>
                    <a:pt x="472" y="1237"/>
                  </a:lnTo>
                  <a:lnTo>
                    <a:pt x="480" y="1212"/>
                  </a:lnTo>
                  <a:lnTo>
                    <a:pt x="490" y="1186"/>
                  </a:lnTo>
                  <a:lnTo>
                    <a:pt x="507" y="1163"/>
                  </a:lnTo>
                  <a:lnTo>
                    <a:pt x="567" y="1096"/>
                  </a:lnTo>
                  <a:lnTo>
                    <a:pt x="630" y="1032"/>
                  </a:lnTo>
                  <a:lnTo>
                    <a:pt x="697" y="973"/>
                  </a:lnTo>
                  <a:lnTo>
                    <a:pt x="768" y="917"/>
                  </a:lnTo>
                  <a:lnTo>
                    <a:pt x="841" y="866"/>
                  </a:lnTo>
                  <a:lnTo>
                    <a:pt x="916" y="820"/>
                  </a:lnTo>
                  <a:lnTo>
                    <a:pt x="995" y="778"/>
                  </a:lnTo>
                  <a:lnTo>
                    <a:pt x="1075" y="740"/>
                  </a:lnTo>
                  <a:lnTo>
                    <a:pt x="1157" y="708"/>
                  </a:lnTo>
                  <a:lnTo>
                    <a:pt x="1241" y="679"/>
                  </a:lnTo>
                  <a:lnTo>
                    <a:pt x="1327" y="656"/>
                  </a:lnTo>
                  <a:lnTo>
                    <a:pt x="1414" y="639"/>
                  </a:lnTo>
                  <a:lnTo>
                    <a:pt x="1502" y="625"/>
                  </a:lnTo>
                  <a:lnTo>
                    <a:pt x="1592" y="618"/>
                  </a:lnTo>
                  <a:lnTo>
                    <a:pt x="1682" y="615"/>
                  </a:lnTo>
                  <a:close/>
                  <a:moveTo>
                    <a:pt x="1682" y="0"/>
                  </a:moveTo>
                  <a:lnTo>
                    <a:pt x="1794" y="3"/>
                  </a:lnTo>
                  <a:lnTo>
                    <a:pt x="1904" y="11"/>
                  </a:lnTo>
                  <a:lnTo>
                    <a:pt x="2014" y="26"/>
                  </a:lnTo>
                  <a:lnTo>
                    <a:pt x="2123" y="46"/>
                  </a:lnTo>
                  <a:lnTo>
                    <a:pt x="2230" y="71"/>
                  </a:lnTo>
                  <a:lnTo>
                    <a:pt x="2334" y="101"/>
                  </a:lnTo>
                  <a:lnTo>
                    <a:pt x="2438" y="138"/>
                  </a:lnTo>
                  <a:lnTo>
                    <a:pt x="2540" y="179"/>
                  </a:lnTo>
                  <a:lnTo>
                    <a:pt x="2638" y="225"/>
                  </a:lnTo>
                  <a:lnTo>
                    <a:pt x="2734" y="276"/>
                  </a:lnTo>
                  <a:lnTo>
                    <a:pt x="2829" y="333"/>
                  </a:lnTo>
                  <a:lnTo>
                    <a:pt x="2920" y="393"/>
                  </a:lnTo>
                  <a:lnTo>
                    <a:pt x="3009" y="459"/>
                  </a:lnTo>
                  <a:lnTo>
                    <a:pt x="3094" y="531"/>
                  </a:lnTo>
                  <a:lnTo>
                    <a:pt x="3175" y="605"/>
                  </a:lnTo>
                  <a:lnTo>
                    <a:pt x="3254" y="686"/>
                  </a:lnTo>
                  <a:lnTo>
                    <a:pt x="3328" y="770"/>
                  </a:lnTo>
                  <a:lnTo>
                    <a:pt x="3344" y="792"/>
                  </a:lnTo>
                  <a:lnTo>
                    <a:pt x="3355" y="817"/>
                  </a:lnTo>
                  <a:lnTo>
                    <a:pt x="3362" y="842"/>
                  </a:lnTo>
                  <a:lnTo>
                    <a:pt x="3364" y="868"/>
                  </a:lnTo>
                  <a:lnTo>
                    <a:pt x="3362" y="894"/>
                  </a:lnTo>
                  <a:lnTo>
                    <a:pt x="3354" y="920"/>
                  </a:lnTo>
                  <a:lnTo>
                    <a:pt x="3344" y="944"/>
                  </a:lnTo>
                  <a:lnTo>
                    <a:pt x="3328" y="966"/>
                  </a:lnTo>
                  <a:lnTo>
                    <a:pt x="3309" y="985"/>
                  </a:lnTo>
                  <a:lnTo>
                    <a:pt x="3286" y="1001"/>
                  </a:lnTo>
                  <a:lnTo>
                    <a:pt x="3262" y="1013"/>
                  </a:lnTo>
                  <a:lnTo>
                    <a:pt x="3237" y="1020"/>
                  </a:lnTo>
                  <a:lnTo>
                    <a:pt x="3211" y="1022"/>
                  </a:lnTo>
                  <a:lnTo>
                    <a:pt x="3185" y="1020"/>
                  </a:lnTo>
                  <a:lnTo>
                    <a:pt x="3159" y="1013"/>
                  </a:lnTo>
                  <a:lnTo>
                    <a:pt x="3134" y="1002"/>
                  </a:lnTo>
                  <a:lnTo>
                    <a:pt x="3112" y="986"/>
                  </a:lnTo>
                  <a:lnTo>
                    <a:pt x="3093" y="966"/>
                  </a:lnTo>
                  <a:lnTo>
                    <a:pt x="3025" y="890"/>
                  </a:lnTo>
                  <a:lnTo>
                    <a:pt x="2953" y="818"/>
                  </a:lnTo>
                  <a:lnTo>
                    <a:pt x="2879" y="751"/>
                  </a:lnTo>
                  <a:lnTo>
                    <a:pt x="2800" y="687"/>
                  </a:lnTo>
                  <a:lnTo>
                    <a:pt x="2719" y="628"/>
                  </a:lnTo>
                  <a:lnTo>
                    <a:pt x="2635" y="574"/>
                  </a:lnTo>
                  <a:lnTo>
                    <a:pt x="2548" y="524"/>
                  </a:lnTo>
                  <a:lnTo>
                    <a:pt x="2459" y="479"/>
                  </a:lnTo>
                  <a:lnTo>
                    <a:pt x="2368" y="440"/>
                  </a:lnTo>
                  <a:lnTo>
                    <a:pt x="2275" y="405"/>
                  </a:lnTo>
                  <a:lnTo>
                    <a:pt x="2179" y="376"/>
                  </a:lnTo>
                  <a:lnTo>
                    <a:pt x="2082" y="352"/>
                  </a:lnTo>
                  <a:lnTo>
                    <a:pt x="1984" y="332"/>
                  </a:lnTo>
                  <a:lnTo>
                    <a:pt x="1884" y="318"/>
                  </a:lnTo>
                  <a:lnTo>
                    <a:pt x="1784" y="310"/>
                  </a:lnTo>
                  <a:lnTo>
                    <a:pt x="1682" y="308"/>
                  </a:lnTo>
                  <a:lnTo>
                    <a:pt x="1580" y="310"/>
                  </a:lnTo>
                  <a:lnTo>
                    <a:pt x="1480" y="318"/>
                  </a:lnTo>
                  <a:lnTo>
                    <a:pt x="1380" y="332"/>
                  </a:lnTo>
                  <a:lnTo>
                    <a:pt x="1282" y="352"/>
                  </a:lnTo>
                  <a:lnTo>
                    <a:pt x="1184" y="376"/>
                  </a:lnTo>
                  <a:lnTo>
                    <a:pt x="1089" y="405"/>
                  </a:lnTo>
                  <a:lnTo>
                    <a:pt x="996" y="440"/>
                  </a:lnTo>
                  <a:lnTo>
                    <a:pt x="905" y="479"/>
                  </a:lnTo>
                  <a:lnTo>
                    <a:pt x="816" y="524"/>
                  </a:lnTo>
                  <a:lnTo>
                    <a:pt x="729" y="574"/>
                  </a:lnTo>
                  <a:lnTo>
                    <a:pt x="645" y="628"/>
                  </a:lnTo>
                  <a:lnTo>
                    <a:pt x="563" y="687"/>
                  </a:lnTo>
                  <a:lnTo>
                    <a:pt x="486" y="751"/>
                  </a:lnTo>
                  <a:lnTo>
                    <a:pt x="411" y="819"/>
                  </a:lnTo>
                  <a:lnTo>
                    <a:pt x="339" y="891"/>
                  </a:lnTo>
                  <a:lnTo>
                    <a:pt x="271" y="968"/>
                  </a:lnTo>
                  <a:lnTo>
                    <a:pt x="251" y="986"/>
                  </a:lnTo>
                  <a:lnTo>
                    <a:pt x="229" y="1002"/>
                  </a:lnTo>
                  <a:lnTo>
                    <a:pt x="205" y="1013"/>
                  </a:lnTo>
                  <a:lnTo>
                    <a:pt x="180" y="1020"/>
                  </a:lnTo>
                  <a:lnTo>
                    <a:pt x="154" y="1022"/>
                  </a:lnTo>
                  <a:lnTo>
                    <a:pt x="128" y="1020"/>
                  </a:lnTo>
                  <a:lnTo>
                    <a:pt x="102" y="1013"/>
                  </a:lnTo>
                  <a:lnTo>
                    <a:pt x="77" y="1001"/>
                  </a:lnTo>
                  <a:lnTo>
                    <a:pt x="56" y="985"/>
                  </a:lnTo>
                  <a:lnTo>
                    <a:pt x="36" y="966"/>
                  </a:lnTo>
                  <a:lnTo>
                    <a:pt x="20" y="944"/>
                  </a:lnTo>
                  <a:lnTo>
                    <a:pt x="9" y="920"/>
                  </a:lnTo>
                  <a:lnTo>
                    <a:pt x="2" y="894"/>
                  </a:lnTo>
                  <a:lnTo>
                    <a:pt x="0" y="868"/>
                  </a:lnTo>
                  <a:lnTo>
                    <a:pt x="2" y="842"/>
                  </a:lnTo>
                  <a:lnTo>
                    <a:pt x="8" y="817"/>
                  </a:lnTo>
                  <a:lnTo>
                    <a:pt x="20" y="792"/>
                  </a:lnTo>
                  <a:lnTo>
                    <a:pt x="36" y="770"/>
                  </a:lnTo>
                  <a:lnTo>
                    <a:pt x="110" y="686"/>
                  </a:lnTo>
                  <a:lnTo>
                    <a:pt x="189" y="605"/>
                  </a:lnTo>
                  <a:lnTo>
                    <a:pt x="270" y="531"/>
                  </a:lnTo>
                  <a:lnTo>
                    <a:pt x="355" y="459"/>
                  </a:lnTo>
                  <a:lnTo>
                    <a:pt x="444" y="393"/>
                  </a:lnTo>
                  <a:lnTo>
                    <a:pt x="535" y="333"/>
                  </a:lnTo>
                  <a:lnTo>
                    <a:pt x="629" y="276"/>
                  </a:lnTo>
                  <a:lnTo>
                    <a:pt x="726" y="225"/>
                  </a:lnTo>
                  <a:lnTo>
                    <a:pt x="825" y="179"/>
                  </a:lnTo>
                  <a:lnTo>
                    <a:pt x="926" y="138"/>
                  </a:lnTo>
                  <a:lnTo>
                    <a:pt x="1029" y="101"/>
                  </a:lnTo>
                  <a:lnTo>
                    <a:pt x="1135" y="71"/>
                  </a:lnTo>
                  <a:lnTo>
                    <a:pt x="1242" y="46"/>
                  </a:lnTo>
                  <a:lnTo>
                    <a:pt x="1350" y="26"/>
                  </a:lnTo>
                  <a:lnTo>
                    <a:pt x="1460" y="11"/>
                  </a:lnTo>
                  <a:lnTo>
                    <a:pt x="1570" y="3"/>
                  </a:lnTo>
                  <a:lnTo>
                    <a:pt x="1682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Freeform 62">
              <a:extLst>
                <a:ext uri="{FF2B5EF4-FFF2-40B4-BE49-F238E27FC236}">
                  <a16:creationId xmlns:a16="http://schemas.microsoft.com/office/drawing/2014/main" id="{FF6A379E-CB71-D749-93C1-97FBAD85F4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09767" y="4248133"/>
              <a:ext cx="726720" cy="732488"/>
            </a:xfrm>
            <a:custGeom>
              <a:avLst/>
              <a:gdLst>
                <a:gd name="T0" fmla="*/ 508 w 3405"/>
                <a:gd name="T1" fmla="*/ 570 h 3433"/>
                <a:gd name="T2" fmla="*/ 264 w 3405"/>
                <a:gd name="T3" fmla="*/ 613 h 3433"/>
                <a:gd name="T4" fmla="*/ 1204 w 3405"/>
                <a:gd name="T5" fmla="*/ 439 h 3433"/>
                <a:gd name="T6" fmla="*/ 1513 w 3405"/>
                <a:gd name="T7" fmla="*/ 700 h 3433"/>
                <a:gd name="T8" fmla="*/ 1618 w 3405"/>
                <a:gd name="T9" fmla="*/ 722 h 3433"/>
                <a:gd name="T10" fmla="*/ 1719 w 3405"/>
                <a:gd name="T11" fmla="*/ 760 h 3433"/>
                <a:gd name="T12" fmla="*/ 1815 w 3405"/>
                <a:gd name="T13" fmla="*/ 816 h 3433"/>
                <a:gd name="T14" fmla="*/ 1901 w 3405"/>
                <a:gd name="T15" fmla="*/ 890 h 3433"/>
                <a:gd name="T16" fmla="*/ 3258 w 3405"/>
                <a:gd name="T17" fmla="*/ 2267 h 3433"/>
                <a:gd name="T18" fmla="*/ 3322 w 3405"/>
                <a:gd name="T19" fmla="*/ 2363 h 3433"/>
                <a:gd name="T20" fmla="*/ 3369 w 3405"/>
                <a:gd name="T21" fmla="*/ 2466 h 3433"/>
                <a:gd name="T22" fmla="*/ 3396 w 3405"/>
                <a:gd name="T23" fmla="*/ 2573 h 3433"/>
                <a:gd name="T24" fmla="*/ 3405 w 3405"/>
                <a:gd name="T25" fmla="*/ 2684 h 3433"/>
                <a:gd name="T26" fmla="*/ 3394 w 3405"/>
                <a:gd name="T27" fmla="*/ 2793 h 3433"/>
                <a:gd name="T28" fmla="*/ 3365 w 3405"/>
                <a:gd name="T29" fmla="*/ 2901 h 3433"/>
                <a:gd name="T30" fmla="*/ 3317 w 3405"/>
                <a:gd name="T31" fmla="*/ 3003 h 3433"/>
                <a:gd name="T32" fmla="*/ 3250 w 3405"/>
                <a:gd name="T33" fmla="*/ 3098 h 3433"/>
                <a:gd name="T34" fmla="*/ 3101 w 3405"/>
                <a:gd name="T35" fmla="*/ 3247 h 3433"/>
                <a:gd name="T36" fmla="*/ 3010 w 3405"/>
                <a:gd name="T37" fmla="*/ 3321 h 3433"/>
                <a:gd name="T38" fmla="*/ 2911 w 3405"/>
                <a:gd name="T39" fmla="*/ 3376 h 3433"/>
                <a:gd name="T40" fmla="*/ 2804 w 3405"/>
                <a:gd name="T41" fmla="*/ 3413 h 3433"/>
                <a:gd name="T42" fmla="*/ 2694 w 3405"/>
                <a:gd name="T43" fmla="*/ 3431 h 3433"/>
                <a:gd name="T44" fmla="*/ 2583 w 3405"/>
                <a:gd name="T45" fmla="*/ 3430 h 3433"/>
                <a:gd name="T46" fmla="*/ 2473 w 3405"/>
                <a:gd name="T47" fmla="*/ 3409 h 3433"/>
                <a:gd name="T48" fmla="*/ 2367 w 3405"/>
                <a:gd name="T49" fmla="*/ 3371 h 3433"/>
                <a:gd name="T50" fmla="*/ 2269 w 3405"/>
                <a:gd name="T51" fmla="*/ 3314 h 3433"/>
                <a:gd name="T52" fmla="*/ 2179 w 3405"/>
                <a:gd name="T53" fmla="*/ 3238 h 3433"/>
                <a:gd name="T54" fmla="*/ 821 w 3405"/>
                <a:gd name="T55" fmla="*/ 1860 h 3433"/>
                <a:gd name="T56" fmla="*/ 755 w 3405"/>
                <a:gd name="T57" fmla="*/ 1762 h 3433"/>
                <a:gd name="T58" fmla="*/ 709 w 3405"/>
                <a:gd name="T59" fmla="*/ 1655 h 3433"/>
                <a:gd name="T60" fmla="*/ 682 w 3405"/>
                <a:gd name="T61" fmla="*/ 1544 h 3433"/>
                <a:gd name="T62" fmla="*/ 676 w 3405"/>
                <a:gd name="T63" fmla="*/ 1431 h 3433"/>
                <a:gd name="T64" fmla="*/ 1204 w 3405"/>
                <a:gd name="T65" fmla="*/ 439 h 3433"/>
                <a:gd name="T66" fmla="*/ 726 w 3405"/>
                <a:gd name="T67" fmla="*/ 362 h 3433"/>
                <a:gd name="T68" fmla="*/ 482 w 3405"/>
                <a:gd name="T69" fmla="*/ 404 h 3433"/>
                <a:gd name="T70" fmla="*/ 623 w 3405"/>
                <a:gd name="T71" fmla="*/ 162 h 3433"/>
                <a:gd name="T72" fmla="*/ 426 w 3405"/>
                <a:gd name="T73" fmla="*/ 879 h 3433"/>
                <a:gd name="T74" fmla="*/ 623 w 3405"/>
                <a:gd name="T75" fmla="*/ 162 h 3433"/>
                <a:gd name="T76" fmla="*/ 1050 w 3405"/>
                <a:gd name="T77" fmla="*/ 430 h 3433"/>
                <a:gd name="T78" fmla="*/ 0 w 3405"/>
                <a:gd name="T79" fmla="*/ 611 h 3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405" h="3433">
                  <a:moveTo>
                    <a:pt x="410" y="471"/>
                  </a:moveTo>
                  <a:lnTo>
                    <a:pt x="508" y="570"/>
                  </a:lnTo>
                  <a:lnTo>
                    <a:pt x="362" y="712"/>
                  </a:lnTo>
                  <a:lnTo>
                    <a:pt x="264" y="613"/>
                  </a:lnTo>
                  <a:lnTo>
                    <a:pt x="410" y="471"/>
                  </a:lnTo>
                  <a:close/>
                  <a:moveTo>
                    <a:pt x="1204" y="439"/>
                  </a:moveTo>
                  <a:lnTo>
                    <a:pt x="1460" y="697"/>
                  </a:lnTo>
                  <a:lnTo>
                    <a:pt x="1513" y="700"/>
                  </a:lnTo>
                  <a:lnTo>
                    <a:pt x="1565" y="709"/>
                  </a:lnTo>
                  <a:lnTo>
                    <a:pt x="1618" y="722"/>
                  </a:lnTo>
                  <a:lnTo>
                    <a:pt x="1669" y="739"/>
                  </a:lnTo>
                  <a:lnTo>
                    <a:pt x="1719" y="760"/>
                  </a:lnTo>
                  <a:lnTo>
                    <a:pt x="1768" y="786"/>
                  </a:lnTo>
                  <a:lnTo>
                    <a:pt x="1815" y="816"/>
                  </a:lnTo>
                  <a:lnTo>
                    <a:pt x="1860" y="850"/>
                  </a:lnTo>
                  <a:lnTo>
                    <a:pt x="1901" y="890"/>
                  </a:lnTo>
                  <a:lnTo>
                    <a:pt x="3218" y="2223"/>
                  </a:lnTo>
                  <a:lnTo>
                    <a:pt x="3258" y="2267"/>
                  </a:lnTo>
                  <a:lnTo>
                    <a:pt x="3292" y="2314"/>
                  </a:lnTo>
                  <a:lnTo>
                    <a:pt x="3322" y="2363"/>
                  </a:lnTo>
                  <a:lnTo>
                    <a:pt x="3348" y="2414"/>
                  </a:lnTo>
                  <a:lnTo>
                    <a:pt x="3369" y="2466"/>
                  </a:lnTo>
                  <a:lnTo>
                    <a:pt x="3385" y="2519"/>
                  </a:lnTo>
                  <a:lnTo>
                    <a:pt x="3396" y="2573"/>
                  </a:lnTo>
                  <a:lnTo>
                    <a:pt x="3403" y="2629"/>
                  </a:lnTo>
                  <a:lnTo>
                    <a:pt x="3405" y="2684"/>
                  </a:lnTo>
                  <a:lnTo>
                    <a:pt x="3401" y="2739"/>
                  </a:lnTo>
                  <a:lnTo>
                    <a:pt x="3394" y="2793"/>
                  </a:lnTo>
                  <a:lnTo>
                    <a:pt x="3382" y="2848"/>
                  </a:lnTo>
                  <a:lnTo>
                    <a:pt x="3365" y="2901"/>
                  </a:lnTo>
                  <a:lnTo>
                    <a:pt x="3344" y="2953"/>
                  </a:lnTo>
                  <a:lnTo>
                    <a:pt x="3317" y="3003"/>
                  </a:lnTo>
                  <a:lnTo>
                    <a:pt x="3286" y="3051"/>
                  </a:lnTo>
                  <a:lnTo>
                    <a:pt x="3250" y="3098"/>
                  </a:lnTo>
                  <a:lnTo>
                    <a:pt x="3210" y="3140"/>
                  </a:lnTo>
                  <a:lnTo>
                    <a:pt x="3101" y="3247"/>
                  </a:lnTo>
                  <a:lnTo>
                    <a:pt x="3057" y="3286"/>
                  </a:lnTo>
                  <a:lnTo>
                    <a:pt x="3010" y="3321"/>
                  </a:lnTo>
                  <a:lnTo>
                    <a:pt x="2961" y="3351"/>
                  </a:lnTo>
                  <a:lnTo>
                    <a:pt x="2911" y="3376"/>
                  </a:lnTo>
                  <a:lnTo>
                    <a:pt x="2858" y="3397"/>
                  </a:lnTo>
                  <a:lnTo>
                    <a:pt x="2804" y="3413"/>
                  </a:lnTo>
                  <a:lnTo>
                    <a:pt x="2749" y="3424"/>
                  </a:lnTo>
                  <a:lnTo>
                    <a:pt x="2694" y="3431"/>
                  </a:lnTo>
                  <a:lnTo>
                    <a:pt x="2638" y="3433"/>
                  </a:lnTo>
                  <a:lnTo>
                    <a:pt x="2583" y="3430"/>
                  </a:lnTo>
                  <a:lnTo>
                    <a:pt x="2528" y="3422"/>
                  </a:lnTo>
                  <a:lnTo>
                    <a:pt x="2473" y="3409"/>
                  </a:lnTo>
                  <a:lnTo>
                    <a:pt x="2420" y="3393"/>
                  </a:lnTo>
                  <a:lnTo>
                    <a:pt x="2367" y="3371"/>
                  </a:lnTo>
                  <a:lnTo>
                    <a:pt x="2317" y="3346"/>
                  </a:lnTo>
                  <a:lnTo>
                    <a:pt x="2269" y="3314"/>
                  </a:lnTo>
                  <a:lnTo>
                    <a:pt x="2223" y="3279"/>
                  </a:lnTo>
                  <a:lnTo>
                    <a:pt x="2179" y="3238"/>
                  </a:lnTo>
                  <a:lnTo>
                    <a:pt x="862" y="1904"/>
                  </a:lnTo>
                  <a:lnTo>
                    <a:pt x="821" y="1860"/>
                  </a:lnTo>
                  <a:lnTo>
                    <a:pt x="786" y="1812"/>
                  </a:lnTo>
                  <a:lnTo>
                    <a:pt x="755" y="1762"/>
                  </a:lnTo>
                  <a:lnTo>
                    <a:pt x="729" y="1709"/>
                  </a:lnTo>
                  <a:lnTo>
                    <a:pt x="709" y="1655"/>
                  </a:lnTo>
                  <a:lnTo>
                    <a:pt x="693" y="1600"/>
                  </a:lnTo>
                  <a:lnTo>
                    <a:pt x="682" y="1544"/>
                  </a:lnTo>
                  <a:lnTo>
                    <a:pt x="677" y="1487"/>
                  </a:lnTo>
                  <a:lnTo>
                    <a:pt x="676" y="1431"/>
                  </a:lnTo>
                  <a:lnTo>
                    <a:pt x="436" y="1188"/>
                  </a:lnTo>
                  <a:lnTo>
                    <a:pt x="1204" y="439"/>
                  </a:lnTo>
                  <a:close/>
                  <a:moveTo>
                    <a:pt x="628" y="262"/>
                  </a:moveTo>
                  <a:lnTo>
                    <a:pt x="726" y="362"/>
                  </a:lnTo>
                  <a:lnTo>
                    <a:pt x="581" y="503"/>
                  </a:lnTo>
                  <a:lnTo>
                    <a:pt x="482" y="404"/>
                  </a:lnTo>
                  <a:lnTo>
                    <a:pt x="628" y="262"/>
                  </a:lnTo>
                  <a:close/>
                  <a:moveTo>
                    <a:pt x="623" y="162"/>
                  </a:moveTo>
                  <a:lnTo>
                    <a:pt x="163" y="612"/>
                  </a:lnTo>
                  <a:lnTo>
                    <a:pt x="426" y="879"/>
                  </a:lnTo>
                  <a:lnTo>
                    <a:pt x="886" y="429"/>
                  </a:lnTo>
                  <a:lnTo>
                    <a:pt x="623" y="162"/>
                  </a:lnTo>
                  <a:close/>
                  <a:moveTo>
                    <a:pt x="626" y="0"/>
                  </a:moveTo>
                  <a:lnTo>
                    <a:pt x="1050" y="430"/>
                  </a:lnTo>
                  <a:lnTo>
                    <a:pt x="425" y="1041"/>
                  </a:lnTo>
                  <a:lnTo>
                    <a:pt x="0" y="611"/>
                  </a:lnTo>
                  <a:lnTo>
                    <a:pt x="626" y="0"/>
                  </a:lnTo>
                  <a:close/>
                </a:path>
              </a:pathLst>
            </a:custGeom>
            <a:solidFill>
              <a:srgbClr val="0070C0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Freeform 67">
              <a:extLst>
                <a:ext uri="{FF2B5EF4-FFF2-40B4-BE49-F238E27FC236}">
                  <a16:creationId xmlns:a16="http://schemas.microsoft.com/office/drawing/2014/main" id="{1F298659-83A3-3A41-A929-F264F48011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72800" y="3963936"/>
              <a:ext cx="651630" cy="855358"/>
            </a:xfrm>
            <a:custGeom>
              <a:avLst/>
              <a:gdLst>
                <a:gd name="T0" fmla="*/ 1976 w 2613"/>
                <a:gd name="T1" fmla="*/ 2746 h 3423"/>
                <a:gd name="T2" fmla="*/ 2085 w 2613"/>
                <a:gd name="T3" fmla="*/ 2816 h 3423"/>
                <a:gd name="T4" fmla="*/ 2130 w 2613"/>
                <a:gd name="T5" fmla="*/ 2692 h 3423"/>
                <a:gd name="T6" fmla="*/ 2156 w 2613"/>
                <a:gd name="T7" fmla="*/ 1548 h 3423"/>
                <a:gd name="T8" fmla="*/ 2246 w 2613"/>
                <a:gd name="T9" fmla="*/ 1709 h 3423"/>
                <a:gd name="T10" fmla="*/ 1945 w 2613"/>
                <a:gd name="T11" fmla="*/ 2015 h 3423"/>
                <a:gd name="T12" fmla="*/ 1789 w 2613"/>
                <a:gd name="T13" fmla="*/ 1924 h 3423"/>
                <a:gd name="T14" fmla="*/ 2013 w 2613"/>
                <a:gd name="T15" fmla="*/ 1578 h 3423"/>
                <a:gd name="T16" fmla="*/ 1947 w 2613"/>
                <a:gd name="T17" fmla="*/ 1324 h 3423"/>
                <a:gd name="T18" fmla="*/ 2007 w 2613"/>
                <a:gd name="T19" fmla="*/ 1497 h 3423"/>
                <a:gd name="T20" fmla="*/ 1689 w 2613"/>
                <a:gd name="T21" fmla="*/ 1781 h 3423"/>
                <a:gd name="T22" fmla="*/ 1549 w 2613"/>
                <a:gd name="T23" fmla="*/ 1661 h 3423"/>
                <a:gd name="T24" fmla="*/ 1803 w 2613"/>
                <a:gd name="T25" fmla="*/ 1324 h 3423"/>
                <a:gd name="T26" fmla="*/ 392 w 2613"/>
                <a:gd name="T27" fmla="*/ 1302 h 3423"/>
                <a:gd name="T28" fmla="*/ 673 w 2613"/>
                <a:gd name="T29" fmla="*/ 1072 h 3423"/>
                <a:gd name="T30" fmla="*/ 956 w 2613"/>
                <a:gd name="T31" fmla="*/ 639 h 3423"/>
                <a:gd name="T32" fmla="*/ 1594 w 2613"/>
                <a:gd name="T33" fmla="*/ 1076 h 3423"/>
                <a:gd name="T34" fmla="*/ 1762 w 2613"/>
                <a:gd name="T35" fmla="*/ 1136 h 3423"/>
                <a:gd name="T36" fmla="*/ 1722 w 2613"/>
                <a:gd name="T37" fmla="*/ 1328 h 3423"/>
                <a:gd name="T38" fmla="*/ 1407 w 2613"/>
                <a:gd name="T39" fmla="*/ 1535 h 3423"/>
                <a:gd name="T40" fmla="*/ 1317 w 2613"/>
                <a:gd name="T41" fmla="*/ 1374 h 3423"/>
                <a:gd name="T42" fmla="*/ 198 w 2613"/>
                <a:gd name="T43" fmla="*/ 1705 h 3423"/>
                <a:gd name="T44" fmla="*/ 483 w 2613"/>
                <a:gd name="T45" fmla="*/ 1644 h 3423"/>
                <a:gd name="T46" fmla="*/ 611 w 2613"/>
                <a:gd name="T47" fmla="*/ 1488 h 3423"/>
                <a:gd name="T48" fmla="*/ 750 w 2613"/>
                <a:gd name="T49" fmla="*/ 1583 h 3423"/>
                <a:gd name="T50" fmla="*/ 745 w 2613"/>
                <a:gd name="T51" fmla="*/ 1879 h 3423"/>
                <a:gd name="T52" fmla="*/ 691 w 2613"/>
                <a:gd name="T53" fmla="*/ 2206 h 3423"/>
                <a:gd name="T54" fmla="*/ 2153 w 2613"/>
                <a:gd name="T55" fmla="*/ 2253 h 3423"/>
                <a:gd name="T56" fmla="*/ 2013 w 2613"/>
                <a:gd name="T57" fmla="*/ 2134 h 3423"/>
                <a:gd name="T58" fmla="*/ 2267 w 2613"/>
                <a:gd name="T59" fmla="*/ 1797 h 3423"/>
                <a:gd name="T60" fmla="*/ 2442 w 2613"/>
                <a:gd name="T61" fmla="*/ 1825 h 3423"/>
                <a:gd name="T62" fmla="*/ 2442 w 2613"/>
                <a:gd name="T63" fmla="*/ 2014 h 3423"/>
                <a:gd name="T64" fmla="*/ 2613 w 2613"/>
                <a:gd name="T65" fmla="*/ 2326 h 3423"/>
                <a:gd name="T66" fmla="*/ 1740 w 2613"/>
                <a:gd name="T67" fmla="*/ 3286 h 3423"/>
                <a:gd name="T68" fmla="*/ 1420 w 2613"/>
                <a:gd name="T69" fmla="*/ 3116 h 3423"/>
                <a:gd name="T70" fmla="*/ 1191 w 2613"/>
                <a:gd name="T71" fmla="*/ 3328 h 3423"/>
                <a:gd name="T72" fmla="*/ 919 w 2613"/>
                <a:gd name="T73" fmla="*/ 3421 h 3423"/>
                <a:gd name="T74" fmla="*/ 707 w 2613"/>
                <a:gd name="T75" fmla="*/ 3389 h 3423"/>
                <a:gd name="T76" fmla="*/ 539 w 2613"/>
                <a:gd name="T77" fmla="*/ 3294 h 3423"/>
                <a:gd name="T78" fmla="*/ 264 w 2613"/>
                <a:gd name="T79" fmla="*/ 2960 h 3423"/>
                <a:gd name="T80" fmla="*/ 210 w 2613"/>
                <a:gd name="T81" fmla="*/ 2639 h 3423"/>
                <a:gd name="T82" fmla="*/ 253 w 2613"/>
                <a:gd name="T83" fmla="*/ 2483 h 3423"/>
                <a:gd name="T84" fmla="*/ 348 w 2613"/>
                <a:gd name="T85" fmla="*/ 2130 h 3423"/>
                <a:gd name="T86" fmla="*/ 4 w 2613"/>
                <a:gd name="T87" fmla="*/ 1555 h 3423"/>
                <a:gd name="T88" fmla="*/ 927 w 2613"/>
                <a:gd name="T89" fmla="*/ 639 h 3423"/>
                <a:gd name="T90" fmla="*/ 1163 w 2613"/>
                <a:gd name="T91" fmla="*/ 472 h 3423"/>
                <a:gd name="T92" fmla="*/ 864 w 2613"/>
                <a:gd name="T93" fmla="*/ 478 h 3423"/>
                <a:gd name="T94" fmla="*/ 774 w 2613"/>
                <a:gd name="T95" fmla="*/ 398 h 3423"/>
                <a:gd name="T96" fmla="*/ 1116 w 2613"/>
                <a:gd name="T97" fmla="*/ 220 h 3423"/>
                <a:gd name="T98" fmla="*/ 1100 w 2613"/>
                <a:gd name="T99" fmla="*/ 328 h 3423"/>
                <a:gd name="T100" fmla="*/ 731 w 2613"/>
                <a:gd name="T101" fmla="*/ 328 h 3423"/>
                <a:gd name="T102" fmla="*/ 714 w 2613"/>
                <a:gd name="T103" fmla="*/ 221 h 3423"/>
                <a:gd name="T104" fmla="*/ 1036 w 2613"/>
                <a:gd name="T105" fmla="*/ 11 h 3423"/>
                <a:gd name="T106" fmla="*/ 1346 w 2613"/>
                <a:gd name="T107" fmla="*/ 286 h 3423"/>
                <a:gd name="T108" fmla="*/ 943 w 2613"/>
                <a:gd name="T109" fmla="*/ 105 h 3423"/>
                <a:gd name="T110" fmla="*/ 528 w 2613"/>
                <a:gd name="T111" fmla="*/ 245 h 3423"/>
                <a:gd name="T112" fmla="*/ 735 w 2613"/>
                <a:gd name="T113" fmla="*/ 24 h 3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613" h="3423">
                  <a:moveTo>
                    <a:pt x="2049" y="2652"/>
                  </a:moveTo>
                  <a:lnTo>
                    <a:pt x="2031" y="2656"/>
                  </a:lnTo>
                  <a:lnTo>
                    <a:pt x="2015" y="2665"/>
                  </a:lnTo>
                  <a:lnTo>
                    <a:pt x="2000" y="2677"/>
                  </a:lnTo>
                  <a:lnTo>
                    <a:pt x="1988" y="2692"/>
                  </a:lnTo>
                  <a:lnTo>
                    <a:pt x="1980" y="2709"/>
                  </a:lnTo>
                  <a:lnTo>
                    <a:pt x="1976" y="2727"/>
                  </a:lnTo>
                  <a:lnTo>
                    <a:pt x="1976" y="2746"/>
                  </a:lnTo>
                  <a:lnTo>
                    <a:pt x="1980" y="2764"/>
                  </a:lnTo>
                  <a:lnTo>
                    <a:pt x="1988" y="2781"/>
                  </a:lnTo>
                  <a:lnTo>
                    <a:pt x="2000" y="2797"/>
                  </a:lnTo>
                  <a:lnTo>
                    <a:pt x="2015" y="2809"/>
                  </a:lnTo>
                  <a:lnTo>
                    <a:pt x="2031" y="2816"/>
                  </a:lnTo>
                  <a:lnTo>
                    <a:pt x="2049" y="2821"/>
                  </a:lnTo>
                  <a:lnTo>
                    <a:pt x="2068" y="2821"/>
                  </a:lnTo>
                  <a:lnTo>
                    <a:pt x="2085" y="2816"/>
                  </a:lnTo>
                  <a:lnTo>
                    <a:pt x="2102" y="2809"/>
                  </a:lnTo>
                  <a:lnTo>
                    <a:pt x="2117" y="2797"/>
                  </a:lnTo>
                  <a:lnTo>
                    <a:pt x="2130" y="2781"/>
                  </a:lnTo>
                  <a:lnTo>
                    <a:pt x="2137" y="2764"/>
                  </a:lnTo>
                  <a:lnTo>
                    <a:pt x="2141" y="2746"/>
                  </a:lnTo>
                  <a:lnTo>
                    <a:pt x="2141" y="2727"/>
                  </a:lnTo>
                  <a:lnTo>
                    <a:pt x="2137" y="2709"/>
                  </a:lnTo>
                  <a:lnTo>
                    <a:pt x="2130" y="2692"/>
                  </a:lnTo>
                  <a:lnTo>
                    <a:pt x="2117" y="2677"/>
                  </a:lnTo>
                  <a:lnTo>
                    <a:pt x="2102" y="2665"/>
                  </a:lnTo>
                  <a:lnTo>
                    <a:pt x="2085" y="2656"/>
                  </a:lnTo>
                  <a:lnTo>
                    <a:pt x="2067" y="2652"/>
                  </a:lnTo>
                  <a:lnTo>
                    <a:pt x="2049" y="2652"/>
                  </a:lnTo>
                  <a:close/>
                  <a:moveTo>
                    <a:pt x="2106" y="1539"/>
                  </a:moveTo>
                  <a:lnTo>
                    <a:pt x="2132" y="1541"/>
                  </a:lnTo>
                  <a:lnTo>
                    <a:pt x="2156" y="1548"/>
                  </a:lnTo>
                  <a:lnTo>
                    <a:pt x="2179" y="1560"/>
                  </a:lnTo>
                  <a:lnTo>
                    <a:pt x="2199" y="1578"/>
                  </a:lnTo>
                  <a:lnTo>
                    <a:pt x="2210" y="1588"/>
                  </a:lnTo>
                  <a:lnTo>
                    <a:pt x="2227" y="1609"/>
                  </a:lnTo>
                  <a:lnTo>
                    <a:pt x="2238" y="1632"/>
                  </a:lnTo>
                  <a:lnTo>
                    <a:pt x="2246" y="1657"/>
                  </a:lnTo>
                  <a:lnTo>
                    <a:pt x="2248" y="1683"/>
                  </a:lnTo>
                  <a:lnTo>
                    <a:pt x="2246" y="1709"/>
                  </a:lnTo>
                  <a:lnTo>
                    <a:pt x="2238" y="1733"/>
                  </a:lnTo>
                  <a:lnTo>
                    <a:pt x="2227" y="1757"/>
                  </a:lnTo>
                  <a:lnTo>
                    <a:pt x="2210" y="1777"/>
                  </a:lnTo>
                  <a:lnTo>
                    <a:pt x="2186" y="1801"/>
                  </a:lnTo>
                  <a:lnTo>
                    <a:pt x="2013" y="1977"/>
                  </a:lnTo>
                  <a:lnTo>
                    <a:pt x="1992" y="1994"/>
                  </a:lnTo>
                  <a:lnTo>
                    <a:pt x="1969" y="2007"/>
                  </a:lnTo>
                  <a:lnTo>
                    <a:pt x="1945" y="2015"/>
                  </a:lnTo>
                  <a:lnTo>
                    <a:pt x="1920" y="2017"/>
                  </a:lnTo>
                  <a:lnTo>
                    <a:pt x="1895" y="2015"/>
                  </a:lnTo>
                  <a:lnTo>
                    <a:pt x="1871" y="2007"/>
                  </a:lnTo>
                  <a:lnTo>
                    <a:pt x="1848" y="1994"/>
                  </a:lnTo>
                  <a:lnTo>
                    <a:pt x="1827" y="1977"/>
                  </a:lnTo>
                  <a:lnTo>
                    <a:pt x="1817" y="1968"/>
                  </a:lnTo>
                  <a:lnTo>
                    <a:pt x="1800" y="1946"/>
                  </a:lnTo>
                  <a:lnTo>
                    <a:pt x="1789" y="1924"/>
                  </a:lnTo>
                  <a:lnTo>
                    <a:pt x="1781" y="1898"/>
                  </a:lnTo>
                  <a:lnTo>
                    <a:pt x="1779" y="1873"/>
                  </a:lnTo>
                  <a:lnTo>
                    <a:pt x="1781" y="1847"/>
                  </a:lnTo>
                  <a:lnTo>
                    <a:pt x="1789" y="1823"/>
                  </a:lnTo>
                  <a:lnTo>
                    <a:pt x="1800" y="1799"/>
                  </a:lnTo>
                  <a:lnTo>
                    <a:pt x="1817" y="1778"/>
                  </a:lnTo>
                  <a:lnTo>
                    <a:pt x="1991" y="1601"/>
                  </a:lnTo>
                  <a:lnTo>
                    <a:pt x="2013" y="1578"/>
                  </a:lnTo>
                  <a:lnTo>
                    <a:pt x="2034" y="1560"/>
                  </a:lnTo>
                  <a:lnTo>
                    <a:pt x="2057" y="1548"/>
                  </a:lnTo>
                  <a:lnTo>
                    <a:pt x="2081" y="1541"/>
                  </a:lnTo>
                  <a:lnTo>
                    <a:pt x="2106" y="1539"/>
                  </a:lnTo>
                  <a:close/>
                  <a:moveTo>
                    <a:pt x="1874" y="1302"/>
                  </a:moveTo>
                  <a:lnTo>
                    <a:pt x="1900" y="1305"/>
                  </a:lnTo>
                  <a:lnTo>
                    <a:pt x="1924" y="1312"/>
                  </a:lnTo>
                  <a:lnTo>
                    <a:pt x="1947" y="1324"/>
                  </a:lnTo>
                  <a:lnTo>
                    <a:pt x="1967" y="1341"/>
                  </a:lnTo>
                  <a:lnTo>
                    <a:pt x="1978" y="1352"/>
                  </a:lnTo>
                  <a:lnTo>
                    <a:pt x="1995" y="1372"/>
                  </a:lnTo>
                  <a:lnTo>
                    <a:pt x="2007" y="1396"/>
                  </a:lnTo>
                  <a:lnTo>
                    <a:pt x="2013" y="1421"/>
                  </a:lnTo>
                  <a:lnTo>
                    <a:pt x="2017" y="1446"/>
                  </a:lnTo>
                  <a:lnTo>
                    <a:pt x="2013" y="1472"/>
                  </a:lnTo>
                  <a:lnTo>
                    <a:pt x="2007" y="1497"/>
                  </a:lnTo>
                  <a:lnTo>
                    <a:pt x="1995" y="1521"/>
                  </a:lnTo>
                  <a:lnTo>
                    <a:pt x="1978" y="1541"/>
                  </a:lnTo>
                  <a:lnTo>
                    <a:pt x="1955" y="1565"/>
                  </a:lnTo>
                  <a:lnTo>
                    <a:pt x="1781" y="1741"/>
                  </a:lnTo>
                  <a:lnTo>
                    <a:pt x="1760" y="1758"/>
                  </a:lnTo>
                  <a:lnTo>
                    <a:pt x="1738" y="1771"/>
                  </a:lnTo>
                  <a:lnTo>
                    <a:pt x="1713" y="1778"/>
                  </a:lnTo>
                  <a:lnTo>
                    <a:pt x="1689" y="1781"/>
                  </a:lnTo>
                  <a:lnTo>
                    <a:pt x="1663" y="1778"/>
                  </a:lnTo>
                  <a:lnTo>
                    <a:pt x="1639" y="1771"/>
                  </a:lnTo>
                  <a:lnTo>
                    <a:pt x="1616" y="1758"/>
                  </a:lnTo>
                  <a:lnTo>
                    <a:pt x="1596" y="1741"/>
                  </a:lnTo>
                  <a:lnTo>
                    <a:pt x="1585" y="1731"/>
                  </a:lnTo>
                  <a:lnTo>
                    <a:pt x="1568" y="1710"/>
                  </a:lnTo>
                  <a:lnTo>
                    <a:pt x="1557" y="1687"/>
                  </a:lnTo>
                  <a:lnTo>
                    <a:pt x="1549" y="1661"/>
                  </a:lnTo>
                  <a:lnTo>
                    <a:pt x="1546" y="1637"/>
                  </a:lnTo>
                  <a:lnTo>
                    <a:pt x="1549" y="1611"/>
                  </a:lnTo>
                  <a:lnTo>
                    <a:pt x="1557" y="1586"/>
                  </a:lnTo>
                  <a:lnTo>
                    <a:pt x="1568" y="1562"/>
                  </a:lnTo>
                  <a:lnTo>
                    <a:pt x="1585" y="1542"/>
                  </a:lnTo>
                  <a:lnTo>
                    <a:pt x="1608" y="1518"/>
                  </a:lnTo>
                  <a:lnTo>
                    <a:pt x="1781" y="1341"/>
                  </a:lnTo>
                  <a:lnTo>
                    <a:pt x="1803" y="1324"/>
                  </a:lnTo>
                  <a:lnTo>
                    <a:pt x="1826" y="1312"/>
                  </a:lnTo>
                  <a:lnTo>
                    <a:pt x="1850" y="1305"/>
                  </a:lnTo>
                  <a:lnTo>
                    <a:pt x="1874" y="1302"/>
                  </a:lnTo>
                  <a:close/>
                  <a:moveTo>
                    <a:pt x="659" y="1037"/>
                  </a:moveTo>
                  <a:lnTo>
                    <a:pt x="651" y="1038"/>
                  </a:lnTo>
                  <a:lnTo>
                    <a:pt x="644" y="1042"/>
                  </a:lnTo>
                  <a:lnTo>
                    <a:pt x="397" y="1296"/>
                  </a:lnTo>
                  <a:lnTo>
                    <a:pt x="392" y="1302"/>
                  </a:lnTo>
                  <a:lnTo>
                    <a:pt x="390" y="1311"/>
                  </a:lnTo>
                  <a:lnTo>
                    <a:pt x="392" y="1319"/>
                  </a:lnTo>
                  <a:lnTo>
                    <a:pt x="397" y="1325"/>
                  </a:lnTo>
                  <a:lnTo>
                    <a:pt x="403" y="1329"/>
                  </a:lnTo>
                  <a:lnTo>
                    <a:pt x="410" y="1331"/>
                  </a:lnTo>
                  <a:lnTo>
                    <a:pt x="419" y="1329"/>
                  </a:lnTo>
                  <a:lnTo>
                    <a:pt x="425" y="1325"/>
                  </a:lnTo>
                  <a:lnTo>
                    <a:pt x="673" y="1072"/>
                  </a:lnTo>
                  <a:lnTo>
                    <a:pt x="677" y="1065"/>
                  </a:lnTo>
                  <a:lnTo>
                    <a:pt x="679" y="1057"/>
                  </a:lnTo>
                  <a:lnTo>
                    <a:pt x="677" y="1050"/>
                  </a:lnTo>
                  <a:lnTo>
                    <a:pt x="673" y="1043"/>
                  </a:lnTo>
                  <a:lnTo>
                    <a:pt x="667" y="1039"/>
                  </a:lnTo>
                  <a:lnTo>
                    <a:pt x="659" y="1037"/>
                  </a:lnTo>
                  <a:close/>
                  <a:moveTo>
                    <a:pt x="927" y="639"/>
                  </a:moveTo>
                  <a:lnTo>
                    <a:pt x="956" y="639"/>
                  </a:lnTo>
                  <a:lnTo>
                    <a:pt x="983" y="644"/>
                  </a:lnTo>
                  <a:lnTo>
                    <a:pt x="1010" y="653"/>
                  </a:lnTo>
                  <a:lnTo>
                    <a:pt x="1036" y="668"/>
                  </a:lnTo>
                  <a:lnTo>
                    <a:pt x="1059" y="688"/>
                  </a:lnTo>
                  <a:lnTo>
                    <a:pt x="1509" y="1147"/>
                  </a:lnTo>
                  <a:lnTo>
                    <a:pt x="1549" y="1105"/>
                  </a:lnTo>
                  <a:lnTo>
                    <a:pt x="1570" y="1088"/>
                  </a:lnTo>
                  <a:lnTo>
                    <a:pt x="1594" y="1076"/>
                  </a:lnTo>
                  <a:lnTo>
                    <a:pt x="1618" y="1068"/>
                  </a:lnTo>
                  <a:lnTo>
                    <a:pt x="1643" y="1065"/>
                  </a:lnTo>
                  <a:lnTo>
                    <a:pt x="1668" y="1068"/>
                  </a:lnTo>
                  <a:lnTo>
                    <a:pt x="1692" y="1076"/>
                  </a:lnTo>
                  <a:lnTo>
                    <a:pt x="1715" y="1088"/>
                  </a:lnTo>
                  <a:lnTo>
                    <a:pt x="1736" y="1105"/>
                  </a:lnTo>
                  <a:lnTo>
                    <a:pt x="1747" y="1115"/>
                  </a:lnTo>
                  <a:lnTo>
                    <a:pt x="1762" y="1136"/>
                  </a:lnTo>
                  <a:lnTo>
                    <a:pt x="1775" y="1160"/>
                  </a:lnTo>
                  <a:lnTo>
                    <a:pt x="1783" y="1184"/>
                  </a:lnTo>
                  <a:lnTo>
                    <a:pt x="1785" y="1210"/>
                  </a:lnTo>
                  <a:lnTo>
                    <a:pt x="1783" y="1236"/>
                  </a:lnTo>
                  <a:lnTo>
                    <a:pt x="1775" y="1261"/>
                  </a:lnTo>
                  <a:lnTo>
                    <a:pt x="1762" y="1283"/>
                  </a:lnTo>
                  <a:lnTo>
                    <a:pt x="1747" y="1305"/>
                  </a:lnTo>
                  <a:lnTo>
                    <a:pt x="1722" y="1328"/>
                  </a:lnTo>
                  <a:lnTo>
                    <a:pt x="1573" y="1482"/>
                  </a:lnTo>
                  <a:lnTo>
                    <a:pt x="1549" y="1504"/>
                  </a:lnTo>
                  <a:lnTo>
                    <a:pt x="1528" y="1522"/>
                  </a:lnTo>
                  <a:lnTo>
                    <a:pt x="1506" y="1535"/>
                  </a:lnTo>
                  <a:lnTo>
                    <a:pt x="1482" y="1541"/>
                  </a:lnTo>
                  <a:lnTo>
                    <a:pt x="1457" y="1544"/>
                  </a:lnTo>
                  <a:lnTo>
                    <a:pt x="1431" y="1542"/>
                  </a:lnTo>
                  <a:lnTo>
                    <a:pt x="1407" y="1535"/>
                  </a:lnTo>
                  <a:lnTo>
                    <a:pt x="1384" y="1522"/>
                  </a:lnTo>
                  <a:lnTo>
                    <a:pt x="1364" y="1504"/>
                  </a:lnTo>
                  <a:lnTo>
                    <a:pt x="1353" y="1495"/>
                  </a:lnTo>
                  <a:lnTo>
                    <a:pt x="1336" y="1473"/>
                  </a:lnTo>
                  <a:lnTo>
                    <a:pt x="1325" y="1451"/>
                  </a:lnTo>
                  <a:lnTo>
                    <a:pt x="1317" y="1425"/>
                  </a:lnTo>
                  <a:lnTo>
                    <a:pt x="1315" y="1400"/>
                  </a:lnTo>
                  <a:lnTo>
                    <a:pt x="1317" y="1374"/>
                  </a:lnTo>
                  <a:lnTo>
                    <a:pt x="1325" y="1350"/>
                  </a:lnTo>
                  <a:lnTo>
                    <a:pt x="1336" y="1326"/>
                  </a:lnTo>
                  <a:lnTo>
                    <a:pt x="1353" y="1305"/>
                  </a:lnTo>
                  <a:lnTo>
                    <a:pt x="1376" y="1282"/>
                  </a:lnTo>
                  <a:lnTo>
                    <a:pt x="1376" y="1281"/>
                  </a:lnTo>
                  <a:lnTo>
                    <a:pt x="1427" y="1229"/>
                  </a:lnTo>
                  <a:lnTo>
                    <a:pt x="1046" y="841"/>
                  </a:lnTo>
                  <a:lnTo>
                    <a:pt x="198" y="1705"/>
                  </a:lnTo>
                  <a:lnTo>
                    <a:pt x="407" y="1916"/>
                  </a:lnTo>
                  <a:lnTo>
                    <a:pt x="420" y="1869"/>
                  </a:lnTo>
                  <a:lnTo>
                    <a:pt x="432" y="1824"/>
                  </a:lnTo>
                  <a:lnTo>
                    <a:pt x="444" y="1781"/>
                  </a:lnTo>
                  <a:lnTo>
                    <a:pt x="456" y="1741"/>
                  </a:lnTo>
                  <a:lnTo>
                    <a:pt x="466" y="1704"/>
                  </a:lnTo>
                  <a:lnTo>
                    <a:pt x="476" y="1672"/>
                  </a:lnTo>
                  <a:lnTo>
                    <a:pt x="483" y="1644"/>
                  </a:lnTo>
                  <a:lnTo>
                    <a:pt x="490" y="1622"/>
                  </a:lnTo>
                  <a:lnTo>
                    <a:pt x="503" y="1587"/>
                  </a:lnTo>
                  <a:lnTo>
                    <a:pt x="518" y="1559"/>
                  </a:lnTo>
                  <a:lnTo>
                    <a:pt x="534" y="1536"/>
                  </a:lnTo>
                  <a:lnTo>
                    <a:pt x="552" y="1517"/>
                  </a:lnTo>
                  <a:lnTo>
                    <a:pt x="571" y="1503"/>
                  </a:lnTo>
                  <a:lnTo>
                    <a:pt x="591" y="1494"/>
                  </a:lnTo>
                  <a:lnTo>
                    <a:pt x="611" y="1488"/>
                  </a:lnTo>
                  <a:lnTo>
                    <a:pt x="632" y="1487"/>
                  </a:lnTo>
                  <a:lnTo>
                    <a:pt x="652" y="1490"/>
                  </a:lnTo>
                  <a:lnTo>
                    <a:pt x="672" y="1498"/>
                  </a:lnTo>
                  <a:lnTo>
                    <a:pt x="691" y="1509"/>
                  </a:lnTo>
                  <a:lnTo>
                    <a:pt x="709" y="1523"/>
                  </a:lnTo>
                  <a:lnTo>
                    <a:pt x="725" y="1540"/>
                  </a:lnTo>
                  <a:lnTo>
                    <a:pt x="739" y="1561"/>
                  </a:lnTo>
                  <a:lnTo>
                    <a:pt x="750" y="1583"/>
                  </a:lnTo>
                  <a:lnTo>
                    <a:pt x="757" y="1609"/>
                  </a:lnTo>
                  <a:lnTo>
                    <a:pt x="762" y="1639"/>
                  </a:lnTo>
                  <a:lnTo>
                    <a:pt x="764" y="1672"/>
                  </a:lnTo>
                  <a:lnTo>
                    <a:pt x="763" y="1709"/>
                  </a:lnTo>
                  <a:lnTo>
                    <a:pt x="760" y="1747"/>
                  </a:lnTo>
                  <a:lnTo>
                    <a:pt x="756" y="1789"/>
                  </a:lnTo>
                  <a:lnTo>
                    <a:pt x="751" y="1833"/>
                  </a:lnTo>
                  <a:lnTo>
                    <a:pt x="745" y="1879"/>
                  </a:lnTo>
                  <a:lnTo>
                    <a:pt x="738" y="1928"/>
                  </a:lnTo>
                  <a:lnTo>
                    <a:pt x="732" y="1977"/>
                  </a:lnTo>
                  <a:lnTo>
                    <a:pt x="725" y="2028"/>
                  </a:lnTo>
                  <a:lnTo>
                    <a:pt x="721" y="2055"/>
                  </a:lnTo>
                  <a:lnTo>
                    <a:pt x="715" y="2088"/>
                  </a:lnTo>
                  <a:lnTo>
                    <a:pt x="708" y="2124"/>
                  </a:lnTo>
                  <a:lnTo>
                    <a:pt x="700" y="2164"/>
                  </a:lnTo>
                  <a:lnTo>
                    <a:pt x="691" y="2206"/>
                  </a:lnTo>
                  <a:lnTo>
                    <a:pt x="1535" y="3066"/>
                  </a:lnTo>
                  <a:lnTo>
                    <a:pt x="2383" y="2203"/>
                  </a:lnTo>
                  <a:lnTo>
                    <a:pt x="2319" y="2138"/>
                  </a:lnTo>
                  <a:lnTo>
                    <a:pt x="2246" y="2214"/>
                  </a:lnTo>
                  <a:lnTo>
                    <a:pt x="2225" y="2231"/>
                  </a:lnTo>
                  <a:lnTo>
                    <a:pt x="2202" y="2244"/>
                  </a:lnTo>
                  <a:lnTo>
                    <a:pt x="2178" y="2250"/>
                  </a:lnTo>
                  <a:lnTo>
                    <a:pt x="2153" y="2253"/>
                  </a:lnTo>
                  <a:lnTo>
                    <a:pt x="2127" y="2250"/>
                  </a:lnTo>
                  <a:lnTo>
                    <a:pt x="2103" y="2244"/>
                  </a:lnTo>
                  <a:lnTo>
                    <a:pt x="2081" y="2231"/>
                  </a:lnTo>
                  <a:lnTo>
                    <a:pt x="2060" y="2214"/>
                  </a:lnTo>
                  <a:lnTo>
                    <a:pt x="2049" y="2204"/>
                  </a:lnTo>
                  <a:lnTo>
                    <a:pt x="2032" y="2182"/>
                  </a:lnTo>
                  <a:lnTo>
                    <a:pt x="2021" y="2160"/>
                  </a:lnTo>
                  <a:lnTo>
                    <a:pt x="2013" y="2134"/>
                  </a:lnTo>
                  <a:lnTo>
                    <a:pt x="2011" y="2109"/>
                  </a:lnTo>
                  <a:lnTo>
                    <a:pt x="2013" y="2084"/>
                  </a:lnTo>
                  <a:lnTo>
                    <a:pt x="2021" y="2059"/>
                  </a:lnTo>
                  <a:lnTo>
                    <a:pt x="2032" y="2035"/>
                  </a:lnTo>
                  <a:lnTo>
                    <a:pt x="2049" y="2015"/>
                  </a:lnTo>
                  <a:lnTo>
                    <a:pt x="2073" y="1990"/>
                  </a:lnTo>
                  <a:lnTo>
                    <a:pt x="2246" y="1814"/>
                  </a:lnTo>
                  <a:lnTo>
                    <a:pt x="2267" y="1797"/>
                  </a:lnTo>
                  <a:lnTo>
                    <a:pt x="2290" y="1785"/>
                  </a:lnTo>
                  <a:lnTo>
                    <a:pt x="2314" y="1777"/>
                  </a:lnTo>
                  <a:lnTo>
                    <a:pt x="2339" y="1775"/>
                  </a:lnTo>
                  <a:lnTo>
                    <a:pt x="2364" y="1777"/>
                  </a:lnTo>
                  <a:lnTo>
                    <a:pt x="2389" y="1785"/>
                  </a:lnTo>
                  <a:lnTo>
                    <a:pt x="2411" y="1797"/>
                  </a:lnTo>
                  <a:lnTo>
                    <a:pt x="2432" y="1814"/>
                  </a:lnTo>
                  <a:lnTo>
                    <a:pt x="2442" y="1825"/>
                  </a:lnTo>
                  <a:lnTo>
                    <a:pt x="2459" y="1845"/>
                  </a:lnTo>
                  <a:lnTo>
                    <a:pt x="2471" y="1869"/>
                  </a:lnTo>
                  <a:lnTo>
                    <a:pt x="2479" y="1893"/>
                  </a:lnTo>
                  <a:lnTo>
                    <a:pt x="2481" y="1919"/>
                  </a:lnTo>
                  <a:lnTo>
                    <a:pt x="2479" y="1945"/>
                  </a:lnTo>
                  <a:lnTo>
                    <a:pt x="2471" y="1970"/>
                  </a:lnTo>
                  <a:lnTo>
                    <a:pt x="2459" y="1992"/>
                  </a:lnTo>
                  <a:lnTo>
                    <a:pt x="2442" y="2014"/>
                  </a:lnTo>
                  <a:lnTo>
                    <a:pt x="2419" y="2036"/>
                  </a:lnTo>
                  <a:lnTo>
                    <a:pt x="2420" y="2037"/>
                  </a:lnTo>
                  <a:lnTo>
                    <a:pt x="2402" y="2056"/>
                  </a:lnTo>
                  <a:lnTo>
                    <a:pt x="2564" y="2222"/>
                  </a:lnTo>
                  <a:lnTo>
                    <a:pt x="2583" y="2245"/>
                  </a:lnTo>
                  <a:lnTo>
                    <a:pt x="2598" y="2271"/>
                  </a:lnTo>
                  <a:lnTo>
                    <a:pt x="2607" y="2299"/>
                  </a:lnTo>
                  <a:lnTo>
                    <a:pt x="2613" y="2326"/>
                  </a:lnTo>
                  <a:lnTo>
                    <a:pt x="2613" y="2355"/>
                  </a:lnTo>
                  <a:lnTo>
                    <a:pt x="2607" y="2384"/>
                  </a:lnTo>
                  <a:lnTo>
                    <a:pt x="2598" y="2411"/>
                  </a:lnTo>
                  <a:lnTo>
                    <a:pt x="2583" y="2437"/>
                  </a:lnTo>
                  <a:lnTo>
                    <a:pt x="2564" y="2461"/>
                  </a:lnTo>
                  <a:lnTo>
                    <a:pt x="1788" y="3252"/>
                  </a:lnTo>
                  <a:lnTo>
                    <a:pt x="1766" y="3271"/>
                  </a:lnTo>
                  <a:lnTo>
                    <a:pt x="1740" y="3286"/>
                  </a:lnTo>
                  <a:lnTo>
                    <a:pt x="1713" y="3296"/>
                  </a:lnTo>
                  <a:lnTo>
                    <a:pt x="1684" y="3300"/>
                  </a:lnTo>
                  <a:lnTo>
                    <a:pt x="1656" y="3300"/>
                  </a:lnTo>
                  <a:lnTo>
                    <a:pt x="1629" y="3296"/>
                  </a:lnTo>
                  <a:lnTo>
                    <a:pt x="1601" y="3286"/>
                  </a:lnTo>
                  <a:lnTo>
                    <a:pt x="1576" y="3271"/>
                  </a:lnTo>
                  <a:lnTo>
                    <a:pt x="1553" y="3252"/>
                  </a:lnTo>
                  <a:lnTo>
                    <a:pt x="1420" y="3116"/>
                  </a:lnTo>
                  <a:lnTo>
                    <a:pt x="1278" y="3259"/>
                  </a:lnTo>
                  <a:lnTo>
                    <a:pt x="1276" y="3261"/>
                  </a:lnTo>
                  <a:lnTo>
                    <a:pt x="1271" y="3267"/>
                  </a:lnTo>
                  <a:lnTo>
                    <a:pt x="1261" y="3275"/>
                  </a:lnTo>
                  <a:lnTo>
                    <a:pt x="1249" y="3286"/>
                  </a:lnTo>
                  <a:lnTo>
                    <a:pt x="1232" y="3299"/>
                  </a:lnTo>
                  <a:lnTo>
                    <a:pt x="1213" y="3313"/>
                  </a:lnTo>
                  <a:lnTo>
                    <a:pt x="1191" y="3328"/>
                  </a:lnTo>
                  <a:lnTo>
                    <a:pt x="1165" y="3343"/>
                  </a:lnTo>
                  <a:lnTo>
                    <a:pt x="1137" y="3358"/>
                  </a:lnTo>
                  <a:lnTo>
                    <a:pt x="1106" y="3373"/>
                  </a:lnTo>
                  <a:lnTo>
                    <a:pt x="1074" y="3387"/>
                  </a:lnTo>
                  <a:lnTo>
                    <a:pt x="1038" y="3399"/>
                  </a:lnTo>
                  <a:lnTo>
                    <a:pt x="1000" y="3410"/>
                  </a:lnTo>
                  <a:lnTo>
                    <a:pt x="960" y="3417"/>
                  </a:lnTo>
                  <a:lnTo>
                    <a:pt x="919" y="3421"/>
                  </a:lnTo>
                  <a:lnTo>
                    <a:pt x="874" y="3423"/>
                  </a:lnTo>
                  <a:lnTo>
                    <a:pt x="829" y="3419"/>
                  </a:lnTo>
                  <a:lnTo>
                    <a:pt x="783" y="3412"/>
                  </a:lnTo>
                  <a:lnTo>
                    <a:pt x="779" y="3412"/>
                  </a:lnTo>
                  <a:lnTo>
                    <a:pt x="776" y="3411"/>
                  </a:lnTo>
                  <a:lnTo>
                    <a:pt x="757" y="3406"/>
                  </a:lnTo>
                  <a:lnTo>
                    <a:pt x="738" y="3400"/>
                  </a:lnTo>
                  <a:lnTo>
                    <a:pt x="707" y="3389"/>
                  </a:lnTo>
                  <a:lnTo>
                    <a:pt x="692" y="3384"/>
                  </a:lnTo>
                  <a:lnTo>
                    <a:pt x="676" y="3377"/>
                  </a:lnTo>
                  <a:lnTo>
                    <a:pt x="644" y="3362"/>
                  </a:lnTo>
                  <a:lnTo>
                    <a:pt x="613" y="3345"/>
                  </a:lnTo>
                  <a:lnTo>
                    <a:pt x="603" y="3339"/>
                  </a:lnTo>
                  <a:lnTo>
                    <a:pt x="593" y="3332"/>
                  </a:lnTo>
                  <a:lnTo>
                    <a:pt x="566" y="3314"/>
                  </a:lnTo>
                  <a:lnTo>
                    <a:pt x="539" y="3294"/>
                  </a:lnTo>
                  <a:lnTo>
                    <a:pt x="518" y="3277"/>
                  </a:lnTo>
                  <a:lnTo>
                    <a:pt x="481" y="3246"/>
                  </a:lnTo>
                  <a:lnTo>
                    <a:pt x="445" y="3211"/>
                  </a:lnTo>
                  <a:lnTo>
                    <a:pt x="397" y="3159"/>
                  </a:lnTo>
                  <a:lnTo>
                    <a:pt x="354" y="3108"/>
                  </a:lnTo>
                  <a:lnTo>
                    <a:pt x="319" y="3057"/>
                  </a:lnTo>
                  <a:lnTo>
                    <a:pt x="289" y="3008"/>
                  </a:lnTo>
                  <a:lnTo>
                    <a:pt x="264" y="2960"/>
                  </a:lnTo>
                  <a:lnTo>
                    <a:pt x="244" y="2914"/>
                  </a:lnTo>
                  <a:lnTo>
                    <a:pt x="228" y="2869"/>
                  </a:lnTo>
                  <a:lnTo>
                    <a:pt x="216" y="2825"/>
                  </a:lnTo>
                  <a:lnTo>
                    <a:pt x="209" y="2784"/>
                  </a:lnTo>
                  <a:lnTo>
                    <a:pt x="206" y="2744"/>
                  </a:lnTo>
                  <a:lnTo>
                    <a:pt x="205" y="2707"/>
                  </a:lnTo>
                  <a:lnTo>
                    <a:pt x="206" y="2672"/>
                  </a:lnTo>
                  <a:lnTo>
                    <a:pt x="210" y="2639"/>
                  </a:lnTo>
                  <a:lnTo>
                    <a:pt x="216" y="2609"/>
                  </a:lnTo>
                  <a:lnTo>
                    <a:pt x="224" y="2581"/>
                  </a:lnTo>
                  <a:lnTo>
                    <a:pt x="233" y="2556"/>
                  </a:lnTo>
                  <a:lnTo>
                    <a:pt x="234" y="2553"/>
                  </a:lnTo>
                  <a:lnTo>
                    <a:pt x="236" y="2544"/>
                  </a:lnTo>
                  <a:lnTo>
                    <a:pt x="240" y="2528"/>
                  </a:lnTo>
                  <a:lnTo>
                    <a:pt x="246" y="2508"/>
                  </a:lnTo>
                  <a:lnTo>
                    <a:pt x="253" y="2483"/>
                  </a:lnTo>
                  <a:lnTo>
                    <a:pt x="261" y="2453"/>
                  </a:lnTo>
                  <a:lnTo>
                    <a:pt x="270" y="2420"/>
                  </a:lnTo>
                  <a:lnTo>
                    <a:pt x="280" y="2383"/>
                  </a:lnTo>
                  <a:lnTo>
                    <a:pt x="290" y="2344"/>
                  </a:lnTo>
                  <a:lnTo>
                    <a:pt x="302" y="2302"/>
                  </a:lnTo>
                  <a:lnTo>
                    <a:pt x="313" y="2258"/>
                  </a:lnTo>
                  <a:lnTo>
                    <a:pt x="326" y="2211"/>
                  </a:lnTo>
                  <a:lnTo>
                    <a:pt x="348" y="2130"/>
                  </a:lnTo>
                  <a:lnTo>
                    <a:pt x="370" y="2047"/>
                  </a:lnTo>
                  <a:lnTo>
                    <a:pt x="47" y="1717"/>
                  </a:lnTo>
                  <a:lnTo>
                    <a:pt x="28" y="1695"/>
                  </a:lnTo>
                  <a:lnTo>
                    <a:pt x="14" y="1669"/>
                  </a:lnTo>
                  <a:lnTo>
                    <a:pt x="4" y="1641"/>
                  </a:lnTo>
                  <a:lnTo>
                    <a:pt x="0" y="1613"/>
                  </a:lnTo>
                  <a:lnTo>
                    <a:pt x="0" y="1584"/>
                  </a:lnTo>
                  <a:lnTo>
                    <a:pt x="4" y="1555"/>
                  </a:lnTo>
                  <a:lnTo>
                    <a:pt x="14" y="1528"/>
                  </a:lnTo>
                  <a:lnTo>
                    <a:pt x="28" y="1502"/>
                  </a:lnTo>
                  <a:lnTo>
                    <a:pt x="47" y="1479"/>
                  </a:lnTo>
                  <a:lnTo>
                    <a:pt x="824" y="688"/>
                  </a:lnTo>
                  <a:lnTo>
                    <a:pt x="846" y="668"/>
                  </a:lnTo>
                  <a:lnTo>
                    <a:pt x="872" y="653"/>
                  </a:lnTo>
                  <a:lnTo>
                    <a:pt x="899" y="644"/>
                  </a:lnTo>
                  <a:lnTo>
                    <a:pt x="927" y="639"/>
                  </a:lnTo>
                  <a:close/>
                  <a:moveTo>
                    <a:pt x="894" y="368"/>
                  </a:moveTo>
                  <a:lnTo>
                    <a:pt x="936" y="368"/>
                  </a:lnTo>
                  <a:lnTo>
                    <a:pt x="977" y="373"/>
                  </a:lnTo>
                  <a:lnTo>
                    <a:pt x="1018" y="383"/>
                  </a:lnTo>
                  <a:lnTo>
                    <a:pt x="1057" y="398"/>
                  </a:lnTo>
                  <a:lnTo>
                    <a:pt x="1095" y="418"/>
                  </a:lnTo>
                  <a:lnTo>
                    <a:pt x="1130" y="443"/>
                  </a:lnTo>
                  <a:lnTo>
                    <a:pt x="1163" y="472"/>
                  </a:lnTo>
                  <a:lnTo>
                    <a:pt x="1091" y="546"/>
                  </a:lnTo>
                  <a:lnTo>
                    <a:pt x="1062" y="521"/>
                  </a:lnTo>
                  <a:lnTo>
                    <a:pt x="1033" y="502"/>
                  </a:lnTo>
                  <a:lnTo>
                    <a:pt x="1000" y="488"/>
                  </a:lnTo>
                  <a:lnTo>
                    <a:pt x="967" y="478"/>
                  </a:lnTo>
                  <a:lnTo>
                    <a:pt x="932" y="473"/>
                  </a:lnTo>
                  <a:lnTo>
                    <a:pt x="898" y="473"/>
                  </a:lnTo>
                  <a:lnTo>
                    <a:pt x="864" y="478"/>
                  </a:lnTo>
                  <a:lnTo>
                    <a:pt x="830" y="488"/>
                  </a:lnTo>
                  <a:lnTo>
                    <a:pt x="798" y="502"/>
                  </a:lnTo>
                  <a:lnTo>
                    <a:pt x="768" y="521"/>
                  </a:lnTo>
                  <a:lnTo>
                    <a:pt x="740" y="546"/>
                  </a:lnTo>
                  <a:lnTo>
                    <a:pt x="668" y="472"/>
                  </a:lnTo>
                  <a:lnTo>
                    <a:pt x="700" y="443"/>
                  </a:lnTo>
                  <a:lnTo>
                    <a:pt x="736" y="418"/>
                  </a:lnTo>
                  <a:lnTo>
                    <a:pt x="774" y="398"/>
                  </a:lnTo>
                  <a:lnTo>
                    <a:pt x="813" y="383"/>
                  </a:lnTo>
                  <a:lnTo>
                    <a:pt x="853" y="373"/>
                  </a:lnTo>
                  <a:lnTo>
                    <a:pt x="894" y="368"/>
                  </a:lnTo>
                  <a:close/>
                  <a:moveTo>
                    <a:pt x="916" y="181"/>
                  </a:moveTo>
                  <a:lnTo>
                    <a:pt x="966" y="184"/>
                  </a:lnTo>
                  <a:lnTo>
                    <a:pt x="1018" y="191"/>
                  </a:lnTo>
                  <a:lnTo>
                    <a:pt x="1067" y="203"/>
                  </a:lnTo>
                  <a:lnTo>
                    <a:pt x="1116" y="220"/>
                  </a:lnTo>
                  <a:lnTo>
                    <a:pt x="1163" y="243"/>
                  </a:lnTo>
                  <a:lnTo>
                    <a:pt x="1209" y="271"/>
                  </a:lnTo>
                  <a:lnTo>
                    <a:pt x="1252" y="303"/>
                  </a:lnTo>
                  <a:lnTo>
                    <a:pt x="1293" y="340"/>
                  </a:lnTo>
                  <a:lnTo>
                    <a:pt x="1220" y="414"/>
                  </a:lnTo>
                  <a:lnTo>
                    <a:pt x="1182" y="379"/>
                  </a:lnTo>
                  <a:lnTo>
                    <a:pt x="1142" y="351"/>
                  </a:lnTo>
                  <a:lnTo>
                    <a:pt x="1100" y="328"/>
                  </a:lnTo>
                  <a:lnTo>
                    <a:pt x="1055" y="310"/>
                  </a:lnTo>
                  <a:lnTo>
                    <a:pt x="1009" y="296"/>
                  </a:lnTo>
                  <a:lnTo>
                    <a:pt x="963" y="288"/>
                  </a:lnTo>
                  <a:lnTo>
                    <a:pt x="916" y="286"/>
                  </a:lnTo>
                  <a:lnTo>
                    <a:pt x="868" y="288"/>
                  </a:lnTo>
                  <a:lnTo>
                    <a:pt x="822" y="296"/>
                  </a:lnTo>
                  <a:lnTo>
                    <a:pt x="775" y="310"/>
                  </a:lnTo>
                  <a:lnTo>
                    <a:pt x="731" y="328"/>
                  </a:lnTo>
                  <a:lnTo>
                    <a:pt x="689" y="351"/>
                  </a:lnTo>
                  <a:lnTo>
                    <a:pt x="648" y="379"/>
                  </a:lnTo>
                  <a:lnTo>
                    <a:pt x="611" y="414"/>
                  </a:lnTo>
                  <a:lnTo>
                    <a:pt x="538" y="341"/>
                  </a:lnTo>
                  <a:lnTo>
                    <a:pt x="578" y="303"/>
                  </a:lnTo>
                  <a:lnTo>
                    <a:pt x="621" y="271"/>
                  </a:lnTo>
                  <a:lnTo>
                    <a:pt x="667" y="243"/>
                  </a:lnTo>
                  <a:lnTo>
                    <a:pt x="714" y="221"/>
                  </a:lnTo>
                  <a:lnTo>
                    <a:pt x="764" y="203"/>
                  </a:lnTo>
                  <a:lnTo>
                    <a:pt x="813" y="191"/>
                  </a:lnTo>
                  <a:lnTo>
                    <a:pt x="864" y="184"/>
                  </a:lnTo>
                  <a:lnTo>
                    <a:pt x="916" y="181"/>
                  </a:lnTo>
                  <a:close/>
                  <a:moveTo>
                    <a:pt x="912" y="0"/>
                  </a:moveTo>
                  <a:lnTo>
                    <a:pt x="919" y="0"/>
                  </a:lnTo>
                  <a:lnTo>
                    <a:pt x="976" y="2"/>
                  </a:lnTo>
                  <a:lnTo>
                    <a:pt x="1036" y="11"/>
                  </a:lnTo>
                  <a:lnTo>
                    <a:pt x="1096" y="24"/>
                  </a:lnTo>
                  <a:lnTo>
                    <a:pt x="1154" y="42"/>
                  </a:lnTo>
                  <a:lnTo>
                    <a:pt x="1211" y="66"/>
                  </a:lnTo>
                  <a:lnTo>
                    <a:pt x="1267" y="95"/>
                  </a:lnTo>
                  <a:lnTo>
                    <a:pt x="1319" y="128"/>
                  </a:lnTo>
                  <a:lnTo>
                    <a:pt x="1370" y="168"/>
                  </a:lnTo>
                  <a:lnTo>
                    <a:pt x="1418" y="212"/>
                  </a:lnTo>
                  <a:lnTo>
                    <a:pt x="1346" y="286"/>
                  </a:lnTo>
                  <a:lnTo>
                    <a:pt x="1303" y="246"/>
                  </a:lnTo>
                  <a:lnTo>
                    <a:pt x="1256" y="211"/>
                  </a:lnTo>
                  <a:lnTo>
                    <a:pt x="1208" y="181"/>
                  </a:lnTo>
                  <a:lnTo>
                    <a:pt x="1157" y="156"/>
                  </a:lnTo>
                  <a:lnTo>
                    <a:pt x="1105" y="135"/>
                  </a:lnTo>
                  <a:lnTo>
                    <a:pt x="1052" y="120"/>
                  </a:lnTo>
                  <a:lnTo>
                    <a:pt x="998" y="111"/>
                  </a:lnTo>
                  <a:lnTo>
                    <a:pt x="943" y="105"/>
                  </a:lnTo>
                  <a:lnTo>
                    <a:pt x="888" y="105"/>
                  </a:lnTo>
                  <a:lnTo>
                    <a:pt x="833" y="110"/>
                  </a:lnTo>
                  <a:lnTo>
                    <a:pt x="778" y="120"/>
                  </a:lnTo>
                  <a:lnTo>
                    <a:pt x="726" y="135"/>
                  </a:lnTo>
                  <a:lnTo>
                    <a:pt x="673" y="155"/>
                  </a:lnTo>
                  <a:lnTo>
                    <a:pt x="622" y="181"/>
                  </a:lnTo>
                  <a:lnTo>
                    <a:pt x="575" y="211"/>
                  </a:lnTo>
                  <a:lnTo>
                    <a:pt x="528" y="245"/>
                  </a:lnTo>
                  <a:lnTo>
                    <a:pt x="485" y="286"/>
                  </a:lnTo>
                  <a:lnTo>
                    <a:pt x="412" y="212"/>
                  </a:lnTo>
                  <a:lnTo>
                    <a:pt x="461" y="168"/>
                  </a:lnTo>
                  <a:lnTo>
                    <a:pt x="512" y="128"/>
                  </a:lnTo>
                  <a:lnTo>
                    <a:pt x="564" y="95"/>
                  </a:lnTo>
                  <a:lnTo>
                    <a:pt x="619" y="66"/>
                  </a:lnTo>
                  <a:lnTo>
                    <a:pt x="676" y="42"/>
                  </a:lnTo>
                  <a:lnTo>
                    <a:pt x="735" y="24"/>
                  </a:lnTo>
                  <a:lnTo>
                    <a:pt x="794" y="11"/>
                  </a:lnTo>
                  <a:lnTo>
                    <a:pt x="854" y="2"/>
                  </a:lnTo>
                  <a:lnTo>
                    <a:pt x="912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Freeform 72">
              <a:extLst>
                <a:ext uri="{FF2B5EF4-FFF2-40B4-BE49-F238E27FC236}">
                  <a16:creationId xmlns:a16="http://schemas.microsoft.com/office/drawing/2014/main" id="{169FA633-E00D-054E-847C-E134E0EC9A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74530" y="5659157"/>
              <a:ext cx="667120" cy="784396"/>
            </a:xfrm>
            <a:custGeom>
              <a:avLst/>
              <a:gdLst>
                <a:gd name="T0" fmla="*/ 1862 w 2777"/>
                <a:gd name="T1" fmla="*/ 1183 h 3265"/>
                <a:gd name="T2" fmla="*/ 1843 w 2777"/>
                <a:gd name="T3" fmla="*/ 1264 h 3265"/>
                <a:gd name="T4" fmla="*/ 1781 w 2777"/>
                <a:gd name="T5" fmla="*/ 1326 h 3265"/>
                <a:gd name="T6" fmla="*/ 1699 w 2777"/>
                <a:gd name="T7" fmla="*/ 1345 h 3265"/>
                <a:gd name="T8" fmla="*/ 1552 w 2777"/>
                <a:gd name="T9" fmla="*/ 1410 h 3265"/>
                <a:gd name="T10" fmla="*/ 1027 w 2777"/>
                <a:gd name="T11" fmla="*/ 799 h 3265"/>
                <a:gd name="T12" fmla="*/ 1547 w 2777"/>
                <a:gd name="T13" fmla="*/ 1197 h 3265"/>
                <a:gd name="T14" fmla="*/ 1566 w 2777"/>
                <a:gd name="T15" fmla="*/ 1117 h 3265"/>
                <a:gd name="T16" fmla="*/ 1628 w 2777"/>
                <a:gd name="T17" fmla="*/ 1055 h 3265"/>
                <a:gd name="T18" fmla="*/ 1709 w 2777"/>
                <a:gd name="T19" fmla="*/ 1036 h 3265"/>
                <a:gd name="T20" fmla="*/ 2014 w 2777"/>
                <a:gd name="T21" fmla="*/ 838 h 3265"/>
                <a:gd name="T22" fmla="*/ 340 w 2777"/>
                <a:gd name="T23" fmla="*/ 0 h 3265"/>
                <a:gd name="T24" fmla="*/ 2207 w 2777"/>
                <a:gd name="T25" fmla="*/ 677 h 3265"/>
                <a:gd name="T26" fmla="*/ 2230 w 2777"/>
                <a:gd name="T27" fmla="*/ 617 h 3265"/>
                <a:gd name="T28" fmla="*/ 2284 w 2777"/>
                <a:gd name="T29" fmla="*/ 581 h 3265"/>
                <a:gd name="T30" fmla="*/ 2431 w 2777"/>
                <a:gd name="T31" fmla="*/ 491 h 3265"/>
                <a:gd name="T32" fmla="*/ 2453 w 2777"/>
                <a:gd name="T33" fmla="*/ 432 h 3265"/>
                <a:gd name="T34" fmla="*/ 2507 w 2777"/>
                <a:gd name="T35" fmla="*/ 394 h 3265"/>
                <a:gd name="T36" fmla="*/ 2684 w 2777"/>
                <a:gd name="T37" fmla="*/ 278 h 3265"/>
                <a:gd name="T38" fmla="*/ 2641 w 2777"/>
                <a:gd name="T39" fmla="*/ 519 h 3265"/>
                <a:gd name="T40" fmla="*/ 2605 w 2777"/>
                <a:gd name="T41" fmla="*/ 575 h 3265"/>
                <a:gd name="T42" fmla="*/ 2545 w 2777"/>
                <a:gd name="T43" fmla="*/ 600 h 3265"/>
                <a:gd name="T44" fmla="*/ 2417 w 2777"/>
                <a:gd name="T45" fmla="*/ 706 h 3265"/>
                <a:gd name="T46" fmla="*/ 2382 w 2777"/>
                <a:gd name="T47" fmla="*/ 761 h 3265"/>
                <a:gd name="T48" fmla="*/ 2321 w 2777"/>
                <a:gd name="T49" fmla="*/ 786 h 3265"/>
                <a:gd name="T50" fmla="*/ 2048 w 2777"/>
                <a:gd name="T51" fmla="*/ 1987 h 3265"/>
                <a:gd name="T52" fmla="*/ 2446 w 2777"/>
                <a:gd name="T53" fmla="*/ 2748 h 3265"/>
                <a:gd name="T54" fmla="*/ 2147 w 2777"/>
                <a:gd name="T55" fmla="*/ 2821 h 3265"/>
                <a:gd name="T56" fmla="*/ 1839 w 2777"/>
                <a:gd name="T57" fmla="*/ 2843 h 3265"/>
                <a:gd name="T58" fmla="*/ 1532 w 2777"/>
                <a:gd name="T59" fmla="*/ 2816 h 3265"/>
                <a:gd name="T60" fmla="*/ 1230 w 2777"/>
                <a:gd name="T61" fmla="*/ 2740 h 3265"/>
                <a:gd name="T62" fmla="*/ 944 w 2777"/>
                <a:gd name="T63" fmla="*/ 2619 h 3265"/>
                <a:gd name="T64" fmla="*/ 680 w 2777"/>
                <a:gd name="T65" fmla="*/ 2452 h 3265"/>
                <a:gd name="T66" fmla="*/ 135 w 2777"/>
                <a:gd name="T67" fmla="*/ 3203 h 3265"/>
                <a:gd name="T68" fmla="*/ 51 w 2777"/>
                <a:gd name="T69" fmla="*/ 3265 h 3265"/>
                <a:gd name="T70" fmla="*/ 478 w 2777"/>
                <a:gd name="T71" fmla="*/ 2267 h 3265"/>
                <a:gd name="T72" fmla="*/ 307 w 2777"/>
                <a:gd name="T73" fmla="*/ 2049 h 3265"/>
                <a:gd name="T74" fmla="*/ 157 w 2777"/>
                <a:gd name="T75" fmla="*/ 1782 h 3265"/>
                <a:gd name="T76" fmla="*/ 57 w 2777"/>
                <a:gd name="T77" fmla="*/ 1501 h 3265"/>
                <a:gd name="T78" fmla="*/ 7 w 2777"/>
                <a:gd name="T79" fmla="*/ 1210 h 3265"/>
                <a:gd name="T80" fmla="*/ 4 w 2777"/>
                <a:gd name="T81" fmla="*/ 917 h 3265"/>
                <a:gd name="T82" fmla="*/ 50 w 2777"/>
                <a:gd name="T83" fmla="*/ 628 h 3265"/>
                <a:gd name="T84" fmla="*/ 143 w 2777"/>
                <a:gd name="T85" fmla="*/ 348 h 3265"/>
                <a:gd name="T86" fmla="*/ 283 w 2777"/>
                <a:gd name="T87" fmla="*/ 83 h 3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777" h="3265">
                  <a:moveTo>
                    <a:pt x="2107" y="947"/>
                  </a:moveTo>
                  <a:lnTo>
                    <a:pt x="1857" y="1154"/>
                  </a:lnTo>
                  <a:lnTo>
                    <a:pt x="1862" y="1183"/>
                  </a:lnTo>
                  <a:lnTo>
                    <a:pt x="1861" y="1210"/>
                  </a:lnTo>
                  <a:lnTo>
                    <a:pt x="1854" y="1238"/>
                  </a:lnTo>
                  <a:lnTo>
                    <a:pt x="1843" y="1264"/>
                  </a:lnTo>
                  <a:lnTo>
                    <a:pt x="1827" y="1288"/>
                  </a:lnTo>
                  <a:lnTo>
                    <a:pt x="1806" y="1309"/>
                  </a:lnTo>
                  <a:lnTo>
                    <a:pt x="1781" y="1326"/>
                  </a:lnTo>
                  <a:lnTo>
                    <a:pt x="1755" y="1338"/>
                  </a:lnTo>
                  <a:lnTo>
                    <a:pt x="1727" y="1344"/>
                  </a:lnTo>
                  <a:lnTo>
                    <a:pt x="1699" y="1345"/>
                  </a:lnTo>
                  <a:lnTo>
                    <a:pt x="1671" y="1342"/>
                  </a:lnTo>
                  <a:lnTo>
                    <a:pt x="1643" y="1333"/>
                  </a:lnTo>
                  <a:lnTo>
                    <a:pt x="1552" y="1410"/>
                  </a:lnTo>
                  <a:lnTo>
                    <a:pt x="1984" y="1912"/>
                  </a:lnTo>
                  <a:lnTo>
                    <a:pt x="2107" y="947"/>
                  </a:lnTo>
                  <a:close/>
                  <a:moveTo>
                    <a:pt x="1027" y="799"/>
                  </a:moveTo>
                  <a:lnTo>
                    <a:pt x="1459" y="1302"/>
                  </a:lnTo>
                  <a:lnTo>
                    <a:pt x="1552" y="1226"/>
                  </a:lnTo>
                  <a:lnTo>
                    <a:pt x="1547" y="1197"/>
                  </a:lnTo>
                  <a:lnTo>
                    <a:pt x="1548" y="1170"/>
                  </a:lnTo>
                  <a:lnTo>
                    <a:pt x="1555" y="1142"/>
                  </a:lnTo>
                  <a:lnTo>
                    <a:pt x="1566" y="1117"/>
                  </a:lnTo>
                  <a:lnTo>
                    <a:pt x="1582" y="1093"/>
                  </a:lnTo>
                  <a:lnTo>
                    <a:pt x="1603" y="1072"/>
                  </a:lnTo>
                  <a:lnTo>
                    <a:pt x="1628" y="1055"/>
                  </a:lnTo>
                  <a:lnTo>
                    <a:pt x="1653" y="1043"/>
                  </a:lnTo>
                  <a:lnTo>
                    <a:pt x="1681" y="1037"/>
                  </a:lnTo>
                  <a:lnTo>
                    <a:pt x="1709" y="1036"/>
                  </a:lnTo>
                  <a:lnTo>
                    <a:pt x="1738" y="1039"/>
                  </a:lnTo>
                  <a:lnTo>
                    <a:pt x="1765" y="1048"/>
                  </a:lnTo>
                  <a:lnTo>
                    <a:pt x="2014" y="838"/>
                  </a:lnTo>
                  <a:lnTo>
                    <a:pt x="1027" y="799"/>
                  </a:lnTo>
                  <a:close/>
                  <a:moveTo>
                    <a:pt x="340" y="0"/>
                  </a:moveTo>
                  <a:lnTo>
                    <a:pt x="340" y="0"/>
                  </a:lnTo>
                  <a:lnTo>
                    <a:pt x="962" y="725"/>
                  </a:lnTo>
                  <a:lnTo>
                    <a:pt x="2097" y="769"/>
                  </a:lnTo>
                  <a:lnTo>
                    <a:pt x="2207" y="677"/>
                  </a:lnTo>
                  <a:lnTo>
                    <a:pt x="2211" y="656"/>
                  </a:lnTo>
                  <a:lnTo>
                    <a:pt x="2217" y="636"/>
                  </a:lnTo>
                  <a:lnTo>
                    <a:pt x="2230" y="617"/>
                  </a:lnTo>
                  <a:lnTo>
                    <a:pt x="2245" y="602"/>
                  </a:lnTo>
                  <a:lnTo>
                    <a:pt x="2263" y="589"/>
                  </a:lnTo>
                  <a:lnTo>
                    <a:pt x="2284" y="581"/>
                  </a:lnTo>
                  <a:lnTo>
                    <a:pt x="2305" y="578"/>
                  </a:lnTo>
                  <a:lnTo>
                    <a:pt x="2327" y="578"/>
                  </a:lnTo>
                  <a:lnTo>
                    <a:pt x="2431" y="491"/>
                  </a:lnTo>
                  <a:lnTo>
                    <a:pt x="2434" y="470"/>
                  </a:lnTo>
                  <a:lnTo>
                    <a:pt x="2441" y="450"/>
                  </a:lnTo>
                  <a:lnTo>
                    <a:pt x="2453" y="432"/>
                  </a:lnTo>
                  <a:lnTo>
                    <a:pt x="2468" y="415"/>
                  </a:lnTo>
                  <a:lnTo>
                    <a:pt x="2487" y="403"/>
                  </a:lnTo>
                  <a:lnTo>
                    <a:pt x="2507" y="394"/>
                  </a:lnTo>
                  <a:lnTo>
                    <a:pt x="2528" y="391"/>
                  </a:lnTo>
                  <a:lnTo>
                    <a:pt x="2550" y="391"/>
                  </a:lnTo>
                  <a:lnTo>
                    <a:pt x="2684" y="278"/>
                  </a:lnTo>
                  <a:lnTo>
                    <a:pt x="2777" y="387"/>
                  </a:lnTo>
                  <a:lnTo>
                    <a:pt x="2643" y="499"/>
                  </a:lnTo>
                  <a:lnTo>
                    <a:pt x="2641" y="519"/>
                  </a:lnTo>
                  <a:lnTo>
                    <a:pt x="2633" y="540"/>
                  </a:lnTo>
                  <a:lnTo>
                    <a:pt x="2622" y="559"/>
                  </a:lnTo>
                  <a:lnTo>
                    <a:pt x="2605" y="575"/>
                  </a:lnTo>
                  <a:lnTo>
                    <a:pt x="2587" y="588"/>
                  </a:lnTo>
                  <a:lnTo>
                    <a:pt x="2566" y="595"/>
                  </a:lnTo>
                  <a:lnTo>
                    <a:pt x="2545" y="600"/>
                  </a:lnTo>
                  <a:lnTo>
                    <a:pt x="2523" y="599"/>
                  </a:lnTo>
                  <a:lnTo>
                    <a:pt x="2420" y="685"/>
                  </a:lnTo>
                  <a:lnTo>
                    <a:pt x="2417" y="706"/>
                  </a:lnTo>
                  <a:lnTo>
                    <a:pt x="2410" y="727"/>
                  </a:lnTo>
                  <a:lnTo>
                    <a:pt x="2399" y="745"/>
                  </a:lnTo>
                  <a:lnTo>
                    <a:pt x="2382" y="761"/>
                  </a:lnTo>
                  <a:lnTo>
                    <a:pt x="2363" y="774"/>
                  </a:lnTo>
                  <a:lnTo>
                    <a:pt x="2342" y="782"/>
                  </a:lnTo>
                  <a:lnTo>
                    <a:pt x="2321" y="786"/>
                  </a:lnTo>
                  <a:lnTo>
                    <a:pt x="2300" y="785"/>
                  </a:lnTo>
                  <a:lnTo>
                    <a:pt x="2191" y="876"/>
                  </a:lnTo>
                  <a:lnTo>
                    <a:pt x="2048" y="1987"/>
                  </a:lnTo>
                  <a:lnTo>
                    <a:pt x="2635" y="2670"/>
                  </a:lnTo>
                  <a:lnTo>
                    <a:pt x="2542" y="2711"/>
                  </a:lnTo>
                  <a:lnTo>
                    <a:pt x="2446" y="2748"/>
                  </a:lnTo>
                  <a:lnTo>
                    <a:pt x="2348" y="2778"/>
                  </a:lnTo>
                  <a:lnTo>
                    <a:pt x="2247" y="2803"/>
                  </a:lnTo>
                  <a:lnTo>
                    <a:pt x="2147" y="2821"/>
                  </a:lnTo>
                  <a:lnTo>
                    <a:pt x="2045" y="2833"/>
                  </a:lnTo>
                  <a:lnTo>
                    <a:pt x="1942" y="2841"/>
                  </a:lnTo>
                  <a:lnTo>
                    <a:pt x="1839" y="2843"/>
                  </a:lnTo>
                  <a:lnTo>
                    <a:pt x="1737" y="2839"/>
                  </a:lnTo>
                  <a:lnTo>
                    <a:pt x="1633" y="2830"/>
                  </a:lnTo>
                  <a:lnTo>
                    <a:pt x="1532" y="2816"/>
                  </a:lnTo>
                  <a:lnTo>
                    <a:pt x="1429" y="2796"/>
                  </a:lnTo>
                  <a:lnTo>
                    <a:pt x="1329" y="2771"/>
                  </a:lnTo>
                  <a:lnTo>
                    <a:pt x="1230" y="2740"/>
                  </a:lnTo>
                  <a:lnTo>
                    <a:pt x="1133" y="2705"/>
                  </a:lnTo>
                  <a:lnTo>
                    <a:pt x="1037" y="2664"/>
                  </a:lnTo>
                  <a:lnTo>
                    <a:pt x="944" y="2619"/>
                  </a:lnTo>
                  <a:lnTo>
                    <a:pt x="853" y="2569"/>
                  </a:lnTo>
                  <a:lnTo>
                    <a:pt x="765" y="2513"/>
                  </a:lnTo>
                  <a:lnTo>
                    <a:pt x="680" y="2452"/>
                  </a:lnTo>
                  <a:lnTo>
                    <a:pt x="599" y="2387"/>
                  </a:lnTo>
                  <a:lnTo>
                    <a:pt x="134" y="2767"/>
                  </a:lnTo>
                  <a:lnTo>
                    <a:pt x="135" y="3203"/>
                  </a:lnTo>
                  <a:lnTo>
                    <a:pt x="2495" y="3203"/>
                  </a:lnTo>
                  <a:lnTo>
                    <a:pt x="2495" y="3265"/>
                  </a:lnTo>
                  <a:lnTo>
                    <a:pt x="51" y="3265"/>
                  </a:lnTo>
                  <a:lnTo>
                    <a:pt x="51" y="2719"/>
                  </a:lnTo>
                  <a:lnTo>
                    <a:pt x="526" y="2315"/>
                  </a:lnTo>
                  <a:lnTo>
                    <a:pt x="478" y="2267"/>
                  </a:lnTo>
                  <a:lnTo>
                    <a:pt x="434" y="2215"/>
                  </a:lnTo>
                  <a:lnTo>
                    <a:pt x="367" y="2134"/>
                  </a:lnTo>
                  <a:lnTo>
                    <a:pt x="307" y="2049"/>
                  </a:lnTo>
                  <a:lnTo>
                    <a:pt x="251" y="1962"/>
                  </a:lnTo>
                  <a:lnTo>
                    <a:pt x="201" y="1874"/>
                  </a:lnTo>
                  <a:lnTo>
                    <a:pt x="157" y="1782"/>
                  </a:lnTo>
                  <a:lnTo>
                    <a:pt x="118" y="1690"/>
                  </a:lnTo>
                  <a:lnTo>
                    <a:pt x="85" y="1596"/>
                  </a:lnTo>
                  <a:lnTo>
                    <a:pt x="57" y="1501"/>
                  </a:lnTo>
                  <a:lnTo>
                    <a:pt x="35" y="1405"/>
                  </a:lnTo>
                  <a:lnTo>
                    <a:pt x="18" y="1308"/>
                  </a:lnTo>
                  <a:lnTo>
                    <a:pt x="7" y="1210"/>
                  </a:lnTo>
                  <a:lnTo>
                    <a:pt x="0" y="1112"/>
                  </a:lnTo>
                  <a:lnTo>
                    <a:pt x="0" y="1015"/>
                  </a:lnTo>
                  <a:lnTo>
                    <a:pt x="4" y="917"/>
                  </a:lnTo>
                  <a:lnTo>
                    <a:pt x="14" y="820"/>
                  </a:lnTo>
                  <a:lnTo>
                    <a:pt x="29" y="724"/>
                  </a:lnTo>
                  <a:lnTo>
                    <a:pt x="50" y="628"/>
                  </a:lnTo>
                  <a:lnTo>
                    <a:pt x="76" y="533"/>
                  </a:lnTo>
                  <a:lnTo>
                    <a:pt x="107" y="439"/>
                  </a:lnTo>
                  <a:lnTo>
                    <a:pt x="143" y="348"/>
                  </a:lnTo>
                  <a:lnTo>
                    <a:pt x="184" y="258"/>
                  </a:lnTo>
                  <a:lnTo>
                    <a:pt x="231" y="169"/>
                  </a:lnTo>
                  <a:lnTo>
                    <a:pt x="283" y="83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rgbClr val="0070C0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Freeform 77">
              <a:extLst>
                <a:ext uri="{FF2B5EF4-FFF2-40B4-BE49-F238E27FC236}">
                  <a16:creationId xmlns:a16="http://schemas.microsoft.com/office/drawing/2014/main" id="{38F1EE12-649C-E44B-B495-5CB670E22D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24078" y="4425215"/>
              <a:ext cx="1176772" cy="1080109"/>
            </a:xfrm>
            <a:custGeom>
              <a:avLst/>
              <a:gdLst>
                <a:gd name="T0" fmla="*/ 1293 w 3360"/>
                <a:gd name="T1" fmla="*/ 1831 h 3082"/>
                <a:gd name="T2" fmla="*/ 1353 w 3360"/>
                <a:gd name="T3" fmla="*/ 1900 h 3082"/>
                <a:gd name="T4" fmla="*/ 1427 w 3360"/>
                <a:gd name="T5" fmla="*/ 1956 h 3082"/>
                <a:gd name="T6" fmla="*/ 1512 w 3360"/>
                <a:gd name="T7" fmla="*/ 1996 h 3082"/>
                <a:gd name="T8" fmla="*/ 1606 w 3360"/>
                <a:gd name="T9" fmla="*/ 2016 h 3082"/>
                <a:gd name="T10" fmla="*/ 1704 w 3360"/>
                <a:gd name="T11" fmla="*/ 2016 h 3082"/>
                <a:gd name="T12" fmla="*/ 1798 w 3360"/>
                <a:gd name="T13" fmla="*/ 1996 h 3082"/>
                <a:gd name="T14" fmla="*/ 1883 w 3360"/>
                <a:gd name="T15" fmla="*/ 1956 h 3082"/>
                <a:gd name="T16" fmla="*/ 1957 w 3360"/>
                <a:gd name="T17" fmla="*/ 1900 h 3082"/>
                <a:gd name="T18" fmla="*/ 2018 w 3360"/>
                <a:gd name="T19" fmla="*/ 1831 h 3082"/>
                <a:gd name="T20" fmla="*/ 1268 w 3360"/>
                <a:gd name="T21" fmla="*/ 1791 h 3082"/>
                <a:gd name="T22" fmla="*/ 2178 w 3360"/>
                <a:gd name="T23" fmla="*/ 1481 h 3082"/>
                <a:gd name="T24" fmla="*/ 2253 w 3360"/>
                <a:gd name="T25" fmla="*/ 1494 h 3082"/>
                <a:gd name="T26" fmla="*/ 2318 w 3360"/>
                <a:gd name="T27" fmla="*/ 1527 h 3082"/>
                <a:gd name="T28" fmla="*/ 2370 w 3360"/>
                <a:gd name="T29" fmla="*/ 1579 h 3082"/>
                <a:gd name="T30" fmla="*/ 2404 w 3360"/>
                <a:gd name="T31" fmla="*/ 1644 h 3082"/>
                <a:gd name="T32" fmla="*/ 2416 w 3360"/>
                <a:gd name="T33" fmla="*/ 1720 h 3082"/>
                <a:gd name="T34" fmla="*/ 2413 w 3360"/>
                <a:gd name="T35" fmla="*/ 1914 h 3082"/>
                <a:gd name="T36" fmla="*/ 2392 w 3360"/>
                <a:gd name="T37" fmla="*/ 2058 h 3082"/>
                <a:gd name="T38" fmla="*/ 2348 w 3360"/>
                <a:gd name="T39" fmla="*/ 2196 h 3082"/>
                <a:gd name="T40" fmla="*/ 2284 w 3360"/>
                <a:gd name="T41" fmla="*/ 2326 h 3082"/>
                <a:gd name="T42" fmla="*/ 1989 w 3360"/>
                <a:gd name="T43" fmla="*/ 2754 h 3082"/>
                <a:gd name="T44" fmla="*/ 1351 w 3360"/>
                <a:gd name="T45" fmla="*/ 3082 h 3082"/>
                <a:gd name="T46" fmla="*/ 1095 w 3360"/>
                <a:gd name="T47" fmla="*/ 2387 h 3082"/>
                <a:gd name="T48" fmla="*/ 1021 w 3360"/>
                <a:gd name="T49" fmla="*/ 2262 h 3082"/>
                <a:gd name="T50" fmla="*/ 967 w 3360"/>
                <a:gd name="T51" fmla="*/ 2127 h 3082"/>
                <a:gd name="T52" fmla="*/ 934 w 3360"/>
                <a:gd name="T53" fmla="*/ 1987 h 3082"/>
                <a:gd name="T54" fmla="*/ 923 w 3360"/>
                <a:gd name="T55" fmla="*/ 1841 h 3082"/>
                <a:gd name="T56" fmla="*/ 927 w 3360"/>
                <a:gd name="T57" fmla="*/ 1681 h 3082"/>
                <a:gd name="T58" fmla="*/ 950 w 3360"/>
                <a:gd name="T59" fmla="*/ 1611 h 3082"/>
                <a:gd name="T60" fmla="*/ 993 w 3360"/>
                <a:gd name="T61" fmla="*/ 1552 h 3082"/>
                <a:gd name="T62" fmla="*/ 1052 w 3360"/>
                <a:gd name="T63" fmla="*/ 1508 h 3082"/>
                <a:gd name="T64" fmla="*/ 1122 w 3360"/>
                <a:gd name="T65" fmla="*/ 1484 h 3082"/>
                <a:gd name="T66" fmla="*/ 2728 w 3360"/>
                <a:gd name="T67" fmla="*/ 1387 h 3082"/>
                <a:gd name="T68" fmla="*/ 2933 w 3360"/>
                <a:gd name="T69" fmla="*/ 1994 h 3082"/>
                <a:gd name="T70" fmla="*/ 2728 w 3360"/>
                <a:gd name="T71" fmla="*/ 1387 h 3082"/>
                <a:gd name="T72" fmla="*/ 621 w 3360"/>
                <a:gd name="T73" fmla="*/ 1372 h 3082"/>
                <a:gd name="T74" fmla="*/ 415 w 3360"/>
                <a:gd name="T75" fmla="*/ 1980 h 3082"/>
                <a:gd name="T76" fmla="*/ 3055 w 3360"/>
                <a:gd name="T77" fmla="*/ 1276 h 3082"/>
                <a:gd name="T78" fmla="*/ 3360 w 3360"/>
                <a:gd name="T79" fmla="*/ 1387 h 3082"/>
                <a:gd name="T80" fmla="*/ 3055 w 3360"/>
                <a:gd name="T81" fmla="*/ 1276 h 3082"/>
                <a:gd name="T82" fmla="*/ 305 w 3360"/>
                <a:gd name="T83" fmla="*/ 1276 h 3082"/>
                <a:gd name="T84" fmla="*/ 0 w 3360"/>
                <a:gd name="T85" fmla="*/ 1387 h 3082"/>
                <a:gd name="T86" fmla="*/ 2728 w 3360"/>
                <a:gd name="T87" fmla="*/ 0 h 3082"/>
                <a:gd name="T88" fmla="*/ 2956 w 3360"/>
                <a:gd name="T89" fmla="*/ 1276 h 3082"/>
                <a:gd name="T90" fmla="*/ 2728 w 3360"/>
                <a:gd name="T91" fmla="*/ 0 h 3082"/>
                <a:gd name="T92" fmla="*/ 2635 w 3360"/>
                <a:gd name="T93" fmla="*/ 0 h 3082"/>
                <a:gd name="T94" fmla="*/ 2519 w 3360"/>
                <a:gd name="T95" fmla="*/ 1276 h 3082"/>
                <a:gd name="T96" fmla="*/ 2300 w 3360"/>
                <a:gd name="T97" fmla="*/ 0 h 3082"/>
                <a:gd name="T98" fmla="*/ 2389 w 3360"/>
                <a:gd name="T99" fmla="*/ 1276 h 3082"/>
                <a:gd name="T100" fmla="*/ 2300 w 3360"/>
                <a:gd name="T101" fmla="*/ 0 h 3082"/>
                <a:gd name="T102" fmla="*/ 2077 w 3360"/>
                <a:gd name="T103" fmla="*/ 0 h 3082"/>
                <a:gd name="T104" fmla="*/ 1723 w 3360"/>
                <a:gd name="T105" fmla="*/ 1276 h 3082"/>
                <a:gd name="T106" fmla="*/ 1393 w 3360"/>
                <a:gd name="T107" fmla="*/ 0 h 3082"/>
                <a:gd name="T108" fmla="*/ 1544 w 3360"/>
                <a:gd name="T109" fmla="*/ 1276 h 3082"/>
                <a:gd name="T110" fmla="*/ 1393 w 3360"/>
                <a:gd name="T111" fmla="*/ 0 h 3082"/>
                <a:gd name="T112" fmla="*/ 1151 w 3360"/>
                <a:gd name="T113" fmla="*/ 0 h 3082"/>
                <a:gd name="T114" fmla="*/ 848 w 3360"/>
                <a:gd name="T115" fmla="*/ 1276 h 3082"/>
                <a:gd name="T116" fmla="*/ 411 w 3360"/>
                <a:gd name="T117" fmla="*/ 0 h 3082"/>
                <a:gd name="T118" fmla="*/ 625 w 3360"/>
                <a:gd name="T119" fmla="*/ 1276 h 3082"/>
                <a:gd name="T120" fmla="*/ 411 w 3360"/>
                <a:gd name="T121" fmla="*/ 0 h 30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360" h="3082">
                  <a:moveTo>
                    <a:pt x="1268" y="1791"/>
                  </a:moveTo>
                  <a:lnTo>
                    <a:pt x="1293" y="1831"/>
                  </a:lnTo>
                  <a:lnTo>
                    <a:pt x="1322" y="1867"/>
                  </a:lnTo>
                  <a:lnTo>
                    <a:pt x="1353" y="1900"/>
                  </a:lnTo>
                  <a:lnTo>
                    <a:pt x="1389" y="1930"/>
                  </a:lnTo>
                  <a:lnTo>
                    <a:pt x="1427" y="1956"/>
                  </a:lnTo>
                  <a:lnTo>
                    <a:pt x="1469" y="1978"/>
                  </a:lnTo>
                  <a:lnTo>
                    <a:pt x="1512" y="1996"/>
                  </a:lnTo>
                  <a:lnTo>
                    <a:pt x="1558" y="2008"/>
                  </a:lnTo>
                  <a:lnTo>
                    <a:pt x="1606" y="2016"/>
                  </a:lnTo>
                  <a:lnTo>
                    <a:pt x="1656" y="2019"/>
                  </a:lnTo>
                  <a:lnTo>
                    <a:pt x="1704" y="2016"/>
                  </a:lnTo>
                  <a:lnTo>
                    <a:pt x="1752" y="2008"/>
                  </a:lnTo>
                  <a:lnTo>
                    <a:pt x="1798" y="1996"/>
                  </a:lnTo>
                  <a:lnTo>
                    <a:pt x="1842" y="1978"/>
                  </a:lnTo>
                  <a:lnTo>
                    <a:pt x="1883" y="1956"/>
                  </a:lnTo>
                  <a:lnTo>
                    <a:pt x="1921" y="1930"/>
                  </a:lnTo>
                  <a:lnTo>
                    <a:pt x="1957" y="1900"/>
                  </a:lnTo>
                  <a:lnTo>
                    <a:pt x="1989" y="1867"/>
                  </a:lnTo>
                  <a:lnTo>
                    <a:pt x="2018" y="1831"/>
                  </a:lnTo>
                  <a:lnTo>
                    <a:pt x="2042" y="1791"/>
                  </a:lnTo>
                  <a:lnTo>
                    <a:pt x="1268" y="1791"/>
                  </a:lnTo>
                  <a:close/>
                  <a:moveTo>
                    <a:pt x="1161" y="1481"/>
                  </a:moveTo>
                  <a:lnTo>
                    <a:pt x="2178" y="1481"/>
                  </a:lnTo>
                  <a:lnTo>
                    <a:pt x="2217" y="1484"/>
                  </a:lnTo>
                  <a:lnTo>
                    <a:pt x="2253" y="1494"/>
                  </a:lnTo>
                  <a:lnTo>
                    <a:pt x="2288" y="1508"/>
                  </a:lnTo>
                  <a:lnTo>
                    <a:pt x="2318" y="1527"/>
                  </a:lnTo>
                  <a:lnTo>
                    <a:pt x="2347" y="1552"/>
                  </a:lnTo>
                  <a:lnTo>
                    <a:pt x="2370" y="1579"/>
                  </a:lnTo>
                  <a:lnTo>
                    <a:pt x="2390" y="1611"/>
                  </a:lnTo>
                  <a:lnTo>
                    <a:pt x="2404" y="1644"/>
                  </a:lnTo>
                  <a:lnTo>
                    <a:pt x="2413" y="1681"/>
                  </a:lnTo>
                  <a:lnTo>
                    <a:pt x="2416" y="1720"/>
                  </a:lnTo>
                  <a:lnTo>
                    <a:pt x="2416" y="1841"/>
                  </a:lnTo>
                  <a:lnTo>
                    <a:pt x="2413" y="1914"/>
                  </a:lnTo>
                  <a:lnTo>
                    <a:pt x="2405" y="1987"/>
                  </a:lnTo>
                  <a:lnTo>
                    <a:pt x="2392" y="2058"/>
                  </a:lnTo>
                  <a:lnTo>
                    <a:pt x="2372" y="2127"/>
                  </a:lnTo>
                  <a:lnTo>
                    <a:pt x="2348" y="2196"/>
                  </a:lnTo>
                  <a:lnTo>
                    <a:pt x="2318" y="2262"/>
                  </a:lnTo>
                  <a:lnTo>
                    <a:pt x="2284" y="2326"/>
                  </a:lnTo>
                  <a:lnTo>
                    <a:pt x="2244" y="2387"/>
                  </a:lnTo>
                  <a:lnTo>
                    <a:pt x="1989" y="2754"/>
                  </a:lnTo>
                  <a:lnTo>
                    <a:pt x="1989" y="3082"/>
                  </a:lnTo>
                  <a:lnTo>
                    <a:pt x="1351" y="3082"/>
                  </a:lnTo>
                  <a:lnTo>
                    <a:pt x="1351" y="2754"/>
                  </a:lnTo>
                  <a:lnTo>
                    <a:pt x="1095" y="2387"/>
                  </a:lnTo>
                  <a:lnTo>
                    <a:pt x="1056" y="2326"/>
                  </a:lnTo>
                  <a:lnTo>
                    <a:pt x="1021" y="2262"/>
                  </a:lnTo>
                  <a:lnTo>
                    <a:pt x="992" y="2196"/>
                  </a:lnTo>
                  <a:lnTo>
                    <a:pt x="967" y="2127"/>
                  </a:lnTo>
                  <a:lnTo>
                    <a:pt x="948" y="2058"/>
                  </a:lnTo>
                  <a:lnTo>
                    <a:pt x="934" y="1987"/>
                  </a:lnTo>
                  <a:lnTo>
                    <a:pt x="926" y="1914"/>
                  </a:lnTo>
                  <a:lnTo>
                    <a:pt x="923" y="1841"/>
                  </a:lnTo>
                  <a:lnTo>
                    <a:pt x="923" y="1720"/>
                  </a:lnTo>
                  <a:lnTo>
                    <a:pt x="927" y="1681"/>
                  </a:lnTo>
                  <a:lnTo>
                    <a:pt x="935" y="1644"/>
                  </a:lnTo>
                  <a:lnTo>
                    <a:pt x="950" y="1611"/>
                  </a:lnTo>
                  <a:lnTo>
                    <a:pt x="969" y="1579"/>
                  </a:lnTo>
                  <a:lnTo>
                    <a:pt x="993" y="1552"/>
                  </a:lnTo>
                  <a:lnTo>
                    <a:pt x="1020" y="1527"/>
                  </a:lnTo>
                  <a:lnTo>
                    <a:pt x="1052" y="1508"/>
                  </a:lnTo>
                  <a:lnTo>
                    <a:pt x="1085" y="1494"/>
                  </a:lnTo>
                  <a:lnTo>
                    <a:pt x="1122" y="1484"/>
                  </a:lnTo>
                  <a:lnTo>
                    <a:pt x="1161" y="1481"/>
                  </a:lnTo>
                  <a:close/>
                  <a:moveTo>
                    <a:pt x="2728" y="1387"/>
                  </a:moveTo>
                  <a:lnTo>
                    <a:pt x="2933" y="1387"/>
                  </a:lnTo>
                  <a:lnTo>
                    <a:pt x="2933" y="1994"/>
                  </a:lnTo>
                  <a:lnTo>
                    <a:pt x="2728" y="1994"/>
                  </a:lnTo>
                  <a:lnTo>
                    <a:pt x="2728" y="1387"/>
                  </a:lnTo>
                  <a:close/>
                  <a:moveTo>
                    <a:pt x="415" y="1372"/>
                  </a:moveTo>
                  <a:lnTo>
                    <a:pt x="621" y="1372"/>
                  </a:lnTo>
                  <a:lnTo>
                    <a:pt x="621" y="1980"/>
                  </a:lnTo>
                  <a:lnTo>
                    <a:pt x="415" y="1980"/>
                  </a:lnTo>
                  <a:lnTo>
                    <a:pt x="415" y="1372"/>
                  </a:lnTo>
                  <a:close/>
                  <a:moveTo>
                    <a:pt x="3055" y="1276"/>
                  </a:moveTo>
                  <a:lnTo>
                    <a:pt x="3360" y="1276"/>
                  </a:lnTo>
                  <a:lnTo>
                    <a:pt x="3360" y="1387"/>
                  </a:lnTo>
                  <a:lnTo>
                    <a:pt x="3055" y="1387"/>
                  </a:lnTo>
                  <a:lnTo>
                    <a:pt x="3055" y="1276"/>
                  </a:lnTo>
                  <a:close/>
                  <a:moveTo>
                    <a:pt x="0" y="1276"/>
                  </a:moveTo>
                  <a:lnTo>
                    <a:pt x="305" y="1276"/>
                  </a:lnTo>
                  <a:lnTo>
                    <a:pt x="305" y="1387"/>
                  </a:lnTo>
                  <a:lnTo>
                    <a:pt x="0" y="1387"/>
                  </a:lnTo>
                  <a:lnTo>
                    <a:pt x="0" y="1276"/>
                  </a:lnTo>
                  <a:close/>
                  <a:moveTo>
                    <a:pt x="2728" y="0"/>
                  </a:moveTo>
                  <a:lnTo>
                    <a:pt x="2956" y="0"/>
                  </a:lnTo>
                  <a:lnTo>
                    <a:pt x="2956" y="1276"/>
                  </a:lnTo>
                  <a:lnTo>
                    <a:pt x="2728" y="1276"/>
                  </a:lnTo>
                  <a:lnTo>
                    <a:pt x="2728" y="0"/>
                  </a:lnTo>
                  <a:close/>
                  <a:moveTo>
                    <a:pt x="2519" y="0"/>
                  </a:moveTo>
                  <a:lnTo>
                    <a:pt x="2635" y="0"/>
                  </a:lnTo>
                  <a:lnTo>
                    <a:pt x="2635" y="1276"/>
                  </a:lnTo>
                  <a:lnTo>
                    <a:pt x="2519" y="1276"/>
                  </a:lnTo>
                  <a:lnTo>
                    <a:pt x="2519" y="0"/>
                  </a:lnTo>
                  <a:close/>
                  <a:moveTo>
                    <a:pt x="2300" y="0"/>
                  </a:moveTo>
                  <a:lnTo>
                    <a:pt x="2389" y="0"/>
                  </a:lnTo>
                  <a:lnTo>
                    <a:pt x="2389" y="1276"/>
                  </a:lnTo>
                  <a:lnTo>
                    <a:pt x="2300" y="1276"/>
                  </a:lnTo>
                  <a:lnTo>
                    <a:pt x="2300" y="0"/>
                  </a:lnTo>
                  <a:close/>
                  <a:moveTo>
                    <a:pt x="1723" y="0"/>
                  </a:moveTo>
                  <a:lnTo>
                    <a:pt x="2077" y="0"/>
                  </a:lnTo>
                  <a:lnTo>
                    <a:pt x="2077" y="1276"/>
                  </a:lnTo>
                  <a:lnTo>
                    <a:pt x="1723" y="1276"/>
                  </a:lnTo>
                  <a:lnTo>
                    <a:pt x="1723" y="0"/>
                  </a:lnTo>
                  <a:close/>
                  <a:moveTo>
                    <a:pt x="1393" y="0"/>
                  </a:moveTo>
                  <a:lnTo>
                    <a:pt x="1544" y="0"/>
                  </a:lnTo>
                  <a:lnTo>
                    <a:pt x="1544" y="1276"/>
                  </a:lnTo>
                  <a:lnTo>
                    <a:pt x="1393" y="1276"/>
                  </a:lnTo>
                  <a:lnTo>
                    <a:pt x="1393" y="0"/>
                  </a:lnTo>
                  <a:close/>
                  <a:moveTo>
                    <a:pt x="848" y="0"/>
                  </a:moveTo>
                  <a:lnTo>
                    <a:pt x="1151" y="0"/>
                  </a:lnTo>
                  <a:lnTo>
                    <a:pt x="1151" y="1276"/>
                  </a:lnTo>
                  <a:lnTo>
                    <a:pt x="848" y="1276"/>
                  </a:lnTo>
                  <a:lnTo>
                    <a:pt x="848" y="0"/>
                  </a:lnTo>
                  <a:close/>
                  <a:moveTo>
                    <a:pt x="411" y="0"/>
                  </a:moveTo>
                  <a:lnTo>
                    <a:pt x="625" y="0"/>
                  </a:lnTo>
                  <a:lnTo>
                    <a:pt x="625" y="1276"/>
                  </a:lnTo>
                  <a:lnTo>
                    <a:pt x="411" y="1276"/>
                  </a:lnTo>
                  <a:lnTo>
                    <a:pt x="411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Freeform 82">
              <a:extLst>
                <a:ext uri="{FF2B5EF4-FFF2-40B4-BE49-F238E27FC236}">
                  <a16:creationId xmlns:a16="http://schemas.microsoft.com/office/drawing/2014/main" id="{8EF2895C-EE7A-D641-B72C-5A112F3FDF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63550" y="5280277"/>
              <a:ext cx="875440" cy="860303"/>
            </a:xfrm>
            <a:custGeom>
              <a:avLst/>
              <a:gdLst>
                <a:gd name="T0" fmla="*/ 2832 w 3469"/>
                <a:gd name="T1" fmla="*/ 1929 h 3407"/>
                <a:gd name="T2" fmla="*/ 2734 w 3469"/>
                <a:gd name="T3" fmla="*/ 2146 h 3407"/>
                <a:gd name="T4" fmla="*/ 2832 w 3469"/>
                <a:gd name="T5" fmla="*/ 2362 h 3407"/>
                <a:gd name="T6" fmla="*/ 3063 w 3469"/>
                <a:gd name="T7" fmla="*/ 2429 h 3407"/>
                <a:gd name="T8" fmla="*/ 3260 w 3469"/>
                <a:gd name="T9" fmla="*/ 2302 h 3407"/>
                <a:gd name="T10" fmla="*/ 3294 w 3469"/>
                <a:gd name="T11" fmla="*/ 2062 h 3407"/>
                <a:gd name="T12" fmla="*/ 3141 w 3469"/>
                <a:gd name="T13" fmla="*/ 1886 h 3407"/>
                <a:gd name="T14" fmla="*/ 2937 w 3469"/>
                <a:gd name="T15" fmla="*/ 1156 h 3407"/>
                <a:gd name="T16" fmla="*/ 2760 w 3469"/>
                <a:gd name="T17" fmla="*/ 1309 h 3407"/>
                <a:gd name="T18" fmla="*/ 2760 w 3469"/>
                <a:gd name="T19" fmla="*/ 1551 h 3407"/>
                <a:gd name="T20" fmla="*/ 2937 w 3469"/>
                <a:gd name="T21" fmla="*/ 1704 h 3407"/>
                <a:gd name="T22" fmla="*/ 3176 w 3469"/>
                <a:gd name="T23" fmla="*/ 1671 h 3407"/>
                <a:gd name="T24" fmla="*/ 3303 w 3469"/>
                <a:gd name="T25" fmla="*/ 1472 h 3407"/>
                <a:gd name="T26" fmla="*/ 3236 w 3469"/>
                <a:gd name="T27" fmla="*/ 1243 h 3407"/>
                <a:gd name="T28" fmla="*/ 3020 w 3469"/>
                <a:gd name="T29" fmla="*/ 1144 h 3407"/>
                <a:gd name="T30" fmla="*/ 418 w 3469"/>
                <a:gd name="T31" fmla="*/ 1188 h 3407"/>
                <a:gd name="T32" fmla="*/ 318 w 3469"/>
                <a:gd name="T33" fmla="*/ 1391 h 3407"/>
                <a:gd name="T34" fmla="*/ 351 w 3469"/>
                <a:gd name="T35" fmla="*/ 3012 h 3407"/>
                <a:gd name="T36" fmla="*/ 513 w 3469"/>
                <a:gd name="T37" fmla="*/ 3158 h 3407"/>
                <a:gd name="T38" fmla="*/ 2428 w 3469"/>
                <a:gd name="T39" fmla="*/ 3139 h 3407"/>
                <a:gd name="T40" fmla="*/ 2590 w 3469"/>
                <a:gd name="T41" fmla="*/ 2946 h 3407"/>
                <a:gd name="T42" fmla="*/ 2573 w 3469"/>
                <a:gd name="T43" fmla="*/ 1305 h 3407"/>
                <a:gd name="T44" fmla="*/ 2388 w 3469"/>
                <a:gd name="T45" fmla="*/ 1135 h 3407"/>
                <a:gd name="T46" fmla="*/ 1073 w 3469"/>
                <a:gd name="T47" fmla="*/ 10 h 3407"/>
                <a:gd name="T48" fmla="*/ 1160 w 3469"/>
                <a:gd name="T49" fmla="*/ 142 h 3407"/>
                <a:gd name="T50" fmla="*/ 1189 w 3469"/>
                <a:gd name="T51" fmla="*/ 228 h 3407"/>
                <a:gd name="T52" fmla="*/ 1624 w 3469"/>
                <a:gd name="T53" fmla="*/ 758 h 3407"/>
                <a:gd name="T54" fmla="*/ 1716 w 3469"/>
                <a:gd name="T55" fmla="*/ 850 h 3407"/>
                <a:gd name="T56" fmla="*/ 1773 w 3469"/>
                <a:gd name="T57" fmla="*/ 829 h 3407"/>
                <a:gd name="T58" fmla="*/ 2214 w 3469"/>
                <a:gd name="T59" fmla="*/ 312 h 3407"/>
                <a:gd name="T60" fmla="*/ 2297 w 3469"/>
                <a:gd name="T61" fmla="*/ 196 h 3407"/>
                <a:gd name="T62" fmla="*/ 2307 w 3469"/>
                <a:gd name="T63" fmla="*/ 113 h 3407"/>
                <a:gd name="T64" fmla="*/ 2419 w 3469"/>
                <a:gd name="T65" fmla="*/ 3 h 3407"/>
                <a:gd name="T66" fmla="*/ 2566 w 3469"/>
                <a:gd name="T67" fmla="*/ 63 h 3407"/>
                <a:gd name="T68" fmla="*/ 2566 w 3469"/>
                <a:gd name="T69" fmla="*/ 224 h 3407"/>
                <a:gd name="T70" fmla="*/ 2444 w 3469"/>
                <a:gd name="T71" fmla="*/ 287 h 3407"/>
                <a:gd name="T72" fmla="*/ 2406 w 3469"/>
                <a:gd name="T73" fmla="*/ 315 h 3407"/>
                <a:gd name="T74" fmla="*/ 2046 w 3469"/>
                <a:gd name="T75" fmla="*/ 749 h 3407"/>
                <a:gd name="T76" fmla="*/ 2029 w 3469"/>
                <a:gd name="T77" fmla="*/ 856 h 3407"/>
                <a:gd name="T78" fmla="*/ 3202 w 3469"/>
                <a:gd name="T79" fmla="*/ 886 h 3407"/>
                <a:gd name="T80" fmla="*/ 3403 w 3469"/>
                <a:gd name="T81" fmla="*/ 979 h 3407"/>
                <a:gd name="T82" fmla="*/ 3469 w 3469"/>
                <a:gd name="T83" fmla="*/ 3148 h 3407"/>
                <a:gd name="T84" fmla="*/ 3376 w 3469"/>
                <a:gd name="T85" fmla="*/ 3336 h 3407"/>
                <a:gd name="T86" fmla="*/ 3163 w 3469"/>
                <a:gd name="T87" fmla="*/ 3407 h 3407"/>
                <a:gd name="T88" fmla="*/ 121 w 3469"/>
                <a:gd name="T89" fmla="*/ 3357 h 3407"/>
                <a:gd name="T90" fmla="*/ 3 w 3469"/>
                <a:gd name="T91" fmla="*/ 3186 h 3407"/>
                <a:gd name="T92" fmla="*/ 43 w 3469"/>
                <a:gd name="T93" fmla="*/ 1006 h 3407"/>
                <a:gd name="T94" fmla="*/ 224 w 3469"/>
                <a:gd name="T95" fmla="*/ 892 h 3407"/>
                <a:gd name="T96" fmla="*/ 1424 w 3469"/>
                <a:gd name="T97" fmla="*/ 867 h 3407"/>
                <a:gd name="T98" fmla="*/ 1433 w 3469"/>
                <a:gd name="T99" fmla="*/ 770 h 3407"/>
                <a:gd name="T100" fmla="*/ 1073 w 3469"/>
                <a:gd name="T101" fmla="*/ 325 h 3407"/>
                <a:gd name="T102" fmla="*/ 1022 w 3469"/>
                <a:gd name="T103" fmla="*/ 285 h 3407"/>
                <a:gd name="T104" fmla="*/ 898 w 3469"/>
                <a:gd name="T105" fmla="*/ 223 h 3407"/>
                <a:gd name="T106" fmla="*/ 898 w 3469"/>
                <a:gd name="T107" fmla="*/ 63 h 3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469" h="3407">
                  <a:moveTo>
                    <a:pt x="3020" y="1860"/>
                  </a:moveTo>
                  <a:lnTo>
                    <a:pt x="2978" y="1863"/>
                  </a:lnTo>
                  <a:lnTo>
                    <a:pt x="2937" y="1871"/>
                  </a:lnTo>
                  <a:lnTo>
                    <a:pt x="2900" y="1886"/>
                  </a:lnTo>
                  <a:lnTo>
                    <a:pt x="2864" y="1906"/>
                  </a:lnTo>
                  <a:lnTo>
                    <a:pt x="2832" y="1929"/>
                  </a:lnTo>
                  <a:lnTo>
                    <a:pt x="2804" y="1958"/>
                  </a:lnTo>
                  <a:lnTo>
                    <a:pt x="2781" y="1989"/>
                  </a:lnTo>
                  <a:lnTo>
                    <a:pt x="2760" y="2025"/>
                  </a:lnTo>
                  <a:lnTo>
                    <a:pt x="2746" y="2062"/>
                  </a:lnTo>
                  <a:lnTo>
                    <a:pt x="2737" y="2103"/>
                  </a:lnTo>
                  <a:lnTo>
                    <a:pt x="2734" y="2146"/>
                  </a:lnTo>
                  <a:lnTo>
                    <a:pt x="2737" y="2188"/>
                  </a:lnTo>
                  <a:lnTo>
                    <a:pt x="2746" y="2229"/>
                  </a:lnTo>
                  <a:lnTo>
                    <a:pt x="2760" y="2266"/>
                  </a:lnTo>
                  <a:lnTo>
                    <a:pt x="2781" y="2302"/>
                  </a:lnTo>
                  <a:lnTo>
                    <a:pt x="2804" y="2334"/>
                  </a:lnTo>
                  <a:lnTo>
                    <a:pt x="2832" y="2362"/>
                  </a:lnTo>
                  <a:lnTo>
                    <a:pt x="2864" y="2386"/>
                  </a:lnTo>
                  <a:lnTo>
                    <a:pt x="2900" y="2406"/>
                  </a:lnTo>
                  <a:lnTo>
                    <a:pt x="2937" y="2420"/>
                  </a:lnTo>
                  <a:lnTo>
                    <a:pt x="2978" y="2429"/>
                  </a:lnTo>
                  <a:lnTo>
                    <a:pt x="3020" y="2431"/>
                  </a:lnTo>
                  <a:lnTo>
                    <a:pt x="3063" y="2429"/>
                  </a:lnTo>
                  <a:lnTo>
                    <a:pt x="3102" y="2420"/>
                  </a:lnTo>
                  <a:lnTo>
                    <a:pt x="3141" y="2406"/>
                  </a:lnTo>
                  <a:lnTo>
                    <a:pt x="3176" y="2385"/>
                  </a:lnTo>
                  <a:lnTo>
                    <a:pt x="3207" y="2362"/>
                  </a:lnTo>
                  <a:lnTo>
                    <a:pt x="3236" y="2334"/>
                  </a:lnTo>
                  <a:lnTo>
                    <a:pt x="3260" y="2302"/>
                  </a:lnTo>
                  <a:lnTo>
                    <a:pt x="3279" y="2266"/>
                  </a:lnTo>
                  <a:lnTo>
                    <a:pt x="3294" y="2229"/>
                  </a:lnTo>
                  <a:lnTo>
                    <a:pt x="3303" y="2188"/>
                  </a:lnTo>
                  <a:lnTo>
                    <a:pt x="3306" y="2146"/>
                  </a:lnTo>
                  <a:lnTo>
                    <a:pt x="3303" y="2103"/>
                  </a:lnTo>
                  <a:lnTo>
                    <a:pt x="3294" y="2062"/>
                  </a:lnTo>
                  <a:lnTo>
                    <a:pt x="3279" y="2025"/>
                  </a:lnTo>
                  <a:lnTo>
                    <a:pt x="3260" y="1989"/>
                  </a:lnTo>
                  <a:lnTo>
                    <a:pt x="3236" y="1958"/>
                  </a:lnTo>
                  <a:lnTo>
                    <a:pt x="3207" y="1929"/>
                  </a:lnTo>
                  <a:lnTo>
                    <a:pt x="3176" y="1906"/>
                  </a:lnTo>
                  <a:lnTo>
                    <a:pt x="3141" y="1886"/>
                  </a:lnTo>
                  <a:lnTo>
                    <a:pt x="3102" y="1871"/>
                  </a:lnTo>
                  <a:lnTo>
                    <a:pt x="3063" y="1863"/>
                  </a:lnTo>
                  <a:lnTo>
                    <a:pt x="3020" y="1860"/>
                  </a:lnTo>
                  <a:close/>
                  <a:moveTo>
                    <a:pt x="3020" y="1144"/>
                  </a:moveTo>
                  <a:lnTo>
                    <a:pt x="2978" y="1147"/>
                  </a:lnTo>
                  <a:lnTo>
                    <a:pt x="2937" y="1156"/>
                  </a:lnTo>
                  <a:lnTo>
                    <a:pt x="2900" y="1171"/>
                  </a:lnTo>
                  <a:lnTo>
                    <a:pt x="2864" y="1190"/>
                  </a:lnTo>
                  <a:lnTo>
                    <a:pt x="2832" y="1215"/>
                  </a:lnTo>
                  <a:lnTo>
                    <a:pt x="2804" y="1243"/>
                  </a:lnTo>
                  <a:lnTo>
                    <a:pt x="2781" y="1275"/>
                  </a:lnTo>
                  <a:lnTo>
                    <a:pt x="2760" y="1309"/>
                  </a:lnTo>
                  <a:lnTo>
                    <a:pt x="2746" y="1348"/>
                  </a:lnTo>
                  <a:lnTo>
                    <a:pt x="2737" y="1388"/>
                  </a:lnTo>
                  <a:lnTo>
                    <a:pt x="2734" y="1431"/>
                  </a:lnTo>
                  <a:lnTo>
                    <a:pt x="2737" y="1472"/>
                  </a:lnTo>
                  <a:lnTo>
                    <a:pt x="2746" y="1513"/>
                  </a:lnTo>
                  <a:lnTo>
                    <a:pt x="2760" y="1551"/>
                  </a:lnTo>
                  <a:lnTo>
                    <a:pt x="2781" y="1586"/>
                  </a:lnTo>
                  <a:lnTo>
                    <a:pt x="2804" y="1618"/>
                  </a:lnTo>
                  <a:lnTo>
                    <a:pt x="2832" y="1646"/>
                  </a:lnTo>
                  <a:lnTo>
                    <a:pt x="2864" y="1671"/>
                  </a:lnTo>
                  <a:lnTo>
                    <a:pt x="2900" y="1690"/>
                  </a:lnTo>
                  <a:lnTo>
                    <a:pt x="2937" y="1704"/>
                  </a:lnTo>
                  <a:lnTo>
                    <a:pt x="2978" y="1714"/>
                  </a:lnTo>
                  <a:lnTo>
                    <a:pt x="3020" y="1716"/>
                  </a:lnTo>
                  <a:lnTo>
                    <a:pt x="3063" y="1714"/>
                  </a:lnTo>
                  <a:lnTo>
                    <a:pt x="3102" y="1704"/>
                  </a:lnTo>
                  <a:lnTo>
                    <a:pt x="3141" y="1690"/>
                  </a:lnTo>
                  <a:lnTo>
                    <a:pt x="3176" y="1671"/>
                  </a:lnTo>
                  <a:lnTo>
                    <a:pt x="3207" y="1646"/>
                  </a:lnTo>
                  <a:lnTo>
                    <a:pt x="3236" y="1618"/>
                  </a:lnTo>
                  <a:lnTo>
                    <a:pt x="3260" y="1586"/>
                  </a:lnTo>
                  <a:lnTo>
                    <a:pt x="3279" y="1551"/>
                  </a:lnTo>
                  <a:lnTo>
                    <a:pt x="3294" y="1513"/>
                  </a:lnTo>
                  <a:lnTo>
                    <a:pt x="3303" y="1472"/>
                  </a:lnTo>
                  <a:lnTo>
                    <a:pt x="3306" y="1431"/>
                  </a:lnTo>
                  <a:lnTo>
                    <a:pt x="3303" y="1388"/>
                  </a:lnTo>
                  <a:lnTo>
                    <a:pt x="3294" y="1348"/>
                  </a:lnTo>
                  <a:lnTo>
                    <a:pt x="3279" y="1309"/>
                  </a:lnTo>
                  <a:lnTo>
                    <a:pt x="3260" y="1275"/>
                  </a:lnTo>
                  <a:lnTo>
                    <a:pt x="3236" y="1243"/>
                  </a:lnTo>
                  <a:lnTo>
                    <a:pt x="3207" y="1215"/>
                  </a:lnTo>
                  <a:lnTo>
                    <a:pt x="3176" y="1190"/>
                  </a:lnTo>
                  <a:lnTo>
                    <a:pt x="3141" y="1171"/>
                  </a:lnTo>
                  <a:lnTo>
                    <a:pt x="3102" y="1156"/>
                  </a:lnTo>
                  <a:lnTo>
                    <a:pt x="3063" y="1147"/>
                  </a:lnTo>
                  <a:lnTo>
                    <a:pt x="3020" y="1144"/>
                  </a:lnTo>
                  <a:close/>
                  <a:moveTo>
                    <a:pt x="588" y="1119"/>
                  </a:moveTo>
                  <a:lnTo>
                    <a:pt x="549" y="1123"/>
                  </a:lnTo>
                  <a:lnTo>
                    <a:pt x="513" y="1131"/>
                  </a:lnTo>
                  <a:lnTo>
                    <a:pt x="478" y="1146"/>
                  </a:lnTo>
                  <a:lnTo>
                    <a:pt x="447" y="1166"/>
                  </a:lnTo>
                  <a:lnTo>
                    <a:pt x="418" y="1188"/>
                  </a:lnTo>
                  <a:lnTo>
                    <a:pt x="393" y="1216"/>
                  </a:lnTo>
                  <a:lnTo>
                    <a:pt x="370" y="1246"/>
                  </a:lnTo>
                  <a:lnTo>
                    <a:pt x="351" y="1279"/>
                  </a:lnTo>
                  <a:lnTo>
                    <a:pt x="336" y="1315"/>
                  </a:lnTo>
                  <a:lnTo>
                    <a:pt x="325" y="1352"/>
                  </a:lnTo>
                  <a:lnTo>
                    <a:pt x="318" y="1391"/>
                  </a:lnTo>
                  <a:lnTo>
                    <a:pt x="315" y="1431"/>
                  </a:lnTo>
                  <a:lnTo>
                    <a:pt x="315" y="2862"/>
                  </a:lnTo>
                  <a:lnTo>
                    <a:pt x="318" y="2900"/>
                  </a:lnTo>
                  <a:lnTo>
                    <a:pt x="325" y="2939"/>
                  </a:lnTo>
                  <a:lnTo>
                    <a:pt x="336" y="2976"/>
                  </a:lnTo>
                  <a:lnTo>
                    <a:pt x="351" y="3012"/>
                  </a:lnTo>
                  <a:lnTo>
                    <a:pt x="370" y="3044"/>
                  </a:lnTo>
                  <a:lnTo>
                    <a:pt x="393" y="3075"/>
                  </a:lnTo>
                  <a:lnTo>
                    <a:pt x="418" y="3102"/>
                  </a:lnTo>
                  <a:lnTo>
                    <a:pt x="447" y="3124"/>
                  </a:lnTo>
                  <a:lnTo>
                    <a:pt x="478" y="3144"/>
                  </a:lnTo>
                  <a:lnTo>
                    <a:pt x="513" y="3158"/>
                  </a:lnTo>
                  <a:lnTo>
                    <a:pt x="549" y="3166"/>
                  </a:lnTo>
                  <a:lnTo>
                    <a:pt x="588" y="3169"/>
                  </a:lnTo>
                  <a:lnTo>
                    <a:pt x="2304" y="3169"/>
                  </a:lnTo>
                  <a:lnTo>
                    <a:pt x="2347" y="3166"/>
                  </a:lnTo>
                  <a:lnTo>
                    <a:pt x="2388" y="3156"/>
                  </a:lnTo>
                  <a:lnTo>
                    <a:pt x="2428" y="3139"/>
                  </a:lnTo>
                  <a:lnTo>
                    <a:pt x="2464" y="3117"/>
                  </a:lnTo>
                  <a:lnTo>
                    <a:pt x="2497" y="3090"/>
                  </a:lnTo>
                  <a:lnTo>
                    <a:pt x="2527" y="3059"/>
                  </a:lnTo>
                  <a:lnTo>
                    <a:pt x="2553" y="3024"/>
                  </a:lnTo>
                  <a:lnTo>
                    <a:pt x="2573" y="2986"/>
                  </a:lnTo>
                  <a:lnTo>
                    <a:pt x="2590" y="2946"/>
                  </a:lnTo>
                  <a:lnTo>
                    <a:pt x="2599" y="2905"/>
                  </a:lnTo>
                  <a:lnTo>
                    <a:pt x="2602" y="2862"/>
                  </a:lnTo>
                  <a:lnTo>
                    <a:pt x="2602" y="1431"/>
                  </a:lnTo>
                  <a:lnTo>
                    <a:pt x="2599" y="1388"/>
                  </a:lnTo>
                  <a:lnTo>
                    <a:pt x="2590" y="1346"/>
                  </a:lnTo>
                  <a:lnTo>
                    <a:pt x="2573" y="1305"/>
                  </a:lnTo>
                  <a:lnTo>
                    <a:pt x="2553" y="1268"/>
                  </a:lnTo>
                  <a:lnTo>
                    <a:pt x="2527" y="1232"/>
                  </a:lnTo>
                  <a:lnTo>
                    <a:pt x="2497" y="1201"/>
                  </a:lnTo>
                  <a:lnTo>
                    <a:pt x="2464" y="1173"/>
                  </a:lnTo>
                  <a:lnTo>
                    <a:pt x="2428" y="1151"/>
                  </a:lnTo>
                  <a:lnTo>
                    <a:pt x="2388" y="1135"/>
                  </a:lnTo>
                  <a:lnTo>
                    <a:pt x="2347" y="1124"/>
                  </a:lnTo>
                  <a:lnTo>
                    <a:pt x="2304" y="1119"/>
                  </a:lnTo>
                  <a:lnTo>
                    <a:pt x="588" y="1119"/>
                  </a:lnTo>
                  <a:close/>
                  <a:moveTo>
                    <a:pt x="1017" y="0"/>
                  </a:moveTo>
                  <a:lnTo>
                    <a:pt x="1046" y="3"/>
                  </a:lnTo>
                  <a:lnTo>
                    <a:pt x="1073" y="10"/>
                  </a:lnTo>
                  <a:lnTo>
                    <a:pt x="1096" y="24"/>
                  </a:lnTo>
                  <a:lnTo>
                    <a:pt x="1118" y="41"/>
                  </a:lnTo>
                  <a:lnTo>
                    <a:pt x="1135" y="63"/>
                  </a:lnTo>
                  <a:lnTo>
                    <a:pt x="1149" y="86"/>
                  </a:lnTo>
                  <a:lnTo>
                    <a:pt x="1156" y="113"/>
                  </a:lnTo>
                  <a:lnTo>
                    <a:pt x="1160" y="142"/>
                  </a:lnTo>
                  <a:lnTo>
                    <a:pt x="1157" y="167"/>
                  </a:lnTo>
                  <a:lnTo>
                    <a:pt x="1157" y="173"/>
                  </a:lnTo>
                  <a:lnTo>
                    <a:pt x="1162" y="183"/>
                  </a:lnTo>
                  <a:lnTo>
                    <a:pt x="1168" y="196"/>
                  </a:lnTo>
                  <a:lnTo>
                    <a:pt x="1177" y="211"/>
                  </a:lnTo>
                  <a:lnTo>
                    <a:pt x="1189" y="228"/>
                  </a:lnTo>
                  <a:lnTo>
                    <a:pt x="1201" y="247"/>
                  </a:lnTo>
                  <a:lnTo>
                    <a:pt x="1216" y="269"/>
                  </a:lnTo>
                  <a:lnTo>
                    <a:pt x="1234" y="290"/>
                  </a:lnTo>
                  <a:lnTo>
                    <a:pt x="1252" y="312"/>
                  </a:lnTo>
                  <a:lnTo>
                    <a:pt x="1605" y="737"/>
                  </a:lnTo>
                  <a:lnTo>
                    <a:pt x="1624" y="758"/>
                  </a:lnTo>
                  <a:lnTo>
                    <a:pt x="1642" y="779"/>
                  </a:lnTo>
                  <a:lnTo>
                    <a:pt x="1660" y="798"/>
                  </a:lnTo>
                  <a:lnTo>
                    <a:pt x="1677" y="815"/>
                  </a:lnTo>
                  <a:lnTo>
                    <a:pt x="1692" y="829"/>
                  </a:lnTo>
                  <a:lnTo>
                    <a:pt x="1706" y="842"/>
                  </a:lnTo>
                  <a:lnTo>
                    <a:pt x="1716" y="850"/>
                  </a:lnTo>
                  <a:lnTo>
                    <a:pt x="1726" y="856"/>
                  </a:lnTo>
                  <a:lnTo>
                    <a:pt x="1732" y="858"/>
                  </a:lnTo>
                  <a:lnTo>
                    <a:pt x="1739" y="856"/>
                  </a:lnTo>
                  <a:lnTo>
                    <a:pt x="1747" y="850"/>
                  </a:lnTo>
                  <a:lnTo>
                    <a:pt x="1759" y="842"/>
                  </a:lnTo>
                  <a:lnTo>
                    <a:pt x="1773" y="829"/>
                  </a:lnTo>
                  <a:lnTo>
                    <a:pt x="1788" y="815"/>
                  </a:lnTo>
                  <a:lnTo>
                    <a:pt x="1805" y="798"/>
                  </a:lnTo>
                  <a:lnTo>
                    <a:pt x="1823" y="779"/>
                  </a:lnTo>
                  <a:lnTo>
                    <a:pt x="1841" y="758"/>
                  </a:lnTo>
                  <a:lnTo>
                    <a:pt x="1859" y="737"/>
                  </a:lnTo>
                  <a:lnTo>
                    <a:pt x="2214" y="312"/>
                  </a:lnTo>
                  <a:lnTo>
                    <a:pt x="2231" y="290"/>
                  </a:lnTo>
                  <a:lnTo>
                    <a:pt x="2248" y="269"/>
                  </a:lnTo>
                  <a:lnTo>
                    <a:pt x="2263" y="247"/>
                  </a:lnTo>
                  <a:lnTo>
                    <a:pt x="2276" y="228"/>
                  </a:lnTo>
                  <a:lnTo>
                    <a:pt x="2288" y="211"/>
                  </a:lnTo>
                  <a:lnTo>
                    <a:pt x="2297" y="196"/>
                  </a:lnTo>
                  <a:lnTo>
                    <a:pt x="2303" y="183"/>
                  </a:lnTo>
                  <a:lnTo>
                    <a:pt x="2306" y="173"/>
                  </a:lnTo>
                  <a:lnTo>
                    <a:pt x="2307" y="167"/>
                  </a:lnTo>
                  <a:lnTo>
                    <a:pt x="2305" y="155"/>
                  </a:lnTo>
                  <a:lnTo>
                    <a:pt x="2304" y="142"/>
                  </a:lnTo>
                  <a:lnTo>
                    <a:pt x="2307" y="113"/>
                  </a:lnTo>
                  <a:lnTo>
                    <a:pt x="2316" y="86"/>
                  </a:lnTo>
                  <a:lnTo>
                    <a:pt x="2329" y="63"/>
                  </a:lnTo>
                  <a:lnTo>
                    <a:pt x="2346" y="41"/>
                  </a:lnTo>
                  <a:lnTo>
                    <a:pt x="2368" y="24"/>
                  </a:lnTo>
                  <a:lnTo>
                    <a:pt x="2392" y="11"/>
                  </a:lnTo>
                  <a:lnTo>
                    <a:pt x="2419" y="3"/>
                  </a:lnTo>
                  <a:lnTo>
                    <a:pt x="2448" y="0"/>
                  </a:lnTo>
                  <a:lnTo>
                    <a:pt x="2477" y="3"/>
                  </a:lnTo>
                  <a:lnTo>
                    <a:pt x="2504" y="11"/>
                  </a:lnTo>
                  <a:lnTo>
                    <a:pt x="2527" y="24"/>
                  </a:lnTo>
                  <a:lnTo>
                    <a:pt x="2549" y="41"/>
                  </a:lnTo>
                  <a:lnTo>
                    <a:pt x="2566" y="63"/>
                  </a:lnTo>
                  <a:lnTo>
                    <a:pt x="2580" y="88"/>
                  </a:lnTo>
                  <a:lnTo>
                    <a:pt x="2588" y="114"/>
                  </a:lnTo>
                  <a:lnTo>
                    <a:pt x="2591" y="143"/>
                  </a:lnTo>
                  <a:lnTo>
                    <a:pt x="2588" y="172"/>
                  </a:lnTo>
                  <a:lnTo>
                    <a:pt x="2580" y="199"/>
                  </a:lnTo>
                  <a:lnTo>
                    <a:pt x="2566" y="224"/>
                  </a:lnTo>
                  <a:lnTo>
                    <a:pt x="2549" y="244"/>
                  </a:lnTo>
                  <a:lnTo>
                    <a:pt x="2527" y="262"/>
                  </a:lnTo>
                  <a:lnTo>
                    <a:pt x="2504" y="275"/>
                  </a:lnTo>
                  <a:lnTo>
                    <a:pt x="2477" y="284"/>
                  </a:lnTo>
                  <a:lnTo>
                    <a:pt x="2448" y="287"/>
                  </a:lnTo>
                  <a:lnTo>
                    <a:pt x="2444" y="287"/>
                  </a:lnTo>
                  <a:lnTo>
                    <a:pt x="2440" y="287"/>
                  </a:lnTo>
                  <a:lnTo>
                    <a:pt x="2436" y="287"/>
                  </a:lnTo>
                  <a:lnTo>
                    <a:pt x="2433" y="288"/>
                  </a:lnTo>
                  <a:lnTo>
                    <a:pt x="2427" y="293"/>
                  </a:lnTo>
                  <a:lnTo>
                    <a:pt x="2417" y="303"/>
                  </a:lnTo>
                  <a:lnTo>
                    <a:pt x="2406" y="315"/>
                  </a:lnTo>
                  <a:lnTo>
                    <a:pt x="2392" y="330"/>
                  </a:lnTo>
                  <a:lnTo>
                    <a:pt x="2377" y="347"/>
                  </a:lnTo>
                  <a:lnTo>
                    <a:pt x="2361" y="366"/>
                  </a:lnTo>
                  <a:lnTo>
                    <a:pt x="2343" y="387"/>
                  </a:lnTo>
                  <a:lnTo>
                    <a:pt x="2325" y="408"/>
                  </a:lnTo>
                  <a:lnTo>
                    <a:pt x="2046" y="749"/>
                  </a:lnTo>
                  <a:lnTo>
                    <a:pt x="2032" y="770"/>
                  </a:lnTo>
                  <a:lnTo>
                    <a:pt x="2022" y="789"/>
                  </a:lnTo>
                  <a:lnTo>
                    <a:pt x="2017" y="807"/>
                  </a:lnTo>
                  <a:lnTo>
                    <a:pt x="2017" y="826"/>
                  </a:lnTo>
                  <a:lnTo>
                    <a:pt x="2021" y="842"/>
                  </a:lnTo>
                  <a:lnTo>
                    <a:pt x="2029" y="856"/>
                  </a:lnTo>
                  <a:lnTo>
                    <a:pt x="2041" y="867"/>
                  </a:lnTo>
                  <a:lnTo>
                    <a:pt x="2057" y="876"/>
                  </a:lnTo>
                  <a:lnTo>
                    <a:pt x="2078" y="881"/>
                  </a:lnTo>
                  <a:lnTo>
                    <a:pt x="2103" y="883"/>
                  </a:lnTo>
                  <a:lnTo>
                    <a:pt x="3163" y="883"/>
                  </a:lnTo>
                  <a:lnTo>
                    <a:pt x="3202" y="886"/>
                  </a:lnTo>
                  <a:lnTo>
                    <a:pt x="3241" y="891"/>
                  </a:lnTo>
                  <a:lnTo>
                    <a:pt x="3278" y="902"/>
                  </a:lnTo>
                  <a:lnTo>
                    <a:pt x="3313" y="916"/>
                  </a:lnTo>
                  <a:lnTo>
                    <a:pt x="3346" y="933"/>
                  </a:lnTo>
                  <a:lnTo>
                    <a:pt x="3376" y="954"/>
                  </a:lnTo>
                  <a:lnTo>
                    <a:pt x="3403" y="979"/>
                  </a:lnTo>
                  <a:lnTo>
                    <a:pt x="3425" y="1006"/>
                  </a:lnTo>
                  <a:lnTo>
                    <a:pt x="3443" y="1037"/>
                  </a:lnTo>
                  <a:lnTo>
                    <a:pt x="3457" y="1070"/>
                  </a:lnTo>
                  <a:lnTo>
                    <a:pt x="3467" y="1106"/>
                  </a:lnTo>
                  <a:lnTo>
                    <a:pt x="3469" y="1144"/>
                  </a:lnTo>
                  <a:lnTo>
                    <a:pt x="3469" y="3148"/>
                  </a:lnTo>
                  <a:lnTo>
                    <a:pt x="3467" y="3186"/>
                  </a:lnTo>
                  <a:lnTo>
                    <a:pt x="3457" y="3222"/>
                  </a:lnTo>
                  <a:lnTo>
                    <a:pt x="3443" y="3254"/>
                  </a:lnTo>
                  <a:lnTo>
                    <a:pt x="3425" y="3285"/>
                  </a:lnTo>
                  <a:lnTo>
                    <a:pt x="3403" y="3312"/>
                  </a:lnTo>
                  <a:lnTo>
                    <a:pt x="3376" y="3336"/>
                  </a:lnTo>
                  <a:lnTo>
                    <a:pt x="3346" y="3357"/>
                  </a:lnTo>
                  <a:lnTo>
                    <a:pt x="3313" y="3374"/>
                  </a:lnTo>
                  <a:lnTo>
                    <a:pt x="3278" y="3388"/>
                  </a:lnTo>
                  <a:lnTo>
                    <a:pt x="3241" y="3398"/>
                  </a:lnTo>
                  <a:lnTo>
                    <a:pt x="3202" y="3404"/>
                  </a:lnTo>
                  <a:lnTo>
                    <a:pt x="3163" y="3407"/>
                  </a:lnTo>
                  <a:lnTo>
                    <a:pt x="301" y="3407"/>
                  </a:lnTo>
                  <a:lnTo>
                    <a:pt x="262" y="3404"/>
                  </a:lnTo>
                  <a:lnTo>
                    <a:pt x="224" y="3398"/>
                  </a:lnTo>
                  <a:lnTo>
                    <a:pt x="188" y="3388"/>
                  </a:lnTo>
                  <a:lnTo>
                    <a:pt x="153" y="3374"/>
                  </a:lnTo>
                  <a:lnTo>
                    <a:pt x="121" y="3357"/>
                  </a:lnTo>
                  <a:lnTo>
                    <a:pt x="91" y="3336"/>
                  </a:lnTo>
                  <a:lnTo>
                    <a:pt x="65" y="3312"/>
                  </a:lnTo>
                  <a:lnTo>
                    <a:pt x="43" y="3285"/>
                  </a:lnTo>
                  <a:lnTo>
                    <a:pt x="25" y="3254"/>
                  </a:lnTo>
                  <a:lnTo>
                    <a:pt x="12" y="3222"/>
                  </a:lnTo>
                  <a:lnTo>
                    <a:pt x="3" y="3186"/>
                  </a:lnTo>
                  <a:lnTo>
                    <a:pt x="0" y="3148"/>
                  </a:lnTo>
                  <a:lnTo>
                    <a:pt x="0" y="1144"/>
                  </a:lnTo>
                  <a:lnTo>
                    <a:pt x="3" y="1106"/>
                  </a:lnTo>
                  <a:lnTo>
                    <a:pt x="12" y="1070"/>
                  </a:lnTo>
                  <a:lnTo>
                    <a:pt x="25" y="1037"/>
                  </a:lnTo>
                  <a:lnTo>
                    <a:pt x="43" y="1006"/>
                  </a:lnTo>
                  <a:lnTo>
                    <a:pt x="65" y="979"/>
                  </a:lnTo>
                  <a:lnTo>
                    <a:pt x="91" y="954"/>
                  </a:lnTo>
                  <a:lnTo>
                    <a:pt x="121" y="933"/>
                  </a:lnTo>
                  <a:lnTo>
                    <a:pt x="153" y="916"/>
                  </a:lnTo>
                  <a:lnTo>
                    <a:pt x="188" y="902"/>
                  </a:lnTo>
                  <a:lnTo>
                    <a:pt x="224" y="892"/>
                  </a:lnTo>
                  <a:lnTo>
                    <a:pt x="262" y="886"/>
                  </a:lnTo>
                  <a:lnTo>
                    <a:pt x="301" y="883"/>
                  </a:lnTo>
                  <a:lnTo>
                    <a:pt x="1362" y="883"/>
                  </a:lnTo>
                  <a:lnTo>
                    <a:pt x="1386" y="881"/>
                  </a:lnTo>
                  <a:lnTo>
                    <a:pt x="1406" y="876"/>
                  </a:lnTo>
                  <a:lnTo>
                    <a:pt x="1424" y="867"/>
                  </a:lnTo>
                  <a:lnTo>
                    <a:pt x="1435" y="856"/>
                  </a:lnTo>
                  <a:lnTo>
                    <a:pt x="1444" y="842"/>
                  </a:lnTo>
                  <a:lnTo>
                    <a:pt x="1448" y="826"/>
                  </a:lnTo>
                  <a:lnTo>
                    <a:pt x="1447" y="808"/>
                  </a:lnTo>
                  <a:lnTo>
                    <a:pt x="1443" y="789"/>
                  </a:lnTo>
                  <a:lnTo>
                    <a:pt x="1433" y="770"/>
                  </a:lnTo>
                  <a:lnTo>
                    <a:pt x="1418" y="749"/>
                  </a:lnTo>
                  <a:lnTo>
                    <a:pt x="1140" y="402"/>
                  </a:lnTo>
                  <a:lnTo>
                    <a:pt x="1122" y="380"/>
                  </a:lnTo>
                  <a:lnTo>
                    <a:pt x="1104" y="360"/>
                  </a:lnTo>
                  <a:lnTo>
                    <a:pt x="1088" y="342"/>
                  </a:lnTo>
                  <a:lnTo>
                    <a:pt x="1073" y="325"/>
                  </a:lnTo>
                  <a:lnTo>
                    <a:pt x="1059" y="311"/>
                  </a:lnTo>
                  <a:lnTo>
                    <a:pt x="1047" y="299"/>
                  </a:lnTo>
                  <a:lnTo>
                    <a:pt x="1038" y="290"/>
                  </a:lnTo>
                  <a:lnTo>
                    <a:pt x="1032" y="285"/>
                  </a:lnTo>
                  <a:lnTo>
                    <a:pt x="1028" y="284"/>
                  </a:lnTo>
                  <a:lnTo>
                    <a:pt x="1022" y="285"/>
                  </a:lnTo>
                  <a:lnTo>
                    <a:pt x="1017" y="286"/>
                  </a:lnTo>
                  <a:lnTo>
                    <a:pt x="988" y="283"/>
                  </a:lnTo>
                  <a:lnTo>
                    <a:pt x="961" y="274"/>
                  </a:lnTo>
                  <a:lnTo>
                    <a:pt x="936" y="261"/>
                  </a:lnTo>
                  <a:lnTo>
                    <a:pt x="916" y="244"/>
                  </a:lnTo>
                  <a:lnTo>
                    <a:pt x="898" y="223"/>
                  </a:lnTo>
                  <a:lnTo>
                    <a:pt x="885" y="198"/>
                  </a:lnTo>
                  <a:lnTo>
                    <a:pt x="876" y="171"/>
                  </a:lnTo>
                  <a:lnTo>
                    <a:pt x="873" y="142"/>
                  </a:lnTo>
                  <a:lnTo>
                    <a:pt x="876" y="113"/>
                  </a:lnTo>
                  <a:lnTo>
                    <a:pt x="885" y="86"/>
                  </a:lnTo>
                  <a:lnTo>
                    <a:pt x="898" y="63"/>
                  </a:lnTo>
                  <a:lnTo>
                    <a:pt x="916" y="41"/>
                  </a:lnTo>
                  <a:lnTo>
                    <a:pt x="936" y="24"/>
                  </a:lnTo>
                  <a:lnTo>
                    <a:pt x="961" y="10"/>
                  </a:lnTo>
                  <a:lnTo>
                    <a:pt x="988" y="3"/>
                  </a:lnTo>
                  <a:lnTo>
                    <a:pt x="1017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9612FAA-4403-BD47-8D40-E8F0D274ACFA}"/>
                </a:ext>
              </a:extLst>
            </p:cNvPr>
            <p:cNvGrpSpPr/>
            <p:nvPr/>
          </p:nvGrpSpPr>
          <p:grpSpPr>
            <a:xfrm>
              <a:off x="5821553" y="5685903"/>
              <a:ext cx="850973" cy="848197"/>
              <a:chOff x="4857750" y="4533901"/>
              <a:chExt cx="973138" cy="969963"/>
            </a:xfrm>
            <a:solidFill>
              <a:srgbClr val="0070C0">
                <a:lumMod val="75000"/>
              </a:srgbClr>
            </a:solidFill>
          </p:grpSpPr>
          <p:sp>
            <p:nvSpPr>
              <p:cNvPr id="98" name="Freeform 87">
                <a:extLst>
                  <a:ext uri="{FF2B5EF4-FFF2-40B4-BE49-F238E27FC236}">
                    <a16:creationId xmlns:a16="http://schemas.microsoft.com/office/drawing/2014/main" id="{76F35701-89EC-654B-B078-1ACB69E205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4763" y="4533901"/>
                <a:ext cx="450850" cy="303213"/>
              </a:xfrm>
              <a:custGeom>
                <a:avLst/>
                <a:gdLst>
                  <a:gd name="T0" fmla="*/ 0 w 1704"/>
                  <a:gd name="T1" fmla="*/ 0 h 1142"/>
                  <a:gd name="T2" fmla="*/ 1704 w 1704"/>
                  <a:gd name="T3" fmla="*/ 0 h 1142"/>
                  <a:gd name="T4" fmla="*/ 1704 w 1704"/>
                  <a:gd name="T5" fmla="*/ 946 h 1142"/>
                  <a:gd name="T6" fmla="*/ 1702 w 1704"/>
                  <a:gd name="T7" fmla="*/ 982 h 1142"/>
                  <a:gd name="T8" fmla="*/ 1693 w 1704"/>
                  <a:gd name="T9" fmla="*/ 1015 h 1142"/>
                  <a:gd name="T10" fmla="*/ 1679 w 1704"/>
                  <a:gd name="T11" fmla="*/ 1045 h 1142"/>
                  <a:gd name="T12" fmla="*/ 1659 w 1704"/>
                  <a:gd name="T13" fmla="*/ 1073 h 1142"/>
                  <a:gd name="T14" fmla="*/ 1635 w 1704"/>
                  <a:gd name="T15" fmla="*/ 1096 h 1142"/>
                  <a:gd name="T16" fmla="*/ 1608 w 1704"/>
                  <a:gd name="T17" fmla="*/ 1115 h 1142"/>
                  <a:gd name="T18" fmla="*/ 1578 w 1704"/>
                  <a:gd name="T19" fmla="*/ 1130 h 1142"/>
                  <a:gd name="T20" fmla="*/ 1545 w 1704"/>
                  <a:gd name="T21" fmla="*/ 1139 h 1142"/>
                  <a:gd name="T22" fmla="*/ 1510 w 1704"/>
                  <a:gd name="T23" fmla="*/ 1142 h 1142"/>
                  <a:gd name="T24" fmla="*/ 194 w 1704"/>
                  <a:gd name="T25" fmla="*/ 1142 h 1142"/>
                  <a:gd name="T26" fmla="*/ 160 w 1704"/>
                  <a:gd name="T27" fmla="*/ 1139 h 1142"/>
                  <a:gd name="T28" fmla="*/ 126 w 1704"/>
                  <a:gd name="T29" fmla="*/ 1130 h 1142"/>
                  <a:gd name="T30" fmla="*/ 96 w 1704"/>
                  <a:gd name="T31" fmla="*/ 1115 h 1142"/>
                  <a:gd name="T32" fmla="*/ 69 w 1704"/>
                  <a:gd name="T33" fmla="*/ 1096 h 1142"/>
                  <a:gd name="T34" fmla="*/ 46 w 1704"/>
                  <a:gd name="T35" fmla="*/ 1073 h 1142"/>
                  <a:gd name="T36" fmla="*/ 26 w 1704"/>
                  <a:gd name="T37" fmla="*/ 1045 h 1142"/>
                  <a:gd name="T38" fmla="*/ 12 w 1704"/>
                  <a:gd name="T39" fmla="*/ 1015 h 1142"/>
                  <a:gd name="T40" fmla="*/ 2 w 1704"/>
                  <a:gd name="T41" fmla="*/ 982 h 1142"/>
                  <a:gd name="T42" fmla="*/ 0 w 1704"/>
                  <a:gd name="T43" fmla="*/ 946 h 1142"/>
                  <a:gd name="T44" fmla="*/ 0 w 1704"/>
                  <a:gd name="T45" fmla="*/ 0 h 1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704" h="1142">
                    <a:moveTo>
                      <a:pt x="0" y="0"/>
                    </a:moveTo>
                    <a:lnTo>
                      <a:pt x="1704" y="0"/>
                    </a:lnTo>
                    <a:lnTo>
                      <a:pt x="1704" y="946"/>
                    </a:lnTo>
                    <a:lnTo>
                      <a:pt x="1702" y="982"/>
                    </a:lnTo>
                    <a:lnTo>
                      <a:pt x="1693" y="1015"/>
                    </a:lnTo>
                    <a:lnTo>
                      <a:pt x="1679" y="1045"/>
                    </a:lnTo>
                    <a:lnTo>
                      <a:pt x="1659" y="1073"/>
                    </a:lnTo>
                    <a:lnTo>
                      <a:pt x="1635" y="1096"/>
                    </a:lnTo>
                    <a:lnTo>
                      <a:pt x="1608" y="1115"/>
                    </a:lnTo>
                    <a:lnTo>
                      <a:pt x="1578" y="1130"/>
                    </a:lnTo>
                    <a:lnTo>
                      <a:pt x="1545" y="1139"/>
                    </a:lnTo>
                    <a:lnTo>
                      <a:pt x="1510" y="1142"/>
                    </a:lnTo>
                    <a:lnTo>
                      <a:pt x="194" y="1142"/>
                    </a:lnTo>
                    <a:lnTo>
                      <a:pt x="160" y="1139"/>
                    </a:lnTo>
                    <a:lnTo>
                      <a:pt x="126" y="1130"/>
                    </a:lnTo>
                    <a:lnTo>
                      <a:pt x="96" y="1115"/>
                    </a:lnTo>
                    <a:lnTo>
                      <a:pt x="69" y="1096"/>
                    </a:lnTo>
                    <a:lnTo>
                      <a:pt x="46" y="1073"/>
                    </a:lnTo>
                    <a:lnTo>
                      <a:pt x="26" y="1045"/>
                    </a:lnTo>
                    <a:lnTo>
                      <a:pt x="12" y="1015"/>
                    </a:lnTo>
                    <a:lnTo>
                      <a:pt x="2" y="982"/>
                    </a:lnTo>
                    <a:lnTo>
                      <a:pt x="0" y="94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Freeform 88">
                <a:extLst>
                  <a:ext uri="{FF2B5EF4-FFF2-40B4-BE49-F238E27FC236}">
                    <a16:creationId xmlns:a16="http://schemas.microsoft.com/office/drawing/2014/main" id="{0B365BBA-4B5C-0D40-BFDE-B48B9F2387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1588" y="5021263"/>
                <a:ext cx="276225" cy="63500"/>
              </a:xfrm>
              <a:custGeom>
                <a:avLst/>
                <a:gdLst>
                  <a:gd name="T0" fmla="*/ 123 w 1040"/>
                  <a:gd name="T1" fmla="*/ 0 h 245"/>
                  <a:gd name="T2" fmla="*/ 917 w 1040"/>
                  <a:gd name="T3" fmla="*/ 0 h 245"/>
                  <a:gd name="T4" fmla="*/ 945 w 1040"/>
                  <a:gd name="T5" fmla="*/ 3 h 245"/>
                  <a:gd name="T6" fmla="*/ 971 w 1040"/>
                  <a:gd name="T7" fmla="*/ 13 h 245"/>
                  <a:gd name="T8" fmla="*/ 994 w 1040"/>
                  <a:gd name="T9" fmla="*/ 27 h 245"/>
                  <a:gd name="T10" fmla="*/ 1013 w 1040"/>
                  <a:gd name="T11" fmla="*/ 46 h 245"/>
                  <a:gd name="T12" fmla="*/ 1028 w 1040"/>
                  <a:gd name="T13" fmla="*/ 69 h 245"/>
                  <a:gd name="T14" fmla="*/ 1037 w 1040"/>
                  <a:gd name="T15" fmla="*/ 94 h 245"/>
                  <a:gd name="T16" fmla="*/ 1040 w 1040"/>
                  <a:gd name="T17" fmla="*/ 122 h 245"/>
                  <a:gd name="T18" fmla="*/ 1037 w 1040"/>
                  <a:gd name="T19" fmla="*/ 151 h 245"/>
                  <a:gd name="T20" fmla="*/ 1028 w 1040"/>
                  <a:gd name="T21" fmla="*/ 177 h 245"/>
                  <a:gd name="T22" fmla="*/ 1013 w 1040"/>
                  <a:gd name="T23" fmla="*/ 199 h 245"/>
                  <a:gd name="T24" fmla="*/ 994 w 1040"/>
                  <a:gd name="T25" fmla="*/ 218 h 245"/>
                  <a:gd name="T26" fmla="*/ 971 w 1040"/>
                  <a:gd name="T27" fmla="*/ 233 h 245"/>
                  <a:gd name="T28" fmla="*/ 945 w 1040"/>
                  <a:gd name="T29" fmla="*/ 243 h 245"/>
                  <a:gd name="T30" fmla="*/ 917 w 1040"/>
                  <a:gd name="T31" fmla="*/ 245 h 245"/>
                  <a:gd name="T32" fmla="*/ 123 w 1040"/>
                  <a:gd name="T33" fmla="*/ 245 h 245"/>
                  <a:gd name="T34" fmla="*/ 94 w 1040"/>
                  <a:gd name="T35" fmla="*/ 243 h 245"/>
                  <a:gd name="T36" fmla="*/ 68 w 1040"/>
                  <a:gd name="T37" fmla="*/ 233 h 245"/>
                  <a:gd name="T38" fmla="*/ 46 w 1040"/>
                  <a:gd name="T39" fmla="*/ 218 h 245"/>
                  <a:gd name="T40" fmla="*/ 27 w 1040"/>
                  <a:gd name="T41" fmla="*/ 199 h 245"/>
                  <a:gd name="T42" fmla="*/ 12 w 1040"/>
                  <a:gd name="T43" fmla="*/ 177 h 245"/>
                  <a:gd name="T44" fmla="*/ 4 w 1040"/>
                  <a:gd name="T45" fmla="*/ 151 h 245"/>
                  <a:gd name="T46" fmla="*/ 0 w 1040"/>
                  <a:gd name="T47" fmla="*/ 122 h 245"/>
                  <a:gd name="T48" fmla="*/ 4 w 1040"/>
                  <a:gd name="T49" fmla="*/ 94 h 245"/>
                  <a:gd name="T50" fmla="*/ 12 w 1040"/>
                  <a:gd name="T51" fmla="*/ 69 h 245"/>
                  <a:gd name="T52" fmla="*/ 27 w 1040"/>
                  <a:gd name="T53" fmla="*/ 46 h 245"/>
                  <a:gd name="T54" fmla="*/ 46 w 1040"/>
                  <a:gd name="T55" fmla="*/ 27 h 245"/>
                  <a:gd name="T56" fmla="*/ 68 w 1040"/>
                  <a:gd name="T57" fmla="*/ 13 h 245"/>
                  <a:gd name="T58" fmla="*/ 94 w 1040"/>
                  <a:gd name="T59" fmla="*/ 3 h 245"/>
                  <a:gd name="T60" fmla="*/ 123 w 1040"/>
                  <a:gd name="T61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040" h="245">
                    <a:moveTo>
                      <a:pt x="123" y="0"/>
                    </a:moveTo>
                    <a:lnTo>
                      <a:pt x="917" y="0"/>
                    </a:lnTo>
                    <a:lnTo>
                      <a:pt x="945" y="3"/>
                    </a:lnTo>
                    <a:lnTo>
                      <a:pt x="971" y="13"/>
                    </a:lnTo>
                    <a:lnTo>
                      <a:pt x="994" y="27"/>
                    </a:lnTo>
                    <a:lnTo>
                      <a:pt x="1013" y="46"/>
                    </a:lnTo>
                    <a:lnTo>
                      <a:pt x="1028" y="69"/>
                    </a:lnTo>
                    <a:lnTo>
                      <a:pt x="1037" y="94"/>
                    </a:lnTo>
                    <a:lnTo>
                      <a:pt x="1040" y="122"/>
                    </a:lnTo>
                    <a:lnTo>
                      <a:pt x="1037" y="151"/>
                    </a:lnTo>
                    <a:lnTo>
                      <a:pt x="1028" y="177"/>
                    </a:lnTo>
                    <a:lnTo>
                      <a:pt x="1013" y="199"/>
                    </a:lnTo>
                    <a:lnTo>
                      <a:pt x="994" y="218"/>
                    </a:lnTo>
                    <a:lnTo>
                      <a:pt x="971" y="233"/>
                    </a:lnTo>
                    <a:lnTo>
                      <a:pt x="945" y="243"/>
                    </a:lnTo>
                    <a:lnTo>
                      <a:pt x="917" y="245"/>
                    </a:lnTo>
                    <a:lnTo>
                      <a:pt x="123" y="245"/>
                    </a:lnTo>
                    <a:lnTo>
                      <a:pt x="94" y="243"/>
                    </a:lnTo>
                    <a:lnTo>
                      <a:pt x="68" y="233"/>
                    </a:lnTo>
                    <a:lnTo>
                      <a:pt x="46" y="218"/>
                    </a:lnTo>
                    <a:lnTo>
                      <a:pt x="27" y="199"/>
                    </a:lnTo>
                    <a:lnTo>
                      <a:pt x="12" y="177"/>
                    </a:lnTo>
                    <a:lnTo>
                      <a:pt x="4" y="151"/>
                    </a:lnTo>
                    <a:lnTo>
                      <a:pt x="0" y="122"/>
                    </a:lnTo>
                    <a:lnTo>
                      <a:pt x="4" y="94"/>
                    </a:lnTo>
                    <a:lnTo>
                      <a:pt x="12" y="69"/>
                    </a:lnTo>
                    <a:lnTo>
                      <a:pt x="27" y="46"/>
                    </a:lnTo>
                    <a:lnTo>
                      <a:pt x="46" y="27"/>
                    </a:lnTo>
                    <a:lnTo>
                      <a:pt x="68" y="13"/>
                    </a:lnTo>
                    <a:lnTo>
                      <a:pt x="94" y="3"/>
                    </a:lnTo>
                    <a:lnTo>
                      <a:pt x="1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Freeform 89">
                <a:extLst>
                  <a:ext uri="{FF2B5EF4-FFF2-40B4-BE49-F238E27FC236}">
                    <a16:creationId xmlns:a16="http://schemas.microsoft.com/office/drawing/2014/main" id="{61E2DDDC-9D03-7440-B079-54318EFE37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1588" y="5149851"/>
                <a:ext cx="404813" cy="65088"/>
              </a:xfrm>
              <a:custGeom>
                <a:avLst/>
                <a:gdLst>
                  <a:gd name="T0" fmla="*/ 123 w 1529"/>
                  <a:gd name="T1" fmla="*/ 0 h 245"/>
                  <a:gd name="T2" fmla="*/ 1408 w 1529"/>
                  <a:gd name="T3" fmla="*/ 0 h 245"/>
                  <a:gd name="T4" fmla="*/ 1436 w 1529"/>
                  <a:gd name="T5" fmla="*/ 3 h 245"/>
                  <a:gd name="T6" fmla="*/ 1461 w 1529"/>
                  <a:gd name="T7" fmla="*/ 12 h 245"/>
                  <a:gd name="T8" fmla="*/ 1484 w 1529"/>
                  <a:gd name="T9" fmla="*/ 26 h 245"/>
                  <a:gd name="T10" fmla="*/ 1503 w 1529"/>
                  <a:gd name="T11" fmla="*/ 45 h 245"/>
                  <a:gd name="T12" fmla="*/ 1517 w 1529"/>
                  <a:gd name="T13" fmla="*/ 69 h 245"/>
                  <a:gd name="T14" fmla="*/ 1527 w 1529"/>
                  <a:gd name="T15" fmla="*/ 94 h 245"/>
                  <a:gd name="T16" fmla="*/ 1529 w 1529"/>
                  <a:gd name="T17" fmla="*/ 122 h 245"/>
                  <a:gd name="T18" fmla="*/ 1527 w 1529"/>
                  <a:gd name="T19" fmla="*/ 150 h 245"/>
                  <a:gd name="T20" fmla="*/ 1517 w 1529"/>
                  <a:gd name="T21" fmla="*/ 177 h 245"/>
                  <a:gd name="T22" fmla="*/ 1503 w 1529"/>
                  <a:gd name="T23" fmla="*/ 199 h 245"/>
                  <a:gd name="T24" fmla="*/ 1484 w 1529"/>
                  <a:gd name="T25" fmla="*/ 218 h 245"/>
                  <a:gd name="T26" fmla="*/ 1461 w 1529"/>
                  <a:gd name="T27" fmla="*/ 233 h 245"/>
                  <a:gd name="T28" fmla="*/ 1436 w 1529"/>
                  <a:gd name="T29" fmla="*/ 242 h 245"/>
                  <a:gd name="T30" fmla="*/ 1408 w 1529"/>
                  <a:gd name="T31" fmla="*/ 245 h 245"/>
                  <a:gd name="T32" fmla="*/ 123 w 1529"/>
                  <a:gd name="T33" fmla="*/ 245 h 245"/>
                  <a:gd name="T34" fmla="*/ 94 w 1529"/>
                  <a:gd name="T35" fmla="*/ 242 h 245"/>
                  <a:gd name="T36" fmla="*/ 68 w 1529"/>
                  <a:gd name="T37" fmla="*/ 233 h 245"/>
                  <a:gd name="T38" fmla="*/ 46 w 1529"/>
                  <a:gd name="T39" fmla="*/ 218 h 245"/>
                  <a:gd name="T40" fmla="*/ 27 w 1529"/>
                  <a:gd name="T41" fmla="*/ 199 h 245"/>
                  <a:gd name="T42" fmla="*/ 12 w 1529"/>
                  <a:gd name="T43" fmla="*/ 177 h 245"/>
                  <a:gd name="T44" fmla="*/ 4 w 1529"/>
                  <a:gd name="T45" fmla="*/ 150 h 245"/>
                  <a:gd name="T46" fmla="*/ 0 w 1529"/>
                  <a:gd name="T47" fmla="*/ 122 h 245"/>
                  <a:gd name="T48" fmla="*/ 4 w 1529"/>
                  <a:gd name="T49" fmla="*/ 94 h 245"/>
                  <a:gd name="T50" fmla="*/ 12 w 1529"/>
                  <a:gd name="T51" fmla="*/ 69 h 245"/>
                  <a:gd name="T52" fmla="*/ 27 w 1529"/>
                  <a:gd name="T53" fmla="*/ 45 h 245"/>
                  <a:gd name="T54" fmla="*/ 46 w 1529"/>
                  <a:gd name="T55" fmla="*/ 26 h 245"/>
                  <a:gd name="T56" fmla="*/ 68 w 1529"/>
                  <a:gd name="T57" fmla="*/ 12 h 245"/>
                  <a:gd name="T58" fmla="*/ 94 w 1529"/>
                  <a:gd name="T59" fmla="*/ 3 h 245"/>
                  <a:gd name="T60" fmla="*/ 123 w 1529"/>
                  <a:gd name="T61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529" h="245">
                    <a:moveTo>
                      <a:pt x="123" y="0"/>
                    </a:moveTo>
                    <a:lnTo>
                      <a:pt x="1408" y="0"/>
                    </a:lnTo>
                    <a:lnTo>
                      <a:pt x="1436" y="3"/>
                    </a:lnTo>
                    <a:lnTo>
                      <a:pt x="1461" y="12"/>
                    </a:lnTo>
                    <a:lnTo>
                      <a:pt x="1484" y="26"/>
                    </a:lnTo>
                    <a:lnTo>
                      <a:pt x="1503" y="45"/>
                    </a:lnTo>
                    <a:lnTo>
                      <a:pt x="1517" y="69"/>
                    </a:lnTo>
                    <a:lnTo>
                      <a:pt x="1527" y="94"/>
                    </a:lnTo>
                    <a:lnTo>
                      <a:pt x="1529" y="122"/>
                    </a:lnTo>
                    <a:lnTo>
                      <a:pt x="1527" y="150"/>
                    </a:lnTo>
                    <a:lnTo>
                      <a:pt x="1517" y="177"/>
                    </a:lnTo>
                    <a:lnTo>
                      <a:pt x="1503" y="199"/>
                    </a:lnTo>
                    <a:lnTo>
                      <a:pt x="1484" y="218"/>
                    </a:lnTo>
                    <a:lnTo>
                      <a:pt x="1461" y="233"/>
                    </a:lnTo>
                    <a:lnTo>
                      <a:pt x="1436" y="242"/>
                    </a:lnTo>
                    <a:lnTo>
                      <a:pt x="1408" y="245"/>
                    </a:lnTo>
                    <a:lnTo>
                      <a:pt x="123" y="245"/>
                    </a:lnTo>
                    <a:lnTo>
                      <a:pt x="94" y="242"/>
                    </a:lnTo>
                    <a:lnTo>
                      <a:pt x="68" y="233"/>
                    </a:lnTo>
                    <a:lnTo>
                      <a:pt x="46" y="218"/>
                    </a:lnTo>
                    <a:lnTo>
                      <a:pt x="27" y="199"/>
                    </a:lnTo>
                    <a:lnTo>
                      <a:pt x="12" y="177"/>
                    </a:lnTo>
                    <a:lnTo>
                      <a:pt x="4" y="150"/>
                    </a:lnTo>
                    <a:lnTo>
                      <a:pt x="0" y="122"/>
                    </a:lnTo>
                    <a:lnTo>
                      <a:pt x="4" y="94"/>
                    </a:lnTo>
                    <a:lnTo>
                      <a:pt x="12" y="69"/>
                    </a:lnTo>
                    <a:lnTo>
                      <a:pt x="27" y="45"/>
                    </a:lnTo>
                    <a:lnTo>
                      <a:pt x="46" y="26"/>
                    </a:lnTo>
                    <a:lnTo>
                      <a:pt x="68" y="12"/>
                    </a:lnTo>
                    <a:lnTo>
                      <a:pt x="94" y="3"/>
                    </a:lnTo>
                    <a:lnTo>
                      <a:pt x="1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" name="Freeform 90">
                <a:extLst>
                  <a:ext uri="{FF2B5EF4-FFF2-40B4-BE49-F238E27FC236}">
                    <a16:creationId xmlns:a16="http://schemas.microsoft.com/office/drawing/2014/main" id="{380DCDCA-80B5-0E4C-ADEC-10F73075D3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1588" y="5280026"/>
                <a:ext cx="534988" cy="65088"/>
              </a:xfrm>
              <a:custGeom>
                <a:avLst/>
                <a:gdLst>
                  <a:gd name="T0" fmla="*/ 123 w 2020"/>
                  <a:gd name="T1" fmla="*/ 0 h 245"/>
                  <a:gd name="T2" fmla="*/ 1897 w 2020"/>
                  <a:gd name="T3" fmla="*/ 0 h 245"/>
                  <a:gd name="T4" fmla="*/ 1926 w 2020"/>
                  <a:gd name="T5" fmla="*/ 3 h 245"/>
                  <a:gd name="T6" fmla="*/ 1952 w 2020"/>
                  <a:gd name="T7" fmla="*/ 12 h 245"/>
                  <a:gd name="T8" fmla="*/ 1974 w 2020"/>
                  <a:gd name="T9" fmla="*/ 27 h 245"/>
                  <a:gd name="T10" fmla="*/ 1993 w 2020"/>
                  <a:gd name="T11" fmla="*/ 46 h 245"/>
                  <a:gd name="T12" fmla="*/ 2007 w 2020"/>
                  <a:gd name="T13" fmla="*/ 69 h 245"/>
                  <a:gd name="T14" fmla="*/ 2016 w 2020"/>
                  <a:gd name="T15" fmla="*/ 95 h 245"/>
                  <a:gd name="T16" fmla="*/ 2020 w 2020"/>
                  <a:gd name="T17" fmla="*/ 123 h 245"/>
                  <a:gd name="T18" fmla="*/ 2016 w 2020"/>
                  <a:gd name="T19" fmla="*/ 150 h 245"/>
                  <a:gd name="T20" fmla="*/ 2007 w 2020"/>
                  <a:gd name="T21" fmla="*/ 176 h 245"/>
                  <a:gd name="T22" fmla="*/ 1993 w 2020"/>
                  <a:gd name="T23" fmla="*/ 200 h 245"/>
                  <a:gd name="T24" fmla="*/ 1974 w 2020"/>
                  <a:gd name="T25" fmla="*/ 219 h 245"/>
                  <a:gd name="T26" fmla="*/ 1952 w 2020"/>
                  <a:gd name="T27" fmla="*/ 233 h 245"/>
                  <a:gd name="T28" fmla="*/ 1926 w 2020"/>
                  <a:gd name="T29" fmla="*/ 242 h 245"/>
                  <a:gd name="T30" fmla="*/ 1897 w 2020"/>
                  <a:gd name="T31" fmla="*/ 245 h 245"/>
                  <a:gd name="T32" fmla="*/ 123 w 2020"/>
                  <a:gd name="T33" fmla="*/ 245 h 245"/>
                  <a:gd name="T34" fmla="*/ 94 w 2020"/>
                  <a:gd name="T35" fmla="*/ 242 h 245"/>
                  <a:gd name="T36" fmla="*/ 68 w 2020"/>
                  <a:gd name="T37" fmla="*/ 233 h 245"/>
                  <a:gd name="T38" fmla="*/ 46 w 2020"/>
                  <a:gd name="T39" fmla="*/ 219 h 245"/>
                  <a:gd name="T40" fmla="*/ 27 w 2020"/>
                  <a:gd name="T41" fmla="*/ 200 h 245"/>
                  <a:gd name="T42" fmla="*/ 12 w 2020"/>
                  <a:gd name="T43" fmla="*/ 176 h 245"/>
                  <a:gd name="T44" fmla="*/ 4 w 2020"/>
                  <a:gd name="T45" fmla="*/ 150 h 245"/>
                  <a:gd name="T46" fmla="*/ 0 w 2020"/>
                  <a:gd name="T47" fmla="*/ 123 h 245"/>
                  <a:gd name="T48" fmla="*/ 4 w 2020"/>
                  <a:gd name="T49" fmla="*/ 95 h 245"/>
                  <a:gd name="T50" fmla="*/ 12 w 2020"/>
                  <a:gd name="T51" fmla="*/ 69 h 245"/>
                  <a:gd name="T52" fmla="*/ 27 w 2020"/>
                  <a:gd name="T53" fmla="*/ 46 h 245"/>
                  <a:gd name="T54" fmla="*/ 46 w 2020"/>
                  <a:gd name="T55" fmla="*/ 27 h 245"/>
                  <a:gd name="T56" fmla="*/ 68 w 2020"/>
                  <a:gd name="T57" fmla="*/ 12 h 245"/>
                  <a:gd name="T58" fmla="*/ 94 w 2020"/>
                  <a:gd name="T59" fmla="*/ 3 h 245"/>
                  <a:gd name="T60" fmla="*/ 123 w 2020"/>
                  <a:gd name="T61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20" h="245">
                    <a:moveTo>
                      <a:pt x="123" y="0"/>
                    </a:moveTo>
                    <a:lnTo>
                      <a:pt x="1897" y="0"/>
                    </a:lnTo>
                    <a:lnTo>
                      <a:pt x="1926" y="3"/>
                    </a:lnTo>
                    <a:lnTo>
                      <a:pt x="1952" y="12"/>
                    </a:lnTo>
                    <a:lnTo>
                      <a:pt x="1974" y="27"/>
                    </a:lnTo>
                    <a:lnTo>
                      <a:pt x="1993" y="46"/>
                    </a:lnTo>
                    <a:lnTo>
                      <a:pt x="2007" y="69"/>
                    </a:lnTo>
                    <a:lnTo>
                      <a:pt x="2016" y="95"/>
                    </a:lnTo>
                    <a:lnTo>
                      <a:pt x="2020" y="123"/>
                    </a:lnTo>
                    <a:lnTo>
                      <a:pt x="2016" y="150"/>
                    </a:lnTo>
                    <a:lnTo>
                      <a:pt x="2007" y="176"/>
                    </a:lnTo>
                    <a:lnTo>
                      <a:pt x="1993" y="200"/>
                    </a:lnTo>
                    <a:lnTo>
                      <a:pt x="1974" y="219"/>
                    </a:lnTo>
                    <a:lnTo>
                      <a:pt x="1952" y="233"/>
                    </a:lnTo>
                    <a:lnTo>
                      <a:pt x="1926" y="242"/>
                    </a:lnTo>
                    <a:lnTo>
                      <a:pt x="1897" y="245"/>
                    </a:lnTo>
                    <a:lnTo>
                      <a:pt x="123" y="245"/>
                    </a:lnTo>
                    <a:lnTo>
                      <a:pt x="94" y="242"/>
                    </a:lnTo>
                    <a:lnTo>
                      <a:pt x="68" y="233"/>
                    </a:lnTo>
                    <a:lnTo>
                      <a:pt x="46" y="219"/>
                    </a:lnTo>
                    <a:lnTo>
                      <a:pt x="27" y="200"/>
                    </a:lnTo>
                    <a:lnTo>
                      <a:pt x="12" y="176"/>
                    </a:lnTo>
                    <a:lnTo>
                      <a:pt x="4" y="150"/>
                    </a:lnTo>
                    <a:lnTo>
                      <a:pt x="0" y="123"/>
                    </a:lnTo>
                    <a:lnTo>
                      <a:pt x="4" y="95"/>
                    </a:lnTo>
                    <a:lnTo>
                      <a:pt x="12" y="69"/>
                    </a:lnTo>
                    <a:lnTo>
                      <a:pt x="27" y="46"/>
                    </a:lnTo>
                    <a:lnTo>
                      <a:pt x="46" y="27"/>
                    </a:lnTo>
                    <a:lnTo>
                      <a:pt x="68" y="12"/>
                    </a:lnTo>
                    <a:lnTo>
                      <a:pt x="94" y="3"/>
                    </a:lnTo>
                    <a:lnTo>
                      <a:pt x="1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Freeform 91">
                <a:extLst>
                  <a:ext uri="{FF2B5EF4-FFF2-40B4-BE49-F238E27FC236}">
                    <a16:creationId xmlns:a16="http://schemas.microsoft.com/office/drawing/2014/main" id="{40B24954-ED40-7E49-B555-5C1113522B0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57750" y="4533901"/>
                <a:ext cx="973138" cy="969963"/>
              </a:xfrm>
              <a:custGeom>
                <a:avLst/>
                <a:gdLst>
                  <a:gd name="T0" fmla="*/ 742 w 3676"/>
                  <a:gd name="T1" fmla="*/ 1672 h 3665"/>
                  <a:gd name="T2" fmla="*/ 669 w 3676"/>
                  <a:gd name="T3" fmla="*/ 1697 h 3665"/>
                  <a:gd name="T4" fmla="*/ 607 w 3676"/>
                  <a:gd name="T5" fmla="*/ 1741 h 3665"/>
                  <a:gd name="T6" fmla="*/ 563 w 3676"/>
                  <a:gd name="T7" fmla="*/ 1803 h 3665"/>
                  <a:gd name="T8" fmla="*/ 538 w 3676"/>
                  <a:gd name="T9" fmla="*/ 1876 h 3665"/>
                  <a:gd name="T10" fmla="*/ 536 w 3676"/>
                  <a:gd name="T11" fmla="*/ 2987 h 3665"/>
                  <a:gd name="T12" fmla="*/ 548 w 3676"/>
                  <a:gd name="T13" fmla="*/ 3065 h 3665"/>
                  <a:gd name="T14" fmla="*/ 583 w 3676"/>
                  <a:gd name="T15" fmla="*/ 3132 h 3665"/>
                  <a:gd name="T16" fmla="*/ 636 w 3676"/>
                  <a:gd name="T17" fmla="*/ 3186 h 3665"/>
                  <a:gd name="T18" fmla="*/ 704 w 3676"/>
                  <a:gd name="T19" fmla="*/ 3222 h 3665"/>
                  <a:gd name="T20" fmla="*/ 782 w 3676"/>
                  <a:gd name="T21" fmla="*/ 3234 h 3665"/>
                  <a:gd name="T22" fmla="*/ 2918 w 3676"/>
                  <a:gd name="T23" fmla="*/ 3231 h 3665"/>
                  <a:gd name="T24" fmla="*/ 2991 w 3676"/>
                  <a:gd name="T25" fmla="*/ 3206 h 3665"/>
                  <a:gd name="T26" fmla="*/ 3052 w 3676"/>
                  <a:gd name="T27" fmla="*/ 3161 h 3665"/>
                  <a:gd name="T28" fmla="*/ 3096 w 3676"/>
                  <a:gd name="T29" fmla="*/ 3100 h 3665"/>
                  <a:gd name="T30" fmla="*/ 3121 w 3676"/>
                  <a:gd name="T31" fmla="*/ 3026 h 3665"/>
                  <a:gd name="T32" fmla="*/ 3124 w 3676"/>
                  <a:gd name="T33" fmla="*/ 1917 h 3665"/>
                  <a:gd name="T34" fmla="*/ 3112 w 3676"/>
                  <a:gd name="T35" fmla="*/ 1838 h 3665"/>
                  <a:gd name="T36" fmla="*/ 3076 w 3676"/>
                  <a:gd name="T37" fmla="*/ 1770 h 3665"/>
                  <a:gd name="T38" fmla="*/ 3024 w 3676"/>
                  <a:gd name="T39" fmla="*/ 1717 h 3665"/>
                  <a:gd name="T40" fmla="*/ 2956 w 3676"/>
                  <a:gd name="T41" fmla="*/ 1682 h 3665"/>
                  <a:gd name="T42" fmla="*/ 2878 w 3676"/>
                  <a:gd name="T43" fmla="*/ 1669 h 3665"/>
                  <a:gd name="T44" fmla="*/ 3048 w 3676"/>
                  <a:gd name="T45" fmla="*/ 881 h 3665"/>
                  <a:gd name="T46" fmla="*/ 3400 w 3676"/>
                  <a:gd name="T47" fmla="*/ 1233 h 3665"/>
                  <a:gd name="T48" fmla="*/ 3048 w 3676"/>
                  <a:gd name="T49" fmla="*/ 881 h 3665"/>
                  <a:gd name="T50" fmla="*/ 613 w 3676"/>
                  <a:gd name="T51" fmla="*/ 0 h 3665"/>
                  <a:gd name="T52" fmla="*/ 616 w 3676"/>
                  <a:gd name="T53" fmla="*/ 1002 h 3665"/>
                  <a:gd name="T54" fmla="*/ 642 w 3676"/>
                  <a:gd name="T55" fmla="*/ 1106 h 3665"/>
                  <a:gd name="T56" fmla="*/ 691 w 3676"/>
                  <a:gd name="T57" fmla="*/ 1199 h 3665"/>
                  <a:gd name="T58" fmla="*/ 760 w 3676"/>
                  <a:gd name="T59" fmla="*/ 1276 h 3665"/>
                  <a:gd name="T60" fmla="*/ 846 w 3676"/>
                  <a:gd name="T61" fmla="*/ 1336 h 3665"/>
                  <a:gd name="T62" fmla="*/ 944 w 3676"/>
                  <a:gd name="T63" fmla="*/ 1374 h 3665"/>
                  <a:gd name="T64" fmla="*/ 1052 w 3676"/>
                  <a:gd name="T65" fmla="*/ 1387 h 3665"/>
                  <a:gd name="T66" fmla="*/ 2423 w 3676"/>
                  <a:gd name="T67" fmla="*/ 1384 h 3665"/>
                  <a:gd name="T68" fmla="*/ 2527 w 3676"/>
                  <a:gd name="T69" fmla="*/ 1357 h 3665"/>
                  <a:gd name="T70" fmla="*/ 2619 w 3676"/>
                  <a:gd name="T71" fmla="*/ 1308 h 3665"/>
                  <a:gd name="T72" fmla="*/ 2697 w 3676"/>
                  <a:gd name="T73" fmla="*/ 1239 h 3665"/>
                  <a:gd name="T74" fmla="*/ 2756 w 3676"/>
                  <a:gd name="T75" fmla="*/ 1154 h 3665"/>
                  <a:gd name="T76" fmla="*/ 2794 w 3676"/>
                  <a:gd name="T77" fmla="*/ 1055 h 3665"/>
                  <a:gd name="T78" fmla="*/ 2808 w 3676"/>
                  <a:gd name="T79" fmla="*/ 946 h 3665"/>
                  <a:gd name="T80" fmla="*/ 2941 w 3676"/>
                  <a:gd name="T81" fmla="*/ 0 h 3665"/>
                  <a:gd name="T82" fmla="*/ 3676 w 3676"/>
                  <a:gd name="T83" fmla="*/ 3261 h 3665"/>
                  <a:gd name="T84" fmla="*/ 3664 w 3676"/>
                  <a:gd name="T85" fmla="*/ 3360 h 3665"/>
                  <a:gd name="T86" fmla="*/ 3629 w 3676"/>
                  <a:gd name="T87" fmla="*/ 3450 h 3665"/>
                  <a:gd name="T88" fmla="*/ 3574 w 3676"/>
                  <a:gd name="T89" fmla="*/ 3529 h 3665"/>
                  <a:gd name="T90" fmla="*/ 3503 w 3676"/>
                  <a:gd name="T91" fmla="*/ 3592 h 3665"/>
                  <a:gd name="T92" fmla="*/ 3418 w 3676"/>
                  <a:gd name="T93" fmla="*/ 3638 h 3665"/>
                  <a:gd name="T94" fmla="*/ 3324 w 3676"/>
                  <a:gd name="T95" fmla="*/ 3661 h 3665"/>
                  <a:gd name="T96" fmla="*/ 403 w 3676"/>
                  <a:gd name="T97" fmla="*/ 3665 h 3665"/>
                  <a:gd name="T98" fmla="*/ 304 w 3676"/>
                  <a:gd name="T99" fmla="*/ 3653 h 3665"/>
                  <a:gd name="T100" fmla="*/ 214 w 3676"/>
                  <a:gd name="T101" fmla="*/ 3618 h 3665"/>
                  <a:gd name="T102" fmla="*/ 136 w 3676"/>
                  <a:gd name="T103" fmla="*/ 3563 h 3665"/>
                  <a:gd name="T104" fmla="*/ 72 w 3676"/>
                  <a:gd name="T105" fmla="*/ 3492 h 3665"/>
                  <a:gd name="T106" fmla="*/ 27 w 3676"/>
                  <a:gd name="T107" fmla="*/ 3407 h 3665"/>
                  <a:gd name="T108" fmla="*/ 3 w 3676"/>
                  <a:gd name="T109" fmla="*/ 3312 h 3665"/>
                  <a:gd name="T110" fmla="*/ 0 w 3676"/>
                  <a:gd name="T111" fmla="*/ 1835 h 3665"/>
                  <a:gd name="T112" fmla="*/ 3 w 3676"/>
                  <a:gd name="T113" fmla="*/ 353 h 3665"/>
                  <a:gd name="T114" fmla="*/ 27 w 3676"/>
                  <a:gd name="T115" fmla="*/ 258 h 3665"/>
                  <a:gd name="T116" fmla="*/ 72 w 3676"/>
                  <a:gd name="T117" fmla="*/ 173 h 3665"/>
                  <a:gd name="T118" fmla="*/ 136 w 3676"/>
                  <a:gd name="T119" fmla="*/ 101 h 3665"/>
                  <a:gd name="T120" fmla="*/ 214 w 3676"/>
                  <a:gd name="T121" fmla="*/ 47 h 3665"/>
                  <a:gd name="T122" fmla="*/ 304 w 3676"/>
                  <a:gd name="T123" fmla="*/ 12 h 3665"/>
                  <a:gd name="T124" fmla="*/ 403 w 3676"/>
                  <a:gd name="T125" fmla="*/ 0 h 36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676" h="3665">
                    <a:moveTo>
                      <a:pt x="782" y="1669"/>
                    </a:moveTo>
                    <a:lnTo>
                      <a:pt x="742" y="1672"/>
                    </a:lnTo>
                    <a:lnTo>
                      <a:pt x="704" y="1682"/>
                    </a:lnTo>
                    <a:lnTo>
                      <a:pt x="669" y="1697"/>
                    </a:lnTo>
                    <a:lnTo>
                      <a:pt x="636" y="1717"/>
                    </a:lnTo>
                    <a:lnTo>
                      <a:pt x="607" y="1741"/>
                    </a:lnTo>
                    <a:lnTo>
                      <a:pt x="583" y="1770"/>
                    </a:lnTo>
                    <a:lnTo>
                      <a:pt x="563" y="1803"/>
                    </a:lnTo>
                    <a:lnTo>
                      <a:pt x="548" y="1838"/>
                    </a:lnTo>
                    <a:lnTo>
                      <a:pt x="538" y="1876"/>
                    </a:lnTo>
                    <a:lnTo>
                      <a:pt x="536" y="1917"/>
                    </a:lnTo>
                    <a:lnTo>
                      <a:pt x="536" y="2987"/>
                    </a:lnTo>
                    <a:lnTo>
                      <a:pt x="538" y="3026"/>
                    </a:lnTo>
                    <a:lnTo>
                      <a:pt x="548" y="3065"/>
                    </a:lnTo>
                    <a:lnTo>
                      <a:pt x="563" y="3100"/>
                    </a:lnTo>
                    <a:lnTo>
                      <a:pt x="583" y="3132"/>
                    </a:lnTo>
                    <a:lnTo>
                      <a:pt x="607" y="3161"/>
                    </a:lnTo>
                    <a:lnTo>
                      <a:pt x="636" y="3186"/>
                    </a:lnTo>
                    <a:lnTo>
                      <a:pt x="669" y="3206"/>
                    </a:lnTo>
                    <a:lnTo>
                      <a:pt x="704" y="3222"/>
                    </a:lnTo>
                    <a:lnTo>
                      <a:pt x="742" y="3231"/>
                    </a:lnTo>
                    <a:lnTo>
                      <a:pt x="782" y="3234"/>
                    </a:lnTo>
                    <a:lnTo>
                      <a:pt x="2878" y="3234"/>
                    </a:lnTo>
                    <a:lnTo>
                      <a:pt x="2918" y="3231"/>
                    </a:lnTo>
                    <a:lnTo>
                      <a:pt x="2956" y="3222"/>
                    </a:lnTo>
                    <a:lnTo>
                      <a:pt x="2991" y="3206"/>
                    </a:lnTo>
                    <a:lnTo>
                      <a:pt x="3024" y="3186"/>
                    </a:lnTo>
                    <a:lnTo>
                      <a:pt x="3052" y="3161"/>
                    </a:lnTo>
                    <a:lnTo>
                      <a:pt x="3076" y="3132"/>
                    </a:lnTo>
                    <a:lnTo>
                      <a:pt x="3096" y="3100"/>
                    </a:lnTo>
                    <a:lnTo>
                      <a:pt x="3112" y="3065"/>
                    </a:lnTo>
                    <a:lnTo>
                      <a:pt x="3121" y="3026"/>
                    </a:lnTo>
                    <a:lnTo>
                      <a:pt x="3124" y="2987"/>
                    </a:lnTo>
                    <a:lnTo>
                      <a:pt x="3124" y="1917"/>
                    </a:lnTo>
                    <a:lnTo>
                      <a:pt x="3121" y="1876"/>
                    </a:lnTo>
                    <a:lnTo>
                      <a:pt x="3112" y="1838"/>
                    </a:lnTo>
                    <a:lnTo>
                      <a:pt x="3096" y="1803"/>
                    </a:lnTo>
                    <a:lnTo>
                      <a:pt x="3076" y="1770"/>
                    </a:lnTo>
                    <a:lnTo>
                      <a:pt x="3052" y="1741"/>
                    </a:lnTo>
                    <a:lnTo>
                      <a:pt x="3024" y="1717"/>
                    </a:lnTo>
                    <a:lnTo>
                      <a:pt x="2991" y="1697"/>
                    </a:lnTo>
                    <a:lnTo>
                      <a:pt x="2956" y="1682"/>
                    </a:lnTo>
                    <a:lnTo>
                      <a:pt x="2918" y="1672"/>
                    </a:lnTo>
                    <a:lnTo>
                      <a:pt x="2878" y="1669"/>
                    </a:lnTo>
                    <a:lnTo>
                      <a:pt x="782" y="1669"/>
                    </a:lnTo>
                    <a:close/>
                    <a:moveTo>
                      <a:pt x="3048" y="881"/>
                    </a:moveTo>
                    <a:lnTo>
                      <a:pt x="3048" y="1233"/>
                    </a:lnTo>
                    <a:lnTo>
                      <a:pt x="3400" y="1233"/>
                    </a:lnTo>
                    <a:lnTo>
                      <a:pt x="3400" y="881"/>
                    </a:lnTo>
                    <a:lnTo>
                      <a:pt x="3048" y="881"/>
                    </a:lnTo>
                    <a:close/>
                    <a:moveTo>
                      <a:pt x="403" y="0"/>
                    </a:moveTo>
                    <a:lnTo>
                      <a:pt x="613" y="0"/>
                    </a:lnTo>
                    <a:lnTo>
                      <a:pt x="613" y="946"/>
                    </a:lnTo>
                    <a:lnTo>
                      <a:pt x="616" y="1002"/>
                    </a:lnTo>
                    <a:lnTo>
                      <a:pt x="626" y="1055"/>
                    </a:lnTo>
                    <a:lnTo>
                      <a:pt x="642" y="1106"/>
                    </a:lnTo>
                    <a:lnTo>
                      <a:pt x="664" y="1154"/>
                    </a:lnTo>
                    <a:lnTo>
                      <a:pt x="691" y="1199"/>
                    </a:lnTo>
                    <a:lnTo>
                      <a:pt x="723" y="1239"/>
                    </a:lnTo>
                    <a:lnTo>
                      <a:pt x="760" y="1276"/>
                    </a:lnTo>
                    <a:lnTo>
                      <a:pt x="801" y="1308"/>
                    </a:lnTo>
                    <a:lnTo>
                      <a:pt x="846" y="1336"/>
                    </a:lnTo>
                    <a:lnTo>
                      <a:pt x="894" y="1357"/>
                    </a:lnTo>
                    <a:lnTo>
                      <a:pt x="944" y="1374"/>
                    </a:lnTo>
                    <a:lnTo>
                      <a:pt x="998" y="1384"/>
                    </a:lnTo>
                    <a:lnTo>
                      <a:pt x="1052" y="1387"/>
                    </a:lnTo>
                    <a:lnTo>
                      <a:pt x="2368" y="1387"/>
                    </a:lnTo>
                    <a:lnTo>
                      <a:pt x="2423" y="1384"/>
                    </a:lnTo>
                    <a:lnTo>
                      <a:pt x="2477" y="1374"/>
                    </a:lnTo>
                    <a:lnTo>
                      <a:pt x="2527" y="1357"/>
                    </a:lnTo>
                    <a:lnTo>
                      <a:pt x="2575" y="1336"/>
                    </a:lnTo>
                    <a:lnTo>
                      <a:pt x="2619" y="1308"/>
                    </a:lnTo>
                    <a:lnTo>
                      <a:pt x="2660" y="1276"/>
                    </a:lnTo>
                    <a:lnTo>
                      <a:pt x="2697" y="1239"/>
                    </a:lnTo>
                    <a:lnTo>
                      <a:pt x="2730" y="1199"/>
                    </a:lnTo>
                    <a:lnTo>
                      <a:pt x="2756" y="1154"/>
                    </a:lnTo>
                    <a:lnTo>
                      <a:pt x="2779" y="1106"/>
                    </a:lnTo>
                    <a:lnTo>
                      <a:pt x="2794" y="1055"/>
                    </a:lnTo>
                    <a:lnTo>
                      <a:pt x="2804" y="1002"/>
                    </a:lnTo>
                    <a:lnTo>
                      <a:pt x="2808" y="946"/>
                    </a:lnTo>
                    <a:lnTo>
                      <a:pt x="2808" y="0"/>
                    </a:lnTo>
                    <a:lnTo>
                      <a:pt x="2941" y="0"/>
                    </a:lnTo>
                    <a:lnTo>
                      <a:pt x="3676" y="741"/>
                    </a:lnTo>
                    <a:lnTo>
                      <a:pt x="3676" y="3261"/>
                    </a:lnTo>
                    <a:lnTo>
                      <a:pt x="3672" y="3312"/>
                    </a:lnTo>
                    <a:lnTo>
                      <a:pt x="3664" y="3360"/>
                    </a:lnTo>
                    <a:lnTo>
                      <a:pt x="3649" y="3407"/>
                    </a:lnTo>
                    <a:lnTo>
                      <a:pt x="3629" y="3450"/>
                    </a:lnTo>
                    <a:lnTo>
                      <a:pt x="3603" y="3492"/>
                    </a:lnTo>
                    <a:lnTo>
                      <a:pt x="3574" y="3529"/>
                    </a:lnTo>
                    <a:lnTo>
                      <a:pt x="3541" y="3563"/>
                    </a:lnTo>
                    <a:lnTo>
                      <a:pt x="3503" y="3592"/>
                    </a:lnTo>
                    <a:lnTo>
                      <a:pt x="3462" y="3618"/>
                    </a:lnTo>
                    <a:lnTo>
                      <a:pt x="3418" y="3638"/>
                    </a:lnTo>
                    <a:lnTo>
                      <a:pt x="3372" y="3653"/>
                    </a:lnTo>
                    <a:lnTo>
                      <a:pt x="3324" y="3661"/>
                    </a:lnTo>
                    <a:lnTo>
                      <a:pt x="3272" y="3665"/>
                    </a:lnTo>
                    <a:lnTo>
                      <a:pt x="403" y="3665"/>
                    </a:lnTo>
                    <a:lnTo>
                      <a:pt x="352" y="3661"/>
                    </a:lnTo>
                    <a:lnTo>
                      <a:pt x="304" y="3653"/>
                    </a:lnTo>
                    <a:lnTo>
                      <a:pt x="257" y="3638"/>
                    </a:lnTo>
                    <a:lnTo>
                      <a:pt x="214" y="3618"/>
                    </a:lnTo>
                    <a:lnTo>
                      <a:pt x="173" y="3592"/>
                    </a:lnTo>
                    <a:lnTo>
                      <a:pt x="136" y="3563"/>
                    </a:lnTo>
                    <a:lnTo>
                      <a:pt x="101" y="3529"/>
                    </a:lnTo>
                    <a:lnTo>
                      <a:pt x="72" y="3492"/>
                    </a:lnTo>
                    <a:lnTo>
                      <a:pt x="47" y="3450"/>
                    </a:lnTo>
                    <a:lnTo>
                      <a:pt x="27" y="3407"/>
                    </a:lnTo>
                    <a:lnTo>
                      <a:pt x="12" y="3360"/>
                    </a:lnTo>
                    <a:lnTo>
                      <a:pt x="3" y="3312"/>
                    </a:lnTo>
                    <a:lnTo>
                      <a:pt x="0" y="3261"/>
                    </a:lnTo>
                    <a:lnTo>
                      <a:pt x="0" y="1835"/>
                    </a:lnTo>
                    <a:lnTo>
                      <a:pt x="0" y="404"/>
                    </a:lnTo>
                    <a:lnTo>
                      <a:pt x="3" y="353"/>
                    </a:lnTo>
                    <a:lnTo>
                      <a:pt x="12" y="305"/>
                    </a:lnTo>
                    <a:lnTo>
                      <a:pt x="27" y="258"/>
                    </a:lnTo>
                    <a:lnTo>
                      <a:pt x="47" y="213"/>
                    </a:lnTo>
                    <a:lnTo>
                      <a:pt x="72" y="173"/>
                    </a:lnTo>
                    <a:lnTo>
                      <a:pt x="101" y="135"/>
                    </a:lnTo>
                    <a:lnTo>
                      <a:pt x="136" y="101"/>
                    </a:lnTo>
                    <a:lnTo>
                      <a:pt x="173" y="72"/>
                    </a:lnTo>
                    <a:lnTo>
                      <a:pt x="214" y="47"/>
                    </a:lnTo>
                    <a:lnTo>
                      <a:pt x="257" y="27"/>
                    </a:lnTo>
                    <a:lnTo>
                      <a:pt x="304" y="12"/>
                    </a:lnTo>
                    <a:lnTo>
                      <a:pt x="352" y="3"/>
                    </a:lnTo>
                    <a:lnTo>
                      <a:pt x="4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2" name="Freeform 96">
              <a:extLst>
                <a:ext uri="{FF2B5EF4-FFF2-40B4-BE49-F238E27FC236}">
                  <a16:creationId xmlns:a16="http://schemas.microsoft.com/office/drawing/2014/main" id="{DC812322-818C-9341-84EF-1A73F33BD3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9237" y="2767030"/>
              <a:ext cx="670967" cy="1028559"/>
            </a:xfrm>
            <a:custGeom>
              <a:avLst/>
              <a:gdLst>
                <a:gd name="T0" fmla="*/ 1280 w 2444"/>
                <a:gd name="T1" fmla="*/ 3037 h 3743"/>
                <a:gd name="T2" fmla="*/ 1347 w 2444"/>
                <a:gd name="T3" fmla="*/ 3078 h 3743"/>
                <a:gd name="T4" fmla="*/ 1374 w 2444"/>
                <a:gd name="T5" fmla="*/ 3155 h 3743"/>
                <a:gd name="T6" fmla="*/ 1644 w 2444"/>
                <a:gd name="T7" fmla="*/ 3401 h 3743"/>
                <a:gd name="T8" fmla="*/ 1709 w 2444"/>
                <a:gd name="T9" fmla="*/ 3440 h 3743"/>
                <a:gd name="T10" fmla="*/ 1740 w 2444"/>
                <a:gd name="T11" fmla="*/ 3510 h 3743"/>
                <a:gd name="T12" fmla="*/ 1741 w 2444"/>
                <a:gd name="T13" fmla="*/ 3617 h 3743"/>
                <a:gd name="T14" fmla="*/ 1728 w 2444"/>
                <a:gd name="T15" fmla="*/ 3676 h 3743"/>
                <a:gd name="T16" fmla="*/ 1672 w 2444"/>
                <a:gd name="T17" fmla="*/ 3732 h 3743"/>
                <a:gd name="T18" fmla="*/ 825 w 2444"/>
                <a:gd name="T19" fmla="*/ 3743 h 3743"/>
                <a:gd name="T20" fmla="*/ 750 w 2444"/>
                <a:gd name="T21" fmla="*/ 3716 h 3743"/>
                <a:gd name="T22" fmla="*/ 707 w 2444"/>
                <a:gd name="T23" fmla="*/ 3649 h 3743"/>
                <a:gd name="T24" fmla="*/ 119 w 2444"/>
                <a:gd name="T25" fmla="*/ 3617 h 3743"/>
                <a:gd name="T26" fmla="*/ 709 w 2444"/>
                <a:gd name="T27" fmla="*/ 3485 h 3743"/>
                <a:gd name="T28" fmla="*/ 753 w 2444"/>
                <a:gd name="T29" fmla="*/ 3422 h 3743"/>
                <a:gd name="T30" fmla="*/ 825 w 2444"/>
                <a:gd name="T31" fmla="*/ 3398 h 3743"/>
                <a:gd name="T32" fmla="*/ 1072 w 2444"/>
                <a:gd name="T33" fmla="*/ 3127 h 3743"/>
                <a:gd name="T34" fmla="*/ 1114 w 2444"/>
                <a:gd name="T35" fmla="*/ 3060 h 3743"/>
                <a:gd name="T36" fmla="*/ 1191 w 2444"/>
                <a:gd name="T37" fmla="*/ 3033 h 3743"/>
                <a:gd name="T38" fmla="*/ 1222 w 2444"/>
                <a:gd name="T39" fmla="*/ 2594 h 3743"/>
                <a:gd name="T40" fmla="*/ 75 w 2444"/>
                <a:gd name="T41" fmla="*/ 1986 h 3743"/>
                <a:gd name="T42" fmla="*/ 2407 w 2444"/>
                <a:gd name="T43" fmla="*/ 1997 h 3743"/>
                <a:gd name="T44" fmla="*/ 2441 w 2444"/>
                <a:gd name="T45" fmla="*/ 2041 h 3743"/>
                <a:gd name="T46" fmla="*/ 2441 w 2444"/>
                <a:gd name="T47" fmla="*/ 2756 h 3743"/>
                <a:gd name="T48" fmla="*/ 2407 w 2444"/>
                <a:gd name="T49" fmla="*/ 2801 h 3743"/>
                <a:gd name="T50" fmla="*/ 75 w 2444"/>
                <a:gd name="T51" fmla="*/ 2812 h 3743"/>
                <a:gd name="T52" fmla="*/ 22 w 2444"/>
                <a:gd name="T53" fmla="*/ 2790 h 3743"/>
                <a:gd name="T54" fmla="*/ 0 w 2444"/>
                <a:gd name="T55" fmla="*/ 2737 h 3743"/>
                <a:gd name="T56" fmla="*/ 10 w 2444"/>
                <a:gd name="T57" fmla="*/ 2023 h 3743"/>
                <a:gd name="T58" fmla="*/ 56 w 2444"/>
                <a:gd name="T59" fmla="*/ 1988 h 3743"/>
                <a:gd name="T60" fmla="*/ 242 w 2444"/>
                <a:gd name="T61" fmla="*/ 1576 h 3743"/>
                <a:gd name="T62" fmla="*/ 242 w 2444"/>
                <a:gd name="T63" fmla="*/ 1186 h 3743"/>
                <a:gd name="T64" fmla="*/ 2388 w 2444"/>
                <a:gd name="T65" fmla="*/ 1001 h 3743"/>
                <a:gd name="T66" fmla="*/ 2434 w 2444"/>
                <a:gd name="T67" fmla="*/ 1034 h 3743"/>
                <a:gd name="T68" fmla="*/ 2444 w 2444"/>
                <a:gd name="T69" fmla="*/ 1749 h 3743"/>
                <a:gd name="T70" fmla="*/ 2422 w 2444"/>
                <a:gd name="T71" fmla="*/ 1801 h 3743"/>
                <a:gd name="T72" fmla="*/ 2369 w 2444"/>
                <a:gd name="T73" fmla="*/ 1823 h 3743"/>
                <a:gd name="T74" fmla="*/ 37 w 2444"/>
                <a:gd name="T75" fmla="*/ 1812 h 3743"/>
                <a:gd name="T76" fmla="*/ 3 w 2444"/>
                <a:gd name="T77" fmla="*/ 1768 h 3743"/>
                <a:gd name="T78" fmla="*/ 3 w 2444"/>
                <a:gd name="T79" fmla="*/ 1051 h 3743"/>
                <a:gd name="T80" fmla="*/ 37 w 2444"/>
                <a:gd name="T81" fmla="*/ 1007 h 3743"/>
                <a:gd name="T82" fmla="*/ 242 w 2444"/>
                <a:gd name="T83" fmla="*/ 198 h 3743"/>
                <a:gd name="T84" fmla="*/ 1222 w 2444"/>
                <a:gd name="T85" fmla="*/ 198 h 3743"/>
                <a:gd name="T86" fmla="*/ 2369 w 2444"/>
                <a:gd name="T87" fmla="*/ 0 h 3743"/>
                <a:gd name="T88" fmla="*/ 2422 w 2444"/>
                <a:gd name="T89" fmla="*/ 21 h 3743"/>
                <a:gd name="T90" fmla="*/ 2444 w 2444"/>
                <a:gd name="T91" fmla="*/ 74 h 3743"/>
                <a:gd name="T92" fmla="*/ 2434 w 2444"/>
                <a:gd name="T93" fmla="*/ 787 h 3743"/>
                <a:gd name="T94" fmla="*/ 2388 w 2444"/>
                <a:gd name="T95" fmla="*/ 822 h 3743"/>
                <a:gd name="T96" fmla="*/ 56 w 2444"/>
                <a:gd name="T97" fmla="*/ 822 h 3743"/>
                <a:gd name="T98" fmla="*/ 10 w 2444"/>
                <a:gd name="T99" fmla="*/ 787 h 3743"/>
                <a:gd name="T100" fmla="*/ 0 w 2444"/>
                <a:gd name="T101" fmla="*/ 74 h 3743"/>
                <a:gd name="T102" fmla="*/ 22 w 2444"/>
                <a:gd name="T103" fmla="*/ 21 h 3743"/>
                <a:gd name="T104" fmla="*/ 75 w 2444"/>
                <a:gd name="T105" fmla="*/ 0 h 3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444" h="3743">
                  <a:moveTo>
                    <a:pt x="1191" y="3033"/>
                  </a:moveTo>
                  <a:lnTo>
                    <a:pt x="1252" y="3033"/>
                  </a:lnTo>
                  <a:lnTo>
                    <a:pt x="1280" y="3037"/>
                  </a:lnTo>
                  <a:lnTo>
                    <a:pt x="1306" y="3045"/>
                  </a:lnTo>
                  <a:lnTo>
                    <a:pt x="1329" y="3060"/>
                  </a:lnTo>
                  <a:lnTo>
                    <a:pt x="1347" y="3078"/>
                  </a:lnTo>
                  <a:lnTo>
                    <a:pt x="1361" y="3101"/>
                  </a:lnTo>
                  <a:lnTo>
                    <a:pt x="1371" y="3127"/>
                  </a:lnTo>
                  <a:lnTo>
                    <a:pt x="1374" y="3155"/>
                  </a:lnTo>
                  <a:lnTo>
                    <a:pt x="1374" y="3398"/>
                  </a:lnTo>
                  <a:lnTo>
                    <a:pt x="1618" y="3398"/>
                  </a:lnTo>
                  <a:lnTo>
                    <a:pt x="1644" y="3401"/>
                  </a:lnTo>
                  <a:lnTo>
                    <a:pt x="1669" y="3410"/>
                  </a:lnTo>
                  <a:lnTo>
                    <a:pt x="1691" y="3422"/>
                  </a:lnTo>
                  <a:lnTo>
                    <a:pt x="1709" y="3440"/>
                  </a:lnTo>
                  <a:lnTo>
                    <a:pt x="1725" y="3460"/>
                  </a:lnTo>
                  <a:lnTo>
                    <a:pt x="1734" y="3485"/>
                  </a:lnTo>
                  <a:lnTo>
                    <a:pt x="1740" y="3510"/>
                  </a:lnTo>
                  <a:lnTo>
                    <a:pt x="2325" y="3510"/>
                  </a:lnTo>
                  <a:lnTo>
                    <a:pt x="2325" y="3617"/>
                  </a:lnTo>
                  <a:lnTo>
                    <a:pt x="1741" y="3617"/>
                  </a:lnTo>
                  <a:lnTo>
                    <a:pt x="1741" y="3621"/>
                  </a:lnTo>
                  <a:lnTo>
                    <a:pt x="1737" y="3649"/>
                  </a:lnTo>
                  <a:lnTo>
                    <a:pt x="1728" y="3676"/>
                  </a:lnTo>
                  <a:lnTo>
                    <a:pt x="1714" y="3698"/>
                  </a:lnTo>
                  <a:lnTo>
                    <a:pt x="1694" y="3716"/>
                  </a:lnTo>
                  <a:lnTo>
                    <a:pt x="1672" y="3732"/>
                  </a:lnTo>
                  <a:lnTo>
                    <a:pt x="1647" y="3741"/>
                  </a:lnTo>
                  <a:lnTo>
                    <a:pt x="1618" y="3743"/>
                  </a:lnTo>
                  <a:lnTo>
                    <a:pt x="825" y="3743"/>
                  </a:lnTo>
                  <a:lnTo>
                    <a:pt x="797" y="3741"/>
                  </a:lnTo>
                  <a:lnTo>
                    <a:pt x="772" y="3732"/>
                  </a:lnTo>
                  <a:lnTo>
                    <a:pt x="750" y="3716"/>
                  </a:lnTo>
                  <a:lnTo>
                    <a:pt x="730" y="3698"/>
                  </a:lnTo>
                  <a:lnTo>
                    <a:pt x="716" y="3676"/>
                  </a:lnTo>
                  <a:lnTo>
                    <a:pt x="707" y="3649"/>
                  </a:lnTo>
                  <a:lnTo>
                    <a:pt x="703" y="3621"/>
                  </a:lnTo>
                  <a:lnTo>
                    <a:pt x="703" y="3617"/>
                  </a:lnTo>
                  <a:lnTo>
                    <a:pt x="119" y="3617"/>
                  </a:lnTo>
                  <a:lnTo>
                    <a:pt x="119" y="3510"/>
                  </a:lnTo>
                  <a:lnTo>
                    <a:pt x="704" y="3510"/>
                  </a:lnTo>
                  <a:lnTo>
                    <a:pt x="709" y="3485"/>
                  </a:lnTo>
                  <a:lnTo>
                    <a:pt x="719" y="3460"/>
                  </a:lnTo>
                  <a:lnTo>
                    <a:pt x="735" y="3440"/>
                  </a:lnTo>
                  <a:lnTo>
                    <a:pt x="753" y="3422"/>
                  </a:lnTo>
                  <a:lnTo>
                    <a:pt x="774" y="3410"/>
                  </a:lnTo>
                  <a:lnTo>
                    <a:pt x="800" y="3401"/>
                  </a:lnTo>
                  <a:lnTo>
                    <a:pt x="825" y="3398"/>
                  </a:lnTo>
                  <a:lnTo>
                    <a:pt x="1069" y="3398"/>
                  </a:lnTo>
                  <a:lnTo>
                    <a:pt x="1069" y="3155"/>
                  </a:lnTo>
                  <a:lnTo>
                    <a:pt x="1072" y="3127"/>
                  </a:lnTo>
                  <a:lnTo>
                    <a:pt x="1082" y="3101"/>
                  </a:lnTo>
                  <a:lnTo>
                    <a:pt x="1095" y="3078"/>
                  </a:lnTo>
                  <a:lnTo>
                    <a:pt x="1114" y="3060"/>
                  </a:lnTo>
                  <a:lnTo>
                    <a:pt x="1137" y="3045"/>
                  </a:lnTo>
                  <a:lnTo>
                    <a:pt x="1163" y="3037"/>
                  </a:lnTo>
                  <a:lnTo>
                    <a:pt x="1191" y="3033"/>
                  </a:lnTo>
                  <a:close/>
                  <a:moveTo>
                    <a:pt x="242" y="2203"/>
                  </a:moveTo>
                  <a:lnTo>
                    <a:pt x="242" y="2594"/>
                  </a:lnTo>
                  <a:lnTo>
                    <a:pt x="1222" y="2594"/>
                  </a:lnTo>
                  <a:lnTo>
                    <a:pt x="1222" y="2203"/>
                  </a:lnTo>
                  <a:lnTo>
                    <a:pt x="242" y="2203"/>
                  </a:lnTo>
                  <a:close/>
                  <a:moveTo>
                    <a:pt x="75" y="1986"/>
                  </a:moveTo>
                  <a:lnTo>
                    <a:pt x="2369" y="1986"/>
                  </a:lnTo>
                  <a:lnTo>
                    <a:pt x="2388" y="1988"/>
                  </a:lnTo>
                  <a:lnTo>
                    <a:pt x="2407" y="1997"/>
                  </a:lnTo>
                  <a:lnTo>
                    <a:pt x="2422" y="2008"/>
                  </a:lnTo>
                  <a:lnTo>
                    <a:pt x="2434" y="2023"/>
                  </a:lnTo>
                  <a:lnTo>
                    <a:pt x="2441" y="2041"/>
                  </a:lnTo>
                  <a:lnTo>
                    <a:pt x="2444" y="2060"/>
                  </a:lnTo>
                  <a:lnTo>
                    <a:pt x="2444" y="2737"/>
                  </a:lnTo>
                  <a:lnTo>
                    <a:pt x="2441" y="2756"/>
                  </a:lnTo>
                  <a:lnTo>
                    <a:pt x="2434" y="2775"/>
                  </a:lnTo>
                  <a:lnTo>
                    <a:pt x="2422" y="2790"/>
                  </a:lnTo>
                  <a:lnTo>
                    <a:pt x="2407" y="2801"/>
                  </a:lnTo>
                  <a:lnTo>
                    <a:pt x="2388" y="2808"/>
                  </a:lnTo>
                  <a:lnTo>
                    <a:pt x="2369" y="2812"/>
                  </a:lnTo>
                  <a:lnTo>
                    <a:pt x="75" y="2812"/>
                  </a:lnTo>
                  <a:lnTo>
                    <a:pt x="56" y="2808"/>
                  </a:lnTo>
                  <a:lnTo>
                    <a:pt x="37" y="2801"/>
                  </a:lnTo>
                  <a:lnTo>
                    <a:pt x="22" y="2790"/>
                  </a:lnTo>
                  <a:lnTo>
                    <a:pt x="10" y="2775"/>
                  </a:lnTo>
                  <a:lnTo>
                    <a:pt x="3" y="2756"/>
                  </a:lnTo>
                  <a:lnTo>
                    <a:pt x="0" y="2737"/>
                  </a:lnTo>
                  <a:lnTo>
                    <a:pt x="0" y="2060"/>
                  </a:lnTo>
                  <a:lnTo>
                    <a:pt x="3" y="2041"/>
                  </a:lnTo>
                  <a:lnTo>
                    <a:pt x="10" y="2023"/>
                  </a:lnTo>
                  <a:lnTo>
                    <a:pt x="22" y="2008"/>
                  </a:lnTo>
                  <a:lnTo>
                    <a:pt x="37" y="1997"/>
                  </a:lnTo>
                  <a:lnTo>
                    <a:pt x="56" y="1988"/>
                  </a:lnTo>
                  <a:lnTo>
                    <a:pt x="75" y="1986"/>
                  </a:lnTo>
                  <a:close/>
                  <a:moveTo>
                    <a:pt x="242" y="1186"/>
                  </a:moveTo>
                  <a:lnTo>
                    <a:pt x="242" y="1576"/>
                  </a:lnTo>
                  <a:lnTo>
                    <a:pt x="1222" y="1576"/>
                  </a:lnTo>
                  <a:lnTo>
                    <a:pt x="1222" y="1186"/>
                  </a:lnTo>
                  <a:lnTo>
                    <a:pt x="242" y="1186"/>
                  </a:lnTo>
                  <a:close/>
                  <a:moveTo>
                    <a:pt x="75" y="997"/>
                  </a:moveTo>
                  <a:lnTo>
                    <a:pt x="2369" y="997"/>
                  </a:lnTo>
                  <a:lnTo>
                    <a:pt x="2388" y="1001"/>
                  </a:lnTo>
                  <a:lnTo>
                    <a:pt x="2407" y="1007"/>
                  </a:lnTo>
                  <a:lnTo>
                    <a:pt x="2422" y="1019"/>
                  </a:lnTo>
                  <a:lnTo>
                    <a:pt x="2434" y="1034"/>
                  </a:lnTo>
                  <a:lnTo>
                    <a:pt x="2441" y="1051"/>
                  </a:lnTo>
                  <a:lnTo>
                    <a:pt x="2444" y="1072"/>
                  </a:lnTo>
                  <a:lnTo>
                    <a:pt x="2444" y="1749"/>
                  </a:lnTo>
                  <a:lnTo>
                    <a:pt x="2441" y="1768"/>
                  </a:lnTo>
                  <a:lnTo>
                    <a:pt x="2434" y="1786"/>
                  </a:lnTo>
                  <a:lnTo>
                    <a:pt x="2422" y="1801"/>
                  </a:lnTo>
                  <a:lnTo>
                    <a:pt x="2407" y="1812"/>
                  </a:lnTo>
                  <a:lnTo>
                    <a:pt x="2388" y="1821"/>
                  </a:lnTo>
                  <a:lnTo>
                    <a:pt x="2369" y="1823"/>
                  </a:lnTo>
                  <a:lnTo>
                    <a:pt x="75" y="1823"/>
                  </a:lnTo>
                  <a:lnTo>
                    <a:pt x="56" y="1821"/>
                  </a:lnTo>
                  <a:lnTo>
                    <a:pt x="37" y="1812"/>
                  </a:lnTo>
                  <a:lnTo>
                    <a:pt x="22" y="1801"/>
                  </a:lnTo>
                  <a:lnTo>
                    <a:pt x="10" y="1786"/>
                  </a:lnTo>
                  <a:lnTo>
                    <a:pt x="3" y="1768"/>
                  </a:lnTo>
                  <a:lnTo>
                    <a:pt x="0" y="1749"/>
                  </a:lnTo>
                  <a:lnTo>
                    <a:pt x="0" y="1072"/>
                  </a:lnTo>
                  <a:lnTo>
                    <a:pt x="3" y="1051"/>
                  </a:lnTo>
                  <a:lnTo>
                    <a:pt x="10" y="1034"/>
                  </a:lnTo>
                  <a:lnTo>
                    <a:pt x="22" y="1019"/>
                  </a:lnTo>
                  <a:lnTo>
                    <a:pt x="37" y="1007"/>
                  </a:lnTo>
                  <a:lnTo>
                    <a:pt x="56" y="1001"/>
                  </a:lnTo>
                  <a:lnTo>
                    <a:pt x="75" y="997"/>
                  </a:lnTo>
                  <a:close/>
                  <a:moveTo>
                    <a:pt x="242" y="198"/>
                  </a:moveTo>
                  <a:lnTo>
                    <a:pt x="242" y="588"/>
                  </a:lnTo>
                  <a:lnTo>
                    <a:pt x="1222" y="588"/>
                  </a:lnTo>
                  <a:lnTo>
                    <a:pt x="1222" y="198"/>
                  </a:lnTo>
                  <a:lnTo>
                    <a:pt x="242" y="198"/>
                  </a:lnTo>
                  <a:close/>
                  <a:moveTo>
                    <a:pt x="75" y="0"/>
                  </a:moveTo>
                  <a:lnTo>
                    <a:pt x="2369" y="0"/>
                  </a:lnTo>
                  <a:lnTo>
                    <a:pt x="2388" y="2"/>
                  </a:lnTo>
                  <a:lnTo>
                    <a:pt x="2407" y="9"/>
                  </a:lnTo>
                  <a:lnTo>
                    <a:pt x="2422" y="21"/>
                  </a:lnTo>
                  <a:lnTo>
                    <a:pt x="2434" y="36"/>
                  </a:lnTo>
                  <a:lnTo>
                    <a:pt x="2441" y="54"/>
                  </a:lnTo>
                  <a:lnTo>
                    <a:pt x="2444" y="74"/>
                  </a:lnTo>
                  <a:lnTo>
                    <a:pt x="2444" y="750"/>
                  </a:lnTo>
                  <a:lnTo>
                    <a:pt x="2441" y="770"/>
                  </a:lnTo>
                  <a:lnTo>
                    <a:pt x="2434" y="787"/>
                  </a:lnTo>
                  <a:lnTo>
                    <a:pt x="2422" y="802"/>
                  </a:lnTo>
                  <a:lnTo>
                    <a:pt x="2407" y="815"/>
                  </a:lnTo>
                  <a:lnTo>
                    <a:pt x="2388" y="822"/>
                  </a:lnTo>
                  <a:lnTo>
                    <a:pt x="2369" y="824"/>
                  </a:lnTo>
                  <a:lnTo>
                    <a:pt x="75" y="824"/>
                  </a:lnTo>
                  <a:lnTo>
                    <a:pt x="56" y="822"/>
                  </a:lnTo>
                  <a:lnTo>
                    <a:pt x="37" y="815"/>
                  </a:lnTo>
                  <a:lnTo>
                    <a:pt x="22" y="802"/>
                  </a:lnTo>
                  <a:lnTo>
                    <a:pt x="10" y="787"/>
                  </a:lnTo>
                  <a:lnTo>
                    <a:pt x="3" y="770"/>
                  </a:lnTo>
                  <a:lnTo>
                    <a:pt x="0" y="750"/>
                  </a:lnTo>
                  <a:lnTo>
                    <a:pt x="0" y="74"/>
                  </a:lnTo>
                  <a:lnTo>
                    <a:pt x="3" y="54"/>
                  </a:lnTo>
                  <a:lnTo>
                    <a:pt x="10" y="36"/>
                  </a:lnTo>
                  <a:lnTo>
                    <a:pt x="22" y="21"/>
                  </a:lnTo>
                  <a:lnTo>
                    <a:pt x="37" y="9"/>
                  </a:lnTo>
                  <a:lnTo>
                    <a:pt x="56" y="2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70C0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Freeform 101">
              <a:extLst>
                <a:ext uri="{FF2B5EF4-FFF2-40B4-BE49-F238E27FC236}">
                  <a16:creationId xmlns:a16="http://schemas.microsoft.com/office/drawing/2014/main" id="{4197E294-71A9-CB46-BE81-96685A5E1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8963" y="1808644"/>
              <a:ext cx="1018458" cy="978167"/>
            </a:xfrm>
            <a:custGeom>
              <a:avLst/>
              <a:gdLst>
                <a:gd name="T0" fmla="*/ 1966 w 3642"/>
                <a:gd name="T1" fmla="*/ 26 h 3496"/>
                <a:gd name="T2" fmla="*/ 2393 w 3642"/>
                <a:gd name="T3" fmla="*/ 187 h 3496"/>
                <a:gd name="T4" fmla="*/ 2753 w 3642"/>
                <a:gd name="T5" fmla="*/ 474 h 3496"/>
                <a:gd name="T6" fmla="*/ 3004 w 3642"/>
                <a:gd name="T7" fmla="*/ 849 h 3496"/>
                <a:gd name="T8" fmla="*/ 3126 w 3642"/>
                <a:gd name="T9" fmla="*/ 1259 h 3496"/>
                <a:gd name="T10" fmla="*/ 3205 w 3642"/>
                <a:gd name="T11" fmla="*/ 1449 h 3496"/>
                <a:gd name="T12" fmla="*/ 3320 w 3642"/>
                <a:gd name="T13" fmla="*/ 1602 h 3496"/>
                <a:gd name="T14" fmla="*/ 3378 w 3642"/>
                <a:gd name="T15" fmla="*/ 1867 h 3496"/>
                <a:gd name="T16" fmla="*/ 3461 w 3642"/>
                <a:gd name="T17" fmla="*/ 2114 h 3496"/>
                <a:gd name="T18" fmla="*/ 3611 w 3642"/>
                <a:gd name="T19" fmla="*/ 2322 h 3496"/>
                <a:gd name="T20" fmla="*/ 3633 w 3642"/>
                <a:gd name="T21" fmla="*/ 2581 h 3496"/>
                <a:gd name="T22" fmla="*/ 3386 w 3642"/>
                <a:gd name="T23" fmla="*/ 3155 h 3496"/>
                <a:gd name="T24" fmla="*/ 3187 w 3642"/>
                <a:gd name="T25" fmla="*/ 3332 h 3496"/>
                <a:gd name="T26" fmla="*/ 2926 w 3642"/>
                <a:gd name="T27" fmla="*/ 3396 h 3496"/>
                <a:gd name="T28" fmla="*/ 2647 w 3642"/>
                <a:gd name="T29" fmla="*/ 3475 h 3496"/>
                <a:gd name="T30" fmla="*/ 2138 w 3642"/>
                <a:gd name="T31" fmla="*/ 3493 h 3496"/>
                <a:gd name="T32" fmla="*/ 2035 w 3642"/>
                <a:gd name="T33" fmla="*/ 3410 h 3496"/>
                <a:gd name="T34" fmla="*/ 2035 w 3642"/>
                <a:gd name="T35" fmla="*/ 3135 h 3496"/>
                <a:gd name="T36" fmla="*/ 2138 w 3642"/>
                <a:gd name="T37" fmla="*/ 3051 h 3496"/>
                <a:gd name="T38" fmla="*/ 2647 w 3642"/>
                <a:gd name="T39" fmla="*/ 3070 h 3496"/>
                <a:gd name="T40" fmla="*/ 2926 w 3642"/>
                <a:gd name="T41" fmla="*/ 3148 h 3496"/>
                <a:gd name="T42" fmla="*/ 3113 w 3642"/>
                <a:gd name="T43" fmla="*/ 3086 h 3496"/>
                <a:gd name="T44" fmla="*/ 3376 w 3642"/>
                <a:gd name="T45" fmla="*/ 2584 h 3496"/>
                <a:gd name="T46" fmla="*/ 3385 w 3642"/>
                <a:gd name="T47" fmla="*/ 2423 h 3496"/>
                <a:gd name="T48" fmla="*/ 3311 w 3642"/>
                <a:gd name="T49" fmla="*/ 2386 h 3496"/>
                <a:gd name="T50" fmla="*/ 3188 w 3642"/>
                <a:gd name="T51" fmla="*/ 2602 h 3496"/>
                <a:gd name="T52" fmla="*/ 3037 w 3642"/>
                <a:gd name="T53" fmla="*/ 2675 h 3496"/>
                <a:gd name="T54" fmla="*/ 2450 w 3642"/>
                <a:gd name="T55" fmla="*/ 2605 h 3496"/>
                <a:gd name="T56" fmla="*/ 2377 w 3642"/>
                <a:gd name="T57" fmla="*/ 2503 h 3496"/>
                <a:gd name="T58" fmla="*/ 2469 w 3642"/>
                <a:gd name="T59" fmla="*/ 1478 h 3496"/>
                <a:gd name="T60" fmla="*/ 2574 w 3642"/>
                <a:gd name="T61" fmla="*/ 1390 h 3496"/>
                <a:gd name="T62" fmla="*/ 2748 w 3642"/>
                <a:gd name="T63" fmla="*/ 1250 h 3496"/>
                <a:gd name="T64" fmla="*/ 2612 w 3642"/>
                <a:gd name="T65" fmla="*/ 901 h 3496"/>
                <a:gd name="T66" fmla="*/ 2348 w 3642"/>
                <a:gd name="T67" fmla="*/ 600 h 3496"/>
                <a:gd name="T68" fmla="*/ 2003 w 3642"/>
                <a:gd name="T69" fmla="*/ 418 h 3496"/>
                <a:gd name="T70" fmla="*/ 1611 w 3642"/>
                <a:gd name="T71" fmla="*/ 373 h 3496"/>
                <a:gd name="T72" fmla="*/ 1233 w 3642"/>
                <a:gd name="T73" fmla="*/ 474 h 3496"/>
                <a:gd name="T74" fmla="*/ 917 w 3642"/>
                <a:gd name="T75" fmla="*/ 709 h 3496"/>
                <a:gd name="T76" fmla="*/ 700 w 3642"/>
                <a:gd name="T77" fmla="*/ 1037 h 3496"/>
                <a:gd name="T78" fmla="*/ 614 w 3642"/>
                <a:gd name="T79" fmla="*/ 1397 h 3496"/>
                <a:gd name="T80" fmla="*/ 858 w 3642"/>
                <a:gd name="T81" fmla="*/ 1414 h 3496"/>
                <a:gd name="T82" fmla="*/ 928 w 3642"/>
                <a:gd name="T83" fmla="*/ 1535 h 3496"/>
                <a:gd name="T84" fmla="*/ 985 w 3642"/>
                <a:gd name="T85" fmla="*/ 2551 h 3496"/>
                <a:gd name="T86" fmla="*/ 884 w 3642"/>
                <a:gd name="T87" fmla="*/ 2626 h 3496"/>
                <a:gd name="T88" fmla="*/ 278 w 3642"/>
                <a:gd name="T89" fmla="*/ 2665 h 3496"/>
                <a:gd name="T90" fmla="*/ 127 w 3642"/>
                <a:gd name="T91" fmla="*/ 2511 h 3496"/>
                <a:gd name="T92" fmla="*/ 25 w 3642"/>
                <a:gd name="T93" fmla="*/ 2220 h 3496"/>
                <a:gd name="T94" fmla="*/ 2 w 3642"/>
                <a:gd name="T95" fmla="*/ 1880 h 3496"/>
                <a:gd name="T96" fmla="*/ 59 w 3642"/>
                <a:gd name="T97" fmla="*/ 1608 h 3496"/>
                <a:gd name="T98" fmla="*/ 176 w 3642"/>
                <a:gd name="T99" fmla="*/ 1451 h 3496"/>
                <a:gd name="T100" fmla="*/ 256 w 3642"/>
                <a:gd name="T101" fmla="*/ 1260 h 3496"/>
                <a:gd name="T102" fmla="*/ 379 w 3642"/>
                <a:gd name="T103" fmla="*/ 849 h 3496"/>
                <a:gd name="T104" fmla="*/ 628 w 3642"/>
                <a:gd name="T105" fmla="*/ 474 h 3496"/>
                <a:gd name="T106" fmla="*/ 988 w 3642"/>
                <a:gd name="T107" fmla="*/ 187 h 3496"/>
                <a:gd name="T108" fmla="*/ 1416 w 3642"/>
                <a:gd name="T109" fmla="*/ 26 h 3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642" h="3496">
                  <a:moveTo>
                    <a:pt x="1691" y="0"/>
                  </a:moveTo>
                  <a:lnTo>
                    <a:pt x="1691" y="0"/>
                  </a:lnTo>
                  <a:lnTo>
                    <a:pt x="1783" y="2"/>
                  </a:lnTo>
                  <a:lnTo>
                    <a:pt x="1875" y="12"/>
                  </a:lnTo>
                  <a:lnTo>
                    <a:pt x="1966" y="26"/>
                  </a:lnTo>
                  <a:lnTo>
                    <a:pt x="2055" y="47"/>
                  </a:lnTo>
                  <a:lnTo>
                    <a:pt x="2142" y="74"/>
                  </a:lnTo>
                  <a:lnTo>
                    <a:pt x="2228" y="106"/>
                  </a:lnTo>
                  <a:lnTo>
                    <a:pt x="2312" y="143"/>
                  </a:lnTo>
                  <a:lnTo>
                    <a:pt x="2393" y="187"/>
                  </a:lnTo>
                  <a:lnTo>
                    <a:pt x="2471" y="234"/>
                  </a:lnTo>
                  <a:lnTo>
                    <a:pt x="2546" y="287"/>
                  </a:lnTo>
                  <a:lnTo>
                    <a:pt x="2619" y="345"/>
                  </a:lnTo>
                  <a:lnTo>
                    <a:pt x="2688" y="407"/>
                  </a:lnTo>
                  <a:lnTo>
                    <a:pt x="2753" y="474"/>
                  </a:lnTo>
                  <a:lnTo>
                    <a:pt x="2815" y="545"/>
                  </a:lnTo>
                  <a:lnTo>
                    <a:pt x="2871" y="621"/>
                  </a:lnTo>
                  <a:lnTo>
                    <a:pt x="2920" y="695"/>
                  </a:lnTo>
                  <a:lnTo>
                    <a:pt x="2964" y="770"/>
                  </a:lnTo>
                  <a:lnTo>
                    <a:pt x="3004" y="849"/>
                  </a:lnTo>
                  <a:lnTo>
                    <a:pt x="3038" y="929"/>
                  </a:lnTo>
                  <a:lnTo>
                    <a:pt x="3066" y="1009"/>
                  </a:lnTo>
                  <a:lnTo>
                    <a:pt x="3092" y="1091"/>
                  </a:lnTo>
                  <a:lnTo>
                    <a:pt x="3111" y="1175"/>
                  </a:lnTo>
                  <a:lnTo>
                    <a:pt x="3126" y="1259"/>
                  </a:lnTo>
                  <a:lnTo>
                    <a:pt x="3136" y="1344"/>
                  </a:lnTo>
                  <a:lnTo>
                    <a:pt x="3140" y="1430"/>
                  </a:lnTo>
                  <a:lnTo>
                    <a:pt x="3146" y="1430"/>
                  </a:lnTo>
                  <a:lnTo>
                    <a:pt x="3176" y="1436"/>
                  </a:lnTo>
                  <a:lnTo>
                    <a:pt x="3205" y="1449"/>
                  </a:lnTo>
                  <a:lnTo>
                    <a:pt x="3232" y="1468"/>
                  </a:lnTo>
                  <a:lnTo>
                    <a:pt x="3258" y="1494"/>
                  </a:lnTo>
                  <a:lnTo>
                    <a:pt x="3281" y="1525"/>
                  </a:lnTo>
                  <a:lnTo>
                    <a:pt x="3302" y="1561"/>
                  </a:lnTo>
                  <a:lnTo>
                    <a:pt x="3320" y="1602"/>
                  </a:lnTo>
                  <a:lnTo>
                    <a:pt x="3337" y="1647"/>
                  </a:lnTo>
                  <a:lnTo>
                    <a:pt x="3351" y="1697"/>
                  </a:lnTo>
                  <a:lnTo>
                    <a:pt x="3362" y="1751"/>
                  </a:lnTo>
                  <a:lnTo>
                    <a:pt x="3371" y="1808"/>
                  </a:lnTo>
                  <a:lnTo>
                    <a:pt x="3378" y="1867"/>
                  </a:lnTo>
                  <a:lnTo>
                    <a:pt x="3380" y="1929"/>
                  </a:lnTo>
                  <a:lnTo>
                    <a:pt x="3380" y="1995"/>
                  </a:lnTo>
                  <a:lnTo>
                    <a:pt x="3377" y="2061"/>
                  </a:lnTo>
                  <a:lnTo>
                    <a:pt x="3420" y="2085"/>
                  </a:lnTo>
                  <a:lnTo>
                    <a:pt x="3461" y="2114"/>
                  </a:lnTo>
                  <a:lnTo>
                    <a:pt x="3498" y="2148"/>
                  </a:lnTo>
                  <a:lnTo>
                    <a:pt x="3532" y="2185"/>
                  </a:lnTo>
                  <a:lnTo>
                    <a:pt x="3563" y="2227"/>
                  </a:lnTo>
                  <a:lnTo>
                    <a:pt x="3590" y="2273"/>
                  </a:lnTo>
                  <a:lnTo>
                    <a:pt x="3611" y="2322"/>
                  </a:lnTo>
                  <a:lnTo>
                    <a:pt x="3627" y="2372"/>
                  </a:lnTo>
                  <a:lnTo>
                    <a:pt x="3637" y="2424"/>
                  </a:lnTo>
                  <a:lnTo>
                    <a:pt x="3642" y="2476"/>
                  </a:lnTo>
                  <a:lnTo>
                    <a:pt x="3641" y="2529"/>
                  </a:lnTo>
                  <a:lnTo>
                    <a:pt x="3633" y="2581"/>
                  </a:lnTo>
                  <a:lnTo>
                    <a:pt x="3621" y="2633"/>
                  </a:lnTo>
                  <a:lnTo>
                    <a:pt x="3602" y="2684"/>
                  </a:lnTo>
                  <a:lnTo>
                    <a:pt x="3439" y="3058"/>
                  </a:lnTo>
                  <a:lnTo>
                    <a:pt x="3414" y="3108"/>
                  </a:lnTo>
                  <a:lnTo>
                    <a:pt x="3386" y="3155"/>
                  </a:lnTo>
                  <a:lnTo>
                    <a:pt x="3352" y="3198"/>
                  </a:lnTo>
                  <a:lnTo>
                    <a:pt x="3316" y="3238"/>
                  </a:lnTo>
                  <a:lnTo>
                    <a:pt x="3275" y="3273"/>
                  </a:lnTo>
                  <a:lnTo>
                    <a:pt x="3232" y="3304"/>
                  </a:lnTo>
                  <a:lnTo>
                    <a:pt x="3187" y="3332"/>
                  </a:lnTo>
                  <a:lnTo>
                    <a:pt x="3138" y="3354"/>
                  </a:lnTo>
                  <a:lnTo>
                    <a:pt x="3087" y="3371"/>
                  </a:lnTo>
                  <a:lnTo>
                    <a:pt x="3034" y="3385"/>
                  </a:lnTo>
                  <a:lnTo>
                    <a:pt x="2981" y="3394"/>
                  </a:lnTo>
                  <a:lnTo>
                    <a:pt x="2926" y="3396"/>
                  </a:lnTo>
                  <a:lnTo>
                    <a:pt x="2706" y="3396"/>
                  </a:lnTo>
                  <a:lnTo>
                    <a:pt x="2697" y="3420"/>
                  </a:lnTo>
                  <a:lnTo>
                    <a:pt x="2683" y="3441"/>
                  </a:lnTo>
                  <a:lnTo>
                    <a:pt x="2667" y="3460"/>
                  </a:lnTo>
                  <a:lnTo>
                    <a:pt x="2647" y="3475"/>
                  </a:lnTo>
                  <a:lnTo>
                    <a:pt x="2624" y="3486"/>
                  </a:lnTo>
                  <a:lnTo>
                    <a:pt x="2599" y="3494"/>
                  </a:lnTo>
                  <a:lnTo>
                    <a:pt x="2573" y="3496"/>
                  </a:lnTo>
                  <a:lnTo>
                    <a:pt x="2165" y="3496"/>
                  </a:lnTo>
                  <a:lnTo>
                    <a:pt x="2138" y="3493"/>
                  </a:lnTo>
                  <a:lnTo>
                    <a:pt x="2111" y="3485"/>
                  </a:lnTo>
                  <a:lnTo>
                    <a:pt x="2087" y="3472"/>
                  </a:lnTo>
                  <a:lnTo>
                    <a:pt x="2066" y="3454"/>
                  </a:lnTo>
                  <a:lnTo>
                    <a:pt x="2048" y="3433"/>
                  </a:lnTo>
                  <a:lnTo>
                    <a:pt x="2035" y="3410"/>
                  </a:lnTo>
                  <a:lnTo>
                    <a:pt x="2027" y="3384"/>
                  </a:lnTo>
                  <a:lnTo>
                    <a:pt x="2024" y="3355"/>
                  </a:lnTo>
                  <a:lnTo>
                    <a:pt x="2024" y="3189"/>
                  </a:lnTo>
                  <a:lnTo>
                    <a:pt x="2027" y="3161"/>
                  </a:lnTo>
                  <a:lnTo>
                    <a:pt x="2035" y="3135"/>
                  </a:lnTo>
                  <a:lnTo>
                    <a:pt x="2048" y="3110"/>
                  </a:lnTo>
                  <a:lnTo>
                    <a:pt x="2066" y="3089"/>
                  </a:lnTo>
                  <a:lnTo>
                    <a:pt x="2087" y="3072"/>
                  </a:lnTo>
                  <a:lnTo>
                    <a:pt x="2111" y="3058"/>
                  </a:lnTo>
                  <a:lnTo>
                    <a:pt x="2138" y="3051"/>
                  </a:lnTo>
                  <a:lnTo>
                    <a:pt x="2165" y="3047"/>
                  </a:lnTo>
                  <a:lnTo>
                    <a:pt x="2573" y="3047"/>
                  </a:lnTo>
                  <a:lnTo>
                    <a:pt x="2599" y="3050"/>
                  </a:lnTo>
                  <a:lnTo>
                    <a:pt x="2624" y="3057"/>
                  </a:lnTo>
                  <a:lnTo>
                    <a:pt x="2647" y="3070"/>
                  </a:lnTo>
                  <a:lnTo>
                    <a:pt x="2667" y="3084"/>
                  </a:lnTo>
                  <a:lnTo>
                    <a:pt x="2683" y="3103"/>
                  </a:lnTo>
                  <a:lnTo>
                    <a:pt x="2697" y="3125"/>
                  </a:lnTo>
                  <a:lnTo>
                    <a:pt x="2706" y="3148"/>
                  </a:lnTo>
                  <a:lnTo>
                    <a:pt x="2926" y="3148"/>
                  </a:lnTo>
                  <a:lnTo>
                    <a:pt x="2967" y="3146"/>
                  </a:lnTo>
                  <a:lnTo>
                    <a:pt x="3007" y="3138"/>
                  </a:lnTo>
                  <a:lnTo>
                    <a:pt x="3044" y="3125"/>
                  </a:lnTo>
                  <a:lnTo>
                    <a:pt x="3080" y="3107"/>
                  </a:lnTo>
                  <a:lnTo>
                    <a:pt x="3113" y="3086"/>
                  </a:lnTo>
                  <a:lnTo>
                    <a:pt x="3144" y="3060"/>
                  </a:lnTo>
                  <a:lnTo>
                    <a:pt x="3170" y="3030"/>
                  </a:lnTo>
                  <a:lnTo>
                    <a:pt x="3193" y="2997"/>
                  </a:lnTo>
                  <a:lnTo>
                    <a:pt x="3212" y="2960"/>
                  </a:lnTo>
                  <a:lnTo>
                    <a:pt x="3376" y="2584"/>
                  </a:lnTo>
                  <a:lnTo>
                    <a:pt x="3387" y="2553"/>
                  </a:lnTo>
                  <a:lnTo>
                    <a:pt x="3392" y="2520"/>
                  </a:lnTo>
                  <a:lnTo>
                    <a:pt x="3394" y="2488"/>
                  </a:lnTo>
                  <a:lnTo>
                    <a:pt x="3392" y="2455"/>
                  </a:lnTo>
                  <a:lnTo>
                    <a:pt x="3385" y="2423"/>
                  </a:lnTo>
                  <a:lnTo>
                    <a:pt x="3372" y="2392"/>
                  </a:lnTo>
                  <a:lnTo>
                    <a:pt x="3356" y="2362"/>
                  </a:lnTo>
                  <a:lnTo>
                    <a:pt x="3343" y="2345"/>
                  </a:lnTo>
                  <a:lnTo>
                    <a:pt x="3328" y="2330"/>
                  </a:lnTo>
                  <a:lnTo>
                    <a:pt x="3311" y="2386"/>
                  </a:lnTo>
                  <a:lnTo>
                    <a:pt x="3290" y="2438"/>
                  </a:lnTo>
                  <a:lnTo>
                    <a:pt x="3266" y="2487"/>
                  </a:lnTo>
                  <a:lnTo>
                    <a:pt x="3242" y="2530"/>
                  </a:lnTo>
                  <a:lnTo>
                    <a:pt x="3216" y="2569"/>
                  </a:lnTo>
                  <a:lnTo>
                    <a:pt x="3188" y="2602"/>
                  </a:lnTo>
                  <a:lnTo>
                    <a:pt x="3159" y="2629"/>
                  </a:lnTo>
                  <a:lnTo>
                    <a:pt x="3129" y="2650"/>
                  </a:lnTo>
                  <a:lnTo>
                    <a:pt x="3100" y="2666"/>
                  </a:lnTo>
                  <a:lnTo>
                    <a:pt x="3069" y="2674"/>
                  </a:lnTo>
                  <a:lnTo>
                    <a:pt x="3037" y="2675"/>
                  </a:lnTo>
                  <a:lnTo>
                    <a:pt x="3037" y="2675"/>
                  </a:lnTo>
                  <a:lnTo>
                    <a:pt x="2523" y="2629"/>
                  </a:lnTo>
                  <a:lnTo>
                    <a:pt x="2498" y="2625"/>
                  </a:lnTo>
                  <a:lnTo>
                    <a:pt x="2474" y="2617"/>
                  </a:lnTo>
                  <a:lnTo>
                    <a:pt x="2450" y="2605"/>
                  </a:lnTo>
                  <a:lnTo>
                    <a:pt x="2429" y="2591"/>
                  </a:lnTo>
                  <a:lnTo>
                    <a:pt x="2412" y="2572"/>
                  </a:lnTo>
                  <a:lnTo>
                    <a:pt x="2396" y="2551"/>
                  </a:lnTo>
                  <a:lnTo>
                    <a:pt x="2385" y="2528"/>
                  </a:lnTo>
                  <a:lnTo>
                    <a:pt x="2377" y="2503"/>
                  </a:lnTo>
                  <a:lnTo>
                    <a:pt x="2374" y="2478"/>
                  </a:lnTo>
                  <a:lnTo>
                    <a:pt x="2374" y="2451"/>
                  </a:lnTo>
                  <a:lnTo>
                    <a:pt x="2455" y="1533"/>
                  </a:lnTo>
                  <a:lnTo>
                    <a:pt x="2459" y="1505"/>
                  </a:lnTo>
                  <a:lnTo>
                    <a:pt x="2469" y="1478"/>
                  </a:lnTo>
                  <a:lnTo>
                    <a:pt x="2483" y="1454"/>
                  </a:lnTo>
                  <a:lnTo>
                    <a:pt x="2502" y="1432"/>
                  </a:lnTo>
                  <a:lnTo>
                    <a:pt x="2523" y="1414"/>
                  </a:lnTo>
                  <a:lnTo>
                    <a:pt x="2547" y="1400"/>
                  </a:lnTo>
                  <a:lnTo>
                    <a:pt x="2574" y="1390"/>
                  </a:lnTo>
                  <a:lnTo>
                    <a:pt x="2603" y="1385"/>
                  </a:lnTo>
                  <a:lnTo>
                    <a:pt x="2633" y="1385"/>
                  </a:lnTo>
                  <a:lnTo>
                    <a:pt x="2768" y="1396"/>
                  </a:lnTo>
                  <a:lnTo>
                    <a:pt x="2761" y="1323"/>
                  </a:lnTo>
                  <a:lnTo>
                    <a:pt x="2748" y="1250"/>
                  </a:lnTo>
                  <a:lnTo>
                    <a:pt x="2731" y="1177"/>
                  </a:lnTo>
                  <a:lnTo>
                    <a:pt x="2709" y="1107"/>
                  </a:lnTo>
                  <a:lnTo>
                    <a:pt x="2681" y="1036"/>
                  </a:lnTo>
                  <a:lnTo>
                    <a:pt x="2649" y="967"/>
                  </a:lnTo>
                  <a:lnTo>
                    <a:pt x="2612" y="901"/>
                  </a:lnTo>
                  <a:lnTo>
                    <a:pt x="2568" y="835"/>
                  </a:lnTo>
                  <a:lnTo>
                    <a:pt x="2519" y="769"/>
                  </a:lnTo>
                  <a:lnTo>
                    <a:pt x="2465" y="709"/>
                  </a:lnTo>
                  <a:lnTo>
                    <a:pt x="2407" y="651"/>
                  </a:lnTo>
                  <a:lnTo>
                    <a:pt x="2348" y="600"/>
                  </a:lnTo>
                  <a:lnTo>
                    <a:pt x="2284" y="553"/>
                  </a:lnTo>
                  <a:lnTo>
                    <a:pt x="2217" y="512"/>
                  </a:lnTo>
                  <a:lnTo>
                    <a:pt x="2148" y="474"/>
                  </a:lnTo>
                  <a:lnTo>
                    <a:pt x="2076" y="443"/>
                  </a:lnTo>
                  <a:lnTo>
                    <a:pt x="2003" y="418"/>
                  </a:lnTo>
                  <a:lnTo>
                    <a:pt x="1927" y="398"/>
                  </a:lnTo>
                  <a:lnTo>
                    <a:pt x="1850" y="382"/>
                  </a:lnTo>
                  <a:lnTo>
                    <a:pt x="1771" y="373"/>
                  </a:lnTo>
                  <a:lnTo>
                    <a:pt x="1691" y="371"/>
                  </a:lnTo>
                  <a:lnTo>
                    <a:pt x="1611" y="373"/>
                  </a:lnTo>
                  <a:lnTo>
                    <a:pt x="1532" y="382"/>
                  </a:lnTo>
                  <a:lnTo>
                    <a:pt x="1454" y="398"/>
                  </a:lnTo>
                  <a:lnTo>
                    <a:pt x="1379" y="418"/>
                  </a:lnTo>
                  <a:lnTo>
                    <a:pt x="1305" y="443"/>
                  </a:lnTo>
                  <a:lnTo>
                    <a:pt x="1233" y="474"/>
                  </a:lnTo>
                  <a:lnTo>
                    <a:pt x="1165" y="512"/>
                  </a:lnTo>
                  <a:lnTo>
                    <a:pt x="1099" y="553"/>
                  </a:lnTo>
                  <a:lnTo>
                    <a:pt x="1035" y="600"/>
                  </a:lnTo>
                  <a:lnTo>
                    <a:pt x="974" y="651"/>
                  </a:lnTo>
                  <a:lnTo>
                    <a:pt x="917" y="709"/>
                  </a:lnTo>
                  <a:lnTo>
                    <a:pt x="864" y="769"/>
                  </a:lnTo>
                  <a:lnTo>
                    <a:pt x="814" y="835"/>
                  </a:lnTo>
                  <a:lnTo>
                    <a:pt x="771" y="901"/>
                  </a:lnTo>
                  <a:lnTo>
                    <a:pt x="733" y="967"/>
                  </a:lnTo>
                  <a:lnTo>
                    <a:pt x="700" y="1037"/>
                  </a:lnTo>
                  <a:lnTo>
                    <a:pt x="672" y="1107"/>
                  </a:lnTo>
                  <a:lnTo>
                    <a:pt x="650" y="1178"/>
                  </a:lnTo>
                  <a:lnTo>
                    <a:pt x="633" y="1250"/>
                  </a:lnTo>
                  <a:lnTo>
                    <a:pt x="621" y="1323"/>
                  </a:lnTo>
                  <a:lnTo>
                    <a:pt x="614" y="1397"/>
                  </a:lnTo>
                  <a:lnTo>
                    <a:pt x="750" y="1385"/>
                  </a:lnTo>
                  <a:lnTo>
                    <a:pt x="780" y="1385"/>
                  </a:lnTo>
                  <a:lnTo>
                    <a:pt x="807" y="1391"/>
                  </a:lnTo>
                  <a:lnTo>
                    <a:pt x="834" y="1401"/>
                  </a:lnTo>
                  <a:lnTo>
                    <a:pt x="858" y="1414"/>
                  </a:lnTo>
                  <a:lnTo>
                    <a:pt x="880" y="1433"/>
                  </a:lnTo>
                  <a:lnTo>
                    <a:pt x="898" y="1454"/>
                  </a:lnTo>
                  <a:lnTo>
                    <a:pt x="912" y="1478"/>
                  </a:lnTo>
                  <a:lnTo>
                    <a:pt x="922" y="1506"/>
                  </a:lnTo>
                  <a:lnTo>
                    <a:pt x="928" y="1535"/>
                  </a:lnTo>
                  <a:lnTo>
                    <a:pt x="1008" y="2452"/>
                  </a:lnTo>
                  <a:lnTo>
                    <a:pt x="1008" y="2478"/>
                  </a:lnTo>
                  <a:lnTo>
                    <a:pt x="1004" y="2503"/>
                  </a:lnTo>
                  <a:lnTo>
                    <a:pt x="997" y="2528"/>
                  </a:lnTo>
                  <a:lnTo>
                    <a:pt x="985" y="2551"/>
                  </a:lnTo>
                  <a:lnTo>
                    <a:pt x="971" y="2572"/>
                  </a:lnTo>
                  <a:lnTo>
                    <a:pt x="952" y="2591"/>
                  </a:lnTo>
                  <a:lnTo>
                    <a:pt x="931" y="2606"/>
                  </a:lnTo>
                  <a:lnTo>
                    <a:pt x="909" y="2618"/>
                  </a:lnTo>
                  <a:lnTo>
                    <a:pt x="884" y="2626"/>
                  </a:lnTo>
                  <a:lnTo>
                    <a:pt x="859" y="2631"/>
                  </a:lnTo>
                  <a:lnTo>
                    <a:pt x="345" y="2676"/>
                  </a:lnTo>
                  <a:lnTo>
                    <a:pt x="345" y="2676"/>
                  </a:lnTo>
                  <a:lnTo>
                    <a:pt x="311" y="2675"/>
                  </a:lnTo>
                  <a:lnTo>
                    <a:pt x="278" y="2665"/>
                  </a:lnTo>
                  <a:lnTo>
                    <a:pt x="245" y="2648"/>
                  </a:lnTo>
                  <a:lnTo>
                    <a:pt x="214" y="2623"/>
                  </a:lnTo>
                  <a:lnTo>
                    <a:pt x="183" y="2592"/>
                  </a:lnTo>
                  <a:lnTo>
                    <a:pt x="155" y="2554"/>
                  </a:lnTo>
                  <a:lnTo>
                    <a:pt x="127" y="2511"/>
                  </a:lnTo>
                  <a:lnTo>
                    <a:pt x="102" y="2462"/>
                  </a:lnTo>
                  <a:lnTo>
                    <a:pt x="78" y="2408"/>
                  </a:lnTo>
                  <a:lnTo>
                    <a:pt x="59" y="2350"/>
                  </a:lnTo>
                  <a:lnTo>
                    <a:pt x="40" y="2287"/>
                  </a:lnTo>
                  <a:lnTo>
                    <a:pt x="25" y="2220"/>
                  </a:lnTo>
                  <a:lnTo>
                    <a:pt x="13" y="2151"/>
                  </a:lnTo>
                  <a:lnTo>
                    <a:pt x="6" y="2078"/>
                  </a:lnTo>
                  <a:lnTo>
                    <a:pt x="1" y="2010"/>
                  </a:lnTo>
                  <a:lnTo>
                    <a:pt x="0" y="1944"/>
                  </a:lnTo>
                  <a:lnTo>
                    <a:pt x="2" y="1880"/>
                  </a:lnTo>
                  <a:lnTo>
                    <a:pt x="8" y="1819"/>
                  </a:lnTo>
                  <a:lnTo>
                    <a:pt x="17" y="1760"/>
                  </a:lnTo>
                  <a:lnTo>
                    <a:pt x="28" y="1706"/>
                  </a:lnTo>
                  <a:lnTo>
                    <a:pt x="42" y="1654"/>
                  </a:lnTo>
                  <a:lnTo>
                    <a:pt x="59" y="1608"/>
                  </a:lnTo>
                  <a:lnTo>
                    <a:pt x="78" y="1566"/>
                  </a:lnTo>
                  <a:lnTo>
                    <a:pt x="99" y="1528"/>
                  </a:lnTo>
                  <a:lnTo>
                    <a:pt x="123" y="1496"/>
                  </a:lnTo>
                  <a:lnTo>
                    <a:pt x="148" y="1470"/>
                  </a:lnTo>
                  <a:lnTo>
                    <a:pt x="176" y="1451"/>
                  </a:lnTo>
                  <a:lnTo>
                    <a:pt x="205" y="1437"/>
                  </a:lnTo>
                  <a:lnTo>
                    <a:pt x="236" y="1431"/>
                  </a:lnTo>
                  <a:lnTo>
                    <a:pt x="242" y="1430"/>
                  </a:lnTo>
                  <a:lnTo>
                    <a:pt x="246" y="1344"/>
                  </a:lnTo>
                  <a:lnTo>
                    <a:pt x="256" y="1260"/>
                  </a:lnTo>
                  <a:lnTo>
                    <a:pt x="271" y="1175"/>
                  </a:lnTo>
                  <a:lnTo>
                    <a:pt x="290" y="1092"/>
                  </a:lnTo>
                  <a:lnTo>
                    <a:pt x="315" y="1009"/>
                  </a:lnTo>
                  <a:lnTo>
                    <a:pt x="345" y="929"/>
                  </a:lnTo>
                  <a:lnTo>
                    <a:pt x="379" y="849"/>
                  </a:lnTo>
                  <a:lnTo>
                    <a:pt x="417" y="770"/>
                  </a:lnTo>
                  <a:lnTo>
                    <a:pt x="462" y="695"/>
                  </a:lnTo>
                  <a:lnTo>
                    <a:pt x="510" y="621"/>
                  </a:lnTo>
                  <a:lnTo>
                    <a:pt x="568" y="545"/>
                  </a:lnTo>
                  <a:lnTo>
                    <a:pt x="628" y="474"/>
                  </a:lnTo>
                  <a:lnTo>
                    <a:pt x="693" y="407"/>
                  </a:lnTo>
                  <a:lnTo>
                    <a:pt x="763" y="345"/>
                  </a:lnTo>
                  <a:lnTo>
                    <a:pt x="835" y="287"/>
                  </a:lnTo>
                  <a:lnTo>
                    <a:pt x="910" y="234"/>
                  </a:lnTo>
                  <a:lnTo>
                    <a:pt x="988" y="187"/>
                  </a:lnTo>
                  <a:lnTo>
                    <a:pt x="1070" y="143"/>
                  </a:lnTo>
                  <a:lnTo>
                    <a:pt x="1153" y="106"/>
                  </a:lnTo>
                  <a:lnTo>
                    <a:pt x="1239" y="74"/>
                  </a:lnTo>
                  <a:lnTo>
                    <a:pt x="1326" y="47"/>
                  </a:lnTo>
                  <a:lnTo>
                    <a:pt x="1416" y="26"/>
                  </a:lnTo>
                  <a:lnTo>
                    <a:pt x="1506" y="12"/>
                  </a:lnTo>
                  <a:lnTo>
                    <a:pt x="1598" y="2"/>
                  </a:lnTo>
                  <a:lnTo>
                    <a:pt x="1691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0D07600-BD15-0644-AC30-6D14D94166F4}"/>
                </a:ext>
              </a:extLst>
            </p:cNvPr>
            <p:cNvGrpSpPr/>
            <p:nvPr/>
          </p:nvGrpSpPr>
          <p:grpSpPr>
            <a:xfrm>
              <a:off x="4695882" y="2026236"/>
              <a:ext cx="777377" cy="748518"/>
              <a:chOff x="3101975" y="4454525"/>
              <a:chExt cx="1368425" cy="1317625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96" name="Freeform 106">
                <a:extLst>
                  <a:ext uri="{FF2B5EF4-FFF2-40B4-BE49-F238E27FC236}">
                    <a16:creationId xmlns:a16="http://schemas.microsoft.com/office/drawing/2014/main" id="{7204AD40-71A8-A14E-8576-E0A800AB85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2300" y="4454525"/>
                <a:ext cx="1247775" cy="411162"/>
              </a:xfrm>
              <a:custGeom>
                <a:avLst/>
                <a:gdLst>
                  <a:gd name="T0" fmla="*/ 2636 w 3143"/>
                  <a:gd name="T1" fmla="*/ 0 h 1035"/>
                  <a:gd name="T2" fmla="*/ 2745 w 3143"/>
                  <a:gd name="T3" fmla="*/ 11 h 1035"/>
                  <a:gd name="T4" fmla="*/ 2845 w 3143"/>
                  <a:gd name="T5" fmla="*/ 45 h 1035"/>
                  <a:gd name="T6" fmla="*/ 2935 w 3143"/>
                  <a:gd name="T7" fmla="*/ 97 h 1035"/>
                  <a:gd name="T8" fmla="*/ 3013 w 3143"/>
                  <a:gd name="T9" fmla="*/ 167 h 1035"/>
                  <a:gd name="T10" fmla="*/ 3074 w 3143"/>
                  <a:gd name="T11" fmla="*/ 251 h 1035"/>
                  <a:gd name="T12" fmla="*/ 3118 w 3143"/>
                  <a:gd name="T13" fmla="*/ 347 h 1035"/>
                  <a:gd name="T14" fmla="*/ 3140 w 3143"/>
                  <a:gd name="T15" fmla="*/ 451 h 1035"/>
                  <a:gd name="T16" fmla="*/ 3143 w 3143"/>
                  <a:gd name="T17" fmla="*/ 856 h 1035"/>
                  <a:gd name="T18" fmla="*/ 3132 w 3143"/>
                  <a:gd name="T19" fmla="*/ 918 h 1035"/>
                  <a:gd name="T20" fmla="*/ 3101 w 3143"/>
                  <a:gd name="T21" fmla="*/ 971 h 1035"/>
                  <a:gd name="T22" fmla="*/ 3055 w 3143"/>
                  <a:gd name="T23" fmla="*/ 1010 h 1035"/>
                  <a:gd name="T24" fmla="*/ 2996 w 3143"/>
                  <a:gd name="T25" fmla="*/ 1032 h 1035"/>
                  <a:gd name="T26" fmla="*/ 2497 w 3143"/>
                  <a:gd name="T27" fmla="*/ 1035 h 1035"/>
                  <a:gd name="T28" fmla="*/ 2434 w 3143"/>
                  <a:gd name="T29" fmla="*/ 1024 h 1035"/>
                  <a:gd name="T30" fmla="*/ 2381 w 3143"/>
                  <a:gd name="T31" fmla="*/ 992 h 1035"/>
                  <a:gd name="T32" fmla="*/ 2342 w 3143"/>
                  <a:gd name="T33" fmla="*/ 946 h 1035"/>
                  <a:gd name="T34" fmla="*/ 2321 w 3143"/>
                  <a:gd name="T35" fmla="*/ 887 h 1035"/>
                  <a:gd name="T36" fmla="*/ 2314 w 3143"/>
                  <a:gd name="T37" fmla="*/ 830 h 1035"/>
                  <a:gd name="T38" fmla="*/ 2296 w 3143"/>
                  <a:gd name="T39" fmla="*/ 784 h 1035"/>
                  <a:gd name="T40" fmla="*/ 2260 w 3143"/>
                  <a:gd name="T41" fmla="*/ 748 h 1035"/>
                  <a:gd name="T42" fmla="*/ 2214 w 3143"/>
                  <a:gd name="T43" fmla="*/ 729 h 1035"/>
                  <a:gd name="T44" fmla="*/ 954 w 3143"/>
                  <a:gd name="T45" fmla="*/ 726 h 1035"/>
                  <a:gd name="T46" fmla="*/ 904 w 3143"/>
                  <a:gd name="T47" fmla="*/ 736 h 1035"/>
                  <a:gd name="T48" fmla="*/ 863 w 3143"/>
                  <a:gd name="T49" fmla="*/ 764 h 1035"/>
                  <a:gd name="T50" fmla="*/ 836 w 3143"/>
                  <a:gd name="T51" fmla="*/ 805 h 1035"/>
                  <a:gd name="T52" fmla="*/ 825 w 3143"/>
                  <a:gd name="T53" fmla="*/ 856 h 1035"/>
                  <a:gd name="T54" fmla="*/ 814 w 3143"/>
                  <a:gd name="T55" fmla="*/ 918 h 1035"/>
                  <a:gd name="T56" fmla="*/ 783 w 3143"/>
                  <a:gd name="T57" fmla="*/ 971 h 1035"/>
                  <a:gd name="T58" fmla="*/ 736 w 3143"/>
                  <a:gd name="T59" fmla="*/ 1010 h 1035"/>
                  <a:gd name="T60" fmla="*/ 679 w 3143"/>
                  <a:gd name="T61" fmla="*/ 1032 h 1035"/>
                  <a:gd name="T62" fmla="*/ 179 w 3143"/>
                  <a:gd name="T63" fmla="*/ 1035 h 1035"/>
                  <a:gd name="T64" fmla="*/ 116 w 3143"/>
                  <a:gd name="T65" fmla="*/ 1024 h 1035"/>
                  <a:gd name="T66" fmla="*/ 63 w 3143"/>
                  <a:gd name="T67" fmla="*/ 992 h 1035"/>
                  <a:gd name="T68" fmla="*/ 24 w 3143"/>
                  <a:gd name="T69" fmla="*/ 946 h 1035"/>
                  <a:gd name="T70" fmla="*/ 2 w 3143"/>
                  <a:gd name="T71" fmla="*/ 887 h 1035"/>
                  <a:gd name="T72" fmla="*/ 0 w 3143"/>
                  <a:gd name="T73" fmla="*/ 507 h 1035"/>
                  <a:gd name="T74" fmla="*/ 11 w 3143"/>
                  <a:gd name="T75" fmla="*/ 398 h 1035"/>
                  <a:gd name="T76" fmla="*/ 45 w 3143"/>
                  <a:gd name="T77" fmla="*/ 297 h 1035"/>
                  <a:gd name="T78" fmla="*/ 97 w 3143"/>
                  <a:gd name="T79" fmla="*/ 207 h 1035"/>
                  <a:gd name="T80" fmla="*/ 166 w 3143"/>
                  <a:gd name="T81" fmla="*/ 131 h 1035"/>
                  <a:gd name="T82" fmla="*/ 250 w 3143"/>
                  <a:gd name="T83" fmla="*/ 69 h 1035"/>
                  <a:gd name="T84" fmla="*/ 347 w 3143"/>
                  <a:gd name="T85" fmla="*/ 26 h 1035"/>
                  <a:gd name="T86" fmla="*/ 451 w 3143"/>
                  <a:gd name="T87" fmla="*/ 3 h 1035"/>
                  <a:gd name="T88" fmla="*/ 1921 w 3143"/>
                  <a:gd name="T89" fmla="*/ 0 h 10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143" h="1035">
                    <a:moveTo>
                      <a:pt x="1921" y="0"/>
                    </a:moveTo>
                    <a:lnTo>
                      <a:pt x="2636" y="0"/>
                    </a:lnTo>
                    <a:lnTo>
                      <a:pt x="2691" y="3"/>
                    </a:lnTo>
                    <a:lnTo>
                      <a:pt x="2745" y="11"/>
                    </a:lnTo>
                    <a:lnTo>
                      <a:pt x="2796" y="26"/>
                    </a:lnTo>
                    <a:lnTo>
                      <a:pt x="2845" y="45"/>
                    </a:lnTo>
                    <a:lnTo>
                      <a:pt x="2892" y="69"/>
                    </a:lnTo>
                    <a:lnTo>
                      <a:pt x="2935" y="97"/>
                    </a:lnTo>
                    <a:lnTo>
                      <a:pt x="2976" y="131"/>
                    </a:lnTo>
                    <a:lnTo>
                      <a:pt x="3013" y="167"/>
                    </a:lnTo>
                    <a:lnTo>
                      <a:pt x="3045" y="207"/>
                    </a:lnTo>
                    <a:lnTo>
                      <a:pt x="3074" y="251"/>
                    </a:lnTo>
                    <a:lnTo>
                      <a:pt x="3098" y="297"/>
                    </a:lnTo>
                    <a:lnTo>
                      <a:pt x="3118" y="347"/>
                    </a:lnTo>
                    <a:lnTo>
                      <a:pt x="3131" y="398"/>
                    </a:lnTo>
                    <a:lnTo>
                      <a:pt x="3140" y="451"/>
                    </a:lnTo>
                    <a:lnTo>
                      <a:pt x="3143" y="507"/>
                    </a:lnTo>
                    <a:lnTo>
                      <a:pt x="3143" y="856"/>
                    </a:lnTo>
                    <a:lnTo>
                      <a:pt x="3140" y="887"/>
                    </a:lnTo>
                    <a:lnTo>
                      <a:pt x="3132" y="918"/>
                    </a:lnTo>
                    <a:lnTo>
                      <a:pt x="3119" y="946"/>
                    </a:lnTo>
                    <a:lnTo>
                      <a:pt x="3101" y="971"/>
                    </a:lnTo>
                    <a:lnTo>
                      <a:pt x="3079" y="992"/>
                    </a:lnTo>
                    <a:lnTo>
                      <a:pt x="3055" y="1010"/>
                    </a:lnTo>
                    <a:lnTo>
                      <a:pt x="3027" y="1024"/>
                    </a:lnTo>
                    <a:lnTo>
                      <a:pt x="2996" y="1032"/>
                    </a:lnTo>
                    <a:lnTo>
                      <a:pt x="2964" y="1035"/>
                    </a:lnTo>
                    <a:lnTo>
                      <a:pt x="2497" y="1035"/>
                    </a:lnTo>
                    <a:lnTo>
                      <a:pt x="2464" y="1032"/>
                    </a:lnTo>
                    <a:lnTo>
                      <a:pt x="2434" y="1024"/>
                    </a:lnTo>
                    <a:lnTo>
                      <a:pt x="2407" y="1010"/>
                    </a:lnTo>
                    <a:lnTo>
                      <a:pt x="2381" y="992"/>
                    </a:lnTo>
                    <a:lnTo>
                      <a:pt x="2359" y="971"/>
                    </a:lnTo>
                    <a:lnTo>
                      <a:pt x="2342" y="946"/>
                    </a:lnTo>
                    <a:lnTo>
                      <a:pt x="2329" y="918"/>
                    </a:lnTo>
                    <a:lnTo>
                      <a:pt x="2321" y="887"/>
                    </a:lnTo>
                    <a:lnTo>
                      <a:pt x="2318" y="856"/>
                    </a:lnTo>
                    <a:lnTo>
                      <a:pt x="2314" y="830"/>
                    </a:lnTo>
                    <a:lnTo>
                      <a:pt x="2307" y="805"/>
                    </a:lnTo>
                    <a:lnTo>
                      <a:pt x="2296" y="784"/>
                    </a:lnTo>
                    <a:lnTo>
                      <a:pt x="2280" y="764"/>
                    </a:lnTo>
                    <a:lnTo>
                      <a:pt x="2260" y="748"/>
                    </a:lnTo>
                    <a:lnTo>
                      <a:pt x="2238" y="736"/>
                    </a:lnTo>
                    <a:lnTo>
                      <a:pt x="2214" y="729"/>
                    </a:lnTo>
                    <a:lnTo>
                      <a:pt x="2188" y="726"/>
                    </a:lnTo>
                    <a:lnTo>
                      <a:pt x="954" y="726"/>
                    </a:lnTo>
                    <a:lnTo>
                      <a:pt x="929" y="729"/>
                    </a:lnTo>
                    <a:lnTo>
                      <a:pt x="904" y="736"/>
                    </a:lnTo>
                    <a:lnTo>
                      <a:pt x="882" y="748"/>
                    </a:lnTo>
                    <a:lnTo>
                      <a:pt x="863" y="764"/>
                    </a:lnTo>
                    <a:lnTo>
                      <a:pt x="847" y="784"/>
                    </a:lnTo>
                    <a:lnTo>
                      <a:pt x="836" y="805"/>
                    </a:lnTo>
                    <a:lnTo>
                      <a:pt x="827" y="830"/>
                    </a:lnTo>
                    <a:lnTo>
                      <a:pt x="825" y="856"/>
                    </a:lnTo>
                    <a:lnTo>
                      <a:pt x="822" y="887"/>
                    </a:lnTo>
                    <a:lnTo>
                      <a:pt x="814" y="918"/>
                    </a:lnTo>
                    <a:lnTo>
                      <a:pt x="801" y="946"/>
                    </a:lnTo>
                    <a:lnTo>
                      <a:pt x="783" y="971"/>
                    </a:lnTo>
                    <a:lnTo>
                      <a:pt x="761" y="992"/>
                    </a:lnTo>
                    <a:lnTo>
                      <a:pt x="736" y="1010"/>
                    </a:lnTo>
                    <a:lnTo>
                      <a:pt x="709" y="1024"/>
                    </a:lnTo>
                    <a:lnTo>
                      <a:pt x="679" y="1032"/>
                    </a:lnTo>
                    <a:lnTo>
                      <a:pt x="646" y="1035"/>
                    </a:lnTo>
                    <a:lnTo>
                      <a:pt x="179" y="1035"/>
                    </a:lnTo>
                    <a:lnTo>
                      <a:pt x="147" y="1032"/>
                    </a:lnTo>
                    <a:lnTo>
                      <a:pt x="116" y="1024"/>
                    </a:lnTo>
                    <a:lnTo>
                      <a:pt x="88" y="1010"/>
                    </a:lnTo>
                    <a:lnTo>
                      <a:pt x="63" y="992"/>
                    </a:lnTo>
                    <a:lnTo>
                      <a:pt x="42" y="971"/>
                    </a:lnTo>
                    <a:lnTo>
                      <a:pt x="24" y="946"/>
                    </a:lnTo>
                    <a:lnTo>
                      <a:pt x="10" y="918"/>
                    </a:lnTo>
                    <a:lnTo>
                      <a:pt x="2" y="887"/>
                    </a:lnTo>
                    <a:lnTo>
                      <a:pt x="0" y="856"/>
                    </a:lnTo>
                    <a:lnTo>
                      <a:pt x="0" y="507"/>
                    </a:lnTo>
                    <a:lnTo>
                      <a:pt x="2" y="451"/>
                    </a:lnTo>
                    <a:lnTo>
                      <a:pt x="11" y="398"/>
                    </a:lnTo>
                    <a:lnTo>
                      <a:pt x="25" y="347"/>
                    </a:lnTo>
                    <a:lnTo>
                      <a:pt x="45" y="297"/>
                    </a:lnTo>
                    <a:lnTo>
                      <a:pt x="69" y="251"/>
                    </a:lnTo>
                    <a:lnTo>
                      <a:pt x="97" y="207"/>
                    </a:lnTo>
                    <a:lnTo>
                      <a:pt x="130" y="167"/>
                    </a:lnTo>
                    <a:lnTo>
                      <a:pt x="166" y="131"/>
                    </a:lnTo>
                    <a:lnTo>
                      <a:pt x="207" y="97"/>
                    </a:lnTo>
                    <a:lnTo>
                      <a:pt x="250" y="69"/>
                    </a:lnTo>
                    <a:lnTo>
                      <a:pt x="297" y="45"/>
                    </a:lnTo>
                    <a:lnTo>
                      <a:pt x="347" y="26"/>
                    </a:lnTo>
                    <a:lnTo>
                      <a:pt x="398" y="11"/>
                    </a:lnTo>
                    <a:lnTo>
                      <a:pt x="451" y="3"/>
                    </a:lnTo>
                    <a:lnTo>
                      <a:pt x="507" y="0"/>
                    </a:lnTo>
                    <a:lnTo>
                      <a:pt x="192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" name="Freeform 107">
                <a:extLst>
                  <a:ext uri="{FF2B5EF4-FFF2-40B4-BE49-F238E27FC236}">
                    <a16:creationId xmlns:a16="http://schemas.microsoft.com/office/drawing/2014/main" id="{DB69C352-519A-234B-BCFD-47BFAA6578E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01975" y="4826000"/>
                <a:ext cx="1368425" cy="946150"/>
              </a:xfrm>
              <a:custGeom>
                <a:avLst/>
                <a:gdLst>
                  <a:gd name="T0" fmla="*/ 1829 w 3448"/>
                  <a:gd name="T1" fmla="*/ 1563 h 2382"/>
                  <a:gd name="T2" fmla="*/ 1819 w 3448"/>
                  <a:gd name="T3" fmla="*/ 1943 h 2382"/>
                  <a:gd name="T4" fmla="*/ 1879 w 3448"/>
                  <a:gd name="T5" fmla="*/ 1986 h 2382"/>
                  <a:gd name="T6" fmla="*/ 2253 w 3448"/>
                  <a:gd name="T7" fmla="*/ 1960 h 2382"/>
                  <a:gd name="T8" fmla="*/ 2262 w 3448"/>
                  <a:gd name="T9" fmla="*/ 1580 h 2382"/>
                  <a:gd name="T10" fmla="*/ 2201 w 3448"/>
                  <a:gd name="T11" fmla="*/ 1536 h 2382"/>
                  <a:gd name="T12" fmla="*/ 1215 w 3448"/>
                  <a:gd name="T13" fmla="*/ 1545 h 2382"/>
                  <a:gd name="T14" fmla="*/ 1183 w 3448"/>
                  <a:gd name="T15" fmla="*/ 1599 h 2382"/>
                  <a:gd name="T16" fmla="*/ 1210 w 3448"/>
                  <a:gd name="T17" fmla="*/ 1973 h 2382"/>
                  <a:gd name="T18" fmla="*/ 1590 w 3448"/>
                  <a:gd name="T19" fmla="*/ 1983 h 2382"/>
                  <a:gd name="T20" fmla="*/ 1633 w 3448"/>
                  <a:gd name="T21" fmla="*/ 1923 h 2382"/>
                  <a:gd name="T22" fmla="*/ 1607 w 3448"/>
                  <a:gd name="T23" fmla="*/ 1549 h 2382"/>
                  <a:gd name="T24" fmla="*/ 1879 w 3448"/>
                  <a:gd name="T25" fmla="*/ 904 h 2382"/>
                  <a:gd name="T26" fmla="*/ 1819 w 3448"/>
                  <a:gd name="T27" fmla="*/ 947 h 2382"/>
                  <a:gd name="T28" fmla="*/ 1829 w 3448"/>
                  <a:gd name="T29" fmla="*/ 1327 h 2382"/>
                  <a:gd name="T30" fmla="*/ 2201 w 3448"/>
                  <a:gd name="T31" fmla="*/ 1353 h 2382"/>
                  <a:gd name="T32" fmla="*/ 2262 w 3448"/>
                  <a:gd name="T33" fmla="*/ 1310 h 2382"/>
                  <a:gd name="T34" fmla="*/ 2253 w 3448"/>
                  <a:gd name="T35" fmla="*/ 929 h 2382"/>
                  <a:gd name="T36" fmla="*/ 1879 w 3448"/>
                  <a:gd name="T37" fmla="*/ 904 h 2382"/>
                  <a:gd name="T38" fmla="*/ 1202 w 3448"/>
                  <a:gd name="T39" fmla="*/ 922 h 2382"/>
                  <a:gd name="T40" fmla="*/ 1183 w 3448"/>
                  <a:gd name="T41" fmla="*/ 1290 h 2382"/>
                  <a:gd name="T42" fmla="*/ 1226 w 3448"/>
                  <a:gd name="T43" fmla="*/ 1350 h 2382"/>
                  <a:gd name="T44" fmla="*/ 1607 w 3448"/>
                  <a:gd name="T45" fmla="*/ 1340 h 2382"/>
                  <a:gd name="T46" fmla="*/ 1633 w 3448"/>
                  <a:gd name="T47" fmla="*/ 967 h 2382"/>
                  <a:gd name="T48" fmla="*/ 1590 w 3448"/>
                  <a:gd name="T49" fmla="*/ 907 h 2382"/>
                  <a:gd name="T50" fmla="*/ 2212 w 3448"/>
                  <a:gd name="T51" fmla="*/ 3 h 2382"/>
                  <a:gd name="T52" fmla="*/ 2344 w 3448"/>
                  <a:gd name="T53" fmla="*/ 71 h 2382"/>
                  <a:gd name="T54" fmla="*/ 2413 w 3448"/>
                  <a:gd name="T55" fmla="*/ 204 h 2382"/>
                  <a:gd name="T56" fmla="*/ 2552 w 3448"/>
                  <a:gd name="T57" fmla="*/ 481 h 2382"/>
                  <a:gd name="T58" fmla="*/ 2801 w 3448"/>
                  <a:gd name="T59" fmla="*/ 586 h 2382"/>
                  <a:gd name="T60" fmla="*/ 3009 w 3448"/>
                  <a:gd name="T61" fmla="*/ 758 h 2382"/>
                  <a:gd name="T62" fmla="*/ 3159 w 3448"/>
                  <a:gd name="T63" fmla="*/ 986 h 2382"/>
                  <a:gd name="T64" fmla="*/ 3443 w 3448"/>
                  <a:gd name="T65" fmla="*/ 1960 h 2382"/>
                  <a:gd name="T66" fmla="*/ 3432 w 3448"/>
                  <a:gd name="T67" fmla="*/ 2125 h 2382"/>
                  <a:gd name="T68" fmla="*/ 3347 w 3448"/>
                  <a:gd name="T69" fmla="*/ 2270 h 2382"/>
                  <a:gd name="T70" fmla="*/ 3208 w 3448"/>
                  <a:gd name="T71" fmla="*/ 2360 h 2382"/>
                  <a:gd name="T72" fmla="*/ 364 w 3448"/>
                  <a:gd name="T73" fmla="*/ 2382 h 2382"/>
                  <a:gd name="T74" fmla="*/ 202 w 3448"/>
                  <a:gd name="T75" fmla="*/ 2345 h 2382"/>
                  <a:gd name="T76" fmla="*/ 73 w 3448"/>
                  <a:gd name="T77" fmla="*/ 2238 h 2382"/>
                  <a:gd name="T78" fmla="*/ 6 w 3448"/>
                  <a:gd name="T79" fmla="*/ 2085 h 2382"/>
                  <a:gd name="T80" fmla="*/ 14 w 3448"/>
                  <a:gd name="T81" fmla="*/ 1918 h 2382"/>
                  <a:gd name="T82" fmla="*/ 322 w 3448"/>
                  <a:gd name="T83" fmla="*/ 924 h 2382"/>
                  <a:gd name="T84" fmla="*/ 487 w 3448"/>
                  <a:gd name="T85" fmla="*/ 709 h 2382"/>
                  <a:gd name="T86" fmla="*/ 706 w 3448"/>
                  <a:gd name="T87" fmla="*/ 553 h 2382"/>
                  <a:gd name="T88" fmla="*/ 963 w 3448"/>
                  <a:gd name="T89" fmla="*/ 466 h 2382"/>
                  <a:gd name="T90" fmla="*/ 1045 w 3448"/>
                  <a:gd name="T91" fmla="*/ 166 h 2382"/>
                  <a:gd name="T92" fmla="*/ 1132 w 3448"/>
                  <a:gd name="T93" fmla="*/ 47 h 2382"/>
                  <a:gd name="T94" fmla="*/ 1277 w 3448"/>
                  <a:gd name="T95" fmla="*/ 0 h 2382"/>
                  <a:gd name="T96" fmla="*/ 1420 w 3448"/>
                  <a:gd name="T97" fmla="*/ 47 h 2382"/>
                  <a:gd name="T98" fmla="*/ 1508 w 3448"/>
                  <a:gd name="T99" fmla="*/ 166 h 2382"/>
                  <a:gd name="T100" fmla="*/ 1928 w 3448"/>
                  <a:gd name="T101" fmla="*/ 448 h 2382"/>
                  <a:gd name="T102" fmla="*/ 1955 w 3448"/>
                  <a:gd name="T103" fmla="*/ 132 h 2382"/>
                  <a:gd name="T104" fmla="*/ 2060 w 3448"/>
                  <a:gd name="T105" fmla="*/ 27 h 2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448" h="2382">
                    <a:moveTo>
                      <a:pt x="1879" y="1536"/>
                    </a:moveTo>
                    <a:lnTo>
                      <a:pt x="1859" y="1540"/>
                    </a:lnTo>
                    <a:lnTo>
                      <a:pt x="1842" y="1549"/>
                    </a:lnTo>
                    <a:lnTo>
                      <a:pt x="1829" y="1563"/>
                    </a:lnTo>
                    <a:lnTo>
                      <a:pt x="1819" y="1580"/>
                    </a:lnTo>
                    <a:lnTo>
                      <a:pt x="1816" y="1600"/>
                    </a:lnTo>
                    <a:lnTo>
                      <a:pt x="1816" y="1923"/>
                    </a:lnTo>
                    <a:lnTo>
                      <a:pt x="1819" y="1943"/>
                    </a:lnTo>
                    <a:lnTo>
                      <a:pt x="1829" y="1960"/>
                    </a:lnTo>
                    <a:lnTo>
                      <a:pt x="1842" y="1973"/>
                    </a:lnTo>
                    <a:lnTo>
                      <a:pt x="1859" y="1983"/>
                    </a:lnTo>
                    <a:lnTo>
                      <a:pt x="1879" y="1986"/>
                    </a:lnTo>
                    <a:lnTo>
                      <a:pt x="2201" y="1986"/>
                    </a:lnTo>
                    <a:lnTo>
                      <a:pt x="2221" y="1983"/>
                    </a:lnTo>
                    <a:lnTo>
                      <a:pt x="2239" y="1973"/>
                    </a:lnTo>
                    <a:lnTo>
                      <a:pt x="2253" y="1960"/>
                    </a:lnTo>
                    <a:lnTo>
                      <a:pt x="2262" y="1943"/>
                    </a:lnTo>
                    <a:lnTo>
                      <a:pt x="2265" y="1923"/>
                    </a:lnTo>
                    <a:lnTo>
                      <a:pt x="2265" y="1600"/>
                    </a:lnTo>
                    <a:lnTo>
                      <a:pt x="2262" y="1580"/>
                    </a:lnTo>
                    <a:lnTo>
                      <a:pt x="2253" y="1563"/>
                    </a:lnTo>
                    <a:lnTo>
                      <a:pt x="2239" y="1549"/>
                    </a:lnTo>
                    <a:lnTo>
                      <a:pt x="2221" y="1540"/>
                    </a:lnTo>
                    <a:lnTo>
                      <a:pt x="2201" y="1536"/>
                    </a:lnTo>
                    <a:lnTo>
                      <a:pt x="1879" y="1536"/>
                    </a:lnTo>
                    <a:close/>
                    <a:moveTo>
                      <a:pt x="1246" y="1536"/>
                    </a:moveTo>
                    <a:lnTo>
                      <a:pt x="1229" y="1538"/>
                    </a:lnTo>
                    <a:lnTo>
                      <a:pt x="1215" y="1545"/>
                    </a:lnTo>
                    <a:lnTo>
                      <a:pt x="1202" y="1555"/>
                    </a:lnTo>
                    <a:lnTo>
                      <a:pt x="1192" y="1568"/>
                    </a:lnTo>
                    <a:lnTo>
                      <a:pt x="1186" y="1582"/>
                    </a:lnTo>
                    <a:lnTo>
                      <a:pt x="1183" y="1599"/>
                    </a:lnTo>
                    <a:lnTo>
                      <a:pt x="1183" y="1923"/>
                    </a:lnTo>
                    <a:lnTo>
                      <a:pt x="1187" y="1943"/>
                    </a:lnTo>
                    <a:lnTo>
                      <a:pt x="1196" y="1960"/>
                    </a:lnTo>
                    <a:lnTo>
                      <a:pt x="1210" y="1973"/>
                    </a:lnTo>
                    <a:lnTo>
                      <a:pt x="1226" y="1983"/>
                    </a:lnTo>
                    <a:lnTo>
                      <a:pt x="1246" y="1986"/>
                    </a:lnTo>
                    <a:lnTo>
                      <a:pt x="1570" y="1986"/>
                    </a:lnTo>
                    <a:lnTo>
                      <a:pt x="1590" y="1983"/>
                    </a:lnTo>
                    <a:lnTo>
                      <a:pt x="1607" y="1973"/>
                    </a:lnTo>
                    <a:lnTo>
                      <a:pt x="1620" y="1960"/>
                    </a:lnTo>
                    <a:lnTo>
                      <a:pt x="1630" y="1943"/>
                    </a:lnTo>
                    <a:lnTo>
                      <a:pt x="1633" y="1923"/>
                    </a:lnTo>
                    <a:lnTo>
                      <a:pt x="1633" y="1599"/>
                    </a:lnTo>
                    <a:lnTo>
                      <a:pt x="1630" y="1579"/>
                    </a:lnTo>
                    <a:lnTo>
                      <a:pt x="1620" y="1563"/>
                    </a:lnTo>
                    <a:lnTo>
                      <a:pt x="1607" y="1549"/>
                    </a:lnTo>
                    <a:lnTo>
                      <a:pt x="1590" y="1540"/>
                    </a:lnTo>
                    <a:lnTo>
                      <a:pt x="1570" y="1536"/>
                    </a:lnTo>
                    <a:lnTo>
                      <a:pt x="1246" y="1536"/>
                    </a:lnTo>
                    <a:close/>
                    <a:moveTo>
                      <a:pt x="1879" y="904"/>
                    </a:moveTo>
                    <a:lnTo>
                      <a:pt x="1859" y="907"/>
                    </a:lnTo>
                    <a:lnTo>
                      <a:pt x="1842" y="916"/>
                    </a:lnTo>
                    <a:lnTo>
                      <a:pt x="1829" y="929"/>
                    </a:lnTo>
                    <a:lnTo>
                      <a:pt x="1819" y="947"/>
                    </a:lnTo>
                    <a:lnTo>
                      <a:pt x="1816" y="967"/>
                    </a:lnTo>
                    <a:lnTo>
                      <a:pt x="1816" y="1290"/>
                    </a:lnTo>
                    <a:lnTo>
                      <a:pt x="1819" y="1310"/>
                    </a:lnTo>
                    <a:lnTo>
                      <a:pt x="1829" y="1327"/>
                    </a:lnTo>
                    <a:lnTo>
                      <a:pt x="1842" y="1340"/>
                    </a:lnTo>
                    <a:lnTo>
                      <a:pt x="1859" y="1350"/>
                    </a:lnTo>
                    <a:lnTo>
                      <a:pt x="1879" y="1353"/>
                    </a:lnTo>
                    <a:lnTo>
                      <a:pt x="2201" y="1353"/>
                    </a:lnTo>
                    <a:lnTo>
                      <a:pt x="2221" y="1350"/>
                    </a:lnTo>
                    <a:lnTo>
                      <a:pt x="2239" y="1340"/>
                    </a:lnTo>
                    <a:lnTo>
                      <a:pt x="2253" y="1327"/>
                    </a:lnTo>
                    <a:lnTo>
                      <a:pt x="2262" y="1310"/>
                    </a:lnTo>
                    <a:lnTo>
                      <a:pt x="2265" y="1290"/>
                    </a:lnTo>
                    <a:lnTo>
                      <a:pt x="2265" y="967"/>
                    </a:lnTo>
                    <a:lnTo>
                      <a:pt x="2262" y="947"/>
                    </a:lnTo>
                    <a:lnTo>
                      <a:pt x="2253" y="929"/>
                    </a:lnTo>
                    <a:lnTo>
                      <a:pt x="2239" y="916"/>
                    </a:lnTo>
                    <a:lnTo>
                      <a:pt x="2221" y="907"/>
                    </a:lnTo>
                    <a:lnTo>
                      <a:pt x="2201" y="904"/>
                    </a:lnTo>
                    <a:lnTo>
                      <a:pt x="1879" y="904"/>
                    </a:lnTo>
                    <a:close/>
                    <a:moveTo>
                      <a:pt x="1247" y="903"/>
                    </a:moveTo>
                    <a:lnTo>
                      <a:pt x="1231" y="906"/>
                    </a:lnTo>
                    <a:lnTo>
                      <a:pt x="1215" y="913"/>
                    </a:lnTo>
                    <a:lnTo>
                      <a:pt x="1202" y="922"/>
                    </a:lnTo>
                    <a:lnTo>
                      <a:pt x="1193" y="935"/>
                    </a:lnTo>
                    <a:lnTo>
                      <a:pt x="1186" y="950"/>
                    </a:lnTo>
                    <a:lnTo>
                      <a:pt x="1183" y="967"/>
                    </a:lnTo>
                    <a:lnTo>
                      <a:pt x="1183" y="1290"/>
                    </a:lnTo>
                    <a:lnTo>
                      <a:pt x="1187" y="1310"/>
                    </a:lnTo>
                    <a:lnTo>
                      <a:pt x="1196" y="1327"/>
                    </a:lnTo>
                    <a:lnTo>
                      <a:pt x="1210" y="1340"/>
                    </a:lnTo>
                    <a:lnTo>
                      <a:pt x="1226" y="1350"/>
                    </a:lnTo>
                    <a:lnTo>
                      <a:pt x="1247" y="1353"/>
                    </a:lnTo>
                    <a:lnTo>
                      <a:pt x="1570" y="1353"/>
                    </a:lnTo>
                    <a:lnTo>
                      <a:pt x="1590" y="1350"/>
                    </a:lnTo>
                    <a:lnTo>
                      <a:pt x="1607" y="1340"/>
                    </a:lnTo>
                    <a:lnTo>
                      <a:pt x="1620" y="1327"/>
                    </a:lnTo>
                    <a:lnTo>
                      <a:pt x="1630" y="1310"/>
                    </a:lnTo>
                    <a:lnTo>
                      <a:pt x="1633" y="1290"/>
                    </a:lnTo>
                    <a:lnTo>
                      <a:pt x="1633" y="967"/>
                    </a:lnTo>
                    <a:lnTo>
                      <a:pt x="1630" y="947"/>
                    </a:lnTo>
                    <a:lnTo>
                      <a:pt x="1620" y="929"/>
                    </a:lnTo>
                    <a:lnTo>
                      <a:pt x="1607" y="916"/>
                    </a:lnTo>
                    <a:lnTo>
                      <a:pt x="1590" y="907"/>
                    </a:lnTo>
                    <a:lnTo>
                      <a:pt x="1570" y="903"/>
                    </a:lnTo>
                    <a:lnTo>
                      <a:pt x="1247" y="903"/>
                    </a:lnTo>
                    <a:close/>
                    <a:moveTo>
                      <a:pt x="2172" y="0"/>
                    </a:moveTo>
                    <a:lnTo>
                      <a:pt x="2212" y="3"/>
                    </a:lnTo>
                    <a:lnTo>
                      <a:pt x="2248" y="12"/>
                    </a:lnTo>
                    <a:lnTo>
                      <a:pt x="2284" y="27"/>
                    </a:lnTo>
                    <a:lnTo>
                      <a:pt x="2316" y="47"/>
                    </a:lnTo>
                    <a:lnTo>
                      <a:pt x="2344" y="71"/>
                    </a:lnTo>
                    <a:lnTo>
                      <a:pt x="2369" y="99"/>
                    </a:lnTo>
                    <a:lnTo>
                      <a:pt x="2389" y="132"/>
                    </a:lnTo>
                    <a:lnTo>
                      <a:pt x="2403" y="166"/>
                    </a:lnTo>
                    <a:lnTo>
                      <a:pt x="2413" y="204"/>
                    </a:lnTo>
                    <a:lnTo>
                      <a:pt x="2416" y="244"/>
                    </a:lnTo>
                    <a:lnTo>
                      <a:pt x="2416" y="456"/>
                    </a:lnTo>
                    <a:lnTo>
                      <a:pt x="2484" y="466"/>
                    </a:lnTo>
                    <a:lnTo>
                      <a:pt x="2552" y="481"/>
                    </a:lnTo>
                    <a:lnTo>
                      <a:pt x="2617" y="500"/>
                    </a:lnTo>
                    <a:lnTo>
                      <a:pt x="2681" y="524"/>
                    </a:lnTo>
                    <a:lnTo>
                      <a:pt x="2743" y="553"/>
                    </a:lnTo>
                    <a:lnTo>
                      <a:pt x="2801" y="586"/>
                    </a:lnTo>
                    <a:lnTo>
                      <a:pt x="2858" y="623"/>
                    </a:lnTo>
                    <a:lnTo>
                      <a:pt x="2911" y="664"/>
                    </a:lnTo>
                    <a:lnTo>
                      <a:pt x="2962" y="709"/>
                    </a:lnTo>
                    <a:lnTo>
                      <a:pt x="3009" y="758"/>
                    </a:lnTo>
                    <a:lnTo>
                      <a:pt x="3052" y="810"/>
                    </a:lnTo>
                    <a:lnTo>
                      <a:pt x="3092" y="866"/>
                    </a:lnTo>
                    <a:lnTo>
                      <a:pt x="3127" y="924"/>
                    </a:lnTo>
                    <a:lnTo>
                      <a:pt x="3159" y="986"/>
                    </a:lnTo>
                    <a:lnTo>
                      <a:pt x="3185" y="1051"/>
                    </a:lnTo>
                    <a:lnTo>
                      <a:pt x="3207" y="1118"/>
                    </a:lnTo>
                    <a:lnTo>
                      <a:pt x="3434" y="1918"/>
                    </a:lnTo>
                    <a:lnTo>
                      <a:pt x="3443" y="1960"/>
                    </a:lnTo>
                    <a:lnTo>
                      <a:pt x="3448" y="2002"/>
                    </a:lnTo>
                    <a:lnTo>
                      <a:pt x="3448" y="2044"/>
                    </a:lnTo>
                    <a:lnTo>
                      <a:pt x="3442" y="2085"/>
                    </a:lnTo>
                    <a:lnTo>
                      <a:pt x="3432" y="2125"/>
                    </a:lnTo>
                    <a:lnTo>
                      <a:pt x="3417" y="2164"/>
                    </a:lnTo>
                    <a:lnTo>
                      <a:pt x="3398" y="2202"/>
                    </a:lnTo>
                    <a:lnTo>
                      <a:pt x="3374" y="2238"/>
                    </a:lnTo>
                    <a:lnTo>
                      <a:pt x="3347" y="2270"/>
                    </a:lnTo>
                    <a:lnTo>
                      <a:pt x="3317" y="2298"/>
                    </a:lnTo>
                    <a:lnTo>
                      <a:pt x="3282" y="2324"/>
                    </a:lnTo>
                    <a:lnTo>
                      <a:pt x="3247" y="2345"/>
                    </a:lnTo>
                    <a:lnTo>
                      <a:pt x="3208" y="2360"/>
                    </a:lnTo>
                    <a:lnTo>
                      <a:pt x="3168" y="2373"/>
                    </a:lnTo>
                    <a:lnTo>
                      <a:pt x="3126" y="2380"/>
                    </a:lnTo>
                    <a:lnTo>
                      <a:pt x="3084" y="2382"/>
                    </a:lnTo>
                    <a:lnTo>
                      <a:pt x="364" y="2382"/>
                    </a:lnTo>
                    <a:lnTo>
                      <a:pt x="322" y="2380"/>
                    </a:lnTo>
                    <a:lnTo>
                      <a:pt x="281" y="2373"/>
                    </a:lnTo>
                    <a:lnTo>
                      <a:pt x="240" y="2360"/>
                    </a:lnTo>
                    <a:lnTo>
                      <a:pt x="202" y="2345"/>
                    </a:lnTo>
                    <a:lnTo>
                      <a:pt x="165" y="2324"/>
                    </a:lnTo>
                    <a:lnTo>
                      <a:pt x="132" y="2298"/>
                    </a:lnTo>
                    <a:lnTo>
                      <a:pt x="102" y="2270"/>
                    </a:lnTo>
                    <a:lnTo>
                      <a:pt x="73" y="2238"/>
                    </a:lnTo>
                    <a:lnTo>
                      <a:pt x="50" y="2202"/>
                    </a:lnTo>
                    <a:lnTo>
                      <a:pt x="30" y="2164"/>
                    </a:lnTo>
                    <a:lnTo>
                      <a:pt x="16" y="2125"/>
                    </a:lnTo>
                    <a:lnTo>
                      <a:pt x="6" y="2085"/>
                    </a:lnTo>
                    <a:lnTo>
                      <a:pt x="1" y="2044"/>
                    </a:lnTo>
                    <a:lnTo>
                      <a:pt x="0" y="2002"/>
                    </a:lnTo>
                    <a:lnTo>
                      <a:pt x="4" y="1960"/>
                    </a:lnTo>
                    <a:lnTo>
                      <a:pt x="14" y="1918"/>
                    </a:lnTo>
                    <a:lnTo>
                      <a:pt x="241" y="1118"/>
                    </a:lnTo>
                    <a:lnTo>
                      <a:pt x="263" y="1051"/>
                    </a:lnTo>
                    <a:lnTo>
                      <a:pt x="290" y="986"/>
                    </a:lnTo>
                    <a:lnTo>
                      <a:pt x="322" y="924"/>
                    </a:lnTo>
                    <a:lnTo>
                      <a:pt x="357" y="866"/>
                    </a:lnTo>
                    <a:lnTo>
                      <a:pt x="396" y="810"/>
                    </a:lnTo>
                    <a:lnTo>
                      <a:pt x="440" y="758"/>
                    </a:lnTo>
                    <a:lnTo>
                      <a:pt x="487" y="709"/>
                    </a:lnTo>
                    <a:lnTo>
                      <a:pt x="537" y="664"/>
                    </a:lnTo>
                    <a:lnTo>
                      <a:pt x="591" y="623"/>
                    </a:lnTo>
                    <a:lnTo>
                      <a:pt x="646" y="586"/>
                    </a:lnTo>
                    <a:lnTo>
                      <a:pt x="706" y="553"/>
                    </a:lnTo>
                    <a:lnTo>
                      <a:pt x="767" y="524"/>
                    </a:lnTo>
                    <a:lnTo>
                      <a:pt x="830" y="500"/>
                    </a:lnTo>
                    <a:lnTo>
                      <a:pt x="896" y="481"/>
                    </a:lnTo>
                    <a:lnTo>
                      <a:pt x="963" y="466"/>
                    </a:lnTo>
                    <a:lnTo>
                      <a:pt x="1033" y="456"/>
                    </a:lnTo>
                    <a:lnTo>
                      <a:pt x="1033" y="244"/>
                    </a:lnTo>
                    <a:lnTo>
                      <a:pt x="1036" y="204"/>
                    </a:lnTo>
                    <a:lnTo>
                      <a:pt x="1045" y="166"/>
                    </a:lnTo>
                    <a:lnTo>
                      <a:pt x="1060" y="132"/>
                    </a:lnTo>
                    <a:lnTo>
                      <a:pt x="1080" y="99"/>
                    </a:lnTo>
                    <a:lnTo>
                      <a:pt x="1104" y="71"/>
                    </a:lnTo>
                    <a:lnTo>
                      <a:pt x="1132" y="47"/>
                    </a:lnTo>
                    <a:lnTo>
                      <a:pt x="1165" y="27"/>
                    </a:lnTo>
                    <a:lnTo>
                      <a:pt x="1199" y="12"/>
                    </a:lnTo>
                    <a:lnTo>
                      <a:pt x="1237" y="3"/>
                    </a:lnTo>
                    <a:lnTo>
                      <a:pt x="1277" y="0"/>
                    </a:lnTo>
                    <a:lnTo>
                      <a:pt x="1316" y="3"/>
                    </a:lnTo>
                    <a:lnTo>
                      <a:pt x="1354" y="12"/>
                    </a:lnTo>
                    <a:lnTo>
                      <a:pt x="1389" y="27"/>
                    </a:lnTo>
                    <a:lnTo>
                      <a:pt x="1420" y="47"/>
                    </a:lnTo>
                    <a:lnTo>
                      <a:pt x="1449" y="71"/>
                    </a:lnTo>
                    <a:lnTo>
                      <a:pt x="1474" y="99"/>
                    </a:lnTo>
                    <a:lnTo>
                      <a:pt x="1493" y="132"/>
                    </a:lnTo>
                    <a:lnTo>
                      <a:pt x="1508" y="166"/>
                    </a:lnTo>
                    <a:lnTo>
                      <a:pt x="1517" y="204"/>
                    </a:lnTo>
                    <a:lnTo>
                      <a:pt x="1521" y="244"/>
                    </a:lnTo>
                    <a:lnTo>
                      <a:pt x="1521" y="448"/>
                    </a:lnTo>
                    <a:lnTo>
                      <a:pt x="1928" y="448"/>
                    </a:lnTo>
                    <a:lnTo>
                      <a:pt x="1928" y="244"/>
                    </a:lnTo>
                    <a:lnTo>
                      <a:pt x="1931" y="204"/>
                    </a:lnTo>
                    <a:lnTo>
                      <a:pt x="1941" y="166"/>
                    </a:lnTo>
                    <a:lnTo>
                      <a:pt x="1955" y="132"/>
                    </a:lnTo>
                    <a:lnTo>
                      <a:pt x="1975" y="99"/>
                    </a:lnTo>
                    <a:lnTo>
                      <a:pt x="1999" y="71"/>
                    </a:lnTo>
                    <a:lnTo>
                      <a:pt x="2028" y="47"/>
                    </a:lnTo>
                    <a:lnTo>
                      <a:pt x="2060" y="27"/>
                    </a:lnTo>
                    <a:lnTo>
                      <a:pt x="2095" y="12"/>
                    </a:lnTo>
                    <a:lnTo>
                      <a:pt x="2132" y="3"/>
                    </a:lnTo>
                    <a:lnTo>
                      <a:pt x="21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5" name="Freeform 112">
              <a:extLst>
                <a:ext uri="{FF2B5EF4-FFF2-40B4-BE49-F238E27FC236}">
                  <a16:creationId xmlns:a16="http://schemas.microsoft.com/office/drawing/2014/main" id="{1A0A4537-431C-F24F-89F6-92561003BF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1621" y="1330612"/>
              <a:ext cx="1070793" cy="956066"/>
            </a:xfrm>
            <a:custGeom>
              <a:avLst/>
              <a:gdLst>
                <a:gd name="T0" fmla="*/ 3121 w 3921"/>
                <a:gd name="T1" fmla="*/ 3341 h 3501"/>
                <a:gd name="T2" fmla="*/ 400 w 3921"/>
                <a:gd name="T3" fmla="*/ 877 h 3501"/>
                <a:gd name="T4" fmla="*/ 313 w 3921"/>
                <a:gd name="T5" fmla="*/ 908 h 3501"/>
                <a:gd name="T6" fmla="*/ 264 w 3921"/>
                <a:gd name="T7" fmla="*/ 986 h 3501"/>
                <a:gd name="T8" fmla="*/ 275 w 3921"/>
                <a:gd name="T9" fmla="*/ 1080 h 3501"/>
                <a:gd name="T10" fmla="*/ 339 w 3921"/>
                <a:gd name="T11" fmla="*/ 1144 h 3501"/>
                <a:gd name="T12" fmla="*/ 432 w 3921"/>
                <a:gd name="T13" fmla="*/ 1155 h 3501"/>
                <a:gd name="T14" fmla="*/ 509 w 3921"/>
                <a:gd name="T15" fmla="*/ 1106 h 3501"/>
                <a:gd name="T16" fmla="*/ 540 w 3921"/>
                <a:gd name="T17" fmla="*/ 1018 h 3501"/>
                <a:gd name="T18" fmla="*/ 509 w 3921"/>
                <a:gd name="T19" fmla="*/ 930 h 3501"/>
                <a:gd name="T20" fmla="*/ 432 w 3921"/>
                <a:gd name="T21" fmla="*/ 881 h 3501"/>
                <a:gd name="T22" fmla="*/ 928 w 3921"/>
                <a:gd name="T23" fmla="*/ 164 h 3501"/>
                <a:gd name="T24" fmla="*/ 847 w 3921"/>
                <a:gd name="T25" fmla="*/ 207 h 3501"/>
                <a:gd name="T26" fmla="*/ 804 w 3921"/>
                <a:gd name="T27" fmla="*/ 289 h 3501"/>
                <a:gd name="T28" fmla="*/ 3121 w 3921"/>
                <a:gd name="T29" fmla="*/ 593 h 3501"/>
                <a:gd name="T30" fmla="*/ 3109 w 3921"/>
                <a:gd name="T31" fmla="*/ 258 h 3501"/>
                <a:gd name="T32" fmla="*/ 3051 w 3921"/>
                <a:gd name="T33" fmla="*/ 188 h 3501"/>
                <a:gd name="T34" fmla="*/ 2962 w 3921"/>
                <a:gd name="T35" fmla="*/ 161 h 3501"/>
                <a:gd name="T36" fmla="*/ 3121 w 3921"/>
                <a:gd name="T37" fmla="*/ 0 h 3501"/>
                <a:gd name="T38" fmla="*/ 3211 w 3921"/>
                <a:gd name="T39" fmla="*/ 28 h 3501"/>
                <a:gd name="T40" fmla="*/ 3268 w 3921"/>
                <a:gd name="T41" fmla="*/ 99 h 3501"/>
                <a:gd name="T42" fmla="*/ 3282 w 3921"/>
                <a:gd name="T43" fmla="*/ 593 h 3501"/>
                <a:gd name="T44" fmla="*/ 3824 w 3921"/>
                <a:gd name="T45" fmla="*/ 606 h 3501"/>
                <a:gd name="T46" fmla="*/ 3894 w 3921"/>
                <a:gd name="T47" fmla="*/ 664 h 3501"/>
                <a:gd name="T48" fmla="*/ 3921 w 3921"/>
                <a:gd name="T49" fmla="*/ 754 h 3501"/>
                <a:gd name="T50" fmla="*/ 3910 w 3921"/>
                <a:gd name="T51" fmla="*/ 2385 h 3501"/>
                <a:gd name="T52" fmla="*/ 3851 w 3921"/>
                <a:gd name="T53" fmla="*/ 2457 h 3501"/>
                <a:gd name="T54" fmla="*/ 3762 w 3921"/>
                <a:gd name="T55" fmla="*/ 2484 h 3501"/>
                <a:gd name="T56" fmla="*/ 3280 w 3921"/>
                <a:gd name="T57" fmla="*/ 3358 h 3501"/>
                <a:gd name="T58" fmla="*/ 3251 w 3921"/>
                <a:gd name="T59" fmla="*/ 3435 h 3501"/>
                <a:gd name="T60" fmla="*/ 3189 w 3921"/>
                <a:gd name="T61" fmla="*/ 3486 h 3501"/>
                <a:gd name="T62" fmla="*/ 3119 w 3921"/>
                <a:gd name="T63" fmla="*/ 3501 h 3501"/>
                <a:gd name="T64" fmla="*/ 803 w 3921"/>
                <a:gd name="T65" fmla="*/ 3501 h 3501"/>
                <a:gd name="T66" fmla="*/ 734 w 3921"/>
                <a:gd name="T67" fmla="*/ 3486 h 3501"/>
                <a:gd name="T68" fmla="*/ 671 w 3921"/>
                <a:gd name="T69" fmla="*/ 3436 h 3501"/>
                <a:gd name="T70" fmla="*/ 642 w 3921"/>
                <a:gd name="T71" fmla="*/ 3358 h 3501"/>
                <a:gd name="T72" fmla="*/ 161 w 3921"/>
                <a:gd name="T73" fmla="*/ 2484 h 3501"/>
                <a:gd name="T74" fmla="*/ 70 w 3921"/>
                <a:gd name="T75" fmla="*/ 2457 h 3501"/>
                <a:gd name="T76" fmla="*/ 13 w 3921"/>
                <a:gd name="T77" fmla="*/ 2385 h 3501"/>
                <a:gd name="T78" fmla="*/ 0 w 3921"/>
                <a:gd name="T79" fmla="*/ 754 h 3501"/>
                <a:gd name="T80" fmla="*/ 27 w 3921"/>
                <a:gd name="T81" fmla="*/ 664 h 3501"/>
                <a:gd name="T82" fmla="*/ 98 w 3921"/>
                <a:gd name="T83" fmla="*/ 606 h 3501"/>
                <a:gd name="T84" fmla="*/ 640 w 3921"/>
                <a:gd name="T85" fmla="*/ 593 h 3501"/>
                <a:gd name="T86" fmla="*/ 653 w 3921"/>
                <a:gd name="T87" fmla="*/ 99 h 3501"/>
                <a:gd name="T88" fmla="*/ 711 w 3921"/>
                <a:gd name="T89" fmla="*/ 28 h 3501"/>
                <a:gd name="T90" fmla="*/ 800 w 3921"/>
                <a:gd name="T91" fmla="*/ 0 h 3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921" h="3501">
                  <a:moveTo>
                    <a:pt x="800" y="2075"/>
                  </a:moveTo>
                  <a:lnTo>
                    <a:pt x="800" y="3341"/>
                  </a:lnTo>
                  <a:lnTo>
                    <a:pt x="3121" y="3341"/>
                  </a:lnTo>
                  <a:lnTo>
                    <a:pt x="3121" y="2075"/>
                  </a:lnTo>
                  <a:lnTo>
                    <a:pt x="800" y="2075"/>
                  </a:lnTo>
                  <a:close/>
                  <a:moveTo>
                    <a:pt x="400" y="877"/>
                  </a:moveTo>
                  <a:lnTo>
                    <a:pt x="368" y="881"/>
                  </a:lnTo>
                  <a:lnTo>
                    <a:pt x="339" y="892"/>
                  </a:lnTo>
                  <a:lnTo>
                    <a:pt x="313" y="908"/>
                  </a:lnTo>
                  <a:lnTo>
                    <a:pt x="291" y="930"/>
                  </a:lnTo>
                  <a:lnTo>
                    <a:pt x="275" y="956"/>
                  </a:lnTo>
                  <a:lnTo>
                    <a:pt x="264" y="986"/>
                  </a:lnTo>
                  <a:lnTo>
                    <a:pt x="260" y="1018"/>
                  </a:lnTo>
                  <a:lnTo>
                    <a:pt x="264" y="1050"/>
                  </a:lnTo>
                  <a:lnTo>
                    <a:pt x="275" y="1080"/>
                  </a:lnTo>
                  <a:lnTo>
                    <a:pt x="291" y="1106"/>
                  </a:lnTo>
                  <a:lnTo>
                    <a:pt x="313" y="1127"/>
                  </a:lnTo>
                  <a:lnTo>
                    <a:pt x="339" y="1144"/>
                  </a:lnTo>
                  <a:lnTo>
                    <a:pt x="368" y="1155"/>
                  </a:lnTo>
                  <a:lnTo>
                    <a:pt x="400" y="1158"/>
                  </a:lnTo>
                  <a:lnTo>
                    <a:pt x="432" y="1155"/>
                  </a:lnTo>
                  <a:lnTo>
                    <a:pt x="461" y="1144"/>
                  </a:lnTo>
                  <a:lnTo>
                    <a:pt x="488" y="1127"/>
                  </a:lnTo>
                  <a:lnTo>
                    <a:pt x="509" y="1106"/>
                  </a:lnTo>
                  <a:lnTo>
                    <a:pt x="526" y="1080"/>
                  </a:lnTo>
                  <a:lnTo>
                    <a:pt x="536" y="1050"/>
                  </a:lnTo>
                  <a:lnTo>
                    <a:pt x="540" y="1018"/>
                  </a:lnTo>
                  <a:lnTo>
                    <a:pt x="536" y="986"/>
                  </a:lnTo>
                  <a:lnTo>
                    <a:pt x="526" y="956"/>
                  </a:lnTo>
                  <a:lnTo>
                    <a:pt x="509" y="930"/>
                  </a:lnTo>
                  <a:lnTo>
                    <a:pt x="488" y="908"/>
                  </a:lnTo>
                  <a:lnTo>
                    <a:pt x="461" y="892"/>
                  </a:lnTo>
                  <a:lnTo>
                    <a:pt x="432" y="881"/>
                  </a:lnTo>
                  <a:lnTo>
                    <a:pt x="400" y="877"/>
                  </a:lnTo>
                  <a:close/>
                  <a:moveTo>
                    <a:pt x="961" y="161"/>
                  </a:moveTo>
                  <a:lnTo>
                    <a:pt x="928" y="164"/>
                  </a:lnTo>
                  <a:lnTo>
                    <a:pt x="898" y="174"/>
                  </a:lnTo>
                  <a:lnTo>
                    <a:pt x="871" y="188"/>
                  </a:lnTo>
                  <a:lnTo>
                    <a:pt x="847" y="207"/>
                  </a:lnTo>
                  <a:lnTo>
                    <a:pt x="828" y="231"/>
                  </a:lnTo>
                  <a:lnTo>
                    <a:pt x="812" y="258"/>
                  </a:lnTo>
                  <a:lnTo>
                    <a:pt x="804" y="289"/>
                  </a:lnTo>
                  <a:lnTo>
                    <a:pt x="800" y="322"/>
                  </a:lnTo>
                  <a:lnTo>
                    <a:pt x="800" y="593"/>
                  </a:lnTo>
                  <a:lnTo>
                    <a:pt x="3121" y="593"/>
                  </a:lnTo>
                  <a:lnTo>
                    <a:pt x="3121" y="322"/>
                  </a:lnTo>
                  <a:lnTo>
                    <a:pt x="3119" y="289"/>
                  </a:lnTo>
                  <a:lnTo>
                    <a:pt x="3109" y="258"/>
                  </a:lnTo>
                  <a:lnTo>
                    <a:pt x="3094" y="231"/>
                  </a:lnTo>
                  <a:lnTo>
                    <a:pt x="3075" y="207"/>
                  </a:lnTo>
                  <a:lnTo>
                    <a:pt x="3051" y="188"/>
                  </a:lnTo>
                  <a:lnTo>
                    <a:pt x="3023" y="174"/>
                  </a:lnTo>
                  <a:lnTo>
                    <a:pt x="2994" y="164"/>
                  </a:lnTo>
                  <a:lnTo>
                    <a:pt x="2962" y="161"/>
                  </a:lnTo>
                  <a:lnTo>
                    <a:pt x="961" y="161"/>
                  </a:lnTo>
                  <a:close/>
                  <a:moveTo>
                    <a:pt x="800" y="0"/>
                  </a:moveTo>
                  <a:lnTo>
                    <a:pt x="3121" y="0"/>
                  </a:lnTo>
                  <a:lnTo>
                    <a:pt x="3154" y="4"/>
                  </a:lnTo>
                  <a:lnTo>
                    <a:pt x="3184" y="13"/>
                  </a:lnTo>
                  <a:lnTo>
                    <a:pt x="3211" y="28"/>
                  </a:lnTo>
                  <a:lnTo>
                    <a:pt x="3235" y="48"/>
                  </a:lnTo>
                  <a:lnTo>
                    <a:pt x="3254" y="72"/>
                  </a:lnTo>
                  <a:lnTo>
                    <a:pt x="3268" y="99"/>
                  </a:lnTo>
                  <a:lnTo>
                    <a:pt x="3278" y="129"/>
                  </a:lnTo>
                  <a:lnTo>
                    <a:pt x="3282" y="161"/>
                  </a:lnTo>
                  <a:lnTo>
                    <a:pt x="3282" y="593"/>
                  </a:lnTo>
                  <a:lnTo>
                    <a:pt x="3762" y="593"/>
                  </a:lnTo>
                  <a:lnTo>
                    <a:pt x="3794" y="596"/>
                  </a:lnTo>
                  <a:lnTo>
                    <a:pt x="3824" y="606"/>
                  </a:lnTo>
                  <a:lnTo>
                    <a:pt x="3851" y="620"/>
                  </a:lnTo>
                  <a:lnTo>
                    <a:pt x="3875" y="641"/>
                  </a:lnTo>
                  <a:lnTo>
                    <a:pt x="3894" y="664"/>
                  </a:lnTo>
                  <a:lnTo>
                    <a:pt x="3910" y="692"/>
                  </a:lnTo>
                  <a:lnTo>
                    <a:pt x="3919" y="721"/>
                  </a:lnTo>
                  <a:lnTo>
                    <a:pt x="3921" y="754"/>
                  </a:lnTo>
                  <a:lnTo>
                    <a:pt x="3921" y="2324"/>
                  </a:lnTo>
                  <a:lnTo>
                    <a:pt x="3919" y="2356"/>
                  </a:lnTo>
                  <a:lnTo>
                    <a:pt x="3910" y="2385"/>
                  </a:lnTo>
                  <a:lnTo>
                    <a:pt x="3894" y="2413"/>
                  </a:lnTo>
                  <a:lnTo>
                    <a:pt x="3875" y="2437"/>
                  </a:lnTo>
                  <a:lnTo>
                    <a:pt x="3851" y="2457"/>
                  </a:lnTo>
                  <a:lnTo>
                    <a:pt x="3824" y="2471"/>
                  </a:lnTo>
                  <a:lnTo>
                    <a:pt x="3794" y="2481"/>
                  </a:lnTo>
                  <a:lnTo>
                    <a:pt x="3762" y="2484"/>
                  </a:lnTo>
                  <a:lnTo>
                    <a:pt x="3282" y="2484"/>
                  </a:lnTo>
                  <a:lnTo>
                    <a:pt x="3282" y="3328"/>
                  </a:lnTo>
                  <a:lnTo>
                    <a:pt x="3280" y="3358"/>
                  </a:lnTo>
                  <a:lnTo>
                    <a:pt x="3276" y="3386"/>
                  </a:lnTo>
                  <a:lnTo>
                    <a:pt x="3266" y="3411"/>
                  </a:lnTo>
                  <a:lnTo>
                    <a:pt x="3251" y="3435"/>
                  </a:lnTo>
                  <a:lnTo>
                    <a:pt x="3229" y="3459"/>
                  </a:lnTo>
                  <a:lnTo>
                    <a:pt x="3210" y="3474"/>
                  </a:lnTo>
                  <a:lnTo>
                    <a:pt x="3189" y="3486"/>
                  </a:lnTo>
                  <a:lnTo>
                    <a:pt x="3165" y="3495"/>
                  </a:lnTo>
                  <a:lnTo>
                    <a:pt x="3141" y="3499"/>
                  </a:lnTo>
                  <a:lnTo>
                    <a:pt x="3119" y="3501"/>
                  </a:lnTo>
                  <a:lnTo>
                    <a:pt x="3095" y="3501"/>
                  </a:lnTo>
                  <a:lnTo>
                    <a:pt x="827" y="3501"/>
                  </a:lnTo>
                  <a:lnTo>
                    <a:pt x="803" y="3501"/>
                  </a:lnTo>
                  <a:lnTo>
                    <a:pt x="780" y="3499"/>
                  </a:lnTo>
                  <a:lnTo>
                    <a:pt x="758" y="3495"/>
                  </a:lnTo>
                  <a:lnTo>
                    <a:pt x="734" y="3486"/>
                  </a:lnTo>
                  <a:lnTo>
                    <a:pt x="712" y="3474"/>
                  </a:lnTo>
                  <a:lnTo>
                    <a:pt x="692" y="3459"/>
                  </a:lnTo>
                  <a:lnTo>
                    <a:pt x="671" y="3436"/>
                  </a:lnTo>
                  <a:lnTo>
                    <a:pt x="657" y="3411"/>
                  </a:lnTo>
                  <a:lnTo>
                    <a:pt x="647" y="3386"/>
                  </a:lnTo>
                  <a:lnTo>
                    <a:pt x="642" y="3358"/>
                  </a:lnTo>
                  <a:lnTo>
                    <a:pt x="640" y="3328"/>
                  </a:lnTo>
                  <a:lnTo>
                    <a:pt x="640" y="2484"/>
                  </a:lnTo>
                  <a:lnTo>
                    <a:pt x="161" y="2484"/>
                  </a:lnTo>
                  <a:lnTo>
                    <a:pt x="127" y="2481"/>
                  </a:lnTo>
                  <a:lnTo>
                    <a:pt x="98" y="2471"/>
                  </a:lnTo>
                  <a:lnTo>
                    <a:pt x="70" y="2457"/>
                  </a:lnTo>
                  <a:lnTo>
                    <a:pt x="46" y="2437"/>
                  </a:lnTo>
                  <a:lnTo>
                    <a:pt x="27" y="2413"/>
                  </a:lnTo>
                  <a:lnTo>
                    <a:pt x="13" y="2385"/>
                  </a:lnTo>
                  <a:lnTo>
                    <a:pt x="4" y="2356"/>
                  </a:lnTo>
                  <a:lnTo>
                    <a:pt x="0" y="2324"/>
                  </a:lnTo>
                  <a:lnTo>
                    <a:pt x="0" y="754"/>
                  </a:lnTo>
                  <a:lnTo>
                    <a:pt x="4" y="721"/>
                  </a:lnTo>
                  <a:lnTo>
                    <a:pt x="13" y="692"/>
                  </a:lnTo>
                  <a:lnTo>
                    <a:pt x="27" y="664"/>
                  </a:lnTo>
                  <a:lnTo>
                    <a:pt x="46" y="641"/>
                  </a:lnTo>
                  <a:lnTo>
                    <a:pt x="70" y="620"/>
                  </a:lnTo>
                  <a:lnTo>
                    <a:pt x="98" y="606"/>
                  </a:lnTo>
                  <a:lnTo>
                    <a:pt x="127" y="596"/>
                  </a:lnTo>
                  <a:lnTo>
                    <a:pt x="161" y="593"/>
                  </a:lnTo>
                  <a:lnTo>
                    <a:pt x="640" y="593"/>
                  </a:lnTo>
                  <a:lnTo>
                    <a:pt x="640" y="161"/>
                  </a:lnTo>
                  <a:lnTo>
                    <a:pt x="643" y="129"/>
                  </a:lnTo>
                  <a:lnTo>
                    <a:pt x="653" y="99"/>
                  </a:lnTo>
                  <a:lnTo>
                    <a:pt x="667" y="72"/>
                  </a:lnTo>
                  <a:lnTo>
                    <a:pt x="687" y="48"/>
                  </a:lnTo>
                  <a:lnTo>
                    <a:pt x="711" y="28"/>
                  </a:lnTo>
                  <a:lnTo>
                    <a:pt x="739" y="13"/>
                  </a:lnTo>
                  <a:lnTo>
                    <a:pt x="768" y="4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rgbClr val="0070C0">
                <a:lumMod val="75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54DF1CE-B465-BF4F-8603-B422F03A9070}"/>
                </a:ext>
              </a:extLst>
            </p:cNvPr>
            <p:cNvGrpSpPr/>
            <p:nvPr/>
          </p:nvGrpSpPr>
          <p:grpSpPr>
            <a:xfrm>
              <a:off x="4152698" y="4215813"/>
              <a:ext cx="600877" cy="714151"/>
              <a:chOff x="1808163" y="3879850"/>
              <a:chExt cx="1271587" cy="1511300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94" name="Freeform 117">
                <a:extLst>
                  <a:ext uri="{FF2B5EF4-FFF2-40B4-BE49-F238E27FC236}">
                    <a16:creationId xmlns:a16="http://schemas.microsoft.com/office/drawing/2014/main" id="{5990C4DE-D827-DE42-8DAF-5EEF0127F2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84400" y="4241800"/>
                <a:ext cx="519112" cy="517525"/>
              </a:xfrm>
              <a:custGeom>
                <a:avLst/>
                <a:gdLst>
                  <a:gd name="T0" fmla="*/ 612 w 1306"/>
                  <a:gd name="T1" fmla="*/ 180 h 1306"/>
                  <a:gd name="T2" fmla="*/ 538 w 1306"/>
                  <a:gd name="T3" fmla="*/ 195 h 1306"/>
                  <a:gd name="T4" fmla="*/ 476 w 1306"/>
                  <a:gd name="T5" fmla="*/ 221 h 1306"/>
                  <a:gd name="T6" fmla="*/ 430 w 1306"/>
                  <a:gd name="T7" fmla="*/ 260 h 1306"/>
                  <a:gd name="T8" fmla="*/ 405 w 1306"/>
                  <a:gd name="T9" fmla="*/ 305 h 1306"/>
                  <a:gd name="T10" fmla="*/ 405 w 1306"/>
                  <a:gd name="T11" fmla="*/ 354 h 1306"/>
                  <a:gd name="T12" fmla="*/ 430 w 1306"/>
                  <a:gd name="T13" fmla="*/ 399 h 1306"/>
                  <a:gd name="T14" fmla="*/ 476 w 1306"/>
                  <a:gd name="T15" fmla="*/ 436 h 1306"/>
                  <a:gd name="T16" fmla="*/ 538 w 1306"/>
                  <a:gd name="T17" fmla="*/ 464 h 1306"/>
                  <a:gd name="T18" fmla="*/ 612 w 1306"/>
                  <a:gd name="T19" fmla="*/ 479 h 1306"/>
                  <a:gd name="T20" fmla="*/ 694 w 1306"/>
                  <a:gd name="T21" fmla="*/ 479 h 1306"/>
                  <a:gd name="T22" fmla="*/ 768 w 1306"/>
                  <a:gd name="T23" fmla="*/ 464 h 1306"/>
                  <a:gd name="T24" fmla="*/ 830 w 1306"/>
                  <a:gd name="T25" fmla="*/ 436 h 1306"/>
                  <a:gd name="T26" fmla="*/ 876 w 1306"/>
                  <a:gd name="T27" fmla="*/ 399 h 1306"/>
                  <a:gd name="T28" fmla="*/ 901 w 1306"/>
                  <a:gd name="T29" fmla="*/ 354 h 1306"/>
                  <a:gd name="T30" fmla="*/ 901 w 1306"/>
                  <a:gd name="T31" fmla="*/ 305 h 1306"/>
                  <a:gd name="T32" fmla="*/ 876 w 1306"/>
                  <a:gd name="T33" fmla="*/ 260 h 1306"/>
                  <a:gd name="T34" fmla="*/ 830 w 1306"/>
                  <a:gd name="T35" fmla="*/ 221 h 1306"/>
                  <a:gd name="T36" fmla="*/ 768 w 1306"/>
                  <a:gd name="T37" fmla="*/ 195 h 1306"/>
                  <a:gd name="T38" fmla="*/ 694 w 1306"/>
                  <a:gd name="T39" fmla="*/ 180 h 1306"/>
                  <a:gd name="T40" fmla="*/ 653 w 1306"/>
                  <a:gd name="T41" fmla="*/ 0 h 1306"/>
                  <a:gd name="T42" fmla="*/ 784 w 1306"/>
                  <a:gd name="T43" fmla="*/ 12 h 1306"/>
                  <a:gd name="T44" fmla="*/ 907 w 1306"/>
                  <a:gd name="T45" fmla="*/ 51 h 1306"/>
                  <a:gd name="T46" fmla="*/ 1018 w 1306"/>
                  <a:gd name="T47" fmla="*/ 111 h 1306"/>
                  <a:gd name="T48" fmla="*/ 1114 w 1306"/>
                  <a:gd name="T49" fmla="*/ 191 h 1306"/>
                  <a:gd name="T50" fmla="*/ 1194 w 1306"/>
                  <a:gd name="T51" fmla="*/ 287 h 1306"/>
                  <a:gd name="T52" fmla="*/ 1255 w 1306"/>
                  <a:gd name="T53" fmla="*/ 399 h 1306"/>
                  <a:gd name="T54" fmla="*/ 1293 w 1306"/>
                  <a:gd name="T55" fmla="*/ 522 h 1306"/>
                  <a:gd name="T56" fmla="*/ 1306 w 1306"/>
                  <a:gd name="T57" fmla="*/ 653 h 1306"/>
                  <a:gd name="T58" fmla="*/ 1293 w 1306"/>
                  <a:gd name="T59" fmla="*/ 784 h 1306"/>
                  <a:gd name="T60" fmla="*/ 1255 w 1306"/>
                  <a:gd name="T61" fmla="*/ 907 h 1306"/>
                  <a:gd name="T62" fmla="*/ 1194 w 1306"/>
                  <a:gd name="T63" fmla="*/ 1017 h 1306"/>
                  <a:gd name="T64" fmla="*/ 1114 w 1306"/>
                  <a:gd name="T65" fmla="*/ 1114 h 1306"/>
                  <a:gd name="T66" fmla="*/ 1018 w 1306"/>
                  <a:gd name="T67" fmla="*/ 1195 h 1306"/>
                  <a:gd name="T68" fmla="*/ 907 w 1306"/>
                  <a:gd name="T69" fmla="*/ 1255 h 1306"/>
                  <a:gd name="T70" fmla="*/ 784 w 1306"/>
                  <a:gd name="T71" fmla="*/ 1292 h 1306"/>
                  <a:gd name="T72" fmla="*/ 653 w 1306"/>
                  <a:gd name="T73" fmla="*/ 1306 h 1306"/>
                  <a:gd name="T74" fmla="*/ 522 w 1306"/>
                  <a:gd name="T75" fmla="*/ 1292 h 1306"/>
                  <a:gd name="T76" fmla="*/ 399 w 1306"/>
                  <a:gd name="T77" fmla="*/ 1255 h 1306"/>
                  <a:gd name="T78" fmla="*/ 288 w 1306"/>
                  <a:gd name="T79" fmla="*/ 1195 h 1306"/>
                  <a:gd name="T80" fmla="*/ 192 w 1306"/>
                  <a:gd name="T81" fmla="*/ 1114 h 1306"/>
                  <a:gd name="T82" fmla="*/ 112 w 1306"/>
                  <a:gd name="T83" fmla="*/ 1017 h 1306"/>
                  <a:gd name="T84" fmla="*/ 51 w 1306"/>
                  <a:gd name="T85" fmla="*/ 907 h 1306"/>
                  <a:gd name="T86" fmla="*/ 13 w 1306"/>
                  <a:gd name="T87" fmla="*/ 784 h 1306"/>
                  <a:gd name="T88" fmla="*/ 0 w 1306"/>
                  <a:gd name="T89" fmla="*/ 653 h 1306"/>
                  <a:gd name="T90" fmla="*/ 13 w 1306"/>
                  <a:gd name="T91" fmla="*/ 522 h 1306"/>
                  <a:gd name="T92" fmla="*/ 51 w 1306"/>
                  <a:gd name="T93" fmla="*/ 399 h 1306"/>
                  <a:gd name="T94" fmla="*/ 112 w 1306"/>
                  <a:gd name="T95" fmla="*/ 287 h 1306"/>
                  <a:gd name="T96" fmla="*/ 192 w 1306"/>
                  <a:gd name="T97" fmla="*/ 191 h 1306"/>
                  <a:gd name="T98" fmla="*/ 288 w 1306"/>
                  <a:gd name="T99" fmla="*/ 111 h 1306"/>
                  <a:gd name="T100" fmla="*/ 399 w 1306"/>
                  <a:gd name="T101" fmla="*/ 51 h 1306"/>
                  <a:gd name="T102" fmla="*/ 522 w 1306"/>
                  <a:gd name="T103" fmla="*/ 12 h 1306"/>
                  <a:gd name="T104" fmla="*/ 653 w 1306"/>
                  <a:gd name="T105" fmla="*/ 0 h 1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06" h="1306">
                    <a:moveTo>
                      <a:pt x="653" y="177"/>
                    </a:moveTo>
                    <a:lnTo>
                      <a:pt x="612" y="180"/>
                    </a:lnTo>
                    <a:lnTo>
                      <a:pt x="574" y="185"/>
                    </a:lnTo>
                    <a:lnTo>
                      <a:pt x="538" y="195"/>
                    </a:lnTo>
                    <a:lnTo>
                      <a:pt x="505" y="206"/>
                    </a:lnTo>
                    <a:lnTo>
                      <a:pt x="476" y="221"/>
                    </a:lnTo>
                    <a:lnTo>
                      <a:pt x="450" y="240"/>
                    </a:lnTo>
                    <a:lnTo>
                      <a:pt x="430" y="260"/>
                    </a:lnTo>
                    <a:lnTo>
                      <a:pt x="414" y="282"/>
                    </a:lnTo>
                    <a:lnTo>
                      <a:pt x="405" y="305"/>
                    </a:lnTo>
                    <a:lnTo>
                      <a:pt x="401" y="329"/>
                    </a:lnTo>
                    <a:lnTo>
                      <a:pt x="405" y="354"/>
                    </a:lnTo>
                    <a:lnTo>
                      <a:pt x="414" y="377"/>
                    </a:lnTo>
                    <a:lnTo>
                      <a:pt x="430" y="399"/>
                    </a:lnTo>
                    <a:lnTo>
                      <a:pt x="450" y="418"/>
                    </a:lnTo>
                    <a:lnTo>
                      <a:pt x="476" y="436"/>
                    </a:lnTo>
                    <a:lnTo>
                      <a:pt x="505" y="451"/>
                    </a:lnTo>
                    <a:lnTo>
                      <a:pt x="538" y="464"/>
                    </a:lnTo>
                    <a:lnTo>
                      <a:pt x="574" y="473"/>
                    </a:lnTo>
                    <a:lnTo>
                      <a:pt x="612" y="479"/>
                    </a:lnTo>
                    <a:lnTo>
                      <a:pt x="653" y="481"/>
                    </a:lnTo>
                    <a:lnTo>
                      <a:pt x="694" y="479"/>
                    </a:lnTo>
                    <a:lnTo>
                      <a:pt x="732" y="473"/>
                    </a:lnTo>
                    <a:lnTo>
                      <a:pt x="768" y="464"/>
                    </a:lnTo>
                    <a:lnTo>
                      <a:pt x="801" y="451"/>
                    </a:lnTo>
                    <a:lnTo>
                      <a:pt x="830" y="436"/>
                    </a:lnTo>
                    <a:lnTo>
                      <a:pt x="856" y="418"/>
                    </a:lnTo>
                    <a:lnTo>
                      <a:pt x="876" y="399"/>
                    </a:lnTo>
                    <a:lnTo>
                      <a:pt x="892" y="377"/>
                    </a:lnTo>
                    <a:lnTo>
                      <a:pt x="901" y="354"/>
                    </a:lnTo>
                    <a:lnTo>
                      <a:pt x="905" y="329"/>
                    </a:lnTo>
                    <a:lnTo>
                      <a:pt x="901" y="305"/>
                    </a:lnTo>
                    <a:lnTo>
                      <a:pt x="892" y="282"/>
                    </a:lnTo>
                    <a:lnTo>
                      <a:pt x="876" y="260"/>
                    </a:lnTo>
                    <a:lnTo>
                      <a:pt x="856" y="240"/>
                    </a:lnTo>
                    <a:lnTo>
                      <a:pt x="830" y="221"/>
                    </a:lnTo>
                    <a:lnTo>
                      <a:pt x="801" y="206"/>
                    </a:lnTo>
                    <a:lnTo>
                      <a:pt x="768" y="195"/>
                    </a:lnTo>
                    <a:lnTo>
                      <a:pt x="732" y="185"/>
                    </a:lnTo>
                    <a:lnTo>
                      <a:pt x="694" y="180"/>
                    </a:lnTo>
                    <a:lnTo>
                      <a:pt x="653" y="177"/>
                    </a:lnTo>
                    <a:close/>
                    <a:moveTo>
                      <a:pt x="653" y="0"/>
                    </a:moveTo>
                    <a:lnTo>
                      <a:pt x="719" y="3"/>
                    </a:lnTo>
                    <a:lnTo>
                      <a:pt x="784" y="12"/>
                    </a:lnTo>
                    <a:lnTo>
                      <a:pt x="847" y="29"/>
                    </a:lnTo>
                    <a:lnTo>
                      <a:pt x="907" y="51"/>
                    </a:lnTo>
                    <a:lnTo>
                      <a:pt x="964" y="79"/>
                    </a:lnTo>
                    <a:lnTo>
                      <a:pt x="1018" y="111"/>
                    </a:lnTo>
                    <a:lnTo>
                      <a:pt x="1068" y="149"/>
                    </a:lnTo>
                    <a:lnTo>
                      <a:pt x="1114" y="191"/>
                    </a:lnTo>
                    <a:lnTo>
                      <a:pt x="1156" y="238"/>
                    </a:lnTo>
                    <a:lnTo>
                      <a:pt x="1194" y="287"/>
                    </a:lnTo>
                    <a:lnTo>
                      <a:pt x="1227" y="342"/>
                    </a:lnTo>
                    <a:lnTo>
                      <a:pt x="1255" y="399"/>
                    </a:lnTo>
                    <a:lnTo>
                      <a:pt x="1277" y="459"/>
                    </a:lnTo>
                    <a:lnTo>
                      <a:pt x="1293" y="522"/>
                    </a:lnTo>
                    <a:lnTo>
                      <a:pt x="1302" y="586"/>
                    </a:lnTo>
                    <a:lnTo>
                      <a:pt x="1306" y="653"/>
                    </a:lnTo>
                    <a:lnTo>
                      <a:pt x="1302" y="719"/>
                    </a:lnTo>
                    <a:lnTo>
                      <a:pt x="1293" y="784"/>
                    </a:lnTo>
                    <a:lnTo>
                      <a:pt x="1277" y="847"/>
                    </a:lnTo>
                    <a:lnTo>
                      <a:pt x="1255" y="907"/>
                    </a:lnTo>
                    <a:lnTo>
                      <a:pt x="1227" y="964"/>
                    </a:lnTo>
                    <a:lnTo>
                      <a:pt x="1194" y="1017"/>
                    </a:lnTo>
                    <a:lnTo>
                      <a:pt x="1156" y="1068"/>
                    </a:lnTo>
                    <a:lnTo>
                      <a:pt x="1114" y="1114"/>
                    </a:lnTo>
                    <a:lnTo>
                      <a:pt x="1068" y="1156"/>
                    </a:lnTo>
                    <a:lnTo>
                      <a:pt x="1018" y="1195"/>
                    </a:lnTo>
                    <a:lnTo>
                      <a:pt x="964" y="1227"/>
                    </a:lnTo>
                    <a:lnTo>
                      <a:pt x="907" y="1255"/>
                    </a:lnTo>
                    <a:lnTo>
                      <a:pt x="847" y="1277"/>
                    </a:lnTo>
                    <a:lnTo>
                      <a:pt x="784" y="1292"/>
                    </a:lnTo>
                    <a:lnTo>
                      <a:pt x="719" y="1302"/>
                    </a:lnTo>
                    <a:lnTo>
                      <a:pt x="653" y="1306"/>
                    </a:lnTo>
                    <a:lnTo>
                      <a:pt x="587" y="1302"/>
                    </a:lnTo>
                    <a:lnTo>
                      <a:pt x="522" y="1292"/>
                    </a:lnTo>
                    <a:lnTo>
                      <a:pt x="459" y="1277"/>
                    </a:lnTo>
                    <a:lnTo>
                      <a:pt x="399" y="1255"/>
                    </a:lnTo>
                    <a:lnTo>
                      <a:pt x="342" y="1227"/>
                    </a:lnTo>
                    <a:lnTo>
                      <a:pt x="288" y="1195"/>
                    </a:lnTo>
                    <a:lnTo>
                      <a:pt x="238" y="1156"/>
                    </a:lnTo>
                    <a:lnTo>
                      <a:pt x="192" y="1114"/>
                    </a:lnTo>
                    <a:lnTo>
                      <a:pt x="150" y="1068"/>
                    </a:lnTo>
                    <a:lnTo>
                      <a:pt x="112" y="1017"/>
                    </a:lnTo>
                    <a:lnTo>
                      <a:pt x="79" y="964"/>
                    </a:lnTo>
                    <a:lnTo>
                      <a:pt x="51" y="907"/>
                    </a:lnTo>
                    <a:lnTo>
                      <a:pt x="29" y="847"/>
                    </a:lnTo>
                    <a:lnTo>
                      <a:pt x="13" y="784"/>
                    </a:lnTo>
                    <a:lnTo>
                      <a:pt x="4" y="719"/>
                    </a:lnTo>
                    <a:lnTo>
                      <a:pt x="0" y="653"/>
                    </a:lnTo>
                    <a:lnTo>
                      <a:pt x="4" y="586"/>
                    </a:lnTo>
                    <a:lnTo>
                      <a:pt x="13" y="522"/>
                    </a:lnTo>
                    <a:lnTo>
                      <a:pt x="29" y="459"/>
                    </a:lnTo>
                    <a:lnTo>
                      <a:pt x="51" y="399"/>
                    </a:lnTo>
                    <a:lnTo>
                      <a:pt x="79" y="342"/>
                    </a:lnTo>
                    <a:lnTo>
                      <a:pt x="112" y="287"/>
                    </a:lnTo>
                    <a:lnTo>
                      <a:pt x="150" y="238"/>
                    </a:lnTo>
                    <a:lnTo>
                      <a:pt x="192" y="191"/>
                    </a:lnTo>
                    <a:lnTo>
                      <a:pt x="238" y="149"/>
                    </a:lnTo>
                    <a:lnTo>
                      <a:pt x="288" y="111"/>
                    </a:lnTo>
                    <a:lnTo>
                      <a:pt x="342" y="79"/>
                    </a:lnTo>
                    <a:lnTo>
                      <a:pt x="399" y="51"/>
                    </a:lnTo>
                    <a:lnTo>
                      <a:pt x="459" y="29"/>
                    </a:lnTo>
                    <a:lnTo>
                      <a:pt x="522" y="12"/>
                    </a:lnTo>
                    <a:lnTo>
                      <a:pt x="587" y="3"/>
                    </a:lnTo>
                    <a:lnTo>
                      <a:pt x="653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" name="Freeform 118">
                <a:extLst>
                  <a:ext uri="{FF2B5EF4-FFF2-40B4-BE49-F238E27FC236}">
                    <a16:creationId xmlns:a16="http://schemas.microsoft.com/office/drawing/2014/main" id="{2E853C45-61A4-6049-A90F-D739AA0949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08163" y="3879850"/>
                <a:ext cx="1271587" cy="1511300"/>
              </a:xfrm>
              <a:custGeom>
                <a:avLst/>
                <a:gdLst>
                  <a:gd name="T0" fmla="*/ 1344 w 3204"/>
                  <a:gd name="T1" fmla="*/ 515 h 3806"/>
                  <a:gd name="T2" fmla="*/ 1035 w 3204"/>
                  <a:gd name="T3" fmla="*/ 646 h 3806"/>
                  <a:gd name="T4" fmla="*/ 784 w 3204"/>
                  <a:gd name="T5" fmla="*/ 861 h 3806"/>
                  <a:gd name="T6" fmla="*/ 610 w 3204"/>
                  <a:gd name="T7" fmla="*/ 1143 h 3806"/>
                  <a:gd name="T8" fmla="*/ 527 w 3204"/>
                  <a:gd name="T9" fmla="*/ 1475 h 3806"/>
                  <a:gd name="T10" fmla="*/ 555 w 3204"/>
                  <a:gd name="T11" fmla="*/ 1821 h 3806"/>
                  <a:gd name="T12" fmla="*/ 686 w 3204"/>
                  <a:gd name="T13" fmla="*/ 2130 h 3806"/>
                  <a:gd name="T14" fmla="*/ 901 w 3204"/>
                  <a:gd name="T15" fmla="*/ 2382 h 3806"/>
                  <a:gd name="T16" fmla="*/ 1182 w 3204"/>
                  <a:gd name="T17" fmla="*/ 2556 h 3806"/>
                  <a:gd name="T18" fmla="*/ 1514 w 3204"/>
                  <a:gd name="T19" fmla="*/ 2637 h 3806"/>
                  <a:gd name="T20" fmla="*/ 1860 w 3204"/>
                  <a:gd name="T21" fmla="*/ 2609 h 3806"/>
                  <a:gd name="T22" fmla="*/ 2169 w 3204"/>
                  <a:gd name="T23" fmla="*/ 2479 h 3806"/>
                  <a:gd name="T24" fmla="*/ 2420 w 3204"/>
                  <a:gd name="T25" fmla="*/ 2265 h 3806"/>
                  <a:gd name="T26" fmla="*/ 2594 w 3204"/>
                  <a:gd name="T27" fmla="*/ 1982 h 3806"/>
                  <a:gd name="T28" fmla="*/ 2677 w 3204"/>
                  <a:gd name="T29" fmla="*/ 1651 h 3806"/>
                  <a:gd name="T30" fmla="*/ 2649 w 3204"/>
                  <a:gd name="T31" fmla="*/ 1304 h 3806"/>
                  <a:gd name="T32" fmla="*/ 2518 w 3204"/>
                  <a:gd name="T33" fmla="*/ 996 h 3806"/>
                  <a:gd name="T34" fmla="*/ 2303 w 3204"/>
                  <a:gd name="T35" fmla="*/ 744 h 3806"/>
                  <a:gd name="T36" fmla="*/ 2022 w 3204"/>
                  <a:gd name="T37" fmla="*/ 569 h 3806"/>
                  <a:gd name="T38" fmla="*/ 1690 w 3204"/>
                  <a:gd name="T39" fmla="*/ 487 h 3806"/>
                  <a:gd name="T40" fmla="*/ 1814 w 3204"/>
                  <a:gd name="T41" fmla="*/ 14 h 3806"/>
                  <a:gd name="T42" fmla="*/ 2209 w 3204"/>
                  <a:gd name="T43" fmla="*/ 123 h 3806"/>
                  <a:gd name="T44" fmla="*/ 2556 w 3204"/>
                  <a:gd name="T45" fmla="*/ 326 h 3806"/>
                  <a:gd name="T46" fmla="*/ 2838 w 3204"/>
                  <a:gd name="T47" fmla="*/ 608 h 3806"/>
                  <a:gd name="T48" fmla="*/ 3041 w 3204"/>
                  <a:gd name="T49" fmla="*/ 955 h 3806"/>
                  <a:gd name="T50" fmla="*/ 3150 w 3204"/>
                  <a:gd name="T51" fmla="*/ 1351 h 3806"/>
                  <a:gd name="T52" fmla="*/ 3150 w 3204"/>
                  <a:gd name="T53" fmla="*/ 1768 h 3806"/>
                  <a:gd name="T54" fmla="*/ 3049 w 3204"/>
                  <a:gd name="T55" fmla="*/ 2152 h 3806"/>
                  <a:gd name="T56" fmla="*/ 2857 w 3204"/>
                  <a:gd name="T57" fmla="*/ 2492 h 3806"/>
                  <a:gd name="T58" fmla="*/ 2592 w 3204"/>
                  <a:gd name="T59" fmla="*/ 2772 h 3806"/>
                  <a:gd name="T60" fmla="*/ 2527 w 3204"/>
                  <a:gd name="T61" fmla="*/ 3019 h 3806"/>
                  <a:gd name="T62" fmla="*/ 2693 w 3204"/>
                  <a:gd name="T63" fmla="*/ 3333 h 3806"/>
                  <a:gd name="T64" fmla="*/ 3076 w 3204"/>
                  <a:gd name="T65" fmla="*/ 3358 h 3806"/>
                  <a:gd name="T66" fmla="*/ 3178 w 3204"/>
                  <a:gd name="T67" fmla="*/ 3461 h 3806"/>
                  <a:gd name="T68" fmla="*/ 3202 w 3204"/>
                  <a:gd name="T69" fmla="*/ 3608 h 3806"/>
                  <a:gd name="T70" fmla="*/ 3136 w 3204"/>
                  <a:gd name="T71" fmla="*/ 3737 h 3806"/>
                  <a:gd name="T72" fmla="*/ 3006 w 3204"/>
                  <a:gd name="T73" fmla="*/ 3803 h 3806"/>
                  <a:gd name="T74" fmla="*/ 161 w 3204"/>
                  <a:gd name="T75" fmla="*/ 3793 h 3806"/>
                  <a:gd name="T76" fmla="*/ 45 w 3204"/>
                  <a:gd name="T77" fmla="*/ 3709 h 3806"/>
                  <a:gd name="T78" fmla="*/ 0 w 3204"/>
                  <a:gd name="T79" fmla="*/ 3570 h 3806"/>
                  <a:gd name="T80" fmla="*/ 45 w 3204"/>
                  <a:gd name="T81" fmla="*/ 3429 h 3806"/>
                  <a:gd name="T82" fmla="*/ 161 w 3204"/>
                  <a:gd name="T83" fmla="*/ 3345 h 3806"/>
                  <a:gd name="T84" fmla="*/ 548 w 3204"/>
                  <a:gd name="T85" fmla="*/ 3249 h 3806"/>
                  <a:gd name="T86" fmla="*/ 723 w 3204"/>
                  <a:gd name="T87" fmla="*/ 2949 h 3806"/>
                  <a:gd name="T88" fmla="*/ 540 w 3204"/>
                  <a:gd name="T89" fmla="*/ 2708 h 3806"/>
                  <a:gd name="T90" fmla="*/ 291 w 3204"/>
                  <a:gd name="T91" fmla="*/ 2412 h 3806"/>
                  <a:gd name="T92" fmla="*/ 122 w 3204"/>
                  <a:gd name="T93" fmla="*/ 2060 h 3806"/>
                  <a:gd name="T94" fmla="*/ 44 w 3204"/>
                  <a:gd name="T95" fmla="*/ 1666 h 3806"/>
                  <a:gd name="T96" fmla="*/ 73 w 3204"/>
                  <a:gd name="T97" fmla="*/ 1247 h 3806"/>
                  <a:gd name="T98" fmla="*/ 206 w 3204"/>
                  <a:gd name="T99" fmla="*/ 862 h 3806"/>
                  <a:gd name="T100" fmla="*/ 430 w 3204"/>
                  <a:gd name="T101" fmla="*/ 530 h 3806"/>
                  <a:gd name="T102" fmla="*/ 729 w 3204"/>
                  <a:gd name="T103" fmla="*/ 267 h 3806"/>
                  <a:gd name="T104" fmla="*/ 1090 w 3204"/>
                  <a:gd name="T105" fmla="*/ 86 h 3806"/>
                  <a:gd name="T106" fmla="*/ 1495 w 3204"/>
                  <a:gd name="T107" fmla="*/ 4 h 38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04" h="3806">
                    <a:moveTo>
                      <a:pt x="1602" y="484"/>
                    </a:moveTo>
                    <a:lnTo>
                      <a:pt x="1514" y="487"/>
                    </a:lnTo>
                    <a:lnTo>
                      <a:pt x="1427" y="498"/>
                    </a:lnTo>
                    <a:lnTo>
                      <a:pt x="1344" y="515"/>
                    </a:lnTo>
                    <a:lnTo>
                      <a:pt x="1261" y="540"/>
                    </a:lnTo>
                    <a:lnTo>
                      <a:pt x="1182" y="569"/>
                    </a:lnTo>
                    <a:lnTo>
                      <a:pt x="1107" y="605"/>
                    </a:lnTo>
                    <a:lnTo>
                      <a:pt x="1035" y="646"/>
                    </a:lnTo>
                    <a:lnTo>
                      <a:pt x="966" y="693"/>
                    </a:lnTo>
                    <a:lnTo>
                      <a:pt x="901" y="744"/>
                    </a:lnTo>
                    <a:lnTo>
                      <a:pt x="840" y="801"/>
                    </a:lnTo>
                    <a:lnTo>
                      <a:pt x="784" y="861"/>
                    </a:lnTo>
                    <a:lnTo>
                      <a:pt x="733" y="926"/>
                    </a:lnTo>
                    <a:lnTo>
                      <a:pt x="686" y="996"/>
                    </a:lnTo>
                    <a:lnTo>
                      <a:pt x="645" y="1067"/>
                    </a:lnTo>
                    <a:lnTo>
                      <a:pt x="610" y="1143"/>
                    </a:lnTo>
                    <a:lnTo>
                      <a:pt x="580" y="1222"/>
                    </a:lnTo>
                    <a:lnTo>
                      <a:pt x="555" y="1304"/>
                    </a:lnTo>
                    <a:lnTo>
                      <a:pt x="539" y="1388"/>
                    </a:lnTo>
                    <a:lnTo>
                      <a:pt x="527" y="1475"/>
                    </a:lnTo>
                    <a:lnTo>
                      <a:pt x="524" y="1563"/>
                    </a:lnTo>
                    <a:lnTo>
                      <a:pt x="527" y="1651"/>
                    </a:lnTo>
                    <a:lnTo>
                      <a:pt x="539" y="1738"/>
                    </a:lnTo>
                    <a:lnTo>
                      <a:pt x="555" y="1821"/>
                    </a:lnTo>
                    <a:lnTo>
                      <a:pt x="580" y="1903"/>
                    </a:lnTo>
                    <a:lnTo>
                      <a:pt x="610" y="1982"/>
                    </a:lnTo>
                    <a:lnTo>
                      <a:pt x="645" y="2058"/>
                    </a:lnTo>
                    <a:lnTo>
                      <a:pt x="686" y="2130"/>
                    </a:lnTo>
                    <a:lnTo>
                      <a:pt x="733" y="2200"/>
                    </a:lnTo>
                    <a:lnTo>
                      <a:pt x="784" y="2265"/>
                    </a:lnTo>
                    <a:lnTo>
                      <a:pt x="840" y="2325"/>
                    </a:lnTo>
                    <a:lnTo>
                      <a:pt x="901" y="2382"/>
                    </a:lnTo>
                    <a:lnTo>
                      <a:pt x="966" y="2433"/>
                    </a:lnTo>
                    <a:lnTo>
                      <a:pt x="1035" y="2479"/>
                    </a:lnTo>
                    <a:lnTo>
                      <a:pt x="1107" y="2521"/>
                    </a:lnTo>
                    <a:lnTo>
                      <a:pt x="1182" y="2556"/>
                    </a:lnTo>
                    <a:lnTo>
                      <a:pt x="1261" y="2586"/>
                    </a:lnTo>
                    <a:lnTo>
                      <a:pt x="1344" y="2609"/>
                    </a:lnTo>
                    <a:lnTo>
                      <a:pt x="1427" y="2627"/>
                    </a:lnTo>
                    <a:lnTo>
                      <a:pt x="1514" y="2637"/>
                    </a:lnTo>
                    <a:lnTo>
                      <a:pt x="1602" y="2642"/>
                    </a:lnTo>
                    <a:lnTo>
                      <a:pt x="1690" y="2637"/>
                    </a:lnTo>
                    <a:lnTo>
                      <a:pt x="1777" y="2627"/>
                    </a:lnTo>
                    <a:lnTo>
                      <a:pt x="1860" y="2609"/>
                    </a:lnTo>
                    <a:lnTo>
                      <a:pt x="1943" y="2586"/>
                    </a:lnTo>
                    <a:lnTo>
                      <a:pt x="2022" y="2556"/>
                    </a:lnTo>
                    <a:lnTo>
                      <a:pt x="2097" y="2521"/>
                    </a:lnTo>
                    <a:lnTo>
                      <a:pt x="2169" y="2479"/>
                    </a:lnTo>
                    <a:lnTo>
                      <a:pt x="2238" y="2433"/>
                    </a:lnTo>
                    <a:lnTo>
                      <a:pt x="2303" y="2382"/>
                    </a:lnTo>
                    <a:lnTo>
                      <a:pt x="2364" y="2325"/>
                    </a:lnTo>
                    <a:lnTo>
                      <a:pt x="2420" y="2265"/>
                    </a:lnTo>
                    <a:lnTo>
                      <a:pt x="2471" y="2200"/>
                    </a:lnTo>
                    <a:lnTo>
                      <a:pt x="2518" y="2130"/>
                    </a:lnTo>
                    <a:lnTo>
                      <a:pt x="2559" y="2058"/>
                    </a:lnTo>
                    <a:lnTo>
                      <a:pt x="2594" y="1982"/>
                    </a:lnTo>
                    <a:lnTo>
                      <a:pt x="2624" y="1903"/>
                    </a:lnTo>
                    <a:lnTo>
                      <a:pt x="2649" y="1821"/>
                    </a:lnTo>
                    <a:lnTo>
                      <a:pt x="2665" y="1738"/>
                    </a:lnTo>
                    <a:lnTo>
                      <a:pt x="2677" y="1651"/>
                    </a:lnTo>
                    <a:lnTo>
                      <a:pt x="2680" y="1563"/>
                    </a:lnTo>
                    <a:lnTo>
                      <a:pt x="2677" y="1475"/>
                    </a:lnTo>
                    <a:lnTo>
                      <a:pt x="2665" y="1388"/>
                    </a:lnTo>
                    <a:lnTo>
                      <a:pt x="2649" y="1304"/>
                    </a:lnTo>
                    <a:lnTo>
                      <a:pt x="2624" y="1222"/>
                    </a:lnTo>
                    <a:lnTo>
                      <a:pt x="2594" y="1143"/>
                    </a:lnTo>
                    <a:lnTo>
                      <a:pt x="2559" y="1067"/>
                    </a:lnTo>
                    <a:lnTo>
                      <a:pt x="2518" y="996"/>
                    </a:lnTo>
                    <a:lnTo>
                      <a:pt x="2471" y="926"/>
                    </a:lnTo>
                    <a:lnTo>
                      <a:pt x="2420" y="861"/>
                    </a:lnTo>
                    <a:lnTo>
                      <a:pt x="2364" y="801"/>
                    </a:lnTo>
                    <a:lnTo>
                      <a:pt x="2303" y="744"/>
                    </a:lnTo>
                    <a:lnTo>
                      <a:pt x="2238" y="693"/>
                    </a:lnTo>
                    <a:lnTo>
                      <a:pt x="2169" y="646"/>
                    </a:lnTo>
                    <a:lnTo>
                      <a:pt x="2097" y="605"/>
                    </a:lnTo>
                    <a:lnTo>
                      <a:pt x="2022" y="569"/>
                    </a:lnTo>
                    <a:lnTo>
                      <a:pt x="1943" y="540"/>
                    </a:lnTo>
                    <a:lnTo>
                      <a:pt x="1860" y="515"/>
                    </a:lnTo>
                    <a:lnTo>
                      <a:pt x="1777" y="498"/>
                    </a:lnTo>
                    <a:lnTo>
                      <a:pt x="1690" y="487"/>
                    </a:lnTo>
                    <a:lnTo>
                      <a:pt x="1602" y="484"/>
                    </a:lnTo>
                    <a:close/>
                    <a:moveTo>
                      <a:pt x="1602" y="0"/>
                    </a:moveTo>
                    <a:lnTo>
                      <a:pt x="1709" y="4"/>
                    </a:lnTo>
                    <a:lnTo>
                      <a:pt x="1814" y="14"/>
                    </a:lnTo>
                    <a:lnTo>
                      <a:pt x="1916" y="32"/>
                    </a:lnTo>
                    <a:lnTo>
                      <a:pt x="2017" y="56"/>
                    </a:lnTo>
                    <a:lnTo>
                      <a:pt x="2114" y="86"/>
                    </a:lnTo>
                    <a:lnTo>
                      <a:pt x="2209" y="123"/>
                    </a:lnTo>
                    <a:lnTo>
                      <a:pt x="2301" y="165"/>
                    </a:lnTo>
                    <a:lnTo>
                      <a:pt x="2390" y="214"/>
                    </a:lnTo>
                    <a:lnTo>
                      <a:pt x="2475" y="267"/>
                    </a:lnTo>
                    <a:lnTo>
                      <a:pt x="2556" y="326"/>
                    </a:lnTo>
                    <a:lnTo>
                      <a:pt x="2634" y="390"/>
                    </a:lnTo>
                    <a:lnTo>
                      <a:pt x="2706" y="458"/>
                    </a:lnTo>
                    <a:lnTo>
                      <a:pt x="2774" y="530"/>
                    </a:lnTo>
                    <a:lnTo>
                      <a:pt x="2838" y="608"/>
                    </a:lnTo>
                    <a:lnTo>
                      <a:pt x="2897" y="689"/>
                    </a:lnTo>
                    <a:lnTo>
                      <a:pt x="2950" y="774"/>
                    </a:lnTo>
                    <a:lnTo>
                      <a:pt x="2998" y="862"/>
                    </a:lnTo>
                    <a:lnTo>
                      <a:pt x="3041" y="955"/>
                    </a:lnTo>
                    <a:lnTo>
                      <a:pt x="3078" y="1050"/>
                    </a:lnTo>
                    <a:lnTo>
                      <a:pt x="3108" y="1148"/>
                    </a:lnTo>
                    <a:lnTo>
                      <a:pt x="3131" y="1247"/>
                    </a:lnTo>
                    <a:lnTo>
                      <a:pt x="3150" y="1351"/>
                    </a:lnTo>
                    <a:lnTo>
                      <a:pt x="3160" y="1456"/>
                    </a:lnTo>
                    <a:lnTo>
                      <a:pt x="3163" y="1563"/>
                    </a:lnTo>
                    <a:lnTo>
                      <a:pt x="3160" y="1666"/>
                    </a:lnTo>
                    <a:lnTo>
                      <a:pt x="3150" y="1768"/>
                    </a:lnTo>
                    <a:lnTo>
                      <a:pt x="3133" y="1868"/>
                    </a:lnTo>
                    <a:lnTo>
                      <a:pt x="3111" y="1965"/>
                    </a:lnTo>
                    <a:lnTo>
                      <a:pt x="3082" y="2060"/>
                    </a:lnTo>
                    <a:lnTo>
                      <a:pt x="3049" y="2152"/>
                    </a:lnTo>
                    <a:lnTo>
                      <a:pt x="3008" y="2243"/>
                    </a:lnTo>
                    <a:lnTo>
                      <a:pt x="2963" y="2328"/>
                    </a:lnTo>
                    <a:lnTo>
                      <a:pt x="2913" y="2412"/>
                    </a:lnTo>
                    <a:lnTo>
                      <a:pt x="2857" y="2492"/>
                    </a:lnTo>
                    <a:lnTo>
                      <a:pt x="2797" y="2567"/>
                    </a:lnTo>
                    <a:lnTo>
                      <a:pt x="2733" y="2639"/>
                    </a:lnTo>
                    <a:lnTo>
                      <a:pt x="2664" y="2708"/>
                    </a:lnTo>
                    <a:lnTo>
                      <a:pt x="2592" y="2772"/>
                    </a:lnTo>
                    <a:lnTo>
                      <a:pt x="2515" y="2831"/>
                    </a:lnTo>
                    <a:lnTo>
                      <a:pt x="2434" y="2884"/>
                    </a:lnTo>
                    <a:lnTo>
                      <a:pt x="2481" y="2949"/>
                    </a:lnTo>
                    <a:lnTo>
                      <a:pt x="2527" y="3019"/>
                    </a:lnTo>
                    <a:lnTo>
                      <a:pt x="2571" y="3092"/>
                    </a:lnTo>
                    <a:lnTo>
                      <a:pt x="2615" y="3168"/>
                    </a:lnTo>
                    <a:lnTo>
                      <a:pt x="2656" y="3249"/>
                    </a:lnTo>
                    <a:lnTo>
                      <a:pt x="2693" y="3333"/>
                    </a:lnTo>
                    <a:lnTo>
                      <a:pt x="2968" y="3333"/>
                    </a:lnTo>
                    <a:lnTo>
                      <a:pt x="3006" y="3335"/>
                    </a:lnTo>
                    <a:lnTo>
                      <a:pt x="3043" y="3345"/>
                    </a:lnTo>
                    <a:lnTo>
                      <a:pt x="3076" y="3358"/>
                    </a:lnTo>
                    <a:lnTo>
                      <a:pt x="3108" y="3378"/>
                    </a:lnTo>
                    <a:lnTo>
                      <a:pt x="3136" y="3401"/>
                    </a:lnTo>
                    <a:lnTo>
                      <a:pt x="3159" y="3429"/>
                    </a:lnTo>
                    <a:lnTo>
                      <a:pt x="3178" y="3461"/>
                    </a:lnTo>
                    <a:lnTo>
                      <a:pt x="3192" y="3494"/>
                    </a:lnTo>
                    <a:lnTo>
                      <a:pt x="3202" y="3531"/>
                    </a:lnTo>
                    <a:lnTo>
                      <a:pt x="3204" y="3570"/>
                    </a:lnTo>
                    <a:lnTo>
                      <a:pt x="3202" y="3608"/>
                    </a:lnTo>
                    <a:lnTo>
                      <a:pt x="3192" y="3644"/>
                    </a:lnTo>
                    <a:lnTo>
                      <a:pt x="3178" y="3679"/>
                    </a:lnTo>
                    <a:lnTo>
                      <a:pt x="3159" y="3709"/>
                    </a:lnTo>
                    <a:lnTo>
                      <a:pt x="3136" y="3737"/>
                    </a:lnTo>
                    <a:lnTo>
                      <a:pt x="3108" y="3760"/>
                    </a:lnTo>
                    <a:lnTo>
                      <a:pt x="3076" y="3780"/>
                    </a:lnTo>
                    <a:lnTo>
                      <a:pt x="3043" y="3793"/>
                    </a:lnTo>
                    <a:lnTo>
                      <a:pt x="3006" y="3803"/>
                    </a:lnTo>
                    <a:lnTo>
                      <a:pt x="2968" y="3806"/>
                    </a:lnTo>
                    <a:lnTo>
                      <a:pt x="236" y="3806"/>
                    </a:lnTo>
                    <a:lnTo>
                      <a:pt x="198" y="3803"/>
                    </a:lnTo>
                    <a:lnTo>
                      <a:pt x="161" y="3793"/>
                    </a:lnTo>
                    <a:lnTo>
                      <a:pt x="128" y="3780"/>
                    </a:lnTo>
                    <a:lnTo>
                      <a:pt x="96" y="3760"/>
                    </a:lnTo>
                    <a:lnTo>
                      <a:pt x="68" y="3737"/>
                    </a:lnTo>
                    <a:lnTo>
                      <a:pt x="45" y="3709"/>
                    </a:lnTo>
                    <a:lnTo>
                      <a:pt x="26" y="3679"/>
                    </a:lnTo>
                    <a:lnTo>
                      <a:pt x="12" y="3644"/>
                    </a:lnTo>
                    <a:lnTo>
                      <a:pt x="2" y="3608"/>
                    </a:lnTo>
                    <a:lnTo>
                      <a:pt x="0" y="3570"/>
                    </a:lnTo>
                    <a:lnTo>
                      <a:pt x="2" y="3531"/>
                    </a:lnTo>
                    <a:lnTo>
                      <a:pt x="12" y="3494"/>
                    </a:lnTo>
                    <a:lnTo>
                      <a:pt x="26" y="3461"/>
                    </a:lnTo>
                    <a:lnTo>
                      <a:pt x="45" y="3429"/>
                    </a:lnTo>
                    <a:lnTo>
                      <a:pt x="68" y="3401"/>
                    </a:lnTo>
                    <a:lnTo>
                      <a:pt x="96" y="3378"/>
                    </a:lnTo>
                    <a:lnTo>
                      <a:pt x="128" y="3358"/>
                    </a:lnTo>
                    <a:lnTo>
                      <a:pt x="161" y="3345"/>
                    </a:lnTo>
                    <a:lnTo>
                      <a:pt x="198" y="3335"/>
                    </a:lnTo>
                    <a:lnTo>
                      <a:pt x="236" y="3333"/>
                    </a:lnTo>
                    <a:lnTo>
                      <a:pt x="511" y="3333"/>
                    </a:lnTo>
                    <a:lnTo>
                      <a:pt x="548" y="3249"/>
                    </a:lnTo>
                    <a:lnTo>
                      <a:pt x="589" y="3168"/>
                    </a:lnTo>
                    <a:lnTo>
                      <a:pt x="633" y="3092"/>
                    </a:lnTo>
                    <a:lnTo>
                      <a:pt x="677" y="3019"/>
                    </a:lnTo>
                    <a:lnTo>
                      <a:pt x="723" y="2949"/>
                    </a:lnTo>
                    <a:lnTo>
                      <a:pt x="770" y="2884"/>
                    </a:lnTo>
                    <a:lnTo>
                      <a:pt x="689" y="2831"/>
                    </a:lnTo>
                    <a:lnTo>
                      <a:pt x="612" y="2772"/>
                    </a:lnTo>
                    <a:lnTo>
                      <a:pt x="540" y="2708"/>
                    </a:lnTo>
                    <a:lnTo>
                      <a:pt x="471" y="2639"/>
                    </a:lnTo>
                    <a:lnTo>
                      <a:pt x="407" y="2567"/>
                    </a:lnTo>
                    <a:lnTo>
                      <a:pt x="347" y="2492"/>
                    </a:lnTo>
                    <a:lnTo>
                      <a:pt x="291" y="2412"/>
                    </a:lnTo>
                    <a:lnTo>
                      <a:pt x="241" y="2328"/>
                    </a:lnTo>
                    <a:lnTo>
                      <a:pt x="196" y="2243"/>
                    </a:lnTo>
                    <a:lnTo>
                      <a:pt x="155" y="2152"/>
                    </a:lnTo>
                    <a:lnTo>
                      <a:pt x="122" y="2060"/>
                    </a:lnTo>
                    <a:lnTo>
                      <a:pt x="93" y="1965"/>
                    </a:lnTo>
                    <a:lnTo>
                      <a:pt x="71" y="1868"/>
                    </a:lnTo>
                    <a:lnTo>
                      <a:pt x="54" y="1768"/>
                    </a:lnTo>
                    <a:lnTo>
                      <a:pt x="44" y="1666"/>
                    </a:lnTo>
                    <a:lnTo>
                      <a:pt x="41" y="1563"/>
                    </a:lnTo>
                    <a:lnTo>
                      <a:pt x="44" y="1456"/>
                    </a:lnTo>
                    <a:lnTo>
                      <a:pt x="54" y="1351"/>
                    </a:lnTo>
                    <a:lnTo>
                      <a:pt x="73" y="1247"/>
                    </a:lnTo>
                    <a:lnTo>
                      <a:pt x="96" y="1148"/>
                    </a:lnTo>
                    <a:lnTo>
                      <a:pt x="126" y="1050"/>
                    </a:lnTo>
                    <a:lnTo>
                      <a:pt x="163" y="955"/>
                    </a:lnTo>
                    <a:lnTo>
                      <a:pt x="206" y="862"/>
                    </a:lnTo>
                    <a:lnTo>
                      <a:pt x="254" y="774"/>
                    </a:lnTo>
                    <a:lnTo>
                      <a:pt x="307" y="689"/>
                    </a:lnTo>
                    <a:lnTo>
                      <a:pt x="366" y="608"/>
                    </a:lnTo>
                    <a:lnTo>
                      <a:pt x="430" y="530"/>
                    </a:lnTo>
                    <a:lnTo>
                      <a:pt x="498" y="458"/>
                    </a:lnTo>
                    <a:lnTo>
                      <a:pt x="570" y="390"/>
                    </a:lnTo>
                    <a:lnTo>
                      <a:pt x="648" y="326"/>
                    </a:lnTo>
                    <a:lnTo>
                      <a:pt x="729" y="267"/>
                    </a:lnTo>
                    <a:lnTo>
                      <a:pt x="814" y="214"/>
                    </a:lnTo>
                    <a:lnTo>
                      <a:pt x="903" y="165"/>
                    </a:lnTo>
                    <a:lnTo>
                      <a:pt x="995" y="123"/>
                    </a:lnTo>
                    <a:lnTo>
                      <a:pt x="1090" y="86"/>
                    </a:lnTo>
                    <a:lnTo>
                      <a:pt x="1187" y="56"/>
                    </a:lnTo>
                    <a:lnTo>
                      <a:pt x="1288" y="32"/>
                    </a:lnTo>
                    <a:lnTo>
                      <a:pt x="1390" y="14"/>
                    </a:lnTo>
                    <a:lnTo>
                      <a:pt x="1495" y="4"/>
                    </a:lnTo>
                    <a:lnTo>
                      <a:pt x="160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4C4DB6F-DE27-2248-8F4B-7D7C2B0081CC}"/>
                </a:ext>
              </a:extLst>
            </p:cNvPr>
            <p:cNvGrpSpPr/>
            <p:nvPr/>
          </p:nvGrpSpPr>
          <p:grpSpPr>
            <a:xfrm>
              <a:off x="7809406" y="2719456"/>
              <a:ext cx="968436" cy="591289"/>
              <a:chOff x="7521575" y="2154238"/>
              <a:chExt cx="2405063" cy="1468437"/>
            </a:xfrm>
            <a:solidFill>
              <a:srgbClr val="0070C0">
                <a:lumMod val="75000"/>
              </a:srgbClr>
            </a:solidFill>
          </p:grpSpPr>
          <p:sp>
            <p:nvSpPr>
              <p:cNvPr id="89" name="Freeform 6">
                <a:extLst>
                  <a:ext uri="{FF2B5EF4-FFF2-40B4-BE49-F238E27FC236}">
                    <a16:creationId xmlns:a16="http://schemas.microsoft.com/office/drawing/2014/main" id="{EAE2F436-465E-3441-A30E-BE6B8A9E21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91550" y="2179638"/>
                <a:ext cx="654050" cy="138113"/>
              </a:xfrm>
              <a:custGeom>
                <a:avLst/>
                <a:gdLst>
                  <a:gd name="T0" fmla="*/ 1106 w 1236"/>
                  <a:gd name="T1" fmla="*/ 0 h 260"/>
                  <a:gd name="T2" fmla="*/ 1135 w 1236"/>
                  <a:gd name="T3" fmla="*/ 4 h 260"/>
                  <a:gd name="T4" fmla="*/ 1162 w 1236"/>
                  <a:gd name="T5" fmla="*/ 14 h 260"/>
                  <a:gd name="T6" fmla="*/ 1187 w 1236"/>
                  <a:gd name="T7" fmla="*/ 29 h 260"/>
                  <a:gd name="T8" fmla="*/ 1207 w 1236"/>
                  <a:gd name="T9" fmla="*/ 48 h 260"/>
                  <a:gd name="T10" fmla="*/ 1222 w 1236"/>
                  <a:gd name="T11" fmla="*/ 73 h 260"/>
                  <a:gd name="T12" fmla="*/ 1231 w 1236"/>
                  <a:gd name="T13" fmla="*/ 99 h 260"/>
                  <a:gd name="T14" fmla="*/ 1236 w 1236"/>
                  <a:gd name="T15" fmla="*/ 130 h 260"/>
                  <a:gd name="T16" fmla="*/ 1231 w 1236"/>
                  <a:gd name="T17" fmla="*/ 159 h 260"/>
                  <a:gd name="T18" fmla="*/ 1222 w 1236"/>
                  <a:gd name="T19" fmla="*/ 187 h 260"/>
                  <a:gd name="T20" fmla="*/ 1207 w 1236"/>
                  <a:gd name="T21" fmla="*/ 210 h 260"/>
                  <a:gd name="T22" fmla="*/ 1187 w 1236"/>
                  <a:gd name="T23" fmla="*/ 231 h 260"/>
                  <a:gd name="T24" fmla="*/ 1162 w 1236"/>
                  <a:gd name="T25" fmla="*/ 246 h 260"/>
                  <a:gd name="T26" fmla="*/ 1135 w 1236"/>
                  <a:gd name="T27" fmla="*/ 256 h 260"/>
                  <a:gd name="T28" fmla="*/ 1106 w 1236"/>
                  <a:gd name="T29" fmla="*/ 260 h 260"/>
                  <a:gd name="T30" fmla="*/ 94 w 1236"/>
                  <a:gd name="T31" fmla="*/ 222 h 260"/>
                  <a:gd name="T32" fmla="*/ 73 w 1236"/>
                  <a:gd name="T33" fmla="*/ 221 h 260"/>
                  <a:gd name="T34" fmla="*/ 54 w 1236"/>
                  <a:gd name="T35" fmla="*/ 218 h 260"/>
                  <a:gd name="T36" fmla="*/ 36 w 1236"/>
                  <a:gd name="T37" fmla="*/ 214 h 260"/>
                  <a:gd name="T38" fmla="*/ 20 w 1236"/>
                  <a:gd name="T39" fmla="*/ 204 h 260"/>
                  <a:gd name="T40" fmla="*/ 9 w 1236"/>
                  <a:gd name="T41" fmla="*/ 192 h 260"/>
                  <a:gd name="T42" fmla="*/ 4 w 1236"/>
                  <a:gd name="T43" fmla="*/ 175 h 260"/>
                  <a:gd name="T44" fmla="*/ 0 w 1236"/>
                  <a:gd name="T45" fmla="*/ 153 h 260"/>
                  <a:gd name="T46" fmla="*/ 0 w 1236"/>
                  <a:gd name="T47" fmla="*/ 130 h 260"/>
                  <a:gd name="T48" fmla="*/ 1 w 1236"/>
                  <a:gd name="T49" fmla="*/ 106 h 260"/>
                  <a:gd name="T50" fmla="*/ 4 w 1236"/>
                  <a:gd name="T51" fmla="*/ 84 h 260"/>
                  <a:gd name="T52" fmla="*/ 9 w 1236"/>
                  <a:gd name="T53" fmla="*/ 68 h 260"/>
                  <a:gd name="T54" fmla="*/ 18 w 1236"/>
                  <a:gd name="T55" fmla="*/ 56 h 260"/>
                  <a:gd name="T56" fmla="*/ 30 w 1236"/>
                  <a:gd name="T57" fmla="*/ 48 h 260"/>
                  <a:gd name="T58" fmla="*/ 44 w 1236"/>
                  <a:gd name="T59" fmla="*/ 43 h 260"/>
                  <a:gd name="T60" fmla="*/ 60 w 1236"/>
                  <a:gd name="T61" fmla="*/ 38 h 260"/>
                  <a:gd name="T62" fmla="*/ 77 w 1236"/>
                  <a:gd name="T63" fmla="*/ 37 h 260"/>
                  <a:gd name="T64" fmla="*/ 94 w 1236"/>
                  <a:gd name="T65" fmla="*/ 37 h 260"/>
                  <a:gd name="T66" fmla="*/ 1106 w 1236"/>
                  <a:gd name="T67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36" h="260">
                    <a:moveTo>
                      <a:pt x="1106" y="0"/>
                    </a:moveTo>
                    <a:lnTo>
                      <a:pt x="1135" y="4"/>
                    </a:lnTo>
                    <a:lnTo>
                      <a:pt x="1162" y="14"/>
                    </a:lnTo>
                    <a:lnTo>
                      <a:pt x="1187" y="29"/>
                    </a:lnTo>
                    <a:lnTo>
                      <a:pt x="1207" y="48"/>
                    </a:lnTo>
                    <a:lnTo>
                      <a:pt x="1222" y="73"/>
                    </a:lnTo>
                    <a:lnTo>
                      <a:pt x="1231" y="99"/>
                    </a:lnTo>
                    <a:lnTo>
                      <a:pt x="1236" y="130"/>
                    </a:lnTo>
                    <a:lnTo>
                      <a:pt x="1231" y="159"/>
                    </a:lnTo>
                    <a:lnTo>
                      <a:pt x="1222" y="187"/>
                    </a:lnTo>
                    <a:lnTo>
                      <a:pt x="1207" y="210"/>
                    </a:lnTo>
                    <a:lnTo>
                      <a:pt x="1187" y="231"/>
                    </a:lnTo>
                    <a:lnTo>
                      <a:pt x="1162" y="246"/>
                    </a:lnTo>
                    <a:lnTo>
                      <a:pt x="1135" y="256"/>
                    </a:lnTo>
                    <a:lnTo>
                      <a:pt x="1106" y="260"/>
                    </a:lnTo>
                    <a:lnTo>
                      <a:pt x="94" y="222"/>
                    </a:lnTo>
                    <a:lnTo>
                      <a:pt x="73" y="221"/>
                    </a:lnTo>
                    <a:lnTo>
                      <a:pt x="54" y="218"/>
                    </a:lnTo>
                    <a:lnTo>
                      <a:pt x="36" y="214"/>
                    </a:lnTo>
                    <a:lnTo>
                      <a:pt x="20" y="204"/>
                    </a:lnTo>
                    <a:lnTo>
                      <a:pt x="9" y="192"/>
                    </a:lnTo>
                    <a:lnTo>
                      <a:pt x="4" y="175"/>
                    </a:lnTo>
                    <a:lnTo>
                      <a:pt x="0" y="153"/>
                    </a:lnTo>
                    <a:lnTo>
                      <a:pt x="0" y="130"/>
                    </a:lnTo>
                    <a:lnTo>
                      <a:pt x="1" y="106"/>
                    </a:lnTo>
                    <a:lnTo>
                      <a:pt x="4" y="84"/>
                    </a:lnTo>
                    <a:lnTo>
                      <a:pt x="9" y="68"/>
                    </a:lnTo>
                    <a:lnTo>
                      <a:pt x="18" y="56"/>
                    </a:lnTo>
                    <a:lnTo>
                      <a:pt x="30" y="48"/>
                    </a:lnTo>
                    <a:lnTo>
                      <a:pt x="44" y="43"/>
                    </a:lnTo>
                    <a:lnTo>
                      <a:pt x="60" y="38"/>
                    </a:lnTo>
                    <a:lnTo>
                      <a:pt x="77" y="37"/>
                    </a:lnTo>
                    <a:lnTo>
                      <a:pt x="94" y="37"/>
                    </a:lnTo>
                    <a:lnTo>
                      <a:pt x="110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Freeform 7">
                <a:extLst>
                  <a:ext uri="{FF2B5EF4-FFF2-40B4-BE49-F238E27FC236}">
                    <a16:creationId xmlns:a16="http://schemas.microsoft.com/office/drawing/2014/main" id="{EF3E40B2-4809-E940-A70E-D1B7EE94E3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66050" y="2179638"/>
                <a:ext cx="654050" cy="138113"/>
              </a:xfrm>
              <a:custGeom>
                <a:avLst/>
                <a:gdLst>
                  <a:gd name="T0" fmla="*/ 128 w 1236"/>
                  <a:gd name="T1" fmla="*/ 0 h 260"/>
                  <a:gd name="T2" fmla="*/ 1142 w 1236"/>
                  <a:gd name="T3" fmla="*/ 37 h 260"/>
                  <a:gd name="T4" fmla="*/ 1158 w 1236"/>
                  <a:gd name="T5" fmla="*/ 37 h 260"/>
                  <a:gd name="T6" fmla="*/ 1175 w 1236"/>
                  <a:gd name="T7" fmla="*/ 38 h 260"/>
                  <a:gd name="T8" fmla="*/ 1190 w 1236"/>
                  <a:gd name="T9" fmla="*/ 43 h 260"/>
                  <a:gd name="T10" fmla="*/ 1205 w 1236"/>
                  <a:gd name="T11" fmla="*/ 48 h 260"/>
                  <a:gd name="T12" fmla="*/ 1216 w 1236"/>
                  <a:gd name="T13" fmla="*/ 56 h 260"/>
                  <a:gd name="T14" fmla="*/ 1224 w 1236"/>
                  <a:gd name="T15" fmla="*/ 68 h 260"/>
                  <a:gd name="T16" fmla="*/ 1230 w 1236"/>
                  <a:gd name="T17" fmla="*/ 84 h 260"/>
                  <a:gd name="T18" fmla="*/ 1234 w 1236"/>
                  <a:gd name="T19" fmla="*/ 106 h 260"/>
                  <a:gd name="T20" fmla="*/ 1236 w 1236"/>
                  <a:gd name="T21" fmla="*/ 130 h 260"/>
                  <a:gd name="T22" fmla="*/ 1234 w 1236"/>
                  <a:gd name="T23" fmla="*/ 153 h 260"/>
                  <a:gd name="T24" fmla="*/ 1231 w 1236"/>
                  <a:gd name="T25" fmla="*/ 175 h 260"/>
                  <a:gd name="T26" fmla="*/ 1224 w 1236"/>
                  <a:gd name="T27" fmla="*/ 192 h 260"/>
                  <a:gd name="T28" fmla="*/ 1213 w 1236"/>
                  <a:gd name="T29" fmla="*/ 204 h 260"/>
                  <a:gd name="T30" fmla="*/ 1198 w 1236"/>
                  <a:gd name="T31" fmla="*/ 214 h 260"/>
                  <a:gd name="T32" fmla="*/ 1180 w 1236"/>
                  <a:gd name="T33" fmla="*/ 218 h 260"/>
                  <a:gd name="T34" fmla="*/ 1161 w 1236"/>
                  <a:gd name="T35" fmla="*/ 221 h 260"/>
                  <a:gd name="T36" fmla="*/ 1142 w 1236"/>
                  <a:gd name="T37" fmla="*/ 222 h 260"/>
                  <a:gd name="T38" fmla="*/ 128 w 1236"/>
                  <a:gd name="T39" fmla="*/ 260 h 260"/>
                  <a:gd name="T40" fmla="*/ 99 w 1236"/>
                  <a:gd name="T41" fmla="*/ 256 h 260"/>
                  <a:gd name="T42" fmla="*/ 71 w 1236"/>
                  <a:gd name="T43" fmla="*/ 246 h 260"/>
                  <a:gd name="T44" fmla="*/ 48 w 1236"/>
                  <a:gd name="T45" fmla="*/ 231 h 260"/>
                  <a:gd name="T46" fmla="*/ 27 w 1236"/>
                  <a:gd name="T47" fmla="*/ 210 h 260"/>
                  <a:gd name="T48" fmla="*/ 12 w 1236"/>
                  <a:gd name="T49" fmla="*/ 187 h 260"/>
                  <a:gd name="T50" fmla="*/ 2 w 1236"/>
                  <a:gd name="T51" fmla="*/ 159 h 260"/>
                  <a:gd name="T52" fmla="*/ 0 w 1236"/>
                  <a:gd name="T53" fmla="*/ 130 h 260"/>
                  <a:gd name="T54" fmla="*/ 2 w 1236"/>
                  <a:gd name="T55" fmla="*/ 99 h 260"/>
                  <a:gd name="T56" fmla="*/ 12 w 1236"/>
                  <a:gd name="T57" fmla="*/ 73 h 260"/>
                  <a:gd name="T58" fmla="*/ 27 w 1236"/>
                  <a:gd name="T59" fmla="*/ 48 h 260"/>
                  <a:gd name="T60" fmla="*/ 48 w 1236"/>
                  <a:gd name="T61" fmla="*/ 29 h 260"/>
                  <a:gd name="T62" fmla="*/ 71 w 1236"/>
                  <a:gd name="T63" fmla="*/ 14 h 260"/>
                  <a:gd name="T64" fmla="*/ 99 w 1236"/>
                  <a:gd name="T65" fmla="*/ 4 h 260"/>
                  <a:gd name="T66" fmla="*/ 128 w 1236"/>
                  <a:gd name="T67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36" h="260">
                    <a:moveTo>
                      <a:pt x="128" y="0"/>
                    </a:moveTo>
                    <a:lnTo>
                      <a:pt x="1142" y="37"/>
                    </a:lnTo>
                    <a:lnTo>
                      <a:pt x="1158" y="37"/>
                    </a:lnTo>
                    <a:lnTo>
                      <a:pt x="1175" y="38"/>
                    </a:lnTo>
                    <a:lnTo>
                      <a:pt x="1190" y="43"/>
                    </a:lnTo>
                    <a:lnTo>
                      <a:pt x="1205" y="48"/>
                    </a:lnTo>
                    <a:lnTo>
                      <a:pt x="1216" y="56"/>
                    </a:lnTo>
                    <a:lnTo>
                      <a:pt x="1224" y="68"/>
                    </a:lnTo>
                    <a:lnTo>
                      <a:pt x="1230" y="84"/>
                    </a:lnTo>
                    <a:lnTo>
                      <a:pt x="1234" y="106"/>
                    </a:lnTo>
                    <a:lnTo>
                      <a:pt x="1236" y="130"/>
                    </a:lnTo>
                    <a:lnTo>
                      <a:pt x="1234" y="153"/>
                    </a:lnTo>
                    <a:lnTo>
                      <a:pt x="1231" y="175"/>
                    </a:lnTo>
                    <a:lnTo>
                      <a:pt x="1224" y="192"/>
                    </a:lnTo>
                    <a:lnTo>
                      <a:pt x="1213" y="204"/>
                    </a:lnTo>
                    <a:lnTo>
                      <a:pt x="1198" y="214"/>
                    </a:lnTo>
                    <a:lnTo>
                      <a:pt x="1180" y="218"/>
                    </a:lnTo>
                    <a:lnTo>
                      <a:pt x="1161" y="221"/>
                    </a:lnTo>
                    <a:lnTo>
                      <a:pt x="1142" y="222"/>
                    </a:lnTo>
                    <a:lnTo>
                      <a:pt x="128" y="260"/>
                    </a:lnTo>
                    <a:lnTo>
                      <a:pt x="99" y="256"/>
                    </a:lnTo>
                    <a:lnTo>
                      <a:pt x="71" y="246"/>
                    </a:lnTo>
                    <a:lnTo>
                      <a:pt x="48" y="231"/>
                    </a:lnTo>
                    <a:lnTo>
                      <a:pt x="27" y="210"/>
                    </a:lnTo>
                    <a:lnTo>
                      <a:pt x="12" y="187"/>
                    </a:lnTo>
                    <a:lnTo>
                      <a:pt x="2" y="159"/>
                    </a:lnTo>
                    <a:lnTo>
                      <a:pt x="0" y="130"/>
                    </a:lnTo>
                    <a:lnTo>
                      <a:pt x="2" y="99"/>
                    </a:lnTo>
                    <a:lnTo>
                      <a:pt x="12" y="73"/>
                    </a:lnTo>
                    <a:lnTo>
                      <a:pt x="27" y="48"/>
                    </a:lnTo>
                    <a:lnTo>
                      <a:pt x="48" y="29"/>
                    </a:lnTo>
                    <a:lnTo>
                      <a:pt x="71" y="14"/>
                    </a:lnTo>
                    <a:lnTo>
                      <a:pt x="99" y="4"/>
                    </a:lnTo>
                    <a:lnTo>
                      <a:pt x="12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" name="Freeform 8">
                <a:extLst>
                  <a:ext uri="{FF2B5EF4-FFF2-40B4-BE49-F238E27FC236}">
                    <a16:creationId xmlns:a16="http://schemas.microsoft.com/office/drawing/2014/main" id="{BD2047B8-91AE-F340-868D-4C2F9E9C0E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547225" y="2498725"/>
                <a:ext cx="379413" cy="377825"/>
              </a:xfrm>
              <a:custGeom>
                <a:avLst/>
                <a:gdLst>
                  <a:gd name="T0" fmla="*/ 322 w 716"/>
                  <a:gd name="T1" fmla="*/ 206 h 716"/>
                  <a:gd name="T2" fmla="*/ 261 w 716"/>
                  <a:gd name="T3" fmla="*/ 236 h 716"/>
                  <a:gd name="T4" fmla="*/ 218 w 716"/>
                  <a:gd name="T5" fmla="*/ 289 h 716"/>
                  <a:gd name="T6" fmla="*/ 202 w 716"/>
                  <a:gd name="T7" fmla="*/ 358 h 716"/>
                  <a:gd name="T8" fmla="*/ 218 w 716"/>
                  <a:gd name="T9" fmla="*/ 427 h 716"/>
                  <a:gd name="T10" fmla="*/ 261 w 716"/>
                  <a:gd name="T11" fmla="*/ 480 h 716"/>
                  <a:gd name="T12" fmla="*/ 322 w 716"/>
                  <a:gd name="T13" fmla="*/ 510 h 716"/>
                  <a:gd name="T14" fmla="*/ 394 w 716"/>
                  <a:gd name="T15" fmla="*/ 510 h 716"/>
                  <a:gd name="T16" fmla="*/ 455 w 716"/>
                  <a:gd name="T17" fmla="*/ 480 h 716"/>
                  <a:gd name="T18" fmla="*/ 497 w 716"/>
                  <a:gd name="T19" fmla="*/ 427 h 716"/>
                  <a:gd name="T20" fmla="*/ 514 w 716"/>
                  <a:gd name="T21" fmla="*/ 358 h 716"/>
                  <a:gd name="T22" fmla="*/ 497 w 716"/>
                  <a:gd name="T23" fmla="*/ 289 h 716"/>
                  <a:gd name="T24" fmla="*/ 455 w 716"/>
                  <a:gd name="T25" fmla="*/ 236 h 716"/>
                  <a:gd name="T26" fmla="*/ 394 w 716"/>
                  <a:gd name="T27" fmla="*/ 206 h 716"/>
                  <a:gd name="T28" fmla="*/ 358 w 716"/>
                  <a:gd name="T29" fmla="*/ 0 h 716"/>
                  <a:gd name="T30" fmla="*/ 461 w 716"/>
                  <a:gd name="T31" fmla="*/ 15 h 716"/>
                  <a:gd name="T32" fmla="*/ 553 w 716"/>
                  <a:gd name="T33" fmla="*/ 58 h 716"/>
                  <a:gd name="T34" fmla="*/ 629 w 716"/>
                  <a:gd name="T35" fmla="*/ 123 h 716"/>
                  <a:gd name="T36" fmla="*/ 682 w 716"/>
                  <a:gd name="T37" fmla="*/ 207 h 716"/>
                  <a:gd name="T38" fmla="*/ 711 w 716"/>
                  <a:gd name="T39" fmla="*/ 305 h 716"/>
                  <a:gd name="T40" fmla="*/ 711 w 716"/>
                  <a:gd name="T41" fmla="*/ 411 h 716"/>
                  <a:gd name="T42" fmla="*/ 682 w 716"/>
                  <a:gd name="T43" fmla="*/ 509 h 716"/>
                  <a:gd name="T44" fmla="*/ 629 w 716"/>
                  <a:gd name="T45" fmla="*/ 593 h 716"/>
                  <a:gd name="T46" fmla="*/ 553 w 716"/>
                  <a:gd name="T47" fmla="*/ 658 h 716"/>
                  <a:gd name="T48" fmla="*/ 461 w 716"/>
                  <a:gd name="T49" fmla="*/ 701 h 716"/>
                  <a:gd name="T50" fmla="*/ 358 w 716"/>
                  <a:gd name="T51" fmla="*/ 716 h 716"/>
                  <a:gd name="T52" fmla="*/ 254 w 716"/>
                  <a:gd name="T53" fmla="*/ 701 h 716"/>
                  <a:gd name="T54" fmla="*/ 163 w 716"/>
                  <a:gd name="T55" fmla="*/ 658 h 716"/>
                  <a:gd name="T56" fmla="*/ 87 w 716"/>
                  <a:gd name="T57" fmla="*/ 593 h 716"/>
                  <a:gd name="T58" fmla="*/ 33 w 716"/>
                  <a:gd name="T59" fmla="*/ 509 h 716"/>
                  <a:gd name="T60" fmla="*/ 4 w 716"/>
                  <a:gd name="T61" fmla="*/ 411 h 716"/>
                  <a:gd name="T62" fmla="*/ 4 w 716"/>
                  <a:gd name="T63" fmla="*/ 305 h 716"/>
                  <a:gd name="T64" fmla="*/ 33 w 716"/>
                  <a:gd name="T65" fmla="*/ 207 h 716"/>
                  <a:gd name="T66" fmla="*/ 87 w 716"/>
                  <a:gd name="T67" fmla="*/ 123 h 716"/>
                  <a:gd name="T68" fmla="*/ 163 w 716"/>
                  <a:gd name="T69" fmla="*/ 58 h 716"/>
                  <a:gd name="T70" fmla="*/ 254 w 716"/>
                  <a:gd name="T71" fmla="*/ 15 h 716"/>
                  <a:gd name="T72" fmla="*/ 358 w 716"/>
                  <a:gd name="T73" fmla="*/ 0 h 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16" h="716">
                    <a:moveTo>
                      <a:pt x="358" y="202"/>
                    </a:moveTo>
                    <a:lnTo>
                      <a:pt x="322" y="206"/>
                    </a:lnTo>
                    <a:lnTo>
                      <a:pt x="289" y="218"/>
                    </a:lnTo>
                    <a:lnTo>
                      <a:pt x="261" y="236"/>
                    </a:lnTo>
                    <a:lnTo>
                      <a:pt x="236" y="261"/>
                    </a:lnTo>
                    <a:lnTo>
                      <a:pt x="218" y="289"/>
                    </a:lnTo>
                    <a:lnTo>
                      <a:pt x="206" y="322"/>
                    </a:lnTo>
                    <a:lnTo>
                      <a:pt x="202" y="358"/>
                    </a:lnTo>
                    <a:lnTo>
                      <a:pt x="206" y="394"/>
                    </a:lnTo>
                    <a:lnTo>
                      <a:pt x="218" y="427"/>
                    </a:lnTo>
                    <a:lnTo>
                      <a:pt x="236" y="455"/>
                    </a:lnTo>
                    <a:lnTo>
                      <a:pt x="261" y="480"/>
                    </a:lnTo>
                    <a:lnTo>
                      <a:pt x="289" y="498"/>
                    </a:lnTo>
                    <a:lnTo>
                      <a:pt x="322" y="510"/>
                    </a:lnTo>
                    <a:lnTo>
                      <a:pt x="358" y="514"/>
                    </a:lnTo>
                    <a:lnTo>
                      <a:pt x="394" y="510"/>
                    </a:lnTo>
                    <a:lnTo>
                      <a:pt x="427" y="498"/>
                    </a:lnTo>
                    <a:lnTo>
                      <a:pt x="455" y="480"/>
                    </a:lnTo>
                    <a:lnTo>
                      <a:pt x="479" y="455"/>
                    </a:lnTo>
                    <a:lnTo>
                      <a:pt x="497" y="427"/>
                    </a:lnTo>
                    <a:lnTo>
                      <a:pt x="510" y="394"/>
                    </a:lnTo>
                    <a:lnTo>
                      <a:pt x="514" y="358"/>
                    </a:lnTo>
                    <a:lnTo>
                      <a:pt x="510" y="322"/>
                    </a:lnTo>
                    <a:lnTo>
                      <a:pt x="497" y="289"/>
                    </a:lnTo>
                    <a:lnTo>
                      <a:pt x="479" y="261"/>
                    </a:lnTo>
                    <a:lnTo>
                      <a:pt x="455" y="236"/>
                    </a:lnTo>
                    <a:lnTo>
                      <a:pt x="427" y="218"/>
                    </a:lnTo>
                    <a:lnTo>
                      <a:pt x="394" y="206"/>
                    </a:lnTo>
                    <a:lnTo>
                      <a:pt x="358" y="202"/>
                    </a:lnTo>
                    <a:close/>
                    <a:moveTo>
                      <a:pt x="358" y="0"/>
                    </a:moveTo>
                    <a:lnTo>
                      <a:pt x="410" y="4"/>
                    </a:lnTo>
                    <a:lnTo>
                      <a:pt x="461" y="15"/>
                    </a:lnTo>
                    <a:lnTo>
                      <a:pt x="508" y="33"/>
                    </a:lnTo>
                    <a:lnTo>
                      <a:pt x="553" y="58"/>
                    </a:lnTo>
                    <a:lnTo>
                      <a:pt x="593" y="87"/>
                    </a:lnTo>
                    <a:lnTo>
                      <a:pt x="629" y="123"/>
                    </a:lnTo>
                    <a:lnTo>
                      <a:pt x="658" y="163"/>
                    </a:lnTo>
                    <a:lnTo>
                      <a:pt x="682" y="207"/>
                    </a:lnTo>
                    <a:lnTo>
                      <a:pt x="700" y="254"/>
                    </a:lnTo>
                    <a:lnTo>
                      <a:pt x="711" y="305"/>
                    </a:lnTo>
                    <a:lnTo>
                      <a:pt x="716" y="358"/>
                    </a:lnTo>
                    <a:lnTo>
                      <a:pt x="711" y="411"/>
                    </a:lnTo>
                    <a:lnTo>
                      <a:pt x="700" y="462"/>
                    </a:lnTo>
                    <a:lnTo>
                      <a:pt x="682" y="509"/>
                    </a:lnTo>
                    <a:lnTo>
                      <a:pt x="658" y="553"/>
                    </a:lnTo>
                    <a:lnTo>
                      <a:pt x="629" y="593"/>
                    </a:lnTo>
                    <a:lnTo>
                      <a:pt x="593" y="629"/>
                    </a:lnTo>
                    <a:lnTo>
                      <a:pt x="553" y="658"/>
                    </a:lnTo>
                    <a:lnTo>
                      <a:pt x="508" y="683"/>
                    </a:lnTo>
                    <a:lnTo>
                      <a:pt x="461" y="701"/>
                    </a:lnTo>
                    <a:lnTo>
                      <a:pt x="410" y="712"/>
                    </a:lnTo>
                    <a:lnTo>
                      <a:pt x="358" y="716"/>
                    </a:lnTo>
                    <a:lnTo>
                      <a:pt x="305" y="712"/>
                    </a:lnTo>
                    <a:lnTo>
                      <a:pt x="254" y="701"/>
                    </a:lnTo>
                    <a:lnTo>
                      <a:pt x="207" y="683"/>
                    </a:lnTo>
                    <a:lnTo>
                      <a:pt x="163" y="658"/>
                    </a:lnTo>
                    <a:lnTo>
                      <a:pt x="123" y="629"/>
                    </a:lnTo>
                    <a:lnTo>
                      <a:pt x="87" y="593"/>
                    </a:lnTo>
                    <a:lnTo>
                      <a:pt x="58" y="553"/>
                    </a:lnTo>
                    <a:lnTo>
                      <a:pt x="33" y="509"/>
                    </a:lnTo>
                    <a:lnTo>
                      <a:pt x="15" y="462"/>
                    </a:lnTo>
                    <a:lnTo>
                      <a:pt x="4" y="411"/>
                    </a:lnTo>
                    <a:lnTo>
                      <a:pt x="0" y="358"/>
                    </a:lnTo>
                    <a:lnTo>
                      <a:pt x="4" y="305"/>
                    </a:lnTo>
                    <a:lnTo>
                      <a:pt x="15" y="254"/>
                    </a:lnTo>
                    <a:lnTo>
                      <a:pt x="33" y="207"/>
                    </a:lnTo>
                    <a:lnTo>
                      <a:pt x="58" y="163"/>
                    </a:lnTo>
                    <a:lnTo>
                      <a:pt x="87" y="123"/>
                    </a:lnTo>
                    <a:lnTo>
                      <a:pt x="123" y="87"/>
                    </a:lnTo>
                    <a:lnTo>
                      <a:pt x="163" y="58"/>
                    </a:lnTo>
                    <a:lnTo>
                      <a:pt x="207" y="33"/>
                    </a:lnTo>
                    <a:lnTo>
                      <a:pt x="254" y="15"/>
                    </a:lnTo>
                    <a:lnTo>
                      <a:pt x="305" y="4"/>
                    </a:lnTo>
                    <a:lnTo>
                      <a:pt x="35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" name="Freeform 9">
                <a:extLst>
                  <a:ext uri="{FF2B5EF4-FFF2-40B4-BE49-F238E27FC236}">
                    <a16:creationId xmlns:a16="http://schemas.microsoft.com/office/drawing/2014/main" id="{D7CB050D-E1C4-2D47-B363-6757E10771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48575" y="2154238"/>
                <a:ext cx="1900238" cy="1239838"/>
              </a:xfrm>
              <a:custGeom>
                <a:avLst/>
                <a:gdLst>
                  <a:gd name="T0" fmla="*/ 861 w 3591"/>
                  <a:gd name="T1" fmla="*/ 862 h 2343"/>
                  <a:gd name="T2" fmla="*/ 670 w 3591"/>
                  <a:gd name="T3" fmla="*/ 940 h 2343"/>
                  <a:gd name="T4" fmla="*/ 500 w 3591"/>
                  <a:gd name="T5" fmla="*/ 1067 h 2343"/>
                  <a:gd name="T6" fmla="*/ 375 w 3591"/>
                  <a:gd name="T7" fmla="*/ 1229 h 2343"/>
                  <a:gd name="T8" fmla="*/ 308 w 3591"/>
                  <a:gd name="T9" fmla="*/ 1400 h 2343"/>
                  <a:gd name="T10" fmla="*/ 310 w 3591"/>
                  <a:gd name="T11" fmla="*/ 1553 h 2343"/>
                  <a:gd name="T12" fmla="*/ 366 w 3591"/>
                  <a:gd name="T13" fmla="*/ 1676 h 2343"/>
                  <a:gd name="T14" fmla="*/ 474 w 3591"/>
                  <a:gd name="T15" fmla="*/ 1757 h 2343"/>
                  <a:gd name="T16" fmla="*/ 623 w 3591"/>
                  <a:gd name="T17" fmla="*/ 1787 h 2343"/>
                  <a:gd name="T18" fmla="*/ 1272 w 3591"/>
                  <a:gd name="T19" fmla="*/ 1770 h 2343"/>
                  <a:gd name="T20" fmla="*/ 1436 w 3591"/>
                  <a:gd name="T21" fmla="*/ 1688 h 2343"/>
                  <a:gd name="T22" fmla="*/ 1557 w 3591"/>
                  <a:gd name="T23" fmla="*/ 1554 h 2343"/>
                  <a:gd name="T24" fmla="*/ 1617 w 3591"/>
                  <a:gd name="T25" fmla="*/ 1380 h 2343"/>
                  <a:gd name="T26" fmla="*/ 1604 w 3591"/>
                  <a:gd name="T27" fmla="*/ 1192 h 2343"/>
                  <a:gd name="T28" fmla="*/ 1522 w 3591"/>
                  <a:gd name="T29" fmla="*/ 1030 h 2343"/>
                  <a:gd name="T30" fmla="*/ 1385 w 3591"/>
                  <a:gd name="T31" fmla="*/ 911 h 2343"/>
                  <a:gd name="T32" fmla="*/ 1211 w 3591"/>
                  <a:gd name="T33" fmla="*/ 850 h 2343"/>
                  <a:gd name="T34" fmla="*/ 1624 w 3591"/>
                  <a:gd name="T35" fmla="*/ 0 h 2343"/>
                  <a:gd name="T36" fmla="*/ 1689 w 3591"/>
                  <a:gd name="T37" fmla="*/ 34 h 2343"/>
                  <a:gd name="T38" fmla="*/ 1706 w 3591"/>
                  <a:gd name="T39" fmla="*/ 476 h 2343"/>
                  <a:gd name="T40" fmla="*/ 1808 w 3591"/>
                  <a:gd name="T41" fmla="*/ 489 h 2343"/>
                  <a:gd name="T42" fmla="*/ 1851 w 3591"/>
                  <a:gd name="T43" fmla="*/ 545 h 2343"/>
                  <a:gd name="T44" fmla="*/ 1845 w 3591"/>
                  <a:gd name="T45" fmla="*/ 612 h 2343"/>
                  <a:gd name="T46" fmla="*/ 1992 w 3591"/>
                  <a:gd name="T47" fmla="*/ 615 h 2343"/>
                  <a:gd name="T48" fmla="*/ 2177 w 3591"/>
                  <a:gd name="T49" fmla="*/ 631 h 2343"/>
                  <a:gd name="T50" fmla="*/ 2345 w 3591"/>
                  <a:gd name="T51" fmla="*/ 677 h 2343"/>
                  <a:gd name="T52" fmla="*/ 2490 w 3591"/>
                  <a:gd name="T53" fmla="*/ 761 h 2343"/>
                  <a:gd name="T54" fmla="*/ 3591 w 3591"/>
                  <a:gd name="T55" fmla="*/ 785 h 2343"/>
                  <a:gd name="T56" fmla="*/ 3533 w 3591"/>
                  <a:gd name="T57" fmla="*/ 948 h 2343"/>
                  <a:gd name="T58" fmla="*/ 3544 w 3591"/>
                  <a:gd name="T59" fmla="*/ 1121 h 2343"/>
                  <a:gd name="T60" fmla="*/ 3537 w 3591"/>
                  <a:gd name="T61" fmla="*/ 1230 h 2343"/>
                  <a:gd name="T62" fmla="*/ 3372 w 3591"/>
                  <a:gd name="T63" fmla="*/ 1287 h 2343"/>
                  <a:gd name="T64" fmla="*/ 3196 w 3591"/>
                  <a:gd name="T65" fmla="*/ 1376 h 2343"/>
                  <a:gd name="T66" fmla="*/ 3023 w 3591"/>
                  <a:gd name="T67" fmla="*/ 1479 h 2343"/>
                  <a:gd name="T68" fmla="*/ 2873 w 3591"/>
                  <a:gd name="T69" fmla="*/ 1583 h 2343"/>
                  <a:gd name="T70" fmla="*/ 2761 w 3591"/>
                  <a:gd name="T71" fmla="*/ 1673 h 2343"/>
                  <a:gd name="T72" fmla="*/ 2647 w 3591"/>
                  <a:gd name="T73" fmla="*/ 1787 h 2343"/>
                  <a:gd name="T74" fmla="*/ 2526 w 3591"/>
                  <a:gd name="T75" fmla="*/ 1926 h 2343"/>
                  <a:gd name="T76" fmla="*/ 2409 w 3591"/>
                  <a:gd name="T77" fmla="*/ 2062 h 2343"/>
                  <a:gd name="T78" fmla="*/ 2284 w 3591"/>
                  <a:gd name="T79" fmla="*/ 2182 h 2343"/>
                  <a:gd name="T80" fmla="*/ 2146 w 3591"/>
                  <a:gd name="T81" fmla="*/ 2275 h 2343"/>
                  <a:gd name="T82" fmla="*/ 1985 w 3591"/>
                  <a:gd name="T83" fmla="*/ 2332 h 2343"/>
                  <a:gd name="T84" fmla="*/ 515 w 3591"/>
                  <a:gd name="T85" fmla="*/ 2343 h 2343"/>
                  <a:gd name="T86" fmla="*/ 333 w 3591"/>
                  <a:gd name="T87" fmla="*/ 2318 h 2343"/>
                  <a:gd name="T88" fmla="*/ 192 w 3591"/>
                  <a:gd name="T89" fmla="*/ 2246 h 2343"/>
                  <a:gd name="T90" fmla="*/ 91 w 3591"/>
                  <a:gd name="T91" fmla="*/ 2137 h 2343"/>
                  <a:gd name="T92" fmla="*/ 28 w 3591"/>
                  <a:gd name="T93" fmla="*/ 1993 h 2343"/>
                  <a:gd name="T94" fmla="*/ 0 w 3591"/>
                  <a:gd name="T95" fmla="*/ 1824 h 2343"/>
                  <a:gd name="T96" fmla="*/ 10 w 3591"/>
                  <a:gd name="T97" fmla="*/ 1636 h 2343"/>
                  <a:gd name="T98" fmla="*/ 53 w 3591"/>
                  <a:gd name="T99" fmla="*/ 1435 h 2343"/>
                  <a:gd name="T100" fmla="*/ 141 w 3591"/>
                  <a:gd name="T101" fmla="*/ 1210 h 2343"/>
                  <a:gd name="T102" fmla="*/ 283 w 3591"/>
                  <a:gd name="T103" fmla="*/ 1003 h 2343"/>
                  <a:gd name="T104" fmla="*/ 467 w 3591"/>
                  <a:gd name="T105" fmla="*/ 837 h 2343"/>
                  <a:gd name="T106" fmla="*/ 682 w 3591"/>
                  <a:gd name="T107" fmla="*/ 714 h 2343"/>
                  <a:gd name="T108" fmla="*/ 924 w 3591"/>
                  <a:gd name="T109" fmla="*/ 638 h 2343"/>
                  <a:gd name="T110" fmla="*/ 1181 w 3591"/>
                  <a:gd name="T111" fmla="*/ 612 h 2343"/>
                  <a:gd name="T112" fmla="*/ 1384 w 3591"/>
                  <a:gd name="T113" fmla="*/ 572 h 2343"/>
                  <a:gd name="T114" fmla="*/ 1412 w 3591"/>
                  <a:gd name="T115" fmla="*/ 504 h 2343"/>
                  <a:gd name="T116" fmla="*/ 1478 w 3591"/>
                  <a:gd name="T117" fmla="*/ 476 h 2343"/>
                  <a:gd name="T118" fmla="*/ 1547 w 3591"/>
                  <a:gd name="T119" fmla="*/ 56 h 2343"/>
                  <a:gd name="T120" fmla="*/ 1598 w 3591"/>
                  <a:gd name="T121" fmla="*/ 4 h 2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591" h="2343">
                    <a:moveTo>
                      <a:pt x="992" y="846"/>
                    </a:moveTo>
                    <a:lnTo>
                      <a:pt x="927" y="850"/>
                    </a:lnTo>
                    <a:lnTo>
                      <a:pt x="861" y="862"/>
                    </a:lnTo>
                    <a:lnTo>
                      <a:pt x="796" y="882"/>
                    </a:lnTo>
                    <a:lnTo>
                      <a:pt x="732" y="908"/>
                    </a:lnTo>
                    <a:lnTo>
                      <a:pt x="670" y="940"/>
                    </a:lnTo>
                    <a:lnTo>
                      <a:pt x="609" y="977"/>
                    </a:lnTo>
                    <a:lnTo>
                      <a:pt x="553" y="1020"/>
                    </a:lnTo>
                    <a:lnTo>
                      <a:pt x="500" y="1067"/>
                    </a:lnTo>
                    <a:lnTo>
                      <a:pt x="453" y="1118"/>
                    </a:lnTo>
                    <a:lnTo>
                      <a:pt x="410" y="1172"/>
                    </a:lnTo>
                    <a:lnTo>
                      <a:pt x="375" y="1229"/>
                    </a:lnTo>
                    <a:lnTo>
                      <a:pt x="344" y="1288"/>
                    </a:lnTo>
                    <a:lnTo>
                      <a:pt x="322" y="1345"/>
                    </a:lnTo>
                    <a:lnTo>
                      <a:pt x="308" y="1400"/>
                    </a:lnTo>
                    <a:lnTo>
                      <a:pt x="303" y="1454"/>
                    </a:lnTo>
                    <a:lnTo>
                      <a:pt x="303" y="1506"/>
                    </a:lnTo>
                    <a:lnTo>
                      <a:pt x="310" y="1553"/>
                    </a:lnTo>
                    <a:lnTo>
                      <a:pt x="322" y="1598"/>
                    </a:lnTo>
                    <a:lnTo>
                      <a:pt x="341" y="1638"/>
                    </a:lnTo>
                    <a:lnTo>
                      <a:pt x="366" y="1676"/>
                    </a:lnTo>
                    <a:lnTo>
                      <a:pt x="397" y="1708"/>
                    </a:lnTo>
                    <a:lnTo>
                      <a:pt x="433" y="1735"/>
                    </a:lnTo>
                    <a:lnTo>
                      <a:pt x="474" y="1757"/>
                    </a:lnTo>
                    <a:lnTo>
                      <a:pt x="518" y="1774"/>
                    </a:lnTo>
                    <a:lnTo>
                      <a:pt x="568" y="1784"/>
                    </a:lnTo>
                    <a:lnTo>
                      <a:pt x="623" y="1787"/>
                    </a:lnTo>
                    <a:lnTo>
                      <a:pt x="1146" y="1787"/>
                    </a:lnTo>
                    <a:lnTo>
                      <a:pt x="1211" y="1782"/>
                    </a:lnTo>
                    <a:lnTo>
                      <a:pt x="1272" y="1770"/>
                    </a:lnTo>
                    <a:lnTo>
                      <a:pt x="1331" y="1751"/>
                    </a:lnTo>
                    <a:lnTo>
                      <a:pt x="1385" y="1723"/>
                    </a:lnTo>
                    <a:lnTo>
                      <a:pt x="1436" y="1688"/>
                    </a:lnTo>
                    <a:lnTo>
                      <a:pt x="1482" y="1650"/>
                    </a:lnTo>
                    <a:lnTo>
                      <a:pt x="1522" y="1604"/>
                    </a:lnTo>
                    <a:lnTo>
                      <a:pt x="1557" y="1554"/>
                    </a:lnTo>
                    <a:lnTo>
                      <a:pt x="1584" y="1499"/>
                    </a:lnTo>
                    <a:lnTo>
                      <a:pt x="1604" y="1442"/>
                    </a:lnTo>
                    <a:lnTo>
                      <a:pt x="1617" y="1380"/>
                    </a:lnTo>
                    <a:lnTo>
                      <a:pt x="1621" y="1316"/>
                    </a:lnTo>
                    <a:lnTo>
                      <a:pt x="1617" y="1252"/>
                    </a:lnTo>
                    <a:lnTo>
                      <a:pt x="1604" y="1192"/>
                    </a:lnTo>
                    <a:lnTo>
                      <a:pt x="1584" y="1133"/>
                    </a:lnTo>
                    <a:lnTo>
                      <a:pt x="1557" y="1080"/>
                    </a:lnTo>
                    <a:lnTo>
                      <a:pt x="1522" y="1030"/>
                    </a:lnTo>
                    <a:lnTo>
                      <a:pt x="1482" y="984"/>
                    </a:lnTo>
                    <a:lnTo>
                      <a:pt x="1436" y="944"/>
                    </a:lnTo>
                    <a:lnTo>
                      <a:pt x="1385" y="911"/>
                    </a:lnTo>
                    <a:lnTo>
                      <a:pt x="1331" y="883"/>
                    </a:lnTo>
                    <a:lnTo>
                      <a:pt x="1272" y="864"/>
                    </a:lnTo>
                    <a:lnTo>
                      <a:pt x="1211" y="850"/>
                    </a:lnTo>
                    <a:lnTo>
                      <a:pt x="1146" y="846"/>
                    </a:lnTo>
                    <a:lnTo>
                      <a:pt x="992" y="846"/>
                    </a:lnTo>
                    <a:close/>
                    <a:moveTo>
                      <a:pt x="1624" y="0"/>
                    </a:moveTo>
                    <a:lnTo>
                      <a:pt x="1649" y="4"/>
                    </a:lnTo>
                    <a:lnTo>
                      <a:pt x="1673" y="16"/>
                    </a:lnTo>
                    <a:lnTo>
                      <a:pt x="1689" y="34"/>
                    </a:lnTo>
                    <a:lnTo>
                      <a:pt x="1702" y="56"/>
                    </a:lnTo>
                    <a:lnTo>
                      <a:pt x="1706" y="82"/>
                    </a:lnTo>
                    <a:lnTo>
                      <a:pt x="1706" y="476"/>
                    </a:lnTo>
                    <a:lnTo>
                      <a:pt x="1760" y="476"/>
                    </a:lnTo>
                    <a:lnTo>
                      <a:pt x="1784" y="479"/>
                    </a:lnTo>
                    <a:lnTo>
                      <a:pt x="1808" y="489"/>
                    </a:lnTo>
                    <a:lnTo>
                      <a:pt x="1827" y="504"/>
                    </a:lnTo>
                    <a:lnTo>
                      <a:pt x="1841" y="523"/>
                    </a:lnTo>
                    <a:lnTo>
                      <a:pt x="1851" y="545"/>
                    </a:lnTo>
                    <a:lnTo>
                      <a:pt x="1855" y="572"/>
                    </a:lnTo>
                    <a:lnTo>
                      <a:pt x="1852" y="592"/>
                    </a:lnTo>
                    <a:lnTo>
                      <a:pt x="1845" y="612"/>
                    </a:lnTo>
                    <a:lnTo>
                      <a:pt x="1860" y="612"/>
                    </a:lnTo>
                    <a:lnTo>
                      <a:pt x="1927" y="613"/>
                    </a:lnTo>
                    <a:lnTo>
                      <a:pt x="1992" y="615"/>
                    </a:lnTo>
                    <a:lnTo>
                      <a:pt x="2055" y="617"/>
                    </a:lnTo>
                    <a:lnTo>
                      <a:pt x="2116" y="623"/>
                    </a:lnTo>
                    <a:lnTo>
                      <a:pt x="2177" y="631"/>
                    </a:lnTo>
                    <a:lnTo>
                      <a:pt x="2235" y="642"/>
                    </a:lnTo>
                    <a:lnTo>
                      <a:pt x="2291" y="658"/>
                    </a:lnTo>
                    <a:lnTo>
                      <a:pt x="2345" y="677"/>
                    </a:lnTo>
                    <a:lnTo>
                      <a:pt x="2396" y="699"/>
                    </a:lnTo>
                    <a:lnTo>
                      <a:pt x="2444" y="728"/>
                    </a:lnTo>
                    <a:lnTo>
                      <a:pt x="2490" y="761"/>
                    </a:lnTo>
                    <a:lnTo>
                      <a:pt x="2533" y="800"/>
                    </a:lnTo>
                    <a:lnTo>
                      <a:pt x="2573" y="846"/>
                    </a:lnTo>
                    <a:lnTo>
                      <a:pt x="3591" y="785"/>
                    </a:lnTo>
                    <a:lnTo>
                      <a:pt x="3564" y="836"/>
                    </a:lnTo>
                    <a:lnTo>
                      <a:pt x="3545" y="891"/>
                    </a:lnTo>
                    <a:lnTo>
                      <a:pt x="3533" y="948"/>
                    </a:lnTo>
                    <a:lnTo>
                      <a:pt x="3529" y="1009"/>
                    </a:lnTo>
                    <a:lnTo>
                      <a:pt x="3533" y="1066"/>
                    </a:lnTo>
                    <a:lnTo>
                      <a:pt x="3544" y="1121"/>
                    </a:lnTo>
                    <a:lnTo>
                      <a:pt x="3562" y="1172"/>
                    </a:lnTo>
                    <a:lnTo>
                      <a:pt x="3585" y="1222"/>
                    </a:lnTo>
                    <a:lnTo>
                      <a:pt x="3537" y="1230"/>
                    </a:lnTo>
                    <a:lnTo>
                      <a:pt x="3484" y="1246"/>
                    </a:lnTo>
                    <a:lnTo>
                      <a:pt x="3430" y="1265"/>
                    </a:lnTo>
                    <a:lnTo>
                      <a:pt x="3372" y="1287"/>
                    </a:lnTo>
                    <a:lnTo>
                      <a:pt x="3314" y="1315"/>
                    </a:lnTo>
                    <a:lnTo>
                      <a:pt x="3255" y="1344"/>
                    </a:lnTo>
                    <a:lnTo>
                      <a:pt x="3196" y="1376"/>
                    </a:lnTo>
                    <a:lnTo>
                      <a:pt x="3138" y="1409"/>
                    </a:lnTo>
                    <a:lnTo>
                      <a:pt x="3080" y="1445"/>
                    </a:lnTo>
                    <a:lnTo>
                      <a:pt x="3023" y="1479"/>
                    </a:lnTo>
                    <a:lnTo>
                      <a:pt x="2969" y="1515"/>
                    </a:lnTo>
                    <a:lnTo>
                      <a:pt x="2920" y="1550"/>
                    </a:lnTo>
                    <a:lnTo>
                      <a:pt x="2873" y="1583"/>
                    </a:lnTo>
                    <a:lnTo>
                      <a:pt x="2830" y="1616"/>
                    </a:lnTo>
                    <a:lnTo>
                      <a:pt x="2792" y="1645"/>
                    </a:lnTo>
                    <a:lnTo>
                      <a:pt x="2761" y="1673"/>
                    </a:lnTo>
                    <a:lnTo>
                      <a:pt x="2734" y="1695"/>
                    </a:lnTo>
                    <a:lnTo>
                      <a:pt x="2690" y="1741"/>
                    </a:lnTo>
                    <a:lnTo>
                      <a:pt x="2647" y="1787"/>
                    </a:lnTo>
                    <a:lnTo>
                      <a:pt x="2606" y="1834"/>
                    </a:lnTo>
                    <a:lnTo>
                      <a:pt x="2566" y="1881"/>
                    </a:lnTo>
                    <a:lnTo>
                      <a:pt x="2526" y="1926"/>
                    </a:lnTo>
                    <a:lnTo>
                      <a:pt x="2487" y="1973"/>
                    </a:lnTo>
                    <a:lnTo>
                      <a:pt x="2447" y="2019"/>
                    </a:lnTo>
                    <a:lnTo>
                      <a:pt x="2409" y="2062"/>
                    </a:lnTo>
                    <a:lnTo>
                      <a:pt x="2369" y="2105"/>
                    </a:lnTo>
                    <a:lnTo>
                      <a:pt x="2327" y="2145"/>
                    </a:lnTo>
                    <a:lnTo>
                      <a:pt x="2284" y="2182"/>
                    </a:lnTo>
                    <a:lnTo>
                      <a:pt x="2241" y="2217"/>
                    </a:lnTo>
                    <a:lnTo>
                      <a:pt x="2195" y="2247"/>
                    </a:lnTo>
                    <a:lnTo>
                      <a:pt x="2146" y="2275"/>
                    </a:lnTo>
                    <a:lnTo>
                      <a:pt x="2096" y="2298"/>
                    </a:lnTo>
                    <a:lnTo>
                      <a:pt x="2043" y="2318"/>
                    </a:lnTo>
                    <a:lnTo>
                      <a:pt x="1985" y="2332"/>
                    </a:lnTo>
                    <a:lnTo>
                      <a:pt x="1924" y="2340"/>
                    </a:lnTo>
                    <a:lnTo>
                      <a:pt x="1860" y="2343"/>
                    </a:lnTo>
                    <a:lnTo>
                      <a:pt x="515" y="2343"/>
                    </a:lnTo>
                    <a:lnTo>
                      <a:pt x="450" y="2340"/>
                    </a:lnTo>
                    <a:lnTo>
                      <a:pt x="390" y="2332"/>
                    </a:lnTo>
                    <a:lnTo>
                      <a:pt x="333" y="2318"/>
                    </a:lnTo>
                    <a:lnTo>
                      <a:pt x="282" y="2298"/>
                    </a:lnTo>
                    <a:lnTo>
                      <a:pt x="235" y="2275"/>
                    </a:lnTo>
                    <a:lnTo>
                      <a:pt x="192" y="2246"/>
                    </a:lnTo>
                    <a:lnTo>
                      <a:pt x="154" y="2214"/>
                    </a:lnTo>
                    <a:lnTo>
                      <a:pt x="120" y="2177"/>
                    </a:lnTo>
                    <a:lnTo>
                      <a:pt x="91" y="2137"/>
                    </a:lnTo>
                    <a:lnTo>
                      <a:pt x="65" y="2091"/>
                    </a:lnTo>
                    <a:lnTo>
                      <a:pt x="44" y="2044"/>
                    </a:lnTo>
                    <a:lnTo>
                      <a:pt x="28" y="1993"/>
                    </a:lnTo>
                    <a:lnTo>
                      <a:pt x="14" y="1939"/>
                    </a:lnTo>
                    <a:lnTo>
                      <a:pt x="6" y="1883"/>
                    </a:lnTo>
                    <a:lnTo>
                      <a:pt x="0" y="1824"/>
                    </a:lnTo>
                    <a:lnTo>
                      <a:pt x="0" y="1763"/>
                    </a:lnTo>
                    <a:lnTo>
                      <a:pt x="3" y="1701"/>
                    </a:lnTo>
                    <a:lnTo>
                      <a:pt x="10" y="1636"/>
                    </a:lnTo>
                    <a:lnTo>
                      <a:pt x="20" y="1571"/>
                    </a:lnTo>
                    <a:lnTo>
                      <a:pt x="35" y="1503"/>
                    </a:lnTo>
                    <a:lnTo>
                      <a:pt x="53" y="1435"/>
                    </a:lnTo>
                    <a:lnTo>
                      <a:pt x="73" y="1367"/>
                    </a:lnTo>
                    <a:lnTo>
                      <a:pt x="105" y="1287"/>
                    </a:lnTo>
                    <a:lnTo>
                      <a:pt x="141" y="1210"/>
                    </a:lnTo>
                    <a:lnTo>
                      <a:pt x="184" y="1136"/>
                    </a:lnTo>
                    <a:lnTo>
                      <a:pt x="232" y="1067"/>
                    </a:lnTo>
                    <a:lnTo>
                      <a:pt x="283" y="1003"/>
                    </a:lnTo>
                    <a:lnTo>
                      <a:pt x="341" y="944"/>
                    </a:lnTo>
                    <a:lnTo>
                      <a:pt x="402" y="889"/>
                    </a:lnTo>
                    <a:lnTo>
                      <a:pt x="467" y="837"/>
                    </a:lnTo>
                    <a:lnTo>
                      <a:pt x="536" y="792"/>
                    </a:lnTo>
                    <a:lnTo>
                      <a:pt x="608" y="750"/>
                    </a:lnTo>
                    <a:lnTo>
                      <a:pt x="682" y="714"/>
                    </a:lnTo>
                    <a:lnTo>
                      <a:pt x="761" y="684"/>
                    </a:lnTo>
                    <a:lnTo>
                      <a:pt x="841" y="659"/>
                    </a:lnTo>
                    <a:lnTo>
                      <a:pt x="924" y="638"/>
                    </a:lnTo>
                    <a:lnTo>
                      <a:pt x="1008" y="624"/>
                    </a:lnTo>
                    <a:lnTo>
                      <a:pt x="1094" y="615"/>
                    </a:lnTo>
                    <a:lnTo>
                      <a:pt x="1181" y="612"/>
                    </a:lnTo>
                    <a:lnTo>
                      <a:pt x="1394" y="612"/>
                    </a:lnTo>
                    <a:lnTo>
                      <a:pt x="1387" y="592"/>
                    </a:lnTo>
                    <a:lnTo>
                      <a:pt x="1384" y="572"/>
                    </a:lnTo>
                    <a:lnTo>
                      <a:pt x="1387" y="545"/>
                    </a:lnTo>
                    <a:lnTo>
                      <a:pt x="1396" y="523"/>
                    </a:lnTo>
                    <a:lnTo>
                      <a:pt x="1412" y="504"/>
                    </a:lnTo>
                    <a:lnTo>
                      <a:pt x="1431" y="489"/>
                    </a:lnTo>
                    <a:lnTo>
                      <a:pt x="1453" y="479"/>
                    </a:lnTo>
                    <a:lnTo>
                      <a:pt x="1478" y="476"/>
                    </a:lnTo>
                    <a:lnTo>
                      <a:pt x="1543" y="476"/>
                    </a:lnTo>
                    <a:lnTo>
                      <a:pt x="1543" y="82"/>
                    </a:lnTo>
                    <a:lnTo>
                      <a:pt x="1547" y="56"/>
                    </a:lnTo>
                    <a:lnTo>
                      <a:pt x="1558" y="34"/>
                    </a:lnTo>
                    <a:lnTo>
                      <a:pt x="1576" y="16"/>
                    </a:lnTo>
                    <a:lnTo>
                      <a:pt x="1598" y="4"/>
                    </a:lnTo>
                    <a:lnTo>
                      <a:pt x="162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" name="Freeform 10">
                <a:extLst>
                  <a:ext uri="{FF2B5EF4-FFF2-40B4-BE49-F238E27FC236}">
                    <a16:creationId xmlns:a16="http://schemas.microsoft.com/office/drawing/2014/main" id="{20C8EBC1-AC97-4F41-A74C-8DDBF98ADE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21575" y="3308350"/>
                <a:ext cx="1546225" cy="314325"/>
              </a:xfrm>
              <a:custGeom>
                <a:avLst/>
                <a:gdLst>
                  <a:gd name="T0" fmla="*/ 156 w 2921"/>
                  <a:gd name="T1" fmla="*/ 1 h 596"/>
                  <a:gd name="T2" fmla="*/ 203 w 2921"/>
                  <a:gd name="T3" fmla="*/ 18 h 596"/>
                  <a:gd name="T4" fmla="*/ 239 w 2921"/>
                  <a:gd name="T5" fmla="*/ 51 h 596"/>
                  <a:gd name="T6" fmla="*/ 261 w 2921"/>
                  <a:gd name="T7" fmla="*/ 101 h 596"/>
                  <a:gd name="T8" fmla="*/ 264 w 2921"/>
                  <a:gd name="T9" fmla="*/ 151 h 596"/>
                  <a:gd name="T10" fmla="*/ 264 w 2921"/>
                  <a:gd name="T11" fmla="*/ 199 h 596"/>
                  <a:gd name="T12" fmla="*/ 267 w 2921"/>
                  <a:gd name="T13" fmla="*/ 250 h 596"/>
                  <a:gd name="T14" fmla="*/ 276 w 2921"/>
                  <a:gd name="T15" fmla="*/ 286 h 596"/>
                  <a:gd name="T16" fmla="*/ 302 w 2921"/>
                  <a:gd name="T17" fmla="*/ 304 h 596"/>
                  <a:gd name="T18" fmla="*/ 344 w 2921"/>
                  <a:gd name="T19" fmla="*/ 313 h 596"/>
                  <a:gd name="T20" fmla="*/ 384 w 2921"/>
                  <a:gd name="T21" fmla="*/ 317 h 596"/>
                  <a:gd name="T22" fmla="*/ 626 w 2921"/>
                  <a:gd name="T23" fmla="*/ 318 h 596"/>
                  <a:gd name="T24" fmla="*/ 2818 w 2921"/>
                  <a:gd name="T25" fmla="*/ 321 h 596"/>
                  <a:gd name="T26" fmla="*/ 2868 w 2921"/>
                  <a:gd name="T27" fmla="*/ 344 h 596"/>
                  <a:gd name="T28" fmla="*/ 2901 w 2921"/>
                  <a:gd name="T29" fmla="*/ 383 h 596"/>
                  <a:gd name="T30" fmla="*/ 2919 w 2921"/>
                  <a:gd name="T31" fmla="*/ 432 h 596"/>
                  <a:gd name="T32" fmla="*/ 2919 w 2921"/>
                  <a:gd name="T33" fmla="*/ 483 h 596"/>
                  <a:gd name="T34" fmla="*/ 2901 w 2921"/>
                  <a:gd name="T35" fmla="*/ 531 h 596"/>
                  <a:gd name="T36" fmla="*/ 2868 w 2921"/>
                  <a:gd name="T37" fmla="*/ 570 h 596"/>
                  <a:gd name="T38" fmla="*/ 2818 w 2921"/>
                  <a:gd name="T39" fmla="*/ 593 h 596"/>
                  <a:gd name="T40" fmla="*/ 518 w 2921"/>
                  <a:gd name="T41" fmla="*/ 596 h 596"/>
                  <a:gd name="T42" fmla="*/ 418 w 2921"/>
                  <a:gd name="T43" fmla="*/ 595 h 596"/>
                  <a:gd name="T44" fmla="*/ 319 w 2921"/>
                  <a:gd name="T45" fmla="*/ 589 h 596"/>
                  <a:gd name="T46" fmla="*/ 222 w 2921"/>
                  <a:gd name="T47" fmla="*/ 568 h 596"/>
                  <a:gd name="T48" fmla="*/ 133 w 2921"/>
                  <a:gd name="T49" fmla="*/ 527 h 596"/>
                  <a:gd name="T50" fmla="*/ 69 w 2921"/>
                  <a:gd name="T51" fmla="*/ 473 h 596"/>
                  <a:gd name="T52" fmla="*/ 30 w 2921"/>
                  <a:gd name="T53" fmla="*/ 408 h 596"/>
                  <a:gd name="T54" fmla="*/ 10 w 2921"/>
                  <a:gd name="T55" fmla="*/ 335 h 596"/>
                  <a:gd name="T56" fmla="*/ 1 w 2921"/>
                  <a:gd name="T57" fmla="*/ 256 h 596"/>
                  <a:gd name="T58" fmla="*/ 0 w 2921"/>
                  <a:gd name="T59" fmla="*/ 176 h 596"/>
                  <a:gd name="T60" fmla="*/ 3 w 2921"/>
                  <a:gd name="T61" fmla="*/ 105 h 596"/>
                  <a:gd name="T62" fmla="*/ 25 w 2921"/>
                  <a:gd name="T63" fmla="*/ 54 h 596"/>
                  <a:gd name="T64" fmla="*/ 61 w 2921"/>
                  <a:gd name="T65" fmla="*/ 19 h 596"/>
                  <a:gd name="T66" fmla="*/ 108 w 2921"/>
                  <a:gd name="T67" fmla="*/ 3 h 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921" h="596">
                    <a:moveTo>
                      <a:pt x="131" y="0"/>
                    </a:moveTo>
                    <a:lnTo>
                      <a:pt x="156" y="1"/>
                    </a:lnTo>
                    <a:lnTo>
                      <a:pt x="180" y="8"/>
                    </a:lnTo>
                    <a:lnTo>
                      <a:pt x="203" y="18"/>
                    </a:lnTo>
                    <a:lnTo>
                      <a:pt x="222" y="32"/>
                    </a:lnTo>
                    <a:lnTo>
                      <a:pt x="239" y="51"/>
                    </a:lnTo>
                    <a:lnTo>
                      <a:pt x="253" y="75"/>
                    </a:lnTo>
                    <a:lnTo>
                      <a:pt x="261" y="101"/>
                    </a:lnTo>
                    <a:lnTo>
                      <a:pt x="264" y="133"/>
                    </a:lnTo>
                    <a:lnTo>
                      <a:pt x="264" y="151"/>
                    </a:lnTo>
                    <a:lnTo>
                      <a:pt x="264" y="173"/>
                    </a:lnTo>
                    <a:lnTo>
                      <a:pt x="264" y="199"/>
                    </a:lnTo>
                    <a:lnTo>
                      <a:pt x="265" y="225"/>
                    </a:lnTo>
                    <a:lnTo>
                      <a:pt x="267" y="250"/>
                    </a:lnTo>
                    <a:lnTo>
                      <a:pt x="271" y="271"/>
                    </a:lnTo>
                    <a:lnTo>
                      <a:pt x="276" y="286"/>
                    </a:lnTo>
                    <a:lnTo>
                      <a:pt x="287" y="297"/>
                    </a:lnTo>
                    <a:lnTo>
                      <a:pt x="302" y="304"/>
                    </a:lnTo>
                    <a:lnTo>
                      <a:pt x="323" y="310"/>
                    </a:lnTo>
                    <a:lnTo>
                      <a:pt x="344" y="313"/>
                    </a:lnTo>
                    <a:lnTo>
                      <a:pt x="365" y="315"/>
                    </a:lnTo>
                    <a:lnTo>
                      <a:pt x="384" y="317"/>
                    </a:lnTo>
                    <a:lnTo>
                      <a:pt x="504" y="318"/>
                    </a:lnTo>
                    <a:lnTo>
                      <a:pt x="626" y="318"/>
                    </a:lnTo>
                    <a:lnTo>
                      <a:pt x="2787" y="318"/>
                    </a:lnTo>
                    <a:lnTo>
                      <a:pt x="2818" y="321"/>
                    </a:lnTo>
                    <a:lnTo>
                      <a:pt x="2845" y="331"/>
                    </a:lnTo>
                    <a:lnTo>
                      <a:pt x="2868" y="344"/>
                    </a:lnTo>
                    <a:lnTo>
                      <a:pt x="2887" y="361"/>
                    </a:lnTo>
                    <a:lnTo>
                      <a:pt x="2901" y="383"/>
                    </a:lnTo>
                    <a:lnTo>
                      <a:pt x="2912" y="407"/>
                    </a:lnTo>
                    <a:lnTo>
                      <a:pt x="2919" y="432"/>
                    </a:lnTo>
                    <a:lnTo>
                      <a:pt x="2921" y="458"/>
                    </a:lnTo>
                    <a:lnTo>
                      <a:pt x="2919" y="483"/>
                    </a:lnTo>
                    <a:lnTo>
                      <a:pt x="2912" y="508"/>
                    </a:lnTo>
                    <a:lnTo>
                      <a:pt x="2901" y="531"/>
                    </a:lnTo>
                    <a:lnTo>
                      <a:pt x="2887" y="553"/>
                    </a:lnTo>
                    <a:lnTo>
                      <a:pt x="2868" y="570"/>
                    </a:lnTo>
                    <a:lnTo>
                      <a:pt x="2845" y="584"/>
                    </a:lnTo>
                    <a:lnTo>
                      <a:pt x="2818" y="593"/>
                    </a:lnTo>
                    <a:lnTo>
                      <a:pt x="2787" y="596"/>
                    </a:lnTo>
                    <a:lnTo>
                      <a:pt x="518" y="596"/>
                    </a:lnTo>
                    <a:lnTo>
                      <a:pt x="468" y="596"/>
                    </a:lnTo>
                    <a:lnTo>
                      <a:pt x="418" y="595"/>
                    </a:lnTo>
                    <a:lnTo>
                      <a:pt x="369" y="593"/>
                    </a:lnTo>
                    <a:lnTo>
                      <a:pt x="319" y="589"/>
                    </a:lnTo>
                    <a:lnTo>
                      <a:pt x="269" y="581"/>
                    </a:lnTo>
                    <a:lnTo>
                      <a:pt x="222" y="568"/>
                    </a:lnTo>
                    <a:lnTo>
                      <a:pt x="177" y="551"/>
                    </a:lnTo>
                    <a:lnTo>
                      <a:pt x="133" y="527"/>
                    </a:lnTo>
                    <a:lnTo>
                      <a:pt x="97" y="502"/>
                    </a:lnTo>
                    <a:lnTo>
                      <a:pt x="69" y="473"/>
                    </a:lnTo>
                    <a:lnTo>
                      <a:pt x="47" y="441"/>
                    </a:lnTo>
                    <a:lnTo>
                      <a:pt x="30" y="408"/>
                    </a:lnTo>
                    <a:lnTo>
                      <a:pt x="18" y="372"/>
                    </a:lnTo>
                    <a:lnTo>
                      <a:pt x="10" y="335"/>
                    </a:lnTo>
                    <a:lnTo>
                      <a:pt x="4" y="296"/>
                    </a:lnTo>
                    <a:lnTo>
                      <a:pt x="1" y="256"/>
                    </a:lnTo>
                    <a:lnTo>
                      <a:pt x="0" y="216"/>
                    </a:lnTo>
                    <a:lnTo>
                      <a:pt x="0" y="176"/>
                    </a:lnTo>
                    <a:lnTo>
                      <a:pt x="0" y="135"/>
                    </a:lnTo>
                    <a:lnTo>
                      <a:pt x="3" y="105"/>
                    </a:lnTo>
                    <a:lnTo>
                      <a:pt x="11" y="77"/>
                    </a:lnTo>
                    <a:lnTo>
                      <a:pt x="25" y="54"/>
                    </a:lnTo>
                    <a:lnTo>
                      <a:pt x="41" y="34"/>
                    </a:lnTo>
                    <a:lnTo>
                      <a:pt x="61" y="19"/>
                    </a:lnTo>
                    <a:lnTo>
                      <a:pt x="83" y="10"/>
                    </a:lnTo>
                    <a:lnTo>
                      <a:pt x="108" y="3"/>
                    </a:lnTo>
                    <a:lnTo>
                      <a:pt x="1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6AE77A9-A2B9-5345-9757-5F0146F528DD}"/>
                </a:ext>
              </a:extLst>
            </p:cNvPr>
            <p:cNvGrpSpPr/>
            <p:nvPr/>
          </p:nvGrpSpPr>
          <p:grpSpPr>
            <a:xfrm>
              <a:off x="5985657" y="4748300"/>
              <a:ext cx="779030" cy="769376"/>
              <a:chOff x="8494713" y="4310063"/>
              <a:chExt cx="1665288" cy="1644651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85" name="Freeform 15">
                <a:extLst>
                  <a:ext uri="{FF2B5EF4-FFF2-40B4-BE49-F238E27FC236}">
                    <a16:creationId xmlns:a16="http://schemas.microsoft.com/office/drawing/2014/main" id="{86CC2614-E11E-2244-802F-830D2003FF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94713" y="5232401"/>
                <a:ext cx="1598613" cy="722313"/>
              </a:xfrm>
              <a:custGeom>
                <a:avLst/>
                <a:gdLst>
                  <a:gd name="T0" fmla="*/ 2727 w 4027"/>
                  <a:gd name="T1" fmla="*/ 23 h 1823"/>
                  <a:gd name="T2" fmla="*/ 2781 w 4027"/>
                  <a:gd name="T3" fmla="*/ 115 h 1823"/>
                  <a:gd name="T4" fmla="*/ 2768 w 4027"/>
                  <a:gd name="T5" fmla="*/ 249 h 1823"/>
                  <a:gd name="T6" fmla="*/ 2674 w 4027"/>
                  <a:gd name="T7" fmla="*/ 395 h 1823"/>
                  <a:gd name="T8" fmla="*/ 2483 w 4027"/>
                  <a:gd name="T9" fmla="*/ 521 h 1823"/>
                  <a:gd name="T10" fmla="*/ 2374 w 4027"/>
                  <a:gd name="T11" fmla="*/ 557 h 1823"/>
                  <a:gd name="T12" fmla="*/ 2206 w 4027"/>
                  <a:gd name="T13" fmla="*/ 604 h 1823"/>
                  <a:gd name="T14" fmla="*/ 2041 w 4027"/>
                  <a:gd name="T15" fmla="*/ 652 h 1823"/>
                  <a:gd name="T16" fmla="*/ 1964 w 4027"/>
                  <a:gd name="T17" fmla="*/ 683 h 1823"/>
                  <a:gd name="T18" fmla="*/ 2048 w 4027"/>
                  <a:gd name="T19" fmla="*/ 698 h 1823"/>
                  <a:gd name="T20" fmla="*/ 2216 w 4027"/>
                  <a:gd name="T21" fmla="*/ 721 h 1823"/>
                  <a:gd name="T22" fmla="*/ 2437 w 4027"/>
                  <a:gd name="T23" fmla="*/ 733 h 1823"/>
                  <a:gd name="T24" fmla="*/ 2678 w 4027"/>
                  <a:gd name="T25" fmla="*/ 715 h 1823"/>
                  <a:gd name="T26" fmla="*/ 2907 w 4027"/>
                  <a:gd name="T27" fmla="*/ 649 h 1823"/>
                  <a:gd name="T28" fmla="*/ 3167 w 4027"/>
                  <a:gd name="T29" fmla="*/ 515 h 1823"/>
                  <a:gd name="T30" fmla="*/ 3420 w 4027"/>
                  <a:gd name="T31" fmla="*/ 376 h 1823"/>
                  <a:gd name="T32" fmla="*/ 3654 w 4027"/>
                  <a:gd name="T33" fmla="*/ 278 h 1823"/>
                  <a:gd name="T34" fmla="*/ 3819 w 4027"/>
                  <a:gd name="T35" fmla="*/ 261 h 1823"/>
                  <a:gd name="T36" fmla="*/ 3937 w 4027"/>
                  <a:gd name="T37" fmla="*/ 297 h 1823"/>
                  <a:gd name="T38" fmla="*/ 4015 w 4027"/>
                  <a:gd name="T39" fmla="*/ 377 h 1823"/>
                  <a:gd name="T40" fmla="*/ 4021 w 4027"/>
                  <a:gd name="T41" fmla="*/ 479 h 1823"/>
                  <a:gd name="T42" fmla="*/ 3952 w 4027"/>
                  <a:gd name="T43" fmla="*/ 554 h 1823"/>
                  <a:gd name="T44" fmla="*/ 3811 w 4027"/>
                  <a:gd name="T45" fmla="*/ 677 h 1823"/>
                  <a:gd name="T46" fmla="*/ 3613 w 4027"/>
                  <a:gd name="T47" fmla="*/ 826 h 1823"/>
                  <a:gd name="T48" fmla="*/ 3373 w 4027"/>
                  <a:gd name="T49" fmla="*/ 985 h 1823"/>
                  <a:gd name="T50" fmla="*/ 3105 w 4027"/>
                  <a:gd name="T51" fmla="*/ 1136 h 1823"/>
                  <a:gd name="T52" fmla="*/ 2825 w 4027"/>
                  <a:gd name="T53" fmla="*/ 1261 h 1823"/>
                  <a:gd name="T54" fmla="*/ 2666 w 4027"/>
                  <a:gd name="T55" fmla="*/ 1313 h 1823"/>
                  <a:gd name="T56" fmla="*/ 2544 w 4027"/>
                  <a:gd name="T57" fmla="*/ 1334 h 1823"/>
                  <a:gd name="T58" fmla="*/ 2323 w 4027"/>
                  <a:gd name="T59" fmla="*/ 1348 h 1823"/>
                  <a:gd name="T60" fmla="*/ 2081 w 4027"/>
                  <a:gd name="T61" fmla="*/ 1362 h 1823"/>
                  <a:gd name="T62" fmla="*/ 1896 w 4027"/>
                  <a:gd name="T63" fmla="*/ 1370 h 1823"/>
                  <a:gd name="T64" fmla="*/ 1697 w 4027"/>
                  <a:gd name="T65" fmla="*/ 1375 h 1823"/>
                  <a:gd name="T66" fmla="*/ 1409 w 4027"/>
                  <a:gd name="T67" fmla="*/ 1376 h 1823"/>
                  <a:gd name="T68" fmla="*/ 1283 w 4027"/>
                  <a:gd name="T69" fmla="*/ 1409 h 1823"/>
                  <a:gd name="T70" fmla="*/ 1137 w 4027"/>
                  <a:gd name="T71" fmla="*/ 1492 h 1823"/>
                  <a:gd name="T72" fmla="*/ 989 w 4027"/>
                  <a:gd name="T73" fmla="*/ 1600 h 1823"/>
                  <a:gd name="T74" fmla="*/ 860 w 4027"/>
                  <a:gd name="T75" fmla="*/ 1707 h 1823"/>
                  <a:gd name="T76" fmla="*/ 769 w 4027"/>
                  <a:gd name="T77" fmla="*/ 1790 h 1823"/>
                  <a:gd name="T78" fmla="*/ 734 w 4027"/>
                  <a:gd name="T79" fmla="*/ 1823 h 1823"/>
                  <a:gd name="T80" fmla="*/ 17 w 4027"/>
                  <a:gd name="T81" fmla="*/ 1085 h 1823"/>
                  <a:gd name="T82" fmla="*/ 84 w 4027"/>
                  <a:gd name="T83" fmla="*/ 984 h 1823"/>
                  <a:gd name="T84" fmla="*/ 192 w 4027"/>
                  <a:gd name="T85" fmla="*/ 829 h 1823"/>
                  <a:gd name="T86" fmla="*/ 327 w 4027"/>
                  <a:gd name="T87" fmla="*/ 651 h 1823"/>
                  <a:gd name="T88" fmla="*/ 477 w 4027"/>
                  <a:gd name="T89" fmla="*/ 475 h 1823"/>
                  <a:gd name="T90" fmla="*/ 629 w 4027"/>
                  <a:gd name="T91" fmla="*/ 329 h 1823"/>
                  <a:gd name="T92" fmla="*/ 770 w 4027"/>
                  <a:gd name="T93" fmla="*/ 241 h 1823"/>
                  <a:gd name="T94" fmla="*/ 997 w 4027"/>
                  <a:gd name="T95" fmla="*/ 193 h 1823"/>
                  <a:gd name="T96" fmla="*/ 1294 w 4027"/>
                  <a:gd name="T97" fmla="*/ 170 h 1823"/>
                  <a:gd name="T98" fmla="*/ 1620 w 4027"/>
                  <a:gd name="T99" fmla="*/ 148 h 1823"/>
                  <a:gd name="T100" fmla="*/ 1959 w 4027"/>
                  <a:gd name="T101" fmla="*/ 103 h 1823"/>
                  <a:gd name="T102" fmla="*/ 2227 w 4027"/>
                  <a:gd name="T103" fmla="*/ 56 h 1823"/>
                  <a:gd name="T104" fmla="*/ 2427 w 4027"/>
                  <a:gd name="T105" fmla="*/ 21 h 1823"/>
                  <a:gd name="T106" fmla="*/ 2605 w 4027"/>
                  <a:gd name="T107" fmla="*/ 2 h 18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027" h="1823">
                    <a:moveTo>
                      <a:pt x="2654" y="0"/>
                    </a:moveTo>
                    <a:lnTo>
                      <a:pt x="2680" y="2"/>
                    </a:lnTo>
                    <a:lnTo>
                      <a:pt x="2706" y="10"/>
                    </a:lnTo>
                    <a:lnTo>
                      <a:pt x="2727" y="23"/>
                    </a:lnTo>
                    <a:lnTo>
                      <a:pt x="2747" y="40"/>
                    </a:lnTo>
                    <a:lnTo>
                      <a:pt x="2762" y="61"/>
                    </a:lnTo>
                    <a:lnTo>
                      <a:pt x="2773" y="87"/>
                    </a:lnTo>
                    <a:lnTo>
                      <a:pt x="2781" y="115"/>
                    </a:lnTo>
                    <a:lnTo>
                      <a:pt x="2785" y="145"/>
                    </a:lnTo>
                    <a:lnTo>
                      <a:pt x="2785" y="179"/>
                    </a:lnTo>
                    <a:lnTo>
                      <a:pt x="2778" y="213"/>
                    </a:lnTo>
                    <a:lnTo>
                      <a:pt x="2768" y="249"/>
                    </a:lnTo>
                    <a:lnTo>
                      <a:pt x="2753" y="286"/>
                    </a:lnTo>
                    <a:lnTo>
                      <a:pt x="2733" y="323"/>
                    </a:lnTo>
                    <a:lnTo>
                      <a:pt x="2706" y="359"/>
                    </a:lnTo>
                    <a:lnTo>
                      <a:pt x="2674" y="395"/>
                    </a:lnTo>
                    <a:lnTo>
                      <a:pt x="2636" y="430"/>
                    </a:lnTo>
                    <a:lnTo>
                      <a:pt x="2591" y="463"/>
                    </a:lnTo>
                    <a:lnTo>
                      <a:pt x="2540" y="493"/>
                    </a:lnTo>
                    <a:lnTo>
                      <a:pt x="2483" y="521"/>
                    </a:lnTo>
                    <a:lnTo>
                      <a:pt x="2465" y="529"/>
                    </a:lnTo>
                    <a:lnTo>
                      <a:pt x="2440" y="538"/>
                    </a:lnTo>
                    <a:lnTo>
                      <a:pt x="2409" y="547"/>
                    </a:lnTo>
                    <a:lnTo>
                      <a:pt x="2374" y="557"/>
                    </a:lnTo>
                    <a:lnTo>
                      <a:pt x="2335" y="568"/>
                    </a:lnTo>
                    <a:lnTo>
                      <a:pt x="2293" y="580"/>
                    </a:lnTo>
                    <a:lnTo>
                      <a:pt x="2250" y="593"/>
                    </a:lnTo>
                    <a:lnTo>
                      <a:pt x="2206" y="604"/>
                    </a:lnTo>
                    <a:lnTo>
                      <a:pt x="2162" y="617"/>
                    </a:lnTo>
                    <a:lnTo>
                      <a:pt x="2119" y="630"/>
                    </a:lnTo>
                    <a:lnTo>
                      <a:pt x="2078" y="641"/>
                    </a:lnTo>
                    <a:lnTo>
                      <a:pt x="2041" y="652"/>
                    </a:lnTo>
                    <a:lnTo>
                      <a:pt x="2010" y="663"/>
                    </a:lnTo>
                    <a:lnTo>
                      <a:pt x="1982" y="673"/>
                    </a:lnTo>
                    <a:lnTo>
                      <a:pt x="1960" y="682"/>
                    </a:lnTo>
                    <a:lnTo>
                      <a:pt x="1964" y="683"/>
                    </a:lnTo>
                    <a:lnTo>
                      <a:pt x="1975" y="686"/>
                    </a:lnTo>
                    <a:lnTo>
                      <a:pt x="1993" y="688"/>
                    </a:lnTo>
                    <a:lnTo>
                      <a:pt x="2017" y="693"/>
                    </a:lnTo>
                    <a:lnTo>
                      <a:pt x="2048" y="698"/>
                    </a:lnTo>
                    <a:lnTo>
                      <a:pt x="2083" y="705"/>
                    </a:lnTo>
                    <a:lnTo>
                      <a:pt x="2124" y="711"/>
                    </a:lnTo>
                    <a:lnTo>
                      <a:pt x="2169" y="716"/>
                    </a:lnTo>
                    <a:lnTo>
                      <a:pt x="2216" y="721"/>
                    </a:lnTo>
                    <a:lnTo>
                      <a:pt x="2268" y="726"/>
                    </a:lnTo>
                    <a:lnTo>
                      <a:pt x="2323" y="730"/>
                    </a:lnTo>
                    <a:lnTo>
                      <a:pt x="2379" y="733"/>
                    </a:lnTo>
                    <a:lnTo>
                      <a:pt x="2437" y="733"/>
                    </a:lnTo>
                    <a:lnTo>
                      <a:pt x="2497" y="731"/>
                    </a:lnTo>
                    <a:lnTo>
                      <a:pt x="2557" y="729"/>
                    </a:lnTo>
                    <a:lnTo>
                      <a:pt x="2618" y="722"/>
                    </a:lnTo>
                    <a:lnTo>
                      <a:pt x="2678" y="715"/>
                    </a:lnTo>
                    <a:lnTo>
                      <a:pt x="2738" y="703"/>
                    </a:lnTo>
                    <a:lnTo>
                      <a:pt x="2796" y="689"/>
                    </a:lnTo>
                    <a:lnTo>
                      <a:pt x="2852" y="670"/>
                    </a:lnTo>
                    <a:lnTo>
                      <a:pt x="2907" y="649"/>
                    </a:lnTo>
                    <a:lnTo>
                      <a:pt x="2972" y="618"/>
                    </a:lnTo>
                    <a:lnTo>
                      <a:pt x="3037" y="585"/>
                    </a:lnTo>
                    <a:lnTo>
                      <a:pt x="3102" y="551"/>
                    </a:lnTo>
                    <a:lnTo>
                      <a:pt x="3167" y="515"/>
                    </a:lnTo>
                    <a:lnTo>
                      <a:pt x="3230" y="478"/>
                    </a:lnTo>
                    <a:lnTo>
                      <a:pt x="3294" y="442"/>
                    </a:lnTo>
                    <a:lnTo>
                      <a:pt x="3357" y="408"/>
                    </a:lnTo>
                    <a:lnTo>
                      <a:pt x="3420" y="376"/>
                    </a:lnTo>
                    <a:lnTo>
                      <a:pt x="3480" y="345"/>
                    </a:lnTo>
                    <a:lnTo>
                      <a:pt x="3539" y="319"/>
                    </a:lnTo>
                    <a:lnTo>
                      <a:pt x="3598" y="296"/>
                    </a:lnTo>
                    <a:lnTo>
                      <a:pt x="3654" y="278"/>
                    </a:lnTo>
                    <a:lnTo>
                      <a:pt x="3707" y="265"/>
                    </a:lnTo>
                    <a:lnTo>
                      <a:pt x="3760" y="259"/>
                    </a:lnTo>
                    <a:lnTo>
                      <a:pt x="3790" y="259"/>
                    </a:lnTo>
                    <a:lnTo>
                      <a:pt x="3819" y="261"/>
                    </a:lnTo>
                    <a:lnTo>
                      <a:pt x="3851" y="265"/>
                    </a:lnTo>
                    <a:lnTo>
                      <a:pt x="3881" y="273"/>
                    </a:lnTo>
                    <a:lnTo>
                      <a:pt x="3910" y="283"/>
                    </a:lnTo>
                    <a:lnTo>
                      <a:pt x="3937" y="297"/>
                    </a:lnTo>
                    <a:lnTo>
                      <a:pt x="3962" y="312"/>
                    </a:lnTo>
                    <a:lnTo>
                      <a:pt x="3984" y="331"/>
                    </a:lnTo>
                    <a:lnTo>
                      <a:pt x="4001" y="353"/>
                    </a:lnTo>
                    <a:lnTo>
                      <a:pt x="4015" y="377"/>
                    </a:lnTo>
                    <a:lnTo>
                      <a:pt x="4024" y="405"/>
                    </a:lnTo>
                    <a:lnTo>
                      <a:pt x="4027" y="436"/>
                    </a:lnTo>
                    <a:lnTo>
                      <a:pt x="4024" y="469"/>
                    </a:lnTo>
                    <a:lnTo>
                      <a:pt x="4021" y="479"/>
                    </a:lnTo>
                    <a:lnTo>
                      <a:pt x="4010" y="492"/>
                    </a:lnTo>
                    <a:lnTo>
                      <a:pt x="3996" y="510"/>
                    </a:lnTo>
                    <a:lnTo>
                      <a:pt x="3976" y="530"/>
                    </a:lnTo>
                    <a:lnTo>
                      <a:pt x="3952" y="554"/>
                    </a:lnTo>
                    <a:lnTo>
                      <a:pt x="3923" y="581"/>
                    </a:lnTo>
                    <a:lnTo>
                      <a:pt x="3889" y="610"/>
                    </a:lnTo>
                    <a:lnTo>
                      <a:pt x="3851" y="642"/>
                    </a:lnTo>
                    <a:lnTo>
                      <a:pt x="3811" y="677"/>
                    </a:lnTo>
                    <a:lnTo>
                      <a:pt x="3766" y="711"/>
                    </a:lnTo>
                    <a:lnTo>
                      <a:pt x="3718" y="748"/>
                    </a:lnTo>
                    <a:lnTo>
                      <a:pt x="3667" y="786"/>
                    </a:lnTo>
                    <a:lnTo>
                      <a:pt x="3613" y="826"/>
                    </a:lnTo>
                    <a:lnTo>
                      <a:pt x="3556" y="865"/>
                    </a:lnTo>
                    <a:lnTo>
                      <a:pt x="3497" y="905"/>
                    </a:lnTo>
                    <a:lnTo>
                      <a:pt x="3435" y="945"/>
                    </a:lnTo>
                    <a:lnTo>
                      <a:pt x="3373" y="985"/>
                    </a:lnTo>
                    <a:lnTo>
                      <a:pt x="3308" y="1024"/>
                    </a:lnTo>
                    <a:lnTo>
                      <a:pt x="3242" y="1063"/>
                    </a:lnTo>
                    <a:lnTo>
                      <a:pt x="3174" y="1100"/>
                    </a:lnTo>
                    <a:lnTo>
                      <a:pt x="3105" y="1136"/>
                    </a:lnTo>
                    <a:lnTo>
                      <a:pt x="3035" y="1171"/>
                    </a:lnTo>
                    <a:lnTo>
                      <a:pt x="2965" y="1203"/>
                    </a:lnTo>
                    <a:lnTo>
                      <a:pt x="2895" y="1233"/>
                    </a:lnTo>
                    <a:lnTo>
                      <a:pt x="2825" y="1261"/>
                    </a:lnTo>
                    <a:lnTo>
                      <a:pt x="2755" y="1287"/>
                    </a:lnTo>
                    <a:lnTo>
                      <a:pt x="2724" y="1297"/>
                    </a:lnTo>
                    <a:lnTo>
                      <a:pt x="2694" y="1306"/>
                    </a:lnTo>
                    <a:lnTo>
                      <a:pt x="2666" y="1313"/>
                    </a:lnTo>
                    <a:lnTo>
                      <a:pt x="2638" y="1320"/>
                    </a:lnTo>
                    <a:lnTo>
                      <a:pt x="2610" y="1325"/>
                    </a:lnTo>
                    <a:lnTo>
                      <a:pt x="2579" y="1330"/>
                    </a:lnTo>
                    <a:lnTo>
                      <a:pt x="2544" y="1334"/>
                    </a:lnTo>
                    <a:lnTo>
                      <a:pt x="2503" y="1338"/>
                    </a:lnTo>
                    <a:lnTo>
                      <a:pt x="2456" y="1340"/>
                    </a:lnTo>
                    <a:lnTo>
                      <a:pt x="2402" y="1344"/>
                    </a:lnTo>
                    <a:lnTo>
                      <a:pt x="2323" y="1348"/>
                    </a:lnTo>
                    <a:lnTo>
                      <a:pt x="2253" y="1352"/>
                    </a:lnTo>
                    <a:lnTo>
                      <a:pt x="2190" y="1356"/>
                    </a:lnTo>
                    <a:lnTo>
                      <a:pt x="2133" y="1358"/>
                    </a:lnTo>
                    <a:lnTo>
                      <a:pt x="2081" y="1362"/>
                    </a:lnTo>
                    <a:lnTo>
                      <a:pt x="2033" y="1364"/>
                    </a:lnTo>
                    <a:lnTo>
                      <a:pt x="1985" y="1366"/>
                    </a:lnTo>
                    <a:lnTo>
                      <a:pt x="1941" y="1368"/>
                    </a:lnTo>
                    <a:lnTo>
                      <a:pt x="1896" y="1370"/>
                    </a:lnTo>
                    <a:lnTo>
                      <a:pt x="1851" y="1372"/>
                    </a:lnTo>
                    <a:lnTo>
                      <a:pt x="1803" y="1373"/>
                    </a:lnTo>
                    <a:lnTo>
                      <a:pt x="1751" y="1373"/>
                    </a:lnTo>
                    <a:lnTo>
                      <a:pt x="1697" y="1375"/>
                    </a:lnTo>
                    <a:lnTo>
                      <a:pt x="1635" y="1375"/>
                    </a:lnTo>
                    <a:lnTo>
                      <a:pt x="1568" y="1376"/>
                    </a:lnTo>
                    <a:lnTo>
                      <a:pt x="1493" y="1376"/>
                    </a:lnTo>
                    <a:lnTo>
                      <a:pt x="1409" y="1376"/>
                    </a:lnTo>
                    <a:lnTo>
                      <a:pt x="1381" y="1378"/>
                    </a:lnTo>
                    <a:lnTo>
                      <a:pt x="1349" y="1385"/>
                    </a:lnTo>
                    <a:lnTo>
                      <a:pt x="1317" y="1395"/>
                    </a:lnTo>
                    <a:lnTo>
                      <a:pt x="1283" y="1409"/>
                    </a:lnTo>
                    <a:lnTo>
                      <a:pt x="1247" y="1426"/>
                    </a:lnTo>
                    <a:lnTo>
                      <a:pt x="1210" y="1446"/>
                    </a:lnTo>
                    <a:lnTo>
                      <a:pt x="1173" y="1468"/>
                    </a:lnTo>
                    <a:lnTo>
                      <a:pt x="1137" y="1492"/>
                    </a:lnTo>
                    <a:lnTo>
                      <a:pt x="1098" y="1517"/>
                    </a:lnTo>
                    <a:lnTo>
                      <a:pt x="1061" y="1544"/>
                    </a:lnTo>
                    <a:lnTo>
                      <a:pt x="1025" y="1572"/>
                    </a:lnTo>
                    <a:lnTo>
                      <a:pt x="989" y="1600"/>
                    </a:lnTo>
                    <a:lnTo>
                      <a:pt x="955" y="1628"/>
                    </a:lnTo>
                    <a:lnTo>
                      <a:pt x="920" y="1655"/>
                    </a:lnTo>
                    <a:lnTo>
                      <a:pt x="890" y="1682"/>
                    </a:lnTo>
                    <a:lnTo>
                      <a:pt x="860" y="1707"/>
                    </a:lnTo>
                    <a:lnTo>
                      <a:pt x="832" y="1731"/>
                    </a:lnTo>
                    <a:lnTo>
                      <a:pt x="808" y="1753"/>
                    </a:lnTo>
                    <a:lnTo>
                      <a:pt x="787" y="1773"/>
                    </a:lnTo>
                    <a:lnTo>
                      <a:pt x="769" y="1790"/>
                    </a:lnTo>
                    <a:lnTo>
                      <a:pt x="753" y="1804"/>
                    </a:lnTo>
                    <a:lnTo>
                      <a:pt x="743" y="1814"/>
                    </a:lnTo>
                    <a:lnTo>
                      <a:pt x="736" y="1822"/>
                    </a:lnTo>
                    <a:lnTo>
                      <a:pt x="734" y="1823"/>
                    </a:lnTo>
                    <a:lnTo>
                      <a:pt x="0" y="1112"/>
                    </a:lnTo>
                    <a:lnTo>
                      <a:pt x="3" y="1108"/>
                    </a:lnTo>
                    <a:lnTo>
                      <a:pt x="8" y="1100"/>
                    </a:lnTo>
                    <a:lnTo>
                      <a:pt x="17" y="1085"/>
                    </a:lnTo>
                    <a:lnTo>
                      <a:pt x="29" y="1066"/>
                    </a:lnTo>
                    <a:lnTo>
                      <a:pt x="45" y="1043"/>
                    </a:lnTo>
                    <a:lnTo>
                      <a:pt x="64" y="1015"/>
                    </a:lnTo>
                    <a:lnTo>
                      <a:pt x="84" y="984"/>
                    </a:lnTo>
                    <a:lnTo>
                      <a:pt x="108" y="949"/>
                    </a:lnTo>
                    <a:lnTo>
                      <a:pt x="134" y="911"/>
                    </a:lnTo>
                    <a:lnTo>
                      <a:pt x="162" y="872"/>
                    </a:lnTo>
                    <a:lnTo>
                      <a:pt x="192" y="829"/>
                    </a:lnTo>
                    <a:lnTo>
                      <a:pt x="224" y="786"/>
                    </a:lnTo>
                    <a:lnTo>
                      <a:pt x="257" y="742"/>
                    </a:lnTo>
                    <a:lnTo>
                      <a:pt x="291" y="696"/>
                    </a:lnTo>
                    <a:lnTo>
                      <a:pt x="327" y="651"/>
                    </a:lnTo>
                    <a:lnTo>
                      <a:pt x="364" y="605"/>
                    </a:lnTo>
                    <a:lnTo>
                      <a:pt x="401" y="561"/>
                    </a:lnTo>
                    <a:lnTo>
                      <a:pt x="439" y="517"/>
                    </a:lnTo>
                    <a:lnTo>
                      <a:pt x="477" y="475"/>
                    </a:lnTo>
                    <a:lnTo>
                      <a:pt x="515" y="435"/>
                    </a:lnTo>
                    <a:lnTo>
                      <a:pt x="554" y="396"/>
                    </a:lnTo>
                    <a:lnTo>
                      <a:pt x="592" y="362"/>
                    </a:lnTo>
                    <a:lnTo>
                      <a:pt x="629" y="329"/>
                    </a:lnTo>
                    <a:lnTo>
                      <a:pt x="666" y="301"/>
                    </a:lnTo>
                    <a:lnTo>
                      <a:pt x="701" y="277"/>
                    </a:lnTo>
                    <a:lnTo>
                      <a:pt x="736" y="256"/>
                    </a:lnTo>
                    <a:lnTo>
                      <a:pt x="770" y="241"/>
                    </a:lnTo>
                    <a:lnTo>
                      <a:pt x="817" y="226"/>
                    </a:lnTo>
                    <a:lnTo>
                      <a:pt x="872" y="213"/>
                    </a:lnTo>
                    <a:lnTo>
                      <a:pt x="932" y="202"/>
                    </a:lnTo>
                    <a:lnTo>
                      <a:pt x="997" y="193"/>
                    </a:lnTo>
                    <a:lnTo>
                      <a:pt x="1067" y="186"/>
                    </a:lnTo>
                    <a:lnTo>
                      <a:pt x="1139" y="180"/>
                    </a:lnTo>
                    <a:lnTo>
                      <a:pt x="1215" y="175"/>
                    </a:lnTo>
                    <a:lnTo>
                      <a:pt x="1294" y="170"/>
                    </a:lnTo>
                    <a:lnTo>
                      <a:pt x="1375" y="165"/>
                    </a:lnTo>
                    <a:lnTo>
                      <a:pt x="1456" y="159"/>
                    </a:lnTo>
                    <a:lnTo>
                      <a:pt x="1539" y="154"/>
                    </a:lnTo>
                    <a:lnTo>
                      <a:pt x="1620" y="148"/>
                    </a:lnTo>
                    <a:lnTo>
                      <a:pt x="1702" y="139"/>
                    </a:lnTo>
                    <a:lnTo>
                      <a:pt x="1782" y="130"/>
                    </a:lnTo>
                    <a:lnTo>
                      <a:pt x="1873" y="116"/>
                    </a:lnTo>
                    <a:lnTo>
                      <a:pt x="1959" y="103"/>
                    </a:lnTo>
                    <a:lnTo>
                      <a:pt x="2035" y="91"/>
                    </a:lnTo>
                    <a:lnTo>
                      <a:pt x="2105" y="79"/>
                    </a:lnTo>
                    <a:lnTo>
                      <a:pt x="2169" y="68"/>
                    </a:lnTo>
                    <a:lnTo>
                      <a:pt x="2227" y="56"/>
                    </a:lnTo>
                    <a:lnTo>
                      <a:pt x="2282" y="46"/>
                    </a:lnTo>
                    <a:lnTo>
                      <a:pt x="2333" y="37"/>
                    </a:lnTo>
                    <a:lnTo>
                      <a:pt x="2381" y="28"/>
                    </a:lnTo>
                    <a:lnTo>
                      <a:pt x="2427" y="21"/>
                    </a:lnTo>
                    <a:lnTo>
                      <a:pt x="2472" y="14"/>
                    </a:lnTo>
                    <a:lnTo>
                      <a:pt x="2515" y="8"/>
                    </a:lnTo>
                    <a:lnTo>
                      <a:pt x="2559" y="4"/>
                    </a:lnTo>
                    <a:lnTo>
                      <a:pt x="2605" y="2"/>
                    </a:lnTo>
                    <a:lnTo>
                      <a:pt x="26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Freeform 16">
                <a:extLst>
                  <a:ext uri="{FF2B5EF4-FFF2-40B4-BE49-F238E27FC236}">
                    <a16:creationId xmlns:a16="http://schemas.microsoft.com/office/drawing/2014/main" id="{96A7CCA8-E627-2445-B94F-8897819937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71038" y="4351338"/>
                <a:ext cx="588963" cy="592138"/>
              </a:xfrm>
              <a:custGeom>
                <a:avLst/>
                <a:gdLst>
                  <a:gd name="T0" fmla="*/ 1462 w 1482"/>
                  <a:gd name="T1" fmla="*/ 2 h 1492"/>
                  <a:gd name="T2" fmla="*/ 1479 w 1482"/>
                  <a:gd name="T3" fmla="*/ 20 h 1492"/>
                  <a:gd name="T4" fmla="*/ 1470 w 1482"/>
                  <a:gd name="T5" fmla="*/ 138 h 1492"/>
                  <a:gd name="T6" fmla="*/ 1430 w 1482"/>
                  <a:gd name="T7" fmla="*/ 344 h 1492"/>
                  <a:gd name="T8" fmla="*/ 1365 w 1482"/>
                  <a:gd name="T9" fmla="*/ 543 h 1492"/>
                  <a:gd name="T10" fmla="*/ 1277 w 1482"/>
                  <a:gd name="T11" fmla="*/ 729 h 1492"/>
                  <a:gd name="T12" fmla="*/ 1180 w 1482"/>
                  <a:gd name="T13" fmla="*/ 881 h 1492"/>
                  <a:gd name="T14" fmla="*/ 1073 w 1482"/>
                  <a:gd name="T15" fmla="*/ 1012 h 1492"/>
                  <a:gd name="T16" fmla="*/ 949 w 1482"/>
                  <a:gd name="T17" fmla="*/ 1139 h 1492"/>
                  <a:gd name="T18" fmla="*/ 815 w 1482"/>
                  <a:gd name="T19" fmla="*/ 1254 h 1492"/>
                  <a:gd name="T20" fmla="*/ 712 w 1482"/>
                  <a:gd name="T21" fmla="*/ 1328 h 1492"/>
                  <a:gd name="T22" fmla="*/ 592 w 1482"/>
                  <a:gd name="T23" fmla="*/ 1398 h 1492"/>
                  <a:gd name="T24" fmla="*/ 461 w 1482"/>
                  <a:gd name="T25" fmla="*/ 1454 h 1492"/>
                  <a:gd name="T26" fmla="*/ 322 w 1482"/>
                  <a:gd name="T27" fmla="*/ 1487 h 1492"/>
                  <a:gd name="T28" fmla="*/ 218 w 1482"/>
                  <a:gd name="T29" fmla="*/ 1491 h 1492"/>
                  <a:gd name="T30" fmla="*/ 172 w 1482"/>
                  <a:gd name="T31" fmla="*/ 1482 h 1492"/>
                  <a:gd name="T32" fmla="*/ 158 w 1482"/>
                  <a:gd name="T33" fmla="*/ 1458 h 1492"/>
                  <a:gd name="T34" fmla="*/ 216 w 1482"/>
                  <a:gd name="T35" fmla="*/ 1333 h 1492"/>
                  <a:gd name="T36" fmla="*/ 347 w 1482"/>
                  <a:gd name="T37" fmla="*/ 1106 h 1492"/>
                  <a:gd name="T38" fmla="*/ 512 w 1482"/>
                  <a:gd name="T39" fmla="*/ 878 h 1492"/>
                  <a:gd name="T40" fmla="*/ 709 w 1482"/>
                  <a:gd name="T41" fmla="*/ 651 h 1492"/>
                  <a:gd name="T42" fmla="*/ 734 w 1482"/>
                  <a:gd name="T43" fmla="*/ 602 h 1492"/>
                  <a:gd name="T44" fmla="*/ 567 w 1482"/>
                  <a:gd name="T45" fmla="*/ 742 h 1492"/>
                  <a:gd name="T46" fmla="*/ 418 w 1482"/>
                  <a:gd name="T47" fmla="*/ 893 h 1492"/>
                  <a:gd name="T48" fmla="*/ 284 w 1482"/>
                  <a:gd name="T49" fmla="*/ 1051 h 1492"/>
                  <a:gd name="T50" fmla="*/ 167 w 1482"/>
                  <a:gd name="T51" fmla="*/ 1210 h 1492"/>
                  <a:gd name="T52" fmla="*/ 67 w 1482"/>
                  <a:gd name="T53" fmla="*/ 1363 h 1492"/>
                  <a:gd name="T54" fmla="*/ 46 w 1482"/>
                  <a:gd name="T55" fmla="*/ 1377 h 1492"/>
                  <a:gd name="T56" fmla="*/ 22 w 1482"/>
                  <a:gd name="T57" fmla="*/ 1372 h 1492"/>
                  <a:gd name="T58" fmla="*/ 9 w 1482"/>
                  <a:gd name="T59" fmla="*/ 1352 h 1492"/>
                  <a:gd name="T60" fmla="*/ 0 w 1482"/>
                  <a:gd name="T61" fmla="*/ 1203 h 1492"/>
                  <a:gd name="T62" fmla="*/ 20 w 1482"/>
                  <a:gd name="T63" fmla="*/ 1051 h 1492"/>
                  <a:gd name="T64" fmla="*/ 63 w 1482"/>
                  <a:gd name="T65" fmla="*/ 898 h 1492"/>
                  <a:gd name="T66" fmla="*/ 134 w 1482"/>
                  <a:gd name="T67" fmla="*/ 746 h 1492"/>
                  <a:gd name="T68" fmla="*/ 207 w 1482"/>
                  <a:gd name="T69" fmla="*/ 625 h 1492"/>
                  <a:gd name="T70" fmla="*/ 264 w 1482"/>
                  <a:gd name="T71" fmla="*/ 548 h 1492"/>
                  <a:gd name="T72" fmla="*/ 316 w 1482"/>
                  <a:gd name="T73" fmla="*/ 484 h 1492"/>
                  <a:gd name="T74" fmla="*/ 361 w 1482"/>
                  <a:gd name="T75" fmla="*/ 436 h 1492"/>
                  <a:gd name="T76" fmla="*/ 391 w 1482"/>
                  <a:gd name="T77" fmla="*/ 404 h 1492"/>
                  <a:gd name="T78" fmla="*/ 406 w 1482"/>
                  <a:gd name="T79" fmla="*/ 389 h 1492"/>
                  <a:gd name="T80" fmla="*/ 524 w 1482"/>
                  <a:gd name="T81" fmla="*/ 291 h 1492"/>
                  <a:gd name="T82" fmla="*/ 652 w 1482"/>
                  <a:gd name="T83" fmla="*/ 211 h 1492"/>
                  <a:gd name="T84" fmla="*/ 790 w 1482"/>
                  <a:gd name="T85" fmla="*/ 146 h 1492"/>
                  <a:gd name="T86" fmla="*/ 930 w 1482"/>
                  <a:gd name="T87" fmla="*/ 96 h 1492"/>
                  <a:gd name="T88" fmla="*/ 1066 w 1482"/>
                  <a:gd name="T89" fmla="*/ 59 h 1492"/>
                  <a:gd name="T90" fmla="*/ 1194 w 1482"/>
                  <a:gd name="T91" fmla="*/ 32 h 1492"/>
                  <a:gd name="T92" fmla="*/ 1311 w 1482"/>
                  <a:gd name="T93" fmla="*/ 14 h 1492"/>
                  <a:gd name="T94" fmla="*/ 1408 w 1482"/>
                  <a:gd name="T95" fmla="*/ 3 h 14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482" h="1492">
                    <a:moveTo>
                      <a:pt x="1449" y="0"/>
                    </a:moveTo>
                    <a:lnTo>
                      <a:pt x="1462" y="2"/>
                    </a:lnTo>
                    <a:lnTo>
                      <a:pt x="1473" y="9"/>
                    </a:lnTo>
                    <a:lnTo>
                      <a:pt x="1479" y="20"/>
                    </a:lnTo>
                    <a:lnTo>
                      <a:pt x="1482" y="34"/>
                    </a:lnTo>
                    <a:lnTo>
                      <a:pt x="1470" y="138"/>
                    </a:lnTo>
                    <a:lnTo>
                      <a:pt x="1454" y="241"/>
                    </a:lnTo>
                    <a:lnTo>
                      <a:pt x="1430" y="344"/>
                    </a:lnTo>
                    <a:lnTo>
                      <a:pt x="1400" y="445"/>
                    </a:lnTo>
                    <a:lnTo>
                      <a:pt x="1365" y="543"/>
                    </a:lnTo>
                    <a:lnTo>
                      <a:pt x="1324" y="637"/>
                    </a:lnTo>
                    <a:lnTo>
                      <a:pt x="1277" y="729"/>
                    </a:lnTo>
                    <a:lnTo>
                      <a:pt x="1225" y="816"/>
                    </a:lnTo>
                    <a:lnTo>
                      <a:pt x="1180" y="881"/>
                    </a:lnTo>
                    <a:lnTo>
                      <a:pt x="1129" y="947"/>
                    </a:lnTo>
                    <a:lnTo>
                      <a:pt x="1073" y="1012"/>
                    </a:lnTo>
                    <a:lnTo>
                      <a:pt x="1012" y="1077"/>
                    </a:lnTo>
                    <a:lnTo>
                      <a:pt x="949" y="1139"/>
                    </a:lnTo>
                    <a:lnTo>
                      <a:pt x="882" y="1198"/>
                    </a:lnTo>
                    <a:lnTo>
                      <a:pt x="815" y="1254"/>
                    </a:lnTo>
                    <a:lnTo>
                      <a:pt x="765" y="1291"/>
                    </a:lnTo>
                    <a:lnTo>
                      <a:pt x="712" y="1328"/>
                    </a:lnTo>
                    <a:lnTo>
                      <a:pt x="653" y="1363"/>
                    </a:lnTo>
                    <a:lnTo>
                      <a:pt x="592" y="1398"/>
                    </a:lnTo>
                    <a:lnTo>
                      <a:pt x="527" y="1428"/>
                    </a:lnTo>
                    <a:lnTo>
                      <a:pt x="461" y="1454"/>
                    </a:lnTo>
                    <a:lnTo>
                      <a:pt x="392" y="1474"/>
                    </a:lnTo>
                    <a:lnTo>
                      <a:pt x="322" y="1487"/>
                    </a:lnTo>
                    <a:lnTo>
                      <a:pt x="251" y="1492"/>
                    </a:lnTo>
                    <a:lnTo>
                      <a:pt x="218" y="1491"/>
                    </a:lnTo>
                    <a:lnTo>
                      <a:pt x="185" y="1487"/>
                    </a:lnTo>
                    <a:lnTo>
                      <a:pt x="172" y="1482"/>
                    </a:lnTo>
                    <a:lnTo>
                      <a:pt x="162" y="1472"/>
                    </a:lnTo>
                    <a:lnTo>
                      <a:pt x="158" y="1458"/>
                    </a:lnTo>
                    <a:lnTo>
                      <a:pt x="161" y="1444"/>
                    </a:lnTo>
                    <a:lnTo>
                      <a:pt x="216" y="1333"/>
                    </a:lnTo>
                    <a:lnTo>
                      <a:pt x="277" y="1219"/>
                    </a:lnTo>
                    <a:lnTo>
                      <a:pt x="347" y="1106"/>
                    </a:lnTo>
                    <a:lnTo>
                      <a:pt x="426" y="993"/>
                    </a:lnTo>
                    <a:lnTo>
                      <a:pt x="512" y="878"/>
                    </a:lnTo>
                    <a:lnTo>
                      <a:pt x="606" y="765"/>
                    </a:lnTo>
                    <a:lnTo>
                      <a:pt x="709" y="651"/>
                    </a:lnTo>
                    <a:lnTo>
                      <a:pt x="821" y="539"/>
                    </a:lnTo>
                    <a:lnTo>
                      <a:pt x="734" y="602"/>
                    </a:lnTo>
                    <a:lnTo>
                      <a:pt x="648" y="670"/>
                    </a:lnTo>
                    <a:lnTo>
                      <a:pt x="567" y="742"/>
                    </a:lnTo>
                    <a:lnTo>
                      <a:pt x="490" y="817"/>
                    </a:lnTo>
                    <a:lnTo>
                      <a:pt x="418" y="893"/>
                    </a:lnTo>
                    <a:lnTo>
                      <a:pt x="349" y="972"/>
                    </a:lnTo>
                    <a:lnTo>
                      <a:pt x="284" y="1051"/>
                    </a:lnTo>
                    <a:lnTo>
                      <a:pt x="223" y="1132"/>
                    </a:lnTo>
                    <a:lnTo>
                      <a:pt x="167" y="1210"/>
                    </a:lnTo>
                    <a:lnTo>
                      <a:pt x="115" y="1288"/>
                    </a:lnTo>
                    <a:lnTo>
                      <a:pt x="67" y="1363"/>
                    </a:lnTo>
                    <a:lnTo>
                      <a:pt x="58" y="1372"/>
                    </a:lnTo>
                    <a:lnTo>
                      <a:pt x="46" y="1377"/>
                    </a:lnTo>
                    <a:lnTo>
                      <a:pt x="34" y="1377"/>
                    </a:lnTo>
                    <a:lnTo>
                      <a:pt x="22" y="1372"/>
                    </a:lnTo>
                    <a:lnTo>
                      <a:pt x="14" y="1363"/>
                    </a:lnTo>
                    <a:lnTo>
                      <a:pt x="9" y="1352"/>
                    </a:lnTo>
                    <a:lnTo>
                      <a:pt x="2" y="1278"/>
                    </a:lnTo>
                    <a:lnTo>
                      <a:pt x="0" y="1203"/>
                    </a:lnTo>
                    <a:lnTo>
                      <a:pt x="7" y="1128"/>
                    </a:lnTo>
                    <a:lnTo>
                      <a:pt x="20" y="1051"/>
                    </a:lnTo>
                    <a:lnTo>
                      <a:pt x="37" y="975"/>
                    </a:lnTo>
                    <a:lnTo>
                      <a:pt x="63" y="898"/>
                    </a:lnTo>
                    <a:lnTo>
                      <a:pt x="96" y="822"/>
                    </a:lnTo>
                    <a:lnTo>
                      <a:pt x="134" y="746"/>
                    </a:lnTo>
                    <a:lnTo>
                      <a:pt x="179" y="669"/>
                    </a:lnTo>
                    <a:lnTo>
                      <a:pt x="207" y="625"/>
                    </a:lnTo>
                    <a:lnTo>
                      <a:pt x="236" y="585"/>
                    </a:lnTo>
                    <a:lnTo>
                      <a:pt x="264" y="548"/>
                    </a:lnTo>
                    <a:lnTo>
                      <a:pt x="291" y="514"/>
                    </a:lnTo>
                    <a:lnTo>
                      <a:pt x="316" y="484"/>
                    </a:lnTo>
                    <a:lnTo>
                      <a:pt x="339" y="458"/>
                    </a:lnTo>
                    <a:lnTo>
                      <a:pt x="361" y="436"/>
                    </a:lnTo>
                    <a:lnTo>
                      <a:pt x="377" y="417"/>
                    </a:lnTo>
                    <a:lnTo>
                      <a:pt x="391" y="404"/>
                    </a:lnTo>
                    <a:lnTo>
                      <a:pt x="401" y="394"/>
                    </a:lnTo>
                    <a:lnTo>
                      <a:pt x="406" y="389"/>
                    </a:lnTo>
                    <a:lnTo>
                      <a:pt x="464" y="338"/>
                    </a:lnTo>
                    <a:lnTo>
                      <a:pt x="524" y="291"/>
                    </a:lnTo>
                    <a:lnTo>
                      <a:pt x="587" y="249"/>
                    </a:lnTo>
                    <a:lnTo>
                      <a:pt x="652" y="211"/>
                    </a:lnTo>
                    <a:lnTo>
                      <a:pt x="721" y="176"/>
                    </a:lnTo>
                    <a:lnTo>
                      <a:pt x="790" y="146"/>
                    </a:lnTo>
                    <a:lnTo>
                      <a:pt x="860" y="119"/>
                    </a:lnTo>
                    <a:lnTo>
                      <a:pt x="930" y="96"/>
                    </a:lnTo>
                    <a:lnTo>
                      <a:pt x="998" y="76"/>
                    </a:lnTo>
                    <a:lnTo>
                      <a:pt x="1066" y="59"/>
                    </a:lnTo>
                    <a:lnTo>
                      <a:pt x="1132" y="44"/>
                    </a:lnTo>
                    <a:lnTo>
                      <a:pt x="1194" y="32"/>
                    </a:lnTo>
                    <a:lnTo>
                      <a:pt x="1255" y="22"/>
                    </a:lnTo>
                    <a:lnTo>
                      <a:pt x="1311" y="14"/>
                    </a:lnTo>
                    <a:lnTo>
                      <a:pt x="1362" y="8"/>
                    </a:lnTo>
                    <a:lnTo>
                      <a:pt x="1408" y="3"/>
                    </a:lnTo>
                    <a:lnTo>
                      <a:pt x="1449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Freeform 17">
                <a:extLst>
                  <a:ext uri="{FF2B5EF4-FFF2-40B4-BE49-F238E27FC236}">
                    <a16:creationId xmlns:a16="http://schemas.microsoft.com/office/drawing/2014/main" id="{976B9AEF-4FA5-5F4B-AC62-704FB533A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99538" y="4552951"/>
                <a:ext cx="560388" cy="565150"/>
              </a:xfrm>
              <a:custGeom>
                <a:avLst/>
                <a:gdLst>
                  <a:gd name="T0" fmla="*/ 72 w 1411"/>
                  <a:gd name="T1" fmla="*/ 3 h 1421"/>
                  <a:gd name="T2" fmla="*/ 173 w 1411"/>
                  <a:gd name="T3" fmla="*/ 14 h 1421"/>
                  <a:gd name="T4" fmla="*/ 292 w 1411"/>
                  <a:gd name="T5" fmla="*/ 33 h 1421"/>
                  <a:gd name="T6" fmla="*/ 425 w 1411"/>
                  <a:gd name="T7" fmla="*/ 62 h 1421"/>
                  <a:gd name="T8" fmla="*/ 565 w 1411"/>
                  <a:gd name="T9" fmla="*/ 103 h 1421"/>
                  <a:gd name="T10" fmla="*/ 705 w 1411"/>
                  <a:gd name="T11" fmla="*/ 158 h 1421"/>
                  <a:gd name="T12" fmla="*/ 842 w 1411"/>
                  <a:gd name="T13" fmla="*/ 229 h 1421"/>
                  <a:gd name="T14" fmla="*/ 967 w 1411"/>
                  <a:gd name="T15" fmla="*/ 318 h 1421"/>
                  <a:gd name="T16" fmla="*/ 1029 w 1411"/>
                  <a:gd name="T17" fmla="*/ 375 h 1421"/>
                  <a:gd name="T18" fmla="*/ 1052 w 1411"/>
                  <a:gd name="T19" fmla="*/ 397 h 1421"/>
                  <a:gd name="T20" fmla="*/ 1089 w 1411"/>
                  <a:gd name="T21" fmla="*/ 435 h 1421"/>
                  <a:gd name="T22" fmla="*/ 1135 w 1411"/>
                  <a:gd name="T23" fmla="*/ 489 h 1421"/>
                  <a:gd name="T24" fmla="*/ 1187 w 1411"/>
                  <a:gd name="T25" fmla="*/ 556 h 1421"/>
                  <a:gd name="T26" fmla="*/ 1242 w 1411"/>
                  <a:gd name="T27" fmla="*/ 637 h 1421"/>
                  <a:gd name="T28" fmla="*/ 1330 w 1411"/>
                  <a:gd name="T29" fmla="*/ 801 h 1421"/>
                  <a:gd name="T30" fmla="*/ 1386 w 1411"/>
                  <a:gd name="T31" fmla="*/ 965 h 1421"/>
                  <a:gd name="T32" fmla="*/ 1411 w 1411"/>
                  <a:gd name="T33" fmla="*/ 1128 h 1421"/>
                  <a:gd name="T34" fmla="*/ 1404 w 1411"/>
                  <a:gd name="T35" fmla="*/ 1287 h 1421"/>
                  <a:gd name="T36" fmla="*/ 1391 w 1411"/>
                  <a:gd name="T37" fmla="*/ 1307 h 1421"/>
                  <a:gd name="T38" fmla="*/ 1368 w 1411"/>
                  <a:gd name="T39" fmla="*/ 1312 h 1421"/>
                  <a:gd name="T40" fmla="*/ 1349 w 1411"/>
                  <a:gd name="T41" fmla="*/ 1299 h 1421"/>
                  <a:gd name="T42" fmla="*/ 1253 w 1411"/>
                  <a:gd name="T43" fmla="*/ 1152 h 1421"/>
                  <a:gd name="T44" fmla="*/ 1141 w 1411"/>
                  <a:gd name="T45" fmla="*/ 1002 h 1421"/>
                  <a:gd name="T46" fmla="*/ 1014 w 1411"/>
                  <a:gd name="T47" fmla="*/ 851 h 1421"/>
                  <a:gd name="T48" fmla="*/ 872 w 1411"/>
                  <a:gd name="T49" fmla="*/ 707 h 1421"/>
                  <a:gd name="T50" fmla="*/ 714 w 1411"/>
                  <a:gd name="T51" fmla="*/ 573 h 1421"/>
                  <a:gd name="T52" fmla="*/ 735 w 1411"/>
                  <a:gd name="T53" fmla="*/ 620 h 1421"/>
                  <a:gd name="T54" fmla="*/ 925 w 1411"/>
                  <a:gd name="T55" fmla="*/ 837 h 1421"/>
                  <a:gd name="T56" fmla="*/ 1082 w 1411"/>
                  <a:gd name="T57" fmla="*/ 1054 h 1421"/>
                  <a:gd name="T58" fmla="*/ 1208 w 1411"/>
                  <a:gd name="T59" fmla="*/ 1270 h 1421"/>
                  <a:gd name="T60" fmla="*/ 1261 w 1411"/>
                  <a:gd name="T61" fmla="*/ 1388 h 1421"/>
                  <a:gd name="T62" fmla="*/ 1248 w 1411"/>
                  <a:gd name="T63" fmla="*/ 1412 h 1421"/>
                  <a:gd name="T64" fmla="*/ 1205 w 1411"/>
                  <a:gd name="T65" fmla="*/ 1420 h 1421"/>
                  <a:gd name="T66" fmla="*/ 1106 w 1411"/>
                  <a:gd name="T67" fmla="*/ 1416 h 1421"/>
                  <a:gd name="T68" fmla="*/ 973 w 1411"/>
                  <a:gd name="T69" fmla="*/ 1385 h 1421"/>
                  <a:gd name="T70" fmla="*/ 847 w 1411"/>
                  <a:gd name="T71" fmla="*/ 1331 h 1421"/>
                  <a:gd name="T72" fmla="*/ 734 w 1411"/>
                  <a:gd name="T73" fmla="*/ 1264 h 1421"/>
                  <a:gd name="T74" fmla="*/ 636 w 1411"/>
                  <a:gd name="T75" fmla="*/ 1194 h 1421"/>
                  <a:gd name="T76" fmla="*/ 508 w 1411"/>
                  <a:gd name="T77" fmla="*/ 1085 h 1421"/>
                  <a:gd name="T78" fmla="*/ 389 w 1411"/>
                  <a:gd name="T79" fmla="*/ 964 h 1421"/>
                  <a:gd name="T80" fmla="*/ 287 w 1411"/>
                  <a:gd name="T81" fmla="*/ 839 h 1421"/>
                  <a:gd name="T82" fmla="*/ 196 w 1411"/>
                  <a:gd name="T83" fmla="*/ 694 h 1421"/>
                  <a:gd name="T84" fmla="*/ 112 w 1411"/>
                  <a:gd name="T85" fmla="*/ 517 h 1421"/>
                  <a:gd name="T86" fmla="*/ 49 w 1411"/>
                  <a:gd name="T87" fmla="*/ 327 h 1421"/>
                  <a:gd name="T88" fmla="*/ 10 w 1411"/>
                  <a:gd name="T89" fmla="*/ 131 h 1421"/>
                  <a:gd name="T90" fmla="*/ 2 w 1411"/>
                  <a:gd name="T91" fmla="*/ 19 h 1421"/>
                  <a:gd name="T92" fmla="*/ 19 w 1411"/>
                  <a:gd name="T93" fmla="*/ 1 h 1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411" h="1421">
                    <a:moveTo>
                      <a:pt x="32" y="0"/>
                    </a:moveTo>
                    <a:lnTo>
                      <a:pt x="72" y="3"/>
                    </a:lnTo>
                    <a:lnTo>
                      <a:pt x="119" y="7"/>
                    </a:lnTo>
                    <a:lnTo>
                      <a:pt x="173" y="14"/>
                    </a:lnTo>
                    <a:lnTo>
                      <a:pt x="230" y="23"/>
                    </a:lnTo>
                    <a:lnTo>
                      <a:pt x="292" y="33"/>
                    </a:lnTo>
                    <a:lnTo>
                      <a:pt x="357" y="47"/>
                    </a:lnTo>
                    <a:lnTo>
                      <a:pt x="425" y="62"/>
                    </a:lnTo>
                    <a:lnTo>
                      <a:pt x="494" y="81"/>
                    </a:lnTo>
                    <a:lnTo>
                      <a:pt x="565" y="103"/>
                    </a:lnTo>
                    <a:lnTo>
                      <a:pt x="635" y="128"/>
                    </a:lnTo>
                    <a:lnTo>
                      <a:pt x="705" y="158"/>
                    </a:lnTo>
                    <a:lnTo>
                      <a:pt x="775" y="191"/>
                    </a:lnTo>
                    <a:lnTo>
                      <a:pt x="842" y="229"/>
                    </a:lnTo>
                    <a:lnTo>
                      <a:pt x="906" y="271"/>
                    </a:lnTo>
                    <a:lnTo>
                      <a:pt x="967" y="318"/>
                    </a:lnTo>
                    <a:lnTo>
                      <a:pt x="1024" y="370"/>
                    </a:lnTo>
                    <a:lnTo>
                      <a:pt x="1029" y="375"/>
                    </a:lnTo>
                    <a:lnTo>
                      <a:pt x="1040" y="384"/>
                    </a:lnTo>
                    <a:lnTo>
                      <a:pt x="1052" y="397"/>
                    </a:lnTo>
                    <a:lnTo>
                      <a:pt x="1069" y="415"/>
                    </a:lnTo>
                    <a:lnTo>
                      <a:pt x="1089" y="435"/>
                    </a:lnTo>
                    <a:lnTo>
                      <a:pt x="1111" y="461"/>
                    </a:lnTo>
                    <a:lnTo>
                      <a:pt x="1135" y="489"/>
                    </a:lnTo>
                    <a:lnTo>
                      <a:pt x="1160" y="521"/>
                    </a:lnTo>
                    <a:lnTo>
                      <a:pt x="1187" y="556"/>
                    </a:lnTo>
                    <a:lnTo>
                      <a:pt x="1215" y="596"/>
                    </a:lnTo>
                    <a:lnTo>
                      <a:pt x="1242" y="637"/>
                    </a:lnTo>
                    <a:lnTo>
                      <a:pt x="1290" y="718"/>
                    </a:lnTo>
                    <a:lnTo>
                      <a:pt x="1330" y="801"/>
                    </a:lnTo>
                    <a:lnTo>
                      <a:pt x="1362" y="884"/>
                    </a:lnTo>
                    <a:lnTo>
                      <a:pt x="1386" y="965"/>
                    </a:lnTo>
                    <a:lnTo>
                      <a:pt x="1402" y="1047"/>
                    </a:lnTo>
                    <a:lnTo>
                      <a:pt x="1411" y="1128"/>
                    </a:lnTo>
                    <a:lnTo>
                      <a:pt x="1411" y="1208"/>
                    </a:lnTo>
                    <a:lnTo>
                      <a:pt x="1404" y="1287"/>
                    </a:lnTo>
                    <a:lnTo>
                      <a:pt x="1398" y="1299"/>
                    </a:lnTo>
                    <a:lnTo>
                      <a:pt x="1391" y="1307"/>
                    </a:lnTo>
                    <a:lnTo>
                      <a:pt x="1379" y="1312"/>
                    </a:lnTo>
                    <a:lnTo>
                      <a:pt x="1368" y="1312"/>
                    </a:lnTo>
                    <a:lnTo>
                      <a:pt x="1358" y="1307"/>
                    </a:lnTo>
                    <a:lnTo>
                      <a:pt x="1349" y="1299"/>
                    </a:lnTo>
                    <a:lnTo>
                      <a:pt x="1303" y="1226"/>
                    </a:lnTo>
                    <a:lnTo>
                      <a:pt x="1253" y="1152"/>
                    </a:lnTo>
                    <a:lnTo>
                      <a:pt x="1200" y="1077"/>
                    </a:lnTo>
                    <a:lnTo>
                      <a:pt x="1141" y="1002"/>
                    </a:lnTo>
                    <a:lnTo>
                      <a:pt x="1080" y="926"/>
                    </a:lnTo>
                    <a:lnTo>
                      <a:pt x="1014" y="851"/>
                    </a:lnTo>
                    <a:lnTo>
                      <a:pt x="945" y="778"/>
                    </a:lnTo>
                    <a:lnTo>
                      <a:pt x="872" y="707"/>
                    </a:lnTo>
                    <a:lnTo>
                      <a:pt x="795" y="638"/>
                    </a:lnTo>
                    <a:lnTo>
                      <a:pt x="714" y="573"/>
                    </a:lnTo>
                    <a:lnTo>
                      <a:pt x="630" y="513"/>
                    </a:lnTo>
                    <a:lnTo>
                      <a:pt x="735" y="620"/>
                    </a:lnTo>
                    <a:lnTo>
                      <a:pt x="835" y="728"/>
                    </a:lnTo>
                    <a:lnTo>
                      <a:pt x="925" y="837"/>
                    </a:lnTo>
                    <a:lnTo>
                      <a:pt x="1008" y="945"/>
                    </a:lnTo>
                    <a:lnTo>
                      <a:pt x="1082" y="1054"/>
                    </a:lnTo>
                    <a:lnTo>
                      <a:pt x="1149" y="1163"/>
                    </a:lnTo>
                    <a:lnTo>
                      <a:pt x="1208" y="1270"/>
                    </a:lnTo>
                    <a:lnTo>
                      <a:pt x="1258" y="1375"/>
                    </a:lnTo>
                    <a:lnTo>
                      <a:pt x="1261" y="1388"/>
                    </a:lnTo>
                    <a:lnTo>
                      <a:pt x="1257" y="1402"/>
                    </a:lnTo>
                    <a:lnTo>
                      <a:pt x="1248" y="1412"/>
                    </a:lnTo>
                    <a:lnTo>
                      <a:pt x="1236" y="1416"/>
                    </a:lnTo>
                    <a:lnTo>
                      <a:pt x="1205" y="1420"/>
                    </a:lnTo>
                    <a:lnTo>
                      <a:pt x="1172" y="1421"/>
                    </a:lnTo>
                    <a:lnTo>
                      <a:pt x="1106" y="1416"/>
                    </a:lnTo>
                    <a:lnTo>
                      <a:pt x="1038" y="1405"/>
                    </a:lnTo>
                    <a:lnTo>
                      <a:pt x="973" y="1385"/>
                    </a:lnTo>
                    <a:lnTo>
                      <a:pt x="910" y="1360"/>
                    </a:lnTo>
                    <a:lnTo>
                      <a:pt x="847" y="1331"/>
                    </a:lnTo>
                    <a:lnTo>
                      <a:pt x="789" y="1299"/>
                    </a:lnTo>
                    <a:lnTo>
                      <a:pt x="734" y="1264"/>
                    </a:lnTo>
                    <a:lnTo>
                      <a:pt x="683" y="1229"/>
                    </a:lnTo>
                    <a:lnTo>
                      <a:pt x="636" y="1194"/>
                    </a:lnTo>
                    <a:lnTo>
                      <a:pt x="571" y="1141"/>
                    </a:lnTo>
                    <a:lnTo>
                      <a:pt x="508" y="1085"/>
                    </a:lnTo>
                    <a:lnTo>
                      <a:pt x="448" y="1025"/>
                    </a:lnTo>
                    <a:lnTo>
                      <a:pt x="389" y="964"/>
                    </a:lnTo>
                    <a:lnTo>
                      <a:pt x="336" y="901"/>
                    </a:lnTo>
                    <a:lnTo>
                      <a:pt x="287" y="839"/>
                    </a:lnTo>
                    <a:lnTo>
                      <a:pt x="245" y="777"/>
                    </a:lnTo>
                    <a:lnTo>
                      <a:pt x="196" y="694"/>
                    </a:lnTo>
                    <a:lnTo>
                      <a:pt x="151" y="607"/>
                    </a:lnTo>
                    <a:lnTo>
                      <a:pt x="112" y="517"/>
                    </a:lnTo>
                    <a:lnTo>
                      <a:pt x="77" y="423"/>
                    </a:lnTo>
                    <a:lnTo>
                      <a:pt x="49" y="327"/>
                    </a:lnTo>
                    <a:lnTo>
                      <a:pt x="26" y="229"/>
                    </a:lnTo>
                    <a:lnTo>
                      <a:pt x="10" y="131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9" y="9"/>
                    </a:lnTo>
                    <a:lnTo>
                      <a:pt x="19" y="1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Freeform 18">
                <a:extLst>
                  <a:ext uri="{FF2B5EF4-FFF2-40B4-BE49-F238E27FC236}">
                    <a16:creationId xmlns:a16="http://schemas.microsoft.com/office/drawing/2014/main" id="{15D68DE6-B78F-F744-ACBC-D7BBEE708B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97976" y="4310063"/>
                <a:ext cx="373063" cy="376238"/>
              </a:xfrm>
              <a:custGeom>
                <a:avLst/>
                <a:gdLst>
                  <a:gd name="T0" fmla="*/ 53 w 940"/>
                  <a:gd name="T1" fmla="*/ 3 h 947"/>
                  <a:gd name="T2" fmla="*/ 131 w 940"/>
                  <a:gd name="T3" fmla="*/ 13 h 947"/>
                  <a:gd name="T4" fmla="*/ 225 w 940"/>
                  <a:gd name="T5" fmla="*/ 30 h 947"/>
                  <a:gd name="T6" fmla="*/ 330 w 940"/>
                  <a:gd name="T7" fmla="*/ 55 h 947"/>
                  <a:gd name="T8" fmla="*/ 436 w 940"/>
                  <a:gd name="T9" fmla="*/ 92 h 947"/>
                  <a:gd name="T10" fmla="*/ 542 w 940"/>
                  <a:gd name="T11" fmla="*/ 142 h 947"/>
                  <a:gd name="T12" fmla="*/ 639 w 940"/>
                  <a:gd name="T13" fmla="*/ 208 h 947"/>
                  <a:gd name="T14" fmla="*/ 687 w 940"/>
                  <a:gd name="T15" fmla="*/ 251 h 947"/>
                  <a:gd name="T16" fmla="*/ 709 w 940"/>
                  <a:gd name="T17" fmla="*/ 273 h 947"/>
                  <a:gd name="T18" fmla="*/ 742 w 940"/>
                  <a:gd name="T19" fmla="*/ 310 h 947"/>
                  <a:gd name="T20" fmla="*/ 784 w 940"/>
                  <a:gd name="T21" fmla="*/ 361 h 947"/>
                  <a:gd name="T22" fmla="*/ 827 w 940"/>
                  <a:gd name="T23" fmla="*/ 426 h 947"/>
                  <a:gd name="T24" fmla="*/ 892 w 940"/>
                  <a:gd name="T25" fmla="*/ 551 h 947"/>
                  <a:gd name="T26" fmla="*/ 930 w 940"/>
                  <a:gd name="T27" fmla="*/ 675 h 947"/>
                  <a:gd name="T28" fmla="*/ 940 w 940"/>
                  <a:gd name="T29" fmla="*/ 798 h 947"/>
                  <a:gd name="T30" fmla="*/ 933 w 940"/>
                  <a:gd name="T31" fmla="*/ 864 h 947"/>
                  <a:gd name="T32" fmla="*/ 925 w 940"/>
                  <a:gd name="T33" fmla="*/ 873 h 947"/>
                  <a:gd name="T34" fmla="*/ 911 w 940"/>
                  <a:gd name="T35" fmla="*/ 874 h 947"/>
                  <a:gd name="T36" fmla="*/ 898 w 940"/>
                  <a:gd name="T37" fmla="*/ 865 h 947"/>
                  <a:gd name="T38" fmla="*/ 820 w 940"/>
                  <a:gd name="T39" fmla="*/ 747 h 947"/>
                  <a:gd name="T40" fmla="*/ 724 w 940"/>
                  <a:gd name="T41" fmla="*/ 623 h 947"/>
                  <a:gd name="T42" fmla="*/ 613 w 940"/>
                  <a:gd name="T43" fmla="*/ 503 h 947"/>
                  <a:gd name="T44" fmla="*/ 487 w 940"/>
                  <a:gd name="T45" fmla="*/ 393 h 947"/>
                  <a:gd name="T46" fmla="*/ 500 w 940"/>
                  <a:gd name="T47" fmla="*/ 424 h 947"/>
                  <a:gd name="T48" fmla="*/ 640 w 940"/>
                  <a:gd name="T49" fmla="*/ 589 h 947"/>
                  <a:gd name="T50" fmla="*/ 753 w 940"/>
                  <a:gd name="T51" fmla="*/ 754 h 947"/>
                  <a:gd name="T52" fmla="*/ 839 w 940"/>
                  <a:gd name="T53" fmla="*/ 917 h 947"/>
                  <a:gd name="T54" fmla="*/ 840 w 940"/>
                  <a:gd name="T55" fmla="*/ 929 h 947"/>
                  <a:gd name="T56" fmla="*/ 835 w 940"/>
                  <a:gd name="T57" fmla="*/ 938 h 947"/>
                  <a:gd name="T58" fmla="*/ 828 w 940"/>
                  <a:gd name="T59" fmla="*/ 943 h 947"/>
                  <a:gd name="T60" fmla="*/ 781 w 940"/>
                  <a:gd name="T61" fmla="*/ 947 h 947"/>
                  <a:gd name="T62" fmla="*/ 667 w 940"/>
                  <a:gd name="T63" fmla="*/ 929 h 947"/>
                  <a:gd name="T64" fmla="*/ 560 w 940"/>
                  <a:gd name="T65" fmla="*/ 884 h 947"/>
                  <a:gd name="T66" fmla="*/ 464 w 940"/>
                  <a:gd name="T67" fmla="*/ 826 h 947"/>
                  <a:gd name="T68" fmla="*/ 374 w 940"/>
                  <a:gd name="T69" fmla="*/ 756 h 947"/>
                  <a:gd name="T70" fmla="*/ 279 w 940"/>
                  <a:gd name="T71" fmla="*/ 664 h 947"/>
                  <a:gd name="T72" fmla="*/ 197 w 940"/>
                  <a:gd name="T73" fmla="*/ 567 h 947"/>
                  <a:gd name="T74" fmla="*/ 126 w 940"/>
                  <a:gd name="T75" fmla="*/ 455 h 947"/>
                  <a:gd name="T76" fmla="*/ 65 w 940"/>
                  <a:gd name="T77" fmla="*/ 319 h 947"/>
                  <a:gd name="T78" fmla="*/ 22 w 940"/>
                  <a:gd name="T79" fmla="*/ 172 h 947"/>
                  <a:gd name="T80" fmla="*/ 0 w 940"/>
                  <a:gd name="T81" fmla="*/ 22 h 947"/>
                  <a:gd name="T82" fmla="*/ 2 w 940"/>
                  <a:gd name="T83" fmla="*/ 10 h 947"/>
                  <a:gd name="T84" fmla="*/ 10 w 940"/>
                  <a:gd name="T85" fmla="*/ 3 h 947"/>
                  <a:gd name="T86" fmla="*/ 22 w 940"/>
                  <a:gd name="T87" fmla="*/ 0 h 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40" h="947">
                    <a:moveTo>
                      <a:pt x="22" y="0"/>
                    </a:moveTo>
                    <a:lnTo>
                      <a:pt x="53" y="3"/>
                    </a:lnTo>
                    <a:lnTo>
                      <a:pt x="90" y="7"/>
                    </a:lnTo>
                    <a:lnTo>
                      <a:pt x="131" y="13"/>
                    </a:lnTo>
                    <a:lnTo>
                      <a:pt x="177" y="19"/>
                    </a:lnTo>
                    <a:lnTo>
                      <a:pt x="225" y="30"/>
                    </a:lnTo>
                    <a:lnTo>
                      <a:pt x="276" y="41"/>
                    </a:lnTo>
                    <a:lnTo>
                      <a:pt x="330" y="55"/>
                    </a:lnTo>
                    <a:lnTo>
                      <a:pt x="383" y="72"/>
                    </a:lnTo>
                    <a:lnTo>
                      <a:pt x="436" y="92"/>
                    </a:lnTo>
                    <a:lnTo>
                      <a:pt x="490" y="115"/>
                    </a:lnTo>
                    <a:lnTo>
                      <a:pt x="542" y="142"/>
                    </a:lnTo>
                    <a:lnTo>
                      <a:pt x="592" y="174"/>
                    </a:lnTo>
                    <a:lnTo>
                      <a:pt x="639" y="208"/>
                    </a:lnTo>
                    <a:lnTo>
                      <a:pt x="682" y="247"/>
                    </a:lnTo>
                    <a:lnTo>
                      <a:pt x="687" y="251"/>
                    </a:lnTo>
                    <a:lnTo>
                      <a:pt x="696" y="260"/>
                    </a:lnTo>
                    <a:lnTo>
                      <a:pt x="709" y="273"/>
                    </a:lnTo>
                    <a:lnTo>
                      <a:pt x="724" y="289"/>
                    </a:lnTo>
                    <a:lnTo>
                      <a:pt x="742" y="310"/>
                    </a:lnTo>
                    <a:lnTo>
                      <a:pt x="762" y="334"/>
                    </a:lnTo>
                    <a:lnTo>
                      <a:pt x="784" y="361"/>
                    </a:lnTo>
                    <a:lnTo>
                      <a:pt x="806" y="391"/>
                    </a:lnTo>
                    <a:lnTo>
                      <a:pt x="827" y="426"/>
                    </a:lnTo>
                    <a:lnTo>
                      <a:pt x="864" y="487"/>
                    </a:lnTo>
                    <a:lnTo>
                      <a:pt x="892" y="551"/>
                    </a:lnTo>
                    <a:lnTo>
                      <a:pt x="915" y="613"/>
                    </a:lnTo>
                    <a:lnTo>
                      <a:pt x="930" y="675"/>
                    </a:lnTo>
                    <a:lnTo>
                      <a:pt x="939" y="736"/>
                    </a:lnTo>
                    <a:lnTo>
                      <a:pt x="940" y="798"/>
                    </a:lnTo>
                    <a:lnTo>
                      <a:pt x="935" y="859"/>
                    </a:lnTo>
                    <a:lnTo>
                      <a:pt x="933" y="864"/>
                    </a:lnTo>
                    <a:lnTo>
                      <a:pt x="929" y="869"/>
                    </a:lnTo>
                    <a:lnTo>
                      <a:pt x="925" y="873"/>
                    </a:lnTo>
                    <a:lnTo>
                      <a:pt x="919" y="874"/>
                    </a:lnTo>
                    <a:lnTo>
                      <a:pt x="911" y="874"/>
                    </a:lnTo>
                    <a:lnTo>
                      <a:pt x="905" y="872"/>
                    </a:lnTo>
                    <a:lnTo>
                      <a:pt x="898" y="865"/>
                    </a:lnTo>
                    <a:lnTo>
                      <a:pt x="862" y="807"/>
                    </a:lnTo>
                    <a:lnTo>
                      <a:pt x="820" y="747"/>
                    </a:lnTo>
                    <a:lnTo>
                      <a:pt x="774" y="686"/>
                    </a:lnTo>
                    <a:lnTo>
                      <a:pt x="724" y="623"/>
                    </a:lnTo>
                    <a:lnTo>
                      <a:pt x="671" y="562"/>
                    </a:lnTo>
                    <a:lnTo>
                      <a:pt x="613" y="503"/>
                    </a:lnTo>
                    <a:lnTo>
                      <a:pt x="552" y="446"/>
                    </a:lnTo>
                    <a:lnTo>
                      <a:pt x="487" y="393"/>
                    </a:lnTo>
                    <a:lnTo>
                      <a:pt x="420" y="343"/>
                    </a:lnTo>
                    <a:lnTo>
                      <a:pt x="500" y="424"/>
                    </a:lnTo>
                    <a:lnTo>
                      <a:pt x="574" y="506"/>
                    </a:lnTo>
                    <a:lnTo>
                      <a:pt x="640" y="589"/>
                    </a:lnTo>
                    <a:lnTo>
                      <a:pt x="700" y="672"/>
                    </a:lnTo>
                    <a:lnTo>
                      <a:pt x="753" y="754"/>
                    </a:lnTo>
                    <a:lnTo>
                      <a:pt x="799" y="836"/>
                    </a:lnTo>
                    <a:lnTo>
                      <a:pt x="839" y="917"/>
                    </a:lnTo>
                    <a:lnTo>
                      <a:pt x="840" y="922"/>
                    </a:lnTo>
                    <a:lnTo>
                      <a:pt x="840" y="929"/>
                    </a:lnTo>
                    <a:lnTo>
                      <a:pt x="837" y="934"/>
                    </a:lnTo>
                    <a:lnTo>
                      <a:pt x="835" y="938"/>
                    </a:lnTo>
                    <a:lnTo>
                      <a:pt x="832" y="942"/>
                    </a:lnTo>
                    <a:lnTo>
                      <a:pt x="828" y="943"/>
                    </a:lnTo>
                    <a:lnTo>
                      <a:pt x="823" y="944"/>
                    </a:lnTo>
                    <a:lnTo>
                      <a:pt x="781" y="947"/>
                    </a:lnTo>
                    <a:lnTo>
                      <a:pt x="724" y="943"/>
                    </a:lnTo>
                    <a:lnTo>
                      <a:pt x="667" y="929"/>
                    </a:lnTo>
                    <a:lnTo>
                      <a:pt x="612" y="910"/>
                    </a:lnTo>
                    <a:lnTo>
                      <a:pt x="560" y="884"/>
                    </a:lnTo>
                    <a:lnTo>
                      <a:pt x="510" y="856"/>
                    </a:lnTo>
                    <a:lnTo>
                      <a:pt x="464" y="826"/>
                    </a:lnTo>
                    <a:lnTo>
                      <a:pt x="424" y="796"/>
                    </a:lnTo>
                    <a:lnTo>
                      <a:pt x="374" y="756"/>
                    </a:lnTo>
                    <a:lnTo>
                      <a:pt x="324" y="711"/>
                    </a:lnTo>
                    <a:lnTo>
                      <a:pt x="279" y="664"/>
                    </a:lnTo>
                    <a:lnTo>
                      <a:pt x="235" y="615"/>
                    </a:lnTo>
                    <a:lnTo>
                      <a:pt x="197" y="567"/>
                    </a:lnTo>
                    <a:lnTo>
                      <a:pt x="163" y="519"/>
                    </a:lnTo>
                    <a:lnTo>
                      <a:pt x="126" y="455"/>
                    </a:lnTo>
                    <a:lnTo>
                      <a:pt x="93" y="389"/>
                    </a:lnTo>
                    <a:lnTo>
                      <a:pt x="65" y="319"/>
                    </a:lnTo>
                    <a:lnTo>
                      <a:pt x="41" y="246"/>
                    </a:lnTo>
                    <a:lnTo>
                      <a:pt x="22" y="172"/>
                    </a:lnTo>
                    <a:lnTo>
                      <a:pt x="9" y="97"/>
                    </a:lnTo>
                    <a:lnTo>
                      <a:pt x="0" y="22"/>
                    </a:lnTo>
                    <a:lnTo>
                      <a:pt x="1" y="16"/>
                    </a:lnTo>
                    <a:lnTo>
                      <a:pt x="2" y="10"/>
                    </a:lnTo>
                    <a:lnTo>
                      <a:pt x="6" y="7"/>
                    </a:lnTo>
                    <a:lnTo>
                      <a:pt x="10" y="3"/>
                    </a:lnTo>
                    <a:lnTo>
                      <a:pt x="15" y="2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222A89B-BD89-5E4F-8513-FB7CE93B3B5F}"/>
                </a:ext>
              </a:extLst>
            </p:cNvPr>
            <p:cNvGrpSpPr/>
            <p:nvPr/>
          </p:nvGrpSpPr>
          <p:grpSpPr>
            <a:xfrm>
              <a:off x="6951990" y="4578927"/>
              <a:ext cx="617629" cy="678679"/>
              <a:chOff x="6502400" y="4597401"/>
              <a:chExt cx="963613" cy="1058862"/>
            </a:xfrm>
            <a:solidFill>
              <a:srgbClr val="0070C0">
                <a:lumMod val="75000"/>
              </a:srgbClr>
            </a:solidFill>
          </p:grpSpPr>
          <p:sp>
            <p:nvSpPr>
              <p:cNvPr id="73" name="Freeform 23">
                <a:extLst>
                  <a:ext uri="{FF2B5EF4-FFF2-40B4-BE49-F238E27FC236}">
                    <a16:creationId xmlns:a16="http://schemas.microsoft.com/office/drawing/2014/main" id="{A72F4BB4-B849-554A-9266-88A17AF4D7E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59563" y="4760913"/>
                <a:ext cx="649288" cy="895350"/>
              </a:xfrm>
              <a:custGeom>
                <a:avLst/>
                <a:gdLst>
                  <a:gd name="T0" fmla="*/ 756 w 2043"/>
                  <a:gd name="T1" fmla="*/ 302 h 2823"/>
                  <a:gd name="T2" fmla="*/ 482 w 2043"/>
                  <a:gd name="T3" fmla="*/ 470 h 2823"/>
                  <a:gd name="T4" fmla="*/ 306 w 2043"/>
                  <a:gd name="T5" fmla="*/ 729 h 2823"/>
                  <a:gd name="T6" fmla="*/ 261 w 2043"/>
                  <a:gd name="T7" fmla="*/ 1043 h 2823"/>
                  <a:gd name="T8" fmla="*/ 316 w 2043"/>
                  <a:gd name="T9" fmla="*/ 1294 h 2823"/>
                  <a:gd name="T10" fmla="*/ 417 w 2043"/>
                  <a:gd name="T11" fmla="*/ 1484 h 2823"/>
                  <a:gd name="T12" fmla="*/ 534 w 2043"/>
                  <a:gd name="T13" fmla="*/ 1660 h 2823"/>
                  <a:gd name="T14" fmla="*/ 607 w 2043"/>
                  <a:gd name="T15" fmla="*/ 1858 h 2823"/>
                  <a:gd name="T16" fmla="*/ 651 w 2043"/>
                  <a:gd name="T17" fmla="*/ 1995 h 2823"/>
                  <a:gd name="T18" fmla="*/ 1355 w 2043"/>
                  <a:gd name="T19" fmla="*/ 2028 h 2823"/>
                  <a:gd name="T20" fmla="*/ 1431 w 2043"/>
                  <a:gd name="T21" fmla="*/ 1929 h 2823"/>
                  <a:gd name="T22" fmla="*/ 1470 w 2043"/>
                  <a:gd name="T23" fmla="*/ 1736 h 2823"/>
                  <a:gd name="T24" fmla="*/ 1581 w 2043"/>
                  <a:gd name="T25" fmla="*/ 1551 h 2823"/>
                  <a:gd name="T26" fmla="*/ 1690 w 2043"/>
                  <a:gd name="T27" fmla="*/ 1376 h 2823"/>
                  <a:gd name="T28" fmla="*/ 1769 w 2043"/>
                  <a:gd name="T29" fmla="*/ 1153 h 2823"/>
                  <a:gd name="T30" fmla="*/ 1773 w 2043"/>
                  <a:gd name="T31" fmla="*/ 852 h 2823"/>
                  <a:gd name="T32" fmla="*/ 1645 w 2043"/>
                  <a:gd name="T33" fmla="*/ 564 h 2823"/>
                  <a:gd name="T34" fmla="*/ 1407 w 2043"/>
                  <a:gd name="T35" fmla="*/ 356 h 2823"/>
                  <a:gd name="T36" fmla="*/ 1091 w 2043"/>
                  <a:gd name="T37" fmla="*/ 260 h 2823"/>
                  <a:gd name="T38" fmla="*/ 1266 w 2043"/>
                  <a:gd name="T39" fmla="*/ 30 h 2823"/>
                  <a:gd name="T40" fmla="*/ 1624 w 2043"/>
                  <a:gd name="T41" fmla="*/ 190 h 2823"/>
                  <a:gd name="T42" fmla="*/ 1890 w 2043"/>
                  <a:gd name="T43" fmla="*/ 465 h 2823"/>
                  <a:gd name="T44" fmla="*/ 2030 w 2043"/>
                  <a:gd name="T45" fmla="*/ 822 h 2823"/>
                  <a:gd name="T46" fmla="*/ 2027 w 2043"/>
                  <a:gd name="T47" fmla="*/ 1176 h 2823"/>
                  <a:gd name="T48" fmla="*/ 1948 w 2043"/>
                  <a:gd name="T49" fmla="*/ 1436 h 2823"/>
                  <a:gd name="T50" fmla="*/ 1839 w 2043"/>
                  <a:gd name="T51" fmla="*/ 1631 h 2823"/>
                  <a:gd name="T52" fmla="*/ 1727 w 2043"/>
                  <a:gd name="T53" fmla="*/ 1800 h 2823"/>
                  <a:gd name="T54" fmla="*/ 1689 w 2043"/>
                  <a:gd name="T55" fmla="*/ 1951 h 2823"/>
                  <a:gd name="T56" fmla="*/ 1583 w 2043"/>
                  <a:gd name="T57" fmla="*/ 2168 h 2823"/>
                  <a:gd name="T58" fmla="*/ 1498 w 2043"/>
                  <a:gd name="T59" fmla="*/ 2313 h 2823"/>
                  <a:gd name="T60" fmla="*/ 1490 w 2043"/>
                  <a:gd name="T61" fmla="*/ 2450 h 2823"/>
                  <a:gd name="T62" fmla="*/ 1487 w 2043"/>
                  <a:gd name="T63" fmla="*/ 2513 h 2823"/>
                  <a:gd name="T64" fmla="*/ 1456 w 2043"/>
                  <a:gd name="T65" fmla="*/ 2596 h 2823"/>
                  <a:gd name="T66" fmla="*/ 1350 w 2043"/>
                  <a:gd name="T67" fmla="*/ 2689 h 2823"/>
                  <a:gd name="T68" fmla="*/ 1193 w 2043"/>
                  <a:gd name="T69" fmla="*/ 2802 h 2823"/>
                  <a:gd name="T70" fmla="*/ 897 w 2043"/>
                  <a:gd name="T71" fmla="*/ 2821 h 2823"/>
                  <a:gd name="T72" fmla="*/ 767 w 2043"/>
                  <a:gd name="T73" fmla="*/ 2720 h 2823"/>
                  <a:gd name="T74" fmla="*/ 611 w 2043"/>
                  <a:gd name="T75" fmla="*/ 2628 h 2823"/>
                  <a:gd name="T76" fmla="*/ 559 w 2043"/>
                  <a:gd name="T77" fmla="*/ 2530 h 2823"/>
                  <a:gd name="T78" fmla="*/ 555 w 2043"/>
                  <a:gd name="T79" fmla="*/ 2486 h 2823"/>
                  <a:gd name="T80" fmla="*/ 549 w 2043"/>
                  <a:gd name="T81" fmla="*/ 2370 h 2823"/>
                  <a:gd name="T82" fmla="*/ 541 w 2043"/>
                  <a:gd name="T83" fmla="*/ 2240 h 2823"/>
                  <a:gd name="T84" fmla="*/ 379 w 2043"/>
                  <a:gd name="T85" fmla="*/ 2042 h 2823"/>
                  <a:gd name="T86" fmla="*/ 342 w 2043"/>
                  <a:gd name="T87" fmla="*/ 1854 h 2823"/>
                  <a:gd name="T88" fmla="*/ 249 w 2043"/>
                  <a:gd name="T89" fmla="*/ 1696 h 2823"/>
                  <a:gd name="T90" fmla="*/ 138 w 2043"/>
                  <a:gd name="T91" fmla="*/ 1521 h 2823"/>
                  <a:gd name="T92" fmla="*/ 41 w 2043"/>
                  <a:gd name="T93" fmla="*/ 1289 h 2823"/>
                  <a:gd name="T94" fmla="*/ 0 w 2043"/>
                  <a:gd name="T95" fmla="*/ 982 h 2823"/>
                  <a:gd name="T96" fmla="*/ 80 w 2043"/>
                  <a:gd name="T97" fmla="*/ 600 h 2823"/>
                  <a:gd name="T98" fmla="*/ 300 w 2043"/>
                  <a:gd name="T99" fmla="*/ 289 h 2823"/>
                  <a:gd name="T100" fmla="*/ 625 w 2043"/>
                  <a:gd name="T101" fmla="*/ 78 h 2823"/>
                  <a:gd name="T102" fmla="*/ 1022 w 2043"/>
                  <a:gd name="T103" fmla="*/ 0 h 28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043" h="2823">
                    <a:moveTo>
                      <a:pt x="1022" y="257"/>
                    </a:moveTo>
                    <a:lnTo>
                      <a:pt x="952" y="260"/>
                    </a:lnTo>
                    <a:lnTo>
                      <a:pt x="884" y="269"/>
                    </a:lnTo>
                    <a:lnTo>
                      <a:pt x="819" y="283"/>
                    </a:lnTo>
                    <a:lnTo>
                      <a:pt x="756" y="302"/>
                    </a:lnTo>
                    <a:lnTo>
                      <a:pt x="694" y="327"/>
                    </a:lnTo>
                    <a:lnTo>
                      <a:pt x="636" y="357"/>
                    </a:lnTo>
                    <a:lnTo>
                      <a:pt x="582" y="390"/>
                    </a:lnTo>
                    <a:lnTo>
                      <a:pt x="531" y="428"/>
                    </a:lnTo>
                    <a:lnTo>
                      <a:pt x="482" y="470"/>
                    </a:lnTo>
                    <a:lnTo>
                      <a:pt x="438" y="515"/>
                    </a:lnTo>
                    <a:lnTo>
                      <a:pt x="399" y="564"/>
                    </a:lnTo>
                    <a:lnTo>
                      <a:pt x="363" y="617"/>
                    </a:lnTo>
                    <a:lnTo>
                      <a:pt x="332" y="671"/>
                    </a:lnTo>
                    <a:lnTo>
                      <a:pt x="306" y="729"/>
                    </a:lnTo>
                    <a:lnTo>
                      <a:pt x="286" y="790"/>
                    </a:lnTo>
                    <a:lnTo>
                      <a:pt x="271" y="852"/>
                    </a:lnTo>
                    <a:lnTo>
                      <a:pt x="262" y="916"/>
                    </a:lnTo>
                    <a:lnTo>
                      <a:pt x="259" y="982"/>
                    </a:lnTo>
                    <a:lnTo>
                      <a:pt x="261" y="1043"/>
                    </a:lnTo>
                    <a:lnTo>
                      <a:pt x="266" y="1099"/>
                    </a:lnTo>
                    <a:lnTo>
                      <a:pt x="274" y="1153"/>
                    </a:lnTo>
                    <a:lnTo>
                      <a:pt x="286" y="1203"/>
                    </a:lnTo>
                    <a:lnTo>
                      <a:pt x="300" y="1250"/>
                    </a:lnTo>
                    <a:lnTo>
                      <a:pt x="316" y="1294"/>
                    </a:lnTo>
                    <a:lnTo>
                      <a:pt x="334" y="1336"/>
                    </a:lnTo>
                    <a:lnTo>
                      <a:pt x="354" y="1376"/>
                    </a:lnTo>
                    <a:lnTo>
                      <a:pt x="374" y="1414"/>
                    </a:lnTo>
                    <a:lnTo>
                      <a:pt x="396" y="1449"/>
                    </a:lnTo>
                    <a:lnTo>
                      <a:pt x="417" y="1484"/>
                    </a:lnTo>
                    <a:lnTo>
                      <a:pt x="440" y="1518"/>
                    </a:lnTo>
                    <a:lnTo>
                      <a:pt x="461" y="1550"/>
                    </a:lnTo>
                    <a:lnTo>
                      <a:pt x="487" y="1587"/>
                    </a:lnTo>
                    <a:lnTo>
                      <a:pt x="511" y="1623"/>
                    </a:lnTo>
                    <a:lnTo>
                      <a:pt x="534" y="1660"/>
                    </a:lnTo>
                    <a:lnTo>
                      <a:pt x="555" y="1697"/>
                    </a:lnTo>
                    <a:lnTo>
                      <a:pt x="573" y="1736"/>
                    </a:lnTo>
                    <a:lnTo>
                      <a:pt x="588" y="1774"/>
                    </a:lnTo>
                    <a:lnTo>
                      <a:pt x="599" y="1815"/>
                    </a:lnTo>
                    <a:lnTo>
                      <a:pt x="607" y="1858"/>
                    </a:lnTo>
                    <a:lnTo>
                      <a:pt x="609" y="1903"/>
                    </a:lnTo>
                    <a:lnTo>
                      <a:pt x="612" y="1929"/>
                    </a:lnTo>
                    <a:lnTo>
                      <a:pt x="622" y="1953"/>
                    </a:lnTo>
                    <a:lnTo>
                      <a:pt x="634" y="1975"/>
                    </a:lnTo>
                    <a:lnTo>
                      <a:pt x="651" y="1995"/>
                    </a:lnTo>
                    <a:lnTo>
                      <a:pt x="669" y="2012"/>
                    </a:lnTo>
                    <a:lnTo>
                      <a:pt x="688" y="2028"/>
                    </a:lnTo>
                    <a:lnTo>
                      <a:pt x="706" y="2042"/>
                    </a:lnTo>
                    <a:lnTo>
                      <a:pt x="1337" y="2042"/>
                    </a:lnTo>
                    <a:lnTo>
                      <a:pt x="1355" y="2028"/>
                    </a:lnTo>
                    <a:lnTo>
                      <a:pt x="1374" y="2012"/>
                    </a:lnTo>
                    <a:lnTo>
                      <a:pt x="1393" y="1995"/>
                    </a:lnTo>
                    <a:lnTo>
                      <a:pt x="1409" y="1975"/>
                    </a:lnTo>
                    <a:lnTo>
                      <a:pt x="1422" y="1953"/>
                    </a:lnTo>
                    <a:lnTo>
                      <a:pt x="1431" y="1929"/>
                    </a:lnTo>
                    <a:lnTo>
                      <a:pt x="1434" y="1903"/>
                    </a:lnTo>
                    <a:lnTo>
                      <a:pt x="1436" y="1858"/>
                    </a:lnTo>
                    <a:lnTo>
                      <a:pt x="1444" y="1815"/>
                    </a:lnTo>
                    <a:lnTo>
                      <a:pt x="1455" y="1774"/>
                    </a:lnTo>
                    <a:lnTo>
                      <a:pt x="1470" y="1736"/>
                    </a:lnTo>
                    <a:lnTo>
                      <a:pt x="1488" y="1698"/>
                    </a:lnTo>
                    <a:lnTo>
                      <a:pt x="1509" y="1660"/>
                    </a:lnTo>
                    <a:lnTo>
                      <a:pt x="1531" y="1623"/>
                    </a:lnTo>
                    <a:lnTo>
                      <a:pt x="1556" y="1588"/>
                    </a:lnTo>
                    <a:lnTo>
                      <a:pt x="1581" y="1551"/>
                    </a:lnTo>
                    <a:lnTo>
                      <a:pt x="1603" y="1519"/>
                    </a:lnTo>
                    <a:lnTo>
                      <a:pt x="1625" y="1485"/>
                    </a:lnTo>
                    <a:lnTo>
                      <a:pt x="1647" y="1450"/>
                    </a:lnTo>
                    <a:lnTo>
                      <a:pt x="1670" y="1414"/>
                    </a:lnTo>
                    <a:lnTo>
                      <a:pt x="1690" y="1376"/>
                    </a:lnTo>
                    <a:lnTo>
                      <a:pt x="1710" y="1336"/>
                    </a:lnTo>
                    <a:lnTo>
                      <a:pt x="1728" y="1294"/>
                    </a:lnTo>
                    <a:lnTo>
                      <a:pt x="1744" y="1250"/>
                    </a:lnTo>
                    <a:lnTo>
                      <a:pt x="1757" y="1203"/>
                    </a:lnTo>
                    <a:lnTo>
                      <a:pt x="1769" y="1153"/>
                    </a:lnTo>
                    <a:lnTo>
                      <a:pt x="1777" y="1099"/>
                    </a:lnTo>
                    <a:lnTo>
                      <a:pt x="1783" y="1043"/>
                    </a:lnTo>
                    <a:lnTo>
                      <a:pt x="1785" y="982"/>
                    </a:lnTo>
                    <a:lnTo>
                      <a:pt x="1782" y="916"/>
                    </a:lnTo>
                    <a:lnTo>
                      <a:pt x="1773" y="852"/>
                    </a:lnTo>
                    <a:lnTo>
                      <a:pt x="1757" y="789"/>
                    </a:lnTo>
                    <a:lnTo>
                      <a:pt x="1737" y="729"/>
                    </a:lnTo>
                    <a:lnTo>
                      <a:pt x="1712" y="671"/>
                    </a:lnTo>
                    <a:lnTo>
                      <a:pt x="1680" y="616"/>
                    </a:lnTo>
                    <a:lnTo>
                      <a:pt x="1645" y="564"/>
                    </a:lnTo>
                    <a:lnTo>
                      <a:pt x="1605" y="515"/>
                    </a:lnTo>
                    <a:lnTo>
                      <a:pt x="1561" y="470"/>
                    </a:lnTo>
                    <a:lnTo>
                      <a:pt x="1513" y="428"/>
                    </a:lnTo>
                    <a:lnTo>
                      <a:pt x="1462" y="389"/>
                    </a:lnTo>
                    <a:lnTo>
                      <a:pt x="1407" y="356"/>
                    </a:lnTo>
                    <a:lnTo>
                      <a:pt x="1349" y="327"/>
                    </a:lnTo>
                    <a:lnTo>
                      <a:pt x="1288" y="302"/>
                    </a:lnTo>
                    <a:lnTo>
                      <a:pt x="1224" y="283"/>
                    </a:lnTo>
                    <a:lnTo>
                      <a:pt x="1159" y="269"/>
                    </a:lnTo>
                    <a:lnTo>
                      <a:pt x="1091" y="260"/>
                    </a:lnTo>
                    <a:lnTo>
                      <a:pt x="1022" y="257"/>
                    </a:lnTo>
                    <a:close/>
                    <a:moveTo>
                      <a:pt x="1022" y="0"/>
                    </a:moveTo>
                    <a:lnTo>
                      <a:pt x="1105" y="4"/>
                    </a:lnTo>
                    <a:lnTo>
                      <a:pt x="1187" y="14"/>
                    </a:lnTo>
                    <a:lnTo>
                      <a:pt x="1266" y="30"/>
                    </a:lnTo>
                    <a:lnTo>
                      <a:pt x="1345" y="51"/>
                    </a:lnTo>
                    <a:lnTo>
                      <a:pt x="1418" y="78"/>
                    </a:lnTo>
                    <a:lnTo>
                      <a:pt x="1490" y="110"/>
                    </a:lnTo>
                    <a:lnTo>
                      <a:pt x="1559" y="148"/>
                    </a:lnTo>
                    <a:lnTo>
                      <a:pt x="1624" y="190"/>
                    </a:lnTo>
                    <a:lnTo>
                      <a:pt x="1685" y="237"/>
                    </a:lnTo>
                    <a:lnTo>
                      <a:pt x="1744" y="289"/>
                    </a:lnTo>
                    <a:lnTo>
                      <a:pt x="1796" y="343"/>
                    </a:lnTo>
                    <a:lnTo>
                      <a:pt x="1846" y="403"/>
                    </a:lnTo>
                    <a:lnTo>
                      <a:pt x="1890" y="465"/>
                    </a:lnTo>
                    <a:lnTo>
                      <a:pt x="1929" y="531"/>
                    </a:lnTo>
                    <a:lnTo>
                      <a:pt x="1963" y="600"/>
                    </a:lnTo>
                    <a:lnTo>
                      <a:pt x="1990" y="672"/>
                    </a:lnTo>
                    <a:lnTo>
                      <a:pt x="2014" y="746"/>
                    </a:lnTo>
                    <a:lnTo>
                      <a:pt x="2030" y="822"/>
                    </a:lnTo>
                    <a:lnTo>
                      <a:pt x="2040" y="901"/>
                    </a:lnTo>
                    <a:lnTo>
                      <a:pt x="2043" y="982"/>
                    </a:lnTo>
                    <a:lnTo>
                      <a:pt x="2041" y="1050"/>
                    </a:lnTo>
                    <a:lnTo>
                      <a:pt x="2036" y="1115"/>
                    </a:lnTo>
                    <a:lnTo>
                      <a:pt x="2027" y="1176"/>
                    </a:lnTo>
                    <a:lnTo>
                      <a:pt x="2016" y="1234"/>
                    </a:lnTo>
                    <a:lnTo>
                      <a:pt x="2002" y="1289"/>
                    </a:lnTo>
                    <a:lnTo>
                      <a:pt x="1986" y="1340"/>
                    </a:lnTo>
                    <a:lnTo>
                      <a:pt x="1967" y="1390"/>
                    </a:lnTo>
                    <a:lnTo>
                      <a:pt x="1948" y="1436"/>
                    </a:lnTo>
                    <a:lnTo>
                      <a:pt x="1927" y="1479"/>
                    </a:lnTo>
                    <a:lnTo>
                      <a:pt x="1906" y="1520"/>
                    </a:lnTo>
                    <a:lnTo>
                      <a:pt x="1883" y="1559"/>
                    </a:lnTo>
                    <a:lnTo>
                      <a:pt x="1861" y="1596"/>
                    </a:lnTo>
                    <a:lnTo>
                      <a:pt x="1839" y="1631"/>
                    </a:lnTo>
                    <a:lnTo>
                      <a:pt x="1816" y="1663"/>
                    </a:lnTo>
                    <a:lnTo>
                      <a:pt x="1794" y="1695"/>
                    </a:lnTo>
                    <a:lnTo>
                      <a:pt x="1769" y="1734"/>
                    </a:lnTo>
                    <a:lnTo>
                      <a:pt x="1746" y="1768"/>
                    </a:lnTo>
                    <a:lnTo>
                      <a:pt x="1727" y="1800"/>
                    </a:lnTo>
                    <a:lnTo>
                      <a:pt x="1712" y="1828"/>
                    </a:lnTo>
                    <a:lnTo>
                      <a:pt x="1701" y="1854"/>
                    </a:lnTo>
                    <a:lnTo>
                      <a:pt x="1694" y="1879"/>
                    </a:lnTo>
                    <a:lnTo>
                      <a:pt x="1692" y="1903"/>
                    </a:lnTo>
                    <a:lnTo>
                      <a:pt x="1689" y="1951"/>
                    </a:lnTo>
                    <a:lnTo>
                      <a:pt x="1679" y="1997"/>
                    </a:lnTo>
                    <a:lnTo>
                      <a:pt x="1664" y="2042"/>
                    </a:lnTo>
                    <a:lnTo>
                      <a:pt x="1642" y="2086"/>
                    </a:lnTo>
                    <a:lnTo>
                      <a:pt x="1616" y="2128"/>
                    </a:lnTo>
                    <a:lnTo>
                      <a:pt x="1583" y="2168"/>
                    </a:lnTo>
                    <a:lnTo>
                      <a:pt x="1545" y="2205"/>
                    </a:lnTo>
                    <a:lnTo>
                      <a:pt x="1502" y="2240"/>
                    </a:lnTo>
                    <a:lnTo>
                      <a:pt x="1501" y="2261"/>
                    </a:lnTo>
                    <a:lnTo>
                      <a:pt x="1500" y="2286"/>
                    </a:lnTo>
                    <a:lnTo>
                      <a:pt x="1498" y="2313"/>
                    </a:lnTo>
                    <a:lnTo>
                      <a:pt x="1497" y="2342"/>
                    </a:lnTo>
                    <a:lnTo>
                      <a:pt x="1494" y="2370"/>
                    </a:lnTo>
                    <a:lnTo>
                      <a:pt x="1493" y="2398"/>
                    </a:lnTo>
                    <a:lnTo>
                      <a:pt x="1491" y="2426"/>
                    </a:lnTo>
                    <a:lnTo>
                      <a:pt x="1490" y="2450"/>
                    </a:lnTo>
                    <a:lnTo>
                      <a:pt x="1489" y="2470"/>
                    </a:lnTo>
                    <a:lnTo>
                      <a:pt x="1488" y="2486"/>
                    </a:lnTo>
                    <a:lnTo>
                      <a:pt x="1488" y="2497"/>
                    </a:lnTo>
                    <a:lnTo>
                      <a:pt x="1487" y="2500"/>
                    </a:lnTo>
                    <a:lnTo>
                      <a:pt x="1487" y="2513"/>
                    </a:lnTo>
                    <a:lnTo>
                      <a:pt x="1485" y="2527"/>
                    </a:lnTo>
                    <a:lnTo>
                      <a:pt x="1481" y="2543"/>
                    </a:lnTo>
                    <a:lnTo>
                      <a:pt x="1475" y="2560"/>
                    </a:lnTo>
                    <a:lnTo>
                      <a:pt x="1467" y="2579"/>
                    </a:lnTo>
                    <a:lnTo>
                      <a:pt x="1456" y="2596"/>
                    </a:lnTo>
                    <a:lnTo>
                      <a:pt x="1443" y="2615"/>
                    </a:lnTo>
                    <a:lnTo>
                      <a:pt x="1426" y="2635"/>
                    </a:lnTo>
                    <a:lnTo>
                      <a:pt x="1405" y="2653"/>
                    </a:lnTo>
                    <a:lnTo>
                      <a:pt x="1379" y="2672"/>
                    </a:lnTo>
                    <a:lnTo>
                      <a:pt x="1350" y="2689"/>
                    </a:lnTo>
                    <a:lnTo>
                      <a:pt x="1316" y="2705"/>
                    </a:lnTo>
                    <a:lnTo>
                      <a:pt x="1276" y="2720"/>
                    </a:lnTo>
                    <a:lnTo>
                      <a:pt x="1253" y="2749"/>
                    </a:lnTo>
                    <a:lnTo>
                      <a:pt x="1224" y="2777"/>
                    </a:lnTo>
                    <a:lnTo>
                      <a:pt x="1193" y="2802"/>
                    </a:lnTo>
                    <a:lnTo>
                      <a:pt x="1170" y="2813"/>
                    </a:lnTo>
                    <a:lnTo>
                      <a:pt x="1146" y="2821"/>
                    </a:lnTo>
                    <a:lnTo>
                      <a:pt x="1121" y="2823"/>
                    </a:lnTo>
                    <a:lnTo>
                      <a:pt x="922" y="2823"/>
                    </a:lnTo>
                    <a:lnTo>
                      <a:pt x="897" y="2821"/>
                    </a:lnTo>
                    <a:lnTo>
                      <a:pt x="873" y="2813"/>
                    </a:lnTo>
                    <a:lnTo>
                      <a:pt x="851" y="2802"/>
                    </a:lnTo>
                    <a:lnTo>
                      <a:pt x="819" y="2777"/>
                    </a:lnTo>
                    <a:lnTo>
                      <a:pt x="791" y="2749"/>
                    </a:lnTo>
                    <a:lnTo>
                      <a:pt x="767" y="2720"/>
                    </a:lnTo>
                    <a:lnTo>
                      <a:pt x="725" y="2703"/>
                    </a:lnTo>
                    <a:lnTo>
                      <a:pt x="689" y="2687"/>
                    </a:lnTo>
                    <a:lnTo>
                      <a:pt x="658" y="2668"/>
                    </a:lnTo>
                    <a:lnTo>
                      <a:pt x="632" y="2648"/>
                    </a:lnTo>
                    <a:lnTo>
                      <a:pt x="611" y="2628"/>
                    </a:lnTo>
                    <a:lnTo>
                      <a:pt x="594" y="2607"/>
                    </a:lnTo>
                    <a:lnTo>
                      <a:pt x="582" y="2587"/>
                    </a:lnTo>
                    <a:lnTo>
                      <a:pt x="571" y="2567"/>
                    </a:lnTo>
                    <a:lnTo>
                      <a:pt x="565" y="2548"/>
                    </a:lnTo>
                    <a:lnTo>
                      <a:pt x="559" y="2530"/>
                    </a:lnTo>
                    <a:lnTo>
                      <a:pt x="557" y="2515"/>
                    </a:lnTo>
                    <a:lnTo>
                      <a:pt x="556" y="2500"/>
                    </a:lnTo>
                    <a:lnTo>
                      <a:pt x="556" y="2500"/>
                    </a:lnTo>
                    <a:lnTo>
                      <a:pt x="556" y="2497"/>
                    </a:lnTo>
                    <a:lnTo>
                      <a:pt x="555" y="2486"/>
                    </a:lnTo>
                    <a:lnTo>
                      <a:pt x="554" y="2470"/>
                    </a:lnTo>
                    <a:lnTo>
                      <a:pt x="553" y="2450"/>
                    </a:lnTo>
                    <a:lnTo>
                      <a:pt x="552" y="2426"/>
                    </a:lnTo>
                    <a:lnTo>
                      <a:pt x="550" y="2398"/>
                    </a:lnTo>
                    <a:lnTo>
                      <a:pt x="549" y="2370"/>
                    </a:lnTo>
                    <a:lnTo>
                      <a:pt x="547" y="2342"/>
                    </a:lnTo>
                    <a:lnTo>
                      <a:pt x="546" y="2313"/>
                    </a:lnTo>
                    <a:lnTo>
                      <a:pt x="544" y="2286"/>
                    </a:lnTo>
                    <a:lnTo>
                      <a:pt x="543" y="2261"/>
                    </a:lnTo>
                    <a:lnTo>
                      <a:pt x="541" y="2240"/>
                    </a:lnTo>
                    <a:lnTo>
                      <a:pt x="498" y="2205"/>
                    </a:lnTo>
                    <a:lnTo>
                      <a:pt x="460" y="2168"/>
                    </a:lnTo>
                    <a:lnTo>
                      <a:pt x="427" y="2128"/>
                    </a:lnTo>
                    <a:lnTo>
                      <a:pt x="401" y="2086"/>
                    </a:lnTo>
                    <a:lnTo>
                      <a:pt x="379" y="2042"/>
                    </a:lnTo>
                    <a:lnTo>
                      <a:pt x="364" y="1997"/>
                    </a:lnTo>
                    <a:lnTo>
                      <a:pt x="355" y="1951"/>
                    </a:lnTo>
                    <a:lnTo>
                      <a:pt x="351" y="1903"/>
                    </a:lnTo>
                    <a:lnTo>
                      <a:pt x="349" y="1879"/>
                    </a:lnTo>
                    <a:lnTo>
                      <a:pt x="342" y="1854"/>
                    </a:lnTo>
                    <a:lnTo>
                      <a:pt x="331" y="1828"/>
                    </a:lnTo>
                    <a:lnTo>
                      <a:pt x="317" y="1800"/>
                    </a:lnTo>
                    <a:lnTo>
                      <a:pt x="298" y="1768"/>
                    </a:lnTo>
                    <a:lnTo>
                      <a:pt x="275" y="1734"/>
                    </a:lnTo>
                    <a:lnTo>
                      <a:pt x="249" y="1696"/>
                    </a:lnTo>
                    <a:lnTo>
                      <a:pt x="228" y="1664"/>
                    </a:lnTo>
                    <a:lnTo>
                      <a:pt x="206" y="1631"/>
                    </a:lnTo>
                    <a:lnTo>
                      <a:pt x="183" y="1596"/>
                    </a:lnTo>
                    <a:lnTo>
                      <a:pt x="160" y="1559"/>
                    </a:lnTo>
                    <a:lnTo>
                      <a:pt x="138" y="1521"/>
                    </a:lnTo>
                    <a:lnTo>
                      <a:pt x="116" y="1479"/>
                    </a:lnTo>
                    <a:lnTo>
                      <a:pt x="95" y="1436"/>
                    </a:lnTo>
                    <a:lnTo>
                      <a:pt x="76" y="1390"/>
                    </a:lnTo>
                    <a:lnTo>
                      <a:pt x="57" y="1340"/>
                    </a:lnTo>
                    <a:lnTo>
                      <a:pt x="41" y="1289"/>
                    </a:lnTo>
                    <a:lnTo>
                      <a:pt x="27" y="1234"/>
                    </a:lnTo>
                    <a:lnTo>
                      <a:pt x="16" y="1176"/>
                    </a:lnTo>
                    <a:lnTo>
                      <a:pt x="7" y="1115"/>
                    </a:lnTo>
                    <a:lnTo>
                      <a:pt x="2" y="1050"/>
                    </a:lnTo>
                    <a:lnTo>
                      <a:pt x="0" y="982"/>
                    </a:lnTo>
                    <a:lnTo>
                      <a:pt x="3" y="901"/>
                    </a:lnTo>
                    <a:lnTo>
                      <a:pt x="14" y="822"/>
                    </a:lnTo>
                    <a:lnTo>
                      <a:pt x="30" y="746"/>
                    </a:lnTo>
                    <a:lnTo>
                      <a:pt x="53" y="672"/>
                    </a:lnTo>
                    <a:lnTo>
                      <a:pt x="80" y="600"/>
                    </a:lnTo>
                    <a:lnTo>
                      <a:pt x="114" y="531"/>
                    </a:lnTo>
                    <a:lnTo>
                      <a:pt x="153" y="465"/>
                    </a:lnTo>
                    <a:lnTo>
                      <a:pt x="197" y="403"/>
                    </a:lnTo>
                    <a:lnTo>
                      <a:pt x="247" y="343"/>
                    </a:lnTo>
                    <a:lnTo>
                      <a:pt x="300" y="289"/>
                    </a:lnTo>
                    <a:lnTo>
                      <a:pt x="358" y="237"/>
                    </a:lnTo>
                    <a:lnTo>
                      <a:pt x="419" y="190"/>
                    </a:lnTo>
                    <a:lnTo>
                      <a:pt x="484" y="148"/>
                    </a:lnTo>
                    <a:lnTo>
                      <a:pt x="553" y="110"/>
                    </a:lnTo>
                    <a:lnTo>
                      <a:pt x="625" y="78"/>
                    </a:lnTo>
                    <a:lnTo>
                      <a:pt x="700" y="51"/>
                    </a:lnTo>
                    <a:lnTo>
                      <a:pt x="777" y="30"/>
                    </a:lnTo>
                    <a:lnTo>
                      <a:pt x="856" y="14"/>
                    </a:lnTo>
                    <a:lnTo>
                      <a:pt x="938" y="4"/>
                    </a:lnTo>
                    <a:lnTo>
                      <a:pt x="102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Freeform 24">
                <a:extLst>
                  <a:ext uri="{FF2B5EF4-FFF2-40B4-BE49-F238E27FC236}">
                    <a16:creationId xmlns:a16="http://schemas.microsoft.com/office/drawing/2014/main" id="{0D04E813-EB21-8445-9190-B1F8FCEF06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4363" y="4597401"/>
                <a:ext cx="39688" cy="101600"/>
              </a:xfrm>
              <a:custGeom>
                <a:avLst/>
                <a:gdLst>
                  <a:gd name="T0" fmla="*/ 65 w 129"/>
                  <a:gd name="T1" fmla="*/ 0 h 319"/>
                  <a:gd name="T2" fmla="*/ 65 w 129"/>
                  <a:gd name="T3" fmla="*/ 0 h 319"/>
                  <a:gd name="T4" fmla="*/ 82 w 129"/>
                  <a:gd name="T5" fmla="*/ 2 h 319"/>
                  <a:gd name="T6" fmla="*/ 97 w 129"/>
                  <a:gd name="T7" fmla="*/ 8 h 319"/>
                  <a:gd name="T8" fmla="*/ 110 w 129"/>
                  <a:gd name="T9" fmla="*/ 19 h 319"/>
                  <a:gd name="T10" fmla="*/ 121 w 129"/>
                  <a:gd name="T11" fmla="*/ 31 h 319"/>
                  <a:gd name="T12" fmla="*/ 127 w 129"/>
                  <a:gd name="T13" fmla="*/ 47 h 319"/>
                  <a:gd name="T14" fmla="*/ 129 w 129"/>
                  <a:gd name="T15" fmla="*/ 64 h 319"/>
                  <a:gd name="T16" fmla="*/ 129 w 129"/>
                  <a:gd name="T17" fmla="*/ 255 h 319"/>
                  <a:gd name="T18" fmla="*/ 127 w 129"/>
                  <a:gd name="T19" fmla="*/ 273 h 319"/>
                  <a:gd name="T20" fmla="*/ 121 w 129"/>
                  <a:gd name="T21" fmla="*/ 288 h 319"/>
                  <a:gd name="T22" fmla="*/ 110 w 129"/>
                  <a:gd name="T23" fmla="*/ 302 h 319"/>
                  <a:gd name="T24" fmla="*/ 97 w 129"/>
                  <a:gd name="T25" fmla="*/ 311 h 319"/>
                  <a:gd name="T26" fmla="*/ 82 w 129"/>
                  <a:gd name="T27" fmla="*/ 317 h 319"/>
                  <a:gd name="T28" fmla="*/ 65 w 129"/>
                  <a:gd name="T29" fmla="*/ 319 h 319"/>
                  <a:gd name="T30" fmla="*/ 48 w 129"/>
                  <a:gd name="T31" fmla="*/ 317 h 319"/>
                  <a:gd name="T32" fmla="*/ 32 w 129"/>
                  <a:gd name="T33" fmla="*/ 311 h 319"/>
                  <a:gd name="T34" fmla="*/ 19 w 129"/>
                  <a:gd name="T35" fmla="*/ 302 h 319"/>
                  <a:gd name="T36" fmla="*/ 9 w 129"/>
                  <a:gd name="T37" fmla="*/ 288 h 319"/>
                  <a:gd name="T38" fmla="*/ 2 w 129"/>
                  <a:gd name="T39" fmla="*/ 273 h 319"/>
                  <a:gd name="T40" fmla="*/ 0 w 129"/>
                  <a:gd name="T41" fmla="*/ 255 h 319"/>
                  <a:gd name="T42" fmla="*/ 0 w 129"/>
                  <a:gd name="T43" fmla="*/ 64 h 319"/>
                  <a:gd name="T44" fmla="*/ 2 w 129"/>
                  <a:gd name="T45" fmla="*/ 47 h 319"/>
                  <a:gd name="T46" fmla="*/ 9 w 129"/>
                  <a:gd name="T47" fmla="*/ 31 h 319"/>
                  <a:gd name="T48" fmla="*/ 19 w 129"/>
                  <a:gd name="T49" fmla="*/ 19 h 319"/>
                  <a:gd name="T50" fmla="*/ 32 w 129"/>
                  <a:gd name="T51" fmla="*/ 8 h 319"/>
                  <a:gd name="T52" fmla="*/ 48 w 129"/>
                  <a:gd name="T53" fmla="*/ 2 h 319"/>
                  <a:gd name="T54" fmla="*/ 65 w 129"/>
                  <a:gd name="T55" fmla="*/ 0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9" h="319">
                    <a:moveTo>
                      <a:pt x="65" y="0"/>
                    </a:moveTo>
                    <a:lnTo>
                      <a:pt x="65" y="0"/>
                    </a:lnTo>
                    <a:lnTo>
                      <a:pt x="82" y="2"/>
                    </a:lnTo>
                    <a:lnTo>
                      <a:pt x="97" y="8"/>
                    </a:lnTo>
                    <a:lnTo>
                      <a:pt x="110" y="19"/>
                    </a:lnTo>
                    <a:lnTo>
                      <a:pt x="121" y="31"/>
                    </a:lnTo>
                    <a:lnTo>
                      <a:pt x="127" y="47"/>
                    </a:lnTo>
                    <a:lnTo>
                      <a:pt x="129" y="64"/>
                    </a:lnTo>
                    <a:lnTo>
                      <a:pt x="129" y="255"/>
                    </a:lnTo>
                    <a:lnTo>
                      <a:pt x="127" y="273"/>
                    </a:lnTo>
                    <a:lnTo>
                      <a:pt x="121" y="288"/>
                    </a:lnTo>
                    <a:lnTo>
                      <a:pt x="110" y="302"/>
                    </a:lnTo>
                    <a:lnTo>
                      <a:pt x="97" y="311"/>
                    </a:lnTo>
                    <a:lnTo>
                      <a:pt x="82" y="317"/>
                    </a:lnTo>
                    <a:lnTo>
                      <a:pt x="65" y="319"/>
                    </a:lnTo>
                    <a:lnTo>
                      <a:pt x="48" y="317"/>
                    </a:lnTo>
                    <a:lnTo>
                      <a:pt x="32" y="311"/>
                    </a:lnTo>
                    <a:lnTo>
                      <a:pt x="19" y="302"/>
                    </a:lnTo>
                    <a:lnTo>
                      <a:pt x="9" y="288"/>
                    </a:lnTo>
                    <a:lnTo>
                      <a:pt x="2" y="273"/>
                    </a:lnTo>
                    <a:lnTo>
                      <a:pt x="0" y="255"/>
                    </a:lnTo>
                    <a:lnTo>
                      <a:pt x="0" y="64"/>
                    </a:lnTo>
                    <a:lnTo>
                      <a:pt x="2" y="47"/>
                    </a:lnTo>
                    <a:lnTo>
                      <a:pt x="9" y="31"/>
                    </a:lnTo>
                    <a:lnTo>
                      <a:pt x="19" y="19"/>
                    </a:lnTo>
                    <a:lnTo>
                      <a:pt x="32" y="8"/>
                    </a:lnTo>
                    <a:lnTo>
                      <a:pt x="48" y="2"/>
                    </a:lnTo>
                    <a:lnTo>
                      <a:pt x="6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Freeform 25">
                <a:extLst>
                  <a:ext uri="{FF2B5EF4-FFF2-40B4-BE49-F238E27FC236}">
                    <a16:creationId xmlns:a16="http://schemas.microsoft.com/office/drawing/2014/main" id="{DC63EB29-3228-3D49-8606-13EF0D8C7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32588" y="4659313"/>
                <a:ext cx="71438" cy="93663"/>
              </a:xfrm>
              <a:custGeom>
                <a:avLst/>
                <a:gdLst>
                  <a:gd name="T0" fmla="*/ 64 w 226"/>
                  <a:gd name="T1" fmla="*/ 0 h 295"/>
                  <a:gd name="T2" fmla="*/ 81 w 226"/>
                  <a:gd name="T3" fmla="*/ 2 h 295"/>
                  <a:gd name="T4" fmla="*/ 96 w 226"/>
                  <a:gd name="T5" fmla="*/ 8 h 295"/>
                  <a:gd name="T6" fmla="*/ 110 w 226"/>
                  <a:gd name="T7" fmla="*/ 18 h 295"/>
                  <a:gd name="T8" fmla="*/ 120 w 226"/>
                  <a:gd name="T9" fmla="*/ 32 h 295"/>
                  <a:gd name="T10" fmla="*/ 218 w 226"/>
                  <a:gd name="T11" fmla="*/ 199 h 295"/>
                  <a:gd name="T12" fmla="*/ 224 w 226"/>
                  <a:gd name="T13" fmla="*/ 215 h 295"/>
                  <a:gd name="T14" fmla="*/ 226 w 226"/>
                  <a:gd name="T15" fmla="*/ 231 h 295"/>
                  <a:gd name="T16" fmla="*/ 224 w 226"/>
                  <a:gd name="T17" fmla="*/ 247 h 295"/>
                  <a:gd name="T18" fmla="*/ 218 w 226"/>
                  <a:gd name="T19" fmla="*/ 263 h 295"/>
                  <a:gd name="T20" fmla="*/ 208 w 226"/>
                  <a:gd name="T21" fmla="*/ 276 h 295"/>
                  <a:gd name="T22" fmla="*/ 194 w 226"/>
                  <a:gd name="T23" fmla="*/ 287 h 295"/>
                  <a:gd name="T24" fmla="*/ 178 w 226"/>
                  <a:gd name="T25" fmla="*/ 293 h 295"/>
                  <a:gd name="T26" fmla="*/ 162 w 226"/>
                  <a:gd name="T27" fmla="*/ 295 h 295"/>
                  <a:gd name="T28" fmla="*/ 145 w 226"/>
                  <a:gd name="T29" fmla="*/ 293 h 295"/>
                  <a:gd name="T30" fmla="*/ 130 w 226"/>
                  <a:gd name="T31" fmla="*/ 287 h 295"/>
                  <a:gd name="T32" fmla="*/ 116 w 226"/>
                  <a:gd name="T33" fmla="*/ 276 h 295"/>
                  <a:gd name="T34" fmla="*/ 106 w 226"/>
                  <a:gd name="T35" fmla="*/ 263 h 295"/>
                  <a:gd name="T36" fmla="*/ 9 w 226"/>
                  <a:gd name="T37" fmla="*/ 96 h 295"/>
                  <a:gd name="T38" fmla="*/ 2 w 226"/>
                  <a:gd name="T39" fmla="*/ 80 h 295"/>
                  <a:gd name="T40" fmla="*/ 0 w 226"/>
                  <a:gd name="T41" fmla="*/ 64 h 295"/>
                  <a:gd name="T42" fmla="*/ 2 w 226"/>
                  <a:gd name="T43" fmla="*/ 48 h 295"/>
                  <a:gd name="T44" fmla="*/ 9 w 226"/>
                  <a:gd name="T45" fmla="*/ 32 h 295"/>
                  <a:gd name="T46" fmla="*/ 19 w 226"/>
                  <a:gd name="T47" fmla="*/ 19 h 295"/>
                  <a:gd name="T48" fmla="*/ 32 w 226"/>
                  <a:gd name="T49" fmla="*/ 9 h 295"/>
                  <a:gd name="T50" fmla="*/ 49 w 226"/>
                  <a:gd name="T51" fmla="*/ 2 h 295"/>
                  <a:gd name="T52" fmla="*/ 64 w 226"/>
                  <a:gd name="T53" fmla="*/ 0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6" h="295">
                    <a:moveTo>
                      <a:pt x="64" y="0"/>
                    </a:moveTo>
                    <a:lnTo>
                      <a:pt x="81" y="2"/>
                    </a:lnTo>
                    <a:lnTo>
                      <a:pt x="96" y="8"/>
                    </a:lnTo>
                    <a:lnTo>
                      <a:pt x="110" y="18"/>
                    </a:lnTo>
                    <a:lnTo>
                      <a:pt x="120" y="32"/>
                    </a:lnTo>
                    <a:lnTo>
                      <a:pt x="218" y="199"/>
                    </a:lnTo>
                    <a:lnTo>
                      <a:pt x="224" y="215"/>
                    </a:lnTo>
                    <a:lnTo>
                      <a:pt x="226" y="231"/>
                    </a:lnTo>
                    <a:lnTo>
                      <a:pt x="224" y="247"/>
                    </a:lnTo>
                    <a:lnTo>
                      <a:pt x="218" y="263"/>
                    </a:lnTo>
                    <a:lnTo>
                      <a:pt x="208" y="276"/>
                    </a:lnTo>
                    <a:lnTo>
                      <a:pt x="194" y="287"/>
                    </a:lnTo>
                    <a:lnTo>
                      <a:pt x="178" y="293"/>
                    </a:lnTo>
                    <a:lnTo>
                      <a:pt x="162" y="295"/>
                    </a:lnTo>
                    <a:lnTo>
                      <a:pt x="145" y="293"/>
                    </a:lnTo>
                    <a:lnTo>
                      <a:pt x="130" y="287"/>
                    </a:lnTo>
                    <a:lnTo>
                      <a:pt x="116" y="276"/>
                    </a:lnTo>
                    <a:lnTo>
                      <a:pt x="106" y="263"/>
                    </a:lnTo>
                    <a:lnTo>
                      <a:pt x="9" y="96"/>
                    </a:lnTo>
                    <a:lnTo>
                      <a:pt x="2" y="80"/>
                    </a:lnTo>
                    <a:lnTo>
                      <a:pt x="0" y="64"/>
                    </a:lnTo>
                    <a:lnTo>
                      <a:pt x="2" y="48"/>
                    </a:lnTo>
                    <a:lnTo>
                      <a:pt x="9" y="32"/>
                    </a:lnTo>
                    <a:lnTo>
                      <a:pt x="19" y="19"/>
                    </a:lnTo>
                    <a:lnTo>
                      <a:pt x="32" y="9"/>
                    </a:lnTo>
                    <a:lnTo>
                      <a:pt x="49" y="2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Freeform 26">
                <a:extLst>
                  <a:ext uri="{FF2B5EF4-FFF2-40B4-BE49-F238E27FC236}">
                    <a16:creationId xmlns:a16="http://schemas.microsoft.com/office/drawing/2014/main" id="{E495BD49-AEAC-014F-BF0E-173B01137A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64313" y="4827588"/>
                <a:ext cx="93663" cy="69850"/>
              </a:xfrm>
              <a:custGeom>
                <a:avLst/>
                <a:gdLst>
                  <a:gd name="T0" fmla="*/ 65 w 297"/>
                  <a:gd name="T1" fmla="*/ 0 h 224"/>
                  <a:gd name="T2" fmla="*/ 80 w 297"/>
                  <a:gd name="T3" fmla="*/ 2 h 224"/>
                  <a:gd name="T4" fmla="*/ 97 w 297"/>
                  <a:gd name="T5" fmla="*/ 8 h 224"/>
                  <a:gd name="T6" fmla="*/ 265 w 297"/>
                  <a:gd name="T7" fmla="*/ 104 h 224"/>
                  <a:gd name="T8" fmla="*/ 279 w 297"/>
                  <a:gd name="T9" fmla="*/ 115 h 224"/>
                  <a:gd name="T10" fmla="*/ 288 w 297"/>
                  <a:gd name="T11" fmla="*/ 128 h 224"/>
                  <a:gd name="T12" fmla="*/ 295 w 297"/>
                  <a:gd name="T13" fmla="*/ 144 h 224"/>
                  <a:gd name="T14" fmla="*/ 297 w 297"/>
                  <a:gd name="T15" fmla="*/ 159 h 224"/>
                  <a:gd name="T16" fmla="*/ 295 w 297"/>
                  <a:gd name="T17" fmla="*/ 176 h 224"/>
                  <a:gd name="T18" fmla="*/ 288 w 297"/>
                  <a:gd name="T19" fmla="*/ 192 h 224"/>
                  <a:gd name="T20" fmla="*/ 278 w 297"/>
                  <a:gd name="T21" fmla="*/ 206 h 224"/>
                  <a:gd name="T22" fmla="*/ 264 w 297"/>
                  <a:gd name="T23" fmla="*/ 216 h 224"/>
                  <a:gd name="T24" fmla="*/ 248 w 297"/>
                  <a:gd name="T25" fmla="*/ 222 h 224"/>
                  <a:gd name="T26" fmla="*/ 232 w 297"/>
                  <a:gd name="T27" fmla="*/ 224 h 224"/>
                  <a:gd name="T28" fmla="*/ 215 w 297"/>
                  <a:gd name="T29" fmla="*/ 222 h 224"/>
                  <a:gd name="T30" fmla="*/ 200 w 297"/>
                  <a:gd name="T31" fmla="*/ 215 h 224"/>
                  <a:gd name="T32" fmla="*/ 32 w 297"/>
                  <a:gd name="T33" fmla="*/ 120 h 224"/>
                  <a:gd name="T34" fmla="*/ 18 w 297"/>
                  <a:gd name="T35" fmla="*/ 109 h 224"/>
                  <a:gd name="T36" fmla="*/ 9 w 297"/>
                  <a:gd name="T37" fmla="*/ 95 h 224"/>
                  <a:gd name="T38" fmla="*/ 2 w 297"/>
                  <a:gd name="T39" fmla="*/ 81 h 224"/>
                  <a:gd name="T40" fmla="*/ 0 w 297"/>
                  <a:gd name="T41" fmla="*/ 64 h 224"/>
                  <a:gd name="T42" fmla="*/ 2 w 297"/>
                  <a:gd name="T43" fmla="*/ 47 h 224"/>
                  <a:gd name="T44" fmla="*/ 9 w 297"/>
                  <a:gd name="T45" fmla="*/ 32 h 224"/>
                  <a:gd name="T46" fmla="*/ 19 w 297"/>
                  <a:gd name="T47" fmla="*/ 18 h 224"/>
                  <a:gd name="T48" fmla="*/ 33 w 297"/>
                  <a:gd name="T49" fmla="*/ 8 h 224"/>
                  <a:gd name="T50" fmla="*/ 48 w 297"/>
                  <a:gd name="T51" fmla="*/ 2 h 224"/>
                  <a:gd name="T52" fmla="*/ 65 w 297"/>
                  <a:gd name="T53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7" h="224">
                    <a:moveTo>
                      <a:pt x="65" y="0"/>
                    </a:moveTo>
                    <a:lnTo>
                      <a:pt x="80" y="2"/>
                    </a:lnTo>
                    <a:lnTo>
                      <a:pt x="97" y="8"/>
                    </a:lnTo>
                    <a:lnTo>
                      <a:pt x="265" y="104"/>
                    </a:lnTo>
                    <a:lnTo>
                      <a:pt x="279" y="115"/>
                    </a:lnTo>
                    <a:lnTo>
                      <a:pt x="288" y="128"/>
                    </a:lnTo>
                    <a:lnTo>
                      <a:pt x="295" y="144"/>
                    </a:lnTo>
                    <a:lnTo>
                      <a:pt x="297" y="159"/>
                    </a:lnTo>
                    <a:lnTo>
                      <a:pt x="295" y="176"/>
                    </a:lnTo>
                    <a:lnTo>
                      <a:pt x="288" y="192"/>
                    </a:lnTo>
                    <a:lnTo>
                      <a:pt x="278" y="206"/>
                    </a:lnTo>
                    <a:lnTo>
                      <a:pt x="264" y="216"/>
                    </a:lnTo>
                    <a:lnTo>
                      <a:pt x="248" y="222"/>
                    </a:lnTo>
                    <a:lnTo>
                      <a:pt x="232" y="224"/>
                    </a:lnTo>
                    <a:lnTo>
                      <a:pt x="215" y="222"/>
                    </a:lnTo>
                    <a:lnTo>
                      <a:pt x="200" y="215"/>
                    </a:lnTo>
                    <a:lnTo>
                      <a:pt x="32" y="120"/>
                    </a:lnTo>
                    <a:lnTo>
                      <a:pt x="18" y="109"/>
                    </a:lnTo>
                    <a:lnTo>
                      <a:pt x="9" y="95"/>
                    </a:lnTo>
                    <a:lnTo>
                      <a:pt x="2" y="81"/>
                    </a:lnTo>
                    <a:lnTo>
                      <a:pt x="0" y="64"/>
                    </a:lnTo>
                    <a:lnTo>
                      <a:pt x="2" y="47"/>
                    </a:lnTo>
                    <a:lnTo>
                      <a:pt x="9" y="32"/>
                    </a:lnTo>
                    <a:lnTo>
                      <a:pt x="19" y="18"/>
                    </a:lnTo>
                    <a:lnTo>
                      <a:pt x="33" y="8"/>
                    </a:lnTo>
                    <a:lnTo>
                      <a:pt x="48" y="2"/>
                    </a:lnTo>
                    <a:lnTo>
                      <a:pt x="6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" name="Freeform 27">
                <a:extLst>
                  <a:ext uri="{FF2B5EF4-FFF2-40B4-BE49-F238E27FC236}">
                    <a16:creationId xmlns:a16="http://schemas.microsoft.com/office/drawing/2014/main" id="{2B19658C-0EBF-7E41-8718-6B293493AC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2400" y="5056188"/>
                <a:ext cx="101600" cy="41275"/>
              </a:xfrm>
              <a:custGeom>
                <a:avLst/>
                <a:gdLst>
                  <a:gd name="T0" fmla="*/ 64 w 323"/>
                  <a:gd name="T1" fmla="*/ 0 h 129"/>
                  <a:gd name="T2" fmla="*/ 259 w 323"/>
                  <a:gd name="T3" fmla="*/ 0 h 129"/>
                  <a:gd name="T4" fmla="*/ 275 w 323"/>
                  <a:gd name="T5" fmla="*/ 4 h 129"/>
                  <a:gd name="T6" fmla="*/ 291 w 323"/>
                  <a:gd name="T7" fmla="*/ 10 h 129"/>
                  <a:gd name="T8" fmla="*/ 304 w 323"/>
                  <a:gd name="T9" fmla="*/ 19 h 129"/>
                  <a:gd name="T10" fmla="*/ 314 w 323"/>
                  <a:gd name="T11" fmla="*/ 33 h 129"/>
                  <a:gd name="T12" fmla="*/ 321 w 323"/>
                  <a:gd name="T13" fmla="*/ 48 h 129"/>
                  <a:gd name="T14" fmla="*/ 323 w 323"/>
                  <a:gd name="T15" fmla="*/ 65 h 129"/>
                  <a:gd name="T16" fmla="*/ 321 w 323"/>
                  <a:gd name="T17" fmla="*/ 82 h 129"/>
                  <a:gd name="T18" fmla="*/ 314 w 323"/>
                  <a:gd name="T19" fmla="*/ 97 h 129"/>
                  <a:gd name="T20" fmla="*/ 304 w 323"/>
                  <a:gd name="T21" fmla="*/ 111 h 129"/>
                  <a:gd name="T22" fmla="*/ 291 w 323"/>
                  <a:gd name="T23" fmla="*/ 120 h 129"/>
                  <a:gd name="T24" fmla="*/ 275 w 323"/>
                  <a:gd name="T25" fmla="*/ 127 h 129"/>
                  <a:gd name="T26" fmla="*/ 259 w 323"/>
                  <a:gd name="T27" fmla="*/ 129 h 129"/>
                  <a:gd name="T28" fmla="*/ 64 w 323"/>
                  <a:gd name="T29" fmla="*/ 129 h 129"/>
                  <a:gd name="T30" fmla="*/ 47 w 323"/>
                  <a:gd name="T31" fmla="*/ 127 h 129"/>
                  <a:gd name="T32" fmla="*/ 33 w 323"/>
                  <a:gd name="T33" fmla="*/ 120 h 129"/>
                  <a:gd name="T34" fmla="*/ 19 w 323"/>
                  <a:gd name="T35" fmla="*/ 111 h 129"/>
                  <a:gd name="T36" fmla="*/ 9 w 323"/>
                  <a:gd name="T37" fmla="*/ 97 h 129"/>
                  <a:gd name="T38" fmla="*/ 2 w 323"/>
                  <a:gd name="T39" fmla="*/ 82 h 129"/>
                  <a:gd name="T40" fmla="*/ 0 w 323"/>
                  <a:gd name="T41" fmla="*/ 65 h 129"/>
                  <a:gd name="T42" fmla="*/ 2 w 323"/>
                  <a:gd name="T43" fmla="*/ 48 h 129"/>
                  <a:gd name="T44" fmla="*/ 9 w 323"/>
                  <a:gd name="T45" fmla="*/ 33 h 129"/>
                  <a:gd name="T46" fmla="*/ 19 w 323"/>
                  <a:gd name="T47" fmla="*/ 19 h 129"/>
                  <a:gd name="T48" fmla="*/ 33 w 323"/>
                  <a:gd name="T49" fmla="*/ 10 h 129"/>
                  <a:gd name="T50" fmla="*/ 47 w 323"/>
                  <a:gd name="T51" fmla="*/ 4 h 129"/>
                  <a:gd name="T52" fmla="*/ 64 w 323"/>
                  <a:gd name="T53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3" h="129">
                    <a:moveTo>
                      <a:pt x="64" y="0"/>
                    </a:moveTo>
                    <a:lnTo>
                      <a:pt x="259" y="0"/>
                    </a:lnTo>
                    <a:lnTo>
                      <a:pt x="275" y="4"/>
                    </a:lnTo>
                    <a:lnTo>
                      <a:pt x="291" y="10"/>
                    </a:lnTo>
                    <a:lnTo>
                      <a:pt x="304" y="19"/>
                    </a:lnTo>
                    <a:lnTo>
                      <a:pt x="314" y="33"/>
                    </a:lnTo>
                    <a:lnTo>
                      <a:pt x="321" y="48"/>
                    </a:lnTo>
                    <a:lnTo>
                      <a:pt x="323" y="65"/>
                    </a:lnTo>
                    <a:lnTo>
                      <a:pt x="321" y="82"/>
                    </a:lnTo>
                    <a:lnTo>
                      <a:pt x="314" y="97"/>
                    </a:lnTo>
                    <a:lnTo>
                      <a:pt x="304" y="111"/>
                    </a:lnTo>
                    <a:lnTo>
                      <a:pt x="291" y="120"/>
                    </a:lnTo>
                    <a:lnTo>
                      <a:pt x="275" y="127"/>
                    </a:lnTo>
                    <a:lnTo>
                      <a:pt x="259" y="129"/>
                    </a:lnTo>
                    <a:lnTo>
                      <a:pt x="64" y="129"/>
                    </a:lnTo>
                    <a:lnTo>
                      <a:pt x="47" y="127"/>
                    </a:lnTo>
                    <a:lnTo>
                      <a:pt x="33" y="120"/>
                    </a:lnTo>
                    <a:lnTo>
                      <a:pt x="19" y="111"/>
                    </a:lnTo>
                    <a:lnTo>
                      <a:pt x="9" y="97"/>
                    </a:lnTo>
                    <a:lnTo>
                      <a:pt x="2" y="82"/>
                    </a:lnTo>
                    <a:lnTo>
                      <a:pt x="0" y="65"/>
                    </a:lnTo>
                    <a:lnTo>
                      <a:pt x="2" y="48"/>
                    </a:lnTo>
                    <a:lnTo>
                      <a:pt x="9" y="33"/>
                    </a:lnTo>
                    <a:lnTo>
                      <a:pt x="19" y="19"/>
                    </a:lnTo>
                    <a:lnTo>
                      <a:pt x="33" y="10"/>
                    </a:lnTo>
                    <a:lnTo>
                      <a:pt x="47" y="4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Freeform 28">
                <a:extLst>
                  <a:ext uri="{FF2B5EF4-FFF2-40B4-BE49-F238E27FC236}">
                    <a16:creationId xmlns:a16="http://schemas.microsoft.com/office/drawing/2014/main" id="{0300D3F3-DEC8-E046-8432-F6FACEDF35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64313" y="5254626"/>
                <a:ext cx="93663" cy="71438"/>
              </a:xfrm>
              <a:custGeom>
                <a:avLst/>
                <a:gdLst>
                  <a:gd name="T0" fmla="*/ 232 w 297"/>
                  <a:gd name="T1" fmla="*/ 0 h 226"/>
                  <a:gd name="T2" fmla="*/ 249 w 297"/>
                  <a:gd name="T3" fmla="*/ 4 h 226"/>
                  <a:gd name="T4" fmla="*/ 264 w 297"/>
                  <a:gd name="T5" fmla="*/ 9 h 226"/>
                  <a:gd name="T6" fmla="*/ 278 w 297"/>
                  <a:gd name="T7" fmla="*/ 19 h 226"/>
                  <a:gd name="T8" fmla="*/ 288 w 297"/>
                  <a:gd name="T9" fmla="*/ 33 h 226"/>
                  <a:gd name="T10" fmla="*/ 295 w 297"/>
                  <a:gd name="T11" fmla="*/ 49 h 226"/>
                  <a:gd name="T12" fmla="*/ 297 w 297"/>
                  <a:gd name="T13" fmla="*/ 65 h 226"/>
                  <a:gd name="T14" fmla="*/ 295 w 297"/>
                  <a:gd name="T15" fmla="*/ 81 h 226"/>
                  <a:gd name="T16" fmla="*/ 288 w 297"/>
                  <a:gd name="T17" fmla="*/ 97 h 226"/>
                  <a:gd name="T18" fmla="*/ 278 w 297"/>
                  <a:gd name="T19" fmla="*/ 110 h 226"/>
                  <a:gd name="T20" fmla="*/ 265 w 297"/>
                  <a:gd name="T21" fmla="*/ 121 h 226"/>
                  <a:gd name="T22" fmla="*/ 97 w 297"/>
                  <a:gd name="T23" fmla="*/ 216 h 226"/>
                  <a:gd name="T24" fmla="*/ 81 w 297"/>
                  <a:gd name="T25" fmla="*/ 223 h 226"/>
                  <a:gd name="T26" fmla="*/ 65 w 297"/>
                  <a:gd name="T27" fmla="*/ 226 h 226"/>
                  <a:gd name="T28" fmla="*/ 48 w 297"/>
                  <a:gd name="T29" fmla="*/ 223 h 226"/>
                  <a:gd name="T30" fmla="*/ 33 w 297"/>
                  <a:gd name="T31" fmla="*/ 217 h 226"/>
                  <a:gd name="T32" fmla="*/ 19 w 297"/>
                  <a:gd name="T33" fmla="*/ 207 h 226"/>
                  <a:gd name="T34" fmla="*/ 9 w 297"/>
                  <a:gd name="T35" fmla="*/ 193 h 226"/>
                  <a:gd name="T36" fmla="*/ 2 w 297"/>
                  <a:gd name="T37" fmla="*/ 178 h 226"/>
                  <a:gd name="T38" fmla="*/ 0 w 297"/>
                  <a:gd name="T39" fmla="*/ 161 h 226"/>
                  <a:gd name="T40" fmla="*/ 2 w 297"/>
                  <a:gd name="T41" fmla="*/ 145 h 226"/>
                  <a:gd name="T42" fmla="*/ 9 w 297"/>
                  <a:gd name="T43" fmla="*/ 129 h 226"/>
                  <a:gd name="T44" fmla="*/ 18 w 297"/>
                  <a:gd name="T45" fmla="*/ 117 h 226"/>
                  <a:gd name="T46" fmla="*/ 32 w 297"/>
                  <a:gd name="T47" fmla="*/ 106 h 226"/>
                  <a:gd name="T48" fmla="*/ 200 w 297"/>
                  <a:gd name="T49" fmla="*/ 10 h 226"/>
                  <a:gd name="T50" fmla="*/ 217 w 297"/>
                  <a:gd name="T51" fmla="*/ 2 h 226"/>
                  <a:gd name="T52" fmla="*/ 232 w 297"/>
                  <a:gd name="T53" fmla="*/ 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7" h="226">
                    <a:moveTo>
                      <a:pt x="232" y="0"/>
                    </a:moveTo>
                    <a:lnTo>
                      <a:pt x="249" y="4"/>
                    </a:lnTo>
                    <a:lnTo>
                      <a:pt x="264" y="9"/>
                    </a:lnTo>
                    <a:lnTo>
                      <a:pt x="278" y="19"/>
                    </a:lnTo>
                    <a:lnTo>
                      <a:pt x="288" y="33"/>
                    </a:lnTo>
                    <a:lnTo>
                      <a:pt x="295" y="49"/>
                    </a:lnTo>
                    <a:lnTo>
                      <a:pt x="297" y="65"/>
                    </a:lnTo>
                    <a:lnTo>
                      <a:pt x="295" y="81"/>
                    </a:lnTo>
                    <a:lnTo>
                      <a:pt x="288" y="97"/>
                    </a:lnTo>
                    <a:lnTo>
                      <a:pt x="278" y="110"/>
                    </a:lnTo>
                    <a:lnTo>
                      <a:pt x="265" y="121"/>
                    </a:lnTo>
                    <a:lnTo>
                      <a:pt x="97" y="216"/>
                    </a:lnTo>
                    <a:lnTo>
                      <a:pt x="81" y="223"/>
                    </a:lnTo>
                    <a:lnTo>
                      <a:pt x="65" y="226"/>
                    </a:lnTo>
                    <a:lnTo>
                      <a:pt x="48" y="223"/>
                    </a:lnTo>
                    <a:lnTo>
                      <a:pt x="33" y="217"/>
                    </a:lnTo>
                    <a:lnTo>
                      <a:pt x="19" y="207"/>
                    </a:lnTo>
                    <a:lnTo>
                      <a:pt x="9" y="193"/>
                    </a:lnTo>
                    <a:lnTo>
                      <a:pt x="2" y="178"/>
                    </a:lnTo>
                    <a:lnTo>
                      <a:pt x="0" y="161"/>
                    </a:lnTo>
                    <a:lnTo>
                      <a:pt x="2" y="145"/>
                    </a:lnTo>
                    <a:lnTo>
                      <a:pt x="9" y="129"/>
                    </a:lnTo>
                    <a:lnTo>
                      <a:pt x="18" y="117"/>
                    </a:lnTo>
                    <a:lnTo>
                      <a:pt x="32" y="106"/>
                    </a:lnTo>
                    <a:lnTo>
                      <a:pt x="200" y="10"/>
                    </a:lnTo>
                    <a:lnTo>
                      <a:pt x="217" y="2"/>
                    </a:lnTo>
                    <a:lnTo>
                      <a:pt x="23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" name="Freeform 29">
                <a:extLst>
                  <a:ext uri="{FF2B5EF4-FFF2-40B4-BE49-F238E27FC236}">
                    <a16:creationId xmlns:a16="http://schemas.microsoft.com/office/drawing/2014/main" id="{378B7EF5-E6D8-B34E-A8FF-726F7A205E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10438" y="5254626"/>
                <a:ext cx="93663" cy="71438"/>
              </a:xfrm>
              <a:custGeom>
                <a:avLst/>
                <a:gdLst>
                  <a:gd name="T0" fmla="*/ 64 w 296"/>
                  <a:gd name="T1" fmla="*/ 0 h 226"/>
                  <a:gd name="T2" fmla="*/ 81 w 296"/>
                  <a:gd name="T3" fmla="*/ 2 h 226"/>
                  <a:gd name="T4" fmla="*/ 97 w 296"/>
                  <a:gd name="T5" fmla="*/ 10 h 226"/>
                  <a:gd name="T6" fmla="*/ 264 w 296"/>
                  <a:gd name="T7" fmla="*/ 106 h 226"/>
                  <a:gd name="T8" fmla="*/ 278 w 296"/>
                  <a:gd name="T9" fmla="*/ 117 h 226"/>
                  <a:gd name="T10" fmla="*/ 288 w 296"/>
                  <a:gd name="T11" fmla="*/ 129 h 226"/>
                  <a:gd name="T12" fmla="*/ 294 w 296"/>
                  <a:gd name="T13" fmla="*/ 145 h 226"/>
                  <a:gd name="T14" fmla="*/ 296 w 296"/>
                  <a:gd name="T15" fmla="*/ 161 h 226"/>
                  <a:gd name="T16" fmla="*/ 294 w 296"/>
                  <a:gd name="T17" fmla="*/ 178 h 226"/>
                  <a:gd name="T18" fmla="*/ 288 w 296"/>
                  <a:gd name="T19" fmla="*/ 193 h 226"/>
                  <a:gd name="T20" fmla="*/ 277 w 296"/>
                  <a:gd name="T21" fmla="*/ 207 h 226"/>
                  <a:gd name="T22" fmla="*/ 263 w 296"/>
                  <a:gd name="T23" fmla="*/ 217 h 226"/>
                  <a:gd name="T24" fmla="*/ 249 w 296"/>
                  <a:gd name="T25" fmla="*/ 223 h 226"/>
                  <a:gd name="T26" fmla="*/ 232 w 296"/>
                  <a:gd name="T27" fmla="*/ 226 h 226"/>
                  <a:gd name="T28" fmla="*/ 215 w 296"/>
                  <a:gd name="T29" fmla="*/ 223 h 226"/>
                  <a:gd name="T30" fmla="*/ 199 w 296"/>
                  <a:gd name="T31" fmla="*/ 216 h 226"/>
                  <a:gd name="T32" fmla="*/ 31 w 296"/>
                  <a:gd name="T33" fmla="*/ 121 h 226"/>
                  <a:gd name="T34" fmla="*/ 19 w 296"/>
                  <a:gd name="T35" fmla="*/ 110 h 226"/>
                  <a:gd name="T36" fmla="*/ 8 w 296"/>
                  <a:gd name="T37" fmla="*/ 97 h 226"/>
                  <a:gd name="T38" fmla="*/ 2 w 296"/>
                  <a:gd name="T39" fmla="*/ 81 h 226"/>
                  <a:gd name="T40" fmla="*/ 0 w 296"/>
                  <a:gd name="T41" fmla="*/ 65 h 226"/>
                  <a:gd name="T42" fmla="*/ 2 w 296"/>
                  <a:gd name="T43" fmla="*/ 49 h 226"/>
                  <a:gd name="T44" fmla="*/ 8 w 296"/>
                  <a:gd name="T45" fmla="*/ 33 h 226"/>
                  <a:gd name="T46" fmla="*/ 19 w 296"/>
                  <a:gd name="T47" fmla="*/ 19 h 226"/>
                  <a:gd name="T48" fmla="*/ 32 w 296"/>
                  <a:gd name="T49" fmla="*/ 9 h 226"/>
                  <a:gd name="T50" fmla="*/ 47 w 296"/>
                  <a:gd name="T51" fmla="*/ 4 h 226"/>
                  <a:gd name="T52" fmla="*/ 64 w 296"/>
                  <a:gd name="T53" fmla="*/ 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6" h="226">
                    <a:moveTo>
                      <a:pt x="64" y="0"/>
                    </a:moveTo>
                    <a:lnTo>
                      <a:pt x="81" y="2"/>
                    </a:lnTo>
                    <a:lnTo>
                      <a:pt x="97" y="10"/>
                    </a:lnTo>
                    <a:lnTo>
                      <a:pt x="264" y="106"/>
                    </a:lnTo>
                    <a:lnTo>
                      <a:pt x="278" y="117"/>
                    </a:lnTo>
                    <a:lnTo>
                      <a:pt x="288" y="129"/>
                    </a:lnTo>
                    <a:lnTo>
                      <a:pt x="294" y="145"/>
                    </a:lnTo>
                    <a:lnTo>
                      <a:pt x="296" y="161"/>
                    </a:lnTo>
                    <a:lnTo>
                      <a:pt x="294" y="178"/>
                    </a:lnTo>
                    <a:lnTo>
                      <a:pt x="288" y="193"/>
                    </a:lnTo>
                    <a:lnTo>
                      <a:pt x="277" y="207"/>
                    </a:lnTo>
                    <a:lnTo>
                      <a:pt x="263" y="217"/>
                    </a:lnTo>
                    <a:lnTo>
                      <a:pt x="249" y="223"/>
                    </a:lnTo>
                    <a:lnTo>
                      <a:pt x="232" y="226"/>
                    </a:lnTo>
                    <a:lnTo>
                      <a:pt x="215" y="223"/>
                    </a:lnTo>
                    <a:lnTo>
                      <a:pt x="199" y="216"/>
                    </a:lnTo>
                    <a:lnTo>
                      <a:pt x="31" y="121"/>
                    </a:lnTo>
                    <a:lnTo>
                      <a:pt x="19" y="110"/>
                    </a:lnTo>
                    <a:lnTo>
                      <a:pt x="8" y="97"/>
                    </a:lnTo>
                    <a:lnTo>
                      <a:pt x="2" y="81"/>
                    </a:lnTo>
                    <a:lnTo>
                      <a:pt x="0" y="65"/>
                    </a:lnTo>
                    <a:lnTo>
                      <a:pt x="2" y="49"/>
                    </a:lnTo>
                    <a:lnTo>
                      <a:pt x="8" y="33"/>
                    </a:lnTo>
                    <a:lnTo>
                      <a:pt x="19" y="19"/>
                    </a:lnTo>
                    <a:lnTo>
                      <a:pt x="32" y="9"/>
                    </a:lnTo>
                    <a:lnTo>
                      <a:pt x="47" y="4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Freeform 30">
                <a:extLst>
                  <a:ext uri="{FF2B5EF4-FFF2-40B4-BE49-F238E27FC236}">
                    <a16:creationId xmlns:a16="http://schemas.microsoft.com/office/drawing/2014/main" id="{74B89485-C508-A344-86FB-9C69AD66E3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64413" y="5056188"/>
                <a:ext cx="101600" cy="41275"/>
              </a:xfrm>
              <a:custGeom>
                <a:avLst/>
                <a:gdLst>
                  <a:gd name="T0" fmla="*/ 65 w 323"/>
                  <a:gd name="T1" fmla="*/ 0 h 129"/>
                  <a:gd name="T2" fmla="*/ 259 w 323"/>
                  <a:gd name="T3" fmla="*/ 0 h 129"/>
                  <a:gd name="T4" fmla="*/ 276 w 323"/>
                  <a:gd name="T5" fmla="*/ 4 h 129"/>
                  <a:gd name="T6" fmla="*/ 292 w 323"/>
                  <a:gd name="T7" fmla="*/ 10 h 129"/>
                  <a:gd name="T8" fmla="*/ 304 w 323"/>
                  <a:gd name="T9" fmla="*/ 19 h 129"/>
                  <a:gd name="T10" fmla="*/ 314 w 323"/>
                  <a:gd name="T11" fmla="*/ 33 h 129"/>
                  <a:gd name="T12" fmla="*/ 321 w 323"/>
                  <a:gd name="T13" fmla="*/ 48 h 129"/>
                  <a:gd name="T14" fmla="*/ 323 w 323"/>
                  <a:gd name="T15" fmla="*/ 65 h 129"/>
                  <a:gd name="T16" fmla="*/ 321 w 323"/>
                  <a:gd name="T17" fmla="*/ 82 h 129"/>
                  <a:gd name="T18" fmla="*/ 314 w 323"/>
                  <a:gd name="T19" fmla="*/ 97 h 129"/>
                  <a:gd name="T20" fmla="*/ 304 w 323"/>
                  <a:gd name="T21" fmla="*/ 111 h 129"/>
                  <a:gd name="T22" fmla="*/ 292 w 323"/>
                  <a:gd name="T23" fmla="*/ 120 h 129"/>
                  <a:gd name="T24" fmla="*/ 276 w 323"/>
                  <a:gd name="T25" fmla="*/ 127 h 129"/>
                  <a:gd name="T26" fmla="*/ 259 w 323"/>
                  <a:gd name="T27" fmla="*/ 129 h 129"/>
                  <a:gd name="T28" fmla="*/ 65 w 323"/>
                  <a:gd name="T29" fmla="*/ 129 h 129"/>
                  <a:gd name="T30" fmla="*/ 48 w 323"/>
                  <a:gd name="T31" fmla="*/ 127 h 129"/>
                  <a:gd name="T32" fmla="*/ 32 w 323"/>
                  <a:gd name="T33" fmla="*/ 120 h 129"/>
                  <a:gd name="T34" fmla="*/ 19 w 323"/>
                  <a:gd name="T35" fmla="*/ 111 h 129"/>
                  <a:gd name="T36" fmla="*/ 9 w 323"/>
                  <a:gd name="T37" fmla="*/ 97 h 129"/>
                  <a:gd name="T38" fmla="*/ 3 w 323"/>
                  <a:gd name="T39" fmla="*/ 82 h 129"/>
                  <a:gd name="T40" fmla="*/ 0 w 323"/>
                  <a:gd name="T41" fmla="*/ 65 h 129"/>
                  <a:gd name="T42" fmla="*/ 3 w 323"/>
                  <a:gd name="T43" fmla="*/ 48 h 129"/>
                  <a:gd name="T44" fmla="*/ 9 w 323"/>
                  <a:gd name="T45" fmla="*/ 33 h 129"/>
                  <a:gd name="T46" fmla="*/ 19 w 323"/>
                  <a:gd name="T47" fmla="*/ 19 h 129"/>
                  <a:gd name="T48" fmla="*/ 32 w 323"/>
                  <a:gd name="T49" fmla="*/ 10 h 129"/>
                  <a:gd name="T50" fmla="*/ 48 w 323"/>
                  <a:gd name="T51" fmla="*/ 4 h 129"/>
                  <a:gd name="T52" fmla="*/ 65 w 323"/>
                  <a:gd name="T53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3" h="129">
                    <a:moveTo>
                      <a:pt x="65" y="0"/>
                    </a:moveTo>
                    <a:lnTo>
                      <a:pt x="259" y="0"/>
                    </a:lnTo>
                    <a:lnTo>
                      <a:pt x="276" y="4"/>
                    </a:lnTo>
                    <a:lnTo>
                      <a:pt x="292" y="10"/>
                    </a:lnTo>
                    <a:lnTo>
                      <a:pt x="304" y="19"/>
                    </a:lnTo>
                    <a:lnTo>
                      <a:pt x="314" y="33"/>
                    </a:lnTo>
                    <a:lnTo>
                      <a:pt x="321" y="48"/>
                    </a:lnTo>
                    <a:lnTo>
                      <a:pt x="323" y="65"/>
                    </a:lnTo>
                    <a:lnTo>
                      <a:pt x="321" y="82"/>
                    </a:lnTo>
                    <a:lnTo>
                      <a:pt x="314" y="97"/>
                    </a:lnTo>
                    <a:lnTo>
                      <a:pt x="304" y="111"/>
                    </a:lnTo>
                    <a:lnTo>
                      <a:pt x="292" y="120"/>
                    </a:lnTo>
                    <a:lnTo>
                      <a:pt x="276" y="127"/>
                    </a:lnTo>
                    <a:lnTo>
                      <a:pt x="259" y="129"/>
                    </a:lnTo>
                    <a:lnTo>
                      <a:pt x="65" y="129"/>
                    </a:lnTo>
                    <a:lnTo>
                      <a:pt x="48" y="127"/>
                    </a:lnTo>
                    <a:lnTo>
                      <a:pt x="32" y="120"/>
                    </a:lnTo>
                    <a:lnTo>
                      <a:pt x="19" y="111"/>
                    </a:lnTo>
                    <a:lnTo>
                      <a:pt x="9" y="97"/>
                    </a:lnTo>
                    <a:lnTo>
                      <a:pt x="3" y="82"/>
                    </a:lnTo>
                    <a:lnTo>
                      <a:pt x="0" y="65"/>
                    </a:lnTo>
                    <a:lnTo>
                      <a:pt x="3" y="48"/>
                    </a:lnTo>
                    <a:lnTo>
                      <a:pt x="9" y="33"/>
                    </a:lnTo>
                    <a:lnTo>
                      <a:pt x="19" y="19"/>
                    </a:lnTo>
                    <a:lnTo>
                      <a:pt x="32" y="10"/>
                    </a:lnTo>
                    <a:lnTo>
                      <a:pt x="48" y="4"/>
                    </a:lnTo>
                    <a:lnTo>
                      <a:pt x="6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" name="Freeform 31">
                <a:extLst>
                  <a:ext uri="{FF2B5EF4-FFF2-40B4-BE49-F238E27FC236}">
                    <a16:creationId xmlns:a16="http://schemas.microsoft.com/office/drawing/2014/main" id="{3889E014-D5CF-3047-A209-A749174638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10438" y="4827588"/>
                <a:ext cx="93663" cy="69850"/>
              </a:xfrm>
              <a:custGeom>
                <a:avLst/>
                <a:gdLst>
                  <a:gd name="T0" fmla="*/ 232 w 296"/>
                  <a:gd name="T1" fmla="*/ 0 h 224"/>
                  <a:gd name="T2" fmla="*/ 249 w 296"/>
                  <a:gd name="T3" fmla="*/ 2 h 224"/>
                  <a:gd name="T4" fmla="*/ 263 w 296"/>
                  <a:gd name="T5" fmla="*/ 8 h 224"/>
                  <a:gd name="T6" fmla="*/ 277 w 296"/>
                  <a:gd name="T7" fmla="*/ 18 h 224"/>
                  <a:gd name="T8" fmla="*/ 288 w 296"/>
                  <a:gd name="T9" fmla="*/ 32 h 224"/>
                  <a:gd name="T10" fmla="*/ 294 w 296"/>
                  <a:gd name="T11" fmla="*/ 47 h 224"/>
                  <a:gd name="T12" fmla="*/ 296 w 296"/>
                  <a:gd name="T13" fmla="*/ 64 h 224"/>
                  <a:gd name="T14" fmla="*/ 294 w 296"/>
                  <a:gd name="T15" fmla="*/ 81 h 224"/>
                  <a:gd name="T16" fmla="*/ 288 w 296"/>
                  <a:gd name="T17" fmla="*/ 95 h 224"/>
                  <a:gd name="T18" fmla="*/ 278 w 296"/>
                  <a:gd name="T19" fmla="*/ 109 h 224"/>
                  <a:gd name="T20" fmla="*/ 264 w 296"/>
                  <a:gd name="T21" fmla="*/ 120 h 224"/>
                  <a:gd name="T22" fmla="*/ 97 w 296"/>
                  <a:gd name="T23" fmla="*/ 215 h 224"/>
                  <a:gd name="T24" fmla="*/ 81 w 296"/>
                  <a:gd name="T25" fmla="*/ 222 h 224"/>
                  <a:gd name="T26" fmla="*/ 64 w 296"/>
                  <a:gd name="T27" fmla="*/ 224 h 224"/>
                  <a:gd name="T28" fmla="*/ 48 w 296"/>
                  <a:gd name="T29" fmla="*/ 222 h 224"/>
                  <a:gd name="T30" fmla="*/ 32 w 296"/>
                  <a:gd name="T31" fmla="*/ 216 h 224"/>
                  <a:gd name="T32" fmla="*/ 19 w 296"/>
                  <a:gd name="T33" fmla="*/ 206 h 224"/>
                  <a:gd name="T34" fmla="*/ 8 w 296"/>
                  <a:gd name="T35" fmla="*/ 192 h 224"/>
                  <a:gd name="T36" fmla="*/ 2 w 296"/>
                  <a:gd name="T37" fmla="*/ 176 h 224"/>
                  <a:gd name="T38" fmla="*/ 0 w 296"/>
                  <a:gd name="T39" fmla="*/ 159 h 224"/>
                  <a:gd name="T40" fmla="*/ 2 w 296"/>
                  <a:gd name="T41" fmla="*/ 144 h 224"/>
                  <a:gd name="T42" fmla="*/ 8 w 296"/>
                  <a:gd name="T43" fmla="*/ 128 h 224"/>
                  <a:gd name="T44" fmla="*/ 19 w 296"/>
                  <a:gd name="T45" fmla="*/ 115 h 224"/>
                  <a:gd name="T46" fmla="*/ 31 w 296"/>
                  <a:gd name="T47" fmla="*/ 104 h 224"/>
                  <a:gd name="T48" fmla="*/ 199 w 296"/>
                  <a:gd name="T49" fmla="*/ 8 h 224"/>
                  <a:gd name="T50" fmla="*/ 216 w 296"/>
                  <a:gd name="T51" fmla="*/ 2 h 224"/>
                  <a:gd name="T52" fmla="*/ 232 w 296"/>
                  <a:gd name="T53" fmla="*/ 0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6" h="224">
                    <a:moveTo>
                      <a:pt x="232" y="0"/>
                    </a:moveTo>
                    <a:lnTo>
                      <a:pt x="249" y="2"/>
                    </a:lnTo>
                    <a:lnTo>
                      <a:pt x="263" y="8"/>
                    </a:lnTo>
                    <a:lnTo>
                      <a:pt x="277" y="18"/>
                    </a:lnTo>
                    <a:lnTo>
                      <a:pt x="288" y="32"/>
                    </a:lnTo>
                    <a:lnTo>
                      <a:pt x="294" y="47"/>
                    </a:lnTo>
                    <a:lnTo>
                      <a:pt x="296" y="64"/>
                    </a:lnTo>
                    <a:lnTo>
                      <a:pt x="294" y="81"/>
                    </a:lnTo>
                    <a:lnTo>
                      <a:pt x="288" y="95"/>
                    </a:lnTo>
                    <a:lnTo>
                      <a:pt x="278" y="109"/>
                    </a:lnTo>
                    <a:lnTo>
                      <a:pt x="264" y="120"/>
                    </a:lnTo>
                    <a:lnTo>
                      <a:pt x="97" y="215"/>
                    </a:lnTo>
                    <a:lnTo>
                      <a:pt x="81" y="222"/>
                    </a:lnTo>
                    <a:lnTo>
                      <a:pt x="64" y="224"/>
                    </a:lnTo>
                    <a:lnTo>
                      <a:pt x="48" y="222"/>
                    </a:lnTo>
                    <a:lnTo>
                      <a:pt x="32" y="216"/>
                    </a:lnTo>
                    <a:lnTo>
                      <a:pt x="19" y="206"/>
                    </a:lnTo>
                    <a:lnTo>
                      <a:pt x="8" y="192"/>
                    </a:lnTo>
                    <a:lnTo>
                      <a:pt x="2" y="176"/>
                    </a:lnTo>
                    <a:lnTo>
                      <a:pt x="0" y="159"/>
                    </a:lnTo>
                    <a:lnTo>
                      <a:pt x="2" y="144"/>
                    </a:lnTo>
                    <a:lnTo>
                      <a:pt x="8" y="128"/>
                    </a:lnTo>
                    <a:lnTo>
                      <a:pt x="19" y="115"/>
                    </a:lnTo>
                    <a:lnTo>
                      <a:pt x="31" y="104"/>
                    </a:lnTo>
                    <a:lnTo>
                      <a:pt x="199" y="8"/>
                    </a:lnTo>
                    <a:lnTo>
                      <a:pt x="216" y="2"/>
                    </a:lnTo>
                    <a:lnTo>
                      <a:pt x="23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" name="Freeform 32">
                <a:extLst>
                  <a:ext uri="{FF2B5EF4-FFF2-40B4-BE49-F238E27FC236}">
                    <a16:creationId xmlns:a16="http://schemas.microsoft.com/office/drawing/2014/main" id="{8A8E46E0-B2A2-EE45-9537-D6D9FE39DF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64388" y="4659313"/>
                <a:ext cx="71438" cy="93663"/>
              </a:xfrm>
              <a:custGeom>
                <a:avLst/>
                <a:gdLst>
                  <a:gd name="T0" fmla="*/ 161 w 226"/>
                  <a:gd name="T1" fmla="*/ 0 h 294"/>
                  <a:gd name="T2" fmla="*/ 178 w 226"/>
                  <a:gd name="T3" fmla="*/ 2 h 294"/>
                  <a:gd name="T4" fmla="*/ 193 w 226"/>
                  <a:gd name="T5" fmla="*/ 9 h 294"/>
                  <a:gd name="T6" fmla="*/ 207 w 226"/>
                  <a:gd name="T7" fmla="*/ 19 h 294"/>
                  <a:gd name="T8" fmla="*/ 218 w 226"/>
                  <a:gd name="T9" fmla="*/ 32 h 294"/>
                  <a:gd name="T10" fmla="*/ 224 w 226"/>
                  <a:gd name="T11" fmla="*/ 48 h 294"/>
                  <a:gd name="T12" fmla="*/ 226 w 226"/>
                  <a:gd name="T13" fmla="*/ 64 h 294"/>
                  <a:gd name="T14" fmla="*/ 224 w 226"/>
                  <a:gd name="T15" fmla="*/ 80 h 294"/>
                  <a:gd name="T16" fmla="*/ 218 w 226"/>
                  <a:gd name="T17" fmla="*/ 96 h 294"/>
                  <a:gd name="T18" fmla="*/ 121 w 226"/>
                  <a:gd name="T19" fmla="*/ 263 h 294"/>
                  <a:gd name="T20" fmla="*/ 110 w 226"/>
                  <a:gd name="T21" fmla="*/ 276 h 294"/>
                  <a:gd name="T22" fmla="*/ 96 w 226"/>
                  <a:gd name="T23" fmla="*/ 287 h 294"/>
                  <a:gd name="T24" fmla="*/ 82 w 226"/>
                  <a:gd name="T25" fmla="*/ 292 h 294"/>
                  <a:gd name="T26" fmla="*/ 65 w 226"/>
                  <a:gd name="T27" fmla="*/ 294 h 294"/>
                  <a:gd name="T28" fmla="*/ 49 w 226"/>
                  <a:gd name="T29" fmla="*/ 292 h 294"/>
                  <a:gd name="T30" fmla="*/ 33 w 226"/>
                  <a:gd name="T31" fmla="*/ 286 h 294"/>
                  <a:gd name="T32" fmla="*/ 18 w 226"/>
                  <a:gd name="T33" fmla="*/ 275 h 294"/>
                  <a:gd name="T34" fmla="*/ 9 w 226"/>
                  <a:gd name="T35" fmla="*/ 263 h 294"/>
                  <a:gd name="T36" fmla="*/ 2 w 226"/>
                  <a:gd name="T37" fmla="*/ 247 h 294"/>
                  <a:gd name="T38" fmla="*/ 0 w 226"/>
                  <a:gd name="T39" fmla="*/ 231 h 294"/>
                  <a:gd name="T40" fmla="*/ 2 w 226"/>
                  <a:gd name="T41" fmla="*/ 215 h 294"/>
                  <a:gd name="T42" fmla="*/ 9 w 226"/>
                  <a:gd name="T43" fmla="*/ 199 h 294"/>
                  <a:gd name="T44" fmla="*/ 106 w 226"/>
                  <a:gd name="T45" fmla="*/ 32 h 294"/>
                  <a:gd name="T46" fmla="*/ 116 w 226"/>
                  <a:gd name="T47" fmla="*/ 18 h 294"/>
                  <a:gd name="T48" fmla="*/ 130 w 226"/>
                  <a:gd name="T49" fmla="*/ 8 h 294"/>
                  <a:gd name="T50" fmla="*/ 145 w 226"/>
                  <a:gd name="T51" fmla="*/ 2 h 294"/>
                  <a:gd name="T52" fmla="*/ 161 w 226"/>
                  <a:gd name="T53" fmla="*/ 0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6" h="294">
                    <a:moveTo>
                      <a:pt x="161" y="0"/>
                    </a:moveTo>
                    <a:lnTo>
                      <a:pt x="178" y="2"/>
                    </a:lnTo>
                    <a:lnTo>
                      <a:pt x="193" y="9"/>
                    </a:lnTo>
                    <a:lnTo>
                      <a:pt x="207" y="19"/>
                    </a:lnTo>
                    <a:lnTo>
                      <a:pt x="218" y="32"/>
                    </a:lnTo>
                    <a:lnTo>
                      <a:pt x="224" y="48"/>
                    </a:lnTo>
                    <a:lnTo>
                      <a:pt x="226" y="64"/>
                    </a:lnTo>
                    <a:lnTo>
                      <a:pt x="224" y="80"/>
                    </a:lnTo>
                    <a:lnTo>
                      <a:pt x="218" y="96"/>
                    </a:lnTo>
                    <a:lnTo>
                      <a:pt x="121" y="263"/>
                    </a:lnTo>
                    <a:lnTo>
                      <a:pt x="110" y="276"/>
                    </a:lnTo>
                    <a:lnTo>
                      <a:pt x="96" y="287"/>
                    </a:lnTo>
                    <a:lnTo>
                      <a:pt x="82" y="292"/>
                    </a:lnTo>
                    <a:lnTo>
                      <a:pt x="65" y="294"/>
                    </a:lnTo>
                    <a:lnTo>
                      <a:pt x="49" y="292"/>
                    </a:lnTo>
                    <a:lnTo>
                      <a:pt x="33" y="286"/>
                    </a:lnTo>
                    <a:lnTo>
                      <a:pt x="18" y="275"/>
                    </a:lnTo>
                    <a:lnTo>
                      <a:pt x="9" y="263"/>
                    </a:lnTo>
                    <a:lnTo>
                      <a:pt x="2" y="247"/>
                    </a:lnTo>
                    <a:lnTo>
                      <a:pt x="0" y="231"/>
                    </a:lnTo>
                    <a:lnTo>
                      <a:pt x="2" y="215"/>
                    </a:lnTo>
                    <a:lnTo>
                      <a:pt x="9" y="199"/>
                    </a:lnTo>
                    <a:lnTo>
                      <a:pt x="106" y="32"/>
                    </a:lnTo>
                    <a:lnTo>
                      <a:pt x="116" y="18"/>
                    </a:lnTo>
                    <a:lnTo>
                      <a:pt x="130" y="8"/>
                    </a:lnTo>
                    <a:lnTo>
                      <a:pt x="145" y="2"/>
                    </a:lnTo>
                    <a:lnTo>
                      <a:pt x="16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" name="Freeform 33">
                <a:extLst>
                  <a:ext uri="{FF2B5EF4-FFF2-40B4-BE49-F238E27FC236}">
                    <a16:creationId xmlns:a16="http://schemas.microsoft.com/office/drawing/2014/main" id="{EC2A9C58-1E86-4D45-8F3B-7E24F62EDF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5788" y="4905376"/>
                <a:ext cx="98425" cy="317500"/>
              </a:xfrm>
              <a:custGeom>
                <a:avLst/>
                <a:gdLst>
                  <a:gd name="T0" fmla="*/ 155 w 310"/>
                  <a:gd name="T1" fmla="*/ 0 h 1000"/>
                  <a:gd name="T2" fmla="*/ 186 w 310"/>
                  <a:gd name="T3" fmla="*/ 3 h 1000"/>
                  <a:gd name="T4" fmla="*/ 214 w 310"/>
                  <a:gd name="T5" fmla="*/ 8 h 1000"/>
                  <a:gd name="T6" fmla="*/ 239 w 310"/>
                  <a:gd name="T7" fmla="*/ 17 h 1000"/>
                  <a:gd name="T8" fmla="*/ 260 w 310"/>
                  <a:gd name="T9" fmla="*/ 31 h 1000"/>
                  <a:gd name="T10" fmla="*/ 278 w 310"/>
                  <a:gd name="T11" fmla="*/ 48 h 1000"/>
                  <a:gd name="T12" fmla="*/ 292 w 310"/>
                  <a:gd name="T13" fmla="*/ 68 h 1000"/>
                  <a:gd name="T14" fmla="*/ 302 w 310"/>
                  <a:gd name="T15" fmla="*/ 92 h 1000"/>
                  <a:gd name="T16" fmla="*/ 308 w 310"/>
                  <a:gd name="T17" fmla="*/ 120 h 1000"/>
                  <a:gd name="T18" fmla="*/ 310 w 310"/>
                  <a:gd name="T19" fmla="*/ 151 h 1000"/>
                  <a:gd name="T20" fmla="*/ 310 w 310"/>
                  <a:gd name="T21" fmla="*/ 378 h 1000"/>
                  <a:gd name="T22" fmla="*/ 309 w 310"/>
                  <a:gd name="T23" fmla="*/ 408 h 1000"/>
                  <a:gd name="T24" fmla="*/ 306 w 310"/>
                  <a:gd name="T25" fmla="*/ 439 h 1000"/>
                  <a:gd name="T26" fmla="*/ 302 w 310"/>
                  <a:gd name="T27" fmla="*/ 470 h 1000"/>
                  <a:gd name="T28" fmla="*/ 241 w 310"/>
                  <a:gd name="T29" fmla="*/ 927 h 1000"/>
                  <a:gd name="T30" fmla="*/ 237 w 310"/>
                  <a:gd name="T31" fmla="*/ 949 h 1000"/>
                  <a:gd name="T32" fmla="*/ 230 w 310"/>
                  <a:gd name="T33" fmla="*/ 967 h 1000"/>
                  <a:gd name="T34" fmla="*/ 220 w 310"/>
                  <a:gd name="T35" fmla="*/ 980 h 1000"/>
                  <a:gd name="T36" fmla="*/ 207 w 310"/>
                  <a:gd name="T37" fmla="*/ 989 h 1000"/>
                  <a:gd name="T38" fmla="*/ 193 w 310"/>
                  <a:gd name="T39" fmla="*/ 995 h 1000"/>
                  <a:gd name="T40" fmla="*/ 175 w 310"/>
                  <a:gd name="T41" fmla="*/ 999 h 1000"/>
                  <a:gd name="T42" fmla="*/ 155 w 310"/>
                  <a:gd name="T43" fmla="*/ 1000 h 1000"/>
                  <a:gd name="T44" fmla="*/ 135 w 310"/>
                  <a:gd name="T45" fmla="*/ 999 h 1000"/>
                  <a:gd name="T46" fmla="*/ 117 w 310"/>
                  <a:gd name="T47" fmla="*/ 995 h 1000"/>
                  <a:gd name="T48" fmla="*/ 102 w 310"/>
                  <a:gd name="T49" fmla="*/ 989 h 1000"/>
                  <a:gd name="T50" fmla="*/ 89 w 310"/>
                  <a:gd name="T51" fmla="*/ 980 h 1000"/>
                  <a:gd name="T52" fmla="*/ 80 w 310"/>
                  <a:gd name="T53" fmla="*/ 967 h 1000"/>
                  <a:gd name="T54" fmla="*/ 72 w 310"/>
                  <a:gd name="T55" fmla="*/ 949 h 1000"/>
                  <a:gd name="T56" fmla="*/ 68 w 310"/>
                  <a:gd name="T57" fmla="*/ 927 h 1000"/>
                  <a:gd name="T58" fmla="*/ 7 w 310"/>
                  <a:gd name="T59" fmla="*/ 470 h 1000"/>
                  <a:gd name="T60" fmla="*/ 4 w 310"/>
                  <a:gd name="T61" fmla="*/ 439 h 1000"/>
                  <a:gd name="T62" fmla="*/ 1 w 310"/>
                  <a:gd name="T63" fmla="*/ 408 h 1000"/>
                  <a:gd name="T64" fmla="*/ 0 w 310"/>
                  <a:gd name="T65" fmla="*/ 378 h 1000"/>
                  <a:gd name="T66" fmla="*/ 0 w 310"/>
                  <a:gd name="T67" fmla="*/ 151 h 1000"/>
                  <a:gd name="T68" fmla="*/ 2 w 310"/>
                  <a:gd name="T69" fmla="*/ 120 h 1000"/>
                  <a:gd name="T70" fmla="*/ 7 w 310"/>
                  <a:gd name="T71" fmla="*/ 92 h 1000"/>
                  <a:gd name="T72" fmla="*/ 17 w 310"/>
                  <a:gd name="T73" fmla="*/ 68 h 1000"/>
                  <a:gd name="T74" fmla="*/ 31 w 310"/>
                  <a:gd name="T75" fmla="*/ 48 h 1000"/>
                  <a:gd name="T76" fmla="*/ 49 w 310"/>
                  <a:gd name="T77" fmla="*/ 31 h 1000"/>
                  <a:gd name="T78" fmla="*/ 70 w 310"/>
                  <a:gd name="T79" fmla="*/ 17 h 1000"/>
                  <a:gd name="T80" fmla="*/ 96 w 310"/>
                  <a:gd name="T81" fmla="*/ 8 h 1000"/>
                  <a:gd name="T82" fmla="*/ 123 w 310"/>
                  <a:gd name="T83" fmla="*/ 3 h 1000"/>
                  <a:gd name="T84" fmla="*/ 155 w 310"/>
                  <a:gd name="T85" fmla="*/ 0 h 10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10" h="1000">
                    <a:moveTo>
                      <a:pt x="155" y="0"/>
                    </a:moveTo>
                    <a:lnTo>
                      <a:pt x="186" y="3"/>
                    </a:lnTo>
                    <a:lnTo>
                      <a:pt x="214" y="8"/>
                    </a:lnTo>
                    <a:lnTo>
                      <a:pt x="239" y="17"/>
                    </a:lnTo>
                    <a:lnTo>
                      <a:pt x="260" y="31"/>
                    </a:lnTo>
                    <a:lnTo>
                      <a:pt x="278" y="48"/>
                    </a:lnTo>
                    <a:lnTo>
                      <a:pt x="292" y="68"/>
                    </a:lnTo>
                    <a:lnTo>
                      <a:pt x="302" y="92"/>
                    </a:lnTo>
                    <a:lnTo>
                      <a:pt x="308" y="120"/>
                    </a:lnTo>
                    <a:lnTo>
                      <a:pt x="310" y="151"/>
                    </a:lnTo>
                    <a:lnTo>
                      <a:pt x="310" y="378"/>
                    </a:lnTo>
                    <a:lnTo>
                      <a:pt x="309" y="408"/>
                    </a:lnTo>
                    <a:lnTo>
                      <a:pt x="306" y="439"/>
                    </a:lnTo>
                    <a:lnTo>
                      <a:pt x="302" y="470"/>
                    </a:lnTo>
                    <a:lnTo>
                      <a:pt x="241" y="927"/>
                    </a:lnTo>
                    <a:lnTo>
                      <a:pt x="237" y="949"/>
                    </a:lnTo>
                    <a:lnTo>
                      <a:pt x="230" y="967"/>
                    </a:lnTo>
                    <a:lnTo>
                      <a:pt x="220" y="980"/>
                    </a:lnTo>
                    <a:lnTo>
                      <a:pt x="207" y="989"/>
                    </a:lnTo>
                    <a:lnTo>
                      <a:pt x="193" y="995"/>
                    </a:lnTo>
                    <a:lnTo>
                      <a:pt x="175" y="999"/>
                    </a:lnTo>
                    <a:lnTo>
                      <a:pt x="155" y="1000"/>
                    </a:lnTo>
                    <a:lnTo>
                      <a:pt x="135" y="999"/>
                    </a:lnTo>
                    <a:lnTo>
                      <a:pt x="117" y="995"/>
                    </a:lnTo>
                    <a:lnTo>
                      <a:pt x="102" y="989"/>
                    </a:lnTo>
                    <a:lnTo>
                      <a:pt x="89" y="980"/>
                    </a:lnTo>
                    <a:lnTo>
                      <a:pt x="80" y="967"/>
                    </a:lnTo>
                    <a:lnTo>
                      <a:pt x="72" y="949"/>
                    </a:lnTo>
                    <a:lnTo>
                      <a:pt x="68" y="927"/>
                    </a:lnTo>
                    <a:lnTo>
                      <a:pt x="7" y="470"/>
                    </a:lnTo>
                    <a:lnTo>
                      <a:pt x="4" y="439"/>
                    </a:lnTo>
                    <a:lnTo>
                      <a:pt x="1" y="408"/>
                    </a:lnTo>
                    <a:lnTo>
                      <a:pt x="0" y="378"/>
                    </a:lnTo>
                    <a:lnTo>
                      <a:pt x="0" y="151"/>
                    </a:lnTo>
                    <a:lnTo>
                      <a:pt x="2" y="120"/>
                    </a:lnTo>
                    <a:lnTo>
                      <a:pt x="7" y="92"/>
                    </a:lnTo>
                    <a:lnTo>
                      <a:pt x="17" y="68"/>
                    </a:lnTo>
                    <a:lnTo>
                      <a:pt x="31" y="48"/>
                    </a:lnTo>
                    <a:lnTo>
                      <a:pt x="49" y="31"/>
                    </a:lnTo>
                    <a:lnTo>
                      <a:pt x="70" y="17"/>
                    </a:lnTo>
                    <a:lnTo>
                      <a:pt x="96" y="8"/>
                    </a:lnTo>
                    <a:lnTo>
                      <a:pt x="123" y="3"/>
                    </a:lnTo>
                    <a:lnTo>
                      <a:pt x="15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Freeform 34">
                <a:extLst>
                  <a:ext uri="{FF2B5EF4-FFF2-40B4-BE49-F238E27FC236}">
                    <a16:creationId xmlns:a16="http://schemas.microsoft.com/office/drawing/2014/main" id="{2E5A9D64-7FA1-7442-9FAC-238C0E7FAF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2613" y="5262563"/>
                <a:ext cx="103188" cy="101600"/>
              </a:xfrm>
              <a:custGeom>
                <a:avLst/>
                <a:gdLst>
                  <a:gd name="T0" fmla="*/ 162 w 323"/>
                  <a:gd name="T1" fmla="*/ 0 h 320"/>
                  <a:gd name="T2" fmla="*/ 194 w 323"/>
                  <a:gd name="T3" fmla="*/ 4 h 320"/>
                  <a:gd name="T4" fmla="*/ 224 w 323"/>
                  <a:gd name="T5" fmla="*/ 13 h 320"/>
                  <a:gd name="T6" fmla="*/ 251 w 323"/>
                  <a:gd name="T7" fmla="*/ 28 h 320"/>
                  <a:gd name="T8" fmla="*/ 276 w 323"/>
                  <a:gd name="T9" fmla="*/ 47 h 320"/>
                  <a:gd name="T10" fmla="*/ 296 w 323"/>
                  <a:gd name="T11" fmla="*/ 71 h 320"/>
                  <a:gd name="T12" fmla="*/ 310 w 323"/>
                  <a:gd name="T13" fmla="*/ 98 h 320"/>
                  <a:gd name="T14" fmla="*/ 320 w 323"/>
                  <a:gd name="T15" fmla="*/ 128 h 320"/>
                  <a:gd name="T16" fmla="*/ 323 w 323"/>
                  <a:gd name="T17" fmla="*/ 160 h 320"/>
                  <a:gd name="T18" fmla="*/ 320 w 323"/>
                  <a:gd name="T19" fmla="*/ 192 h 320"/>
                  <a:gd name="T20" fmla="*/ 310 w 323"/>
                  <a:gd name="T21" fmla="*/ 223 h 320"/>
                  <a:gd name="T22" fmla="*/ 296 w 323"/>
                  <a:gd name="T23" fmla="*/ 250 h 320"/>
                  <a:gd name="T24" fmla="*/ 276 w 323"/>
                  <a:gd name="T25" fmla="*/ 273 h 320"/>
                  <a:gd name="T26" fmla="*/ 251 w 323"/>
                  <a:gd name="T27" fmla="*/ 293 h 320"/>
                  <a:gd name="T28" fmla="*/ 224 w 323"/>
                  <a:gd name="T29" fmla="*/ 308 h 320"/>
                  <a:gd name="T30" fmla="*/ 194 w 323"/>
                  <a:gd name="T31" fmla="*/ 317 h 320"/>
                  <a:gd name="T32" fmla="*/ 162 w 323"/>
                  <a:gd name="T33" fmla="*/ 320 h 320"/>
                  <a:gd name="T34" fmla="*/ 129 w 323"/>
                  <a:gd name="T35" fmla="*/ 317 h 320"/>
                  <a:gd name="T36" fmla="*/ 99 w 323"/>
                  <a:gd name="T37" fmla="*/ 308 h 320"/>
                  <a:gd name="T38" fmla="*/ 72 w 323"/>
                  <a:gd name="T39" fmla="*/ 293 h 320"/>
                  <a:gd name="T40" fmla="*/ 48 w 323"/>
                  <a:gd name="T41" fmla="*/ 273 h 320"/>
                  <a:gd name="T42" fmla="*/ 28 w 323"/>
                  <a:gd name="T43" fmla="*/ 250 h 320"/>
                  <a:gd name="T44" fmla="*/ 13 w 323"/>
                  <a:gd name="T45" fmla="*/ 223 h 320"/>
                  <a:gd name="T46" fmla="*/ 3 w 323"/>
                  <a:gd name="T47" fmla="*/ 192 h 320"/>
                  <a:gd name="T48" fmla="*/ 0 w 323"/>
                  <a:gd name="T49" fmla="*/ 160 h 320"/>
                  <a:gd name="T50" fmla="*/ 3 w 323"/>
                  <a:gd name="T51" fmla="*/ 128 h 320"/>
                  <a:gd name="T52" fmla="*/ 13 w 323"/>
                  <a:gd name="T53" fmla="*/ 98 h 320"/>
                  <a:gd name="T54" fmla="*/ 28 w 323"/>
                  <a:gd name="T55" fmla="*/ 71 h 320"/>
                  <a:gd name="T56" fmla="*/ 48 w 323"/>
                  <a:gd name="T57" fmla="*/ 47 h 320"/>
                  <a:gd name="T58" fmla="*/ 72 w 323"/>
                  <a:gd name="T59" fmla="*/ 28 h 320"/>
                  <a:gd name="T60" fmla="*/ 99 w 323"/>
                  <a:gd name="T61" fmla="*/ 13 h 320"/>
                  <a:gd name="T62" fmla="*/ 129 w 323"/>
                  <a:gd name="T63" fmla="*/ 4 h 320"/>
                  <a:gd name="T64" fmla="*/ 162 w 323"/>
                  <a:gd name="T65" fmla="*/ 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3" h="320">
                    <a:moveTo>
                      <a:pt x="162" y="0"/>
                    </a:moveTo>
                    <a:lnTo>
                      <a:pt x="194" y="4"/>
                    </a:lnTo>
                    <a:lnTo>
                      <a:pt x="224" y="13"/>
                    </a:lnTo>
                    <a:lnTo>
                      <a:pt x="251" y="28"/>
                    </a:lnTo>
                    <a:lnTo>
                      <a:pt x="276" y="47"/>
                    </a:lnTo>
                    <a:lnTo>
                      <a:pt x="296" y="71"/>
                    </a:lnTo>
                    <a:lnTo>
                      <a:pt x="310" y="98"/>
                    </a:lnTo>
                    <a:lnTo>
                      <a:pt x="320" y="128"/>
                    </a:lnTo>
                    <a:lnTo>
                      <a:pt x="323" y="160"/>
                    </a:lnTo>
                    <a:lnTo>
                      <a:pt x="320" y="192"/>
                    </a:lnTo>
                    <a:lnTo>
                      <a:pt x="310" y="223"/>
                    </a:lnTo>
                    <a:lnTo>
                      <a:pt x="296" y="250"/>
                    </a:lnTo>
                    <a:lnTo>
                      <a:pt x="276" y="273"/>
                    </a:lnTo>
                    <a:lnTo>
                      <a:pt x="251" y="293"/>
                    </a:lnTo>
                    <a:lnTo>
                      <a:pt x="224" y="308"/>
                    </a:lnTo>
                    <a:lnTo>
                      <a:pt x="194" y="317"/>
                    </a:lnTo>
                    <a:lnTo>
                      <a:pt x="162" y="320"/>
                    </a:lnTo>
                    <a:lnTo>
                      <a:pt x="129" y="317"/>
                    </a:lnTo>
                    <a:lnTo>
                      <a:pt x="99" y="308"/>
                    </a:lnTo>
                    <a:lnTo>
                      <a:pt x="72" y="293"/>
                    </a:lnTo>
                    <a:lnTo>
                      <a:pt x="48" y="273"/>
                    </a:lnTo>
                    <a:lnTo>
                      <a:pt x="28" y="250"/>
                    </a:lnTo>
                    <a:lnTo>
                      <a:pt x="13" y="223"/>
                    </a:lnTo>
                    <a:lnTo>
                      <a:pt x="3" y="192"/>
                    </a:lnTo>
                    <a:lnTo>
                      <a:pt x="0" y="160"/>
                    </a:lnTo>
                    <a:lnTo>
                      <a:pt x="3" y="128"/>
                    </a:lnTo>
                    <a:lnTo>
                      <a:pt x="13" y="98"/>
                    </a:lnTo>
                    <a:lnTo>
                      <a:pt x="28" y="71"/>
                    </a:lnTo>
                    <a:lnTo>
                      <a:pt x="48" y="47"/>
                    </a:lnTo>
                    <a:lnTo>
                      <a:pt x="72" y="28"/>
                    </a:lnTo>
                    <a:lnTo>
                      <a:pt x="99" y="13"/>
                    </a:lnTo>
                    <a:lnTo>
                      <a:pt x="129" y="4"/>
                    </a:lnTo>
                    <a:lnTo>
                      <a:pt x="16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C79298C-2F6E-334B-B485-47975B059C72}"/>
                </a:ext>
              </a:extLst>
            </p:cNvPr>
            <p:cNvGrpSpPr/>
            <p:nvPr/>
          </p:nvGrpSpPr>
          <p:grpSpPr>
            <a:xfrm>
              <a:off x="2323110" y="3949597"/>
              <a:ext cx="978845" cy="968670"/>
              <a:chOff x="4348163" y="4635500"/>
              <a:chExt cx="1527175" cy="1511300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71" name="Freeform 39">
                <a:extLst>
                  <a:ext uri="{FF2B5EF4-FFF2-40B4-BE49-F238E27FC236}">
                    <a16:creationId xmlns:a16="http://schemas.microsoft.com/office/drawing/2014/main" id="{9FFC65B9-F470-5341-8F44-20C55B4D13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48163" y="4635500"/>
                <a:ext cx="930275" cy="920750"/>
              </a:xfrm>
              <a:custGeom>
                <a:avLst/>
                <a:gdLst>
                  <a:gd name="T0" fmla="*/ 692 w 2343"/>
                  <a:gd name="T1" fmla="*/ 415 h 2318"/>
                  <a:gd name="T2" fmla="*/ 557 w 2343"/>
                  <a:gd name="T3" fmla="*/ 482 h 2318"/>
                  <a:gd name="T4" fmla="*/ 460 w 2343"/>
                  <a:gd name="T5" fmla="*/ 592 h 2318"/>
                  <a:gd name="T6" fmla="*/ 410 w 2343"/>
                  <a:gd name="T7" fmla="*/ 734 h 2318"/>
                  <a:gd name="T8" fmla="*/ 420 w 2343"/>
                  <a:gd name="T9" fmla="*/ 890 h 2318"/>
                  <a:gd name="T10" fmla="*/ 487 w 2343"/>
                  <a:gd name="T11" fmla="*/ 1023 h 2318"/>
                  <a:gd name="T12" fmla="*/ 598 w 2343"/>
                  <a:gd name="T13" fmla="*/ 1120 h 2318"/>
                  <a:gd name="T14" fmla="*/ 742 w 2343"/>
                  <a:gd name="T15" fmla="*/ 1169 h 2318"/>
                  <a:gd name="T16" fmla="*/ 899 w 2343"/>
                  <a:gd name="T17" fmla="*/ 1159 h 2318"/>
                  <a:gd name="T18" fmla="*/ 1034 w 2343"/>
                  <a:gd name="T19" fmla="*/ 1092 h 2318"/>
                  <a:gd name="T20" fmla="*/ 1132 w 2343"/>
                  <a:gd name="T21" fmla="*/ 982 h 2318"/>
                  <a:gd name="T22" fmla="*/ 1182 w 2343"/>
                  <a:gd name="T23" fmla="*/ 839 h 2318"/>
                  <a:gd name="T24" fmla="*/ 1172 w 2343"/>
                  <a:gd name="T25" fmla="*/ 684 h 2318"/>
                  <a:gd name="T26" fmla="*/ 1104 w 2343"/>
                  <a:gd name="T27" fmla="*/ 551 h 2318"/>
                  <a:gd name="T28" fmla="*/ 993 w 2343"/>
                  <a:gd name="T29" fmla="*/ 455 h 2318"/>
                  <a:gd name="T30" fmla="*/ 848 w 2343"/>
                  <a:gd name="T31" fmla="*/ 405 h 2318"/>
                  <a:gd name="T32" fmla="*/ 1267 w 2343"/>
                  <a:gd name="T33" fmla="*/ 3 h 2318"/>
                  <a:gd name="T34" fmla="*/ 1540 w 2343"/>
                  <a:gd name="T35" fmla="*/ 59 h 2318"/>
                  <a:gd name="T36" fmla="*/ 1788 w 2343"/>
                  <a:gd name="T37" fmla="*/ 173 h 2318"/>
                  <a:gd name="T38" fmla="*/ 1999 w 2343"/>
                  <a:gd name="T39" fmla="*/ 338 h 2318"/>
                  <a:gd name="T40" fmla="*/ 2166 w 2343"/>
                  <a:gd name="T41" fmla="*/ 547 h 2318"/>
                  <a:gd name="T42" fmla="*/ 2283 w 2343"/>
                  <a:gd name="T43" fmla="*/ 792 h 2318"/>
                  <a:gd name="T44" fmla="*/ 2339 w 2343"/>
                  <a:gd name="T45" fmla="*/ 1063 h 2318"/>
                  <a:gd name="T46" fmla="*/ 2328 w 2343"/>
                  <a:gd name="T47" fmla="*/ 1346 h 2318"/>
                  <a:gd name="T48" fmla="*/ 2250 w 2343"/>
                  <a:gd name="T49" fmla="*/ 1609 h 2318"/>
                  <a:gd name="T50" fmla="*/ 2116 w 2343"/>
                  <a:gd name="T51" fmla="*/ 1843 h 2318"/>
                  <a:gd name="T52" fmla="*/ 1933 w 2343"/>
                  <a:gd name="T53" fmla="*/ 2038 h 2318"/>
                  <a:gd name="T54" fmla="*/ 1709 w 2343"/>
                  <a:gd name="T55" fmla="*/ 2188 h 2318"/>
                  <a:gd name="T56" fmla="*/ 1453 w 2343"/>
                  <a:gd name="T57" fmla="*/ 2284 h 2318"/>
                  <a:gd name="T58" fmla="*/ 1171 w 2343"/>
                  <a:gd name="T59" fmla="*/ 2318 h 2318"/>
                  <a:gd name="T60" fmla="*/ 889 w 2343"/>
                  <a:gd name="T61" fmla="*/ 2284 h 2318"/>
                  <a:gd name="T62" fmla="*/ 632 w 2343"/>
                  <a:gd name="T63" fmla="*/ 2188 h 2318"/>
                  <a:gd name="T64" fmla="*/ 408 w 2343"/>
                  <a:gd name="T65" fmla="*/ 2038 h 2318"/>
                  <a:gd name="T66" fmla="*/ 226 w 2343"/>
                  <a:gd name="T67" fmla="*/ 1843 h 2318"/>
                  <a:gd name="T68" fmla="*/ 91 w 2343"/>
                  <a:gd name="T69" fmla="*/ 1609 h 2318"/>
                  <a:gd name="T70" fmla="*/ 15 w 2343"/>
                  <a:gd name="T71" fmla="*/ 1346 h 2318"/>
                  <a:gd name="T72" fmla="*/ 3 w 2343"/>
                  <a:gd name="T73" fmla="*/ 1063 h 2318"/>
                  <a:gd name="T74" fmla="*/ 60 w 2343"/>
                  <a:gd name="T75" fmla="*/ 792 h 2318"/>
                  <a:gd name="T76" fmla="*/ 175 w 2343"/>
                  <a:gd name="T77" fmla="*/ 547 h 2318"/>
                  <a:gd name="T78" fmla="*/ 342 w 2343"/>
                  <a:gd name="T79" fmla="*/ 338 h 2318"/>
                  <a:gd name="T80" fmla="*/ 553 w 2343"/>
                  <a:gd name="T81" fmla="*/ 173 h 2318"/>
                  <a:gd name="T82" fmla="*/ 801 w 2343"/>
                  <a:gd name="T83" fmla="*/ 59 h 2318"/>
                  <a:gd name="T84" fmla="*/ 1074 w 2343"/>
                  <a:gd name="T85" fmla="*/ 3 h 2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343" h="2318">
                    <a:moveTo>
                      <a:pt x="796" y="401"/>
                    </a:moveTo>
                    <a:lnTo>
                      <a:pt x="742" y="405"/>
                    </a:lnTo>
                    <a:lnTo>
                      <a:pt x="692" y="415"/>
                    </a:lnTo>
                    <a:lnTo>
                      <a:pt x="643" y="431"/>
                    </a:lnTo>
                    <a:lnTo>
                      <a:pt x="598" y="455"/>
                    </a:lnTo>
                    <a:lnTo>
                      <a:pt x="557" y="482"/>
                    </a:lnTo>
                    <a:lnTo>
                      <a:pt x="520" y="514"/>
                    </a:lnTo>
                    <a:lnTo>
                      <a:pt x="487" y="551"/>
                    </a:lnTo>
                    <a:lnTo>
                      <a:pt x="460" y="592"/>
                    </a:lnTo>
                    <a:lnTo>
                      <a:pt x="436" y="636"/>
                    </a:lnTo>
                    <a:lnTo>
                      <a:pt x="420" y="684"/>
                    </a:lnTo>
                    <a:lnTo>
                      <a:pt x="410" y="734"/>
                    </a:lnTo>
                    <a:lnTo>
                      <a:pt x="406" y="787"/>
                    </a:lnTo>
                    <a:lnTo>
                      <a:pt x="410" y="839"/>
                    </a:lnTo>
                    <a:lnTo>
                      <a:pt x="420" y="890"/>
                    </a:lnTo>
                    <a:lnTo>
                      <a:pt x="436" y="937"/>
                    </a:lnTo>
                    <a:lnTo>
                      <a:pt x="460" y="982"/>
                    </a:lnTo>
                    <a:lnTo>
                      <a:pt x="487" y="1023"/>
                    </a:lnTo>
                    <a:lnTo>
                      <a:pt x="520" y="1060"/>
                    </a:lnTo>
                    <a:lnTo>
                      <a:pt x="557" y="1092"/>
                    </a:lnTo>
                    <a:lnTo>
                      <a:pt x="598" y="1120"/>
                    </a:lnTo>
                    <a:lnTo>
                      <a:pt x="643" y="1143"/>
                    </a:lnTo>
                    <a:lnTo>
                      <a:pt x="692" y="1159"/>
                    </a:lnTo>
                    <a:lnTo>
                      <a:pt x="742" y="1169"/>
                    </a:lnTo>
                    <a:lnTo>
                      <a:pt x="796" y="1173"/>
                    </a:lnTo>
                    <a:lnTo>
                      <a:pt x="848" y="1169"/>
                    </a:lnTo>
                    <a:lnTo>
                      <a:pt x="899" y="1159"/>
                    </a:lnTo>
                    <a:lnTo>
                      <a:pt x="947" y="1143"/>
                    </a:lnTo>
                    <a:lnTo>
                      <a:pt x="993" y="1120"/>
                    </a:lnTo>
                    <a:lnTo>
                      <a:pt x="1034" y="1092"/>
                    </a:lnTo>
                    <a:lnTo>
                      <a:pt x="1072" y="1060"/>
                    </a:lnTo>
                    <a:lnTo>
                      <a:pt x="1104" y="1023"/>
                    </a:lnTo>
                    <a:lnTo>
                      <a:pt x="1132" y="982"/>
                    </a:lnTo>
                    <a:lnTo>
                      <a:pt x="1156" y="937"/>
                    </a:lnTo>
                    <a:lnTo>
                      <a:pt x="1172" y="890"/>
                    </a:lnTo>
                    <a:lnTo>
                      <a:pt x="1182" y="839"/>
                    </a:lnTo>
                    <a:lnTo>
                      <a:pt x="1186" y="787"/>
                    </a:lnTo>
                    <a:lnTo>
                      <a:pt x="1182" y="734"/>
                    </a:lnTo>
                    <a:lnTo>
                      <a:pt x="1172" y="684"/>
                    </a:lnTo>
                    <a:lnTo>
                      <a:pt x="1156" y="636"/>
                    </a:lnTo>
                    <a:lnTo>
                      <a:pt x="1132" y="592"/>
                    </a:lnTo>
                    <a:lnTo>
                      <a:pt x="1104" y="551"/>
                    </a:lnTo>
                    <a:lnTo>
                      <a:pt x="1072" y="514"/>
                    </a:lnTo>
                    <a:lnTo>
                      <a:pt x="1034" y="482"/>
                    </a:lnTo>
                    <a:lnTo>
                      <a:pt x="993" y="455"/>
                    </a:lnTo>
                    <a:lnTo>
                      <a:pt x="947" y="431"/>
                    </a:lnTo>
                    <a:lnTo>
                      <a:pt x="899" y="415"/>
                    </a:lnTo>
                    <a:lnTo>
                      <a:pt x="848" y="405"/>
                    </a:lnTo>
                    <a:lnTo>
                      <a:pt x="796" y="401"/>
                    </a:lnTo>
                    <a:close/>
                    <a:moveTo>
                      <a:pt x="1171" y="0"/>
                    </a:moveTo>
                    <a:lnTo>
                      <a:pt x="1267" y="3"/>
                    </a:lnTo>
                    <a:lnTo>
                      <a:pt x="1360" y="14"/>
                    </a:lnTo>
                    <a:lnTo>
                      <a:pt x="1452" y="33"/>
                    </a:lnTo>
                    <a:lnTo>
                      <a:pt x="1540" y="59"/>
                    </a:lnTo>
                    <a:lnTo>
                      <a:pt x="1627" y="90"/>
                    </a:lnTo>
                    <a:lnTo>
                      <a:pt x="1709" y="128"/>
                    </a:lnTo>
                    <a:lnTo>
                      <a:pt x="1788" y="173"/>
                    </a:lnTo>
                    <a:lnTo>
                      <a:pt x="1863" y="223"/>
                    </a:lnTo>
                    <a:lnTo>
                      <a:pt x="1933" y="278"/>
                    </a:lnTo>
                    <a:lnTo>
                      <a:pt x="1999" y="338"/>
                    </a:lnTo>
                    <a:lnTo>
                      <a:pt x="2060" y="404"/>
                    </a:lnTo>
                    <a:lnTo>
                      <a:pt x="2116" y="473"/>
                    </a:lnTo>
                    <a:lnTo>
                      <a:pt x="2166" y="547"/>
                    </a:lnTo>
                    <a:lnTo>
                      <a:pt x="2211" y="625"/>
                    </a:lnTo>
                    <a:lnTo>
                      <a:pt x="2250" y="707"/>
                    </a:lnTo>
                    <a:lnTo>
                      <a:pt x="2283" y="792"/>
                    </a:lnTo>
                    <a:lnTo>
                      <a:pt x="2309" y="880"/>
                    </a:lnTo>
                    <a:lnTo>
                      <a:pt x="2328" y="970"/>
                    </a:lnTo>
                    <a:lnTo>
                      <a:pt x="2339" y="1063"/>
                    </a:lnTo>
                    <a:lnTo>
                      <a:pt x="2343" y="1158"/>
                    </a:lnTo>
                    <a:lnTo>
                      <a:pt x="2339" y="1253"/>
                    </a:lnTo>
                    <a:lnTo>
                      <a:pt x="2328" y="1346"/>
                    </a:lnTo>
                    <a:lnTo>
                      <a:pt x="2309" y="1436"/>
                    </a:lnTo>
                    <a:lnTo>
                      <a:pt x="2283" y="1524"/>
                    </a:lnTo>
                    <a:lnTo>
                      <a:pt x="2250" y="1609"/>
                    </a:lnTo>
                    <a:lnTo>
                      <a:pt x="2211" y="1691"/>
                    </a:lnTo>
                    <a:lnTo>
                      <a:pt x="2166" y="1769"/>
                    </a:lnTo>
                    <a:lnTo>
                      <a:pt x="2116" y="1843"/>
                    </a:lnTo>
                    <a:lnTo>
                      <a:pt x="2060" y="1912"/>
                    </a:lnTo>
                    <a:lnTo>
                      <a:pt x="1999" y="1978"/>
                    </a:lnTo>
                    <a:lnTo>
                      <a:pt x="1933" y="2038"/>
                    </a:lnTo>
                    <a:lnTo>
                      <a:pt x="1863" y="2094"/>
                    </a:lnTo>
                    <a:lnTo>
                      <a:pt x="1788" y="2143"/>
                    </a:lnTo>
                    <a:lnTo>
                      <a:pt x="1709" y="2188"/>
                    </a:lnTo>
                    <a:lnTo>
                      <a:pt x="1627" y="2226"/>
                    </a:lnTo>
                    <a:lnTo>
                      <a:pt x="1542" y="2258"/>
                    </a:lnTo>
                    <a:lnTo>
                      <a:pt x="1453" y="2284"/>
                    </a:lnTo>
                    <a:lnTo>
                      <a:pt x="1360" y="2303"/>
                    </a:lnTo>
                    <a:lnTo>
                      <a:pt x="1267" y="2314"/>
                    </a:lnTo>
                    <a:lnTo>
                      <a:pt x="1171" y="2318"/>
                    </a:lnTo>
                    <a:lnTo>
                      <a:pt x="1074" y="2314"/>
                    </a:lnTo>
                    <a:lnTo>
                      <a:pt x="981" y="2303"/>
                    </a:lnTo>
                    <a:lnTo>
                      <a:pt x="889" y="2284"/>
                    </a:lnTo>
                    <a:lnTo>
                      <a:pt x="801" y="2258"/>
                    </a:lnTo>
                    <a:lnTo>
                      <a:pt x="714" y="2226"/>
                    </a:lnTo>
                    <a:lnTo>
                      <a:pt x="632" y="2188"/>
                    </a:lnTo>
                    <a:lnTo>
                      <a:pt x="553" y="2143"/>
                    </a:lnTo>
                    <a:lnTo>
                      <a:pt x="480" y="2094"/>
                    </a:lnTo>
                    <a:lnTo>
                      <a:pt x="408" y="2038"/>
                    </a:lnTo>
                    <a:lnTo>
                      <a:pt x="342" y="1978"/>
                    </a:lnTo>
                    <a:lnTo>
                      <a:pt x="281" y="1912"/>
                    </a:lnTo>
                    <a:lnTo>
                      <a:pt x="226" y="1843"/>
                    </a:lnTo>
                    <a:lnTo>
                      <a:pt x="175" y="1769"/>
                    </a:lnTo>
                    <a:lnTo>
                      <a:pt x="130" y="1691"/>
                    </a:lnTo>
                    <a:lnTo>
                      <a:pt x="91" y="1609"/>
                    </a:lnTo>
                    <a:lnTo>
                      <a:pt x="60" y="1524"/>
                    </a:lnTo>
                    <a:lnTo>
                      <a:pt x="33" y="1436"/>
                    </a:lnTo>
                    <a:lnTo>
                      <a:pt x="15" y="1346"/>
                    </a:lnTo>
                    <a:lnTo>
                      <a:pt x="3" y="1253"/>
                    </a:lnTo>
                    <a:lnTo>
                      <a:pt x="0" y="1158"/>
                    </a:lnTo>
                    <a:lnTo>
                      <a:pt x="3" y="1063"/>
                    </a:lnTo>
                    <a:lnTo>
                      <a:pt x="15" y="970"/>
                    </a:lnTo>
                    <a:lnTo>
                      <a:pt x="33" y="880"/>
                    </a:lnTo>
                    <a:lnTo>
                      <a:pt x="60" y="792"/>
                    </a:lnTo>
                    <a:lnTo>
                      <a:pt x="91" y="707"/>
                    </a:lnTo>
                    <a:lnTo>
                      <a:pt x="130" y="625"/>
                    </a:lnTo>
                    <a:lnTo>
                      <a:pt x="175" y="547"/>
                    </a:lnTo>
                    <a:lnTo>
                      <a:pt x="226" y="473"/>
                    </a:lnTo>
                    <a:lnTo>
                      <a:pt x="281" y="404"/>
                    </a:lnTo>
                    <a:lnTo>
                      <a:pt x="342" y="338"/>
                    </a:lnTo>
                    <a:lnTo>
                      <a:pt x="408" y="278"/>
                    </a:lnTo>
                    <a:lnTo>
                      <a:pt x="478" y="223"/>
                    </a:lnTo>
                    <a:lnTo>
                      <a:pt x="553" y="173"/>
                    </a:lnTo>
                    <a:lnTo>
                      <a:pt x="632" y="128"/>
                    </a:lnTo>
                    <a:lnTo>
                      <a:pt x="714" y="90"/>
                    </a:lnTo>
                    <a:lnTo>
                      <a:pt x="801" y="59"/>
                    </a:lnTo>
                    <a:lnTo>
                      <a:pt x="889" y="33"/>
                    </a:lnTo>
                    <a:lnTo>
                      <a:pt x="981" y="14"/>
                    </a:lnTo>
                    <a:lnTo>
                      <a:pt x="1074" y="3"/>
                    </a:lnTo>
                    <a:lnTo>
                      <a:pt x="1171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Freeform 40">
                <a:extLst>
                  <a:ext uri="{FF2B5EF4-FFF2-40B4-BE49-F238E27FC236}">
                    <a16:creationId xmlns:a16="http://schemas.microsoft.com/office/drawing/2014/main" id="{8BA2FEAD-5FA5-D04C-9C73-C023273523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1100" y="5308600"/>
                <a:ext cx="884238" cy="838200"/>
              </a:xfrm>
              <a:custGeom>
                <a:avLst/>
                <a:gdLst>
                  <a:gd name="T0" fmla="*/ 2183 w 2226"/>
                  <a:gd name="T1" fmla="*/ 1331 h 2109"/>
                  <a:gd name="T2" fmla="*/ 2200 w 2226"/>
                  <a:gd name="T3" fmla="*/ 1364 h 2109"/>
                  <a:gd name="T4" fmla="*/ 2212 w 2226"/>
                  <a:gd name="T5" fmla="*/ 1424 h 2109"/>
                  <a:gd name="T6" fmla="*/ 2221 w 2226"/>
                  <a:gd name="T7" fmla="*/ 1503 h 2109"/>
                  <a:gd name="T8" fmla="*/ 2226 w 2226"/>
                  <a:gd name="T9" fmla="*/ 1596 h 2109"/>
                  <a:gd name="T10" fmla="*/ 2223 w 2226"/>
                  <a:gd name="T11" fmla="*/ 1696 h 2109"/>
                  <a:gd name="T12" fmla="*/ 2215 w 2226"/>
                  <a:gd name="T13" fmla="*/ 1794 h 2109"/>
                  <a:gd name="T14" fmla="*/ 2197 w 2226"/>
                  <a:gd name="T15" fmla="*/ 1885 h 2109"/>
                  <a:gd name="T16" fmla="*/ 2171 w 2226"/>
                  <a:gd name="T17" fmla="*/ 1962 h 2109"/>
                  <a:gd name="T18" fmla="*/ 2133 w 2226"/>
                  <a:gd name="T19" fmla="*/ 2018 h 2109"/>
                  <a:gd name="T20" fmla="*/ 2077 w 2226"/>
                  <a:gd name="T21" fmla="*/ 2055 h 2109"/>
                  <a:gd name="T22" fmla="*/ 2000 w 2226"/>
                  <a:gd name="T23" fmla="*/ 2081 h 2109"/>
                  <a:gd name="T24" fmla="*/ 1907 w 2226"/>
                  <a:gd name="T25" fmla="*/ 2098 h 2109"/>
                  <a:gd name="T26" fmla="*/ 1808 w 2226"/>
                  <a:gd name="T27" fmla="*/ 2107 h 2109"/>
                  <a:gd name="T28" fmla="*/ 1707 w 2226"/>
                  <a:gd name="T29" fmla="*/ 2109 h 2109"/>
                  <a:gd name="T30" fmla="*/ 1614 w 2226"/>
                  <a:gd name="T31" fmla="*/ 2105 h 2109"/>
                  <a:gd name="T32" fmla="*/ 1534 w 2226"/>
                  <a:gd name="T33" fmla="*/ 2095 h 2109"/>
                  <a:gd name="T34" fmla="*/ 1472 w 2226"/>
                  <a:gd name="T35" fmla="*/ 2083 h 2109"/>
                  <a:gd name="T36" fmla="*/ 1440 w 2226"/>
                  <a:gd name="T37" fmla="*/ 2067 h 2109"/>
                  <a:gd name="T38" fmla="*/ 1020 w 2226"/>
                  <a:gd name="T39" fmla="*/ 1984 h 2109"/>
                  <a:gd name="T40" fmla="*/ 968 w 2226"/>
                  <a:gd name="T41" fmla="*/ 1972 h 2109"/>
                  <a:gd name="T42" fmla="*/ 926 w 2226"/>
                  <a:gd name="T43" fmla="*/ 1940 h 2109"/>
                  <a:gd name="T44" fmla="*/ 904 w 2226"/>
                  <a:gd name="T45" fmla="*/ 1893 h 2109"/>
                  <a:gd name="T46" fmla="*/ 900 w 2226"/>
                  <a:gd name="T47" fmla="*/ 1539 h 2109"/>
                  <a:gd name="T48" fmla="*/ 543 w 2226"/>
                  <a:gd name="T49" fmla="*/ 1537 h 2109"/>
                  <a:gd name="T50" fmla="*/ 495 w 2226"/>
                  <a:gd name="T51" fmla="*/ 1513 h 2109"/>
                  <a:gd name="T52" fmla="*/ 463 w 2226"/>
                  <a:gd name="T53" fmla="*/ 1472 h 2109"/>
                  <a:gd name="T54" fmla="*/ 450 w 2226"/>
                  <a:gd name="T55" fmla="*/ 1420 h 2109"/>
                  <a:gd name="T56" fmla="*/ 120 w 2226"/>
                  <a:gd name="T57" fmla="*/ 1094 h 2109"/>
                  <a:gd name="T58" fmla="*/ 68 w 2226"/>
                  <a:gd name="T59" fmla="*/ 1082 h 2109"/>
                  <a:gd name="T60" fmla="*/ 27 w 2226"/>
                  <a:gd name="T61" fmla="*/ 1049 h 2109"/>
                  <a:gd name="T62" fmla="*/ 4 w 2226"/>
                  <a:gd name="T63" fmla="*/ 1003 h 2109"/>
                  <a:gd name="T64" fmla="*/ 0 w 2226"/>
                  <a:gd name="T65" fmla="*/ 769 h 2109"/>
                  <a:gd name="T66" fmla="*/ 185 w 2226"/>
                  <a:gd name="T67" fmla="*/ 691 h 2109"/>
                  <a:gd name="T68" fmla="*/ 356 w 2226"/>
                  <a:gd name="T69" fmla="*/ 590 h 2109"/>
                  <a:gd name="T70" fmla="*/ 509 w 2226"/>
                  <a:gd name="T71" fmla="*/ 465 h 2109"/>
                  <a:gd name="T72" fmla="*/ 1690 w 2226"/>
                  <a:gd name="T73" fmla="*/ 1629 h 2109"/>
                  <a:gd name="T74" fmla="*/ 1737 w 2226"/>
                  <a:gd name="T75" fmla="*/ 1648 h 2109"/>
                  <a:gd name="T76" fmla="*/ 1787 w 2226"/>
                  <a:gd name="T77" fmla="*/ 1648 h 2109"/>
                  <a:gd name="T78" fmla="*/ 1835 w 2226"/>
                  <a:gd name="T79" fmla="*/ 1629 h 2109"/>
                  <a:gd name="T80" fmla="*/ 1872 w 2226"/>
                  <a:gd name="T81" fmla="*/ 1592 h 2109"/>
                  <a:gd name="T82" fmla="*/ 1891 w 2226"/>
                  <a:gd name="T83" fmla="*/ 1545 h 2109"/>
                  <a:gd name="T84" fmla="*/ 1891 w 2226"/>
                  <a:gd name="T85" fmla="*/ 1496 h 2109"/>
                  <a:gd name="T86" fmla="*/ 1872 w 2226"/>
                  <a:gd name="T87" fmla="*/ 1449 h 2109"/>
                  <a:gd name="T88" fmla="*/ 683 w 2226"/>
                  <a:gd name="T89" fmla="*/ 268 h 2109"/>
                  <a:gd name="T90" fmla="*/ 768 w 2226"/>
                  <a:gd name="T91" fmla="*/ 138 h 2109"/>
                  <a:gd name="T92" fmla="*/ 838 w 2226"/>
                  <a:gd name="T93" fmla="*/ 0 h 2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226" h="2109">
                    <a:moveTo>
                      <a:pt x="838" y="0"/>
                    </a:moveTo>
                    <a:lnTo>
                      <a:pt x="2183" y="1331"/>
                    </a:lnTo>
                    <a:lnTo>
                      <a:pt x="2191" y="1344"/>
                    </a:lnTo>
                    <a:lnTo>
                      <a:pt x="2200" y="1364"/>
                    </a:lnTo>
                    <a:lnTo>
                      <a:pt x="2206" y="1391"/>
                    </a:lnTo>
                    <a:lnTo>
                      <a:pt x="2212" y="1424"/>
                    </a:lnTo>
                    <a:lnTo>
                      <a:pt x="2217" y="1461"/>
                    </a:lnTo>
                    <a:lnTo>
                      <a:pt x="2221" y="1503"/>
                    </a:lnTo>
                    <a:lnTo>
                      <a:pt x="2225" y="1549"/>
                    </a:lnTo>
                    <a:lnTo>
                      <a:pt x="2226" y="1596"/>
                    </a:lnTo>
                    <a:lnTo>
                      <a:pt x="2226" y="1645"/>
                    </a:lnTo>
                    <a:lnTo>
                      <a:pt x="2223" y="1696"/>
                    </a:lnTo>
                    <a:lnTo>
                      <a:pt x="2220" y="1746"/>
                    </a:lnTo>
                    <a:lnTo>
                      <a:pt x="2215" y="1794"/>
                    </a:lnTo>
                    <a:lnTo>
                      <a:pt x="2207" y="1841"/>
                    </a:lnTo>
                    <a:lnTo>
                      <a:pt x="2197" y="1885"/>
                    </a:lnTo>
                    <a:lnTo>
                      <a:pt x="2185" y="1926"/>
                    </a:lnTo>
                    <a:lnTo>
                      <a:pt x="2171" y="1962"/>
                    </a:lnTo>
                    <a:lnTo>
                      <a:pt x="2153" y="1993"/>
                    </a:lnTo>
                    <a:lnTo>
                      <a:pt x="2133" y="2018"/>
                    </a:lnTo>
                    <a:lnTo>
                      <a:pt x="2108" y="2037"/>
                    </a:lnTo>
                    <a:lnTo>
                      <a:pt x="2077" y="2055"/>
                    </a:lnTo>
                    <a:lnTo>
                      <a:pt x="2041" y="2068"/>
                    </a:lnTo>
                    <a:lnTo>
                      <a:pt x="2000" y="2081"/>
                    </a:lnTo>
                    <a:lnTo>
                      <a:pt x="1955" y="2091"/>
                    </a:lnTo>
                    <a:lnTo>
                      <a:pt x="1907" y="2098"/>
                    </a:lnTo>
                    <a:lnTo>
                      <a:pt x="1858" y="2104"/>
                    </a:lnTo>
                    <a:lnTo>
                      <a:pt x="1808" y="2107"/>
                    </a:lnTo>
                    <a:lnTo>
                      <a:pt x="1757" y="2109"/>
                    </a:lnTo>
                    <a:lnTo>
                      <a:pt x="1707" y="2109"/>
                    </a:lnTo>
                    <a:lnTo>
                      <a:pt x="1660" y="2108"/>
                    </a:lnTo>
                    <a:lnTo>
                      <a:pt x="1614" y="2105"/>
                    </a:lnTo>
                    <a:lnTo>
                      <a:pt x="1571" y="2102"/>
                    </a:lnTo>
                    <a:lnTo>
                      <a:pt x="1534" y="2095"/>
                    </a:lnTo>
                    <a:lnTo>
                      <a:pt x="1500" y="2089"/>
                    </a:lnTo>
                    <a:lnTo>
                      <a:pt x="1472" y="2083"/>
                    </a:lnTo>
                    <a:lnTo>
                      <a:pt x="1452" y="2074"/>
                    </a:lnTo>
                    <a:lnTo>
                      <a:pt x="1440" y="2067"/>
                    </a:lnTo>
                    <a:lnTo>
                      <a:pt x="1356" y="1984"/>
                    </a:lnTo>
                    <a:lnTo>
                      <a:pt x="1020" y="1984"/>
                    </a:lnTo>
                    <a:lnTo>
                      <a:pt x="992" y="1980"/>
                    </a:lnTo>
                    <a:lnTo>
                      <a:pt x="968" y="1972"/>
                    </a:lnTo>
                    <a:lnTo>
                      <a:pt x="945" y="1958"/>
                    </a:lnTo>
                    <a:lnTo>
                      <a:pt x="926" y="1940"/>
                    </a:lnTo>
                    <a:lnTo>
                      <a:pt x="913" y="1917"/>
                    </a:lnTo>
                    <a:lnTo>
                      <a:pt x="904" y="1893"/>
                    </a:lnTo>
                    <a:lnTo>
                      <a:pt x="900" y="1865"/>
                    </a:lnTo>
                    <a:lnTo>
                      <a:pt x="900" y="1539"/>
                    </a:lnTo>
                    <a:lnTo>
                      <a:pt x="570" y="1539"/>
                    </a:lnTo>
                    <a:lnTo>
                      <a:pt x="543" y="1537"/>
                    </a:lnTo>
                    <a:lnTo>
                      <a:pt x="518" y="1527"/>
                    </a:lnTo>
                    <a:lnTo>
                      <a:pt x="495" y="1513"/>
                    </a:lnTo>
                    <a:lnTo>
                      <a:pt x="476" y="1495"/>
                    </a:lnTo>
                    <a:lnTo>
                      <a:pt x="463" y="1472"/>
                    </a:lnTo>
                    <a:lnTo>
                      <a:pt x="453" y="1448"/>
                    </a:lnTo>
                    <a:lnTo>
                      <a:pt x="450" y="1420"/>
                    </a:lnTo>
                    <a:lnTo>
                      <a:pt x="450" y="1094"/>
                    </a:lnTo>
                    <a:lnTo>
                      <a:pt x="120" y="1094"/>
                    </a:lnTo>
                    <a:lnTo>
                      <a:pt x="93" y="1090"/>
                    </a:lnTo>
                    <a:lnTo>
                      <a:pt x="68" y="1082"/>
                    </a:lnTo>
                    <a:lnTo>
                      <a:pt x="45" y="1068"/>
                    </a:lnTo>
                    <a:lnTo>
                      <a:pt x="27" y="1049"/>
                    </a:lnTo>
                    <a:lnTo>
                      <a:pt x="13" y="1027"/>
                    </a:lnTo>
                    <a:lnTo>
                      <a:pt x="4" y="1003"/>
                    </a:lnTo>
                    <a:lnTo>
                      <a:pt x="0" y="975"/>
                    </a:lnTo>
                    <a:lnTo>
                      <a:pt x="0" y="769"/>
                    </a:lnTo>
                    <a:lnTo>
                      <a:pt x="95" y="733"/>
                    </a:lnTo>
                    <a:lnTo>
                      <a:pt x="185" y="691"/>
                    </a:lnTo>
                    <a:lnTo>
                      <a:pt x="273" y="643"/>
                    </a:lnTo>
                    <a:lnTo>
                      <a:pt x="356" y="590"/>
                    </a:lnTo>
                    <a:lnTo>
                      <a:pt x="435" y="529"/>
                    </a:lnTo>
                    <a:lnTo>
                      <a:pt x="509" y="465"/>
                    </a:lnTo>
                    <a:lnTo>
                      <a:pt x="1670" y="1612"/>
                    </a:lnTo>
                    <a:lnTo>
                      <a:pt x="1690" y="1629"/>
                    </a:lnTo>
                    <a:lnTo>
                      <a:pt x="1713" y="1642"/>
                    </a:lnTo>
                    <a:lnTo>
                      <a:pt x="1737" y="1648"/>
                    </a:lnTo>
                    <a:lnTo>
                      <a:pt x="1762" y="1650"/>
                    </a:lnTo>
                    <a:lnTo>
                      <a:pt x="1787" y="1648"/>
                    </a:lnTo>
                    <a:lnTo>
                      <a:pt x="1812" y="1642"/>
                    </a:lnTo>
                    <a:lnTo>
                      <a:pt x="1835" y="1629"/>
                    </a:lnTo>
                    <a:lnTo>
                      <a:pt x="1855" y="1612"/>
                    </a:lnTo>
                    <a:lnTo>
                      <a:pt x="1872" y="1592"/>
                    </a:lnTo>
                    <a:lnTo>
                      <a:pt x="1883" y="1570"/>
                    </a:lnTo>
                    <a:lnTo>
                      <a:pt x="1891" y="1545"/>
                    </a:lnTo>
                    <a:lnTo>
                      <a:pt x="1893" y="1521"/>
                    </a:lnTo>
                    <a:lnTo>
                      <a:pt x="1891" y="1496"/>
                    </a:lnTo>
                    <a:lnTo>
                      <a:pt x="1885" y="1471"/>
                    </a:lnTo>
                    <a:lnTo>
                      <a:pt x="1872" y="1449"/>
                    </a:lnTo>
                    <a:lnTo>
                      <a:pt x="1856" y="1429"/>
                    </a:lnTo>
                    <a:lnTo>
                      <a:pt x="683" y="268"/>
                    </a:lnTo>
                    <a:lnTo>
                      <a:pt x="726" y="204"/>
                    </a:lnTo>
                    <a:lnTo>
                      <a:pt x="768" y="138"/>
                    </a:lnTo>
                    <a:lnTo>
                      <a:pt x="805" y="70"/>
                    </a:lnTo>
                    <a:lnTo>
                      <a:pt x="83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1" name="Freeform 45">
              <a:extLst>
                <a:ext uri="{FF2B5EF4-FFF2-40B4-BE49-F238E27FC236}">
                  <a16:creationId xmlns:a16="http://schemas.microsoft.com/office/drawing/2014/main" id="{AA559311-395D-EE4F-9EFE-999EF90D23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84077" y="992530"/>
              <a:ext cx="1219996" cy="818079"/>
            </a:xfrm>
            <a:custGeom>
              <a:avLst/>
              <a:gdLst>
                <a:gd name="T0" fmla="*/ 1294 w 3598"/>
                <a:gd name="T1" fmla="*/ 1287 h 2410"/>
                <a:gd name="T2" fmla="*/ 2916 w 3598"/>
                <a:gd name="T3" fmla="*/ 1579 h 2410"/>
                <a:gd name="T4" fmla="*/ 2839 w 3598"/>
                <a:gd name="T5" fmla="*/ 1688 h 2410"/>
                <a:gd name="T6" fmla="*/ 2707 w 3598"/>
                <a:gd name="T7" fmla="*/ 1660 h 2410"/>
                <a:gd name="T8" fmla="*/ 2482 w 3598"/>
                <a:gd name="T9" fmla="*/ 1084 h 2410"/>
                <a:gd name="T10" fmla="*/ 2278 w 3598"/>
                <a:gd name="T11" fmla="*/ 1344 h 2410"/>
                <a:gd name="T12" fmla="*/ 2247 w 3598"/>
                <a:gd name="T13" fmla="*/ 1701 h 2410"/>
                <a:gd name="T14" fmla="*/ 2419 w 3598"/>
                <a:gd name="T15" fmla="*/ 2014 h 2410"/>
                <a:gd name="T16" fmla="*/ 2734 w 3598"/>
                <a:gd name="T17" fmla="*/ 2163 h 2410"/>
                <a:gd name="T18" fmla="*/ 3077 w 3598"/>
                <a:gd name="T19" fmla="*/ 2086 h 2410"/>
                <a:gd name="T20" fmla="*/ 3304 w 3598"/>
                <a:gd name="T21" fmla="*/ 1819 h 2410"/>
                <a:gd name="T22" fmla="*/ 3342 w 3598"/>
                <a:gd name="T23" fmla="*/ 1451 h 2410"/>
                <a:gd name="T24" fmla="*/ 3177 w 3598"/>
                <a:gd name="T25" fmla="*/ 1145 h 2410"/>
                <a:gd name="T26" fmla="*/ 2876 w 3598"/>
                <a:gd name="T27" fmla="*/ 991 h 2410"/>
                <a:gd name="T28" fmla="*/ 573 w 3598"/>
                <a:gd name="T29" fmla="*/ 1036 h 2410"/>
                <a:gd name="T30" fmla="*/ 320 w 3598"/>
                <a:gd name="T31" fmla="*/ 1276 h 2410"/>
                <a:gd name="T32" fmla="*/ 247 w 3598"/>
                <a:gd name="T33" fmla="*/ 1639 h 2410"/>
                <a:gd name="T34" fmla="*/ 388 w 3598"/>
                <a:gd name="T35" fmla="*/ 1971 h 2410"/>
                <a:gd name="T36" fmla="*/ 684 w 3598"/>
                <a:gd name="T37" fmla="*/ 2153 h 2410"/>
                <a:gd name="T38" fmla="*/ 1037 w 3598"/>
                <a:gd name="T39" fmla="*/ 2113 h 2410"/>
                <a:gd name="T40" fmla="*/ 1290 w 3598"/>
                <a:gd name="T41" fmla="*/ 1871 h 2410"/>
                <a:gd name="T42" fmla="*/ 754 w 3598"/>
                <a:gd name="T43" fmla="*/ 1686 h 2410"/>
                <a:gd name="T44" fmla="*/ 683 w 3598"/>
                <a:gd name="T45" fmla="*/ 1561 h 2410"/>
                <a:gd name="T46" fmla="*/ 852 w 3598"/>
                <a:gd name="T47" fmla="*/ 986 h 2410"/>
                <a:gd name="T48" fmla="*/ 1451 w 3598"/>
                <a:gd name="T49" fmla="*/ 1079 h 2410"/>
                <a:gd name="T50" fmla="*/ 1599 w 3598"/>
                <a:gd name="T51" fmla="*/ 1453 h 2410"/>
                <a:gd name="T52" fmla="*/ 2586 w 3598"/>
                <a:gd name="T53" fmla="*/ 7 h 2410"/>
                <a:gd name="T54" fmla="*/ 2775 w 3598"/>
                <a:gd name="T55" fmla="*/ 740 h 2410"/>
                <a:gd name="T56" fmla="*/ 3139 w 3598"/>
                <a:gd name="T57" fmla="*/ 820 h 2410"/>
                <a:gd name="T58" fmla="*/ 3452 w 3598"/>
                <a:gd name="T59" fmla="*/ 1093 h 2410"/>
                <a:gd name="T60" fmla="*/ 3595 w 3598"/>
                <a:gd name="T61" fmla="*/ 1499 h 2410"/>
                <a:gd name="T62" fmla="*/ 3521 w 3598"/>
                <a:gd name="T63" fmla="*/ 1933 h 2410"/>
                <a:gd name="T64" fmla="*/ 3258 w 3598"/>
                <a:gd name="T65" fmla="*/ 2257 h 2410"/>
                <a:gd name="T66" fmla="*/ 2867 w 3598"/>
                <a:gd name="T67" fmla="*/ 2407 h 2410"/>
                <a:gd name="T68" fmla="*/ 2449 w 3598"/>
                <a:gd name="T69" fmla="*/ 2330 h 2410"/>
                <a:gd name="T70" fmla="*/ 2137 w 3598"/>
                <a:gd name="T71" fmla="*/ 2056 h 2410"/>
                <a:gd name="T72" fmla="*/ 1994 w 3598"/>
                <a:gd name="T73" fmla="*/ 1651 h 2410"/>
                <a:gd name="T74" fmla="*/ 1779 w 3598"/>
                <a:gd name="T75" fmla="*/ 1686 h 2410"/>
                <a:gd name="T76" fmla="*/ 1544 w 3598"/>
                <a:gd name="T77" fmla="*/ 1900 h 2410"/>
                <a:gd name="T78" fmla="*/ 1306 w 3598"/>
                <a:gd name="T79" fmla="*/ 2227 h 2410"/>
                <a:gd name="T80" fmla="*/ 943 w 3598"/>
                <a:gd name="T81" fmla="*/ 2398 h 2410"/>
                <a:gd name="T82" fmla="*/ 525 w 3598"/>
                <a:gd name="T83" fmla="*/ 2358 h 2410"/>
                <a:gd name="T84" fmla="*/ 189 w 3598"/>
                <a:gd name="T85" fmla="*/ 2113 h 2410"/>
                <a:gd name="T86" fmla="*/ 13 w 3598"/>
                <a:gd name="T87" fmla="*/ 1725 h 2410"/>
                <a:gd name="T88" fmla="*/ 50 w 3598"/>
                <a:gd name="T89" fmla="*/ 1284 h 2410"/>
                <a:gd name="T90" fmla="*/ 286 w 3598"/>
                <a:gd name="T91" fmla="*/ 935 h 2410"/>
                <a:gd name="T92" fmla="*/ 660 w 3598"/>
                <a:gd name="T93" fmla="*/ 753 h 2410"/>
                <a:gd name="T94" fmla="*/ 1055 w 3598"/>
                <a:gd name="T95" fmla="*/ 780 h 2410"/>
                <a:gd name="T96" fmla="*/ 1071 w 3598"/>
                <a:gd name="T97" fmla="*/ 577 h 2410"/>
                <a:gd name="T98" fmla="*/ 946 w 3598"/>
                <a:gd name="T99" fmla="*/ 486 h 2410"/>
                <a:gd name="T100" fmla="*/ 962 w 3598"/>
                <a:gd name="T101" fmla="*/ 330 h 2410"/>
                <a:gd name="T102" fmla="*/ 1080 w 3598"/>
                <a:gd name="T103" fmla="*/ 266 h 2410"/>
                <a:gd name="T104" fmla="*/ 1654 w 3598"/>
                <a:gd name="T105" fmla="*/ 295 h 2410"/>
                <a:gd name="T106" fmla="*/ 1629 w 3598"/>
                <a:gd name="T107" fmla="*/ 434 h 2410"/>
                <a:gd name="T108" fmla="*/ 2448 w 3598"/>
                <a:gd name="T109" fmla="*/ 278 h 2410"/>
                <a:gd name="T110" fmla="*/ 2139 w 3598"/>
                <a:gd name="T111" fmla="*/ 316 h 2410"/>
                <a:gd name="T112" fmla="*/ 2100 w 3598"/>
                <a:gd name="T113" fmla="*/ 185 h 2410"/>
                <a:gd name="T114" fmla="*/ 2511 w 3598"/>
                <a:gd name="T115" fmla="*/ 5 h 2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598" h="2410">
                  <a:moveTo>
                    <a:pt x="1192" y="1150"/>
                  </a:moveTo>
                  <a:lnTo>
                    <a:pt x="1016" y="1453"/>
                  </a:lnTo>
                  <a:lnTo>
                    <a:pt x="1352" y="1453"/>
                  </a:lnTo>
                  <a:lnTo>
                    <a:pt x="1338" y="1395"/>
                  </a:lnTo>
                  <a:lnTo>
                    <a:pt x="1318" y="1340"/>
                  </a:lnTo>
                  <a:lnTo>
                    <a:pt x="1294" y="1287"/>
                  </a:lnTo>
                  <a:lnTo>
                    <a:pt x="1265" y="1238"/>
                  </a:lnTo>
                  <a:lnTo>
                    <a:pt x="1231" y="1192"/>
                  </a:lnTo>
                  <a:lnTo>
                    <a:pt x="1192" y="1150"/>
                  </a:lnTo>
                  <a:close/>
                  <a:moveTo>
                    <a:pt x="2817" y="986"/>
                  </a:moveTo>
                  <a:lnTo>
                    <a:pt x="2915" y="1554"/>
                  </a:lnTo>
                  <a:lnTo>
                    <a:pt x="2916" y="1579"/>
                  </a:lnTo>
                  <a:lnTo>
                    <a:pt x="2913" y="1603"/>
                  </a:lnTo>
                  <a:lnTo>
                    <a:pt x="2905" y="1625"/>
                  </a:lnTo>
                  <a:lnTo>
                    <a:pt x="2894" y="1645"/>
                  </a:lnTo>
                  <a:lnTo>
                    <a:pt x="2879" y="1663"/>
                  </a:lnTo>
                  <a:lnTo>
                    <a:pt x="2860" y="1677"/>
                  </a:lnTo>
                  <a:lnTo>
                    <a:pt x="2839" y="1688"/>
                  </a:lnTo>
                  <a:lnTo>
                    <a:pt x="2815" y="1695"/>
                  </a:lnTo>
                  <a:lnTo>
                    <a:pt x="2794" y="1697"/>
                  </a:lnTo>
                  <a:lnTo>
                    <a:pt x="2770" y="1695"/>
                  </a:lnTo>
                  <a:lnTo>
                    <a:pt x="2747" y="1687"/>
                  </a:lnTo>
                  <a:lnTo>
                    <a:pt x="2726" y="1676"/>
                  </a:lnTo>
                  <a:lnTo>
                    <a:pt x="2707" y="1660"/>
                  </a:lnTo>
                  <a:lnTo>
                    <a:pt x="2692" y="1641"/>
                  </a:lnTo>
                  <a:lnTo>
                    <a:pt x="2681" y="1619"/>
                  </a:lnTo>
                  <a:lnTo>
                    <a:pt x="2675" y="1595"/>
                  </a:lnTo>
                  <a:lnTo>
                    <a:pt x="2577" y="1029"/>
                  </a:lnTo>
                  <a:lnTo>
                    <a:pt x="2528" y="1055"/>
                  </a:lnTo>
                  <a:lnTo>
                    <a:pt x="2482" y="1084"/>
                  </a:lnTo>
                  <a:lnTo>
                    <a:pt x="2439" y="1118"/>
                  </a:lnTo>
                  <a:lnTo>
                    <a:pt x="2398" y="1156"/>
                  </a:lnTo>
                  <a:lnTo>
                    <a:pt x="2362" y="1199"/>
                  </a:lnTo>
                  <a:lnTo>
                    <a:pt x="2330" y="1244"/>
                  </a:lnTo>
                  <a:lnTo>
                    <a:pt x="2302" y="1293"/>
                  </a:lnTo>
                  <a:lnTo>
                    <a:pt x="2278" y="1344"/>
                  </a:lnTo>
                  <a:lnTo>
                    <a:pt x="2259" y="1399"/>
                  </a:lnTo>
                  <a:lnTo>
                    <a:pt x="2245" y="1455"/>
                  </a:lnTo>
                  <a:lnTo>
                    <a:pt x="2236" y="1514"/>
                  </a:lnTo>
                  <a:lnTo>
                    <a:pt x="2234" y="1574"/>
                  </a:lnTo>
                  <a:lnTo>
                    <a:pt x="2237" y="1639"/>
                  </a:lnTo>
                  <a:lnTo>
                    <a:pt x="2247" y="1701"/>
                  </a:lnTo>
                  <a:lnTo>
                    <a:pt x="2263" y="1761"/>
                  </a:lnTo>
                  <a:lnTo>
                    <a:pt x="2283" y="1819"/>
                  </a:lnTo>
                  <a:lnTo>
                    <a:pt x="2311" y="1874"/>
                  </a:lnTo>
                  <a:lnTo>
                    <a:pt x="2342" y="1924"/>
                  </a:lnTo>
                  <a:lnTo>
                    <a:pt x="2378" y="1971"/>
                  </a:lnTo>
                  <a:lnTo>
                    <a:pt x="2419" y="2014"/>
                  </a:lnTo>
                  <a:lnTo>
                    <a:pt x="2464" y="2052"/>
                  </a:lnTo>
                  <a:lnTo>
                    <a:pt x="2512" y="2086"/>
                  </a:lnTo>
                  <a:lnTo>
                    <a:pt x="2563" y="2114"/>
                  </a:lnTo>
                  <a:lnTo>
                    <a:pt x="2618" y="2136"/>
                  </a:lnTo>
                  <a:lnTo>
                    <a:pt x="2675" y="2153"/>
                  </a:lnTo>
                  <a:lnTo>
                    <a:pt x="2734" y="2163"/>
                  </a:lnTo>
                  <a:lnTo>
                    <a:pt x="2795" y="2167"/>
                  </a:lnTo>
                  <a:lnTo>
                    <a:pt x="2855" y="2163"/>
                  </a:lnTo>
                  <a:lnTo>
                    <a:pt x="2914" y="2153"/>
                  </a:lnTo>
                  <a:lnTo>
                    <a:pt x="2971" y="2136"/>
                  </a:lnTo>
                  <a:lnTo>
                    <a:pt x="3025" y="2114"/>
                  </a:lnTo>
                  <a:lnTo>
                    <a:pt x="3077" y="2086"/>
                  </a:lnTo>
                  <a:lnTo>
                    <a:pt x="3125" y="2052"/>
                  </a:lnTo>
                  <a:lnTo>
                    <a:pt x="3170" y="2014"/>
                  </a:lnTo>
                  <a:lnTo>
                    <a:pt x="3210" y="1971"/>
                  </a:lnTo>
                  <a:lnTo>
                    <a:pt x="3246" y="1924"/>
                  </a:lnTo>
                  <a:lnTo>
                    <a:pt x="3278" y="1874"/>
                  </a:lnTo>
                  <a:lnTo>
                    <a:pt x="3304" y="1819"/>
                  </a:lnTo>
                  <a:lnTo>
                    <a:pt x="3326" y="1761"/>
                  </a:lnTo>
                  <a:lnTo>
                    <a:pt x="3341" y="1701"/>
                  </a:lnTo>
                  <a:lnTo>
                    <a:pt x="3351" y="1639"/>
                  </a:lnTo>
                  <a:lnTo>
                    <a:pt x="3355" y="1574"/>
                  </a:lnTo>
                  <a:lnTo>
                    <a:pt x="3351" y="1512"/>
                  </a:lnTo>
                  <a:lnTo>
                    <a:pt x="3342" y="1451"/>
                  </a:lnTo>
                  <a:lnTo>
                    <a:pt x="3327" y="1392"/>
                  </a:lnTo>
                  <a:lnTo>
                    <a:pt x="3308" y="1336"/>
                  </a:lnTo>
                  <a:lnTo>
                    <a:pt x="3281" y="1284"/>
                  </a:lnTo>
                  <a:lnTo>
                    <a:pt x="3252" y="1234"/>
                  </a:lnTo>
                  <a:lnTo>
                    <a:pt x="3217" y="1188"/>
                  </a:lnTo>
                  <a:lnTo>
                    <a:pt x="3177" y="1145"/>
                  </a:lnTo>
                  <a:lnTo>
                    <a:pt x="3135" y="1107"/>
                  </a:lnTo>
                  <a:lnTo>
                    <a:pt x="3089" y="1073"/>
                  </a:lnTo>
                  <a:lnTo>
                    <a:pt x="3040" y="1045"/>
                  </a:lnTo>
                  <a:lnTo>
                    <a:pt x="2987" y="1021"/>
                  </a:lnTo>
                  <a:lnTo>
                    <a:pt x="2933" y="1003"/>
                  </a:lnTo>
                  <a:lnTo>
                    <a:pt x="2876" y="991"/>
                  </a:lnTo>
                  <a:lnTo>
                    <a:pt x="2817" y="986"/>
                  </a:lnTo>
                  <a:close/>
                  <a:moveTo>
                    <a:pt x="804" y="982"/>
                  </a:moveTo>
                  <a:lnTo>
                    <a:pt x="743" y="987"/>
                  </a:lnTo>
                  <a:lnTo>
                    <a:pt x="684" y="997"/>
                  </a:lnTo>
                  <a:lnTo>
                    <a:pt x="627" y="1013"/>
                  </a:lnTo>
                  <a:lnTo>
                    <a:pt x="573" y="1036"/>
                  </a:lnTo>
                  <a:lnTo>
                    <a:pt x="521" y="1064"/>
                  </a:lnTo>
                  <a:lnTo>
                    <a:pt x="473" y="1097"/>
                  </a:lnTo>
                  <a:lnTo>
                    <a:pt x="429" y="1135"/>
                  </a:lnTo>
                  <a:lnTo>
                    <a:pt x="388" y="1178"/>
                  </a:lnTo>
                  <a:lnTo>
                    <a:pt x="352" y="1225"/>
                  </a:lnTo>
                  <a:lnTo>
                    <a:pt x="320" y="1276"/>
                  </a:lnTo>
                  <a:lnTo>
                    <a:pt x="294" y="1331"/>
                  </a:lnTo>
                  <a:lnTo>
                    <a:pt x="272" y="1388"/>
                  </a:lnTo>
                  <a:lnTo>
                    <a:pt x="257" y="1448"/>
                  </a:lnTo>
                  <a:lnTo>
                    <a:pt x="247" y="1510"/>
                  </a:lnTo>
                  <a:lnTo>
                    <a:pt x="244" y="1574"/>
                  </a:lnTo>
                  <a:lnTo>
                    <a:pt x="247" y="1639"/>
                  </a:lnTo>
                  <a:lnTo>
                    <a:pt x="257" y="1701"/>
                  </a:lnTo>
                  <a:lnTo>
                    <a:pt x="272" y="1761"/>
                  </a:lnTo>
                  <a:lnTo>
                    <a:pt x="294" y="1819"/>
                  </a:lnTo>
                  <a:lnTo>
                    <a:pt x="320" y="1874"/>
                  </a:lnTo>
                  <a:lnTo>
                    <a:pt x="352" y="1924"/>
                  </a:lnTo>
                  <a:lnTo>
                    <a:pt x="388" y="1971"/>
                  </a:lnTo>
                  <a:lnTo>
                    <a:pt x="429" y="2014"/>
                  </a:lnTo>
                  <a:lnTo>
                    <a:pt x="473" y="2052"/>
                  </a:lnTo>
                  <a:lnTo>
                    <a:pt x="521" y="2086"/>
                  </a:lnTo>
                  <a:lnTo>
                    <a:pt x="573" y="2114"/>
                  </a:lnTo>
                  <a:lnTo>
                    <a:pt x="627" y="2136"/>
                  </a:lnTo>
                  <a:lnTo>
                    <a:pt x="684" y="2153"/>
                  </a:lnTo>
                  <a:lnTo>
                    <a:pt x="743" y="2163"/>
                  </a:lnTo>
                  <a:lnTo>
                    <a:pt x="804" y="2167"/>
                  </a:lnTo>
                  <a:lnTo>
                    <a:pt x="866" y="2163"/>
                  </a:lnTo>
                  <a:lnTo>
                    <a:pt x="925" y="2152"/>
                  </a:lnTo>
                  <a:lnTo>
                    <a:pt x="983" y="2136"/>
                  </a:lnTo>
                  <a:lnTo>
                    <a:pt x="1037" y="2113"/>
                  </a:lnTo>
                  <a:lnTo>
                    <a:pt x="1089" y="2085"/>
                  </a:lnTo>
                  <a:lnTo>
                    <a:pt x="1137" y="2051"/>
                  </a:lnTo>
                  <a:lnTo>
                    <a:pt x="1182" y="2013"/>
                  </a:lnTo>
                  <a:lnTo>
                    <a:pt x="1222" y="1969"/>
                  </a:lnTo>
                  <a:lnTo>
                    <a:pt x="1258" y="1922"/>
                  </a:lnTo>
                  <a:lnTo>
                    <a:pt x="1290" y="1871"/>
                  </a:lnTo>
                  <a:lnTo>
                    <a:pt x="1316" y="1815"/>
                  </a:lnTo>
                  <a:lnTo>
                    <a:pt x="1337" y="1757"/>
                  </a:lnTo>
                  <a:lnTo>
                    <a:pt x="1352" y="1697"/>
                  </a:lnTo>
                  <a:lnTo>
                    <a:pt x="804" y="1697"/>
                  </a:lnTo>
                  <a:lnTo>
                    <a:pt x="779" y="1694"/>
                  </a:lnTo>
                  <a:lnTo>
                    <a:pt x="754" y="1686"/>
                  </a:lnTo>
                  <a:lnTo>
                    <a:pt x="732" y="1674"/>
                  </a:lnTo>
                  <a:lnTo>
                    <a:pt x="714" y="1656"/>
                  </a:lnTo>
                  <a:lnTo>
                    <a:pt x="698" y="1636"/>
                  </a:lnTo>
                  <a:lnTo>
                    <a:pt x="689" y="1612"/>
                  </a:lnTo>
                  <a:lnTo>
                    <a:pt x="683" y="1588"/>
                  </a:lnTo>
                  <a:lnTo>
                    <a:pt x="683" y="1561"/>
                  </a:lnTo>
                  <a:lnTo>
                    <a:pt x="689" y="1537"/>
                  </a:lnTo>
                  <a:lnTo>
                    <a:pt x="699" y="1513"/>
                  </a:lnTo>
                  <a:lnTo>
                    <a:pt x="987" y="1018"/>
                  </a:lnTo>
                  <a:lnTo>
                    <a:pt x="943" y="1003"/>
                  </a:lnTo>
                  <a:lnTo>
                    <a:pt x="898" y="992"/>
                  </a:lnTo>
                  <a:lnTo>
                    <a:pt x="852" y="986"/>
                  </a:lnTo>
                  <a:lnTo>
                    <a:pt x="804" y="982"/>
                  </a:lnTo>
                  <a:close/>
                  <a:moveTo>
                    <a:pt x="1404" y="785"/>
                  </a:moveTo>
                  <a:lnTo>
                    <a:pt x="1319" y="933"/>
                  </a:lnTo>
                  <a:lnTo>
                    <a:pt x="1366" y="978"/>
                  </a:lnTo>
                  <a:lnTo>
                    <a:pt x="1411" y="1026"/>
                  </a:lnTo>
                  <a:lnTo>
                    <a:pt x="1451" y="1079"/>
                  </a:lnTo>
                  <a:lnTo>
                    <a:pt x="1488" y="1134"/>
                  </a:lnTo>
                  <a:lnTo>
                    <a:pt x="1519" y="1193"/>
                  </a:lnTo>
                  <a:lnTo>
                    <a:pt x="1547" y="1254"/>
                  </a:lnTo>
                  <a:lnTo>
                    <a:pt x="1570" y="1319"/>
                  </a:lnTo>
                  <a:lnTo>
                    <a:pt x="1587" y="1384"/>
                  </a:lnTo>
                  <a:lnTo>
                    <a:pt x="1599" y="1453"/>
                  </a:lnTo>
                  <a:lnTo>
                    <a:pt x="1674" y="1453"/>
                  </a:lnTo>
                  <a:lnTo>
                    <a:pt x="2272" y="785"/>
                  </a:lnTo>
                  <a:lnTo>
                    <a:pt x="1404" y="785"/>
                  </a:lnTo>
                  <a:close/>
                  <a:moveTo>
                    <a:pt x="2536" y="0"/>
                  </a:moveTo>
                  <a:lnTo>
                    <a:pt x="2561" y="0"/>
                  </a:lnTo>
                  <a:lnTo>
                    <a:pt x="2586" y="7"/>
                  </a:lnTo>
                  <a:lnTo>
                    <a:pt x="2610" y="18"/>
                  </a:lnTo>
                  <a:lnTo>
                    <a:pt x="2630" y="34"/>
                  </a:lnTo>
                  <a:lnTo>
                    <a:pt x="2646" y="54"/>
                  </a:lnTo>
                  <a:lnTo>
                    <a:pt x="2658" y="76"/>
                  </a:lnTo>
                  <a:lnTo>
                    <a:pt x="2666" y="101"/>
                  </a:lnTo>
                  <a:lnTo>
                    <a:pt x="2775" y="740"/>
                  </a:lnTo>
                  <a:lnTo>
                    <a:pt x="2795" y="739"/>
                  </a:lnTo>
                  <a:lnTo>
                    <a:pt x="2867" y="742"/>
                  </a:lnTo>
                  <a:lnTo>
                    <a:pt x="2939" y="753"/>
                  </a:lnTo>
                  <a:lnTo>
                    <a:pt x="3008" y="769"/>
                  </a:lnTo>
                  <a:lnTo>
                    <a:pt x="3075" y="791"/>
                  </a:lnTo>
                  <a:lnTo>
                    <a:pt x="3139" y="820"/>
                  </a:lnTo>
                  <a:lnTo>
                    <a:pt x="3200" y="854"/>
                  </a:lnTo>
                  <a:lnTo>
                    <a:pt x="3258" y="892"/>
                  </a:lnTo>
                  <a:lnTo>
                    <a:pt x="3312" y="935"/>
                  </a:lnTo>
                  <a:lnTo>
                    <a:pt x="3363" y="985"/>
                  </a:lnTo>
                  <a:lnTo>
                    <a:pt x="3409" y="1037"/>
                  </a:lnTo>
                  <a:lnTo>
                    <a:pt x="3452" y="1093"/>
                  </a:lnTo>
                  <a:lnTo>
                    <a:pt x="3489" y="1153"/>
                  </a:lnTo>
                  <a:lnTo>
                    <a:pt x="3521" y="1217"/>
                  </a:lnTo>
                  <a:lnTo>
                    <a:pt x="3548" y="1284"/>
                  </a:lnTo>
                  <a:lnTo>
                    <a:pt x="3570" y="1353"/>
                  </a:lnTo>
                  <a:lnTo>
                    <a:pt x="3585" y="1425"/>
                  </a:lnTo>
                  <a:lnTo>
                    <a:pt x="3595" y="1499"/>
                  </a:lnTo>
                  <a:lnTo>
                    <a:pt x="3598" y="1574"/>
                  </a:lnTo>
                  <a:lnTo>
                    <a:pt x="3595" y="1651"/>
                  </a:lnTo>
                  <a:lnTo>
                    <a:pt x="3585" y="1725"/>
                  </a:lnTo>
                  <a:lnTo>
                    <a:pt x="3570" y="1796"/>
                  </a:lnTo>
                  <a:lnTo>
                    <a:pt x="3548" y="1866"/>
                  </a:lnTo>
                  <a:lnTo>
                    <a:pt x="3521" y="1933"/>
                  </a:lnTo>
                  <a:lnTo>
                    <a:pt x="3489" y="1996"/>
                  </a:lnTo>
                  <a:lnTo>
                    <a:pt x="3452" y="2056"/>
                  </a:lnTo>
                  <a:lnTo>
                    <a:pt x="3409" y="2113"/>
                  </a:lnTo>
                  <a:lnTo>
                    <a:pt x="3363" y="2165"/>
                  </a:lnTo>
                  <a:lnTo>
                    <a:pt x="3312" y="2214"/>
                  </a:lnTo>
                  <a:lnTo>
                    <a:pt x="3258" y="2257"/>
                  </a:lnTo>
                  <a:lnTo>
                    <a:pt x="3200" y="2297"/>
                  </a:lnTo>
                  <a:lnTo>
                    <a:pt x="3139" y="2330"/>
                  </a:lnTo>
                  <a:lnTo>
                    <a:pt x="3075" y="2358"/>
                  </a:lnTo>
                  <a:lnTo>
                    <a:pt x="3008" y="2381"/>
                  </a:lnTo>
                  <a:lnTo>
                    <a:pt x="2939" y="2397"/>
                  </a:lnTo>
                  <a:lnTo>
                    <a:pt x="2867" y="2407"/>
                  </a:lnTo>
                  <a:lnTo>
                    <a:pt x="2795" y="2410"/>
                  </a:lnTo>
                  <a:lnTo>
                    <a:pt x="2722" y="2407"/>
                  </a:lnTo>
                  <a:lnTo>
                    <a:pt x="2651" y="2397"/>
                  </a:lnTo>
                  <a:lnTo>
                    <a:pt x="2581" y="2381"/>
                  </a:lnTo>
                  <a:lnTo>
                    <a:pt x="2514" y="2358"/>
                  </a:lnTo>
                  <a:lnTo>
                    <a:pt x="2449" y="2330"/>
                  </a:lnTo>
                  <a:lnTo>
                    <a:pt x="2388" y="2297"/>
                  </a:lnTo>
                  <a:lnTo>
                    <a:pt x="2330" y="2257"/>
                  </a:lnTo>
                  <a:lnTo>
                    <a:pt x="2277" y="2214"/>
                  </a:lnTo>
                  <a:lnTo>
                    <a:pt x="2225" y="2165"/>
                  </a:lnTo>
                  <a:lnTo>
                    <a:pt x="2179" y="2113"/>
                  </a:lnTo>
                  <a:lnTo>
                    <a:pt x="2137" y="2056"/>
                  </a:lnTo>
                  <a:lnTo>
                    <a:pt x="2100" y="1996"/>
                  </a:lnTo>
                  <a:lnTo>
                    <a:pt x="2068" y="1933"/>
                  </a:lnTo>
                  <a:lnTo>
                    <a:pt x="2041" y="1866"/>
                  </a:lnTo>
                  <a:lnTo>
                    <a:pt x="2019" y="1796"/>
                  </a:lnTo>
                  <a:lnTo>
                    <a:pt x="2002" y="1725"/>
                  </a:lnTo>
                  <a:lnTo>
                    <a:pt x="1994" y="1651"/>
                  </a:lnTo>
                  <a:lnTo>
                    <a:pt x="1990" y="1574"/>
                  </a:lnTo>
                  <a:lnTo>
                    <a:pt x="1993" y="1516"/>
                  </a:lnTo>
                  <a:lnTo>
                    <a:pt x="1999" y="1457"/>
                  </a:lnTo>
                  <a:lnTo>
                    <a:pt x="1820" y="1656"/>
                  </a:lnTo>
                  <a:lnTo>
                    <a:pt x="1801" y="1674"/>
                  </a:lnTo>
                  <a:lnTo>
                    <a:pt x="1779" y="1686"/>
                  </a:lnTo>
                  <a:lnTo>
                    <a:pt x="1754" y="1694"/>
                  </a:lnTo>
                  <a:lnTo>
                    <a:pt x="1729" y="1697"/>
                  </a:lnTo>
                  <a:lnTo>
                    <a:pt x="1599" y="1697"/>
                  </a:lnTo>
                  <a:lnTo>
                    <a:pt x="1586" y="1767"/>
                  </a:lnTo>
                  <a:lnTo>
                    <a:pt x="1567" y="1834"/>
                  </a:lnTo>
                  <a:lnTo>
                    <a:pt x="1544" y="1900"/>
                  </a:lnTo>
                  <a:lnTo>
                    <a:pt x="1516" y="1963"/>
                  </a:lnTo>
                  <a:lnTo>
                    <a:pt x="1482" y="2022"/>
                  </a:lnTo>
                  <a:lnTo>
                    <a:pt x="1444" y="2079"/>
                  </a:lnTo>
                  <a:lnTo>
                    <a:pt x="1402" y="2133"/>
                  </a:lnTo>
                  <a:lnTo>
                    <a:pt x="1356" y="2182"/>
                  </a:lnTo>
                  <a:lnTo>
                    <a:pt x="1306" y="2227"/>
                  </a:lnTo>
                  <a:lnTo>
                    <a:pt x="1253" y="2268"/>
                  </a:lnTo>
                  <a:lnTo>
                    <a:pt x="1197" y="2304"/>
                  </a:lnTo>
                  <a:lnTo>
                    <a:pt x="1137" y="2336"/>
                  </a:lnTo>
                  <a:lnTo>
                    <a:pt x="1075" y="2362"/>
                  </a:lnTo>
                  <a:lnTo>
                    <a:pt x="1010" y="2383"/>
                  </a:lnTo>
                  <a:lnTo>
                    <a:pt x="943" y="2398"/>
                  </a:lnTo>
                  <a:lnTo>
                    <a:pt x="875" y="2407"/>
                  </a:lnTo>
                  <a:lnTo>
                    <a:pt x="804" y="2410"/>
                  </a:lnTo>
                  <a:lnTo>
                    <a:pt x="731" y="2407"/>
                  </a:lnTo>
                  <a:lnTo>
                    <a:pt x="660" y="2397"/>
                  </a:lnTo>
                  <a:lnTo>
                    <a:pt x="591" y="2381"/>
                  </a:lnTo>
                  <a:lnTo>
                    <a:pt x="525" y="2358"/>
                  </a:lnTo>
                  <a:lnTo>
                    <a:pt x="460" y="2330"/>
                  </a:lnTo>
                  <a:lnTo>
                    <a:pt x="399" y="2297"/>
                  </a:lnTo>
                  <a:lnTo>
                    <a:pt x="341" y="2257"/>
                  </a:lnTo>
                  <a:lnTo>
                    <a:pt x="286" y="2214"/>
                  </a:lnTo>
                  <a:lnTo>
                    <a:pt x="236" y="2165"/>
                  </a:lnTo>
                  <a:lnTo>
                    <a:pt x="189" y="2113"/>
                  </a:lnTo>
                  <a:lnTo>
                    <a:pt x="147" y="2056"/>
                  </a:lnTo>
                  <a:lnTo>
                    <a:pt x="110" y="1996"/>
                  </a:lnTo>
                  <a:lnTo>
                    <a:pt x="78" y="1933"/>
                  </a:lnTo>
                  <a:lnTo>
                    <a:pt x="50" y="1866"/>
                  </a:lnTo>
                  <a:lnTo>
                    <a:pt x="28" y="1796"/>
                  </a:lnTo>
                  <a:lnTo>
                    <a:pt x="13" y="1725"/>
                  </a:lnTo>
                  <a:lnTo>
                    <a:pt x="3" y="1651"/>
                  </a:lnTo>
                  <a:lnTo>
                    <a:pt x="0" y="1574"/>
                  </a:lnTo>
                  <a:lnTo>
                    <a:pt x="3" y="1499"/>
                  </a:lnTo>
                  <a:lnTo>
                    <a:pt x="13" y="1425"/>
                  </a:lnTo>
                  <a:lnTo>
                    <a:pt x="28" y="1353"/>
                  </a:lnTo>
                  <a:lnTo>
                    <a:pt x="50" y="1284"/>
                  </a:lnTo>
                  <a:lnTo>
                    <a:pt x="78" y="1217"/>
                  </a:lnTo>
                  <a:lnTo>
                    <a:pt x="110" y="1153"/>
                  </a:lnTo>
                  <a:lnTo>
                    <a:pt x="147" y="1093"/>
                  </a:lnTo>
                  <a:lnTo>
                    <a:pt x="189" y="1037"/>
                  </a:lnTo>
                  <a:lnTo>
                    <a:pt x="236" y="985"/>
                  </a:lnTo>
                  <a:lnTo>
                    <a:pt x="286" y="935"/>
                  </a:lnTo>
                  <a:lnTo>
                    <a:pt x="341" y="892"/>
                  </a:lnTo>
                  <a:lnTo>
                    <a:pt x="399" y="854"/>
                  </a:lnTo>
                  <a:lnTo>
                    <a:pt x="460" y="820"/>
                  </a:lnTo>
                  <a:lnTo>
                    <a:pt x="525" y="791"/>
                  </a:lnTo>
                  <a:lnTo>
                    <a:pt x="591" y="769"/>
                  </a:lnTo>
                  <a:lnTo>
                    <a:pt x="660" y="753"/>
                  </a:lnTo>
                  <a:lnTo>
                    <a:pt x="731" y="742"/>
                  </a:lnTo>
                  <a:lnTo>
                    <a:pt x="804" y="739"/>
                  </a:lnTo>
                  <a:lnTo>
                    <a:pt x="869" y="742"/>
                  </a:lnTo>
                  <a:lnTo>
                    <a:pt x="932" y="750"/>
                  </a:lnTo>
                  <a:lnTo>
                    <a:pt x="995" y="763"/>
                  </a:lnTo>
                  <a:lnTo>
                    <a:pt x="1055" y="780"/>
                  </a:lnTo>
                  <a:lnTo>
                    <a:pt x="1113" y="803"/>
                  </a:lnTo>
                  <a:lnTo>
                    <a:pt x="1212" y="631"/>
                  </a:lnTo>
                  <a:lnTo>
                    <a:pt x="1212" y="551"/>
                  </a:lnTo>
                  <a:lnTo>
                    <a:pt x="1127" y="573"/>
                  </a:lnTo>
                  <a:lnTo>
                    <a:pt x="1100" y="577"/>
                  </a:lnTo>
                  <a:lnTo>
                    <a:pt x="1071" y="577"/>
                  </a:lnTo>
                  <a:lnTo>
                    <a:pt x="1045" y="572"/>
                  </a:lnTo>
                  <a:lnTo>
                    <a:pt x="1020" y="562"/>
                  </a:lnTo>
                  <a:lnTo>
                    <a:pt x="998" y="549"/>
                  </a:lnTo>
                  <a:lnTo>
                    <a:pt x="977" y="531"/>
                  </a:lnTo>
                  <a:lnTo>
                    <a:pt x="960" y="511"/>
                  </a:lnTo>
                  <a:lnTo>
                    <a:pt x="946" y="486"/>
                  </a:lnTo>
                  <a:lnTo>
                    <a:pt x="937" y="459"/>
                  </a:lnTo>
                  <a:lnTo>
                    <a:pt x="932" y="432"/>
                  </a:lnTo>
                  <a:lnTo>
                    <a:pt x="933" y="405"/>
                  </a:lnTo>
                  <a:lnTo>
                    <a:pt x="939" y="378"/>
                  </a:lnTo>
                  <a:lnTo>
                    <a:pt x="948" y="353"/>
                  </a:lnTo>
                  <a:lnTo>
                    <a:pt x="962" y="330"/>
                  </a:lnTo>
                  <a:lnTo>
                    <a:pt x="979" y="311"/>
                  </a:lnTo>
                  <a:lnTo>
                    <a:pt x="1000" y="293"/>
                  </a:lnTo>
                  <a:lnTo>
                    <a:pt x="1024" y="279"/>
                  </a:lnTo>
                  <a:lnTo>
                    <a:pt x="1050" y="270"/>
                  </a:lnTo>
                  <a:lnTo>
                    <a:pt x="1065" y="267"/>
                  </a:lnTo>
                  <a:lnTo>
                    <a:pt x="1080" y="266"/>
                  </a:lnTo>
                  <a:lnTo>
                    <a:pt x="1551" y="239"/>
                  </a:lnTo>
                  <a:lnTo>
                    <a:pt x="1576" y="241"/>
                  </a:lnTo>
                  <a:lnTo>
                    <a:pt x="1600" y="247"/>
                  </a:lnTo>
                  <a:lnTo>
                    <a:pt x="1621" y="259"/>
                  </a:lnTo>
                  <a:lnTo>
                    <a:pt x="1639" y="276"/>
                  </a:lnTo>
                  <a:lnTo>
                    <a:pt x="1654" y="295"/>
                  </a:lnTo>
                  <a:lnTo>
                    <a:pt x="1664" y="318"/>
                  </a:lnTo>
                  <a:lnTo>
                    <a:pt x="1668" y="343"/>
                  </a:lnTo>
                  <a:lnTo>
                    <a:pt x="1666" y="370"/>
                  </a:lnTo>
                  <a:lnTo>
                    <a:pt x="1659" y="395"/>
                  </a:lnTo>
                  <a:lnTo>
                    <a:pt x="1646" y="415"/>
                  </a:lnTo>
                  <a:lnTo>
                    <a:pt x="1629" y="434"/>
                  </a:lnTo>
                  <a:lnTo>
                    <a:pt x="1608" y="448"/>
                  </a:lnTo>
                  <a:lnTo>
                    <a:pt x="1584" y="457"/>
                  </a:lnTo>
                  <a:lnTo>
                    <a:pt x="1457" y="490"/>
                  </a:lnTo>
                  <a:lnTo>
                    <a:pt x="1457" y="541"/>
                  </a:lnTo>
                  <a:lnTo>
                    <a:pt x="2493" y="541"/>
                  </a:lnTo>
                  <a:lnTo>
                    <a:pt x="2448" y="278"/>
                  </a:lnTo>
                  <a:lnTo>
                    <a:pt x="2252" y="338"/>
                  </a:lnTo>
                  <a:lnTo>
                    <a:pt x="2228" y="342"/>
                  </a:lnTo>
                  <a:lnTo>
                    <a:pt x="2204" y="342"/>
                  </a:lnTo>
                  <a:lnTo>
                    <a:pt x="2181" y="338"/>
                  </a:lnTo>
                  <a:lnTo>
                    <a:pt x="2159" y="329"/>
                  </a:lnTo>
                  <a:lnTo>
                    <a:pt x="2139" y="316"/>
                  </a:lnTo>
                  <a:lnTo>
                    <a:pt x="2123" y="300"/>
                  </a:lnTo>
                  <a:lnTo>
                    <a:pt x="2108" y="279"/>
                  </a:lnTo>
                  <a:lnTo>
                    <a:pt x="2100" y="257"/>
                  </a:lnTo>
                  <a:lnTo>
                    <a:pt x="2094" y="232"/>
                  </a:lnTo>
                  <a:lnTo>
                    <a:pt x="2095" y="208"/>
                  </a:lnTo>
                  <a:lnTo>
                    <a:pt x="2100" y="185"/>
                  </a:lnTo>
                  <a:lnTo>
                    <a:pt x="2108" y="164"/>
                  </a:lnTo>
                  <a:lnTo>
                    <a:pt x="2122" y="145"/>
                  </a:lnTo>
                  <a:lnTo>
                    <a:pt x="2138" y="127"/>
                  </a:lnTo>
                  <a:lnTo>
                    <a:pt x="2158" y="114"/>
                  </a:lnTo>
                  <a:lnTo>
                    <a:pt x="2181" y="104"/>
                  </a:lnTo>
                  <a:lnTo>
                    <a:pt x="2511" y="5"/>
                  </a:lnTo>
                  <a:lnTo>
                    <a:pt x="2536" y="0"/>
                  </a:lnTo>
                  <a:close/>
                </a:path>
              </a:pathLst>
            </a:custGeom>
            <a:solidFill>
              <a:srgbClr val="0070C0">
                <a:lumMod val="60000"/>
                <a:lumOff val="4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908794D-6BEC-D445-9FBD-2241159B1884}"/>
                </a:ext>
              </a:extLst>
            </p:cNvPr>
            <p:cNvGrpSpPr/>
            <p:nvPr/>
          </p:nvGrpSpPr>
          <p:grpSpPr>
            <a:xfrm>
              <a:off x="2426661" y="3091760"/>
              <a:ext cx="672574" cy="664434"/>
              <a:chOff x="2786063" y="3660775"/>
              <a:chExt cx="1049337" cy="1036637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68" name="Freeform 50">
                <a:extLst>
                  <a:ext uri="{FF2B5EF4-FFF2-40B4-BE49-F238E27FC236}">
                    <a16:creationId xmlns:a16="http://schemas.microsoft.com/office/drawing/2014/main" id="{FDF89987-A9B4-7340-B93B-4D4015AEA73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86063" y="3660775"/>
                <a:ext cx="622300" cy="620712"/>
              </a:xfrm>
              <a:custGeom>
                <a:avLst/>
                <a:gdLst>
                  <a:gd name="T0" fmla="*/ 857 w 1958"/>
                  <a:gd name="T1" fmla="*/ 644 h 1956"/>
                  <a:gd name="T2" fmla="*/ 722 w 1958"/>
                  <a:gd name="T3" fmla="*/ 738 h 1956"/>
                  <a:gd name="T4" fmla="*/ 644 w 1958"/>
                  <a:gd name="T5" fmla="*/ 885 h 1956"/>
                  <a:gd name="T6" fmla="*/ 644 w 1958"/>
                  <a:gd name="T7" fmla="*/ 1056 h 1956"/>
                  <a:gd name="T8" fmla="*/ 722 w 1958"/>
                  <a:gd name="T9" fmla="*/ 1202 h 1956"/>
                  <a:gd name="T10" fmla="*/ 857 w 1958"/>
                  <a:gd name="T11" fmla="*/ 1296 h 1956"/>
                  <a:gd name="T12" fmla="*/ 1028 w 1958"/>
                  <a:gd name="T13" fmla="*/ 1317 h 1956"/>
                  <a:gd name="T14" fmla="*/ 1183 w 1958"/>
                  <a:gd name="T15" fmla="*/ 1257 h 1956"/>
                  <a:gd name="T16" fmla="*/ 1292 w 1958"/>
                  <a:gd name="T17" fmla="*/ 1135 h 1956"/>
                  <a:gd name="T18" fmla="*/ 1333 w 1958"/>
                  <a:gd name="T19" fmla="*/ 971 h 1956"/>
                  <a:gd name="T20" fmla="*/ 1292 w 1958"/>
                  <a:gd name="T21" fmla="*/ 806 h 1956"/>
                  <a:gd name="T22" fmla="*/ 1183 w 1958"/>
                  <a:gd name="T23" fmla="*/ 683 h 1956"/>
                  <a:gd name="T24" fmla="*/ 1028 w 1958"/>
                  <a:gd name="T25" fmla="*/ 623 h 1956"/>
                  <a:gd name="T26" fmla="*/ 1111 w 1958"/>
                  <a:gd name="T27" fmla="*/ 3 h 1956"/>
                  <a:gd name="T28" fmla="*/ 1173 w 1958"/>
                  <a:gd name="T29" fmla="*/ 58 h 1956"/>
                  <a:gd name="T30" fmla="*/ 1292 w 1958"/>
                  <a:gd name="T31" fmla="*/ 235 h 1956"/>
                  <a:gd name="T32" fmla="*/ 1497 w 1958"/>
                  <a:gd name="T33" fmla="*/ 197 h 1956"/>
                  <a:gd name="T34" fmla="*/ 1568 w 1958"/>
                  <a:gd name="T35" fmla="*/ 194 h 1956"/>
                  <a:gd name="T36" fmla="*/ 1763 w 1958"/>
                  <a:gd name="T37" fmla="*/ 381 h 1956"/>
                  <a:gd name="T38" fmla="*/ 1768 w 1958"/>
                  <a:gd name="T39" fmla="*/ 463 h 1956"/>
                  <a:gd name="T40" fmla="*/ 1735 w 1958"/>
                  <a:gd name="T41" fmla="*/ 700 h 1956"/>
                  <a:gd name="T42" fmla="*/ 1920 w 1958"/>
                  <a:gd name="T43" fmla="*/ 794 h 1956"/>
                  <a:gd name="T44" fmla="*/ 1958 w 1958"/>
                  <a:gd name="T45" fmla="*/ 868 h 1956"/>
                  <a:gd name="T46" fmla="*/ 1936 w 1958"/>
                  <a:gd name="T47" fmla="*/ 1139 h 1956"/>
                  <a:gd name="T48" fmla="*/ 1753 w 1958"/>
                  <a:gd name="T49" fmla="*/ 1183 h 1956"/>
                  <a:gd name="T50" fmla="*/ 1757 w 1958"/>
                  <a:gd name="T51" fmla="*/ 1473 h 1956"/>
                  <a:gd name="T52" fmla="*/ 1775 w 1958"/>
                  <a:gd name="T53" fmla="*/ 1543 h 1956"/>
                  <a:gd name="T54" fmla="*/ 1599 w 1958"/>
                  <a:gd name="T55" fmla="*/ 1741 h 1956"/>
                  <a:gd name="T56" fmla="*/ 1520 w 1958"/>
                  <a:gd name="T57" fmla="*/ 1766 h 1956"/>
                  <a:gd name="T58" fmla="*/ 1314 w 1958"/>
                  <a:gd name="T59" fmla="*/ 1696 h 1956"/>
                  <a:gd name="T60" fmla="*/ 1165 w 1958"/>
                  <a:gd name="T61" fmla="*/ 1898 h 1956"/>
                  <a:gd name="T62" fmla="*/ 1103 w 1958"/>
                  <a:gd name="T63" fmla="*/ 1953 h 1956"/>
                  <a:gd name="T64" fmla="*/ 827 w 1958"/>
                  <a:gd name="T65" fmla="*/ 1945 h 1956"/>
                  <a:gd name="T66" fmla="*/ 780 w 1958"/>
                  <a:gd name="T67" fmla="*/ 1877 h 1956"/>
                  <a:gd name="T68" fmla="*/ 586 w 1958"/>
                  <a:gd name="T69" fmla="*/ 1662 h 1956"/>
                  <a:gd name="T70" fmla="*/ 426 w 1958"/>
                  <a:gd name="T71" fmla="*/ 1767 h 1956"/>
                  <a:gd name="T72" fmla="*/ 359 w 1958"/>
                  <a:gd name="T73" fmla="*/ 1741 h 1956"/>
                  <a:gd name="T74" fmla="*/ 183 w 1958"/>
                  <a:gd name="T75" fmla="*/ 1534 h 1956"/>
                  <a:gd name="T76" fmla="*/ 288 w 1958"/>
                  <a:gd name="T77" fmla="*/ 1363 h 1956"/>
                  <a:gd name="T78" fmla="*/ 79 w 1958"/>
                  <a:gd name="T79" fmla="*/ 1177 h 1956"/>
                  <a:gd name="T80" fmla="*/ 10 w 1958"/>
                  <a:gd name="T81" fmla="*/ 1130 h 1956"/>
                  <a:gd name="T82" fmla="*/ 3 w 1958"/>
                  <a:gd name="T83" fmla="*/ 855 h 1956"/>
                  <a:gd name="T84" fmla="*/ 58 w 1958"/>
                  <a:gd name="T85" fmla="*/ 792 h 1956"/>
                  <a:gd name="T86" fmla="*/ 253 w 1958"/>
                  <a:gd name="T87" fmla="*/ 646 h 1956"/>
                  <a:gd name="T88" fmla="*/ 185 w 1958"/>
                  <a:gd name="T89" fmla="*/ 449 h 1956"/>
                  <a:gd name="T90" fmla="*/ 196 w 1958"/>
                  <a:gd name="T91" fmla="*/ 379 h 1956"/>
                  <a:gd name="T92" fmla="*/ 396 w 1958"/>
                  <a:gd name="T93" fmla="*/ 192 h 1956"/>
                  <a:gd name="T94" fmla="*/ 478 w 1958"/>
                  <a:gd name="T95" fmla="*/ 208 h 1956"/>
                  <a:gd name="T96" fmla="*/ 722 w 1958"/>
                  <a:gd name="T97" fmla="*/ 216 h 1956"/>
                  <a:gd name="T98" fmla="*/ 804 w 1958"/>
                  <a:gd name="T99" fmla="*/ 39 h 1956"/>
                  <a:gd name="T100" fmla="*/ 877 w 1958"/>
                  <a:gd name="T101" fmla="*/ 0 h 19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958" h="1956">
                    <a:moveTo>
                      <a:pt x="983" y="620"/>
                    </a:moveTo>
                    <a:lnTo>
                      <a:pt x="939" y="623"/>
                    </a:lnTo>
                    <a:lnTo>
                      <a:pt x="897" y="631"/>
                    </a:lnTo>
                    <a:lnTo>
                      <a:pt x="857" y="644"/>
                    </a:lnTo>
                    <a:lnTo>
                      <a:pt x="819" y="661"/>
                    </a:lnTo>
                    <a:lnTo>
                      <a:pt x="784" y="683"/>
                    </a:lnTo>
                    <a:lnTo>
                      <a:pt x="751" y="709"/>
                    </a:lnTo>
                    <a:lnTo>
                      <a:pt x="722" y="738"/>
                    </a:lnTo>
                    <a:lnTo>
                      <a:pt x="696" y="770"/>
                    </a:lnTo>
                    <a:lnTo>
                      <a:pt x="675" y="806"/>
                    </a:lnTo>
                    <a:lnTo>
                      <a:pt x="657" y="845"/>
                    </a:lnTo>
                    <a:lnTo>
                      <a:pt x="644" y="885"/>
                    </a:lnTo>
                    <a:lnTo>
                      <a:pt x="636" y="927"/>
                    </a:lnTo>
                    <a:lnTo>
                      <a:pt x="634" y="971"/>
                    </a:lnTo>
                    <a:lnTo>
                      <a:pt x="636" y="1014"/>
                    </a:lnTo>
                    <a:lnTo>
                      <a:pt x="644" y="1056"/>
                    </a:lnTo>
                    <a:lnTo>
                      <a:pt x="657" y="1097"/>
                    </a:lnTo>
                    <a:lnTo>
                      <a:pt x="675" y="1135"/>
                    </a:lnTo>
                    <a:lnTo>
                      <a:pt x="696" y="1170"/>
                    </a:lnTo>
                    <a:lnTo>
                      <a:pt x="722" y="1202"/>
                    </a:lnTo>
                    <a:lnTo>
                      <a:pt x="751" y="1232"/>
                    </a:lnTo>
                    <a:lnTo>
                      <a:pt x="784" y="1257"/>
                    </a:lnTo>
                    <a:lnTo>
                      <a:pt x="819" y="1279"/>
                    </a:lnTo>
                    <a:lnTo>
                      <a:pt x="857" y="1296"/>
                    </a:lnTo>
                    <a:lnTo>
                      <a:pt x="897" y="1309"/>
                    </a:lnTo>
                    <a:lnTo>
                      <a:pt x="939" y="1317"/>
                    </a:lnTo>
                    <a:lnTo>
                      <a:pt x="983" y="1320"/>
                    </a:lnTo>
                    <a:lnTo>
                      <a:pt x="1028" y="1317"/>
                    </a:lnTo>
                    <a:lnTo>
                      <a:pt x="1070" y="1309"/>
                    </a:lnTo>
                    <a:lnTo>
                      <a:pt x="1110" y="1296"/>
                    </a:lnTo>
                    <a:lnTo>
                      <a:pt x="1148" y="1279"/>
                    </a:lnTo>
                    <a:lnTo>
                      <a:pt x="1183" y="1257"/>
                    </a:lnTo>
                    <a:lnTo>
                      <a:pt x="1216" y="1232"/>
                    </a:lnTo>
                    <a:lnTo>
                      <a:pt x="1245" y="1202"/>
                    </a:lnTo>
                    <a:lnTo>
                      <a:pt x="1271" y="1170"/>
                    </a:lnTo>
                    <a:lnTo>
                      <a:pt x="1292" y="1135"/>
                    </a:lnTo>
                    <a:lnTo>
                      <a:pt x="1310" y="1097"/>
                    </a:lnTo>
                    <a:lnTo>
                      <a:pt x="1323" y="1056"/>
                    </a:lnTo>
                    <a:lnTo>
                      <a:pt x="1331" y="1014"/>
                    </a:lnTo>
                    <a:lnTo>
                      <a:pt x="1333" y="971"/>
                    </a:lnTo>
                    <a:lnTo>
                      <a:pt x="1331" y="927"/>
                    </a:lnTo>
                    <a:lnTo>
                      <a:pt x="1323" y="885"/>
                    </a:lnTo>
                    <a:lnTo>
                      <a:pt x="1310" y="845"/>
                    </a:lnTo>
                    <a:lnTo>
                      <a:pt x="1292" y="806"/>
                    </a:lnTo>
                    <a:lnTo>
                      <a:pt x="1271" y="770"/>
                    </a:lnTo>
                    <a:lnTo>
                      <a:pt x="1245" y="738"/>
                    </a:lnTo>
                    <a:lnTo>
                      <a:pt x="1216" y="709"/>
                    </a:lnTo>
                    <a:lnTo>
                      <a:pt x="1183" y="683"/>
                    </a:lnTo>
                    <a:lnTo>
                      <a:pt x="1148" y="661"/>
                    </a:lnTo>
                    <a:lnTo>
                      <a:pt x="1110" y="644"/>
                    </a:lnTo>
                    <a:lnTo>
                      <a:pt x="1070" y="631"/>
                    </a:lnTo>
                    <a:lnTo>
                      <a:pt x="1028" y="623"/>
                    </a:lnTo>
                    <a:lnTo>
                      <a:pt x="983" y="620"/>
                    </a:lnTo>
                    <a:close/>
                    <a:moveTo>
                      <a:pt x="877" y="0"/>
                    </a:moveTo>
                    <a:lnTo>
                      <a:pt x="1089" y="0"/>
                    </a:lnTo>
                    <a:lnTo>
                      <a:pt x="1111" y="3"/>
                    </a:lnTo>
                    <a:lnTo>
                      <a:pt x="1131" y="10"/>
                    </a:lnTo>
                    <a:lnTo>
                      <a:pt x="1149" y="23"/>
                    </a:lnTo>
                    <a:lnTo>
                      <a:pt x="1163" y="39"/>
                    </a:lnTo>
                    <a:lnTo>
                      <a:pt x="1173" y="58"/>
                    </a:lnTo>
                    <a:lnTo>
                      <a:pt x="1178" y="79"/>
                    </a:lnTo>
                    <a:lnTo>
                      <a:pt x="1192" y="201"/>
                    </a:lnTo>
                    <a:lnTo>
                      <a:pt x="1243" y="216"/>
                    </a:lnTo>
                    <a:lnTo>
                      <a:pt x="1292" y="235"/>
                    </a:lnTo>
                    <a:lnTo>
                      <a:pt x="1340" y="257"/>
                    </a:lnTo>
                    <a:lnTo>
                      <a:pt x="1387" y="282"/>
                    </a:lnTo>
                    <a:lnTo>
                      <a:pt x="1481" y="208"/>
                    </a:lnTo>
                    <a:lnTo>
                      <a:pt x="1497" y="197"/>
                    </a:lnTo>
                    <a:lnTo>
                      <a:pt x="1514" y="191"/>
                    </a:lnTo>
                    <a:lnTo>
                      <a:pt x="1532" y="188"/>
                    </a:lnTo>
                    <a:lnTo>
                      <a:pt x="1550" y="189"/>
                    </a:lnTo>
                    <a:lnTo>
                      <a:pt x="1568" y="194"/>
                    </a:lnTo>
                    <a:lnTo>
                      <a:pt x="1585" y="202"/>
                    </a:lnTo>
                    <a:lnTo>
                      <a:pt x="1599" y="214"/>
                    </a:lnTo>
                    <a:lnTo>
                      <a:pt x="1749" y="363"/>
                    </a:lnTo>
                    <a:lnTo>
                      <a:pt x="1763" y="381"/>
                    </a:lnTo>
                    <a:lnTo>
                      <a:pt x="1772" y="401"/>
                    </a:lnTo>
                    <a:lnTo>
                      <a:pt x="1775" y="422"/>
                    </a:lnTo>
                    <a:lnTo>
                      <a:pt x="1774" y="443"/>
                    </a:lnTo>
                    <a:lnTo>
                      <a:pt x="1768" y="463"/>
                    </a:lnTo>
                    <a:lnTo>
                      <a:pt x="1756" y="482"/>
                    </a:lnTo>
                    <a:lnTo>
                      <a:pt x="1680" y="579"/>
                    </a:lnTo>
                    <a:lnTo>
                      <a:pt x="1710" y="638"/>
                    </a:lnTo>
                    <a:lnTo>
                      <a:pt x="1735" y="700"/>
                    </a:lnTo>
                    <a:lnTo>
                      <a:pt x="1755" y="764"/>
                    </a:lnTo>
                    <a:lnTo>
                      <a:pt x="1879" y="778"/>
                    </a:lnTo>
                    <a:lnTo>
                      <a:pt x="1901" y="783"/>
                    </a:lnTo>
                    <a:lnTo>
                      <a:pt x="1920" y="794"/>
                    </a:lnTo>
                    <a:lnTo>
                      <a:pt x="1936" y="808"/>
                    </a:lnTo>
                    <a:lnTo>
                      <a:pt x="1948" y="826"/>
                    </a:lnTo>
                    <a:lnTo>
                      <a:pt x="1956" y="846"/>
                    </a:lnTo>
                    <a:lnTo>
                      <a:pt x="1958" y="868"/>
                    </a:lnTo>
                    <a:lnTo>
                      <a:pt x="1958" y="1079"/>
                    </a:lnTo>
                    <a:lnTo>
                      <a:pt x="1956" y="1101"/>
                    </a:lnTo>
                    <a:lnTo>
                      <a:pt x="1948" y="1121"/>
                    </a:lnTo>
                    <a:lnTo>
                      <a:pt x="1936" y="1139"/>
                    </a:lnTo>
                    <a:lnTo>
                      <a:pt x="1920" y="1153"/>
                    </a:lnTo>
                    <a:lnTo>
                      <a:pt x="1901" y="1163"/>
                    </a:lnTo>
                    <a:lnTo>
                      <a:pt x="1879" y="1168"/>
                    </a:lnTo>
                    <a:lnTo>
                      <a:pt x="1753" y="1183"/>
                    </a:lnTo>
                    <a:lnTo>
                      <a:pt x="1732" y="1247"/>
                    </a:lnTo>
                    <a:lnTo>
                      <a:pt x="1706" y="1309"/>
                    </a:lnTo>
                    <a:lnTo>
                      <a:pt x="1675" y="1369"/>
                    </a:lnTo>
                    <a:lnTo>
                      <a:pt x="1757" y="1473"/>
                    </a:lnTo>
                    <a:lnTo>
                      <a:pt x="1767" y="1489"/>
                    </a:lnTo>
                    <a:lnTo>
                      <a:pt x="1773" y="1507"/>
                    </a:lnTo>
                    <a:lnTo>
                      <a:pt x="1776" y="1525"/>
                    </a:lnTo>
                    <a:lnTo>
                      <a:pt x="1775" y="1543"/>
                    </a:lnTo>
                    <a:lnTo>
                      <a:pt x="1770" y="1561"/>
                    </a:lnTo>
                    <a:lnTo>
                      <a:pt x="1762" y="1577"/>
                    </a:lnTo>
                    <a:lnTo>
                      <a:pt x="1750" y="1592"/>
                    </a:lnTo>
                    <a:lnTo>
                      <a:pt x="1599" y="1741"/>
                    </a:lnTo>
                    <a:lnTo>
                      <a:pt x="1582" y="1755"/>
                    </a:lnTo>
                    <a:lnTo>
                      <a:pt x="1562" y="1764"/>
                    </a:lnTo>
                    <a:lnTo>
                      <a:pt x="1541" y="1767"/>
                    </a:lnTo>
                    <a:lnTo>
                      <a:pt x="1520" y="1766"/>
                    </a:lnTo>
                    <a:lnTo>
                      <a:pt x="1500" y="1760"/>
                    </a:lnTo>
                    <a:lnTo>
                      <a:pt x="1481" y="1748"/>
                    </a:lnTo>
                    <a:lnTo>
                      <a:pt x="1375" y="1665"/>
                    </a:lnTo>
                    <a:lnTo>
                      <a:pt x="1314" y="1696"/>
                    </a:lnTo>
                    <a:lnTo>
                      <a:pt x="1251" y="1722"/>
                    </a:lnTo>
                    <a:lnTo>
                      <a:pt x="1185" y="1742"/>
                    </a:lnTo>
                    <a:lnTo>
                      <a:pt x="1170" y="1877"/>
                    </a:lnTo>
                    <a:lnTo>
                      <a:pt x="1165" y="1898"/>
                    </a:lnTo>
                    <a:lnTo>
                      <a:pt x="1155" y="1917"/>
                    </a:lnTo>
                    <a:lnTo>
                      <a:pt x="1140" y="1933"/>
                    </a:lnTo>
                    <a:lnTo>
                      <a:pt x="1123" y="1945"/>
                    </a:lnTo>
                    <a:lnTo>
                      <a:pt x="1103" y="1953"/>
                    </a:lnTo>
                    <a:lnTo>
                      <a:pt x="1081" y="1956"/>
                    </a:lnTo>
                    <a:lnTo>
                      <a:pt x="869" y="1956"/>
                    </a:lnTo>
                    <a:lnTo>
                      <a:pt x="847" y="1953"/>
                    </a:lnTo>
                    <a:lnTo>
                      <a:pt x="827" y="1945"/>
                    </a:lnTo>
                    <a:lnTo>
                      <a:pt x="809" y="1933"/>
                    </a:lnTo>
                    <a:lnTo>
                      <a:pt x="795" y="1917"/>
                    </a:lnTo>
                    <a:lnTo>
                      <a:pt x="785" y="1898"/>
                    </a:lnTo>
                    <a:lnTo>
                      <a:pt x="780" y="1877"/>
                    </a:lnTo>
                    <a:lnTo>
                      <a:pt x="764" y="1737"/>
                    </a:lnTo>
                    <a:lnTo>
                      <a:pt x="703" y="1717"/>
                    </a:lnTo>
                    <a:lnTo>
                      <a:pt x="643" y="1692"/>
                    </a:lnTo>
                    <a:lnTo>
                      <a:pt x="586" y="1662"/>
                    </a:lnTo>
                    <a:lnTo>
                      <a:pt x="478" y="1748"/>
                    </a:lnTo>
                    <a:lnTo>
                      <a:pt x="462" y="1758"/>
                    </a:lnTo>
                    <a:lnTo>
                      <a:pt x="444" y="1764"/>
                    </a:lnTo>
                    <a:lnTo>
                      <a:pt x="426" y="1767"/>
                    </a:lnTo>
                    <a:lnTo>
                      <a:pt x="408" y="1766"/>
                    </a:lnTo>
                    <a:lnTo>
                      <a:pt x="390" y="1761"/>
                    </a:lnTo>
                    <a:lnTo>
                      <a:pt x="374" y="1753"/>
                    </a:lnTo>
                    <a:lnTo>
                      <a:pt x="359" y="1741"/>
                    </a:lnTo>
                    <a:lnTo>
                      <a:pt x="208" y="1592"/>
                    </a:lnTo>
                    <a:lnTo>
                      <a:pt x="195" y="1574"/>
                    </a:lnTo>
                    <a:lnTo>
                      <a:pt x="186" y="1555"/>
                    </a:lnTo>
                    <a:lnTo>
                      <a:pt x="183" y="1534"/>
                    </a:lnTo>
                    <a:lnTo>
                      <a:pt x="184" y="1512"/>
                    </a:lnTo>
                    <a:lnTo>
                      <a:pt x="190" y="1492"/>
                    </a:lnTo>
                    <a:lnTo>
                      <a:pt x="202" y="1473"/>
                    </a:lnTo>
                    <a:lnTo>
                      <a:pt x="288" y="1363"/>
                    </a:lnTo>
                    <a:lnTo>
                      <a:pt x="260" y="1309"/>
                    </a:lnTo>
                    <a:lnTo>
                      <a:pt x="236" y="1252"/>
                    </a:lnTo>
                    <a:lnTo>
                      <a:pt x="217" y="1193"/>
                    </a:lnTo>
                    <a:lnTo>
                      <a:pt x="79" y="1177"/>
                    </a:lnTo>
                    <a:lnTo>
                      <a:pt x="58" y="1172"/>
                    </a:lnTo>
                    <a:lnTo>
                      <a:pt x="39" y="1162"/>
                    </a:lnTo>
                    <a:lnTo>
                      <a:pt x="23" y="1148"/>
                    </a:lnTo>
                    <a:lnTo>
                      <a:pt x="10" y="1130"/>
                    </a:lnTo>
                    <a:lnTo>
                      <a:pt x="3" y="1110"/>
                    </a:lnTo>
                    <a:lnTo>
                      <a:pt x="0" y="1088"/>
                    </a:lnTo>
                    <a:lnTo>
                      <a:pt x="0" y="877"/>
                    </a:lnTo>
                    <a:lnTo>
                      <a:pt x="3" y="855"/>
                    </a:lnTo>
                    <a:lnTo>
                      <a:pt x="10" y="835"/>
                    </a:lnTo>
                    <a:lnTo>
                      <a:pt x="23" y="817"/>
                    </a:lnTo>
                    <a:lnTo>
                      <a:pt x="39" y="802"/>
                    </a:lnTo>
                    <a:lnTo>
                      <a:pt x="58" y="792"/>
                    </a:lnTo>
                    <a:lnTo>
                      <a:pt x="79" y="787"/>
                    </a:lnTo>
                    <a:lnTo>
                      <a:pt x="209" y="772"/>
                    </a:lnTo>
                    <a:lnTo>
                      <a:pt x="229" y="708"/>
                    </a:lnTo>
                    <a:lnTo>
                      <a:pt x="253" y="646"/>
                    </a:lnTo>
                    <a:lnTo>
                      <a:pt x="283" y="586"/>
                    </a:lnTo>
                    <a:lnTo>
                      <a:pt x="202" y="483"/>
                    </a:lnTo>
                    <a:lnTo>
                      <a:pt x="191" y="467"/>
                    </a:lnTo>
                    <a:lnTo>
                      <a:pt x="185" y="449"/>
                    </a:lnTo>
                    <a:lnTo>
                      <a:pt x="182" y="431"/>
                    </a:lnTo>
                    <a:lnTo>
                      <a:pt x="183" y="413"/>
                    </a:lnTo>
                    <a:lnTo>
                      <a:pt x="188" y="395"/>
                    </a:lnTo>
                    <a:lnTo>
                      <a:pt x="196" y="379"/>
                    </a:lnTo>
                    <a:lnTo>
                      <a:pt x="208" y="364"/>
                    </a:lnTo>
                    <a:lnTo>
                      <a:pt x="359" y="214"/>
                    </a:lnTo>
                    <a:lnTo>
                      <a:pt x="376" y="201"/>
                    </a:lnTo>
                    <a:lnTo>
                      <a:pt x="396" y="192"/>
                    </a:lnTo>
                    <a:lnTo>
                      <a:pt x="417" y="189"/>
                    </a:lnTo>
                    <a:lnTo>
                      <a:pt x="438" y="190"/>
                    </a:lnTo>
                    <a:lnTo>
                      <a:pt x="459" y="196"/>
                    </a:lnTo>
                    <a:lnTo>
                      <a:pt x="478" y="208"/>
                    </a:lnTo>
                    <a:lnTo>
                      <a:pt x="575" y="285"/>
                    </a:lnTo>
                    <a:lnTo>
                      <a:pt x="623" y="259"/>
                    </a:lnTo>
                    <a:lnTo>
                      <a:pt x="672" y="236"/>
                    </a:lnTo>
                    <a:lnTo>
                      <a:pt x="722" y="216"/>
                    </a:lnTo>
                    <a:lnTo>
                      <a:pt x="774" y="201"/>
                    </a:lnTo>
                    <a:lnTo>
                      <a:pt x="788" y="79"/>
                    </a:lnTo>
                    <a:lnTo>
                      <a:pt x="794" y="58"/>
                    </a:lnTo>
                    <a:lnTo>
                      <a:pt x="804" y="39"/>
                    </a:lnTo>
                    <a:lnTo>
                      <a:pt x="818" y="23"/>
                    </a:lnTo>
                    <a:lnTo>
                      <a:pt x="835" y="10"/>
                    </a:lnTo>
                    <a:lnTo>
                      <a:pt x="855" y="3"/>
                    </a:lnTo>
                    <a:lnTo>
                      <a:pt x="87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" name="Freeform 51">
                <a:extLst>
                  <a:ext uri="{FF2B5EF4-FFF2-40B4-BE49-F238E27FC236}">
                    <a16:creationId xmlns:a16="http://schemas.microsoft.com/office/drawing/2014/main" id="{0656CFF2-06A9-9246-94C1-35171890163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324225" y="3978275"/>
                <a:ext cx="511175" cy="511175"/>
              </a:xfrm>
              <a:custGeom>
                <a:avLst/>
                <a:gdLst>
                  <a:gd name="T0" fmla="*/ 709 w 1609"/>
                  <a:gd name="T1" fmla="*/ 529 h 1610"/>
                  <a:gd name="T2" fmla="*/ 588 w 1609"/>
                  <a:gd name="T3" fmla="*/ 613 h 1610"/>
                  <a:gd name="T4" fmla="*/ 525 w 1609"/>
                  <a:gd name="T5" fmla="*/ 745 h 1610"/>
                  <a:gd name="T6" fmla="*/ 538 w 1609"/>
                  <a:gd name="T7" fmla="*/ 897 h 1610"/>
                  <a:gd name="T8" fmla="*/ 623 w 1609"/>
                  <a:gd name="T9" fmla="*/ 1016 h 1610"/>
                  <a:gd name="T10" fmla="*/ 755 w 1609"/>
                  <a:gd name="T11" fmla="*/ 1079 h 1610"/>
                  <a:gd name="T12" fmla="*/ 906 w 1609"/>
                  <a:gd name="T13" fmla="*/ 1066 h 1610"/>
                  <a:gd name="T14" fmla="*/ 1026 w 1609"/>
                  <a:gd name="T15" fmla="*/ 982 h 1610"/>
                  <a:gd name="T16" fmla="*/ 1089 w 1609"/>
                  <a:gd name="T17" fmla="*/ 850 h 1610"/>
                  <a:gd name="T18" fmla="*/ 1076 w 1609"/>
                  <a:gd name="T19" fmla="*/ 699 h 1610"/>
                  <a:gd name="T20" fmla="*/ 992 w 1609"/>
                  <a:gd name="T21" fmla="*/ 579 h 1610"/>
                  <a:gd name="T22" fmla="*/ 860 w 1609"/>
                  <a:gd name="T23" fmla="*/ 517 h 1610"/>
                  <a:gd name="T24" fmla="*/ 856 w 1609"/>
                  <a:gd name="T25" fmla="*/ 7 h 1610"/>
                  <a:gd name="T26" fmla="*/ 908 w 1609"/>
                  <a:gd name="T27" fmla="*/ 71 h 1610"/>
                  <a:gd name="T28" fmla="*/ 1089 w 1609"/>
                  <a:gd name="T29" fmla="*/ 209 h 1610"/>
                  <a:gd name="T30" fmla="*/ 1209 w 1609"/>
                  <a:gd name="T31" fmla="*/ 127 h 1610"/>
                  <a:gd name="T32" fmla="*/ 1381 w 1609"/>
                  <a:gd name="T33" fmla="*/ 242 h 1610"/>
                  <a:gd name="T34" fmla="*/ 1412 w 1609"/>
                  <a:gd name="T35" fmla="*/ 306 h 1610"/>
                  <a:gd name="T36" fmla="*/ 1348 w 1609"/>
                  <a:gd name="T37" fmla="*/ 432 h 1610"/>
                  <a:gd name="T38" fmla="*/ 1511 w 1609"/>
                  <a:gd name="T39" fmla="*/ 580 h 1610"/>
                  <a:gd name="T40" fmla="*/ 1582 w 1609"/>
                  <a:gd name="T41" fmla="*/ 621 h 1610"/>
                  <a:gd name="T42" fmla="*/ 1608 w 1609"/>
                  <a:gd name="T43" fmla="*/ 829 h 1610"/>
                  <a:gd name="T44" fmla="*/ 1559 w 1609"/>
                  <a:gd name="T45" fmla="*/ 894 h 1610"/>
                  <a:gd name="T46" fmla="*/ 1420 w 1609"/>
                  <a:gd name="T47" fmla="*/ 1026 h 1610"/>
                  <a:gd name="T48" fmla="*/ 1484 w 1609"/>
                  <a:gd name="T49" fmla="*/ 1183 h 1610"/>
                  <a:gd name="T50" fmla="*/ 1466 w 1609"/>
                  <a:gd name="T51" fmla="*/ 1263 h 1610"/>
                  <a:gd name="T52" fmla="*/ 1326 w 1609"/>
                  <a:gd name="T53" fmla="*/ 1403 h 1610"/>
                  <a:gd name="T54" fmla="*/ 1255 w 1609"/>
                  <a:gd name="T55" fmla="*/ 1391 h 1610"/>
                  <a:gd name="T56" fmla="*/ 1025 w 1609"/>
                  <a:gd name="T57" fmla="*/ 1414 h 1610"/>
                  <a:gd name="T58" fmla="*/ 997 w 1609"/>
                  <a:gd name="T59" fmla="*/ 1570 h 1610"/>
                  <a:gd name="T60" fmla="*/ 795 w 1609"/>
                  <a:gd name="T61" fmla="*/ 1610 h 1610"/>
                  <a:gd name="T62" fmla="*/ 719 w 1609"/>
                  <a:gd name="T63" fmla="*/ 1578 h 1610"/>
                  <a:gd name="T64" fmla="*/ 630 w 1609"/>
                  <a:gd name="T65" fmla="*/ 1426 h 1610"/>
                  <a:gd name="T66" fmla="*/ 440 w 1609"/>
                  <a:gd name="T67" fmla="*/ 1472 h 1610"/>
                  <a:gd name="T68" fmla="*/ 358 w 1609"/>
                  <a:gd name="T69" fmla="*/ 1474 h 1610"/>
                  <a:gd name="T70" fmla="*/ 206 w 1609"/>
                  <a:gd name="T71" fmla="*/ 1338 h 1610"/>
                  <a:gd name="T72" fmla="*/ 203 w 1609"/>
                  <a:gd name="T73" fmla="*/ 1267 h 1610"/>
                  <a:gd name="T74" fmla="*/ 217 w 1609"/>
                  <a:gd name="T75" fmla="*/ 1079 h 1610"/>
                  <a:gd name="T76" fmla="*/ 56 w 1609"/>
                  <a:gd name="T77" fmla="*/ 1017 h 1610"/>
                  <a:gd name="T78" fmla="*/ 12 w 1609"/>
                  <a:gd name="T79" fmla="*/ 948 h 1610"/>
                  <a:gd name="T80" fmla="*/ 17 w 1609"/>
                  <a:gd name="T81" fmla="*/ 742 h 1610"/>
                  <a:gd name="T82" fmla="*/ 162 w 1609"/>
                  <a:gd name="T83" fmla="*/ 690 h 1610"/>
                  <a:gd name="T84" fmla="*/ 145 w 1609"/>
                  <a:gd name="T85" fmla="*/ 464 h 1610"/>
                  <a:gd name="T86" fmla="*/ 123 w 1609"/>
                  <a:gd name="T87" fmla="*/ 385 h 1610"/>
                  <a:gd name="T88" fmla="*/ 250 w 1609"/>
                  <a:gd name="T89" fmla="*/ 221 h 1610"/>
                  <a:gd name="T90" fmla="*/ 318 w 1609"/>
                  <a:gd name="T91" fmla="*/ 204 h 1610"/>
                  <a:gd name="T92" fmla="*/ 476 w 1609"/>
                  <a:gd name="T93" fmla="*/ 234 h 1610"/>
                  <a:gd name="T94" fmla="*/ 589 w 1609"/>
                  <a:gd name="T95" fmla="*/ 76 h 1610"/>
                  <a:gd name="T96" fmla="*/ 647 w 1609"/>
                  <a:gd name="T97" fmla="*/ 17 h 16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609" h="1610">
                    <a:moveTo>
                      <a:pt x="822" y="512"/>
                    </a:moveTo>
                    <a:lnTo>
                      <a:pt x="783" y="513"/>
                    </a:lnTo>
                    <a:lnTo>
                      <a:pt x="745" y="519"/>
                    </a:lnTo>
                    <a:lnTo>
                      <a:pt x="709" y="529"/>
                    </a:lnTo>
                    <a:lnTo>
                      <a:pt x="674" y="545"/>
                    </a:lnTo>
                    <a:lnTo>
                      <a:pt x="643" y="564"/>
                    </a:lnTo>
                    <a:lnTo>
                      <a:pt x="613" y="587"/>
                    </a:lnTo>
                    <a:lnTo>
                      <a:pt x="588" y="613"/>
                    </a:lnTo>
                    <a:lnTo>
                      <a:pt x="566" y="643"/>
                    </a:lnTo>
                    <a:lnTo>
                      <a:pt x="548" y="675"/>
                    </a:lnTo>
                    <a:lnTo>
                      <a:pt x="535" y="709"/>
                    </a:lnTo>
                    <a:lnTo>
                      <a:pt x="525" y="745"/>
                    </a:lnTo>
                    <a:lnTo>
                      <a:pt x="521" y="783"/>
                    </a:lnTo>
                    <a:lnTo>
                      <a:pt x="522" y="822"/>
                    </a:lnTo>
                    <a:lnTo>
                      <a:pt x="527" y="860"/>
                    </a:lnTo>
                    <a:lnTo>
                      <a:pt x="538" y="897"/>
                    </a:lnTo>
                    <a:lnTo>
                      <a:pt x="553" y="931"/>
                    </a:lnTo>
                    <a:lnTo>
                      <a:pt x="573" y="962"/>
                    </a:lnTo>
                    <a:lnTo>
                      <a:pt x="596" y="991"/>
                    </a:lnTo>
                    <a:lnTo>
                      <a:pt x="623" y="1016"/>
                    </a:lnTo>
                    <a:lnTo>
                      <a:pt x="652" y="1038"/>
                    </a:lnTo>
                    <a:lnTo>
                      <a:pt x="684" y="1056"/>
                    </a:lnTo>
                    <a:lnTo>
                      <a:pt x="719" y="1070"/>
                    </a:lnTo>
                    <a:lnTo>
                      <a:pt x="755" y="1079"/>
                    </a:lnTo>
                    <a:lnTo>
                      <a:pt x="793" y="1083"/>
                    </a:lnTo>
                    <a:lnTo>
                      <a:pt x="832" y="1083"/>
                    </a:lnTo>
                    <a:lnTo>
                      <a:pt x="870" y="1077"/>
                    </a:lnTo>
                    <a:lnTo>
                      <a:pt x="906" y="1066"/>
                    </a:lnTo>
                    <a:lnTo>
                      <a:pt x="940" y="1051"/>
                    </a:lnTo>
                    <a:lnTo>
                      <a:pt x="972" y="1032"/>
                    </a:lnTo>
                    <a:lnTo>
                      <a:pt x="1001" y="1009"/>
                    </a:lnTo>
                    <a:lnTo>
                      <a:pt x="1026" y="982"/>
                    </a:lnTo>
                    <a:lnTo>
                      <a:pt x="1048" y="953"/>
                    </a:lnTo>
                    <a:lnTo>
                      <a:pt x="1066" y="921"/>
                    </a:lnTo>
                    <a:lnTo>
                      <a:pt x="1079" y="887"/>
                    </a:lnTo>
                    <a:lnTo>
                      <a:pt x="1089" y="850"/>
                    </a:lnTo>
                    <a:lnTo>
                      <a:pt x="1093" y="813"/>
                    </a:lnTo>
                    <a:lnTo>
                      <a:pt x="1092" y="774"/>
                    </a:lnTo>
                    <a:lnTo>
                      <a:pt x="1086" y="735"/>
                    </a:lnTo>
                    <a:lnTo>
                      <a:pt x="1076" y="699"/>
                    </a:lnTo>
                    <a:lnTo>
                      <a:pt x="1061" y="665"/>
                    </a:lnTo>
                    <a:lnTo>
                      <a:pt x="1041" y="633"/>
                    </a:lnTo>
                    <a:lnTo>
                      <a:pt x="1018" y="605"/>
                    </a:lnTo>
                    <a:lnTo>
                      <a:pt x="992" y="579"/>
                    </a:lnTo>
                    <a:lnTo>
                      <a:pt x="962" y="558"/>
                    </a:lnTo>
                    <a:lnTo>
                      <a:pt x="930" y="540"/>
                    </a:lnTo>
                    <a:lnTo>
                      <a:pt x="896" y="526"/>
                    </a:lnTo>
                    <a:lnTo>
                      <a:pt x="860" y="517"/>
                    </a:lnTo>
                    <a:lnTo>
                      <a:pt x="822" y="512"/>
                    </a:lnTo>
                    <a:close/>
                    <a:moveTo>
                      <a:pt x="813" y="0"/>
                    </a:moveTo>
                    <a:lnTo>
                      <a:pt x="835" y="1"/>
                    </a:lnTo>
                    <a:lnTo>
                      <a:pt x="856" y="7"/>
                    </a:lnTo>
                    <a:lnTo>
                      <a:pt x="874" y="17"/>
                    </a:lnTo>
                    <a:lnTo>
                      <a:pt x="889" y="32"/>
                    </a:lnTo>
                    <a:lnTo>
                      <a:pt x="901" y="50"/>
                    </a:lnTo>
                    <a:lnTo>
                      <a:pt x="908" y="71"/>
                    </a:lnTo>
                    <a:lnTo>
                      <a:pt x="925" y="156"/>
                    </a:lnTo>
                    <a:lnTo>
                      <a:pt x="981" y="168"/>
                    </a:lnTo>
                    <a:lnTo>
                      <a:pt x="1036" y="186"/>
                    </a:lnTo>
                    <a:lnTo>
                      <a:pt x="1089" y="209"/>
                    </a:lnTo>
                    <a:lnTo>
                      <a:pt x="1151" y="151"/>
                    </a:lnTo>
                    <a:lnTo>
                      <a:pt x="1168" y="138"/>
                    </a:lnTo>
                    <a:lnTo>
                      <a:pt x="1188" y="130"/>
                    </a:lnTo>
                    <a:lnTo>
                      <a:pt x="1209" y="127"/>
                    </a:lnTo>
                    <a:lnTo>
                      <a:pt x="1230" y="129"/>
                    </a:lnTo>
                    <a:lnTo>
                      <a:pt x="1250" y="136"/>
                    </a:lnTo>
                    <a:lnTo>
                      <a:pt x="1268" y="148"/>
                    </a:lnTo>
                    <a:lnTo>
                      <a:pt x="1381" y="242"/>
                    </a:lnTo>
                    <a:lnTo>
                      <a:pt x="1394" y="256"/>
                    </a:lnTo>
                    <a:lnTo>
                      <a:pt x="1403" y="271"/>
                    </a:lnTo>
                    <a:lnTo>
                      <a:pt x="1409" y="288"/>
                    </a:lnTo>
                    <a:lnTo>
                      <a:pt x="1412" y="306"/>
                    </a:lnTo>
                    <a:lnTo>
                      <a:pt x="1411" y="324"/>
                    </a:lnTo>
                    <a:lnTo>
                      <a:pt x="1406" y="342"/>
                    </a:lnTo>
                    <a:lnTo>
                      <a:pt x="1397" y="359"/>
                    </a:lnTo>
                    <a:lnTo>
                      <a:pt x="1348" y="432"/>
                    </a:lnTo>
                    <a:lnTo>
                      <a:pt x="1377" y="478"/>
                    </a:lnTo>
                    <a:lnTo>
                      <a:pt x="1402" y="527"/>
                    </a:lnTo>
                    <a:lnTo>
                      <a:pt x="1422" y="577"/>
                    </a:lnTo>
                    <a:lnTo>
                      <a:pt x="1511" y="580"/>
                    </a:lnTo>
                    <a:lnTo>
                      <a:pt x="1533" y="584"/>
                    </a:lnTo>
                    <a:lnTo>
                      <a:pt x="1552" y="592"/>
                    </a:lnTo>
                    <a:lnTo>
                      <a:pt x="1569" y="605"/>
                    </a:lnTo>
                    <a:lnTo>
                      <a:pt x="1582" y="621"/>
                    </a:lnTo>
                    <a:lnTo>
                      <a:pt x="1592" y="640"/>
                    </a:lnTo>
                    <a:lnTo>
                      <a:pt x="1596" y="661"/>
                    </a:lnTo>
                    <a:lnTo>
                      <a:pt x="1609" y="807"/>
                    </a:lnTo>
                    <a:lnTo>
                      <a:pt x="1608" y="829"/>
                    </a:lnTo>
                    <a:lnTo>
                      <a:pt x="1602" y="849"/>
                    </a:lnTo>
                    <a:lnTo>
                      <a:pt x="1591" y="867"/>
                    </a:lnTo>
                    <a:lnTo>
                      <a:pt x="1576" y="882"/>
                    </a:lnTo>
                    <a:lnTo>
                      <a:pt x="1559" y="894"/>
                    </a:lnTo>
                    <a:lnTo>
                      <a:pt x="1538" y="901"/>
                    </a:lnTo>
                    <a:lnTo>
                      <a:pt x="1449" y="919"/>
                    </a:lnTo>
                    <a:lnTo>
                      <a:pt x="1437" y="973"/>
                    </a:lnTo>
                    <a:lnTo>
                      <a:pt x="1420" y="1026"/>
                    </a:lnTo>
                    <a:lnTo>
                      <a:pt x="1398" y="1077"/>
                    </a:lnTo>
                    <a:lnTo>
                      <a:pt x="1463" y="1145"/>
                    </a:lnTo>
                    <a:lnTo>
                      <a:pt x="1476" y="1163"/>
                    </a:lnTo>
                    <a:lnTo>
                      <a:pt x="1484" y="1183"/>
                    </a:lnTo>
                    <a:lnTo>
                      <a:pt x="1487" y="1203"/>
                    </a:lnTo>
                    <a:lnTo>
                      <a:pt x="1485" y="1224"/>
                    </a:lnTo>
                    <a:lnTo>
                      <a:pt x="1478" y="1244"/>
                    </a:lnTo>
                    <a:lnTo>
                      <a:pt x="1466" y="1263"/>
                    </a:lnTo>
                    <a:lnTo>
                      <a:pt x="1372" y="1374"/>
                    </a:lnTo>
                    <a:lnTo>
                      <a:pt x="1359" y="1387"/>
                    </a:lnTo>
                    <a:lnTo>
                      <a:pt x="1343" y="1397"/>
                    </a:lnTo>
                    <a:lnTo>
                      <a:pt x="1326" y="1403"/>
                    </a:lnTo>
                    <a:lnTo>
                      <a:pt x="1308" y="1406"/>
                    </a:lnTo>
                    <a:lnTo>
                      <a:pt x="1290" y="1405"/>
                    </a:lnTo>
                    <a:lnTo>
                      <a:pt x="1271" y="1400"/>
                    </a:lnTo>
                    <a:lnTo>
                      <a:pt x="1255" y="1391"/>
                    </a:lnTo>
                    <a:lnTo>
                      <a:pt x="1174" y="1338"/>
                    </a:lnTo>
                    <a:lnTo>
                      <a:pt x="1127" y="1367"/>
                    </a:lnTo>
                    <a:lnTo>
                      <a:pt x="1077" y="1393"/>
                    </a:lnTo>
                    <a:lnTo>
                      <a:pt x="1025" y="1414"/>
                    </a:lnTo>
                    <a:lnTo>
                      <a:pt x="1022" y="1512"/>
                    </a:lnTo>
                    <a:lnTo>
                      <a:pt x="1018" y="1534"/>
                    </a:lnTo>
                    <a:lnTo>
                      <a:pt x="1010" y="1554"/>
                    </a:lnTo>
                    <a:lnTo>
                      <a:pt x="997" y="1570"/>
                    </a:lnTo>
                    <a:lnTo>
                      <a:pt x="981" y="1584"/>
                    </a:lnTo>
                    <a:lnTo>
                      <a:pt x="962" y="1593"/>
                    </a:lnTo>
                    <a:lnTo>
                      <a:pt x="941" y="1598"/>
                    </a:lnTo>
                    <a:lnTo>
                      <a:pt x="795" y="1610"/>
                    </a:lnTo>
                    <a:lnTo>
                      <a:pt x="773" y="1609"/>
                    </a:lnTo>
                    <a:lnTo>
                      <a:pt x="753" y="1603"/>
                    </a:lnTo>
                    <a:lnTo>
                      <a:pt x="735" y="1592"/>
                    </a:lnTo>
                    <a:lnTo>
                      <a:pt x="719" y="1578"/>
                    </a:lnTo>
                    <a:lnTo>
                      <a:pt x="708" y="1560"/>
                    </a:lnTo>
                    <a:lnTo>
                      <a:pt x="701" y="1539"/>
                    </a:lnTo>
                    <a:lnTo>
                      <a:pt x="681" y="1438"/>
                    </a:lnTo>
                    <a:lnTo>
                      <a:pt x="630" y="1426"/>
                    </a:lnTo>
                    <a:lnTo>
                      <a:pt x="579" y="1410"/>
                    </a:lnTo>
                    <a:lnTo>
                      <a:pt x="530" y="1390"/>
                    </a:lnTo>
                    <a:lnTo>
                      <a:pt x="457" y="1459"/>
                    </a:lnTo>
                    <a:lnTo>
                      <a:pt x="440" y="1472"/>
                    </a:lnTo>
                    <a:lnTo>
                      <a:pt x="420" y="1480"/>
                    </a:lnTo>
                    <a:lnTo>
                      <a:pt x="399" y="1483"/>
                    </a:lnTo>
                    <a:lnTo>
                      <a:pt x="378" y="1481"/>
                    </a:lnTo>
                    <a:lnTo>
                      <a:pt x="358" y="1474"/>
                    </a:lnTo>
                    <a:lnTo>
                      <a:pt x="340" y="1462"/>
                    </a:lnTo>
                    <a:lnTo>
                      <a:pt x="228" y="1367"/>
                    </a:lnTo>
                    <a:lnTo>
                      <a:pt x="215" y="1353"/>
                    </a:lnTo>
                    <a:lnTo>
                      <a:pt x="206" y="1338"/>
                    </a:lnTo>
                    <a:lnTo>
                      <a:pt x="199" y="1321"/>
                    </a:lnTo>
                    <a:lnTo>
                      <a:pt x="197" y="1303"/>
                    </a:lnTo>
                    <a:lnTo>
                      <a:pt x="198" y="1285"/>
                    </a:lnTo>
                    <a:lnTo>
                      <a:pt x="203" y="1267"/>
                    </a:lnTo>
                    <a:lnTo>
                      <a:pt x="212" y="1250"/>
                    </a:lnTo>
                    <a:lnTo>
                      <a:pt x="267" y="1167"/>
                    </a:lnTo>
                    <a:lnTo>
                      <a:pt x="240" y="1124"/>
                    </a:lnTo>
                    <a:lnTo>
                      <a:pt x="217" y="1079"/>
                    </a:lnTo>
                    <a:lnTo>
                      <a:pt x="197" y="1032"/>
                    </a:lnTo>
                    <a:lnTo>
                      <a:pt x="97" y="1029"/>
                    </a:lnTo>
                    <a:lnTo>
                      <a:pt x="76" y="1026"/>
                    </a:lnTo>
                    <a:lnTo>
                      <a:pt x="56" y="1017"/>
                    </a:lnTo>
                    <a:lnTo>
                      <a:pt x="39" y="1005"/>
                    </a:lnTo>
                    <a:lnTo>
                      <a:pt x="26" y="988"/>
                    </a:lnTo>
                    <a:lnTo>
                      <a:pt x="17" y="969"/>
                    </a:lnTo>
                    <a:lnTo>
                      <a:pt x="12" y="948"/>
                    </a:lnTo>
                    <a:lnTo>
                      <a:pt x="0" y="802"/>
                    </a:lnTo>
                    <a:lnTo>
                      <a:pt x="1" y="781"/>
                    </a:lnTo>
                    <a:lnTo>
                      <a:pt x="7" y="760"/>
                    </a:lnTo>
                    <a:lnTo>
                      <a:pt x="17" y="742"/>
                    </a:lnTo>
                    <a:lnTo>
                      <a:pt x="32" y="727"/>
                    </a:lnTo>
                    <a:lnTo>
                      <a:pt x="50" y="715"/>
                    </a:lnTo>
                    <a:lnTo>
                      <a:pt x="70" y="708"/>
                    </a:lnTo>
                    <a:lnTo>
                      <a:pt x="162" y="690"/>
                    </a:lnTo>
                    <a:lnTo>
                      <a:pt x="174" y="636"/>
                    </a:lnTo>
                    <a:lnTo>
                      <a:pt x="190" y="583"/>
                    </a:lnTo>
                    <a:lnTo>
                      <a:pt x="210" y="532"/>
                    </a:lnTo>
                    <a:lnTo>
                      <a:pt x="145" y="464"/>
                    </a:lnTo>
                    <a:lnTo>
                      <a:pt x="132" y="446"/>
                    </a:lnTo>
                    <a:lnTo>
                      <a:pt x="124" y="426"/>
                    </a:lnTo>
                    <a:lnTo>
                      <a:pt x="121" y="406"/>
                    </a:lnTo>
                    <a:lnTo>
                      <a:pt x="123" y="385"/>
                    </a:lnTo>
                    <a:lnTo>
                      <a:pt x="130" y="365"/>
                    </a:lnTo>
                    <a:lnTo>
                      <a:pt x="142" y="346"/>
                    </a:lnTo>
                    <a:lnTo>
                      <a:pt x="236" y="234"/>
                    </a:lnTo>
                    <a:lnTo>
                      <a:pt x="250" y="221"/>
                    </a:lnTo>
                    <a:lnTo>
                      <a:pt x="266" y="211"/>
                    </a:lnTo>
                    <a:lnTo>
                      <a:pt x="283" y="205"/>
                    </a:lnTo>
                    <a:lnTo>
                      <a:pt x="300" y="203"/>
                    </a:lnTo>
                    <a:lnTo>
                      <a:pt x="318" y="204"/>
                    </a:lnTo>
                    <a:lnTo>
                      <a:pt x="336" y="209"/>
                    </a:lnTo>
                    <a:lnTo>
                      <a:pt x="353" y="217"/>
                    </a:lnTo>
                    <a:lnTo>
                      <a:pt x="426" y="266"/>
                    </a:lnTo>
                    <a:lnTo>
                      <a:pt x="476" y="234"/>
                    </a:lnTo>
                    <a:lnTo>
                      <a:pt x="528" y="206"/>
                    </a:lnTo>
                    <a:lnTo>
                      <a:pt x="583" y="184"/>
                    </a:lnTo>
                    <a:lnTo>
                      <a:pt x="586" y="97"/>
                    </a:lnTo>
                    <a:lnTo>
                      <a:pt x="589" y="76"/>
                    </a:lnTo>
                    <a:lnTo>
                      <a:pt x="598" y="56"/>
                    </a:lnTo>
                    <a:lnTo>
                      <a:pt x="610" y="39"/>
                    </a:lnTo>
                    <a:lnTo>
                      <a:pt x="628" y="26"/>
                    </a:lnTo>
                    <a:lnTo>
                      <a:pt x="647" y="17"/>
                    </a:lnTo>
                    <a:lnTo>
                      <a:pt x="668" y="12"/>
                    </a:lnTo>
                    <a:lnTo>
                      <a:pt x="813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Freeform 52">
                <a:extLst>
                  <a:ext uri="{FF2B5EF4-FFF2-40B4-BE49-F238E27FC236}">
                    <a16:creationId xmlns:a16="http://schemas.microsoft.com/office/drawing/2014/main" id="{BE35F16B-3539-7047-B57E-7FA4B4AA74F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90850" y="4283075"/>
                <a:ext cx="415925" cy="414337"/>
              </a:xfrm>
              <a:custGeom>
                <a:avLst/>
                <a:gdLst>
                  <a:gd name="T0" fmla="*/ 586 w 1307"/>
                  <a:gd name="T1" fmla="*/ 425 h 1305"/>
                  <a:gd name="T2" fmla="*/ 494 w 1307"/>
                  <a:gd name="T3" fmla="*/ 480 h 1305"/>
                  <a:gd name="T4" fmla="*/ 436 w 1307"/>
                  <a:gd name="T5" fmla="*/ 572 h 1305"/>
                  <a:gd name="T6" fmla="*/ 426 w 1307"/>
                  <a:gd name="T7" fmla="*/ 683 h 1305"/>
                  <a:gd name="T8" fmla="*/ 467 w 1307"/>
                  <a:gd name="T9" fmla="*/ 783 h 1305"/>
                  <a:gd name="T10" fmla="*/ 547 w 1307"/>
                  <a:gd name="T11" fmla="*/ 853 h 1305"/>
                  <a:gd name="T12" fmla="*/ 654 w 1307"/>
                  <a:gd name="T13" fmla="*/ 881 h 1305"/>
                  <a:gd name="T14" fmla="*/ 761 w 1307"/>
                  <a:gd name="T15" fmla="*/ 856 h 1305"/>
                  <a:gd name="T16" fmla="*/ 843 w 1307"/>
                  <a:gd name="T17" fmla="*/ 787 h 1305"/>
                  <a:gd name="T18" fmla="*/ 886 w 1307"/>
                  <a:gd name="T19" fmla="*/ 688 h 1305"/>
                  <a:gd name="T20" fmla="*/ 878 w 1307"/>
                  <a:gd name="T21" fmla="*/ 577 h 1305"/>
                  <a:gd name="T22" fmla="*/ 823 w 1307"/>
                  <a:gd name="T23" fmla="*/ 484 h 1305"/>
                  <a:gd name="T24" fmla="*/ 733 w 1307"/>
                  <a:gd name="T25" fmla="*/ 427 h 1305"/>
                  <a:gd name="T26" fmla="*/ 620 w 1307"/>
                  <a:gd name="T27" fmla="*/ 0 h 1305"/>
                  <a:gd name="T28" fmla="*/ 751 w 1307"/>
                  <a:gd name="T29" fmla="*/ 11 h 1305"/>
                  <a:gd name="T30" fmla="*/ 791 w 1307"/>
                  <a:gd name="T31" fmla="*/ 59 h 1305"/>
                  <a:gd name="T32" fmla="*/ 847 w 1307"/>
                  <a:gd name="T33" fmla="*/ 150 h 1305"/>
                  <a:gd name="T34" fmla="*/ 974 w 1307"/>
                  <a:gd name="T35" fmla="*/ 158 h 1305"/>
                  <a:gd name="T36" fmla="*/ 1035 w 1307"/>
                  <a:gd name="T37" fmla="*/ 140 h 1305"/>
                  <a:gd name="T38" fmla="*/ 1092 w 1307"/>
                  <a:gd name="T39" fmla="*/ 167 h 1305"/>
                  <a:gd name="T40" fmla="*/ 1176 w 1307"/>
                  <a:gd name="T41" fmla="*/ 268 h 1305"/>
                  <a:gd name="T42" fmla="*/ 1172 w 1307"/>
                  <a:gd name="T43" fmla="*/ 329 h 1305"/>
                  <a:gd name="T44" fmla="*/ 1144 w 1307"/>
                  <a:gd name="T45" fmla="*/ 432 h 1305"/>
                  <a:gd name="T46" fmla="*/ 1230 w 1307"/>
                  <a:gd name="T47" fmla="*/ 524 h 1305"/>
                  <a:gd name="T48" fmla="*/ 1286 w 1307"/>
                  <a:gd name="T49" fmla="*/ 554 h 1305"/>
                  <a:gd name="T50" fmla="*/ 1307 w 1307"/>
                  <a:gd name="T51" fmla="*/ 613 h 1305"/>
                  <a:gd name="T52" fmla="*/ 1295 w 1307"/>
                  <a:gd name="T53" fmla="*/ 744 h 1305"/>
                  <a:gd name="T54" fmla="*/ 1248 w 1307"/>
                  <a:gd name="T55" fmla="*/ 785 h 1305"/>
                  <a:gd name="T56" fmla="*/ 1154 w 1307"/>
                  <a:gd name="T57" fmla="*/ 839 h 1305"/>
                  <a:gd name="T58" fmla="*/ 1152 w 1307"/>
                  <a:gd name="T59" fmla="*/ 969 h 1305"/>
                  <a:gd name="T60" fmla="*/ 1171 w 1307"/>
                  <a:gd name="T61" fmla="*/ 1029 h 1305"/>
                  <a:gd name="T62" fmla="*/ 1144 w 1307"/>
                  <a:gd name="T63" fmla="*/ 1086 h 1305"/>
                  <a:gd name="T64" fmla="*/ 1043 w 1307"/>
                  <a:gd name="T65" fmla="*/ 1171 h 1305"/>
                  <a:gd name="T66" fmla="*/ 980 w 1307"/>
                  <a:gd name="T67" fmla="*/ 1166 h 1305"/>
                  <a:gd name="T68" fmla="*/ 871 w 1307"/>
                  <a:gd name="T69" fmla="*/ 1134 h 1305"/>
                  <a:gd name="T70" fmla="*/ 777 w 1307"/>
                  <a:gd name="T71" fmla="*/ 1228 h 1305"/>
                  <a:gd name="T72" fmla="*/ 747 w 1307"/>
                  <a:gd name="T73" fmla="*/ 1284 h 1305"/>
                  <a:gd name="T74" fmla="*/ 688 w 1307"/>
                  <a:gd name="T75" fmla="*/ 1305 h 1305"/>
                  <a:gd name="T76" fmla="*/ 557 w 1307"/>
                  <a:gd name="T77" fmla="*/ 1293 h 1305"/>
                  <a:gd name="T78" fmla="*/ 516 w 1307"/>
                  <a:gd name="T79" fmla="*/ 1246 h 1305"/>
                  <a:gd name="T80" fmla="*/ 464 w 1307"/>
                  <a:gd name="T81" fmla="*/ 1143 h 1305"/>
                  <a:gd name="T82" fmla="*/ 333 w 1307"/>
                  <a:gd name="T83" fmla="*/ 1146 h 1305"/>
                  <a:gd name="T84" fmla="*/ 272 w 1307"/>
                  <a:gd name="T85" fmla="*/ 1165 h 1305"/>
                  <a:gd name="T86" fmla="*/ 215 w 1307"/>
                  <a:gd name="T87" fmla="*/ 1138 h 1305"/>
                  <a:gd name="T88" fmla="*/ 131 w 1307"/>
                  <a:gd name="T89" fmla="*/ 1037 h 1305"/>
                  <a:gd name="T90" fmla="*/ 136 w 1307"/>
                  <a:gd name="T91" fmla="*/ 975 h 1305"/>
                  <a:gd name="T92" fmla="*/ 171 w 1307"/>
                  <a:gd name="T93" fmla="*/ 868 h 1305"/>
                  <a:gd name="T94" fmla="*/ 77 w 1307"/>
                  <a:gd name="T95" fmla="*/ 782 h 1305"/>
                  <a:gd name="T96" fmla="*/ 22 w 1307"/>
                  <a:gd name="T97" fmla="*/ 752 h 1305"/>
                  <a:gd name="T98" fmla="*/ 0 w 1307"/>
                  <a:gd name="T99" fmla="*/ 693 h 1305"/>
                  <a:gd name="T100" fmla="*/ 12 w 1307"/>
                  <a:gd name="T101" fmla="*/ 562 h 1305"/>
                  <a:gd name="T102" fmla="*/ 59 w 1307"/>
                  <a:gd name="T103" fmla="*/ 521 h 1305"/>
                  <a:gd name="T104" fmla="*/ 156 w 1307"/>
                  <a:gd name="T105" fmla="*/ 466 h 1305"/>
                  <a:gd name="T106" fmla="*/ 155 w 1307"/>
                  <a:gd name="T107" fmla="*/ 336 h 1305"/>
                  <a:gd name="T108" fmla="*/ 137 w 1307"/>
                  <a:gd name="T109" fmla="*/ 276 h 1305"/>
                  <a:gd name="T110" fmla="*/ 163 w 1307"/>
                  <a:gd name="T111" fmla="*/ 219 h 1305"/>
                  <a:gd name="T112" fmla="*/ 265 w 1307"/>
                  <a:gd name="T113" fmla="*/ 134 h 1305"/>
                  <a:gd name="T114" fmla="*/ 327 w 1307"/>
                  <a:gd name="T115" fmla="*/ 139 h 1305"/>
                  <a:gd name="T116" fmla="*/ 433 w 1307"/>
                  <a:gd name="T117" fmla="*/ 164 h 1305"/>
                  <a:gd name="T118" fmla="*/ 531 w 1307"/>
                  <a:gd name="T119" fmla="*/ 77 h 1305"/>
                  <a:gd name="T120" fmla="*/ 561 w 1307"/>
                  <a:gd name="T121" fmla="*/ 21 h 1305"/>
                  <a:gd name="T122" fmla="*/ 620 w 1307"/>
                  <a:gd name="T123" fmla="*/ 0 h 1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307" h="1305">
                    <a:moveTo>
                      <a:pt x="659" y="414"/>
                    </a:moveTo>
                    <a:lnTo>
                      <a:pt x="622" y="417"/>
                    </a:lnTo>
                    <a:lnTo>
                      <a:pt x="586" y="425"/>
                    </a:lnTo>
                    <a:lnTo>
                      <a:pt x="552" y="439"/>
                    </a:lnTo>
                    <a:lnTo>
                      <a:pt x="521" y="457"/>
                    </a:lnTo>
                    <a:lnTo>
                      <a:pt x="494" y="480"/>
                    </a:lnTo>
                    <a:lnTo>
                      <a:pt x="470" y="508"/>
                    </a:lnTo>
                    <a:lnTo>
                      <a:pt x="451" y="538"/>
                    </a:lnTo>
                    <a:lnTo>
                      <a:pt x="436" y="572"/>
                    </a:lnTo>
                    <a:lnTo>
                      <a:pt x="427" y="607"/>
                    </a:lnTo>
                    <a:lnTo>
                      <a:pt x="424" y="645"/>
                    </a:lnTo>
                    <a:lnTo>
                      <a:pt x="426" y="683"/>
                    </a:lnTo>
                    <a:lnTo>
                      <a:pt x="435" y="719"/>
                    </a:lnTo>
                    <a:lnTo>
                      <a:pt x="448" y="752"/>
                    </a:lnTo>
                    <a:lnTo>
                      <a:pt x="467" y="783"/>
                    </a:lnTo>
                    <a:lnTo>
                      <a:pt x="490" y="810"/>
                    </a:lnTo>
                    <a:lnTo>
                      <a:pt x="517" y="834"/>
                    </a:lnTo>
                    <a:lnTo>
                      <a:pt x="547" y="853"/>
                    </a:lnTo>
                    <a:lnTo>
                      <a:pt x="580" y="868"/>
                    </a:lnTo>
                    <a:lnTo>
                      <a:pt x="616" y="877"/>
                    </a:lnTo>
                    <a:lnTo>
                      <a:pt x="654" y="881"/>
                    </a:lnTo>
                    <a:lnTo>
                      <a:pt x="691" y="878"/>
                    </a:lnTo>
                    <a:lnTo>
                      <a:pt x="727" y="870"/>
                    </a:lnTo>
                    <a:lnTo>
                      <a:pt x="761" y="856"/>
                    </a:lnTo>
                    <a:lnTo>
                      <a:pt x="792" y="837"/>
                    </a:lnTo>
                    <a:lnTo>
                      <a:pt x="819" y="814"/>
                    </a:lnTo>
                    <a:lnTo>
                      <a:pt x="843" y="787"/>
                    </a:lnTo>
                    <a:lnTo>
                      <a:pt x="862" y="757"/>
                    </a:lnTo>
                    <a:lnTo>
                      <a:pt x="877" y="724"/>
                    </a:lnTo>
                    <a:lnTo>
                      <a:pt x="886" y="688"/>
                    </a:lnTo>
                    <a:lnTo>
                      <a:pt x="889" y="651"/>
                    </a:lnTo>
                    <a:lnTo>
                      <a:pt x="887" y="613"/>
                    </a:lnTo>
                    <a:lnTo>
                      <a:pt x="878" y="577"/>
                    </a:lnTo>
                    <a:lnTo>
                      <a:pt x="865" y="543"/>
                    </a:lnTo>
                    <a:lnTo>
                      <a:pt x="846" y="513"/>
                    </a:lnTo>
                    <a:lnTo>
                      <a:pt x="823" y="484"/>
                    </a:lnTo>
                    <a:lnTo>
                      <a:pt x="796" y="460"/>
                    </a:lnTo>
                    <a:lnTo>
                      <a:pt x="766" y="441"/>
                    </a:lnTo>
                    <a:lnTo>
                      <a:pt x="733" y="427"/>
                    </a:lnTo>
                    <a:lnTo>
                      <a:pt x="697" y="417"/>
                    </a:lnTo>
                    <a:lnTo>
                      <a:pt x="659" y="414"/>
                    </a:lnTo>
                    <a:close/>
                    <a:moveTo>
                      <a:pt x="620" y="0"/>
                    </a:moveTo>
                    <a:lnTo>
                      <a:pt x="709" y="1"/>
                    </a:lnTo>
                    <a:lnTo>
                      <a:pt x="731" y="3"/>
                    </a:lnTo>
                    <a:lnTo>
                      <a:pt x="751" y="11"/>
                    </a:lnTo>
                    <a:lnTo>
                      <a:pt x="768" y="24"/>
                    </a:lnTo>
                    <a:lnTo>
                      <a:pt x="782" y="40"/>
                    </a:lnTo>
                    <a:lnTo>
                      <a:pt x="791" y="59"/>
                    </a:lnTo>
                    <a:lnTo>
                      <a:pt x="796" y="80"/>
                    </a:lnTo>
                    <a:lnTo>
                      <a:pt x="802" y="135"/>
                    </a:lnTo>
                    <a:lnTo>
                      <a:pt x="847" y="150"/>
                    </a:lnTo>
                    <a:lnTo>
                      <a:pt x="890" y="169"/>
                    </a:lnTo>
                    <a:lnTo>
                      <a:pt x="931" y="191"/>
                    </a:lnTo>
                    <a:lnTo>
                      <a:pt x="974" y="158"/>
                    </a:lnTo>
                    <a:lnTo>
                      <a:pt x="993" y="147"/>
                    </a:lnTo>
                    <a:lnTo>
                      <a:pt x="1014" y="141"/>
                    </a:lnTo>
                    <a:lnTo>
                      <a:pt x="1035" y="140"/>
                    </a:lnTo>
                    <a:lnTo>
                      <a:pt x="1056" y="144"/>
                    </a:lnTo>
                    <a:lnTo>
                      <a:pt x="1075" y="153"/>
                    </a:lnTo>
                    <a:lnTo>
                      <a:pt x="1092" y="167"/>
                    </a:lnTo>
                    <a:lnTo>
                      <a:pt x="1155" y="231"/>
                    </a:lnTo>
                    <a:lnTo>
                      <a:pt x="1168" y="248"/>
                    </a:lnTo>
                    <a:lnTo>
                      <a:pt x="1176" y="268"/>
                    </a:lnTo>
                    <a:lnTo>
                      <a:pt x="1180" y="288"/>
                    </a:lnTo>
                    <a:lnTo>
                      <a:pt x="1178" y="309"/>
                    </a:lnTo>
                    <a:lnTo>
                      <a:pt x="1172" y="329"/>
                    </a:lnTo>
                    <a:lnTo>
                      <a:pt x="1160" y="348"/>
                    </a:lnTo>
                    <a:lnTo>
                      <a:pt x="1124" y="392"/>
                    </a:lnTo>
                    <a:lnTo>
                      <a:pt x="1144" y="432"/>
                    </a:lnTo>
                    <a:lnTo>
                      <a:pt x="1160" y="473"/>
                    </a:lnTo>
                    <a:lnTo>
                      <a:pt x="1173" y="517"/>
                    </a:lnTo>
                    <a:lnTo>
                      <a:pt x="1230" y="524"/>
                    </a:lnTo>
                    <a:lnTo>
                      <a:pt x="1251" y="530"/>
                    </a:lnTo>
                    <a:lnTo>
                      <a:pt x="1270" y="540"/>
                    </a:lnTo>
                    <a:lnTo>
                      <a:pt x="1286" y="554"/>
                    </a:lnTo>
                    <a:lnTo>
                      <a:pt x="1297" y="571"/>
                    </a:lnTo>
                    <a:lnTo>
                      <a:pt x="1305" y="591"/>
                    </a:lnTo>
                    <a:lnTo>
                      <a:pt x="1307" y="613"/>
                    </a:lnTo>
                    <a:lnTo>
                      <a:pt x="1306" y="703"/>
                    </a:lnTo>
                    <a:lnTo>
                      <a:pt x="1303" y="724"/>
                    </a:lnTo>
                    <a:lnTo>
                      <a:pt x="1295" y="744"/>
                    </a:lnTo>
                    <a:lnTo>
                      <a:pt x="1283" y="761"/>
                    </a:lnTo>
                    <a:lnTo>
                      <a:pt x="1267" y="775"/>
                    </a:lnTo>
                    <a:lnTo>
                      <a:pt x="1248" y="785"/>
                    </a:lnTo>
                    <a:lnTo>
                      <a:pt x="1227" y="790"/>
                    </a:lnTo>
                    <a:lnTo>
                      <a:pt x="1168" y="796"/>
                    </a:lnTo>
                    <a:lnTo>
                      <a:pt x="1154" y="839"/>
                    </a:lnTo>
                    <a:lnTo>
                      <a:pt x="1136" y="880"/>
                    </a:lnTo>
                    <a:lnTo>
                      <a:pt x="1114" y="920"/>
                    </a:lnTo>
                    <a:lnTo>
                      <a:pt x="1152" y="969"/>
                    </a:lnTo>
                    <a:lnTo>
                      <a:pt x="1163" y="988"/>
                    </a:lnTo>
                    <a:lnTo>
                      <a:pt x="1170" y="1008"/>
                    </a:lnTo>
                    <a:lnTo>
                      <a:pt x="1171" y="1029"/>
                    </a:lnTo>
                    <a:lnTo>
                      <a:pt x="1167" y="1050"/>
                    </a:lnTo>
                    <a:lnTo>
                      <a:pt x="1158" y="1069"/>
                    </a:lnTo>
                    <a:lnTo>
                      <a:pt x="1144" y="1086"/>
                    </a:lnTo>
                    <a:lnTo>
                      <a:pt x="1080" y="1149"/>
                    </a:lnTo>
                    <a:lnTo>
                      <a:pt x="1063" y="1162"/>
                    </a:lnTo>
                    <a:lnTo>
                      <a:pt x="1043" y="1171"/>
                    </a:lnTo>
                    <a:lnTo>
                      <a:pt x="1022" y="1174"/>
                    </a:lnTo>
                    <a:lnTo>
                      <a:pt x="1000" y="1172"/>
                    </a:lnTo>
                    <a:lnTo>
                      <a:pt x="980" y="1166"/>
                    </a:lnTo>
                    <a:lnTo>
                      <a:pt x="962" y="1154"/>
                    </a:lnTo>
                    <a:lnTo>
                      <a:pt x="912" y="1114"/>
                    </a:lnTo>
                    <a:lnTo>
                      <a:pt x="871" y="1134"/>
                    </a:lnTo>
                    <a:lnTo>
                      <a:pt x="829" y="1151"/>
                    </a:lnTo>
                    <a:lnTo>
                      <a:pt x="785" y="1164"/>
                    </a:lnTo>
                    <a:lnTo>
                      <a:pt x="777" y="1228"/>
                    </a:lnTo>
                    <a:lnTo>
                      <a:pt x="771" y="1249"/>
                    </a:lnTo>
                    <a:lnTo>
                      <a:pt x="761" y="1268"/>
                    </a:lnTo>
                    <a:lnTo>
                      <a:pt x="747" y="1284"/>
                    </a:lnTo>
                    <a:lnTo>
                      <a:pt x="729" y="1296"/>
                    </a:lnTo>
                    <a:lnTo>
                      <a:pt x="709" y="1303"/>
                    </a:lnTo>
                    <a:lnTo>
                      <a:pt x="688" y="1305"/>
                    </a:lnTo>
                    <a:lnTo>
                      <a:pt x="598" y="1304"/>
                    </a:lnTo>
                    <a:lnTo>
                      <a:pt x="576" y="1301"/>
                    </a:lnTo>
                    <a:lnTo>
                      <a:pt x="557" y="1293"/>
                    </a:lnTo>
                    <a:lnTo>
                      <a:pt x="539" y="1281"/>
                    </a:lnTo>
                    <a:lnTo>
                      <a:pt x="526" y="1265"/>
                    </a:lnTo>
                    <a:lnTo>
                      <a:pt x="516" y="1246"/>
                    </a:lnTo>
                    <a:lnTo>
                      <a:pt x="511" y="1225"/>
                    </a:lnTo>
                    <a:lnTo>
                      <a:pt x="504" y="1157"/>
                    </a:lnTo>
                    <a:lnTo>
                      <a:pt x="464" y="1143"/>
                    </a:lnTo>
                    <a:lnTo>
                      <a:pt x="424" y="1126"/>
                    </a:lnTo>
                    <a:lnTo>
                      <a:pt x="387" y="1106"/>
                    </a:lnTo>
                    <a:lnTo>
                      <a:pt x="333" y="1146"/>
                    </a:lnTo>
                    <a:lnTo>
                      <a:pt x="314" y="1158"/>
                    </a:lnTo>
                    <a:lnTo>
                      <a:pt x="293" y="1164"/>
                    </a:lnTo>
                    <a:lnTo>
                      <a:pt x="272" y="1165"/>
                    </a:lnTo>
                    <a:lnTo>
                      <a:pt x="252" y="1161"/>
                    </a:lnTo>
                    <a:lnTo>
                      <a:pt x="232" y="1152"/>
                    </a:lnTo>
                    <a:lnTo>
                      <a:pt x="215" y="1138"/>
                    </a:lnTo>
                    <a:lnTo>
                      <a:pt x="153" y="1074"/>
                    </a:lnTo>
                    <a:lnTo>
                      <a:pt x="139" y="1057"/>
                    </a:lnTo>
                    <a:lnTo>
                      <a:pt x="131" y="1037"/>
                    </a:lnTo>
                    <a:lnTo>
                      <a:pt x="128" y="1017"/>
                    </a:lnTo>
                    <a:lnTo>
                      <a:pt x="129" y="996"/>
                    </a:lnTo>
                    <a:lnTo>
                      <a:pt x="136" y="975"/>
                    </a:lnTo>
                    <a:lnTo>
                      <a:pt x="147" y="957"/>
                    </a:lnTo>
                    <a:lnTo>
                      <a:pt x="190" y="904"/>
                    </a:lnTo>
                    <a:lnTo>
                      <a:pt x="171" y="868"/>
                    </a:lnTo>
                    <a:lnTo>
                      <a:pt x="156" y="829"/>
                    </a:lnTo>
                    <a:lnTo>
                      <a:pt x="143" y="790"/>
                    </a:lnTo>
                    <a:lnTo>
                      <a:pt x="77" y="782"/>
                    </a:lnTo>
                    <a:lnTo>
                      <a:pt x="56" y="776"/>
                    </a:lnTo>
                    <a:lnTo>
                      <a:pt x="37" y="766"/>
                    </a:lnTo>
                    <a:lnTo>
                      <a:pt x="22" y="752"/>
                    </a:lnTo>
                    <a:lnTo>
                      <a:pt x="10" y="734"/>
                    </a:lnTo>
                    <a:lnTo>
                      <a:pt x="3" y="715"/>
                    </a:lnTo>
                    <a:lnTo>
                      <a:pt x="0" y="693"/>
                    </a:lnTo>
                    <a:lnTo>
                      <a:pt x="1" y="603"/>
                    </a:lnTo>
                    <a:lnTo>
                      <a:pt x="4" y="581"/>
                    </a:lnTo>
                    <a:lnTo>
                      <a:pt x="12" y="562"/>
                    </a:lnTo>
                    <a:lnTo>
                      <a:pt x="24" y="545"/>
                    </a:lnTo>
                    <a:lnTo>
                      <a:pt x="40" y="531"/>
                    </a:lnTo>
                    <a:lnTo>
                      <a:pt x="59" y="521"/>
                    </a:lnTo>
                    <a:lnTo>
                      <a:pt x="80" y="516"/>
                    </a:lnTo>
                    <a:lnTo>
                      <a:pt x="142" y="510"/>
                    </a:lnTo>
                    <a:lnTo>
                      <a:pt x="156" y="466"/>
                    </a:lnTo>
                    <a:lnTo>
                      <a:pt x="173" y="425"/>
                    </a:lnTo>
                    <a:lnTo>
                      <a:pt x="193" y="385"/>
                    </a:lnTo>
                    <a:lnTo>
                      <a:pt x="155" y="336"/>
                    </a:lnTo>
                    <a:lnTo>
                      <a:pt x="144" y="317"/>
                    </a:lnTo>
                    <a:lnTo>
                      <a:pt x="138" y="297"/>
                    </a:lnTo>
                    <a:lnTo>
                      <a:pt x="137" y="276"/>
                    </a:lnTo>
                    <a:lnTo>
                      <a:pt x="141" y="255"/>
                    </a:lnTo>
                    <a:lnTo>
                      <a:pt x="150" y="236"/>
                    </a:lnTo>
                    <a:lnTo>
                      <a:pt x="163" y="219"/>
                    </a:lnTo>
                    <a:lnTo>
                      <a:pt x="228" y="156"/>
                    </a:lnTo>
                    <a:lnTo>
                      <a:pt x="245" y="142"/>
                    </a:lnTo>
                    <a:lnTo>
                      <a:pt x="265" y="134"/>
                    </a:lnTo>
                    <a:lnTo>
                      <a:pt x="285" y="130"/>
                    </a:lnTo>
                    <a:lnTo>
                      <a:pt x="306" y="132"/>
                    </a:lnTo>
                    <a:lnTo>
                      <a:pt x="327" y="139"/>
                    </a:lnTo>
                    <a:lnTo>
                      <a:pt x="346" y="150"/>
                    </a:lnTo>
                    <a:lnTo>
                      <a:pt x="390" y="186"/>
                    </a:lnTo>
                    <a:lnTo>
                      <a:pt x="433" y="164"/>
                    </a:lnTo>
                    <a:lnTo>
                      <a:pt x="478" y="146"/>
                    </a:lnTo>
                    <a:lnTo>
                      <a:pt x="524" y="132"/>
                    </a:lnTo>
                    <a:lnTo>
                      <a:pt x="531" y="77"/>
                    </a:lnTo>
                    <a:lnTo>
                      <a:pt x="536" y="55"/>
                    </a:lnTo>
                    <a:lnTo>
                      <a:pt x="546" y="37"/>
                    </a:lnTo>
                    <a:lnTo>
                      <a:pt x="561" y="21"/>
                    </a:lnTo>
                    <a:lnTo>
                      <a:pt x="578" y="9"/>
                    </a:lnTo>
                    <a:lnTo>
                      <a:pt x="598" y="2"/>
                    </a:lnTo>
                    <a:lnTo>
                      <a:pt x="62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1F06580-719F-474A-B95E-5DB6588DB2D1}"/>
                </a:ext>
              </a:extLst>
            </p:cNvPr>
            <p:cNvGrpSpPr/>
            <p:nvPr/>
          </p:nvGrpSpPr>
          <p:grpSpPr>
            <a:xfrm>
              <a:off x="5183313" y="4655358"/>
              <a:ext cx="595700" cy="598077"/>
              <a:chOff x="4776788" y="2286000"/>
              <a:chExt cx="1193800" cy="1198563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60" name="Freeform 57">
                <a:extLst>
                  <a:ext uri="{FF2B5EF4-FFF2-40B4-BE49-F238E27FC236}">
                    <a16:creationId xmlns:a16="http://schemas.microsoft.com/office/drawing/2014/main" id="{F3F398AB-6551-F14C-A210-AE5AFAF3E1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7138" y="2913063"/>
                <a:ext cx="39687" cy="34925"/>
              </a:xfrm>
              <a:custGeom>
                <a:avLst/>
                <a:gdLst>
                  <a:gd name="T0" fmla="*/ 0 w 104"/>
                  <a:gd name="T1" fmla="*/ 0 h 112"/>
                  <a:gd name="T2" fmla="*/ 104 w 104"/>
                  <a:gd name="T3" fmla="*/ 0 h 112"/>
                  <a:gd name="T4" fmla="*/ 103 w 104"/>
                  <a:gd name="T5" fmla="*/ 28 h 112"/>
                  <a:gd name="T6" fmla="*/ 102 w 104"/>
                  <a:gd name="T7" fmla="*/ 56 h 112"/>
                  <a:gd name="T8" fmla="*/ 102 w 104"/>
                  <a:gd name="T9" fmla="*/ 84 h 112"/>
                  <a:gd name="T10" fmla="*/ 104 w 104"/>
                  <a:gd name="T11" fmla="*/ 112 h 112"/>
                  <a:gd name="T12" fmla="*/ 0 w 104"/>
                  <a:gd name="T13" fmla="*/ 112 h 112"/>
                  <a:gd name="T14" fmla="*/ 0 w 104"/>
                  <a:gd name="T15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4" h="112">
                    <a:moveTo>
                      <a:pt x="0" y="0"/>
                    </a:moveTo>
                    <a:lnTo>
                      <a:pt x="104" y="0"/>
                    </a:lnTo>
                    <a:lnTo>
                      <a:pt x="103" y="28"/>
                    </a:lnTo>
                    <a:lnTo>
                      <a:pt x="102" y="56"/>
                    </a:lnTo>
                    <a:lnTo>
                      <a:pt x="102" y="84"/>
                    </a:lnTo>
                    <a:lnTo>
                      <a:pt x="104" y="112"/>
                    </a:lnTo>
                    <a:lnTo>
                      <a:pt x="0" y="11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Freeform 58">
                <a:extLst>
                  <a:ext uri="{FF2B5EF4-FFF2-40B4-BE49-F238E27FC236}">
                    <a16:creationId xmlns:a16="http://schemas.microsoft.com/office/drawing/2014/main" id="{E9D39DFF-98F1-5441-A755-E69FAD3F79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6225" y="2598738"/>
                <a:ext cx="36512" cy="41275"/>
              </a:xfrm>
              <a:custGeom>
                <a:avLst/>
                <a:gdLst>
                  <a:gd name="T0" fmla="*/ 0 w 92"/>
                  <a:gd name="T1" fmla="*/ 0 h 127"/>
                  <a:gd name="T2" fmla="*/ 92 w 92"/>
                  <a:gd name="T3" fmla="*/ 0 h 127"/>
                  <a:gd name="T4" fmla="*/ 92 w 92"/>
                  <a:gd name="T5" fmla="*/ 127 h 127"/>
                  <a:gd name="T6" fmla="*/ 47 w 92"/>
                  <a:gd name="T7" fmla="*/ 125 h 127"/>
                  <a:gd name="T8" fmla="*/ 24 w 92"/>
                  <a:gd name="T9" fmla="*/ 126 h 127"/>
                  <a:gd name="T10" fmla="*/ 0 w 92"/>
                  <a:gd name="T11" fmla="*/ 127 h 127"/>
                  <a:gd name="T12" fmla="*/ 0 w 92"/>
                  <a:gd name="T13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2" h="127">
                    <a:moveTo>
                      <a:pt x="0" y="0"/>
                    </a:moveTo>
                    <a:lnTo>
                      <a:pt x="92" y="0"/>
                    </a:lnTo>
                    <a:lnTo>
                      <a:pt x="92" y="127"/>
                    </a:lnTo>
                    <a:lnTo>
                      <a:pt x="47" y="125"/>
                    </a:lnTo>
                    <a:lnTo>
                      <a:pt x="24" y="126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" name="Freeform 59">
                <a:extLst>
                  <a:ext uri="{FF2B5EF4-FFF2-40B4-BE49-F238E27FC236}">
                    <a16:creationId xmlns:a16="http://schemas.microsoft.com/office/drawing/2014/main" id="{415941B0-97B1-8849-B997-B16A0D90FE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0550" y="2913063"/>
                <a:ext cx="41275" cy="34925"/>
              </a:xfrm>
              <a:custGeom>
                <a:avLst/>
                <a:gdLst>
                  <a:gd name="T0" fmla="*/ 0 w 103"/>
                  <a:gd name="T1" fmla="*/ 0 h 112"/>
                  <a:gd name="T2" fmla="*/ 103 w 103"/>
                  <a:gd name="T3" fmla="*/ 0 h 112"/>
                  <a:gd name="T4" fmla="*/ 103 w 103"/>
                  <a:gd name="T5" fmla="*/ 112 h 112"/>
                  <a:gd name="T6" fmla="*/ 0 w 103"/>
                  <a:gd name="T7" fmla="*/ 112 h 112"/>
                  <a:gd name="T8" fmla="*/ 1 w 103"/>
                  <a:gd name="T9" fmla="*/ 84 h 112"/>
                  <a:gd name="T10" fmla="*/ 2 w 103"/>
                  <a:gd name="T11" fmla="*/ 56 h 112"/>
                  <a:gd name="T12" fmla="*/ 0 w 103"/>
                  <a:gd name="T13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3" h="112">
                    <a:moveTo>
                      <a:pt x="0" y="0"/>
                    </a:moveTo>
                    <a:lnTo>
                      <a:pt x="103" y="0"/>
                    </a:lnTo>
                    <a:lnTo>
                      <a:pt x="103" y="112"/>
                    </a:lnTo>
                    <a:lnTo>
                      <a:pt x="0" y="112"/>
                    </a:lnTo>
                    <a:lnTo>
                      <a:pt x="1" y="84"/>
                    </a:lnTo>
                    <a:lnTo>
                      <a:pt x="2" y="5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" name="Freeform 60">
                <a:extLst>
                  <a:ext uri="{FF2B5EF4-FFF2-40B4-BE49-F238E27FC236}">
                    <a16:creationId xmlns:a16="http://schemas.microsoft.com/office/drawing/2014/main" id="{E6890923-F297-404A-8488-9AD152B5CC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6225" y="3221038"/>
                <a:ext cx="36512" cy="39688"/>
              </a:xfrm>
              <a:custGeom>
                <a:avLst/>
                <a:gdLst>
                  <a:gd name="T0" fmla="*/ 0 w 92"/>
                  <a:gd name="T1" fmla="*/ 0 h 127"/>
                  <a:gd name="T2" fmla="*/ 24 w 92"/>
                  <a:gd name="T3" fmla="*/ 2 h 127"/>
                  <a:gd name="T4" fmla="*/ 47 w 92"/>
                  <a:gd name="T5" fmla="*/ 3 h 127"/>
                  <a:gd name="T6" fmla="*/ 69 w 92"/>
                  <a:gd name="T7" fmla="*/ 2 h 127"/>
                  <a:gd name="T8" fmla="*/ 92 w 92"/>
                  <a:gd name="T9" fmla="*/ 0 h 127"/>
                  <a:gd name="T10" fmla="*/ 92 w 92"/>
                  <a:gd name="T11" fmla="*/ 127 h 127"/>
                  <a:gd name="T12" fmla="*/ 0 w 92"/>
                  <a:gd name="T13" fmla="*/ 127 h 127"/>
                  <a:gd name="T14" fmla="*/ 0 w 92"/>
                  <a:gd name="T15" fmla="*/ 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27">
                    <a:moveTo>
                      <a:pt x="0" y="0"/>
                    </a:moveTo>
                    <a:lnTo>
                      <a:pt x="24" y="2"/>
                    </a:lnTo>
                    <a:lnTo>
                      <a:pt x="47" y="3"/>
                    </a:lnTo>
                    <a:lnTo>
                      <a:pt x="69" y="2"/>
                    </a:lnTo>
                    <a:lnTo>
                      <a:pt x="92" y="0"/>
                    </a:lnTo>
                    <a:lnTo>
                      <a:pt x="92" y="127"/>
                    </a:lnTo>
                    <a:lnTo>
                      <a:pt x="0" y="12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" name="Freeform 61">
                <a:extLst>
                  <a:ext uri="{FF2B5EF4-FFF2-40B4-BE49-F238E27FC236}">
                    <a16:creationId xmlns:a16="http://schemas.microsoft.com/office/drawing/2014/main" id="{6F69B1E0-7B5A-B549-9A36-B23689B331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60988" y="2670175"/>
                <a:ext cx="193675" cy="277813"/>
              </a:xfrm>
              <a:custGeom>
                <a:avLst/>
                <a:gdLst>
                  <a:gd name="T0" fmla="*/ 0 w 486"/>
                  <a:gd name="T1" fmla="*/ 0 h 873"/>
                  <a:gd name="T2" fmla="*/ 63 w 486"/>
                  <a:gd name="T3" fmla="*/ 0 h 873"/>
                  <a:gd name="T4" fmla="*/ 63 w 486"/>
                  <a:gd name="T5" fmla="*/ 763 h 873"/>
                  <a:gd name="T6" fmla="*/ 486 w 486"/>
                  <a:gd name="T7" fmla="*/ 763 h 873"/>
                  <a:gd name="T8" fmla="*/ 486 w 486"/>
                  <a:gd name="T9" fmla="*/ 873 h 873"/>
                  <a:gd name="T10" fmla="*/ 0 w 486"/>
                  <a:gd name="T11" fmla="*/ 873 h 873"/>
                  <a:gd name="T12" fmla="*/ 0 w 486"/>
                  <a:gd name="T13" fmla="*/ 0 h 8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6" h="873">
                    <a:moveTo>
                      <a:pt x="0" y="0"/>
                    </a:moveTo>
                    <a:lnTo>
                      <a:pt x="63" y="0"/>
                    </a:lnTo>
                    <a:lnTo>
                      <a:pt x="63" y="763"/>
                    </a:lnTo>
                    <a:lnTo>
                      <a:pt x="486" y="763"/>
                    </a:lnTo>
                    <a:lnTo>
                      <a:pt x="486" y="873"/>
                    </a:lnTo>
                    <a:lnTo>
                      <a:pt x="0" y="87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" name="Freeform 62">
                <a:extLst>
                  <a:ext uri="{FF2B5EF4-FFF2-40B4-BE49-F238E27FC236}">
                    <a16:creationId xmlns:a16="http://schemas.microsoft.com/office/drawing/2014/main" id="{ADD7254E-11B7-A64C-922C-3887B3BAE2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91163" y="2286000"/>
                <a:ext cx="479425" cy="452438"/>
              </a:xfrm>
              <a:custGeom>
                <a:avLst/>
                <a:gdLst>
                  <a:gd name="T0" fmla="*/ 580 w 1207"/>
                  <a:gd name="T1" fmla="*/ 0 h 1421"/>
                  <a:gd name="T2" fmla="*/ 580 w 1207"/>
                  <a:gd name="T3" fmla="*/ 0 h 1421"/>
                  <a:gd name="T4" fmla="*/ 639 w 1207"/>
                  <a:gd name="T5" fmla="*/ 4 h 1421"/>
                  <a:gd name="T6" fmla="*/ 699 w 1207"/>
                  <a:gd name="T7" fmla="*/ 15 h 1421"/>
                  <a:gd name="T8" fmla="*/ 755 w 1207"/>
                  <a:gd name="T9" fmla="*/ 31 h 1421"/>
                  <a:gd name="T10" fmla="*/ 809 w 1207"/>
                  <a:gd name="T11" fmla="*/ 54 h 1421"/>
                  <a:gd name="T12" fmla="*/ 862 w 1207"/>
                  <a:gd name="T13" fmla="*/ 83 h 1421"/>
                  <a:gd name="T14" fmla="*/ 912 w 1207"/>
                  <a:gd name="T15" fmla="*/ 117 h 1421"/>
                  <a:gd name="T16" fmla="*/ 959 w 1207"/>
                  <a:gd name="T17" fmla="*/ 157 h 1421"/>
                  <a:gd name="T18" fmla="*/ 1002 w 1207"/>
                  <a:gd name="T19" fmla="*/ 201 h 1421"/>
                  <a:gd name="T20" fmla="*/ 1042 w 1207"/>
                  <a:gd name="T21" fmla="*/ 250 h 1421"/>
                  <a:gd name="T22" fmla="*/ 1079 w 1207"/>
                  <a:gd name="T23" fmla="*/ 303 h 1421"/>
                  <a:gd name="T24" fmla="*/ 1111 w 1207"/>
                  <a:gd name="T25" fmla="*/ 361 h 1421"/>
                  <a:gd name="T26" fmla="*/ 1139 w 1207"/>
                  <a:gd name="T27" fmla="*/ 422 h 1421"/>
                  <a:gd name="T28" fmla="*/ 1162 w 1207"/>
                  <a:gd name="T29" fmla="*/ 486 h 1421"/>
                  <a:gd name="T30" fmla="*/ 1181 w 1207"/>
                  <a:gd name="T31" fmla="*/ 553 h 1421"/>
                  <a:gd name="T32" fmla="*/ 1196 w 1207"/>
                  <a:gd name="T33" fmla="*/ 623 h 1421"/>
                  <a:gd name="T34" fmla="*/ 1204 w 1207"/>
                  <a:gd name="T35" fmla="*/ 694 h 1421"/>
                  <a:gd name="T36" fmla="*/ 1207 w 1207"/>
                  <a:gd name="T37" fmla="*/ 768 h 1421"/>
                  <a:gd name="T38" fmla="*/ 1204 w 1207"/>
                  <a:gd name="T39" fmla="*/ 842 h 1421"/>
                  <a:gd name="T40" fmla="*/ 1194 w 1207"/>
                  <a:gd name="T41" fmla="*/ 915 h 1421"/>
                  <a:gd name="T42" fmla="*/ 1181 w 1207"/>
                  <a:gd name="T43" fmla="*/ 985 h 1421"/>
                  <a:gd name="T44" fmla="*/ 1162 w 1207"/>
                  <a:gd name="T45" fmla="*/ 1052 h 1421"/>
                  <a:gd name="T46" fmla="*/ 1138 w 1207"/>
                  <a:gd name="T47" fmla="*/ 1116 h 1421"/>
                  <a:gd name="T48" fmla="*/ 1110 w 1207"/>
                  <a:gd name="T49" fmla="*/ 1178 h 1421"/>
                  <a:gd name="T50" fmla="*/ 1077 w 1207"/>
                  <a:gd name="T51" fmla="*/ 1235 h 1421"/>
                  <a:gd name="T52" fmla="*/ 1040 w 1207"/>
                  <a:gd name="T53" fmla="*/ 1288 h 1421"/>
                  <a:gd name="T54" fmla="*/ 999 w 1207"/>
                  <a:gd name="T55" fmla="*/ 1337 h 1421"/>
                  <a:gd name="T56" fmla="*/ 955 w 1207"/>
                  <a:gd name="T57" fmla="*/ 1381 h 1421"/>
                  <a:gd name="T58" fmla="*/ 907 w 1207"/>
                  <a:gd name="T59" fmla="*/ 1421 h 1421"/>
                  <a:gd name="T60" fmla="*/ 875 w 1207"/>
                  <a:gd name="T61" fmla="*/ 1327 h 1421"/>
                  <a:gd name="T62" fmla="*/ 839 w 1207"/>
                  <a:gd name="T63" fmla="*/ 1236 h 1421"/>
                  <a:gd name="T64" fmla="*/ 796 w 1207"/>
                  <a:gd name="T65" fmla="*/ 1148 h 1421"/>
                  <a:gd name="T66" fmla="*/ 750 w 1207"/>
                  <a:gd name="T67" fmla="*/ 1064 h 1421"/>
                  <a:gd name="T68" fmla="*/ 700 w 1207"/>
                  <a:gd name="T69" fmla="*/ 985 h 1421"/>
                  <a:gd name="T70" fmla="*/ 644 w 1207"/>
                  <a:gd name="T71" fmla="*/ 910 h 1421"/>
                  <a:gd name="T72" fmla="*/ 586 w 1207"/>
                  <a:gd name="T73" fmla="*/ 840 h 1421"/>
                  <a:gd name="T74" fmla="*/ 523 w 1207"/>
                  <a:gd name="T75" fmla="*/ 775 h 1421"/>
                  <a:gd name="T76" fmla="*/ 458 w 1207"/>
                  <a:gd name="T77" fmla="*/ 713 h 1421"/>
                  <a:gd name="T78" fmla="*/ 388 w 1207"/>
                  <a:gd name="T79" fmla="*/ 659 h 1421"/>
                  <a:gd name="T80" fmla="*/ 316 w 1207"/>
                  <a:gd name="T81" fmla="*/ 609 h 1421"/>
                  <a:gd name="T82" fmla="*/ 241 w 1207"/>
                  <a:gd name="T83" fmla="*/ 565 h 1421"/>
                  <a:gd name="T84" fmla="*/ 163 w 1207"/>
                  <a:gd name="T85" fmla="*/ 528 h 1421"/>
                  <a:gd name="T86" fmla="*/ 83 w 1207"/>
                  <a:gd name="T87" fmla="*/ 497 h 1421"/>
                  <a:gd name="T88" fmla="*/ 0 w 1207"/>
                  <a:gd name="T89" fmla="*/ 472 h 1421"/>
                  <a:gd name="T90" fmla="*/ 24 w 1207"/>
                  <a:gd name="T91" fmla="*/ 409 h 1421"/>
                  <a:gd name="T92" fmla="*/ 53 w 1207"/>
                  <a:gd name="T93" fmla="*/ 350 h 1421"/>
                  <a:gd name="T94" fmla="*/ 85 w 1207"/>
                  <a:gd name="T95" fmla="*/ 295 h 1421"/>
                  <a:gd name="T96" fmla="*/ 121 w 1207"/>
                  <a:gd name="T97" fmla="*/ 243 h 1421"/>
                  <a:gd name="T98" fmla="*/ 161 w 1207"/>
                  <a:gd name="T99" fmla="*/ 195 h 1421"/>
                  <a:gd name="T100" fmla="*/ 205 w 1207"/>
                  <a:gd name="T101" fmla="*/ 152 h 1421"/>
                  <a:gd name="T102" fmla="*/ 251 w 1207"/>
                  <a:gd name="T103" fmla="*/ 113 h 1421"/>
                  <a:gd name="T104" fmla="*/ 300 w 1207"/>
                  <a:gd name="T105" fmla="*/ 80 h 1421"/>
                  <a:gd name="T106" fmla="*/ 352 w 1207"/>
                  <a:gd name="T107" fmla="*/ 52 h 1421"/>
                  <a:gd name="T108" fmla="*/ 405 w 1207"/>
                  <a:gd name="T109" fmla="*/ 30 h 1421"/>
                  <a:gd name="T110" fmla="*/ 462 w 1207"/>
                  <a:gd name="T111" fmla="*/ 14 h 1421"/>
                  <a:gd name="T112" fmla="*/ 520 w 1207"/>
                  <a:gd name="T113" fmla="*/ 4 h 1421"/>
                  <a:gd name="T114" fmla="*/ 580 w 1207"/>
                  <a:gd name="T115" fmla="*/ 0 h 1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207" h="1421">
                    <a:moveTo>
                      <a:pt x="580" y="0"/>
                    </a:moveTo>
                    <a:lnTo>
                      <a:pt x="580" y="0"/>
                    </a:lnTo>
                    <a:lnTo>
                      <a:pt x="639" y="4"/>
                    </a:lnTo>
                    <a:lnTo>
                      <a:pt x="699" y="15"/>
                    </a:lnTo>
                    <a:lnTo>
                      <a:pt x="755" y="31"/>
                    </a:lnTo>
                    <a:lnTo>
                      <a:pt x="809" y="54"/>
                    </a:lnTo>
                    <a:lnTo>
                      <a:pt x="862" y="83"/>
                    </a:lnTo>
                    <a:lnTo>
                      <a:pt x="912" y="117"/>
                    </a:lnTo>
                    <a:lnTo>
                      <a:pt x="959" y="157"/>
                    </a:lnTo>
                    <a:lnTo>
                      <a:pt x="1002" y="201"/>
                    </a:lnTo>
                    <a:lnTo>
                      <a:pt x="1042" y="250"/>
                    </a:lnTo>
                    <a:lnTo>
                      <a:pt x="1079" y="303"/>
                    </a:lnTo>
                    <a:lnTo>
                      <a:pt x="1111" y="361"/>
                    </a:lnTo>
                    <a:lnTo>
                      <a:pt x="1139" y="422"/>
                    </a:lnTo>
                    <a:lnTo>
                      <a:pt x="1162" y="486"/>
                    </a:lnTo>
                    <a:lnTo>
                      <a:pt x="1181" y="553"/>
                    </a:lnTo>
                    <a:lnTo>
                      <a:pt x="1196" y="623"/>
                    </a:lnTo>
                    <a:lnTo>
                      <a:pt x="1204" y="694"/>
                    </a:lnTo>
                    <a:lnTo>
                      <a:pt x="1207" y="768"/>
                    </a:lnTo>
                    <a:lnTo>
                      <a:pt x="1204" y="842"/>
                    </a:lnTo>
                    <a:lnTo>
                      <a:pt x="1194" y="915"/>
                    </a:lnTo>
                    <a:lnTo>
                      <a:pt x="1181" y="985"/>
                    </a:lnTo>
                    <a:lnTo>
                      <a:pt x="1162" y="1052"/>
                    </a:lnTo>
                    <a:lnTo>
                      <a:pt x="1138" y="1116"/>
                    </a:lnTo>
                    <a:lnTo>
                      <a:pt x="1110" y="1178"/>
                    </a:lnTo>
                    <a:lnTo>
                      <a:pt x="1077" y="1235"/>
                    </a:lnTo>
                    <a:lnTo>
                      <a:pt x="1040" y="1288"/>
                    </a:lnTo>
                    <a:lnTo>
                      <a:pt x="999" y="1337"/>
                    </a:lnTo>
                    <a:lnTo>
                      <a:pt x="955" y="1381"/>
                    </a:lnTo>
                    <a:lnTo>
                      <a:pt x="907" y="1421"/>
                    </a:lnTo>
                    <a:lnTo>
                      <a:pt x="875" y="1327"/>
                    </a:lnTo>
                    <a:lnTo>
                      <a:pt x="839" y="1236"/>
                    </a:lnTo>
                    <a:lnTo>
                      <a:pt x="796" y="1148"/>
                    </a:lnTo>
                    <a:lnTo>
                      <a:pt x="750" y="1064"/>
                    </a:lnTo>
                    <a:lnTo>
                      <a:pt x="700" y="985"/>
                    </a:lnTo>
                    <a:lnTo>
                      <a:pt x="644" y="910"/>
                    </a:lnTo>
                    <a:lnTo>
                      <a:pt x="586" y="840"/>
                    </a:lnTo>
                    <a:lnTo>
                      <a:pt x="523" y="775"/>
                    </a:lnTo>
                    <a:lnTo>
                      <a:pt x="458" y="713"/>
                    </a:lnTo>
                    <a:lnTo>
                      <a:pt x="388" y="659"/>
                    </a:lnTo>
                    <a:lnTo>
                      <a:pt x="316" y="609"/>
                    </a:lnTo>
                    <a:lnTo>
                      <a:pt x="241" y="565"/>
                    </a:lnTo>
                    <a:lnTo>
                      <a:pt x="163" y="528"/>
                    </a:lnTo>
                    <a:lnTo>
                      <a:pt x="83" y="497"/>
                    </a:lnTo>
                    <a:lnTo>
                      <a:pt x="0" y="472"/>
                    </a:lnTo>
                    <a:lnTo>
                      <a:pt x="24" y="409"/>
                    </a:lnTo>
                    <a:lnTo>
                      <a:pt x="53" y="350"/>
                    </a:lnTo>
                    <a:lnTo>
                      <a:pt x="85" y="295"/>
                    </a:lnTo>
                    <a:lnTo>
                      <a:pt x="121" y="243"/>
                    </a:lnTo>
                    <a:lnTo>
                      <a:pt x="161" y="195"/>
                    </a:lnTo>
                    <a:lnTo>
                      <a:pt x="205" y="152"/>
                    </a:lnTo>
                    <a:lnTo>
                      <a:pt x="251" y="113"/>
                    </a:lnTo>
                    <a:lnTo>
                      <a:pt x="300" y="80"/>
                    </a:lnTo>
                    <a:lnTo>
                      <a:pt x="352" y="52"/>
                    </a:lnTo>
                    <a:lnTo>
                      <a:pt x="405" y="30"/>
                    </a:lnTo>
                    <a:lnTo>
                      <a:pt x="462" y="14"/>
                    </a:lnTo>
                    <a:lnTo>
                      <a:pt x="520" y="4"/>
                    </a:lnTo>
                    <a:lnTo>
                      <a:pt x="580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Freeform 63">
                <a:extLst>
                  <a:ext uri="{FF2B5EF4-FFF2-40B4-BE49-F238E27FC236}">
                    <a16:creationId xmlns:a16="http://schemas.microsoft.com/office/drawing/2014/main" id="{11871B0C-5CD5-BC44-A0DE-6DDE53B22D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6788" y="2286000"/>
                <a:ext cx="479425" cy="452438"/>
              </a:xfrm>
              <a:custGeom>
                <a:avLst/>
                <a:gdLst>
                  <a:gd name="T0" fmla="*/ 627 w 1206"/>
                  <a:gd name="T1" fmla="*/ 0 h 1421"/>
                  <a:gd name="T2" fmla="*/ 627 w 1206"/>
                  <a:gd name="T3" fmla="*/ 0 h 1421"/>
                  <a:gd name="T4" fmla="*/ 686 w 1206"/>
                  <a:gd name="T5" fmla="*/ 4 h 1421"/>
                  <a:gd name="T6" fmla="*/ 745 w 1206"/>
                  <a:gd name="T7" fmla="*/ 14 h 1421"/>
                  <a:gd name="T8" fmla="*/ 801 w 1206"/>
                  <a:gd name="T9" fmla="*/ 30 h 1421"/>
                  <a:gd name="T10" fmla="*/ 855 w 1206"/>
                  <a:gd name="T11" fmla="*/ 52 h 1421"/>
                  <a:gd name="T12" fmla="*/ 906 w 1206"/>
                  <a:gd name="T13" fmla="*/ 80 h 1421"/>
                  <a:gd name="T14" fmla="*/ 955 w 1206"/>
                  <a:gd name="T15" fmla="*/ 113 h 1421"/>
                  <a:gd name="T16" fmla="*/ 1002 w 1206"/>
                  <a:gd name="T17" fmla="*/ 152 h 1421"/>
                  <a:gd name="T18" fmla="*/ 1045 w 1206"/>
                  <a:gd name="T19" fmla="*/ 195 h 1421"/>
                  <a:gd name="T20" fmla="*/ 1085 w 1206"/>
                  <a:gd name="T21" fmla="*/ 243 h 1421"/>
                  <a:gd name="T22" fmla="*/ 1121 w 1206"/>
                  <a:gd name="T23" fmla="*/ 295 h 1421"/>
                  <a:gd name="T24" fmla="*/ 1154 w 1206"/>
                  <a:gd name="T25" fmla="*/ 350 h 1421"/>
                  <a:gd name="T26" fmla="*/ 1182 w 1206"/>
                  <a:gd name="T27" fmla="*/ 409 h 1421"/>
                  <a:gd name="T28" fmla="*/ 1206 w 1206"/>
                  <a:gd name="T29" fmla="*/ 472 h 1421"/>
                  <a:gd name="T30" fmla="*/ 1124 w 1206"/>
                  <a:gd name="T31" fmla="*/ 497 h 1421"/>
                  <a:gd name="T32" fmla="*/ 1043 w 1206"/>
                  <a:gd name="T33" fmla="*/ 528 h 1421"/>
                  <a:gd name="T34" fmla="*/ 966 w 1206"/>
                  <a:gd name="T35" fmla="*/ 565 h 1421"/>
                  <a:gd name="T36" fmla="*/ 890 w 1206"/>
                  <a:gd name="T37" fmla="*/ 609 h 1421"/>
                  <a:gd name="T38" fmla="*/ 818 w 1206"/>
                  <a:gd name="T39" fmla="*/ 659 h 1421"/>
                  <a:gd name="T40" fmla="*/ 749 w 1206"/>
                  <a:gd name="T41" fmla="*/ 713 h 1421"/>
                  <a:gd name="T42" fmla="*/ 682 w 1206"/>
                  <a:gd name="T43" fmla="*/ 775 h 1421"/>
                  <a:gd name="T44" fmla="*/ 620 w 1206"/>
                  <a:gd name="T45" fmla="*/ 840 h 1421"/>
                  <a:gd name="T46" fmla="*/ 561 w 1206"/>
                  <a:gd name="T47" fmla="*/ 910 h 1421"/>
                  <a:gd name="T48" fmla="*/ 507 w 1206"/>
                  <a:gd name="T49" fmla="*/ 985 h 1421"/>
                  <a:gd name="T50" fmla="*/ 456 w 1206"/>
                  <a:gd name="T51" fmla="*/ 1064 h 1421"/>
                  <a:gd name="T52" fmla="*/ 409 w 1206"/>
                  <a:gd name="T53" fmla="*/ 1148 h 1421"/>
                  <a:gd name="T54" fmla="*/ 368 w 1206"/>
                  <a:gd name="T55" fmla="*/ 1236 h 1421"/>
                  <a:gd name="T56" fmla="*/ 331 w 1206"/>
                  <a:gd name="T57" fmla="*/ 1327 h 1421"/>
                  <a:gd name="T58" fmla="*/ 298 w 1206"/>
                  <a:gd name="T59" fmla="*/ 1421 h 1421"/>
                  <a:gd name="T60" fmla="*/ 251 w 1206"/>
                  <a:gd name="T61" fmla="*/ 1381 h 1421"/>
                  <a:gd name="T62" fmla="*/ 207 w 1206"/>
                  <a:gd name="T63" fmla="*/ 1337 h 1421"/>
                  <a:gd name="T64" fmla="*/ 166 w 1206"/>
                  <a:gd name="T65" fmla="*/ 1289 h 1421"/>
                  <a:gd name="T66" fmla="*/ 130 w 1206"/>
                  <a:gd name="T67" fmla="*/ 1235 h 1421"/>
                  <a:gd name="T68" fmla="*/ 97 w 1206"/>
                  <a:gd name="T69" fmla="*/ 1178 h 1421"/>
                  <a:gd name="T70" fmla="*/ 69 w 1206"/>
                  <a:gd name="T71" fmla="*/ 1117 h 1421"/>
                  <a:gd name="T72" fmla="*/ 44 w 1206"/>
                  <a:gd name="T73" fmla="*/ 1052 h 1421"/>
                  <a:gd name="T74" fmla="*/ 25 w 1206"/>
                  <a:gd name="T75" fmla="*/ 985 h 1421"/>
                  <a:gd name="T76" fmla="*/ 11 w 1206"/>
                  <a:gd name="T77" fmla="*/ 915 h 1421"/>
                  <a:gd name="T78" fmla="*/ 3 w 1206"/>
                  <a:gd name="T79" fmla="*/ 844 h 1421"/>
                  <a:gd name="T80" fmla="*/ 0 w 1206"/>
                  <a:gd name="T81" fmla="*/ 768 h 1421"/>
                  <a:gd name="T82" fmla="*/ 3 w 1206"/>
                  <a:gd name="T83" fmla="*/ 694 h 1421"/>
                  <a:gd name="T84" fmla="*/ 11 w 1206"/>
                  <a:gd name="T85" fmla="*/ 623 h 1421"/>
                  <a:gd name="T86" fmla="*/ 25 w 1206"/>
                  <a:gd name="T87" fmla="*/ 553 h 1421"/>
                  <a:gd name="T88" fmla="*/ 43 w 1206"/>
                  <a:gd name="T89" fmla="*/ 486 h 1421"/>
                  <a:gd name="T90" fmla="*/ 68 w 1206"/>
                  <a:gd name="T91" fmla="*/ 422 h 1421"/>
                  <a:gd name="T92" fmla="*/ 96 w 1206"/>
                  <a:gd name="T93" fmla="*/ 361 h 1421"/>
                  <a:gd name="T94" fmla="*/ 128 w 1206"/>
                  <a:gd name="T95" fmla="*/ 303 h 1421"/>
                  <a:gd name="T96" fmla="*/ 164 w 1206"/>
                  <a:gd name="T97" fmla="*/ 250 h 1421"/>
                  <a:gd name="T98" fmla="*/ 205 w 1206"/>
                  <a:gd name="T99" fmla="*/ 201 h 1421"/>
                  <a:gd name="T100" fmla="*/ 248 w 1206"/>
                  <a:gd name="T101" fmla="*/ 157 h 1421"/>
                  <a:gd name="T102" fmla="*/ 294 w 1206"/>
                  <a:gd name="T103" fmla="*/ 117 h 1421"/>
                  <a:gd name="T104" fmla="*/ 344 w 1206"/>
                  <a:gd name="T105" fmla="*/ 83 h 1421"/>
                  <a:gd name="T106" fmla="*/ 396 w 1206"/>
                  <a:gd name="T107" fmla="*/ 54 h 1421"/>
                  <a:gd name="T108" fmla="*/ 452 w 1206"/>
                  <a:gd name="T109" fmla="*/ 31 h 1421"/>
                  <a:gd name="T110" fmla="*/ 508 w 1206"/>
                  <a:gd name="T111" fmla="*/ 15 h 1421"/>
                  <a:gd name="T112" fmla="*/ 566 w 1206"/>
                  <a:gd name="T113" fmla="*/ 4 h 1421"/>
                  <a:gd name="T114" fmla="*/ 627 w 1206"/>
                  <a:gd name="T115" fmla="*/ 0 h 1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206" h="1421">
                    <a:moveTo>
                      <a:pt x="627" y="0"/>
                    </a:moveTo>
                    <a:lnTo>
                      <a:pt x="627" y="0"/>
                    </a:lnTo>
                    <a:lnTo>
                      <a:pt x="686" y="4"/>
                    </a:lnTo>
                    <a:lnTo>
                      <a:pt x="745" y="14"/>
                    </a:lnTo>
                    <a:lnTo>
                      <a:pt x="801" y="30"/>
                    </a:lnTo>
                    <a:lnTo>
                      <a:pt x="855" y="52"/>
                    </a:lnTo>
                    <a:lnTo>
                      <a:pt x="906" y="80"/>
                    </a:lnTo>
                    <a:lnTo>
                      <a:pt x="955" y="113"/>
                    </a:lnTo>
                    <a:lnTo>
                      <a:pt x="1002" y="152"/>
                    </a:lnTo>
                    <a:lnTo>
                      <a:pt x="1045" y="195"/>
                    </a:lnTo>
                    <a:lnTo>
                      <a:pt x="1085" y="243"/>
                    </a:lnTo>
                    <a:lnTo>
                      <a:pt x="1121" y="295"/>
                    </a:lnTo>
                    <a:lnTo>
                      <a:pt x="1154" y="350"/>
                    </a:lnTo>
                    <a:lnTo>
                      <a:pt x="1182" y="409"/>
                    </a:lnTo>
                    <a:lnTo>
                      <a:pt x="1206" y="472"/>
                    </a:lnTo>
                    <a:lnTo>
                      <a:pt x="1124" y="497"/>
                    </a:lnTo>
                    <a:lnTo>
                      <a:pt x="1043" y="528"/>
                    </a:lnTo>
                    <a:lnTo>
                      <a:pt x="966" y="565"/>
                    </a:lnTo>
                    <a:lnTo>
                      <a:pt x="890" y="609"/>
                    </a:lnTo>
                    <a:lnTo>
                      <a:pt x="818" y="659"/>
                    </a:lnTo>
                    <a:lnTo>
                      <a:pt x="749" y="713"/>
                    </a:lnTo>
                    <a:lnTo>
                      <a:pt x="682" y="775"/>
                    </a:lnTo>
                    <a:lnTo>
                      <a:pt x="620" y="840"/>
                    </a:lnTo>
                    <a:lnTo>
                      <a:pt x="561" y="910"/>
                    </a:lnTo>
                    <a:lnTo>
                      <a:pt x="507" y="985"/>
                    </a:lnTo>
                    <a:lnTo>
                      <a:pt x="456" y="1064"/>
                    </a:lnTo>
                    <a:lnTo>
                      <a:pt x="409" y="1148"/>
                    </a:lnTo>
                    <a:lnTo>
                      <a:pt x="368" y="1236"/>
                    </a:lnTo>
                    <a:lnTo>
                      <a:pt x="331" y="1327"/>
                    </a:lnTo>
                    <a:lnTo>
                      <a:pt x="298" y="1421"/>
                    </a:lnTo>
                    <a:lnTo>
                      <a:pt x="251" y="1381"/>
                    </a:lnTo>
                    <a:lnTo>
                      <a:pt x="207" y="1337"/>
                    </a:lnTo>
                    <a:lnTo>
                      <a:pt x="166" y="1289"/>
                    </a:lnTo>
                    <a:lnTo>
                      <a:pt x="130" y="1235"/>
                    </a:lnTo>
                    <a:lnTo>
                      <a:pt x="97" y="1178"/>
                    </a:lnTo>
                    <a:lnTo>
                      <a:pt x="69" y="1117"/>
                    </a:lnTo>
                    <a:lnTo>
                      <a:pt x="44" y="1052"/>
                    </a:lnTo>
                    <a:lnTo>
                      <a:pt x="25" y="985"/>
                    </a:lnTo>
                    <a:lnTo>
                      <a:pt x="11" y="915"/>
                    </a:lnTo>
                    <a:lnTo>
                      <a:pt x="3" y="844"/>
                    </a:lnTo>
                    <a:lnTo>
                      <a:pt x="0" y="768"/>
                    </a:lnTo>
                    <a:lnTo>
                      <a:pt x="3" y="694"/>
                    </a:lnTo>
                    <a:lnTo>
                      <a:pt x="11" y="623"/>
                    </a:lnTo>
                    <a:lnTo>
                      <a:pt x="25" y="553"/>
                    </a:lnTo>
                    <a:lnTo>
                      <a:pt x="43" y="486"/>
                    </a:lnTo>
                    <a:lnTo>
                      <a:pt x="68" y="422"/>
                    </a:lnTo>
                    <a:lnTo>
                      <a:pt x="96" y="361"/>
                    </a:lnTo>
                    <a:lnTo>
                      <a:pt x="128" y="303"/>
                    </a:lnTo>
                    <a:lnTo>
                      <a:pt x="164" y="250"/>
                    </a:lnTo>
                    <a:lnTo>
                      <a:pt x="205" y="201"/>
                    </a:lnTo>
                    <a:lnTo>
                      <a:pt x="248" y="157"/>
                    </a:lnTo>
                    <a:lnTo>
                      <a:pt x="294" y="117"/>
                    </a:lnTo>
                    <a:lnTo>
                      <a:pt x="344" y="83"/>
                    </a:lnTo>
                    <a:lnTo>
                      <a:pt x="396" y="54"/>
                    </a:lnTo>
                    <a:lnTo>
                      <a:pt x="452" y="31"/>
                    </a:lnTo>
                    <a:lnTo>
                      <a:pt x="508" y="15"/>
                    </a:lnTo>
                    <a:lnTo>
                      <a:pt x="566" y="4"/>
                    </a:lnTo>
                    <a:lnTo>
                      <a:pt x="627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Freeform 64">
                <a:extLst>
                  <a:ext uri="{FF2B5EF4-FFF2-40B4-BE49-F238E27FC236}">
                    <a16:creationId xmlns:a16="http://schemas.microsoft.com/office/drawing/2014/main" id="{A8AA6BB6-1374-EA46-BC7B-BD1A3BD503F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83150" y="2449513"/>
                <a:ext cx="982662" cy="1035050"/>
              </a:xfrm>
              <a:custGeom>
                <a:avLst/>
                <a:gdLst>
                  <a:gd name="T0" fmla="*/ 1091 w 2474"/>
                  <a:gd name="T1" fmla="*/ 426 h 3261"/>
                  <a:gd name="T2" fmla="*/ 886 w 2474"/>
                  <a:gd name="T3" fmla="*/ 497 h 3261"/>
                  <a:gd name="T4" fmla="*/ 705 w 2474"/>
                  <a:gd name="T5" fmla="*/ 624 h 3261"/>
                  <a:gd name="T6" fmla="*/ 552 w 2474"/>
                  <a:gd name="T7" fmla="*/ 797 h 3261"/>
                  <a:gd name="T8" fmla="*/ 437 w 2474"/>
                  <a:gd name="T9" fmla="*/ 1008 h 3261"/>
                  <a:gd name="T10" fmla="*/ 362 w 2474"/>
                  <a:gd name="T11" fmla="*/ 1250 h 3261"/>
                  <a:gd name="T12" fmla="*/ 336 w 2474"/>
                  <a:gd name="T13" fmla="*/ 1514 h 3261"/>
                  <a:gd name="T14" fmla="*/ 362 w 2474"/>
                  <a:gd name="T15" fmla="*/ 1782 h 3261"/>
                  <a:gd name="T16" fmla="*/ 439 w 2474"/>
                  <a:gd name="T17" fmla="*/ 2027 h 3261"/>
                  <a:gd name="T18" fmla="*/ 558 w 2474"/>
                  <a:gd name="T19" fmla="*/ 2239 h 3261"/>
                  <a:gd name="T20" fmla="*/ 715 w 2474"/>
                  <a:gd name="T21" fmla="*/ 2413 h 3261"/>
                  <a:gd name="T22" fmla="*/ 900 w 2474"/>
                  <a:gd name="T23" fmla="*/ 2537 h 3261"/>
                  <a:gd name="T24" fmla="*/ 1090 w 2474"/>
                  <a:gd name="T25" fmla="*/ 2599 h 3261"/>
                  <a:gd name="T26" fmla="*/ 1292 w 2474"/>
                  <a:gd name="T27" fmla="*/ 2606 h 3261"/>
                  <a:gd name="T28" fmla="*/ 1506 w 2474"/>
                  <a:gd name="T29" fmla="*/ 2553 h 3261"/>
                  <a:gd name="T30" fmla="*/ 1697 w 2474"/>
                  <a:gd name="T31" fmla="*/ 2442 h 3261"/>
                  <a:gd name="T32" fmla="*/ 1862 w 2474"/>
                  <a:gd name="T33" fmla="*/ 2283 h 3261"/>
                  <a:gd name="T34" fmla="*/ 1993 w 2474"/>
                  <a:gd name="T35" fmla="*/ 2082 h 3261"/>
                  <a:gd name="T36" fmla="*/ 2082 w 2474"/>
                  <a:gd name="T37" fmla="*/ 1848 h 3261"/>
                  <a:gd name="T38" fmla="*/ 2127 w 2474"/>
                  <a:gd name="T39" fmla="*/ 1586 h 3261"/>
                  <a:gd name="T40" fmla="*/ 2118 w 2474"/>
                  <a:gd name="T41" fmla="*/ 1316 h 3261"/>
                  <a:gd name="T42" fmla="*/ 2058 w 2474"/>
                  <a:gd name="T43" fmla="*/ 1065 h 3261"/>
                  <a:gd name="T44" fmla="*/ 1954 w 2474"/>
                  <a:gd name="T45" fmla="*/ 848 h 3261"/>
                  <a:gd name="T46" fmla="*/ 1813 w 2474"/>
                  <a:gd name="T47" fmla="*/ 668 h 3261"/>
                  <a:gd name="T48" fmla="*/ 1643 w 2474"/>
                  <a:gd name="T49" fmla="*/ 529 h 3261"/>
                  <a:gd name="T50" fmla="*/ 1448 w 2474"/>
                  <a:gd name="T51" fmla="*/ 442 h 3261"/>
                  <a:gd name="T52" fmla="*/ 1237 w 2474"/>
                  <a:gd name="T53" fmla="*/ 411 h 3261"/>
                  <a:gd name="T54" fmla="*/ 1411 w 2474"/>
                  <a:gd name="T55" fmla="*/ 15 h 3261"/>
                  <a:gd name="T56" fmla="*/ 1659 w 2474"/>
                  <a:gd name="T57" fmla="*/ 92 h 3261"/>
                  <a:gd name="T58" fmla="*/ 1884 w 2474"/>
                  <a:gd name="T59" fmla="*/ 225 h 3261"/>
                  <a:gd name="T60" fmla="*/ 2081 w 2474"/>
                  <a:gd name="T61" fmla="*/ 409 h 3261"/>
                  <a:gd name="T62" fmla="*/ 2244 w 2474"/>
                  <a:gd name="T63" fmla="*/ 637 h 3261"/>
                  <a:gd name="T64" fmla="*/ 2368 w 2474"/>
                  <a:gd name="T65" fmla="*/ 902 h 3261"/>
                  <a:gd name="T66" fmla="*/ 2446 w 2474"/>
                  <a:gd name="T67" fmla="*/ 1197 h 3261"/>
                  <a:gd name="T68" fmla="*/ 2474 w 2474"/>
                  <a:gd name="T69" fmla="*/ 1514 h 3261"/>
                  <a:gd name="T70" fmla="*/ 2445 w 2474"/>
                  <a:gd name="T71" fmla="*/ 1833 h 3261"/>
                  <a:gd name="T72" fmla="*/ 2366 w 2474"/>
                  <a:gd name="T73" fmla="*/ 2130 h 3261"/>
                  <a:gd name="T74" fmla="*/ 2241 w 2474"/>
                  <a:gd name="T75" fmla="*/ 2397 h 3261"/>
                  <a:gd name="T76" fmla="*/ 2074 w 2474"/>
                  <a:gd name="T77" fmla="*/ 2625 h 3261"/>
                  <a:gd name="T78" fmla="*/ 2135 w 2474"/>
                  <a:gd name="T79" fmla="*/ 3261 h 3261"/>
                  <a:gd name="T80" fmla="*/ 1732 w 2474"/>
                  <a:gd name="T81" fmla="*/ 2901 h 3261"/>
                  <a:gd name="T82" fmla="*/ 1493 w 2474"/>
                  <a:gd name="T83" fmla="*/ 2995 h 3261"/>
                  <a:gd name="T84" fmla="*/ 1237 w 2474"/>
                  <a:gd name="T85" fmla="*/ 3027 h 3261"/>
                  <a:gd name="T86" fmla="*/ 999 w 2474"/>
                  <a:gd name="T87" fmla="*/ 2999 h 3261"/>
                  <a:gd name="T88" fmla="*/ 776 w 2474"/>
                  <a:gd name="T89" fmla="*/ 2918 h 3261"/>
                  <a:gd name="T90" fmla="*/ 486 w 2474"/>
                  <a:gd name="T91" fmla="*/ 3261 h 3261"/>
                  <a:gd name="T92" fmla="*/ 438 w 2474"/>
                  <a:gd name="T93" fmla="*/ 2667 h 3261"/>
                  <a:gd name="T94" fmla="*/ 268 w 2474"/>
                  <a:gd name="T95" fmla="*/ 2455 h 3261"/>
                  <a:gd name="T96" fmla="*/ 136 w 2474"/>
                  <a:gd name="T97" fmla="*/ 2204 h 3261"/>
                  <a:gd name="T98" fmla="*/ 45 w 2474"/>
                  <a:gd name="T99" fmla="*/ 1924 h 3261"/>
                  <a:gd name="T100" fmla="*/ 3 w 2474"/>
                  <a:gd name="T101" fmla="*/ 1620 h 3261"/>
                  <a:gd name="T102" fmla="*/ 12 w 2474"/>
                  <a:gd name="T103" fmla="*/ 1300 h 3261"/>
                  <a:gd name="T104" fmla="*/ 74 w 2474"/>
                  <a:gd name="T105" fmla="*/ 997 h 3261"/>
                  <a:gd name="T106" fmla="*/ 184 w 2474"/>
                  <a:gd name="T107" fmla="*/ 722 h 3261"/>
                  <a:gd name="T108" fmla="*/ 334 w 2474"/>
                  <a:gd name="T109" fmla="*/ 480 h 3261"/>
                  <a:gd name="T110" fmla="*/ 520 w 2474"/>
                  <a:gd name="T111" fmla="*/ 280 h 3261"/>
                  <a:gd name="T112" fmla="*/ 737 w 2474"/>
                  <a:gd name="T113" fmla="*/ 130 h 3261"/>
                  <a:gd name="T114" fmla="*/ 977 w 2474"/>
                  <a:gd name="T115" fmla="*/ 34 h 3261"/>
                  <a:gd name="T116" fmla="*/ 1237 w 2474"/>
                  <a:gd name="T117" fmla="*/ 0 h 3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474" h="3261">
                    <a:moveTo>
                      <a:pt x="1237" y="411"/>
                    </a:moveTo>
                    <a:lnTo>
                      <a:pt x="1163" y="415"/>
                    </a:lnTo>
                    <a:lnTo>
                      <a:pt x="1091" y="426"/>
                    </a:lnTo>
                    <a:lnTo>
                      <a:pt x="1020" y="443"/>
                    </a:lnTo>
                    <a:lnTo>
                      <a:pt x="952" y="468"/>
                    </a:lnTo>
                    <a:lnTo>
                      <a:pt x="886" y="497"/>
                    </a:lnTo>
                    <a:lnTo>
                      <a:pt x="823" y="534"/>
                    </a:lnTo>
                    <a:lnTo>
                      <a:pt x="762" y="576"/>
                    </a:lnTo>
                    <a:lnTo>
                      <a:pt x="705" y="624"/>
                    </a:lnTo>
                    <a:lnTo>
                      <a:pt x="650" y="677"/>
                    </a:lnTo>
                    <a:lnTo>
                      <a:pt x="600" y="734"/>
                    </a:lnTo>
                    <a:lnTo>
                      <a:pt x="552" y="797"/>
                    </a:lnTo>
                    <a:lnTo>
                      <a:pt x="509" y="862"/>
                    </a:lnTo>
                    <a:lnTo>
                      <a:pt x="471" y="934"/>
                    </a:lnTo>
                    <a:lnTo>
                      <a:pt x="437" y="1008"/>
                    </a:lnTo>
                    <a:lnTo>
                      <a:pt x="406" y="1084"/>
                    </a:lnTo>
                    <a:lnTo>
                      <a:pt x="381" y="1166"/>
                    </a:lnTo>
                    <a:lnTo>
                      <a:pt x="362" y="1250"/>
                    </a:lnTo>
                    <a:lnTo>
                      <a:pt x="347" y="1335"/>
                    </a:lnTo>
                    <a:lnTo>
                      <a:pt x="339" y="1424"/>
                    </a:lnTo>
                    <a:lnTo>
                      <a:pt x="336" y="1514"/>
                    </a:lnTo>
                    <a:lnTo>
                      <a:pt x="339" y="1605"/>
                    </a:lnTo>
                    <a:lnTo>
                      <a:pt x="348" y="1695"/>
                    </a:lnTo>
                    <a:lnTo>
                      <a:pt x="362" y="1782"/>
                    </a:lnTo>
                    <a:lnTo>
                      <a:pt x="383" y="1866"/>
                    </a:lnTo>
                    <a:lnTo>
                      <a:pt x="408" y="1948"/>
                    </a:lnTo>
                    <a:lnTo>
                      <a:pt x="439" y="2027"/>
                    </a:lnTo>
                    <a:lnTo>
                      <a:pt x="474" y="2102"/>
                    </a:lnTo>
                    <a:lnTo>
                      <a:pt x="514" y="2172"/>
                    </a:lnTo>
                    <a:lnTo>
                      <a:pt x="558" y="2239"/>
                    </a:lnTo>
                    <a:lnTo>
                      <a:pt x="607" y="2302"/>
                    </a:lnTo>
                    <a:lnTo>
                      <a:pt x="658" y="2360"/>
                    </a:lnTo>
                    <a:lnTo>
                      <a:pt x="715" y="2413"/>
                    </a:lnTo>
                    <a:lnTo>
                      <a:pt x="773" y="2460"/>
                    </a:lnTo>
                    <a:lnTo>
                      <a:pt x="836" y="2501"/>
                    </a:lnTo>
                    <a:lnTo>
                      <a:pt x="900" y="2537"/>
                    </a:lnTo>
                    <a:lnTo>
                      <a:pt x="968" y="2566"/>
                    </a:lnTo>
                    <a:lnTo>
                      <a:pt x="1028" y="2585"/>
                    </a:lnTo>
                    <a:lnTo>
                      <a:pt x="1090" y="2599"/>
                    </a:lnTo>
                    <a:lnTo>
                      <a:pt x="1153" y="2608"/>
                    </a:lnTo>
                    <a:lnTo>
                      <a:pt x="1218" y="2610"/>
                    </a:lnTo>
                    <a:lnTo>
                      <a:pt x="1292" y="2606"/>
                    </a:lnTo>
                    <a:lnTo>
                      <a:pt x="1366" y="2595"/>
                    </a:lnTo>
                    <a:lnTo>
                      <a:pt x="1436" y="2578"/>
                    </a:lnTo>
                    <a:lnTo>
                      <a:pt x="1506" y="2553"/>
                    </a:lnTo>
                    <a:lnTo>
                      <a:pt x="1572" y="2522"/>
                    </a:lnTo>
                    <a:lnTo>
                      <a:pt x="1636" y="2485"/>
                    </a:lnTo>
                    <a:lnTo>
                      <a:pt x="1697" y="2442"/>
                    </a:lnTo>
                    <a:lnTo>
                      <a:pt x="1756" y="2394"/>
                    </a:lnTo>
                    <a:lnTo>
                      <a:pt x="1810" y="2341"/>
                    </a:lnTo>
                    <a:lnTo>
                      <a:pt x="1862" y="2283"/>
                    </a:lnTo>
                    <a:lnTo>
                      <a:pt x="1910" y="2220"/>
                    </a:lnTo>
                    <a:lnTo>
                      <a:pt x="1953" y="2154"/>
                    </a:lnTo>
                    <a:lnTo>
                      <a:pt x="1993" y="2082"/>
                    </a:lnTo>
                    <a:lnTo>
                      <a:pt x="2027" y="2007"/>
                    </a:lnTo>
                    <a:lnTo>
                      <a:pt x="2057" y="1929"/>
                    </a:lnTo>
                    <a:lnTo>
                      <a:pt x="2082" y="1848"/>
                    </a:lnTo>
                    <a:lnTo>
                      <a:pt x="2103" y="1763"/>
                    </a:lnTo>
                    <a:lnTo>
                      <a:pt x="2118" y="1676"/>
                    </a:lnTo>
                    <a:lnTo>
                      <a:pt x="2127" y="1586"/>
                    </a:lnTo>
                    <a:lnTo>
                      <a:pt x="2130" y="1495"/>
                    </a:lnTo>
                    <a:lnTo>
                      <a:pt x="2127" y="1405"/>
                    </a:lnTo>
                    <a:lnTo>
                      <a:pt x="2118" y="1316"/>
                    </a:lnTo>
                    <a:lnTo>
                      <a:pt x="2103" y="1230"/>
                    </a:lnTo>
                    <a:lnTo>
                      <a:pt x="2083" y="1146"/>
                    </a:lnTo>
                    <a:lnTo>
                      <a:pt x="2058" y="1065"/>
                    </a:lnTo>
                    <a:lnTo>
                      <a:pt x="2028" y="987"/>
                    </a:lnTo>
                    <a:lnTo>
                      <a:pt x="1993" y="915"/>
                    </a:lnTo>
                    <a:lnTo>
                      <a:pt x="1954" y="848"/>
                    </a:lnTo>
                    <a:lnTo>
                      <a:pt x="1911" y="783"/>
                    </a:lnTo>
                    <a:lnTo>
                      <a:pt x="1864" y="723"/>
                    </a:lnTo>
                    <a:lnTo>
                      <a:pt x="1813" y="668"/>
                    </a:lnTo>
                    <a:lnTo>
                      <a:pt x="1760" y="617"/>
                    </a:lnTo>
                    <a:lnTo>
                      <a:pt x="1702" y="570"/>
                    </a:lnTo>
                    <a:lnTo>
                      <a:pt x="1643" y="529"/>
                    </a:lnTo>
                    <a:lnTo>
                      <a:pt x="1581" y="495"/>
                    </a:lnTo>
                    <a:lnTo>
                      <a:pt x="1516" y="465"/>
                    </a:lnTo>
                    <a:lnTo>
                      <a:pt x="1448" y="442"/>
                    </a:lnTo>
                    <a:lnTo>
                      <a:pt x="1380" y="425"/>
                    </a:lnTo>
                    <a:lnTo>
                      <a:pt x="1309" y="415"/>
                    </a:lnTo>
                    <a:lnTo>
                      <a:pt x="1237" y="411"/>
                    </a:lnTo>
                    <a:close/>
                    <a:moveTo>
                      <a:pt x="1237" y="0"/>
                    </a:moveTo>
                    <a:lnTo>
                      <a:pt x="1324" y="4"/>
                    </a:lnTo>
                    <a:lnTo>
                      <a:pt x="1411" y="15"/>
                    </a:lnTo>
                    <a:lnTo>
                      <a:pt x="1496" y="34"/>
                    </a:lnTo>
                    <a:lnTo>
                      <a:pt x="1578" y="59"/>
                    </a:lnTo>
                    <a:lnTo>
                      <a:pt x="1659" y="92"/>
                    </a:lnTo>
                    <a:lnTo>
                      <a:pt x="1737" y="130"/>
                    </a:lnTo>
                    <a:lnTo>
                      <a:pt x="1811" y="174"/>
                    </a:lnTo>
                    <a:lnTo>
                      <a:pt x="1884" y="225"/>
                    </a:lnTo>
                    <a:lnTo>
                      <a:pt x="1953" y="280"/>
                    </a:lnTo>
                    <a:lnTo>
                      <a:pt x="2019" y="342"/>
                    </a:lnTo>
                    <a:lnTo>
                      <a:pt x="2081" y="409"/>
                    </a:lnTo>
                    <a:lnTo>
                      <a:pt x="2140" y="480"/>
                    </a:lnTo>
                    <a:lnTo>
                      <a:pt x="2194" y="557"/>
                    </a:lnTo>
                    <a:lnTo>
                      <a:pt x="2244" y="637"/>
                    </a:lnTo>
                    <a:lnTo>
                      <a:pt x="2290" y="722"/>
                    </a:lnTo>
                    <a:lnTo>
                      <a:pt x="2331" y="809"/>
                    </a:lnTo>
                    <a:lnTo>
                      <a:pt x="2368" y="902"/>
                    </a:lnTo>
                    <a:lnTo>
                      <a:pt x="2399" y="997"/>
                    </a:lnTo>
                    <a:lnTo>
                      <a:pt x="2425" y="1095"/>
                    </a:lnTo>
                    <a:lnTo>
                      <a:pt x="2446" y="1197"/>
                    </a:lnTo>
                    <a:lnTo>
                      <a:pt x="2461" y="1300"/>
                    </a:lnTo>
                    <a:lnTo>
                      <a:pt x="2470" y="1406"/>
                    </a:lnTo>
                    <a:lnTo>
                      <a:pt x="2474" y="1514"/>
                    </a:lnTo>
                    <a:lnTo>
                      <a:pt x="2470" y="1622"/>
                    </a:lnTo>
                    <a:lnTo>
                      <a:pt x="2460" y="1729"/>
                    </a:lnTo>
                    <a:lnTo>
                      <a:pt x="2445" y="1833"/>
                    </a:lnTo>
                    <a:lnTo>
                      <a:pt x="2424" y="1935"/>
                    </a:lnTo>
                    <a:lnTo>
                      <a:pt x="2398" y="2034"/>
                    </a:lnTo>
                    <a:lnTo>
                      <a:pt x="2366" y="2130"/>
                    </a:lnTo>
                    <a:lnTo>
                      <a:pt x="2328" y="2223"/>
                    </a:lnTo>
                    <a:lnTo>
                      <a:pt x="2287" y="2312"/>
                    </a:lnTo>
                    <a:lnTo>
                      <a:pt x="2241" y="2397"/>
                    </a:lnTo>
                    <a:lnTo>
                      <a:pt x="2189" y="2477"/>
                    </a:lnTo>
                    <a:lnTo>
                      <a:pt x="2134" y="2553"/>
                    </a:lnTo>
                    <a:lnTo>
                      <a:pt x="2074" y="2625"/>
                    </a:lnTo>
                    <a:lnTo>
                      <a:pt x="2012" y="2691"/>
                    </a:lnTo>
                    <a:lnTo>
                      <a:pt x="1945" y="2753"/>
                    </a:lnTo>
                    <a:lnTo>
                      <a:pt x="2135" y="3261"/>
                    </a:lnTo>
                    <a:lnTo>
                      <a:pt x="1951" y="3261"/>
                    </a:lnTo>
                    <a:lnTo>
                      <a:pt x="1805" y="2857"/>
                    </a:lnTo>
                    <a:lnTo>
                      <a:pt x="1732" y="2901"/>
                    </a:lnTo>
                    <a:lnTo>
                      <a:pt x="1654" y="2938"/>
                    </a:lnTo>
                    <a:lnTo>
                      <a:pt x="1574" y="2970"/>
                    </a:lnTo>
                    <a:lnTo>
                      <a:pt x="1493" y="2995"/>
                    </a:lnTo>
                    <a:lnTo>
                      <a:pt x="1409" y="3012"/>
                    </a:lnTo>
                    <a:lnTo>
                      <a:pt x="1323" y="3023"/>
                    </a:lnTo>
                    <a:lnTo>
                      <a:pt x="1237" y="3027"/>
                    </a:lnTo>
                    <a:lnTo>
                      <a:pt x="1156" y="3024"/>
                    </a:lnTo>
                    <a:lnTo>
                      <a:pt x="1077" y="3015"/>
                    </a:lnTo>
                    <a:lnTo>
                      <a:pt x="999" y="2999"/>
                    </a:lnTo>
                    <a:lnTo>
                      <a:pt x="922" y="2978"/>
                    </a:lnTo>
                    <a:lnTo>
                      <a:pt x="848" y="2950"/>
                    </a:lnTo>
                    <a:lnTo>
                      <a:pt x="776" y="2918"/>
                    </a:lnTo>
                    <a:lnTo>
                      <a:pt x="706" y="2880"/>
                    </a:lnTo>
                    <a:lnTo>
                      <a:pt x="638" y="2838"/>
                    </a:lnTo>
                    <a:lnTo>
                      <a:pt x="486" y="3261"/>
                    </a:lnTo>
                    <a:lnTo>
                      <a:pt x="301" y="3261"/>
                    </a:lnTo>
                    <a:lnTo>
                      <a:pt x="501" y="2728"/>
                    </a:lnTo>
                    <a:lnTo>
                      <a:pt x="438" y="2667"/>
                    </a:lnTo>
                    <a:lnTo>
                      <a:pt x="377" y="2601"/>
                    </a:lnTo>
                    <a:lnTo>
                      <a:pt x="321" y="2530"/>
                    </a:lnTo>
                    <a:lnTo>
                      <a:pt x="268" y="2455"/>
                    </a:lnTo>
                    <a:lnTo>
                      <a:pt x="220" y="2374"/>
                    </a:lnTo>
                    <a:lnTo>
                      <a:pt x="175" y="2292"/>
                    </a:lnTo>
                    <a:lnTo>
                      <a:pt x="136" y="2204"/>
                    </a:lnTo>
                    <a:lnTo>
                      <a:pt x="101" y="2114"/>
                    </a:lnTo>
                    <a:lnTo>
                      <a:pt x="71" y="2020"/>
                    </a:lnTo>
                    <a:lnTo>
                      <a:pt x="45" y="1924"/>
                    </a:lnTo>
                    <a:lnTo>
                      <a:pt x="26" y="1824"/>
                    </a:lnTo>
                    <a:lnTo>
                      <a:pt x="11" y="1723"/>
                    </a:lnTo>
                    <a:lnTo>
                      <a:pt x="3" y="1620"/>
                    </a:lnTo>
                    <a:lnTo>
                      <a:pt x="0" y="1514"/>
                    </a:lnTo>
                    <a:lnTo>
                      <a:pt x="3" y="1406"/>
                    </a:lnTo>
                    <a:lnTo>
                      <a:pt x="12" y="1300"/>
                    </a:lnTo>
                    <a:lnTo>
                      <a:pt x="27" y="1197"/>
                    </a:lnTo>
                    <a:lnTo>
                      <a:pt x="47" y="1095"/>
                    </a:lnTo>
                    <a:lnTo>
                      <a:pt x="74" y="997"/>
                    </a:lnTo>
                    <a:lnTo>
                      <a:pt x="106" y="902"/>
                    </a:lnTo>
                    <a:lnTo>
                      <a:pt x="142" y="809"/>
                    </a:lnTo>
                    <a:lnTo>
                      <a:pt x="184" y="722"/>
                    </a:lnTo>
                    <a:lnTo>
                      <a:pt x="229" y="637"/>
                    </a:lnTo>
                    <a:lnTo>
                      <a:pt x="279" y="557"/>
                    </a:lnTo>
                    <a:lnTo>
                      <a:pt x="334" y="480"/>
                    </a:lnTo>
                    <a:lnTo>
                      <a:pt x="392" y="409"/>
                    </a:lnTo>
                    <a:lnTo>
                      <a:pt x="455" y="342"/>
                    </a:lnTo>
                    <a:lnTo>
                      <a:pt x="520" y="280"/>
                    </a:lnTo>
                    <a:lnTo>
                      <a:pt x="589" y="225"/>
                    </a:lnTo>
                    <a:lnTo>
                      <a:pt x="661" y="174"/>
                    </a:lnTo>
                    <a:lnTo>
                      <a:pt x="737" y="130"/>
                    </a:lnTo>
                    <a:lnTo>
                      <a:pt x="814" y="92"/>
                    </a:lnTo>
                    <a:lnTo>
                      <a:pt x="894" y="59"/>
                    </a:lnTo>
                    <a:lnTo>
                      <a:pt x="977" y="34"/>
                    </a:lnTo>
                    <a:lnTo>
                      <a:pt x="1061" y="15"/>
                    </a:lnTo>
                    <a:lnTo>
                      <a:pt x="1148" y="4"/>
                    </a:lnTo>
                    <a:lnTo>
                      <a:pt x="12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9AD96FA-F063-FF4C-B4E5-DFF9DE31DC8B}"/>
                </a:ext>
              </a:extLst>
            </p:cNvPr>
            <p:cNvGrpSpPr/>
            <p:nvPr/>
          </p:nvGrpSpPr>
          <p:grpSpPr>
            <a:xfrm>
              <a:off x="2103327" y="1735604"/>
              <a:ext cx="1035826" cy="972740"/>
              <a:chOff x="1693863" y="1717675"/>
              <a:chExt cx="1616075" cy="1517650"/>
            </a:xfrm>
            <a:solidFill>
              <a:srgbClr val="0070C0">
                <a:lumMod val="60000"/>
                <a:lumOff val="40000"/>
              </a:srgbClr>
            </a:solidFill>
          </p:grpSpPr>
          <p:sp>
            <p:nvSpPr>
              <p:cNvPr id="53" name="Freeform 69">
                <a:extLst>
                  <a:ext uri="{FF2B5EF4-FFF2-40B4-BE49-F238E27FC236}">
                    <a16:creationId xmlns:a16="http://schemas.microsoft.com/office/drawing/2014/main" id="{68A6C5F7-12AB-1447-A4F2-0D8A6D641D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2225" y="1717675"/>
                <a:ext cx="417512" cy="685800"/>
              </a:xfrm>
              <a:custGeom>
                <a:avLst/>
                <a:gdLst>
                  <a:gd name="T0" fmla="*/ 1020 w 1052"/>
                  <a:gd name="T1" fmla="*/ 4 h 1727"/>
                  <a:gd name="T2" fmla="*/ 1040 w 1052"/>
                  <a:gd name="T3" fmla="*/ 30 h 1727"/>
                  <a:gd name="T4" fmla="*/ 1051 w 1052"/>
                  <a:gd name="T5" fmla="*/ 78 h 1727"/>
                  <a:gd name="T6" fmla="*/ 1052 w 1052"/>
                  <a:gd name="T7" fmla="*/ 148 h 1727"/>
                  <a:gd name="T8" fmla="*/ 1046 w 1052"/>
                  <a:gd name="T9" fmla="*/ 236 h 1727"/>
                  <a:gd name="T10" fmla="*/ 1032 w 1052"/>
                  <a:gd name="T11" fmla="*/ 337 h 1727"/>
                  <a:gd name="T12" fmla="*/ 1013 w 1052"/>
                  <a:gd name="T13" fmla="*/ 450 h 1727"/>
                  <a:gd name="T14" fmla="*/ 990 w 1052"/>
                  <a:gd name="T15" fmla="*/ 571 h 1727"/>
                  <a:gd name="T16" fmla="*/ 962 w 1052"/>
                  <a:gd name="T17" fmla="*/ 697 h 1727"/>
                  <a:gd name="T18" fmla="*/ 932 w 1052"/>
                  <a:gd name="T19" fmla="*/ 825 h 1727"/>
                  <a:gd name="T20" fmla="*/ 901 w 1052"/>
                  <a:gd name="T21" fmla="*/ 951 h 1727"/>
                  <a:gd name="T22" fmla="*/ 869 w 1052"/>
                  <a:gd name="T23" fmla="*/ 1071 h 1727"/>
                  <a:gd name="T24" fmla="*/ 839 w 1052"/>
                  <a:gd name="T25" fmla="*/ 1185 h 1727"/>
                  <a:gd name="T26" fmla="*/ 812 w 1052"/>
                  <a:gd name="T27" fmla="*/ 1288 h 1727"/>
                  <a:gd name="T28" fmla="*/ 787 w 1052"/>
                  <a:gd name="T29" fmla="*/ 1375 h 1727"/>
                  <a:gd name="T30" fmla="*/ 767 w 1052"/>
                  <a:gd name="T31" fmla="*/ 1446 h 1727"/>
                  <a:gd name="T32" fmla="*/ 752 w 1052"/>
                  <a:gd name="T33" fmla="*/ 1497 h 1727"/>
                  <a:gd name="T34" fmla="*/ 744 w 1052"/>
                  <a:gd name="T35" fmla="*/ 1523 h 1727"/>
                  <a:gd name="T36" fmla="*/ 740 w 1052"/>
                  <a:gd name="T37" fmla="*/ 1529 h 1727"/>
                  <a:gd name="T38" fmla="*/ 723 w 1052"/>
                  <a:gd name="T39" fmla="*/ 1543 h 1727"/>
                  <a:gd name="T40" fmla="*/ 689 w 1052"/>
                  <a:gd name="T41" fmla="*/ 1569 h 1727"/>
                  <a:gd name="T42" fmla="*/ 642 w 1052"/>
                  <a:gd name="T43" fmla="*/ 1602 h 1727"/>
                  <a:gd name="T44" fmla="*/ 585 w 1052"/>
                  <a:gd name="T45" fmla="*/ 1638 h 1727"/>
                  <a:gd name="T46" fmla="*/ 520 w 1052"/>
                  <a:gd name="T47" fmla="*/ 1673 h 1727"/>
                  <a:gd name="T48" fmla="*/ 450 w 1052"/>
                  <a:gd name="T49" fmla="*/ 1704 h 1727"/>
                  <a:gd name="T50" fmla="*/ 379 w 1052"/>
                  <a:gd name="T51" fmla="*/ 1727 h 1727"/>
                  <a:gd name="T52" fmla="*/ 324 w 1052"/>
                  <a:gd name="T53" fmla="*/ 1658 h 1727"/>
                  <a:gd name="T54" fmla="*/ 253 w 1052"/>
                  <a:gd name="T55" fmla="*/ 1602 h 1727"/>
                  <a:gd name="T56" fmla="*/ 162 w 1052"/>
                  <a:gd name="T57" fmla="*/ 1559 h 1727"/>
                  <a:gd name="T58" fmla="*/ 56 w 1052"/>
                  <a:gd name="T59" fmla="*/ 1541 h 1727"/>
                  <a:gd name="T60" fmla="*/ 31 w 1052"/>
                  <a:gd name="T61" fmla="*/ 1457 h 1727"/>
                  <a:gd name="T62" fmla="*/ 15 w 1052"/>
                  <a:gd name="T63" fmla="*/ 1374 h 1727"/>
                  <a:gd name="T64" fmla="*/ 5 w 1052"/>
                  <a:gd name="T65" fmla="*/ 1297 h 1727"/>
                  <a:gd name="T66" fmla="*/ 2 w 1052"/>
                  <a:gd name="T67" fmla="*/ 1233 h 1727"/>
                  <a:gd name="T68" fmla="*/ 0 w 1052"/>
                  <a:gd name="T69" fmla="*/ 1191 h 1727"/>
                  <a:gd name="T70" fmla="*/ 0 w 1052"/>
                  <a:gd name="T71" fmla="*/ 1175 h 1727"/>
                  <a:gd name="T72" fmla="*/ 9 w 1052"/>
                  <a:gd name="T73" fmla="*/ 1164 h 1727"/>
                  <a:gd name="T74" fmla="*/ 31 w 1052"/>
                  <a:gd name="T75" fmla="*/ 1132 h 1727"/>
                  <a:gd name="T76" fmla="*/ 66 w 1052"/>
                  <a:gd name="T77" fmla="*/ 1083 h 1727"/>
                  <a:gd name="T78" fmla="*/ 112 w 1052"/>
                  <a:gd name="T79" fmla="*/ 1018 h 1727"/>
                  <a:gd name="T80" fmla="*/ 167 w 1052"/>
                  <a:gd name="T81" fmla="*/ 942 h 1727"/>
                  <a:gd name="T82" fmla="*/ 231 w 1052"/>
                  <a:gd name="T83" fmla="*/ 855 h 1727"/>
                  <a:gd name="T84" fmla="*/ 300 w 1052"/>
                  <a:gd name="T85" fmla="*/ 760 h 1727"/>
                  <a:gd name="T86" fmla="*/ 375 w 1052"/>
                  <a:gd name="T87" fmla="*/ 662 h 1727"/>
                  <a:gd name="T88" fmla="*/ 452 w 1052"/>
                  <a:gd name="T89" fmla="*/ 561 h 1727"/>
                  <a:gd name="T90" fmla="*/ 531 w 1052"/>
                  <a:gd name="T91" fmla="*/ 462 h 1727"/>
                  <a:gd name="T92" fmla="*/ 609 w 1052"/>
                  <a:gd name="T93" fmla="*/ 366 h 1727"/>
                  <a:gd name="T94" fmla="*/ 687 w 1052"/>
                  <a:gd name="T95" fmla="*/ 275 h 1727"/>
                  <a:gd name="T96" fmla="*/ 759 w 1052"/>
                  <a:gd name="T97" fmla="*/ 193 h 1727"/>
                  <a:gd name="T98" fmla="*/ 828 w 1052"/>
                  <a:gd name="T99" fmla="*/ 122 h 1727"/>
                  <a:gd name="T100" fmla="*/ 889 w 1052"/>
                  <a:gd name="T101" fmla="*/ 65 h 1727"/>
                  <a:gd name="T102" fmla="*/ 943 w 1052"/>
                  <a:gd name="T103" fmla="*/ 25 h 1727"/>
                  <a:gd name="T104" fmla="*/ 987 w 1052"/>
                  <a:gd name="T105" fmla="*/ 4 h 17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52" h="1727">
                    <a:moveTo>
                      <a:pt x="1005" y="0"/>
                    </a:moveTo>
                    <a:lnTo>
                      <a:pt x="1020" y="4"/>
                    </a:lnTo>
                    <a:lnTo>
                      <a:pt x="1031" y="14"/>
                    </a:lnTo>
                    <a:lnTo>
                      <a:pt x="1040" y="30"/>
                    </a:lnTo>
                    <a:lnTo>
                      <a:pt x="1047" y="51"/>
                    </a:lnTo>
                    <a:lnTo>
                      <a:pt x="1051" y="78"/>
                    </a:lnTo>
                    <a:lnTo>
                      <a:pt x="1052" y="111"/>
                    </a:lnTo>
                    <a:lnTo>
                      <a:pt x="1052" y="148"/>
                    </a:lnTo>
                    <a:lnTo>
                      <a:pt x="1050" y="190"/>
                    </a:lnTo>
                    <a:lnTo>
                      <a:pt x="1046" y="236"/>
                    </a:lnTo>
                    <a:lnTo>
                      <a:pt x="1040" y="285"/>
                    </a:lnTo>
                    <a:lnTo>
                      <a:pt x="1032" y="337"/>
                    </a:lnTo>
                    <a:lnTo>
                      <a:pt x="1023" y="393"/>
                    </a:lnTo>
                    <a:lnTo>
                      <a:pt x="1013" y="450"/>
                    </a:lnTo>
                    <a:lnTo>
                      <a:pt x="1002" y="510"/>
                    </a:lnTo>
                    <a:lnTo>
                      <a:pt x="990" y="571"/>
                    </a:lnTo>
                    <a:lnTo>
                      <a:pt x="976" y="635"/>
                    </a:lnTo>
                    <a:lnTo>
                      <a:pt x="962" y="697"/>
                    </a:lnTo>
                    <a:lnTo>
                      <a:pt x="947" y="762"/>
                    </a:lnTo>
                    <a:lnTo>
                      <a:pt x="932" y="825"/>
                    </a:lnTo>
                    <a:lnTo>
                      <a:pt x="916" y="889"/>
                    </a:lnTo>
                    <a:lnTo>
                      <a:pt x="901" y="951"/>
                    </a:lnTo>
                    <a:lnTo>
                      <a:pt x="886" y="1012"/>
                    </a:lnTo>
                    <a:lnTo>
                      <a:pt x="869" y="1071"/>
                    </a:lnTo>
                    <a:lnTo>
                      <a:pt x="854" y="1130"/>
                    </a:lnTo>
                    <a:lnTo>
                      <a:pt x="839" y="1185"/>
                    </a:lnTo>
                    <a:lnTo>
                      <a:pt x="826" y="1238"/>
                    </a:lnTo>
                    <a:lnTo>
                      <a:pt x="812" y="1288"/>
                    </a:lnTo>
                    <a:lnTo>
                      <a:pt x="799" y="1334"/>
                    </a:lnTo>
                    <a:lnTo>
                      <a:pt x="787" y="1375"/>
                    </a:lnTo>
                    <a:lnTo>
                      <a:pt x="777" y="1414"/>
                    </a:lnTo>
                    <a:lnTo>
                      <a:pt x="767" y="1446"/>
                    </a:lnTo>
                    <a:lnTo>
                      <a:pt x="759" y="1475"/>
                    </a:lnTo>
                    <a:lnTo>
                      <a:pt x="752" y="1497"/>
                    </a:lnTo>
                    <a:lnTo>
                      <a:pt x="748" y="1513"/>
                    </a:lnTo>
                    <a:lnTo>
                      <a:pt x="744" y="1523"/>
                    </a:lnTo>
                    <a:lnTo>
                      <a:pt x="743" y="1527"/>
                    </a:lnTo>
                    <a:lnTo>
                      <a:pt x="740" y="1529"/>
                    </a:lnTo>
                    <a:lnTo>
                      <a:pt x="734" y="1534"/>
                    </a:lnTo>
                    <a:lnTo>
                      <a:pt x="723" y="1543"/>
                    </a:lnTo>
                    <a:lnTo>
                      <a:pt x="708" y="1556"/>
                    </a:lnTo>
                    <a:lnTo>
                      <a:pt x="689" y="1569"/>
                    </a:lnTo>
                    <a:lnTo>
                      <a:pt x="667" y="1584"/>
                    </a:lnTo>
                    <a:lnTo>
                      <a:pt x="642" y="1602"/>
                    </a:lnTo>
                    <a:lnTo>
                      <a:pt x="614" y="1619"/>
                    </a:lnTo>
                    <a:lnTo>
                      <a:pt x="585" y="1638"/>
                    </a:lnTo>
                    <a:lnTo>
                      <a:pt x="553" y="1655"/>
                    </a:lnTo>
                    <a:lnTo>
                      <a:pt x="520" y="1673"/>
                    </a:lnTo>
                    <a:lnTo>
                      <a:pt x="485" y="1690"/>
                    </a:lnTo>
                    <a:lnTo>
                      <a:pt x="450" y="1704"/>
                    </a:lnTo>
                    <a:lnTo>
                      <a:pt x="415" y="1717"/>
                    </a:lnTo>
                    <a:lnTo>
                      <a:pt x="379" y="1727"/>
                    </a:lnTo>
                    <a:lnTo>
                      <a:pt x="354" y="1691"/>
                    </a:lnTo>
                    <a:lnTo>
                      <a:pt x="324" y="1658"/>
                    </a:lnTo>
                    <a:lnTo>
                      <a:pt x="290" y="1628"/>
                    </a:lnTo>
                    <a:lnTo>
                      <a:pt x="253" y="1602"/>
                    </a:lnTo>
                    <a:lnTo>
                      <a:pt x="212" y="1579"/>
                    </a:lnTo>
                    <a:lnTo>
                      <a:pt x="162" y="1559"/>
                    </a:lnTo>
                    <a:lnTo>
                      <a:pt x="109" y="1547"/>
                    </a:lnTo>
                    <a:lnTo>
                      <a:pt x="56" y="1541"/>
                    </a:lnTo>
                    <a:lnTo>
                      <a:pt x="42" y="1500"/>
                    </a:lnTo>
                    <a:lnTo>
                      <a:pt x="31" y="1457"/>
                    </a:lnTo>
                    <a:lnTo>
                      <a:pt x="22" y="1415"/>
                    </a:lnTo>
                    <a:lnTo>
                      <a:pt x="15" y="1374"/>
                    </a:lnTo>
                    <a:lnTo>
                      <a:pt x="9" y="1334"/>
                    </a:lnTo>
                    <a:lnTo>
                      <a:pt x="5" y="1297"/>
                    </a:lnTo>
                    <a:lnTo>
                      <a:pt x="3" y="1263"/>
                    </a:lnTo>
                    <a:lnTo>
                      <a:pt x="2" y="1233"/>
                    </a:lnTo>
                    <a:lnTo>
                      <a:pt x="2" y="1210"/>
                    </a:lnTo>
                    <a:lnTo>
                      <a:pt x="0" y="1191"/>
                    </a:lnTo>
                    <a:lnTo>
                      <a:pt x="0" y="1179"/>
                    </a:lnTo>
                    <a:lnTo>
                      <a:pt x="0" y="1175"/>
                    </a:lnTo>
                    <a:lnTo>
                      <a:pt x="3" y="1172"/>
                    </a:lnTo>
                    <a:lnTo>
                      <a:pt x="9" y="1164"/>
                    </a:lnTo>
                    <a:lnTo>
                      <a:pt x="18" y="1150"/>
                    </a:lnTo>
                    <a:lnTo>
                      <a:pt x="31" y="1132"/>
                    </a:lnTo>
                    <a:lnTo>
                      <a:pt x="47" y="1110"/>
                    </a:lnTo>
                    <a:lnTo>
                      <a:pt x="66" y="1083"/>
                    </a:lnTo>
                    <a:lnTo>
                      <a:pt x="87" y="1053"/>
                    </a:lnTo>
                    <a:lnTo>
                      <a:pt x="112" y="1018"/>
                    </a:lnTo>
                    <a:lnTo>
                      <a:pt x="138" y="982"/>
                    </a:lnTo>
                    <a:lnTo>
                      <a:pt x="167" y="942"/>
                    </a:lnTo>
                    <a:lnTo>
                      <a:pt x="198" y="900"/>
                    </a:lnTo>
                    <a:lnTo>
                      <a:pt x="231" y="855"/>
                    </a:lnTo>
                    <a:lnTo>
                      <a:pt x="265" y="809"/>
                    </a:lnTo>
                    <a:lnTo>
                      <a:pt x="300" y="760"/>
                    </a:lnTo>
                    <a:lnTo>
                      <a:pt x="337" y="712"/>
                    </a:lnTo>
                    <a:lnTo>
                      <a:pt x="375" y="662"/>
                    </a:lnTo>
                    <a:lnTo>
                      <a:pt x="412" y="612"/>
                    </a:lnTo>
                    <a:lnTo>
                      <a:pt x="452" y="561"/>
                    </a:lnTo>
                    <a:lnTo>
                      <a:pt x="491" y="511"/>
                    </a:lnTo>
                    <a:lnTo>
                      <a:pt x="531" y="462"/>
                    </a:lnTo>
                    <a:lnTo>
                      <a:pt x="570" y="413"/>
                    </a:lnTo>
                    <a:lnTo>
                      <a:pt x="609" y="366"/>
                    </a:lnTo>
                    <a:lnTo>
                      <a:pt x="648" y="319"/>
                    </a:lnTo>
                    <a:lnTo>
                      <a:pt x="687" y="275"/>
                    </a:lnTo>
                    <a:lnTo>
                      <a:pt x="724" y="233"/>
                    </a:lnTo>
                    <a:lnTo>
                      <a:pt x="759" y="193"/>
                    </a:lnTo>
                    <a:lnTo>
                      <a:pt x="794" y="156"/>
                    </a:lnTo>
                    <a:lnTo>
                      <a:pt x="828" y="122"/>
                    </a:lnTo>
                    <a:lnTo>
                      <a:pt x="861" y="92"/>
                    </a:lnTo>
                    <a:lnTo>
                      <a:pt x="889" y="65"/>
                    </a:lnTo>
                    <a:lnTo>
                      <a:pt x="918" y="42"/>
                    </a:lnTo>
                    <a:lnTo>
                      <a:pt x="943" y="25"/>
                    </a:lnTo>
                    <a:lnTo>
                      <a:pt x="967" y="11"/>
                    </a:lnTo>
                    <a:lnTo>
                      <a:pt x="987" y="4"/>
                    </a:lnTo>
                    <a:lnTo>
                      <a:pt x="1005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Freeform 70">
                <a:extLst>
                  <a:ext uri="{FF2B5EF4-FFF2-40B4-BE49-F238E27FC236}">
                    <a16:creationId xmlns:a16="http://schemas.microsoft.com/office/drawing/2014/main" id="{34ED78AA-F768-0347-93A0-A298A35BDC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9850" y="2555875"/>
                <a:ext cx="431800" cy="679450"/>
              </a:xfrm>
              <a:custGeom>
                <a:avLst/>
                <a:gdLst>
                  <a:gd name="T0" fmla="*/ 318 w 1088"/>
                  <a:gd name="T1" fmla="*/ 1 h 1714"/>
                  <a:gd name="T2" fmla="*/ 392 w 1088"/>
                  <a:gd name="T3" fmla="*/ 16 h 1714"/>
                  <a:gd name="T4" fmla="*/ 464 w 1088"/>
                  <a:gd name="T5" fmla="*/ 41 h 1714"/>
                  <a:gd name="T6" fmla="*/ 533 w 1088"/>
                  <a:gd name="T7" fmla="*/ 72 h 1714"/>
                  <a:gd name="T8" fmla="*/ 597 w 1088"/>
                  <a:gd name="T9" fmla="*/ 107 h 1714"/>
                  <a:gd name="T10" fmla="*/ 651 w 1088"/>
                  <a:gd name="T11" fmla="*/ 141 h 1714"/>
                  <a:gd name="T12" fmla="*/ 693 w 1088"/>
                  <a:gd name="T13" fmla="*/ 169 h 1714"/>
                  <a:gd name="T14" fmla="*/ 722 w 1088"/>
                  <a:gd name="T15" fmla="*/ 189 h 1714"/>
                  <a:gd name="T16" fmla="*/ 731 w 1088"/>
                  <a:gd name="T17" fmla="*/ 197 h 1714"/>
                  <a:gd name="T18" fmla="*/ 736 w 1088"/>
                  <a:gd name="T19" fmla="*/ 211 h 1714"/>
                  <a:gd name="T20" fmla="*/ 748 w 1088"/>
                  <a:gd name="T21" fmla="*/ 249 h 1714"/>
                  <a:gd name="T22" fmla="*/ 768 w 1088"/>
                  <a:gd name="T23" fmla="*/ 309 h 1714"/>
                  <a:gd name="T24" fmla="*/ 794 w 1088"/>
                  <a:gd name="T25" fmla="*/ 388 h 1714"/>
                  <a:gd name="T26" fmla="*/ 822 w 1088"/>
                  <a:gd name="T27" fmla="*/ 483 h 1714"/>
                  <a:gd name="T28" fmla="*/ 856 w 1088"/>
                  <a:gd name="T29" fmla="*/ 590 h 1714"/>
                  <a:gd name="T30" fmla="*/ 890 w 1088"/>
                  <a:gd name="T31" fmla="*/ 707 h 1714"/>
                  <a:gd name="T32" fmla="*/ 925 w 1088"/>
                  <a:gd name="T33" fmla="*/ 830 h 1714"/>
                  <a:gd name="T34" fmla="*/ 960 w 1088"/>
                  <a:gd name="T35" fmla="*/ 956 h 1714"/>
                  <a:gd name="T36" fmla="*/ 994 w 1088"/>
                  <a:gd name="T37" fmla="*/ 1082 h 1714"/>
                  <a:gd name="T38" fmla="*/ 1023 w 1088"/>
                  <a:gd name="T39" fmla="*/ 1205 h 1714"/>
                  <a:gd name="T40" fmla="*/ 1049 w 1088"/>
                  <a:gd name="T41" fmla="*/ 1322 h 1714"/>
                  <a:gd name="T42" fmla="*/ 1069 w 1088"/>
                  <a:gd name="T43" fmla="*/ 1429 h 1714"/>
                  <a:gd name="T44" fmla="*/ 1083 w 1088"/>
                  <a:gd name="T45" fmla="*/ 1523 h 1714"/>
                  <a:gd name="T46" fmla="*/ 1088 w 1088"/>
                  <a:gd name="T47" fmla="*/ 1602 h 1714"/>
                  <a:gd name="T48" fmla="*/ 1084 w 1088"/>
                  <a:gd name="T49" fmla="*/ 1663 h 1714"/>
                  <a:gd name="T50" fmla="*/ 1069 w 1088"/>
                  <a:gd name="T51" fmla="*/ 1700 h 1714"/>
                  <a:gd name="T52" fmla="*/ 1044 w 1088"/>
                  <a:gd name="T53" fmla="*/ 1714 h 1714"/>
                  <a:gd name="T54" fmla="*/ 1005 w 1088"/>
                  <a:gd name="T55" fmla="*/ 1705 h 1714"/>
                  <a:gd name="T56" fmla="*/ 955 w 1088"/>
                  <a:gd name="T57" fmla="*/ 1675 h 1714"/>
                  <a:gd name="T58" fmla="*/ 896 w 1088"/>
                  <a:gd name="T59" fmla="*/ 1628 h 1714"/>
                  <a:gd name="T60" fmla="*/ 829 w 1088"/>
                  <a:gd name="T61" fmla="*/ 1566 h 1714"/>
                  <a:gd name="T62" fmla="*/ 755 w 1088"/>
                  <a:gd name="T63" fmla="*/ 1491 h 1714"/>
                  <a:gd name="T64" fmla="*/ 677 w 1088"/>
                  <a:gd name="T65" fmla="*/ 1408 h 1714"/>
                  <a:gd name="T66" fmla="*/ 596 w 1088"/>
                  <a:gd name="T67" fmla="*/ 1316 h 1714"/>
                  <a:gd name="T68" fmla="*/ 513 w 1088"/>
                  <a:gd name="T69" fmla="*/ 1220 h 1714"/>
                  <a:gd name="T70" fmla="*/ 432 w 1088"/>
                  <a:gd name="T71" fmla="*/ 1123 h 1714"/>
                  <a:gd name="T72" fmla="*/ 353 w 1088"/>
                  <a:gd name="T73" fmla="*/ 1024 h 1714"/>
                  <a:gd name="T74" fmla="*/ 276 w 1088"/>
                  <a:gd name="T75" fmla="*/ 931 h 1714"/>
                  <a:gd name="T76" fmla="*/ 208 w 1088"/>
                  <a:gd name="T77" fmla="*/ 843 h 1714"/>
                  <a:gd name="T78" fmla="*/ 145 w 1088"/>
                  <a:gd name="T79" fmla="*/ 762 h 1714"/>
                  <a:gd name="T80" fmla="*/ 91 w 1088"/>
                  <a:gd name="T81" fmla="*/ 693 h 1714"/>
                  <a:gd name="T82" fmla="*/ 48 w 1088"/>
                  <a:gd name="T83" fmla="*/ 637 h 1714"/>
                  <a:gd name="T84" fmla="*/ 18 w 1088"/>
                  <a:gd name="T85" fmla="*/ 598 h 1714"/>
                  <a:gd name="T86" fmla="*/ 3 w 1088"/>
                  <a:gd name="T87" fmla="*/ 576 h 1714"/>
                  <a:gd name="T88" fmla="*/ 1 w 1088"/>
                  <a:gd name="T89" fmla="*/ 569 h 1714"/>
                  <a:gd name="T90" fmla="*/ 0 w 1088"/>
                  <a:gd name="T91" fmla="*/ 540 h 1714"/>
                  <a:gd name="T92" fmla="*/ 1 w 1088"/>
                  <a:gd name="T93" fmla="*/ 487 h 1714"/>
                  <a:gd name="T94" fmla="*/ 5 w 1088"/>
                  <a:gd name="T95" fmla="*/ 417 h 1714"/>
                  <a:gd name="T96" fmla="*/ 13 w 1088"/>
                  <a:gd name="T97" fmla="*/ 336 h 1714"/>
                  <a:gd name="T98" fmla="*/ 31 w 1088"/>
                  <a:gd name="T99" fmla="*/ 253 h 1714"/>
                  <a:gd name="T100" fmla="*/ 85 w 1088"/>
                  <a:gd name="T101" fmla="*/ 194 h 1714"/>
                  <a:gd name="T102" fmla="*/ 164 w 1088"/>
                  <a:gd name="T103" fmla="*/ 147 h 1714"/>
                  <a:gd name="T104" fmla="*/ 230 w 1088"/>
                  <a:gd name="T105" fmla="*/ 84 h 1714"/>
                  <a:gd name="T106" fmla="*/ 280 w 1088"/>
                  <a:gd name="T107" fmla="*/ 4 h 1714"/>
                  <a:gd name="T108" fmla="*/ 283 w 1088"/>
                  <a:gd name="T109" fmla="*/ 0 h 17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088" h="1714">
                    <a:moveTo>
                      <a:pt x="283" y="0"/>
                    </a:moveTo>
                    <a:lnTo>
                      <a:pt x="318" y="1"/>
                    </a:lnTo>
                    <a:lnTo>
                      <a:pt x="354" y="8"/>
                    </a:lnTo>
                    <a:lnTo>
                      <a:pt x="392" y="16"/>
                    </a:lnTo>
                    <a:lnTo>
                      <a:pt x="428" y="28"/>
                    </a:lnTo>
                    <a:lnTo>
                      <a:pt x="464" y="41"/>
                    </a:lnTo>
                    <a:lnTo>
                      <a:pt x="499" y="56"/>
                    </a:lnTo>
                    <a:lnTo>
                      <a:pt x="533" y="72"/>
                    </a:lnTo>
                    <a:lnTo>
                      <a:pt x="566" y="90"/>
                    </a:lnTo>
                    <a:lnTo>
                      <a:pt x="597" y="107"/>
                    </a:lnTo>
                    <a:lnTo>
                      <a:pt x="626" y="125"/>
                    </a:lnTo>
                    <a:lnTo>
                      <a:pt x="651" y="141"/>
                    </a:lnTo>
                    <a:lnTo>
                      <a:pt x="675" y="156"/>
                    </a:lnTo>
                    <a:lnTo>
                      <a:pt x="693" y="169"/>
                    </a:lnTo>
                    <a:lnTo>
                      <a:pt x="710" y="181"/>
                    </a:lnTo>
                    <a:lnTo>
                      <a:pt x="722" y="189"/>
                    </a:lnTo>
                    <a:lnTo>
                      <a:pt x="728" y="196"/>
                    </a:lnTo>
                    <a:lnTo>
                      <a:pt x="731" y="197"/>
                    </a:lnTo>
                    <a:lnTo>
                      <a:pt x="732" y="201"/>
                    </a:lnTo>
                    <a:lnTo>
                      <a:pt x="736" y="211"/>
                    </a:lnTo>
                    <a:lnTo>
                      <a:pt x="741" y="227"/>
                    </a:lnTo>
                    <a:lnTo>
                      <a:pt x="748" y="249"/>
                    </a:lnTo>
                    <a:lnTo>
                      <a:pt x="757" y="276"/>
                    </a:lnTo>
                    <a:lnTo>
                      <a:pt x="768" y="309"/>
                    </a:lnTo>
                    <a:lnTo>
                      <a:pt x="780" y="347"/>
                    </a:lnTo>
                    <a:lnTo>
                      <a:pt x="794" y="388"/>
                    </a:lnTo>
                    <a:lnTo>
                      <a:pt x="807" y="435"/>
                    </a:lnTo>
                    <a:lnTo>
                      <a:pt x="822" y="483"/>
                    </a:lnTo>
                    <a:lnTo>
                      <a:pt x="839" y="535"/>
                    </a:lnTo>
                    <a:lnTo>
                      <a:pt x="856" y="590"/>
                    </a:lnTo>
                    <a:lnTo>
                      <a:pt x="872" y="647"/>
                    </a:lnTo>
                    <a:lnTo>
                      <a:pt x="890" y="707"/>
                    </a:lnTo>
                    <a:lnTo>
                      <a:pt x="907" y="768"/>
                    </a:lnTo>
                    <a:lnTo>
                      <a:pt x="925" y="830"/>
                    </a:lnTo>
                    <a:lnTo>
                      <a:pt x="943" y="893"/>
                    </a:lnTo>
                    <a:lnTo>
                      <a:pt x="960" y="956"/>
                    </a:lnTo>
                    <a:lnTo>
                      <a:pt x="978" y="1019"/>
                    </a:lnTo>
                    <a:lnTo>
                      <a:pt x="994" y="1082"/>
                    </a:lnTo>
                    <a:lnTo>
                      <a:pt x="1009" y="1144"/>
                    </a:lnTo>
                    <a:lnTo>
                      <a:pt x="1023" y="1205"/>
                    </a:lnTo>
                    <a:lnTo>
                      <a:pt x="1036" y="1265"/>
                    </a:lnTo>
                    <a:lnTo>
                      <a:pt x="1049" y="1322"/>
                    </a:lnTo>
                    <a:lnTo>
                      <a:pt x="1060" y="1377"/>
                    </a:lnTo>
                    <a:lnTo>
                      <a:pt x="1069" y="1429"/>
                    </a:lnTo>
                    <a:lnTo>
                      <a:pt x="1076" y="1477"/>
                    </a:lnTo>
                    <a:lnTo>
                      <a:pt x="1083" y="1523"/>
                    </a:lnTo>
                    <a:lnTo>
                      <a:pt x="1087" y="1565"/>
                    </a:lnTo>
                    <a:lnTo>
                      <a:pt x="1088" y="1602"/>
                    </a:lnTo>
                    <a:lnTo>
                      <a:pt x="1087" y="1634"/>
                    </a:lnTo>
                    <a:lnTo>
                      <a:pt x="1084" y="1663"/>
                    </a:lnTo>
                    <a:lnTo>
                      <a:pt x="1078" y="1684"/>
                    </a:lnTo>
                    <a:lnTo>
                      <a:pt x="1069" y="1700"/>
                    </a:lnTo>
                    <a:lnTo>
                      <a:pt x="1058" y="1710"/>
                    </a:lnTo>
                    <a:lnTo>
                      <a:pt x="1044" y="1714"/>
                    </a:lnTo>
                    <a:lnTo>
                      <a:pt x="1025" y="1713"/>
                    </a:lnTo>
                    <a:lnTo>
                      <a:pt x="1005" y="1705"/>
                    </a:lnTo>
                    <a:lnTo>
                      <a:pt x="981" y="1693"/>
                    </a:lnTo>
                    <a:lnTo>
                      <a:pt x="955" y="1675"/>
                    </a:lnTo>
                    <a:lnTo>
                      <a:pt x="926" y="1654"/>
                    </a:lnTo>
                    <a:lnTo>
                      <a:pt x="896" y="1628"/>
                    </a:lnTo>
                    <a:lnTo>
                      <a:pt x="864" y="1598"/>
                    </a:lnTo>
                    <a:lnTo>
                      <a:pt x="829" y="1566"/>
                    </a:lnTo>
                    <a:lnTo>
                      <a:pt x="792" y="1530"/>
                    </a:lnTo>
                    <a:lnTo>
                      <a:pt x="755" y="1491"/>
                    </a:lnTo>
                    <a:lnTo>
                      <a:pt x="716" y="1450"/>
                    </a:lnTo>
                    <a:lnTo>
                      <a:pt x="677" y="1408"/>
                    </a:lnTo>
                    <a:lnTo>
                      <a:pt x="636" y="1363"/>
                    </a:lnTo>
                    <a:lnTo>
                      <a:pt x="596" y="1316"/>
                    </a:lnTo>
                    <a:lnTo>
                      <a:pt x="554" y="1268"/>
                    </a:lnTo>
                    <a:lnTo>
                      <a:pt x="513" y="1220"/>
                    </a:lnTo>
                    <a:lnTo>
                      <a:pt x="472" y="1171"/>
                    </a:lnTo>
                    <a:lnTo>
                      <a:pt x="432" y="1123"/>
                    </a:lnTo>
                    <a:lnTo>
                      <a:pt x="392" y="1073"/>
                    </a:lnTo>
                    <a:lnTo>
                      <a:pt x="353" y="1024"/>
                    </a:lnTo>
                    <a:lnTo>
                      <a:pt x="314" y="977"/>
                    </a:lnTo>
                    <a:lnTo>
                      <a:pt x="276" y="931"/>
                    </a:lnTo>
                    <a:lnTo>
                      <a:pt x="241" y="886"/>
                    </a:lnTo>
                    <a:lnTo>
                      <a:pt x="208" y="843"/>
                    </a:lnTo>
                    <a:lnTo>
                      <a:pt x="175" y="800"/>
                    </a:lnTo>
                    <a:lnTo>
                      <a:pt x="145" y="762"/>
                    </a:lnTo>
                    <a:lnTo>
                      <a:pt x="117" y="726"/>
                    </a:lnTo>
                    <a:lnTo>
                      <a:pt x="91" y="693"/>
                    </a:lnTo>
                    <a:lnTo>
                      <a:pt x="69" y="664"/>
                    </a:lnTo>
                    <a:lnTo>
                      <a:pt x="48" y="637"/>
                    </a:lnTo>
                    <a:lnTo>
                      <a:pt x="32" y="615"/>
                    </a:lnTo>
                    <a:lnTo>
                      <a:pt x="18" y="598"/>
                    </a:lnTo>
                    <a:lnTo>
                      <a:pt x="10" y="584"/>
                    </a:lnTo>
                    <a:lnTo>
                      <a:pt x="3" y="576"/>
                    </a:lnTo>
                    <a:lnTo>
                      <a:pt x="1" y="574"/>
                    </a:lnTo>
                    <a:lnTo>
                      <a:pt x="1" y="569"/>
                    </a:lnTo>
                    <a:lnTo>
                      <a:pt x="1" y="558"/>
                    </a:lnTo>
                    <a:lnTo>
                      <a:pt x="0" y="540"/>
                    </a:lnTo>
                    <a:lnTo>
                      <a:pt x="0" y="515"/>
                    </a:lnTo>
                    <a:lnTo>
                      <a:pt x="1" y="487"/>
                    </a:lnTo>
                    <a:lnTo>
                      <a:pt x="2" y="453"/>
                    </a:lnTo>
                    <a:lnTo>
                      <a:pt x="5" y="417"/>
                    </a:lnTo>
                    <a:lnTo>
                      <a:pt x="8" y="377"/>
                    </a:lnTo>
                    <a:lnTo>
                      <a:pt x="13" y="336"/>
                    </a:lnTo>
                    <a:lnTo>
                      <a:pt x="21" y="295"/>
                    </a:lnTo>
                    <a:lnTo>
                      <a:pt x="31" y="253"/>
                    </a:lnTo>
                    <a:lnTo>
                      <a:pt x="42" y="212"/>
                    </a:lnTo>
                    <a:lnTo>
                      <a:pt x="85" y="194"/>
                    </a:lnTo>
                    <a:lnTo>
                      <a:pt x="126" y="173"/>
                    </a:lnTo>
                    <a:lnTo>
                      <a:pt x="164" y="147"/>
                    </a:lnTo>
                    <a:lnTo>
                      <a:pt x="199" y="117"/>
                    </a:lnTo>
                    <a:lnTo>
                      <a:pt x="230" y="84"/>
                    </a:lnTo>
                    <a:lnTo>
                      <a:pt x="258" y="45"/>
                    </a:lnTo>
                    <a:lnTo>
                      <a:pt x="280" y="4"/>
                    </a:lnTo>
                    <a:lnTo>
                      <a:pt x="281" y="1"/>
                    </a:lnTo>
                    <a:lnTo>
                      <a:pt x="283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Freeform 71">
                <a:extLst>
                  <a:ext uri="{FF2B5EF4-FFF2-40B4-BE49-F238E27FC236}">
                    <a16:creationId xmlns:a16="http://schemas.microsoft.com/office/drawing/2014/main" id="{A3168893-5736-5043-BEC1-B14CD0B8FD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3863" y="2330450"/>
                <a:ext cx="738187" cy="325438"/>
              </a:xfrm>
              <a:custGeom>
                <a:avLst/>
                <a:gdLst>
                  <a:gd name="T0" fmla="*/ 1523 w 1858"/>
                  <a:gd name="T1" fmla="*/ 3 h 818"/>
                  <a:gd name="T2" fmla="*/ 1544 w 1858"/>
                  <a:gd name="T3" fmla="*/ 14 h 818"/>
                  <a:gd name="T4" fmla="*/ 1580 w 1858"/>
                  <a:gd name="T5" fmla="*/ 35 h 818"/>
                  <a:gd name="T6" fmla="*/ 1629 w 1858"/>
                  <a:gd name="T7" fmla="*/ 65 h 818"/>
                  <a:gd name="T8" fmla="*/ 1685 w 1858"/>
                  <a:gd name="T9" fmla="*/ 103 h 818"/>
                  <a:gd name="T10" fmla="*/ 1743 w 1858"/>
                  <a:gd name="T11" fmla="*/ 150 h 818"/>
                  <a:gd name="T12" fmla="*/ 1799 w 1858"/>
                  <a:gd name="T13" fmla="*/ 202 h 818"/>
                  <a:gd name="T14" fmla="*/ 1848 w 1858"/>
                  <a:gd name="T15" fmla="*/ 259 h 818"/>
                  <a:gd name="T16" fmla="*/ 1824 w 1858"/>
                  <a:gd name="T17" fmla="*/ 361 h 818"/>
                  <a:gd name="T18" fmla="*/ 1829 w 1858"/>
                  <a:gd name="T19" fmla="*/ 463 h 818"/>
                  <a:gd name="T20" fmla="*/ 1858 w 1858"/>
                  <a:gd name="T21" fmla="*/ 560 h 818"/>
                  <a:gd name="T22" fmla="*/ 1806 w 1858"/>
                  <a:gd name="T23" fmla="*/ 619 h 818"/>
                  <a:gd name="T24" fmla="*/ 1743 w 1858"/>
                  <a:gd name="T25" fmla="*/ 672 h 818"/>
                  <a:gd name="T26" fmla="*/ 1675 w 1858"/>
                  <a:gd name="T27" fmla="*/ 717 h 818"/>
                  <a:gd name="T28" fmla="*/ 1610 w 1858"/>
                  <a:gd name="T29" fmla="*/ 756 h 818"/>
                  <a:gd name="T30" fmla="*/ 1553 w 1858"/>
                  <a:gd name="T31" fmla="*/ 785 h 818"/>
                  <a:gd name="T32" fmla="*/ 1509 w 1858"/>
                  <a:gd name="T33" fmla="*/ 805 h 818"/>
                  <a:gd name="T34" fmla="*/ 1484 w 1858"/>
                  <a:gd name="T35" fmla="*/ 817 h 818"/>
                  <a:gd name="T36" fmla="*/ 1476 w 1858"/>
                  <a:gd name="T37" fmla="*/ 817 h 818"/>
                  <a:gd name="T38" fmla="*/ 1446 w 1858"/>
                  <a:gd name="T39" fmla="*/ 810 h 818"/>
                  <a:gd name="T40" fmla="*/ 1389 w 1858"/>
                  <a:gd name="T41" fmla="*/ 798 h 818"/>
                  <a:gd name="T42" fmla="*/ 1307 w 1858"/>
                  <a:gd name="T43" fmla="*/ 780 h 818"/>
                  <a:gd name="T44" fmla="*/ 1208 w 1858"/>
                  <a:gd name="T45" fmla="*/ 758 h 818"/>
                  <a:gd name="T46" fmla="*/ 1094 w 1858"/>
                  <a:gd name="T47" fmla="*/ 731 h 818"/>
                  <a:gd name="T48" fmla="*/ 969 w 1858"/>
                  <a:gd name="T49" fmla="*/ 701 h 818"/>
                  <a:gd name="T50" fmla="*/ 838 w 1858"/>
                  <a:gd name="T51" fmla="*/ 667 h 818"/>
                  <a:gd name="T52" fmla="*/ 704 w 1858"/>
                  <a:gd name="T53" fmla="*/ 632 h 818"/>
                  <a:gd name="T54" fmla="*/ 570 w 1858"/>
                  <a:gd name="T55" fmla="*/ 595 h 818"/>
                  <a:gd name="T56" fmla="*/ 441 w 1858"/>
                  <a:gd name="T57" fmla="*/ 556 h 818"/>
                  <a:gd name="T58" fmla="*/ 322 w 1858"/>
                  <a:gd name="T59" fmla="*/ 518 h 818"/>
                  <a:gd name="T60" fmla="*/ 215 w 1858"/>
                  <a:gd name="T61" fmla="*/ 479 h 818"/>
                  <a:gd name="T62" fmla="*/ 126 w 1858"/>
                  <a:gd name="T63" fmla="*/ 441 h 818"/>
                  <a:gd name="T64" fmla="*/ 58 w 1858"/>
                  <a:gd name="T65" fmla="*/ 405 h 818"/>
                  <a:gd name="T66" fmla="*/ 14 w 1858"/>
                  <a:gd name="T67" fmla="*/ 370 h 818"/>
                  <a:gd name="T68" fmla="*/ 0 w 1858"/>
                  <a:gd name="T69" fmla="*/ 337 h 818"/>
                  <a:gd name="T70" fmla="*/ 19 w 1858"/>
                  <a:gd name="T71" fmla="*/ 305 h 818"/>
                  <a:gd name="T72" fmla="*/ 68 w 1858"/>
                  <a:gd name="T73" fmla="*/ 274 h 818"/>
                  <a:gd name="T74" fmla="*/ 143 w 1858"/>
                  <a:gd name="T75" fmla="*/ 243 h 818"/>
                  <a:gd name="T76" fmla="*/ 240 w 1858"/>
                  <a:gd name="T77" fmla="*/ 213 h 818"/>
                  <a:gd name="T78" fmla="*/ 356 w 1858"/>
                  <a:gd name="T79" fmla="*/ 183 h 818"/>
                  <a:gd name="T80" fmla="*/ 485 w 1858"/>
                  <a:gd name="T81" fmla="*/ 156 h 818"/>
                  <a:gd name="T82" fmla="*/ 622 w 1858"/>
                  <a:gd name="T83" fmla="*/ 130 h 818"/>
                  <a:gd name="T84" fmla="*/ 763 w 1858"/>
                  <a:gd name="T85" fmla="*/ 105 h 818"/>
                  <a:gd name="T86" fmla="*/ 904 w 1858"/>
                  <a:gd name="T87" fmla="*/ 82 h 818"/>
                  <a:gd name="T88" fmla="*/ 1042 w 1858"/>
                  <a:gd name="T89" fmla="*/ 62 h 818"/>
                  <a:gd name="T90" fmla="*/ 1169 w 1858"/>
                  <a:gd name="T91" fmla="*/ 45 h 818"/>
                  <a:gd name="T92" fmla="*/ 1283 w 1858"/>
                  <a:gd name="T93" fmla="*/ 29 h 818"/>
                  <a:gd name="T94" fmla="*/ 1381 w 1858"/>
                  <a:gd name="T95" fmla="*/ 18 h 818"/>
                  <a:gd name="T96" fmla="*/ 1455 w 1858"/>
                  <a:gd name="T97" fmla="*/ 8 h 818"/>
                  <a:gd name="T98" fmla="*/ 1503 w 1858"/>
                  <a:gd name="T99" fmla="*/ 3 h 818"/>
                  <a:gd name="T100" fmla="*/ 1520 w 1858"/>
                  <a:gd name="T101" fmla="*/ 0 h 8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858" h="818">
                    <a:moveTo>
                      <a:pt x="1520" y="0"/>
                    </a:moveTo>
                    <a:lnTo>
                      <a:pt x="1523" y="3"/>
                    </a:lnTo>
                    <a:lnTo>
                      <a:pt x="1531" y="6"/>
                    </a:lnTo>
                    <a:lnTo>
                      <a:pt x="1544" y="14"/>
                    </a:lnTo>
                    <a:lnTo>
                      <a:pt x="1560" y="23"/>
                    </a:lnTo>
                    <a:lnTo>
                      <a:pt x="1580" y="35"/>
                    </a:lnTo>
                    <a:lnTo>
                      <a:pt x="1604" y="49"/>
                    </a:lnTo>
                    <a:lnTo>
                      <a:pt x="1629" y="65"/>
                    </a:lnTo>
                    <a:lnTo>
                      <a:pt x="1657" y="84"/>
                    </a:lnTo>
                    <a:lnTo>
                      <a:pt x="1685" y="103"/>
                    </a:lnTo>
                    <a:lnTo>
                      <a:pt x="1714" y="126"/>
                    </a:lnTo>
                    <a:lnTo>
                      <a:pt x="1743" y="150"/>
                    </a:lnTo>
                    <a:lnTo>
                      <a:pt x="1772" y="174"/>
                    </a:lnTo>
                    <a:lnTo>
                      <a:pt x="1799" y="202"/>
                    </a:lnTo>
                    <a:lnTo>
                      <a:pt x="1824" y="229"/>
                    </a:lnTo>
                    <a:lnTo>
                      <a:pt x="1848" y="259"/>
                    </a:lnTo>
                    <a:lnTo>
                      <a:pt x="1833" y="309"/>
                    </a:lnTo>
                    <a:lnTo>
                      <a:pt x="1824" y="361"/>
                    </a:lnTo>
                    <a:lnTo>
                      <a:pt x="1823" y="412"/>
                    </a:lnTo>
                    <a:lnTo>
                      <a:pt x="1829" y="463"/>
                    </a:lnTo>
                    <a:lnTo>
                      <a:pt x="1841" y="512"/>
                    </a:lnTo>
                    <a:lnTo>
                      <a:pt x="1858" y="560"/>
                    </a:lnTo>
                    <a:lnTo>
                      <a:pt x="1834" y="590"/>
                    </a:lnTo>
                    <a:lnTo>
                      <a:pt x="1806" y="619"/>
                    </a:lnTo>
                    <a:lnTo>
                      <a:pt x="1776" y="646"/>
                    </a:lnTo>
                    <a:lnTo>
                      <a:pt x="1743" y="672"/>
                    </a:lnTo>
                    <a:lnTo>
                      <a:pt x="1709" y="696"/>
                    </a:lnTo>
                    <a:lnTo>
                      <a:pt x="1675" y="717"/>
                    </a:lnTo>
                    <a:lnTo>
                      <a:pt x="1643" y="738"/>
                    </a:lnTo>
                    <a:lnTo>
                      <a:pt x="1610" y="756"/>
                    </a:lnTo>
                    <a:lnTo>
                      <a:pt x="1580" y="772"/>
                    </a:lnTo>
                    <a:lnTo>
                      <a:pt x="1553" y="785"/>
                    </a:lnTo>
                    <a:lnTo>
                      <a:pt x="1529" y="797"/>
                    </a:lnTo>
                    <a:lnTo>
                      <a:pt x="1509" y="805"/>
                    </a:lnTo>
                    <a:lnTo>
                      <a:pt x="1494" y="813"/>
                    </a:lnTo>
                    <a:lnTo>
                      <a:pt x="1484" y="817"/>
                    </a:lnTo>
                    <a:lnTo>
                      <a:pt x="1480" y="818"/>
                    </a:lnTo>
                    <a:lnTo>
                      <a:pt x="1476" y="817"/>
                    </a:lnTo>
                    <a:lnTo>
                      <a:pt x="1465" y="814"/>
                    </a:lnTo>
                    <a:lnTo>
                      <a:pt x="1446" y="810"/>
                    </a:lnTo>
                    <a:lnTo>
                      <a:pt x="1420" y="804"/>
                    </a:lnTo>
                    <a:lnTo>
                      <a:pt x="1389" y="798"/>
                    </a:lnTo>
                    <a:lnTo>
                      <a:pt x="1351" y="789"/>
                    </a:lnTo>
                    <a:lnTo>
                      <a:pt x="1307" y="780"/>
                    </a:lnTo>
                    <a:lnTo>
                      <a:pt x="1261" y="769"/>
                    </a:lnTo>
                    <a:lnTo>
                      <a:pt x="1208" y="758"/>
                    </a:lnTo>
                    <a:lnTo>
                      <a:pt x="1153" y="744"/>
                    </a:lnTo>
                    <a:lnTo>
                      <a:pt x="1094" y="731"/>
                    </a:lnTo>
                    <a:lnTo>
                      <a:pt x="1033" y="716"/>
                    </a:lnTo>
                    <a:lnTo>
                      <a:pt x="969" y="701"/>
                    </a:lnTo>
                    <a:lnTo>
                      <a:pt x="904" y="685"/>
                    </a:lnTo>
                    <a:lnTo>
                      <a:pt x="838" y="667"/>
                    </a:lnTo>
                    <a:lnTo>
                      <a:pt x="771" y="650"/>
                    </a:lnTo>
                    <a:lnTo>
                      <a:pt x="704" y="632"/>
                    </a:lnTo>
                    <a:lnTo>
                      <a:pt x="636" y="614"/>
                    </a:lnTo>
                    <a:lnTo>
                      <a:pt x="570" y="595"/>
                    </a:lnTo>
                    <a:lnTo>
                      <a:pt x="505" y="576"/>
                    </a:lnTo>
                    <a:lnTo>
                      <a:pt x="441" y="556"/>
                    </a:lnTo>
                    <a:lnTo>
                      <a:pt x="381" y="538"/>
                    </a:lnTo>
                    <a:lnTo>
                      <a:pt x="322" y="518"/>
                    </a:lnTo>
                    <a:lnTo>
                      <a:pt x="267" y="498"/>
                    </a:lnTo>
                    <a:lnTo>
                      <a:pt x="215" y="479"/>
                    </a:lnTo>
                    <a:lnTo>
                      <a:pt x="168" y="459"/>
                    </a:lnTo>
                    <a:lnTo>
                      <a:pt x="126" y="441"/>
                    </a:lnTo>
                    <a:lnTo>
                      <a:pt x="89" y="422"/>
                    </a:lnTo>
                    <a:lnTo>
                      <a:pt x="58" y="405"/>
                    </a:lnTo>
                    <a:lnTo>
                      <a:pt x="33" y="387"/>
                    </a:lnTo>
                    <a:lnTo>
                      <a:pt x="14" y="370"/>
                    </a:lnTo>
                    <a:lnTo>
                      <a:pt x="4" y="352"/>
                    </a:lnTo>
                    <a:lnTo>
                      <a:pt x="0" y="337"/>
                    </a:lnTo>
                    <a:lnTo>
                      <a:pt x="5" y="321"/>
                    </a:lnTo>
                    <a:lnTo>
                      <a:pt x="19" y="305"/>
                    </a:lnTo>
                    <a:lnTo>
                      <a:pt x="40" y="289"/>
                    </a:lnTo>
                    <a:lnTo>
                      <a:pt x="68" y="274"/>
                    </a:lnTo>
                    <a:lnTo>
                      <a:pt x="103" y="258"/>
                    </a:lnTo>
                    <a:lnTo>
                      <a:pt x="143" y="243"/>
                    </a:lnTo>
                    <a:lnTo>
                      <a:pt x="190" y="228"/>
                    </a:lnTo>
                    <a:lnTo>
                      <a:pt x="240" y="213"/>
                    </a:lnTo>
                    <a:lnTo>
                      <a:pt x="297" y="198"/>
                    </a:lnTo>
                    <a:lnTo>
                      <a:pt x="356" y="183"/>
                    </a:lnTo>
                    <a:lnTo>
                      <a:pt x="419" y="169"/>
                    </a:lnTo>
                    <a:lnTo>
                      <a:pt x="485" y="156"/>
                    </a:lnTo>
                    <a:lnTo>
                      <a:pt x="552" y="142"/>
                    </a:lnTo>
                    <a:lnTo>
                      <a:pt x="622" y="130"/>
                    </a:lnTo>
                    <a:lnTo>
                      <a:pt x="692" y="117"/>
                    </a:lnTo>
                    <a:lnTo>
                      <a:pt x="763" y="105"/>
                    </a:lnTo>
                    <a:lnTo>
                      <a:pt x="834" y="94"/>
                    </a:lnTo>
                    <a:lnTo>
                      <a:pt x="904" y="82"/>
                    </a:lnTo>
                    <a:lnTo>
                      <a:pt x="974" y="72"/>
                    </a:lnTo>
                    <a:lnTo>
                      <a:pt x="1042" y="62"/>
                    </a:lnTo>
                    <a:lnTo>
                      <a:pt x="1107" y="52"/>
                    </a:lnTo>
                    <a:lnTo>
                      <a:pt x="1169" y="45"/>
                    </a:lnTo>
                    <a:lnTo>
                      <a:pt x="1228" y="36"/>
                    </a:lnTo>
                    <a:lnTo>
                      <a:pt x="1283" y="29"/>
                    </a:lnTo>
                    <a:lnTo>
                      <a:pt x="1335" y="23"/>
                    </a:lnTo>
                    <a:lnTo>
                      <a:pt x="1381" y="18"/>
                    </a:lnTo>
                    <a:lnTo>
                      <a:pt x="1421" y="13"/>
                    </a:lnTo>
                    <a:lnTo>
                      <a:pt x="1455" y="8"/>
                    </a:lnTo>
                    <a:lnTo>
                      <a:pt x="1483" y="5"/>
                    </a:lnTo>
                    <a:lnTo>
                      <a:pt x="1503" y="3"/>
                    </a:lnTo>
                    <a:lnTo>
                      <a:pt x="1516" y="1"/>
                    </a:lnTo>
                    <a:lnTo>
                      <a:pt x="1520" y="0"/>
                    </a:lnTo>
                    <a:close/>
                  </a:path>
                </a:pathLst>
              </a:custGeom>
              <a:solidFill>
                <a:srgbClr val="0070C0">
                  <a:lumMod val="75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Freeform 72">
                <a:extLst>
                  <a:ext uri="{FF2B5EF4-FFF2-40B4-BE49-F238E27FC236}">
                    <a16:creationId xmlns:a16="http://schemas.microsoft.com/office/drawing/2014/main" id="{A9475DB9-9409-8F40-9A93-3717FECB1E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7925" y="2359025"/>
                <a:ext cx="260350" cy="258763"/>
              </a:xfrm>
              <a:custGeom>
                <a:avLst/>
                <a:gdLst>
                  <a:gd name="T0" fmla="*/ 327 w 656"/>
                  <a:gd name="T1" fmla="*/ 0 h 654"/>
                  <a:gd name="T2" fmla="*/ 355 w 656"/>
                  <a:gd name="T3" fmla="*/ 2 h 654"/>
                  <a:gd name="T4" fmla="*/ 381 w 656"/>
                  <a:gd name="T5" fmla="*/ 6 h 654"/>
                  <a:gd name="T6" fmla="*/ 411 w 656"/>
                  <a:gd name="T7" fmla="*/ 12 h 654"/>
                  <a:gd name="T8" fmla="*/ 441 w 656"/>
                  <a:gd name="T9" fmla="*/ 20 h 654"/>
                  <a:gd name="T10" fmla="*/ 470 w 656"/>
                  <a:gd name="T11" fmla="*/ 32 h 654"/>
                  <a:gd name="T12" fmla="*/ 504 w 656"/>
                  <a:gd name="T13" fmla="*/ 51 h 654"/>
                  <a:gd name="T14" fmla="*/ 534 w 656"/>
                  <a:gd name="T15" fmla="*/ 73 h 654"/>
                  <a:gd name="T16" fmla="*/ 561 w 656"/>
                  <a:gd name="T17" fmla="*/ 98 h 654"/>
                  <a:gd name="T18" fmla="*/ 585 w 656"/>
                  <a:gd name="T19" fmla="*/ 126 h 654"/>
                  <a:gd name="T20" fmla="*/ 610 w 656"/>
                  <a:gd name="T21" fmla="*/ 163 h 654"/>
                  <a:gd name="T22" fmla="*/ 630 w 656"/>
                  <a:gd name="T23" fmla="*/ 203 h 654"/>
                  <a:gd name="T24" fmla="*/ 645 w 656"/>
                  <a:gd name="T25" fmla="*/ 245 h 654"/>
                  <a:gd name="T26" fmla="*/ 654 w 656"/>
                  <a:gd name="T27" fmla="*/ 289 h 654"/>
                  <a:gd name="T28" fmla="*/ 656 w 656"/>
                  <a:gd name="T29" fmla="*/ 333 h 654"/>
                  <a:gd name="T30" fmla="*/ 653 w 656"/>
                  <a:gd name="T31" fmla="*/ 379 h 654"/>
                  <a:gd name="T32" fmla="*/ 641 w 656"/>
                  <a:gd name="T33" fmla="*/ 424 h 654"/>
                  <a:gd name="T34" fmla="*/ 624 w 656"/>
                  <a:gd name="T35" fmla="*/ 468 h 654"/>
                  <a:gd name="T36" fmla="*/ 611 w 656"/>
                  <a:gd name="T37" fmla="*/ 491 h 654"/>
                  <a:gd name="T38" fmla="*/ 597 w 656"/>
                  <a:gd name="T39" fmla="*/ 514 h 654"/>
                  <a:gd name="T40" fmla="*/ 567 w 656"/>
                  <a:gd name="T41" fmla="*/ 550 h 654"/>
                  <a:gd name="T42" fmla="*/ 534 w 656"/>
                  <a:gd name="T43" fmla="*/ 581 h 654"/>
                  <a:gd name="T44" fmla="*/ 496 w 656"/>
                  <a:gd name="T45" fmla="*/ 607 h 654"/>
                  <a:gd name="T46" fmla="*/ 457 w 656"/>
                  <a:gd name="T47" fmla="*/ 627 h 654"/>
                  <a:gd name="T48" fmla="*/ 416 w 656"/>
                  <a:gd name="T49" fmla="*/ 642 h 654"/>
                  <a:gd name="T50" fmla="*/ 372 w 656"/>
                  <a:gd name="T51" fmla="*/ 651 h 654"/>
                  <a:gd name="T52" fmla="*/ 327 w 656"/>
                  <a:gd name="T53" fmla="*/ 654 h 654"/>
                  <a:gd name="T54" fmla="*/ 278 w 656"/>
                  <a:gd name="T55" fmla="*/ 651 h 654"/>
                  <a:gd name="T56" fmla="*/ 232 w 656"/>
                  <a:gd name="T57" fmla="*/ 640 h 654"/>
                  <a:gd name="T58" fmla="*/ 186 w 656"/>
                  <a:gd name="T59" fmla="*/ 622 h 654"/>
                  <a:gd name="T60" fmla="*/ 148 w 656"/>
                  <a:gd name="T61" fmla="*/ 601 h 654"/>
                  <a:gd name="T62" fmla="*/ 113 w 656"/>
                  <a:gd name="T63" fmla="*/ 575 h 654"/>
                  <a:gd name="T64" fmla="*/ 83 w 656"/>
                  <a:gd name="T65" fmla="*/ 546 h 654"/>
                  <a:gd name="T66" fmla="*/ 57 w 656"/>
                  <a:gd name="T67" fmla="*/ 513 h 654"/>
                  <a:gd name="T68" fmla="*/ 34 w 656"/>
                  <a:gd name="T69" fmla="*/ 475 h 654"/>
                  <a:gd name="T70" fmla="*/ 18 w 656"/>
                  <a:gd name="T71" fmla="*/ 435 h 654"/>
                  <a:gd name="T72" fmla="*/ 11 w 656"/>
                  <a:gd name="T73" fmla="*/ 416 h 654"/>
                  <a:gd name="T74" fmla="*/ 8 w 656"/>
                  <a:gd name="T75" fmla="*/ 396 h 654"/>
                  <a:gd name="T76" fmla="*/ 1 w 656"/>
                  <a:gd name="T77" fmla="*/ 360 h 654"/>
                  <a:gd name="T78" fmla="*/ 0 w 656"/>
                  <a:gd name="T79" fmla="*/ 322 h 654"/>
                  <a:gd name="T80" fmla="*/ 3 w 656"/>
                  <a:gd name="T81" fmla="*/ 286 h 654"/>
                  <a:gd name="T82" fmla="*/ 8 w 656"/>
                  <a:gd name="T83" fmla="*/ 253 h 654"/>
                  <a:gd name="T84" fmla="*/ 18 w 656"/>
                  <a:gd name="T85" fmla="*/ 219 h 654"/>
                  <a:gd name="T86" fmla="*/ 30 w 656"/>
                  <a:gd name="T87" fmla="*/ 187 h 654"/>
                  <a:gd name="T88" fmla="*/ 54 w 656"/>
                  <a:gd name="T89" fmla="*/ 145 h 654"/>
                  <a:gd name="T90" fmla="*/ 82 w 656"/>
                  <a:gd name="T91" fmla="*/ 109 h 654"/>
                  <a:gd name="T92" fmla="*/ 115 w 656"/>
                  <a:gd name="T93" fmla="*/ 77 h 654"/>
                  <a:gd name="T94" fmla="*/ 152 w 656"/>
                  <a:gd name="T95" fmla="*/ 51 h 654"/>
                  <a:gd name="T96" fmla="*/ 193 w 656"/>
                  <a:gd name="T97" fmla="*/ 28 h 654"/>
                  <a:gd name="T98" fmla="*/ 236 w 656"/>
                  <a:gd name="T99" fmla="*/ 14 h 654"/>
                  <a:gd name="T100" fmla="*/ 281 w 656"/>
                  <a:gd name="T101" fmla="*/ 4 h 654"/>
                  <a:gd name="T102" fmla="*/ 327 w 656"/>
                  <a:gd name="T10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56" h="654">
                    <a:moveTo>
                      <a:pt x="327" y="0"/>
                    </a:moveTo>
                    <a:lnTo>
                      <a:pt x="355" y="2"/>
                    </a:lnTo>
                    <a:lnTo>
                      <a:pt x="381" y="6"/>
                    </a:lnTo>
                    <a:lnTo>
                      <a:pt x="411" y="12"/>
                    </a:lnTo>
                    <a:lnTo>
                      <a:pt x="441" y="20"/>
                    </a:lnTo>
                    <a:lnTo>
                      <a:pt x="470" y="32"/>
                    </a:lnTo>
                    <a:lnTo>
                      <a:pt x="504" y="51"/>
                    </a:lnTo>
                    <a:lnTo>
                      <a:pt x="534" y="73"/>
                    </a:lnTo>
                    <a:lnTo>
                      <a:pt x="561" y="98"/>
                    </a:lnTo>
                    <a:lnTo>
                      <a:pt x="585" y="126"/>
                    </a:lnTo>
                    <a:lnTo>
                      <a:pt x="610" y="163"/>
                    </a:lnTo>
                    <a:lnTo>
                      <a:pt x="630" y="203"/>
                    </a:lnTo>
                    <a:lnTo>
                      <a:pt x="645" y="245"/>
                    </a:lnTo>
                    <a:lnTo>
                      <a:pt x="654" y="289"/>
                    </a:lnTo>
                    <a:lnTo>
                      <a:pt x="656" y="333"/>
                    </a:lnTo>
                    <a:lnTo>
                      <a:pt x="653" y="379"/>
                    </a:lnTo>
                    <a:lnTo>
                      <a:pt x="641" y="424"/>
                    </a:lnTo>
                    <a:lnTo>
                      <a:pt x="624" y="468"/>
                    </a:lnTo>
                    <a:lnTo>
                      <a:pt x="611" y="491"/>
                    </a:lnTo>
                    <a:lnTo>
                      <a:pt x="597" y="514"/>
                    </a:lnTo>
                    <a:lnTo>
                      <a:pt x="567" y="550"/>
                    </a:lnTo>
                    <a:lnTo>
                      <a:pt x="534" y="581"/>
                    </a:lnTo>
                    <a:lnTo>
                      <a:pt x="496" y="607"/>
                    </a:lnTo>
                    <a:lnTo>
                      <a:pt x="457" y="627"/>
                    </a:lnTo>
                    <a:lnTo>
                      <a:pt x="416" y="642"/>
                    </a:lnTo>
                    <a:lnTo>
                      <a:pt x="372" y="651"/>
                    </a:lnTo>
                    <a:lnTo>
                      <a:pt x="327" y="654"/>
                    </a:lnTo>
                    <a:lnTo>
                      <a:pt x="278" y="651"/>
                    </a:lnTo>
                    <a:lnTo>
                      <a:pt x="232" y="640"/>
                    </a:lnTo>
                    <a:lnTo>
                      <a:pt x="186" y="622"/>
                    </a:lnTo>
                    <a:lnTo>
                      <a:pt x="148" y="601"/>
                    </a:lnTo>
                    <a:lnTo>
                      <a:pt x="113" y="575"/>
                    </a:lnTo>
                    <a:lnTo>
                      <a:pt x="83" y="546"/>
                    </a:lnTo>
                    <a:lnTo>
                      <a:pt x="57" y="513"/>
                    </a:lnTo>
                    <a:lnTo>
                      <a:pt x="34" y="475"/>
                    </a:lnTo>
                    <a:lnTo>
                      <a:pt x="18" y="435"/>
                    </a:lnTo>
                    <a:lnTo>
                      <a:pt x="11" y="416"/>
                    </a:lnTo>
                    <a:lnTo>
                      <a:pt x="8" y="396"/>
                    </a:lnTo>
                    <a:lnTo>
                      <a:pt x="1" y="360"/>
                    </a:lnTo>
                    <a:lnTo>
                      <a:pt x="0" y="322"/>
                    </a:lnTo>
                    <a:lnTo>
                      <a:pt x="3" y="286"/>
                    </a:lnTo>
                    <a:lnTo>
                      <a:pt x="8" y="253"/>
                    </a:lnTo>
                    <a:lnTo>
                      <a:pt x="18" y="219"/>
                    </a:lnTo>
                    <a:lnTo>
                      <a:pt x="30" y="187"/>
                    </a:lnTo>
                    <a:lnTo>
                      <a:pt x="54" y="145"/>
                    </a:lnTo>
                    <a:lnTo>
                      <a:pt x="82" y="109"/>
                    </a:lnTo>
                    <a:lnTo>
                      <a:pt x="115" y="77"/>
                    </a:lnTo>
                    <a:lnTo>
                      <a:pt x="152" y="51"/>
                    </a:lnTo>
                    <a:lnTo>
                      <a:pt x="193" y="28"/>
                    </a:lnTo>
                    <a:lnTo>
                      <a:pt x="236" y="14"/>
                    </a:lnTo>
                    <a:lnTo>
                      <a:pt x="281" y="4"/>
                    </a:lnTo>
                    <a:lnTo>
                      <a:pt x="32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Freeform 73">
                <a:extLst>
                  <a:ext uri="{FF2B5EF4-FFF2-40B4-BE49-F238E27FC236}">
                    <a16:creationId xmlns:a16="http://schemas.microsoft.com/office/drawing/2014/main" id="{A6219121-A585-3742-BE1E-DD80F07B48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5650" y="2795588"/>
                <a:ext cx="619125" cy="404813"/>
              </a:xfrm>
              <a:custGeom>
                <a:avLst/>
                <a:gdLst>
                  <a:gd name="T0" fmla="*/ 64 w 1561"/>
                  <a:gd name="T1" fmla="*/ 0 h 1016"/>
                  <a:gd name="T2" fmla="*/ 118 w 1561"/>
                  <a:gd name="T3" fmla="*/ 85 h 1016"/>
                  <a:gd name="T4" fmla="*/ 178 w 1561"/>
                  <a:gd name="T5" fmla="*/ 166 h 1016"/>
                  <a:gd name="T6" fmla="*/ 243 w 1561"/>
                  <a:gd name="T7" fmla="*/ 243 h 1016"/>
                  <a:gd name="T8" fmla="*/ 313 w 1561"/>
                  <a:gd name="T9" fmla="*/ 316 h 1016"/>
                  <a:gd name="T10" fmla="*/ 387 w 1561"/>
                  <a:gd name="T11" fmla="*/ 384 h 1016"/>
                  <a:gd name="T12" fmla="*/ 466 w 1561"/>
                  <a:gd name="T13" fmla="*/ 446 h 1016"/>
                  <a:gd name="T14" fmla="*/ 549 w 1561"/>
                  <a:gd name="T15" fmla="*/ 505 h 1016"/>
                  <a:gd name="T16" fmla="*/ 636 w 1561"/>
                  <a:gd name="T17" fmla="*/ 557 h 1016"/>
                  <a:gd name="T18" fmla="*/ 727 w 1561"/>
                  <a:gd name="T19" fmla="*/ 603 h 1016"/>
                  <a:gd name="T20" fmla="*/ 812 w 1561"/>
                  <a:gd name="T21" fmla="*/ 640 h 1016"/>
                  <a:gd name="T22" fmla="*/ 899 w 1561"/>
                  <a:gd name="T23" fmla="*/ 673 h 1016"/>
                  <a:gd name="T24" fmla="*/ 988 w 1561"/>
                  <a:gd name="T25" fmla="*/ 699 h 1016"/>
                  <a:gd name="T26" fmla="*/ 857 w 1561"/>
                  <a:gd name="T27" fmla="*/ 425 h 1016"/>
                  <a:gd name="T28" fmla="*/ 1561 w 1561"/>
                  <a:gd name="T29" fmla="*/ 780 h 1016"/>
                  <a:gd name="T30" fmla="*/ 808 w 1561"/>
                  <a:gd name="T31" fmla="*/ 1016 h 1016"/>
                  <a:gd name="T32" fmla="*/ 978 w 1561"/>
                  <a:gd name="T33" fmla="*/ 772 h 1016"/>
                  <a:gd name="T34" fmla="*/ 882 w 1561"/>
                  <a:gd name="T35" fmla="*/ 744 h 1016"/>
                  <a:gd name="T36" fmla="*/ 788 w 1561"/>
                  <a:gd name="T37" fmla="*/ 710 h 1016"/>
                  <a:gd name="T38" fmla="*/ 695 w 1561"/>
                  <a:gd name="T39" fmla="*/ 669 h 1016"/>
                  <a:gd name="T40" fmla="*/ 600 w 1561"/>
                  <a:gd name="T41" fmla="*/ 621 h 1016"/>
                  <a:gd name="T42" fmla="*/ 509 w 1561"/>
                  <a:gd name="T43" fmla="*/ 566 h 1016"/>
                  <a:gd name="T44" fmla="*/ 422 w 1561"/>
                  <a:gd name="T45" fmla="*/ 505 h 1016"/>
                  <a:gd name="T46" fmla="*/ 340 w 1561"/>
                  <a:gd name="T47" fmla="*/ 439 h 1016"/>
                  <a:gd name="T48" fmla="*/ 262 w 1561"/>
                  <a:gd name="T49" fmla="*/ 368 h 1016"/>
                  <a:gd name="T50" fmla="*/ 188 w 1561"/>
                  <a:gd name="T51" fmla="*/ 292 h 1016"/>
                  <a:gd name="T52" fmla="*/ 121 w 1561"/>
                  <a:gd name="T53" fmla="*/ 212 h 1016"/>
                  <a:gd name="T54" fmla="*/ 58 w 1561"/>
                  <a:gd name="T55" fmla="*/ 126 h 1016"/>
                  <a:gd name="T56" fmla="*/ 0 w 1561"/>
                  <a:gd name="T57" fmla="*/ 37 h 1016"/>
                  <a:gd name="T58" fmla="*/ 64 w 1561"/>
                  <a:gd name="T59" fmla="*/ 0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561" h="1016">
                    <a:moveTo>
                      <a:pt x="64" y="0"/>
                    </a:moveTo>
                    <a:lnTo>
                      <a:pt x="118" y="85"/>
                    </a:lnTo>
                    <a:lnTo>
                      <a:pt x="178" y="166"/>
                    </a:lnTo>
                    <a:lnTo>
                      <a:pt x="243" y="243"/>
                    </a:lnTo>
                    <a:lnTo>
                      <a:pt x="313" y="316"/>
                    </a:lnTo>
                    <a:lnTo>
                      <a:pt x="387" y="384"/>
                    </a:lnTo>
                    <a:lnTo>
                      <a:pt x="466" y="446"/>
                    </a:lnTo>
                    <a:lnTo>
                      <a:pt x="549" y="505"/>
                    </a:lnTo>
                    <a:lnTo>
                      <a:pt x="636" y="557"/>
                    </a:lnTo>
                    <a:lnTo>
                      <a:pt x="727" y="603"/>
                    </a:lnTo>
                    <a:lnTo>
                      <a:pt x="812" y="640"/>
                    </a:lnTo>
                    <a:lnTo>
                      <a:pt x="899" y="673"/>
                    </a:lnTo>
                    <a:lnTo>
                      <a:pt x="988" y="699"/>
                    </a:lnTo>
                    <a:lnTo>
                      <a:pt x="857" y="425"/>
                    </a:lnTo>
                    <a:lnTo>
                      <a:pt x="1561" y="780"/>
                    </a:lnTo>
                    <a:lnTo>
                      <a:pt x="808" y="1016"/>
                    </a:lnTo>
                    <a:lnTo>
                      <a:pt x="978" y="772"/>
                    </a:lnTo>
                    <a:lnTo>
                      <a:pt x="882" y="744"/>
                    </a:lnTo>
                    <a:lnTo>
                      <a:pt x="788" y="710"/>
                    </a:lnTo>
                    <a:lnTo>
                      <a:pt x="695" y="669"/>
                    </a:lnTo>
                    <a:lnTo>
                      <a:pt x="600" y="621"/>
                    </a:lnTo>
                    <a:lnTo>
                      <a:pt x="509" y="566"/>
                    </a:lnTo>
                    <a:lnTo>
                      <a:pt x="422" y="505"/>
                    </a:lnTo>
                    <a:lnTo>
                      <a:pt x="340" y="439"/>
                    </a:lnTo>
                    <a:lnTo>
                      <a:pt x="262" y="368"/>
                    </a:lnTo>
                    <a:lnTo>
                      <a:pt x="188" y="292"/>
                    </a:lnTo>
                    <a:lnTo>
                      <a:pt x="121" y="212"/>
                    </a:lnTo>
                    <a:lnTo>
                      <a:pt x="58" y="126"/>
                    </a:lnTo>
                    <a:lnTo>
                      <a:pt x="0" y="37"/>
                    </a:lnTo>
                    <a:lnTo>
                      <a:pt x="6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Freeform 74">
                <a:extLst>
                  <a:ext uri="{FF2B5EF4-FFF2-40B4-BE49-F238E27FC236}">
                    <a16:creationId xmlns:a16="http://schemas.microsoft.com/office/drawing/2014/main" id="{16A52611-E22A-1A41-9ABF-1EC70F7BC0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4988" y="2112963"/>
                <a:ext cx="234950" cy="711200"/>
              </a:xfrm>
              <a:custGeom>
                <a:avLst/>
                <a:gdLst>
                  <a:gd name="T0" fmla="*/ 0 w 592"/>
                  <a:gd name="T1" fmla="*/ 0 h 1792"/>
                  <a:gd name="T2" fmla="*/ 592 w 592"/>
                  <a:gd name="T3" fmla="*/ 519 h 1792"/>
                  <a:gd name="T4" fmla="*/ 291 w 592"/>
                  <a:gd name="T5" fmla="*/ 499 h 1792"/>
                  <a:gd name="T6" fmla="*/ 318 w 592"/>
                  <a:gd name="T7" fmla="*/ 602 h 1792"/>
                  <a:gd name="T8" fmla="*/ 338 w 592"/>
                  <a:gd name="T9" fmla="*/ 707 h 1792"/>
                  <a:gd name="T10" fmla="*/ 350 w 592"/>
                  <a:gd name="T11" fmla="*/ 813 h 1792"/>
                  <a:gd name="T12" fmla="*/ 356 w 592"/>
                  <a:gd name="T13" fmla="*/ 919 h 1792"/>
                  <a:gd name="T14" fmla="*/ 355 w 592"/>
                  <a:gd name="T15" fmla="*/ 1023 h 1792"/>
                  <a:gd name="T16" fmla="*/ 346 w 592"/>
                  <a:gd name="T17" fmla="*/ 1129 h 1792"/>
                  <a:gd name="T18" fmla="*/ 331 w 592"/>
                  <a:gd name="T19" fmla="*/ 1232 h 1792"/>
                  <a:gd name="T20" fmla="*/ 309 w 592"/>
                  <a:gd name="T21" fmla="*/ 1335 h 1792"/>
                  <a:gd name="T22" fmla="*/ 279 w 592"/>
                  <a:gd name="T23" fmla="*/ 1438 h 1792"/>
                  <a:gd name="T24" fmla="*/ 243 w 592"/>
                  <a:gd name="T25" fmla="*/ 1538 h 1792"/>
                  <a:gd name="T26" fmla="*/ 200 w 592"/>
                  <a:gd name="T27" fmla="*/ 1637 h 1792"/>
                  <a:gd name="T28" fmla="*/ 159 w 592"/>
                  <a:gd name="T29" fmla="*/ 1716 h 1792"/>
                  <a:gd name="T30" fmla="*/ 115 w 592"/>
                  <a:gd name="T31" fmla="*/ 1792 h 1792"/>
                  <a:gd name="T32" fmla="*/ 51 w 592"/>
                  <a:gd name="T33" fmla="*/ 1755 h 1792"/>
                  <a:gd name="T34" fmla="*/ 95 w 592"/>
                  <a:gd name="T35" fmla="*/ 1681 h 1792"/>
                  <a:gd name="T36" fmla="*/ 134 w 592"/>
                  <a:gd name="T37" fmla="*/ 1606 h 1792"/>
                  <a:gd name="T38" fmla="*/ 175 w 592"/>
                  <a:gd name="T39" fmla="*/ 1512 h 1792"/>
                  <a:gd name="T40" fmla="*/ 209 w 592"/>
                  <a:gd name="T41" fmla="*/ 1418 h 1792"/>
                  <a:gd name="T42" fmla="*/ 236 w 592"/>
                  <a:gd name="T43" fmla="*/ 1322 h 1792"/>
                  <a:gd name="T44" fmla="*/ 258 w 592"/>
                  <a:gd name="T45" fmla="*/ 1223 h 1792"/>
                  <a:gd name="T46" fmla="*/ 273 w 592"/>
                  <a:gd name="T47" fmla="*/ 1125 h 1792"/>
                  <a:gd name="T48" fmla="*/ 281 w 592"/>
                  <a:gd name="T49" fmla="*/ 1026 h 1792"/>
                  <a:gd name="T50" fmla="*/ 283 w 592"/>
                  <a:gd name="T51" fmla="*/ 927 h 1792"/>
                  <a:gd name="T52" fmla="*/ 278 w 592"/>
                  <a:gd name="T53" fmla="*/ 828 h 1792"/>
                  <a:gd name="T54" fmla="*/ 266 w 592"/>
                  <a:gd name="T55" fmla="*/ 728 h 1792"/>
                  <a:gd name="T56" fmla="*/ 249 w 592"/>
                  <a:gd name="T57" fmla="*/ 629 h 1792"/>
                  <a:gd name="T58" fmla="*/ 224 w 592"/>
                  <a:gd name="T59" fmla="*/ 532 h 1792"/>
                  <a:gd name="T60" fmla="*/ 56 w 592"/>
                  <a:gd name="T61" fmla="*/ 783 h 1792"/>
                  <a:gd name="T62" fmla="*/ 0 w 592"/>
                  <a:gd name="T63" fmla="*/ 0 h 17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92" h="1792">
                    <a:moveTo>
                      <a:pt x="0" y="0"/>
                    </a:moveTo>
                    <a:lnTo>
                      <a:pt x="592" y="519"/>
                    </a:lnTo>
                    <a:lnTo>
                      <a:pt x="291" y="499"/>
                    </a:lnTo>
                    <a:lnTo>
                      <a:pt x="318" y="602"/>
                    </a:lnTo>
                    <a:lnTo>
                      <a:pt x="338" y="707"/>
                    </a:lnTo>
                    <a:lnTo>
                      <a:pt x="350" y="813"/>
                    </a:lnTo>
                    <a:lnTo>
                      <a:pt x="356" y="919"/>
                    </a:lnTo>
                    <a:lnTo>
                      <a:pt x="355" y="1023"/>
                    </a:lnTo>
                    <a:lnTo>
                      <a:pt x="346" y="1129"/>
                    </a:lnTo>
                    <a:lnTo>
                      <a:pt x="331" y="1232"/>
                    </a:lnTo>
                    <a:lnTo>
                      <a:pt x="309" y="1335"/>
                    </a:lnTo>
                    <a:lnTo>
                      <a:pt x="279" y="1438"/>
                    </a:lnTo>
                    <a:lnTo>
                      <a:pt x="243" y="1538"/>
                    </a:lnTo>
                    <a:lnTo>
                      <a:pt x="200" y="1637"/>
                    </a:lnTo>
                    <a:lnTo>
                      <a:pt x="159" y="1716"/>
                    </a:lnTo>
                    <a:lnTo>
                      <a:pt x="115" y="1792"/>
                    </a:lnTo>
                    <a:lnTo>
                      <a:pt x="51" y="1755"/>
                    </a:lnTo>
                    <a:lnTo>
                      <a:pt x="95" y="1681"/>
                    </a:lnTo>
                    <a:lnTo>
                      <a:pt x="134" y="1606"/>
                    </a:lnTo>
                    <a:lnTo>
                      <a:pt x="175" y="1512"/>
                    </a:lnTo>
                    <a:lnTo>
                      <a:pt x="209" y="1418"/>
                    </a:lnTo>
                    <a:lnTo>
                      <a:pt x="236" y="1322"/>
                    </a:lnTo>
                    <a:lnTo>
                      <a:pt x="258" y="1223"/>
                    </a:lnTo>
                    <a:lnTo>
                      <a:pt x="273" y="1125"/>
                    </a:lnTo>
                    <a:lnTo>
                      <a:pt x="281" y="1026"/>
                    </a:lnTo>
                    <a:lnTo>
                      <a:pt x="283" y="927"/>
                    </a:lnTo>
                    <a:lnTo>
                      <a:pt x="278" y="828"/>
                    </a:lnTo>
                    <a:lnTo>
                      <a:pt x="266" y="728"/>
                    </a:lnTo>
                    <a:lnTo>
                      <a:pt x="249" y="629"/>
                    </a:lnTo>
                    <a:lnTo>
                      <a:pt x="224" y="532"/>
                    </a:lnTo>
                    <a:lnTo>
                      <a:pt x="56" y="78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Freeform 75">
                <a:extLst>
                  <a:ext uri="{FF2B5EF4-FFF2-40B4-BE49-F238E27FC236}">
                    <a16:creationId xmlns:a16="http://schemas.microsoft.com/office/drawing/2014/main" id="{9F0FECAE-AAAA-E746-9D67-99E9983107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2950" y="1858963"/>
                <a:ext cx="474662" cy="361950"/>
              </a:xfrm>
              <a:custGeom>
                <a:avLst/>
                <a:gdLst>
                  <a:gd name="T0" fmla="*/ 1183 w 1193"/>
                  <a:gd name="T1" fmla="*/ 0 h 910"/>
                  <a:gd name="T2" fmla="*/ 1193 w 1193"/>
                  <a:gd name="T3" fmla="*/ 72 h 910"/>
                  <a:gd name="T4" fmla="*/ 1092 w 1193"/>
                  <a:gd name="T5" fmla="*/ 91 h 910"/>
                  <a:gd name="T6" fmla="*/ 993 w 1193"/>
                  <a:gd name="T7" fmla="*/ 116 h 910"/>
                  <a:gd name="T8" fmla="*/ 894 w 1193"/>
                  <a:gd name="T9" fmla="*/ 148 h 910"/>
                  <a:gd name="T10" fmla="*/ 799 w 1193"/>
                  <a:gd name="T11" fmla="*/ 187 h 910"/>
                  <a:gd name="T12" fmla="*/ 706 w 1193"/>
                  <a:gd name="T13" fmla="*/ 231 h 910"/>
                  <a:gd name="T14" fmla="*/ 617 w 1193"/>
                  <a:gd name="T15" fmla="*/ 281 h 910"/>
                  <a:gd name="T16" fmla="*/ 531 w 1193"/>
                  <a:gd name="T17" fmla="*/ 337 h 910"/>
                  <a:gd name="T18" fmla="*/ 450 w 1193"/>
                  <a:gd name="T19" fmla="*/ 399 h 910"/>
                  <a:gd name="T20" fmla="*/ 372 w 1193"/>
                  <a:gd name="T21" fmla="*/ 467 h 910"/>
                  <a:gd name="T22" fmla="*/ 671 w 1193"/>
                  <a:gd name="T23" fmla="*/ 498 h 910"/>
                  <a:gd name="T24" fmla="*/ 0 w 1193"/>
                  <a:gd name="T25" fmla="*/ 910 h 910"/>
                  <a:gd name="T26" fmla="*/ 189 w 1193"/>
                  <a:gd name="T27" fmla="*/ 148 h 910"/>
                  <a:gd name="T28" fmla="*/ 311 w 1193"/>
                  <a:gd name="T29" fmla="*/ 423 h 910"/>
                  <a:gd name="T30" fmla="*/ 385 w 1193"/>
                  <a:gd name="T31" fmla="*/ 358 h 910"/>
                  <a:gd name="T32" fmla="*/ 462 w 1193"/>
                  <a:gd name="T33" fmla="*/ 297 h 910"/>
                  <a:gd name="T34" fmla="*/ 542 w 1193"/>
                  <a:gd name="T35" fmla="*/ 241 h 910"/>
                  <a:gd name="T36" fmla="*/ 627 w 1193"/>
                  <a:gd name="T37" fmla="*/ 192 h 910"/>
                  <a:gd name="T38" fmla="*/ 714 w 1193"/>
                  <a:gd name="T39" fmla="*/ 146 h 910"/>
                  <a:gd name="T40" fmla="*/ 804 w 1193"/>
                  <a:gd name="T41" fmla="*/ 104 h 910"/>
                  <a:gd name="T42" fmla="*/ 895 w 1193"/>
                  <a:gd name="T43" fmla="*/ 70 h 910"/>
                  <a:gd name="T44" fmla="*/ 989 w 1193"/>
                  <a:gd name="T45" fmla="*/ 41 h 910"/>
                  <a:gd name="T46" fmla="*/ 1086 w 1193"/>
                  <a:gd name="T47" fmla="*/ 17 h 910"/>
                  <a:gd name="T48" fmla="*/ 1183 w 1193"/>
                  <a:gd name="T49" fmla="*/ 0 h 9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93" h="910">
                    <a:moveTo>
                      <a:pt x="1183" y="0"/>
                    </a:moveTo>
                    <a:lnTo>
                      <a:pt x="1193" y="72"/>
                    </a:lnTo>
                    <a:lnTo>
                      <a:pt x="1092" y="91"/>
                    </a:lnTo>
                    <a:lnTo>
                      <a:pt x="993" y="116"/>
                    </a:lnTo>
                    <a:lnTo>
                      <a:pt x="894" y="148"/>
                    </a:lnTo>
                    <a:lnTo>
                      <a:pt x="799" y="187"/>
                    </a:lnTo>
                    <a:lnTo>
                      <a:pt x="706" y="231"/>
                    </a:lnTo>
                    <a:lnTo>
                      <a:pt x="617" y="281"/>
                    </a:lnTo>
                    <a:lnTo>
                      <a:pt x="531" y="337"/>
                    </a:lnTo>
                    <a:lnTo>
                      <a:pt x="450" y="399"/>
                    </a:lnTo>
                    <a:lnTo>
                      <a:pt x="372" y="467"/>
                    </a:lnTo>
                    <a:lnTo>
                      <a:pt x="671" y="498"/>
                    </a:lnTo>
                    <a:lnTo>
                      <a:pt x="0" y="910"/>
                    </a:lnTo>
                    <a:lnTo>
                      <a:pt x="189" y="148"/>
                    </a:lnTo>
                    <a:lnTo>
                      <a:pt x="311" y="423"/>
                    </a:lnTo>
                    <a:lnTo>
                      <a:pt x="385" y="358"/>
                    </a:lnTo>
                    <a:lnTo>
                      <a:pt x="462" y="297"/>
                    </a:lnTo>
                    <a:lnTo>
                      <a:pt x="542" y="241"/>
                    </a:lnTo>
                    <a:lnTo>
                      <a:pt x="627" y="192"/>
                    </a:lnTo>
                    <a:lnTo>
                      <a:pt x="714" y="146"/>
                    </a:lnTo>
                    <a:lnTo>
                      <a:pt x="804" y="104"/>
                    </a:lnTo>
                    <a:lnTo>
                      <a:pt x="895" y="70"/>
                    </a:lnTo>
                    <a:lnTo>
                      <a:pt x="989" y="41"/>
                    </a:lnTo>
                    <a:lnTo>
                      <a:pt x="1086" y="17"/>
                    </a:lnTo>
                    <a:lnTo>
                      <a:pt x="118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1AC0BED9-520A-BF4D-9806-5222B6F08CF0}"/>
                </a:ext>
              </a:extLst>
            </p:cNvPr>
            <p:cNvGrpSpPr/>
            <p:nvPr/>
          </p:nvGrpSpPr>
          <p:grpSpPr>
            <a:xfrm>
              <a:off x="4151573" y="2997469"/>
              <a:ext cx="3512290" cy="415526"/>
              <a:chOff x="4032250" y="3279775"/>
              <a:chExt cx="2549526" cy="301625"/>
            </a:xfrm>
            <a:solidFill>
              <a:srgbClr val="0070C0">
                <a:lumMod val="40000"/>
                <a:lumOff val="60000"/>
              </a:srgbClr>
            </a:solidFill>
          </p:grpSpPr>
          <p:sp>
            <p:nvSpPr>
              <p:cNvPr id="43" name="Rectangle 122">
                <a:extLst>
                  <a:ext uri="{FF2B5EF4-FFF2-40B4-BE49-F238E27FC236}">
                    <a16:creationId xmlns:a16="http://schemas.microsoft.com/office/drawing/2014/main" id="{5237B38F-5C9D-6840-A12C-6514893838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250" y="3284538"/>
                <a:ext cx="55563" cy="2889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Freeform 123">
                <a:extLst>
                  <a:ext uri="{FF2B5EF4-FFF2-40B4-BE49-F238E27FC236}">
                    <a16:creationId xmlns:a16="http://schemas.microsoft.com/office/drawing/2014/main" id="{6B404B68-240B-F940-88D9-969B2B296C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0200" y="3284538"/>
                <a:ext cx="222250" cy="288925"/>
              </a:xfrm>
              <a:custGeom>
                <a:avLst/>
                <a:gdLst>
                  <a:gd name="T0" fmla="*/ 0 w 140"/>
                  <a:gd name="T1" fmla="*/ 182 h 182"/>
                  <a:gd name="T2" fmla="*/ 0 w 140"/>
                  <a:gd name="T3" fmla="*/ 0 h 182"/>
                  <a:gd name="T4" fmla="*/ 36 w 140"/>
                  <a:gd name="T5" fmla="*/ 0 h 182"/>
                  <a:gd name="T6" fmla="*/ 107 w 140"/>
                  <a:gd name="T7" fmla="*/ 123 h 182"/>
                  <a:gd name="T8" fmla="*/ 107 w 140"/>
                  <a:gd name="T9" fmla="*/ 0 h 182"/>
                  <a:gd name="T10" fmla="*/ 140 w 140"/>
                  <a:gd name="T11" fmla="*/ 0 h 182"/>
                  <a:gd name="T12" fmla="*/ 140 w 140"/>
                  <a:gd name="T13" fmla="*/ 182 h 182"/>
                  <a:gd name="T14" fmla="*/ 105 w 140"/>
                  <a:gd name="T15" fmla="*/ 182 h 182"/>
                  <a:gd name="T16" fmla="*/ 33 w 140"/>
                  <a:gd name="T17" fmla="*/ 64 h 182"/>
                  <a:gd name="T18" fmla="*/ 33 w 140"/>
                  <a:gd name="T19" fmla="*/ 182 h 182"/>
                  <a:gd name="T20" fmla="*/ 0 w 140"/>
                  <a:gd name="T21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0" h="182">
                    <a:moveTo>
                      <a:pt x="0" y="182"/>
                    </a:moveTo>
                    <a:lnTo>
                      <a:pt x="0" y="0"/>
                    </a:lnTo>
                    <a:lnTo>
                      <a:pt x="36" y="0"/>
                    </a:lnTo>
                    <a:lnTo>
                      <a:pt x="107" y="123"/>
                    </a:lnTo>
                    <a:lnTo>
                      <a:pt x="107" y="0"/>
                    </a:lnTo>
                    <a:lnTo>
                      <a:pt x="140" y="0"/>
                    </a:lnTo>
                    <a:lnTo>
                      <a:pt x="140" y="182"/>
                    </a:lnTo>
                    <a:lnTo>
                      <a:pt x="105" y="182"/>
                    </a:lnTo>
                    <a:lnTo>
                      <a:pt x="33" y="64"/>
                    </a:lnTo>
                    <a:lnTo>
                      <a:pt x="33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Freeform 124">
                <a:extLst>
                  <a:ext uri="{FF2B5EF4-FFF2-40B4-BE49-F238E27FC236}">
                    <a16:creationId xmlns:a16="http://schemas.microsoft.com/office/drawing/2014/main" id="{9866148C-753E-B040-93F0-57376C1BA4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3725" y="3284538"/>
                <a:ext cx="219075" cy="288925"/>
              </a:xfrm>
              <a:custGeom>
                <a:avLst/>
                <a:gdLst>
                  <a:gd name="T0" fmla="*/ 52 w 138"/>
                  <a:gd name="T1" fmla="*/ 182 h 182"/>
                  <a:gd name="T2" fmla="*/ 52 w 138"/>
                  <a:gd name="T3" fmla="*/ 32 h 182"/>
                  <a:gd name="T4" fmla="*/ 0 w 138"/>
                  <a:gd name="T5" fmla="*/ 32 h 182"/>
                  <a:gd name="T6" fmla="*/ 0 w 138"/>
                  <a:gd name="T7" fmla="*/ 0 h 182"/>
                  <a:gd name="T8" fmla="*/ 138 w 138"/>
                  <a:gd name="T9" fmla="*/ 0 h 182"/>
                  <a:gd name="T10" fmla="*/ 138 w 138"/>
                  <a:gd name="T11" fmla="*/ 32 h 182"/>
                  <a:gd name="T12" fmla="*/ 88 w 138"/>
                  <a:gd name="T13" fmla="*/ 32 h 182"/>
                  <a:gd name="T14" fmla="*/ 88 w 138"/>
                  <a:gd name="T15" fmla="*/ 182 h 182"/>
                  <a:gd name="T16" fmla="*/ 52 w 138"/>
                  <a:gd name="T17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8" h="182">
                    <a:moveTo>
                      <a:pt x="52" y="182"/>
                    </a:moveTo>
                    <a:lnTo>
                      <a:pt x="52" y="32"/>
                    </a:lnTo>
                    <a:lnTo>
                      <a:pt x="0" y="32"/>
                    </a:lnTo>
                    <a:lnTo>
                      <a:pt x="0" y="0"/>
                    </a:lnTo>
                    <a:lnTo>
                      <a:pt x="138" y="0"/>
                    </a:lnTo>
                    <a:lnTo>
                      <a:pt x="138" y="32"/>
                    </a:lnTo>
                    <a:lnTo>
                      <a:pt x="88" y="32"/>
                    </a:lnTo>
                    <a:lnTo>
                      <a:pt x="88" y="182"/>
                    </a:lnTo>
                    <a:lnTo>
                      <a:pt x="52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Freeform 125">
                <a:extLst>
                  <a:ext uri="{FF2B5EF4-FFF2-40B4-BE49-F238E27FC236}">
                    <a16:creationId xmlns:a16="http://schemas.microsoft.com/office/drawing/2014/main" id="{8299C7F7-4CC4-B745-AF36-A82C2F8FC1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9313" y="3284538"/>
                <a:ext cx="211138" cy="288925"/>
              </a:xfrm>
              <a:custGeom>
                <a:avLst/>
                <a:gdLst>
                  <a:gd name="T0" fmla="*/ 0 w 133"/>
                  <a:gd name="T1" fmla="*/ 182 h 182"/>
                  <a:gd name="T2" fmla="*/ 0 w 133"/>
                  <a:gd name="T3" fmla="*/ 0 h 182"/>
                  <a:gd name="T4" fmla="*/ 131 w 133"/>
                  <a:gd name="T5" fmla="*/ 0 h 182"/>
                  <a:gd name="T6" fmla="*/ 131 w 133"/>
                  <a:gd name="T7" fmla="*/ 32 h 182"/>
                  <a:gd name="T8" fmla="*/ 36 w 133"/>
                  <a:gd name="T9" fmla="*/ 32 h 182"/>
                  <a:gd name="T10" fmla="*/ 36 w 133"/>
                  <a:gd name="T11" fmla="*/ 71 h 182"/>
                  <a:gd name="T12" fmla="*/ 123 w 133"/>
                  <a:gd name="T13" fmla="*/ 71 h 182"/>
                  <a:gd name="T14" fmla="*/ 123 w 133"/>
                  <a:gd name="T15" fmla="*/ 103 h 182"/>
                  <a:gd name="T16" fmla="*/ 36 w 133"/>
                  <a:gd name="T17" fmla="*/ 103 h 182"/>
                  <a:gd name="T18" fmla="*/ 36 w 133"/>
                  <a:gd name="T19" fmla="*/ 153 h 182"/>
                  <a:gd name="T20" fmla="*/ 133 w 133"/>
                  <a:gd name="T21" fmla="*/ 153 h 182"/>
                  <a:gd name="T22" fmla="*/ 133 w 133"/>
                  <a:gd name="T23" fmla="*/ 182 h 182"/>
                  <a:gd name="T24" fmla="*/ 0 w 133"/>
                  <a:gd name="T25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3" h="182">
                    <a:moveTo>
                      <a:pt x="0" y="182"/>
                    </a:moveTo>
                    <a:lnTo>
                      <a:pt x="0" y="0"/>
                    </a:lnTo>
                    <a:lnTo>
                      <a:pt x="131" y="0"/>
                    </a:lnTo>
                    <a:lnTo>
                      <a:pt x="131" y="32"/>
                    </a:lnTo>
                    <a:lnTo>
                      <a:pt x="36" y="32"/>
                    </a:lnTo>
                    <a:lnTo>
                      <a:pt x="36" y="71"/>
                    </a:lnTo>
                    <a:lnTo>
                      <a:pt x="123" y="71"/>
                    </a:lnTo>
                    <a:lnTo>
                      <a:pt x="123" y="103"/>
                    </a:lnTo>
                    <a:lnTo>
                      <a:pt x="36" y="103"/>
                    </a:lnTo>
                    <a:lnTo>
                      <a:pt x="36" y="153"/>
                    </a:lnTo>
                    <a:lnTo>
                      <a:pt x="133" y="153"/>
                    </a:lnTo>
                    <a:lnTo>
                      <a:pt x="133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" name="Freeform 126">
                <a:extLst>
                  <a:ext uri="{FF2B5EF4-FFF2-40B4-BE49-F238E27FC236}">
                    <a16:creationId xmlns:a16="http://schemas.microsoft.com/office/drawing/2014/main" id="{52280D40-AF96-CA4C-8471-DA4EAD7DA6F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19663" y="3284538"/>
                <a:ext cx="250825" cy="288925"/>
              </a:xfrm>
              <a:custGeom>
                <a:avLst/>
                <a:gdLst>
                  <a:gd name="T0" fmla="*/ 0 w 67"/>
                  <a:gd name="T1" fmla="*/ 74 h 74"/>
                  <a:gd name="T2" fmla="*/ 0 w 67"/>
                  <a:gd name="T3" fmla="*/ 0 h 74"/>
                  <a:gd name="T4" fmla="*/ 32 w 67"/>
                  <a:gd name="T5" fmla="*/ 0 h 74"/>
                  <a:gd name="T6" fmla="*/ 49 w 67"/>
                  <a:gd name="T7" fmla="*/ 2 h 74"/>
                  <a:gd name="T8" fmla="*/ 57 w 67"/>
                  <a:gd name="T9" fmla="*/ 9 h 74"/>
                  <a:gd name="T10" fmla="*/ 61 w 67"/>
                  <a:gd name="T11" fmla="*/ 21 h 74"/>
                  <a:gd name="T12" fmla="*/ 56 w 67"/>
                  <a:gd name="T13" fmla="*/ 35 h 74"/>
                  <a:gd name="T14" fmla="*/ 41 w 67"/>
                  <a:gd name="T15" fmla="*/ 42 h 74"/>
                  <a:gd name="T16" fmla="*/ 49 w 67"/>
                  <a:gd name="T17" fmla="*/ 48 h 74"/>
                  <a:gd name="T18" fmla="*/ 58 w 67"/>
                  <a:gd name="T19" fmla="*/ 60 h 74"/>
                  <a:gd name="T20" fmla="*/ 67 w 67"/>
                  <a:gd name="T21" fmla="*/ 74 h 74"/>
                  <a:gd name="T22" fmla="*/ 49 w 67"/>
                  <a:gd name="T23" fmla="*/ 74 h 74"/>
                  <a:gd name="T24" fmla="*/ 38 w 67"/>
                  <a:gd name="T25" fmla="*/ 58 h 74"/>
                  <a:gd name="T26" fmla="*/ 30 w 67"/>
                  <a:gd name="T27" fmla="*/ 47 h 74"/>
                  <a:gd name="T28" fmla="*/ 26 w 67"/>
                  <a:gd name="T29" fmla="*/ 44 h 74"/>
                  <a:gd name="T30" fmla="*/ 18 w 67"/>
                  <a:gd name="T31" fmla="*/ 43 h 74"/>
                  <a:gd name="T32" fmla="*/ 15 w 67"/>
                  <a:gd name="T33" fmla="*/ 43 h 74"/>
                  <a:gd name="T34" fmla="*/ 15 w 67"/>
                  <a:gd name="T35" fmla="*/ 74 h 74"/>
                  <a:gd name="T36" fmla="*/ 0 w 67"/>
                  <a:gd name="T37" fmla="*/ 74 h 74"/>
                  <a:gd name="T38" fmla="*/ 15 w 67"/>
                  <a:gd name="T39" fmla="*/ 32 h 74"/>
                  <a:gd name="T40" fmla="*/ 26 w 67"/>
                  <a:gd name="T41" fmla="*/ 32 h 74"/>
                  <a:gd name="T42" fmla="*/ 40 w 67"/>
                  <a:gd name="T43" fmla="*/ 31 h 74"/>
                  <a:gd name="T44" fmla="*/ 44 w 67"/>
                  <a:gd name="T45" fmla="*/ 28 h 74"/>
                  <a:gd name="T46" fmla="*/ 45 w 67"/>
                  <a:gd name="T47" fmla="*/ 22 h 74"/>
                  <a:gd name="T48" fmla="*/ 43 w 67"/>
                  <a:gd name="T49" fmla="*/ 16 h 74"/>
                  <a:gd name="T50" fmla="*/ 38 w 67"/>
                  <a:gd name="T51" fmla="*/ 13 h 74"/>
                  <a:gd name="T52" fmla="*/ 27 w 67"/>
                  <a:gd name="T53" fmla="*/ 13 h 74"/>
                  <a:gd name="T54" fmla="*/ 15 w 67"/>
                  <a:gd name="T55" fmla="*/ 13 h 74"/>
                  <a:gd name="T56" fmla="*/ 15 w 67"/>
                  <a:gd name="T57" fmla="*/ 32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7" h="74">
                    <a:moveTo>
                      <a:pt x="0" y="7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9" y="0"/>
                      <a:pt x="45" y="1"/>
                      <a:pt x="49" y="2"/>
                    </a:cubicBezTo>
                    <a:cubicBezTo>
                      <a:pt x="52" y="4"/>
                      <a:pt x="55" y="6"/>
                      <a:pt x="57" y="9"/>
                    </a:cubicBezTo>
                    <a:cubicBezTo>
                      <a:pt x="60" y="13"/>
                      <a:pt x="61" y="17"/>
                      <a:pt x="61" y="21"/>
                    </a:cubicBezTo>
                    <a:cubicBezTo>
                      <a:pt x="61" y="27"/>
                      <a:pt x="59" y="31"/>
                      <a:pt x="56" y="35"/>
                    </a:cubicBezTo>
                    <a:cubicBezTo>
                      <a:pt x="53" y="38"/>
                      <a:pt x="48" y="41"/>
                      <a:pt x="41" y="42"/>
                    </a:cubicBezTo>
                    <a:cubicBezTo>
                      <a:pt x="44" y="44"/>
                      <a:pt x="47" y="46"/>
                      <a:pt x="49" y="48"/>
                    </a:cubicBezTo>
                    <a:cubicBezTo>
                      <a:pt x="51" y="50"/>
                      <a:pt x="54" y="54"/>
                      <a:pt x="58" y="60"/>
                    </a:cubicBezTo>
                    <a:cubicBezTo>
                      <a:pt x="67" y="74"/>
                      <a:pt x="67" y="74"/>
                      <a:pt x="67" y="74"/>
                    </a:cubicBezTo>
                    <a:cubicBezTo>
                      <a:pt x="49" y="74"/>
                      <a:pt x="49" y="74"/>
                      <a:pt x="49" y="74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4" y="53"/>
                      <a:pt x="32" y="49"/>
                      <a:pt x="30" y="47"/>
                    </a:cubicBezTo>
                    <a:cubicBezTo>
                      <a:pt x="29" y="46"/>
                      <a:pt x="27" y="45"/>
                      <a:pt x="26" y="44"/>
                    </a:cubicBezTo>
                    <a:cubicBezTo>
                      <a:pt x="24" y="44"/>
                      <a:pt x="22" y="43"/>
                      <a:pt x="18" y="43"/>
                    </a:cubicBezTo>
                    <a:cubicBezTo>
                      <a:pt x="15" y="43"/>
                      <a:pt x="15" y="43"/>
                      <a:pt x="15" y="43"/>
                    </a:cubicBezTo>
                    <a:cubicBezTo>
                      <a:pt x="15" y="74"/>
                      <a:pt x="15" y="74"/>
                      <a:pt x="15" y="74"/>
                    </a:cubicBezTo>
                    <a:lnTo>
                      <a:pt x="0" y="74"/>
                    </a:lnTo>
                    <a:close/>
                    <a:moveTo>
                      <a:pt x="15" y="32"/>
                    </a:moveTo>
                    <a:cubicBezTo>
                      <a:pt x="26" y="32"/>
                      <a:pt x="26" y="32"/>
                      <a:pt x="26" y="32"/>
                    </a:cubicBezTo>
                    <a:cubicBezTo>
                      <a:pt x="33" y="32"/>
                      <a:pt x="38" y="31"/>
                      <a:pt x="40" y="31"/>
                    </a:cubicBezTo>
                    <a:cubicBezTo>
                      <a:pt x="41" y="30"/>
                      <a:pt x="43" y="29"/>
                      <a:pt x="44" y="28"/>
                    </a:cubicBezTo>
                    <a:cubicBezTo>
                      <a:pt x="45" y="26"/>
                      <a:pt x="45" y="24"/>
                      <a:pt x="45" y="22"/>
                    </a:cubicBezTo>
                    <a:cubicBezTo>
                      <a:pt x="45" y="20"/>
                      <a:pt x="45" y="18"/>
                      <a:pt x="43" y="16"/>
                    </a:cubicBezTo>
                    <a:cubicBezTo>
                      <a:pt x="42" y="14"/>
                      <a:pt x="40" y="14"/>
                      <a:pt x="38" y="13"/>
                    </a:cubicBezTo>
                    <a:cubicBezTo>
                      <a:pt x="36" y="13"/>
                      <a:pt x="33" y="13"/>
                      <a:pt x="27" y="13"/>
                    </a:cubicBezTo>
                    <a:cubicBezTo>
                      <a:pt x="15" y="13"/>
                      <a:pt x="15" y="13"/>
                      <a:pt x="15" y="13"/>
                    </a:cubicBezTo>
                    <a:lnTo>
                      <a:pt x="15" y="3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Freeform 127">
                <a:extLst>
                  <a:ext uri="{FF2B5EF4-FFF2-40B4-BE49-F238E27FC236}">
                    <a16:creationId xmlns:a16="http://schemas.microsoft.com/office/drawing/2014/main" id="{B6DEFF07-00F3-A545-A575-B69A767479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00650" y="3284538"/>
                <a:ext cx="222250" cy="288925"/>
              </a:xfrm>
              <a:custGeom>
                <a:avLst/>
                <a:gdLst>
                  <a:gd name="T0" fmla="*/ 0 w 140"/>
                  <a:gd name="T1" fmla="*/ 182 h 182"/>
                  <a:gd name="T2" fmla="*/ 0 w 140"/>
                  <a:gd name="T3" fmla="*/ 0 h 182"/>
                  <a:gd name="T4" fmla="*/ 34 w 140"/>
                  <a:gd name="T5" fmla="*/ 0 h 182"/>
                  <a:gd name="T6" fmla="*/ 107 w 140"/>
                  <a:gd name="T7" fmla="*/ 123 h 182"/>
                  <a:gd name="T8" fmla="*/ 107 w 140"/>
                  <a:gd name="T9" fmla="*/ 0 h 182"/>
                  <a:gd name="T10" fmla="*/ 140 w 140"/>
                  <a:gd name="T11" fmla="*/ 0 h 182"/>
                  <a:gd name="T12" fmla="*/ 140 w 140"/>
                  <a:gd name="T13" fmla="*/ 182 h 182"/>
                  <a:gd name="T14" fmla="*/ 105 w 140"/>
                  <a:gd name="T15" fmla="*/ 182 h 182"/>
                  <a:gd name="T16" fmla="*/ 34 w 140"/>
                  <a:gd name="T17" fmla="*/ 64 h 182"/>
                  <a:gd name="T18" fmla="*/ 34 w 140"/>
                  <a:gd name="T19" fmla="*/ 182 h 182"/>
                  <a:gd name="T20" fmla="*/ 0 w 140"/>
                  <a:gd name="T21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0" h="182">
                    <a:moveTo>
                      <a:pt x="0" y="182"/>
                    </a:moveTo>
                    <a:lnTo>
                      <a:pt x="0" y="0"/>
                    </a:lnTo>
                    <a:lnTo>
                      <a:pt x="34" y="0"/>
                    </a:lnTo>
                    <a:lnTo>
                      <a:pt x="107" y="123"/>
                    </a:lnTo>
                    <a:lnTo>
                      <a:pt x="107" y="0"/>
                    </a:lnTo>
                    <a:lnTo>
                      <a:pt x="140" y="0"/>
                    </a:lnTo>
                    <a:lnTo>
                      <a:pt x="140" y="182"/>
                    </a:lnTo>
                    <a:lnTo>
                      <a:pt x="105" y="182"/>
                    </a:lnTo>
                    <a:lnTo>
                      <a:pt x="34" y="64"/>
                    </a:lnTo>
                    <a:lnTo>
                      <a:pt x="34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Freeform 128">
                <a:extLst>
                  <a:ext uri="{FF2B5EF4-FFF2-40B4-BE49-F238E27FC236}">
                    <a16:creationId xmlns:a16="http://schemas.microsoft.com/office/drawing/2014/main" id="{C809D075-221D-6946-8B60-B745B3A293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0050" y="3284538"/>
                <a:ext cx="214313" cy="288925"/>
              </a:xfrm>
              <a:custGeom>
                <a:avLst/>
                <a:gdLst>
                  <a:gd name="T0" fmla="*/ 0 w 135"/>
                  <a:gd name="T1" fmla="*/ 182 h 182"/>
                  <a:gd name="T2" fmla="*/ 0 w 135"/>
                  <a:gd name="T3" fmla="*/ 0 h 182"/>
                  <a:gd name="T4" fmla="*/ 130 w 135"/>
                  <a:gd name="T5" fmla="*/ 0 h 182"/>
                  <a:gd name="T6" fmla="*/ 130 w 135"/>
                  <a:gd name="T7" fmla="*/ 32 h 182"/>
                  <a:gd name="T8" fmla="*/ 35 w 135"/>
                  <a:gd name="T9" fmla="*/ 32 h 182"/>
                  <a:gd name="T10" fmla="*/ 35 w 135"/>
                  <a:gd name="T11" fmla="*/ 71 h 182"/>
                  <a:gd name="T12" fmla="*/ 125 w 135"/>
                  <a:gd name="T13" fmla="*/ 71 h 182"/>
                  <a:gd name="T14" fmla="*/ 125 w 135"/>
                  <a:gd name="T15" fmla="*/ 103 h 182"/>
                  <a:gd name="T16" fmla="*/ 35 w 135"/>
                  <a:gd name="T17" fmla="*/ 103 h 182"/>
                  <a:gd name="T18" fmla="*/ 35 w 135"/>
                  <a:gd name="T19" fmla="*/ 153 h 182"/>
                  <a:gd name="T20" fmla="*/ 135 w 135"/>
                  <a:gd name="T21" fmla="*/ 153 h 182"/>
                  <a:gd name="T22" fmla="*/ 135 w 135"/>
                  <a:gd name="T23" fmla="*/ 182 h 182"/>
                  <a:gd name="T24" fmla="*/ 0 w 135"/>
                  <a:gd name="T25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5" h="182">
                    <a:moveTo>
                      <a:pt x="0" y="182"/>
                    </a:moveTo>
                    <a:lnTo>
                      <a:pt x="0" y="0"/>
                    </a:lnTo>
                    <a:lnTo>
                      <a:pt x="130" y="0"/>
                    </a:lnTo>
                    <a:lnTo>
                      <a:pt x="130" y="32"/>
                    </a:lnTo>
                    <a:lnTo>
                      <a:pt x="35" y="32"/>
                    </a:lnTo>
                    <a:lnTo>
                      <a:pt x="35" y="71"/>
                    </a:lnTo>
                    <a:lnTo>
                      <a:pt x="125" y="71"/>
                    </a:lnTo>
                    <a:lnTo>
                      <a:pt x="125" y="103"/>
                    </a:lnTo>
                    <a:lnTo>
                      <a:pt x="35" y="103"/>
                    </a:lnTo>
                    <a:lnTo>
                      <a:pt x="35" y="153"/>
                    </a:lnTo>
                    <a:lnTo>
                      <a:pt x="135" y="153"/>
                    </a:lnTo>
                    <a:lnTo>
                      <a:pt x="135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Freeform 129">
                <a:extLst>
                  <a:ext uri="{FF2B5EF4-FFF2-40B4-BE49-F238E27FC236}">
                    <a16:creationId xmlns:a16="http://schemas.microsoft.com/office/drawing/2014/main" id="{55E04D90-0FEA-4247-8876-ABE01D9537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9763" y="3284538"/>
                <a:ext cx="222250" cy="288925"/>
              </a:xfrm>
              <a:custGeom>
                <a:avLst/>
                <a:gdLst>
                  <a:gd name="T0" fmla="*/ 52 w 140"/>
                  <a:gd name="T1" fmla="*/ 182 h 182"/>
                  <a:gd name="T2" fmla="*/ 52 w 140"/>
                  <a:gd name="T3" fmla="*/ 32 h 182"/>
                  <a:gd name="T4" fmla="*/ 0 w 140"/>
                  <a:gd name="T5" fmla="*/ 32 h 182"/>
                  <a:gd name="T6" fmla="*/ 0 w 140"/>
                  <a:gd name="T7" fmla="*/ 0 h 182"/>
                  <a:gd name="T8" fmla="*/ 140 w 140"/>
                  <a:gd name="T9" fmla="*/ 0 h 182"/>
                  <a:gd name="T10" fmla="*/ 140 w 140"/>
                  <a:gd name="T11" fmla="*/ 32 h 182"/>
                  <a:gd name="T12" fmla="*/ 88 w 140"/>
                  <a:gd name="T13" fmla="*/ 32 h 182"/>
                  <a:gd name="T14" fmla="*/ 88 w 140"/>
                  <a:gd name="T15" fmla="*/ 182 h 182"/>
                  <a:gd name="T16" fmla="*/ 52 w 140"/>
                  <a:gd name="T17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0" h="182">
                    <a:moveTo>
                      <a:pt x="52" y="182"/>
                    </a:moveTo>
                    <a:lnTo>
                      <a:pt x="52" y="32"/>
                    </a:lnTo>
                    <a:lnTo>
                      <a:pt x="0" y="32"/>
                    </a:lnTo>
                    <a:lnTo>
                      <a:pt x="0" y="0"/>
                    </a:lnTo>
                    <a:lnTo>
                      <a:pt x="140" y="0"/>
                    </a:lnTo>
                    <a:lnTo>
                      <a:pt x="140" y="32"/>
                    </a:lnTo>
                    <a:lnTo>
                      <a:pt x="88" y="32"/>
                    </a:lnTo>
                    <a:lnTo>
                      <a:pt x="88" y="182"/>
                    </a:lnTo>
                    <a:lnTo>
                      <a:pt x="52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Freeform 130">
                <a:extLst>
                  <a:ext uri="{FF2B5EF4-FFF2-40B4-BE49-F238E27FC236}">
                    <a16:creationId xmlns:a16="http://schemas.microsoft.com/office/drawing/2014/main" id="{CD7F1CF0-DD12-8246-A472-22C33EDC39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73775" y="3279775"/>
                <a:ext cx="271463" cy="301625"/>
              </a:xfrm>
              <a:custGeom>
                <a:avLst/>
                <a:gdLst>
                  <a:gd name="T0" fmla="*/ 0 w 72"/>
                  <a:gd name="T1" fmla="*/ 39 h 77"/>
                  <a:gd name="T2" fmla="*/ 4 w 72"/>
                  <a:gd name="T3" fmla="*/ 20 h 77"/>
                  <a:gd name="T4" fmla="*/ 11 w 72"/>
                  <a:gd name="T5" fmla="*/ 10 h 77"/>
                  <a:gd name="T6" fmla="*/ 20 w 72"/>
                  <a:gd name="T7" fmla="*/ 3 h 77"/>
                  <a:gd name="T8" fmla="*/ 36 w 72"/>
                  <a:gd name="T9" fmla="*/ 0 h 77"/>
                  <a:gd name="T10" fmla="*/ 62 w 72"/>
                  <a:gd name="T11" fmla="*/ 10 h 77"/>
                  <a:gd name="T12" fmla="*/ 72 w 72"/>
                  <a:gd name="T13" fmla="*/ 38 h 77"/>
                  <a:gd name="T14" fmla="*/ 62 w 72"/>
                  <a:gd name="T15" fmla="*/ 67 h 77"/>
                  <a:gd name="T16" fmla="*/ 36 w 72"/>
                  <a:gd name="T17" fmla="*/ 77 h 77"/>
                  <a:gd name="T18" fmla="*/ 10 w 72"/>
                  <a:gd name="T19" fmla="*/ 67 h 77"/>
                  <a:gd name="T20" fmla="*/ 0 w 72"/>
                  <a:gd name="T21" fmla="*/ 39 h 77"/>
                  <a:gd name="T22" fmla="*/ 16 w 72"/>
                  <a:gd name="T23" fmla="*/ 38 h 77"/>
                  <a:gd name="T24" fmla="*/ 21 w 72"/>
                  <a:gd name="T25" fmla="*/ 57 h 77"/>
                  <a:gd name="T26" fmla="*/ 36 w 72"/>
                  <a:gd name="T27" fmla="*/ 64 h 77"/>
                  <a:gd name="T28" fmla="*/ 51 w 72"/>
                  <a:gd name="T29" fmla="*/ 57 h 77"/>
                  <a:gd name="T30" fmla="*/ 57 w 72"/>
                  <a:gd name="T31" fmla="*/ 38 h 77"/>
                  <a:gd name="T32" fmla="*/ 51 w 72"/>
                  <a:gd name="T33" fmla="*/ 19 h 77"/>
                  <a:gd name="T34" fmla="*/ 36 w 72"/>
                  <a:gd name="T35" fmla="*/ 13 h 77"/>
                  <a:gd name="T36" fmla="*/ 21 w 72"/>
                  <a:gd name="T37" fmla="*/ 19 h 77"/>
                  <a:gd name="T38" fmla="*/ 16 w 72"/>
                  <a:gd name="T39" fmla="*/ 3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77">
                    <a:moveTo>
                      <a:pt x="0" y="39"/>
                    </a:moveTo>
                    <a:cubicBezTo>
                      <a:pt x="0" y="31"/>
                      <a:pt x="1" y="25"/>
                      <a:pt x="4" y="20"/>
                    </a:cubicBezTo>
                    <a:cubicBezTo>
                      <a:pt x="5" y="16"/>
                      <a:pt x="8" y="13"/>
                      <a:pt x="11" y="10"/>
                    </a:cubicBezTo>
                    <a:cubicBezTo>
                      <a:pt x="13" y="7"/>
                      <a:pt x="17" y="4"/>
                      <a:pt x="20" y="3"/>
                    </a:cubicBezTo>
                    <a:cubicBezTo>
                      <a:pt x="25" y="1"/>
                      <a:pt x="30" y="0"/>
                      <a:pt x="36" y="0"/>
                    </a:cubicBezTo>
                    <a:cubicBezTo>
                      <a:pt x="47" y="0"/>
                      <a:pt x="56" y="3"/>
                      <a:pt x="62" y="10"/>
                    </a:cubicBezTo>
                    <a:cubicBezTo>
                      <a:pt x="69" y="17"/>
                      <a:pt x="72" y="26"/>
                      <a:pt x="72" y="38"/>
                    </a:cubicBezTo>
                    <a:cubicBezTo>
                      <a:pt x="72" y="50"/>
                      <a:pt x="69" y="60"/>
                      <a:pt x="62" y="67"/>
                    </a:cubicBezTo>
                    <a:cubicBezTo>
                      <a:pt x="56" y="73"/>
                      <a:pt x="47" y="77"/>
                      <a:pt x="36" y="77"/>
                    </a:cubicBezTo>
                    <a:cubicBezTo>
                      <a:pt x="25" y="77"/>
                      <a:pt x="17" y="73"/>
                      <a:pt x="10" y="67"/>
                    </a:cubicBezTo>
                    <a:cubicBezTo>
                      <a:pt x="4" y="60"/>
                      <a:pt x="0" y="51"/>
                      <a:pt x="0" y="39"/>
                    </a:cubicBezTo>
                    <a:close/>
                    <a:moveTo>
                      <a:pt x="16" y="38"/>
                    </a:moveTo>
                    <a:cubicBezTo>
                      <a:pt x="16" y="47"/>
                      <a:pt x="18" y="53"/>
                      <a:pt x="21" y="57"/>
                    </a:cubicBezTo>
                    <a:cubicBezTo>
                      <a:pt x="25" y="62"/>
                      <a:pt x="30" y="64"/>
                      <a:pt x="36" y="64"/>
                    </a:cubicBezTo>
                    <a:cubicBezTo>
                      <a:pt x="42" y="64"/>
                      <a:pt x="47" y="62"/>
                      <a:pt x="51" y="57"/>
                    </a:cubicBezTo>
                    <a:cubicBezTo>
                      <a:pt x="55" y="53"/>
                      <a:pt x="57" y="47"/>
                      <a:pt x="57" y="38"/>
                    </a:cubicBezTo>
                    <a:cubicBezTo>
                      <a:pt x="57" y="30"/>
                      <a:pt x="55" y="23"/>
                      <a:pt x="51" y="19"/>
                    </a:cubicBezTo>
                    <a:cubicBezTo>
                      <a:pt x="47" y="15"/>
                      <a:pt x="42" y="13"/>
                      <a:pt x="36" y="13"/>
                    </a:cubicBezTo>
                    <a:cubicBezTo>
                      <a:pt x="30" y="13"/>
                      <a:pt x="25" y="15"/>
                      <a:pt x="21" y="19"/>
                    </a:cubicBezTo>
                    <a:cubicBezTo>
                      <a:pt x="18" y="23"/>
                      <a:pt x="16" y="30"/>
                      <a:pt x="16" y="3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Freeform 131">
                <a:extLst>
                  <a:ext uri="{FF2B5EF4-FFF2-40B4-BE49-F238E27FC236}">
                    <a16:creationId xmlns:a16="http://schemas.microsoft.com/office/drawing/2014/main" id="{9A58CF7D-2DA6-D84A-A93D-14B50B070F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9688" y="3284538"/>
                <a:ext cx="192088" cy="288925"/>
              </a:xfrm>
              <a:custGeom>
                <a:avLst/>
                <a:gdLst>
                  <a:gd name="T0" fmla="*/ 0 w 121"/>
                  <a:gd name="T1" fmla="*/ 182 h 182"/>
                  <a:gd name="T2" fmla="*/ 0 w 121"/>
                  <a:gd name="T3" fmla="*/ 0 h 182"/>
                  <a:gd name="T4" fmla="*/ 121 w 121"/>
                  <a:gd name="T5" fmla="*/ 0 h 182"/>
                  <a:gd name="T6" fmla="*/ 121 w 121"/>
                  <a:gd name="T7" fmla="*/ 32 h 182"/>
                  <a:gd name="T8" fmla="*/ 36 w 121"/>
                  <a:gd name="T9" fmla="*/ 32 h 182"/>
                  <a:gd name="T10" fmla="*/ 36 w 121"/>
                  <a:gd name="T11" fmla="*/ 74 h 182"/>
                  <a:gd name="T12" fmla="*/ 109 w 121"/>
                  <a:gd name="T13" fmla="*/ 74 h 182"/>
                  <a:gd name="T14" fmla="*/ 109 w 121"/>
                  <a:gd name="T15" fmla="*/ 106 h 182"/>
                  <a:gd name="T16" fmla="*/ 36 w 121"/>
                  <a:gd name="T17" fmla="*/ 106 h 182"/>
                  <a:gd name="T18" fmla="*/ 36 w 121"/>
                  <a:gd name="T19" fmla="*/ 182 h 182"/>
                  <a:gd name="T20" fmla="*/ 0 w 121"/>
                  <a:gd name="T21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1" h="182">
                    <a:moveTo>
                      <a:pt x="0" y="182"/>
                    </a:moveTo>
                    <a:lnTo>
                      <a:pt x="0" y="0"/>
                    </a:lnTo>
                    <a:lnTo>
                      <a:pt x="121" y="0"/>
                    </a:lnTo>
                    <a:lnTo>
                      <a:pt x="121" y="32"/>
                    </a:lnTo>
                    <a:lnTo>
                      <a:pt x="36" y="32"/>
                    </a:lnTo>
                    <a:lnTo>
                      <a:pt x="36" y="74"/>
                    </a:lnTo>
                    <a:lnTo>
                      <a:pt x="109" y="74"/>
                    </a:lnTo>
                    <a:lnTo>
                      <a:pt x="109" y="106"/>
                    </a:lnTo>
                    <a:lnTo>
                      <a:pt x="36" y="106"/>
                    </a:lnTo>
                    <a:lnTo>
                      <a:pt x="36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ABCF7B2-A5AC-0646-B689-D2AE26660DDD}"/>
                </a:ext>
              </a:extLst>
            </p:cNvPr>
            <p:cNvGrpSpPr/>
            <p:nvPr/>
          </p:nvGrpSpPr>
          <p:grpSpPr>
            <a:xfrm>
              <a:off x="4654545" y="3573308"/>
              <a:ext cx="2887830" cy="603617"/>
              <a:chOff x="6713538" y="3279775"/>
              <a:chExt cx="1443037" cy="301625"/>
            </a:xfrm>
            <a:solidFill>
              <a:srgbClr val="0070C0"/>
            </a:solidFill>
          </p:grpSpPr>
          <p:sp>
            <p:nvSpPr>
              <p:cNvPr id="37" name="Freeform 132">
                <a:extLst>
                  <a:ext uri="{FF2B5EF4-FFF2-40B4-BE49-F238E27FC236}">
                    <a16:creationId xmlns:a16="http://schemas.microsoft.com/office/drawing/2014/main" id="{D33271A8-32E9-4547-9D99-C7F26BBEF5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13538" y="3284538"/>
                <a:ext cx="220663" cy="288925"/>
              </a:xfrm>
              <a:custGeom>
                <a:avLst/>
                <a:gdLst>
                  <a:gd name="T0" fmla="*/ 52 w 139"/>
                  <a:gd name="T1" fmla="*/ 182 h 182"/>
                  <a:gd name="T2" fmla="*/ 52 w 139"/>
                  <a:gd name="T3" fmla="*/ 32 h 182"/>
                  <a:gd name="T4" fmla="*/ 0 w 139"/>
                  <a:gd name="T5" fmla="*/ 32 h 182"/>
                  <a:gd name="T6" fmla="*/ 0 w 139"/>
                  <a:gd name="T7" fmla="*/ 0 h 182"/>
                  <a:gd name="T8" fmla="*/ 139 w 139"/>
                  <a:gd name="T9" fmla="*/ 0 h 182"/>
                  <a:gd name="T10" fmla="*/ 139 w 139"/>
                  <a:gd name="T11" fmla="*/ 32 h 182"/>
                  <a:gd name="T12" fmla="*/ 87 w 139"/>
                  <a:gd name="T13" fmla="*/ 32 h 182"/>
                  <a:gd name="T14" fmla="*/ 87 w 139"/>
                  <a:gd name="T15" fmla="*/ 182 h 182"/>
                  <a:gd name="T16" fmla="*/ 52 w 139"/>
                  <a:gd name="T17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9" h="182">
                    <a:moveTo>
                      <a:pt x="52" y="182"/>
                    </a:moveTo>
                    <a:lnTo>
                      <a:pt x="52" y="32"/>
                    </a:lnTo>
                    <a:lnTo>
                      <a:pt x="0" y="32"/>
                    </a:lnTo>
                    <a:lnTo>
                      <a:pt x="0" y="0"/>
                    </a:lnTo>
                    <a:lnTo>
                      <a:pt x="139" y="0"/>
                    </a:lnTo>
                    <a:lnTo>
                      <a:pt x="139" y="32"/>
                    </a:lnTo>
                    <a:lnTo>
                      <a:pt x="87" y="32"/>
                    </a:lnTo>
                    <a:lnTo>
                      <a:pt x="87" y="182"/>
                    </a:lnTo>
                    <a:lnTo>
                      <a:pt x="52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Freeform 133">
                <a:extLst>
                  <a:ext uri="{FF2B5EF4-FFF2-40B4-BE49-F238E27FC236}">
                    <a16:creationId xmlns:a16="http://schemas.microsoft.com/office/drawing/2014/main" id="{D9A4D57C-ED68-EB4D-A1C9-EA7A8B7229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72300" y="3284538"/>
                <a:ext cx="222250" cy="288925"/>
              </a:xfrm>
              <a:custGeom>
                <a:avLst/>
                <a:gdLst>
                  <a:gd name="T0" fmla="*/ 0 w 140"/>
                  <a:gd name="T1" fmla="*/ 182 h 182"/>
                  <a:gd name="T2" fmla="*/ 0 w 140"/>
                  <a:gd name="T3" fmla="*/ 0 h 182"/>
                  <a:gd name="T4" fmla="*/ 36 w 140"/>
                  <a:gd name="T5" fmla="*/ 0 h 182"/>
                  <a:gd name="T6" fmla="*/ 36 w 140"/>
                  <a:gd name="T7" fmla="*/ 71 h 182"/>
                  <a:gd name="T8" fmla="*/ 104 w 140"/>
                  <a:gd name="T9" fmla="*/ 71 h 182"/>
                  <a:gd name="T10" fmla="*/ 104 w 140"/>
                  <a:gd name="T11" fmla="*/ 0 h 182"/>
                  <a:gd name="T12" fmla="*/ 140 w 140"/>
                  <a:gd name="T13" fmla="*/ 0 h 182"/>
                  <a:gd name="T14" fmla="*/ 140 w 140"/>
                  <a:gd name="T15" fmla="*/ 182 h 182"/>
                  <a:gd name="T16" fmla="*/ 104 w 140"/>
                  <a:gd name="T17" fmla="*/ 182 h 182"/>
                  <a:gd name="T18" fmla="*/ 104 w 140"/>
                  <a:gd name="T19" fmla="*/ 103 h 182"/>
                  <a:gd name="T20" fmla="*/ 36 w 140"/>
                  <a:gd name="T21" fmla="*/ 103 h 182"/>
                  <a:gd name="T22" fmla="*/ 36 w 140"/>
                  <a:gd name="T23" fmla="*/ 182 h 182"/>
                  <a:gd name="T24" fmla="*/ 0 w 140"/>
                  <a:gd name="T25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0" h="182">
                    <a:moveTo>
                      <a:pt x="0" y="182"/>
                    </a:moveTo>
                    <a:lnTo>
                      <a:pt x="0" y="0"/>
                    </a:lnTo>
                    <a:lnTo>
                      <a:pt x="36" y="0"/>
                    </a:lnTo>
                    <a:lnTo>
                      <a:pt x="36" y="71"/>
                    </a:lnTo>
                    <a:lnTo>
                      <a:pt x="104" y="71"/>
                    </a:lnTo>
                    <a:lnTo>
                      <a:pt x="104" y="0"/>
                    </a:lnTo>
                    <a:lnTo>
                      <a:pt x="140" y="0"/>
                    </a:lnTo>
                    <a:lnTo>
                      <a:pt x="140" y="182"/>
                    </a:lnTo>
                    <a:lnTo>
                      <a:pt x="104" y="182"/>
                    </a:lnTo>
                    <a:lnTo>
                      <a:pt x="104" y="103"/>
                    </a:lnTo>
                    <a:lnTo>
                      <a:pt x="36" y="103"/>
                    </a:lnTo>
                    <a:lnTo>
                      <a:pt x="36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Rectangle 134">
                <a:extLst>
                  <a:ext uri="{FF2B5EF4-FFF2-40B4-BE49-F238E27FC236}">
                    <a16:creationId xmlns:a16="http://schemas.microsoft.com/office/drawing/2014/main" id="{7F5FC1B7-A4C5-7B4D-9AB9-D65CCCADF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50113" y="3284538"/>
                <a:ext cx="57150" cy="2889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Freeform 135">
                <a:extLst>
                  <a:ext uri="{FF2B5EF4-FFF2-40B4-BE49-F238E27FC236}">
                    <a16:creationId xmlns:a16="http://schemas.microsoft.com/office/drawing/2014/main" id="{3CAA9B8A-5392-BB47-8E0E-FD9290AEAD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59650" y="3284538"/>
                <a:ext cx="222250" cy="288925"/>
              </a:xfrm>
              <a:custGeom>
                <a:avLst/>
                <a:gdLst>
                  <a:gd name="T0" fmla="*/ 0 w 140"/>
                  <a:gd name="T1" fmla="*/ 182 h 182"/>
                  <a:gd name="T2" fmla="*/ 0 w 140"/>
                  <a:gd name="T3" fmla="*/ 0 h 182"/>
                  <a:gd name="T4" fmla="*/ 36 w 140"/>
                  <a:gd name="T5" fmla="*/ 0 h 182"/>
                  <a:gd name="T6" fmla="*/ 107 w 140"/>
                  <a:gd name="T7" fmla="*/ 123 h 182"/>
                  <a:gd name="T8" fmla="*/ 107 w 140"/>
                  <a:gd name="T9" fmla="*/ 0 h 182"/>
                  <a:gd name="T10" fmla="*/ 140 w 140"/>
                  <a:gd name="T11" fmla="*/ 0 h 182"/>
                  <a:gd name="T12" fmla="*/ 140 w 140"/>
                  <a:gd name="T13" fmla="*/ 182 h 182"/>
                  <a:gd name="T14" fmla="*/ 104 w 140"/>
                  <a:gd name="T15" fmla="*/ 182 h 182"/>
                  <a:gd name="T16" fmla="*/ 33 w 140"/>
                  <a:gd name="T17" fmla="*/ 64 h 182"/>
                  <a:gd name="T18" fmla="*/ 33 w 140"/>
                  <a:gd name="T19" fmla="*/ 182 h 182"/>
                  <a:gd name="T20" fmla="*/ 0 w 140"/>
                  <a:gd name="T21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0" h="182">
                    <a:moveTo>
                      <a:pt x="0" y="182"/>
                    </a:moveTo>
                    <a:lnTo>
                      <a:pt x="0" y="0"/>
                    </a:lnTo>
                    <a:lnTo>
                      <a:pt x="36" y="0"/>
                    </a:lnTo>
                    <a:lnTo>
                      <a:pt x="107" y="123"/>
                    </a:lnTo>
                    <a:lnTo>
                      <a:pt x="107" y="0"/>
                    </a:lnTo>
                    <a:lnTo>
                      <a:pt x="140" y="0"/>
                    </a:lnTo>
                    <a:lnTo>
                      <a:pt x="140" y="182"/>
                    </a:lnTo>
                    <a:lnTo>
                      <a:pt x="104" y="182"/>
                    </a:lnTo>
                    <a:lnTo>
                      <a:pt x="33" y="64"/>
                    </a:lnTo>
                    <a:lnTo>
                      <a:pt x="33" y="182"/>
                    </a:lnTo>
                    <a:lnTo>
                      <a:pt x="0" y="1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Freeform 136">
                <a:extLst>
                  <a:ext uri="{FF2B5EF4-FFF2-40B4-BE49-F238E27FC236}">
                    <a16:creationId xmlns:a16="http://schemas.microsoft.com/office/drawing/2014/main" id="{5A1BCB9D-22B2-3148-BBB8-BBB9895FAB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31113" y="3279775"/>
                <a:ext cx="263525" cy="301625"/>
              </a:xfrm>
              <a:custGeom>
                <a:avLst/>
                <a:gdLst>
                  <a:gd name="T0" fmla="*/ 37 w 70"/>
                  <a:gd name="T1" fmla="*/ 48 h 77"/>
                  <a:gd name="T2" fmla="*/ 37 w 70"/>
                  <a:gd name="T3" fmla="*/ 36 h 77"/>
                  <a:gd name="T4" fmla="*/ 70 w 70"/>
                  <a:gd name="T5" fmla="*/ 36 h 77"/>
                  <a:gd name="T6" fmla="*/ 70 w 70"/>
                  <a:gd name="T7" fmla="*/ 65 h 77"/>
                  <a:gd name="T8" fmla="*/ 56 w 70"/>
                  <a:gd name="T9" fmla="*/ 73 h 77"/>
                  <a:gd name="T10" fmla="*/ 38 w 70"/>
                  <a:gd name="T11" fmla="*/ 77 h 77"/>
                  <a:gd name="T12" fmla="*/ 18 w 70"/>
                  <a:gd name="T13" fmla="*/ 72 h 77"/>
                  <a:gd name="T14" fmla="*/ 5 w 70"/>
                  <a:gd name="T15" fmla="*/ 58 h 77"/>
                  <a:gd name="T16" fmla="*/ 0 w 70"/>
                  <a:gd name="T17" fmla="*/ 38 h 77"/>
                  <a:gd name="T18" fmla="*/ 5 w 70"/>
                  <a:gd name="T19" fmla="*/ 18 h 77"/>
                  <a:gd name="T20" fmla="*/ 19 w 70"/>
                  <a:gd name="T21" fmla="*/ 4 h 77"/>
                  <a:gd name="T22" fmla="*/ 37 w 70"/>
                  <a:gd name="T23" fmla="*/ 0 h 77"/>
                  <a:gd name="T24" fmla="*/ 59 w 70"/>
                  <a:gd name="T25" fmla="*/ 6 h 77"/>
                  <a:gd name="T26" fmla="*/ 69 w 70"/>
                  <a:gd name="T27" fmla="*/ 22 h 77"/>
                  <a:gd name="T28" fmla="*/ 54 w 70"/>
                  <a:gd name="T29" fmla="*/ 25 h 77"/>
                  <a:gd name="T30" fmla="*/ 48 w 70"/>
                  <a:gd name="T31" fmla="*/ 16 h 77"/>
                  <a:gd name="T32" fmla="*/ 37 w 70"/>
                  <a:gd name="T33" fmla="*/ 13 h 77"/>
                  <a:gd name="T34" fmla="*/ 22 w 70"/>
                  <a:gd name="T35" fmla="*/ 19 h 77"/>
                  <a:gd name="T36" fmla="*/ 16 w 70"/>
                  <a:gd name="T37" fmla="*/ 38 h 77"/>
                  <a:gd name="T38" fmla="*/ 22 w 70"/>
                  <a:gd name="T39" fmla="*/ 57 h 77"/>
                  <a:gd name="T40" fmla="*/ 37 w 70"/>
                  <a:gd name="T41" fmla="*/ 64 h 77"/>
                  <a:gd name="T42" fmla="*/ 46 w 70"/>
                  <a:gd name="T43" fmla="*/ 62 h 77"/>
                  <a:gd name="T44" fmla="*/ 54 w 70"/>
                  <a:gd name="T45" fmla="*/ 58 h 77"/>
                  <a:gd name="T46" fmla="*/ 54 w 70"/>
                  <a:gd name="T47" fmla="*/ 48 h 77"/>
                  <a:gd name="T48" fmla="*/ 37 w 70"/>
                  <a:gd name="T49" fmla="*/ 4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0" h="77">
                    <a:moveTo>
                      <a:pt x="37" y="48"/>
                    </a:moveTo>
                    <a:cubicBezTo>
                      <a:pt x="37" y="36"/>
                      <a:pt x="37" y="36"/>
                      <a:pt x="37" y="36"/>
                    </a:cubicBezTo>
                    <a:cubicBezTo>
                      <a:pt x="70" y="36"/>
                      <a:pt x="70" y="36"/>
                      <a:pt x="70" y="36"/>
                    </a:cubicBezTo>
                    <a:cubicBezTo>
                      <a:pt x="70" y="65"/>
                      <a:pt x="70" y="65"/>
                      <a:pt x="70" y="65"/>
                    </a:cubicBezTo>
                    <a:cubicBezTo>
                      <a:pt x="66" y="68"/>
                      <a:pt x="62" y="71"/>
                      <a:pt x="56" y="73"/>
                    </a:cubicBezTo>
                    <a:cubicBezTo>
                      <a:pt x="50" y="75"/>
                      <a:pt x="44" y="77"/>
                      <a:pt x="38" y="77"/>
                    </a:cubicBezTo>
                    <a:cubicBezTo>
                      <a:pt x="30" y="77"/>
                      <a:pt x="23" y="75"/>
                      <a:pt x="18" y="72"/>
                    </a:cubicBezTo>
                    <a:cubicBezTo>
                      <a:pt x="12" y="69"/>
                      <a:pt x="8" y="64"/>
                      <a:pt x="5" y="58"/>
                    </a:cubicBezTo>
                    <a:cubicBezTo>
                      <a:pt x="2" y="52"/>
                      <a:pt x="0" y="45"/>
                      <a:pt x="0" y="38"/>
                    </a:cubicBezTo>
                    <a:cubicBezTo>
                      <a:pt x="0" y="30"/>
                      <a:pt x="2" y="24"/>
                      <a:pt x="5" y="18"/>
                    </a:cubicBezTo>
                    <a:cubicBezTo>
                      <a:pt x="8" y="12"/>
                      <a:pt x="13" y="7"/>
                      <a:pt x="19" y="4"/>
                    </a:cubicBezTo>
                    <a:cubicBezTo>
                      <a:pt x="24" y="1"/>
                      <a:pt x="30" y="0"/>
                      <a:pt x="37" y="0"/>
                    </a:cubicBezTo>
                    <a:cubicBezTo>
                      <a:pt x="46" y="0"/>
                      <a:pt x="53" y="2"/>
                      <a:pt x="59" y="6"/>
                    </a:cubicBezTo>
                    <a:cubicBezTo>
                      <a:pt x="64" y="10"/>
                      <a:pt x="67" y="15"/>
                      <a:pt x="69" y="22"/>
                    </a:cubicBezTo>
                    <a:cubicBezTo>
                      <a:pt x="54" y="25"/>
                      <a:pt x="54" y="25"/>
                      <a:pt x="54" y="25"/>
                    </a:cubicBezTo>
                    <a:cubicBezTo>
                      <a:pt x="53" y="21"/>
                      <a:pt x="51" y="18"/>
                      <a:pt x="48" y="16"/>
                    </a:cubicBezTo>
                    <a:cubicBezTo>
                      <a:pt x="45" y="14"/>
                      <a:pt x="41" y="13"/>
                      <a:pt x="37" y="13"/>
                    </a:cubicBezTo>
                    <a:cubicBezTo>
                      <a:pt x="31" y="13"/>
                      <a:pt x="25" y="15"/>
                      <a:pt x="22" y="19"/>
                    </a:cubicBezTo>
                    <a:cubicBezTo>
                      <a:pt x="18" y="23"/>
                      <a:pt x="16" y="29"/>
                      <a:pt x="16" y="38"/>
                    </a:cubicBezTo>
                    <a:cubicBezTo>
                      <a:pt x="16" y="46"/>
                      <a:pt x="18" y="53"/>
                      <a:pt x="22" y="57"/>
                    </a:cubicBezTo>
                    <a:cubicBezTo>
                      <a:pt x="25" y="62"/>
                      <a:pt x="31" y="64"/>
                      <a:pt x="37" y="64"/>
                    </a:cubicBezTo>
                    <a:cubicBezTo>
                      <a:pt x="40" y="64"/>
                      <a:pt x="43" y="63"/>
                      <a:pt x="46" y="62"/>
                    </a:cubicBezTo>
                    <a:cubicBezTo>
                      <a:pt x="50" y="61"/>
                      <a:pt x="52" y="59"/>
                      <a:pt x="54" y="58"/>
                    </a:cubicBezTo>
                    <a:cubicBezTo>
                      <a:pt x="54" y="48"/>
                      <a:pt x="54" y="48"/>
                      <a:pt x="54" y="48"/>
                    </a:cubicBezTo>
                    <a:lnTo>
                      <a:pt x="37" y="4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Freeform 137">
                <a:extLst>
                  <a:ext uri="{FF2B5EF4-FFF2-40B4-BE49-F238E27FC236}">
                    <a16:creationId xmlns:a16="http://schemas.microsoft.com/office/drawing/2014/main" id="{4FBD3596-4BDF-4A4A-A94E-A54A07046C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31150" y="3279775"/>
                <a:ext cx="225425" cy="301625"/>
              </a:xfrm>
              <a:custGeom>
                <a:avLst/>
                <a:gdLst>
                  <a:gd name="T0" fmla="*/ 0 w 60"/>
                  <a:gd name="T1" fmla="*/ 51 h 77"/>
                  <a:gd name="T2" fmla="*/ 14 w 60"/>
                  <a:gd name="T3" fmla="*/ 50 h 77"/>
                  <a:gd name="T4" fmla="*/ 19 w 60"/>
                  <a:gd name="T5" fmla="*/ 61 h 77"/>
                  <a:gd name="T6" fmla="*/ 30 w 60"/>
                  <a:gd name="T7" fmla="*/ 64 h 77"/>
                  <a:gd name="T8" fmla="*/ 41 w 60"/>
                  <a:gd name="T9" fmla="*/ 61 h 77"/>
                  <a:gd name="T10" fmla="*/ 45 w 60"/>
                  <a:gd name="T11" fmla="*/ 54 h 77"/>
                  <a:gd name="T12" fmla="*/ 43 w 60"/>
                  <a:gd name="T13" fmla="*/ 49 h 77"/>
                  <a:gd name="T14" fmla="*/ 38 w 60"/>
                  <a:gd name="T15" fmla="*/ 46 h 77"/>
                  <a:gd name="T16" fmla="*/ 26 w 60"/>
                  <a:gd name="T17" fmla="*/ 43 h 77"/>
                  <a:gd name="T18" fmla="*/ 9 w 60"/>
                  <a:gd name="T19" fmla="*/ 36 h 77"/>
                  <a:gd name="T20" fmla="*/ 2 w 60"/>
                  <a:gd name="T21" fmla="*/ 21 h 77"/>
                  <a:gd name="T22" fmla="*/ 5 w 60"/>
                  <a:gd name="T23" fmla="*/ 10 h 77"/>
                  <a:gd name="T24" fmla="*/ 15 w 60"/>
                  <a:gd name="T25" fmla="*/ 3 h 77"/>
                  <a:gd name="T26" fmla="*/ 29 w 60"/>
                  <a:gd name="T27" fmla="*/ 0 h 77"/>
                  <a:gd name="T28" fmla="*/ 50 w 60"/>
                  <a:gd name="T29" fmla="*/ 6 h 77"/>
                  <a:gd name="T30" fmla="*/ 58 w 60"/>
                  <a:gd name="T31" fmla="*/ 23 h 77"/>
                  <a:gd name="T32" fmla="*/ 43 w 60"/>
                  <a:gd name="T33" fmla="*/ 23 h 77"/>
                  <a:gd name="T34" fmla="*/ 39 w 60"/>
                  <a:gd name="T35" fmla="*/ 15 h 77"/>
                  <a:gd name="T36" fmla="*/ 29 w 60"/>
                  <a:gd name="T37" fmla="*/ 12 h 77"/>
                  <a:gd name="T38" fmla="*/ 19 w 60"/>
                  <a:gd name="T39" fmla="*/ 15 h 77"/>
                  <a:gd name="T40" fmla="*/ 17 w 60"/>
                  <a:gd name="T41" fmla="*/ 20 h 77"/>
                  <a:gd name="T42" fmla="*/ 19 w 60"/>
                  <a:gd name="T43" fmla="*/ 24 h 77"/>
                  <a:gd name="T44" fmla="*/ 32 w 60"/>
                  <a:gd name="T45" fmla="*/ 29 h 77"/>
                  <a:gd name="T46" fmla="*/ 49 w 60"/>
                  <a:gd name="T47" fmla="*/ 35 h 77"/>
                  <a:gd name="T48" fmla="*/ 57 w 60"/>
                  <a:gd name="T49" fmla="*/ 42 h 77"/>
                  <a:gd name="T50" fmla="*/ 60 w 60"/>
                  <a:gd name="T51" fmla="*/ 54 h 77"/>
                  <a:gd name="T52" fmla="*/ 56 w 60"/>
                  <a:gd name="T53" fmla="*/ 66 h 77"/>
                  <a:gd name="T54" fmla="*/ 46 w 60"/>
                  <a:gd name="T55" fmla="*/ 74 h 77"/>
                  <a:gd name="T56" fmla="*/ 30 w 60"/>
                  <a:gd name="T57" fmla="*/ 77 h 77"/>
                  <a:gd name="T58" fmla="*/ 9 w 60"/>
                  <a:gd name="T59" fmla="*/ 70 h 77"/>
                  <a:gd name="T60" fmla="*/ 0 w 60"/>
                  <a:gd name="T61" fmla="*/ 51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60" h="77">
                    <a:moveTo>
                      <a:pt x="0" y="51"/>
                    </a:moveTo>
                    <a:cubicBezTo>
                      <a:pt x="14" y="50"/>
                      <a:pt x="14" y="50"/>
                      <a:pt x="14" y="50"/>
                    </a:cubicBezTo>
                    <a:cubicBezTo>
                      <a:pt x="15" y="55"/>
                      <a:pt x="17" y="58"/>
                      <a:pt x="19" y="61"/>
                    </a:cubicBezTo>
                    <a:cubicBezTo>
                      <a:pt x="22" y="63"/>
                      <a:pt x="26" y="64"/>
                      <a:pt x="30" y="64"/>
                    </a:cubicBezTo>
                    <a:cubicBezTo>
                      <a:pt x="35" y="64"/>
                      <a:pt x="39" y="63"/>
                      <a:pt x="41" y="61"/>
                    </a:cubicBezTo>
                    <a:cubicBezTo>
                      <a:pt x="44" y="59"/>
                      <a:pt x="45" y="57"/>
                      <a:pt x="45" y="54"/>
                    </a:cubicBezTo>
                    <a:cubicBezTo>
                      <a:pt x="45" y="52"/>
                      <a:pt x="44" y="51"/>
                      <a:pt x="43" y="49"/>
                    </a:cubicBezTo>
                    <a:cubicBezTo>
                      <a:pt x="42" y="48"/>
                      <a:pt x="40" y="47"/>
                      <a:pt x="38" y="46"/>
                    </a:cubicBezTo>
                    <a:cubicBezTo>
                      <a:pt x="36" y="46"/>
                      <a:pt x="32" y="45"/>
                      <a:pt x="26" y="43"/>
                    </a:cubicBezTo>
                    <a:cubicBezTo>
                      <a:pt x="18" y="41"/>
                      <a:pt x="12" y="39"/>
                      <a:pt x="9" y="36"/>
                    </a:cubicBezTo>
                    <a:cubicBezTo>
                      <a:pt x="5" y="32"/>
                      <a:pt x="2" y="27"/>
                      <a:pt x="2" y="21"/>
                    </a:cubicBezTo>
                    <a:cubicBezTo>
                      <a:pt x="2" y="17"/>
                      <a:pt x="3" y="13"/>
                      <a:pt x="5" y="10"/>
                    </a:cubicBezTo>
                    <a:cubicBezTo>
                      <a:pt x="8" y="7"/>
                      <a:pt x="11" y="4"/>
                      <a:pt x="15" y="3"/>
                    </a:cubicBezTo>
                    <a:cubicBezTo>
                      <a:pt x="19" y="1"/>
                      <a:pt x="24" y="0"/>
                      <a:pt x="29" y="0"/>
                    </a:cubicBezTo>
                    <a:cubicBezTo>
                      <a:pt x="39" y="0"/>
                      <a:pt x="46" y="2"/>
                      <a:pt x="50" y="6"/>
                    </a:cubicBezTo>
                    <a:cubicBezTo>
                      <a:pt x="55" y="10"/>
                      <a:pt x="57" y="16"/>
                      <a:pt x="58" y="23"/>
                    </a:cubicBezTo>
                    <a:cubicBezTo>
                      <a:pt x="43" y="23"/>
                      <a:pt x="43" y="23"/>
                      <a:pt x="43" y="23"/>
                    </a:cubicBezTo>
                    <a:cubicBezTo>
                      <a:pt x="42" y="19"/>
                      <a:pt x="41" y="17"/>
                      <a:pt x="39" y="15"/>
                    </a:cubicBezTo>
                    <a:cubicBezTo>
                      <a:pt x="36" y="13"/>
                      <a:pt x="33" y="12"/>
                      <a:pt x="29" y="12"/>
                    </a:cubicBezTo>
                    <a:cubicBezTo>
                      <a:pt x="25" y="12"/>
                      <a:pt x="21" y="13"/>
                      <a:pt x="19" y="15"/>
                    </a:cubicBezTo>
                    <a:cubicBezTo>
                      <a:pt x="17" y="16"/>
                      <a:pt x="17" y="18"/>
                      <a:pt x="17" y="20"/>
                    </a:cubicBezTo>
                    <a:cubicBezTo>
                      <a:pt x="17" y="21"/>
                      <a:pt x="17" y="23"/>
                      <a:pt x="19" y="24"/>
                    </a:cubicBezTo>
                    <a:cubicBezTo>
                      <a:pt x="21" y="26"/>
                      <a:pt x="25" y="27"/>
                      <a:pt x="32" y="29"/>
                    </a:cubicBezTo>
                    <a:cubicBezTo>
                      <a:pt x="40" y="31"/>
                      <a:pt x="45" y="33"/>
                      <a:pt x="49" y="35"/>
                    </a:cubicBezTo>
                    <a:cubicBezTo>
                      <a:pt x="52" y="36"/>
                      <a:pt x="55" y="39"/>
                      <a:pt x="57" y="42"/>
                    </a:cubicBezTo>
                    <a:cubicBezTo>
                      <a:pt x="59" y="45"/>
                      <a:pt x="60" y="49"/>
                      <a:pt x="60" y="54"/>
                    </a:cubicBezTo>
                    <a:cubicBezTo>
                      <a:pt x="60" y="58"/>
                      <a:pt x="59" y="62"/>
                      <a:pt x="56" y="66"/>
                    </a:cubicBezTo>
                    <a:cubicBezTo>
                      <a:pt x="54" y="69"/>
                      <a:pt x="51" y="72"/>
                      <a:pt x="46" y="74"/>
                    </a:cubicBezTo>
                    <a:cubicBezTo>
                      <a:pt x="42" y="76"/>
                      <a:pt x="37" y="77"/>
                      <a:pt x="30" y="77"/>
                    </a:cubicBezTo>
                    <a:cubicBezTo>
                      <a:pt x="21" y="77"/>
                      <a:pt x="14" y="75"/>
                      <a:pt x="9" y="70"/>
                    </a:cubicBezTo>
                    <a:cubicBezTo>
                      <a:pt x="4" y="66"/>
                      <a:pt x="1" y="60"/>
                      <a:pt x="0" y="5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898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0E91C184-B144-2F46-8092-56E64A8C7493}"/>
              </a:ext>
            </a:extLst>
          </p:cNvPr>
          <p:cNvGrpSpPr/>
          <p:nvPr/>
        </p:nvGrpSpPr>
        <p:grpSpPr>
          <a:xfrm>
            <a:off x="1250787" y="2765127"/>
            <a:ext cx="1495663" cy="3293165"/>
            <a:chOff x="517495" y="3220181"/>
            <a:chExt cx="1495663" cy="3293165"/>
          </a:xfrm>
        </p:grpSpPr>
        <p:sp>
          <p:nvSpPr>
            <p:cNvPr id="119" name="Freeform 128">
              <a:extLst>
                <a:ext uri="{FF2B5EF4-FFF2-40B4-BE49-F238E27FC236}">
                  <a16:creationId xmlns:a16="http://schemas.microsoft.com/office/drawing/2014/main" id="{338AEEBE-023B-4347-8524-2D9629F03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245" y="3270331"/>
              <a:ext cx="163584" cy="347466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65" y="109"/>
                </a:cxn>
                <a:cxn ang="0">
                  <a:pos x="33" y="131"/>
                </a:cxn>
                <a:cxn ang="0">
                  <a:pos x="137" y="157"/>
                </a:cxn>
                <a:cxn ang="0">
                  <a:pos x="59" y="198"/>
                </a:cxn>
                <a:cxn ang="0">
                  <a:pos x="94" y="288"/>
                </a:cxn>
                <a:cxn ang="0">
                  <a:pos x="47" y="291"/>
                </a:cxn>
                <a:cxn ang="0">
                  <a:pos x="29" y="188"/>
                </a:cxn>
                <a:cxn ang="0">
                  <a:pos x="93" y="160"/>
                </a:cxn>
                <a:cxn ang="0">
                  <a:pos x="0" y="138"/>
                </a:cxn>
                <a:cxn ang="0">
                  <a:pos x="44" y="104"/>
                </a:cxn>
                <a:cxn ang="0">
                  <a:pos x="24" y="8"/>
                </a:cxn>
                <a:cxn ang="0">
                  <a:pos x="35" y="0"/>
                </a:cxn>
              </a:cxnLst>
              <a:rect l="0" t="0" r="r" b="b"/>
              <a:pathLst>
                <a:path w="137" h="291">
                  <a:moveTo>
                    <a:pt x="35" y="0"/>
                  </a:moveTo>
                  <a:lnTo>
                    <a:pt x="65" y="109"/>
                  </a:lnTo>
                  <a:lnTo>
                    <a:pt x="33" y="131"/>
                  </a:lnTo>
                  <a:lnTo>
                    <a:pt x="137" y="157"/>
                  </a:lnTo>
                  <a:lnTo>
                    <a:pt x="59" y="198"/>
                  </a:lnTo>
                  <a:lnTo>
                    <a:pt x="94" y="288"/>
                  </a:lnTo>
                  <a:lnTo>
                    <a:pt x="47" y="291"/>
                  </a:lnTo>
                  <a:lnTo>
                    <a:pt x="29" y="188"/>
                  </a:lnTo>
                  <a:lnTo>
                    <a:pt x="93" y="160"/>
                  </a:lnTo>
                  <a:lnTo>
                    <a:pt x="0" y="138"/>
                  </a:lnTo>
                  <a:lnTo>
                    <a:pt x="44" y="104"/>
                  </a:lnTo>
                  <a:lnTo>
                    <a:pt x="24" y="8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29">
              <a:extLst>
                <a:ext uri="{FF2B5EF4-FFF2-40B4-BE49-F238E27FC236}">
                  <a16:creationId xmlns:a16="http://schemas.microsoft.com/office/drawing/2014/main" id="{61205983-0F25-FA44-9E05-E93EE645BB5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886" y="3220181"/>
              <a:ext cx="80001" cy="80001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6" y="2"/>
                </a:cxn>
                <a:cxn ang="0">
                  <a:pos x="55" y="7"/>
                </a:cxn>
                <a:cxn ang="0">
                  <a:pos x="62" y="14"/>
                </a:cxn>
                <a:cxn ang="0">
                  <a:pos x="66" y="23"/>
                </a:cxn>
                <a:cxn ang="0">
                  <a:pos x="67" y="34"/>
                </a:cxn>
                <a:cxn ang="0">
                  <a:pos x="65" y="45"/>
                </a:cxn>
                <a:cxn ang="0">
                  <a:pos x="60" y="54"/>
                </a:cxn>
                <a:cxn ang="0">
                  <a:pos x="53" y="61"/>
                </a:cxn>
                <a:cxn ang="0">
                  <a:pos x="44" y="65"/>
                </a:cxn>
                <a:cxn ang="0">
                  <a:pos x="33" y="67"/>
                </a:cxn>
                <a:cxn ang="0">
                  <a:pos x="22" y="65"/>
                </a:cxn>
                <a:cxn ang="0">
                  <a:pos x="13" y="59"/>
                </a:cxn>
                <a:cxn ang="0">
                  <a:pos x="6" y="52"/>
                </a:cxn>
                <a:cxn ang="0">
                  <a:pos x="1" y="43"/>
                </a:cxn>
                <a:cxn ang="0">
                  <a:pos x="0" y="32"/>
                </a:cxn>
                <a:cxn ang="0">
                  <a:pos x="2" y="22"/>
                </a:cxn>
                <a:cxn ang="0">
                  <a:pos x="7" y="13"/>
                </a:cxn>
                <a:cxn ang="0">
                  <a:pos x="15" y="6"/>
                </a:cxn>
                <a:cxn ang="0">
                  <a:pos x="24" y="1"/>
                </a:cxn>
                <a:cxn ang="0">
                  <a:pos x="35" y="0"/>
                </a:cxn>
              </a:cxnLst>
              <a:rect l="0" t="0" r="r" b="b"/>
              <a:pathLst>
                <a:path w="67" h="67">
                  <a:moveTo>
                    <a:pt x="35" y="0"/>
                  </a:moveTo>
                  <a:lnTo>
                    <a:pt x="46" y="2"/>
                  </a:lnTo>
                  <a:lnTo>
                    <a:pt x="55" y="7"/>
                  </a:lnTo>
                  <a:lnTo>
                    <a:pt x="62" y="14"/>
                  </a:lnTo>
                  <a:lnTo>
                    <a:pt x="66" y="23"/>
                  </a:lnTo>
                  <a:lnTo>
                    <a:pt x="67" y="34"/>
                  </a:lnTo>
                  <a:lnTo>
                    <a:pt x="65" y="45"/>
                  </a:lnTo>
                  <a:lnTo>
                    <a:pt x="60" y="54"/>
                  </a:lnTo>
                  <a:lnTo>
                    <a:pt x="53" y="61"/>
                  </a:lnTo>
                  <a:lnTo>
                    <a:pt x="44" y="65"/>
                  </a:lnTo>
                  <a:lnTo>
                    <a:pt x="33" y="67"/>
                  </a:lnTo>
                  <a:lnTo>
                    <a:pt x="22" y="65"/>
                  </a:lnTo>
                  <a:lnTo>
                    <a:pt x="13" y="59"/>
                  </a:lnTo>
                  <a:lnTo>
                    <a:pt x="6" y="52"/>
                  </a:lnTo>
                  <a:lnTo>
                    <a:pt x="1" y="43"/>
                  </a:lnTo>
                  <a:lnTo>
                    <a:pt x="0" y="32"/>
                  </a:lnTo>
                  <a:lnTo>
                    <a:pt x="2" y="22"/>
                  </a:lnTo>
                  <a:lnTo>
                    <a:pt x="7" y="13"/>
                  </a:lnTo>
                  <a:lnTo>
                    <a:pt x="15" y="6"/>
                  </a:lnTo>
                  <a:lnTo>
                    <a:pt x="24" y="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30">
              <a:extLst>
                <a:ext uri="{FF2B5EF4-FFF2-40B4-BE49-F238E27FC236}">
                  <a16:creationId xmlns:a16="http://schemas.microsoft.com/office/drawing/2014/main" id="{A251892A-652D-8646-BA5F-5460E79C763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886" y="3228539"/>
              <a:ext cx="80001" cy="71643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0" y="6"/>
                </a:cxn>
                <a:cxn ang="0">
                  <a:pos x="9" y="14"/>
                </a:cxn>
                <a:cxn ang="0">
                  <a:pos x="10" y="26"/>
                </a:cxn>
                <a:cxn ang="0">
                  <a:pos x="16" y="36"/>
                </a:cxn>
                <a:cxn ang="0">
                  <a:pos x="26" y="42"/>
                </a:cxn>
                <a:cxn ang="0">
                  <a:pos x="37" y="45"/>
                </a:cxn>
                <a:cxn ang="0">
                  <a:pos x="48" y="43"/>
                </a:cxn>
                <a:cxn ang="0">
                  <a:pos x="57" y="37"/>
                </a:cxn>
                <a:cxn ang="0">
                  <a:pos x="63" y="30"/>
                </a:cxn>
                <a:cxn ang="0">
                  <a:pos x="67" y="20"/>
                </a:cxn>
                <a:cxn ang="0">
                  <a:pos x="67" y="23"/>
                </a:cxn>
                <a:cxn ang="0">
                  <a:pos x="67" y="27"/>
                </a:cxn>
                <a:cxn ang="0">
                  <a:pos x="65" y="38"/>
                </a:cxn>
                <a:cxn ang="0">
                  <a:pos x="60" y="47"/>
                </a:cxn>
                <a:cxn ang="0">
                  <a:pos x="53" y="54"/>
                </a:cxn>
                <a:cxn ang="0">
                  <a:pos x="44" y="58"/>
                </a:cxn>
                <a:cxn ang="0">
                  <a:pos x="33" y="60"/>
                </a:cxn>
                <a:cxn ang="0">
                  <a:pos x="22" y="58"/>
                </a:cxn>
                <a:cxn ang="0">
                  <a:pos x="13" y="52"/>
                </a:cxn>
                <a:cxn ang="0">
                  <a:pos x="6" y="45"/>
                </a:cxn>
                <a:cxn ang="0">
                  <a:pos x="1" y="36"/>
                </a:cxn>
                <a:cxn ang="0">
                  <a:pos x="0" y="25"/>
                </a:cxn>
                <a:cxn ang="0">
                  <a:pos x="2" y="15"/>
                </a:cxn>
                <a:cxn ang="0">
                  <a:pos x="6" y="6"/>
                </a:cxn>
                <a:cxn ang="0">
                  <a:pos x="13" y="0"/>
                </a:cxn>
              </a:cxnLst>
              <a:rect l="0" t="0" r="r" b="b"/>
              <a:pathLst>
                <a:path w="67" h="60">
                  <a:moveTo>
                    <a:pt x="13" y="0"/>
                  </a:moveTo>
                  <a:lnTo>
                    <a:pt x="10" y="6"/>
                  </a:lnTo>
                  <a:lnTo>
                    <a:pt x="9" y="14"/>
                  </a:lnTo>
                  <a:lnTo>
                    <a:pt x="10" y="26"/>
                  </a:lnTo>
                  <a:lnTo>
                    <a:pt x="16" y="36"/>
                  </a:lnTo>
                  <a:lnTo>
                    <a:pt x="26" y="42"/>
                  </a:lnTo>
                  <a:lnTo>
                    <a:pt x="37" y="45"/>
                  </a:lnTo>
                  <a:lnTo>
                    <a:pt x="48" y="43"/>
                  </a:lnTo>
                  <a:lnTo>
                    <a:pt x="57" y="37"/>
                  </a:lnTo>
                  <a:lnTo>
                    <a:pt x="63" y="30"/>
                  </a:lnTo>
                  <a:lnTo>
                    <a:pt x="67" y="20"/>
                  </a:lnTo>
                  <a:lnTo>
                    <a:pt x="67" y="23"/>
                  </a:lnTo>
                  <a:lnTo>
                    <a:pt x="67" y="27"/>
                  </a:lnTo>
                  <a:lnTo>
                    <a:pt x="65" y="38"/>
                  </a:lnTo>
                  <a:lnTo>
                    <a:pt x="60" y="47"/>
                  </a:lnTo>
                  <a:lnTo>
                    <a:pt x="53" y="54"/>
                  </a:lnTo>
                  <a:lnTo>
                    <a:pt x="44" y="58"/>
                  </a:lnTo>
                  <a:lnTo>
                    <a:pt x="33" y="60"/>
                  </a:lnTo>
                  <a:lnTo>
                    <a:pt x="22" y="58"/>
                  </a:lnTo>
                  <a:lnTo>
                    <a:pt x="13" y="52"/>
                  </a:lnTo>
                  <a:lnTo>
                    <a:pt x="6" y="45"/>
                  </a:lnTo>
                  <a:lnTo>
                    <a:pt x="1" y="36"/>
                  </a:lnTo>
                  <a:lnTo>
                    <a:pt x="0" y="25"/>
                  </a:lnTo>
                  <a:lnTo>
                    <a:pt x="2" y="15"/>
                  </a:lnTo>
                  <a:lnTo>
                    <a:pt x="6" y="6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31">
              <a:extLst>
                <a:ext uri="{FF2B5EF4-FFF2-40B4-BE49-F238E27FC236}">
                  <a16:creationId xmlns:a16="http://schemas.microsoft.com/office/drawing/2014/main" id="{F8596911-B6AA-F642-BB09-8EA8843426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2874" y="5839907"/>
              <a:ext cx="219704" cy="574334"/>
            </a:xfrm>
            <a:custGeom>
              <a:avLst/>
              <a:gdLst/>
              <a:ahLst/>
              <a:cxnLst>
                <a:cxn ang="0">
                  <a:pos x="87" y="0"/>
                </a:cxn>
                <a:cxn ang="0">
                  <a:pos x="110" y="45"/>
                </a:cxn>
                <a:cxn ang="0">
                  <a:pos x="128" y="89"/>
                </a:cxn>
                <a:cxn ang="0">
                  <a:pos x="144" y="132"/>
                </a:cxn>
                <a:cxn ang="0">
                  <a:pos x="157" y="174"/>
                </a:cxn>
                <a:cxn ang="0">
                  <a:pos x="166" y="214"/>
                </a:cxn>
                <a:cxn ang="0">
                  <a:pos x="174" y="252"/>
                </a:cxn>
                <a:cxn ang="0">
                  <a:pos x="179" y="288"/>
                </a:cxn>
                <a:cxn ang="0">
                  <a:pos x="181" y="320"/>
                </a:cxn>
                <a:cxn ang="0">
                  <a:pos x="183" y="351"/>
                </a:cxn>
                <a:cxn ang="0">
                  <a:pos x="184" y="376"/>
                </a:cxn>
                <a:cxn ang="0">
                  <a:pos x="183" y="399"/>
                </a:cxn>
                <a:cxn ang="0">
                  <a:pos x="182" y="417"/>
                </a:cxn>
                <a:cxn ang="0">
                  <a:pos x="181" y="430"/>
                </a:cxn>
                <a:cxn ang="0">
                  <a:pos x="179" y="438"/>
                </a:cxn>
                <a:cxn ang="0">
                  <a:pos x="179" y="441"/>
                </a:cxn>
                <a:cxn ang="0">
                  <a:pos x="51" y="481"/>
                </a:cxn>
                <a:cxn ang="0">
                  <a:pos x="59" y="439"/>
                </a:cxn>
                <a:cxn ang="0">
                  <a:pos x="64" y="398"/>
                </a:cxn>
                <a:cxn ang="0">
                  <a:pos x="66" y="359"/>
                </a:cxn>
                <a:cxn ang="0">
                  <a:pos x="66" y="321"/>
                </a:cxn>
                <a:cxn ang="0">
                  <a:pos x="64" y="285"/>
                </a:cxn>
                <a:cxn ang="0">
                  <a:pos x="61" y="251"/>
                </a:cxn>
                <a:cxn ang="0">
                  <a:pos x="56" y="219"/>
                </a:cxn>
                <a:cxn ang="0">
                  <a:pos x="50" y="189"/>
                </a:cxn>
                <a:cxn ang="0">
                  <a:pos x="43" y="161"/>
                </a:cxn>
                <a:cxn ang="0">
                  <a:pos x="35" y="137"/>
                </a:cxn>
                <a:cxn ang="0">
                  <a:pos x="28" y="114"/>
                </a:cxn>
                <a:cxn ang="0">
                  <a:pos x="21" y="95"/>
                </a:cxn>
                <a:cxn ang="0">
                  <a:pos x="15" y="79"/>
                </a:cxn>
                <a:cxn ang="0">
                  <a:pos x="9" y="66"/>
                </a:cxn>
                <a:cxn ang="0">
                  <a:pos x="4" y="57"/>
                </a:cxn>
                <a:cxn ang="0">
                  <a:pos x="1" y="51"/>
                </a:cxn>
                <a:cxn ang="0">
                  <a:pos x="0" y="49"/>
                </a:cxn>
                <a:cxn ang="0">
                  <a:pos x="87" y="0"/>
                </a:cxn>
              </a:cxnLst>
              <a:rect l="0" t="0" r="r" b="b"/>
              <a:pathLst>
                <a:path w="184" h="481">
                  <a:moveTo>
                    <a:pt x="87" y="0"/>
                  </a:moveTo>
                  <a:lnTo>
                    <a:pt x="110" y="45"/>
                  </a:lnTo>
                  <a:lnTo>
                    <a:pt x="128" y="89"/>
                  </a:lnTo>
                  <a:lnTo>
                    <a:pt x="144" y="132"/>
                  </a:lnTo>
                  <a:lnTo>
                    <a:pt x="157" y="174"/>
                  </a:lnTo>
                  <a:lnTo>
                    <a:pt x="166" y="214"/>
                  </a:lnTo>
                  <a:lnTo>
                    <a:pt x="174" y="252"/>
                  </a:lnTo>
                  <a:lnTo>
                    <a:pt x="179" y="288"/>
                  </a:lnTo>
                  <a:lnTo>
                    <a:pt x="181" y="320"/>
                  </a:lnTo>
                  <a:lnTo>
                    <a:pt x="183" y="351"/>
                  </a:lnTo>
                  <a:lnTo>
                    <a:pt x="184" y="376"/>
                  </a:lnTo>
                  <a:lnTo>
                    <a:pt x="183" y="399"/>
                  </a:lnTo>
                  <a:lnTo>
                    <a:pt x="182" y="417"/>
                  </a:lnTo>
                  <a:lnTo>
                    <a:pt x="181" y="430"/>
                  </a:lnTo>
                  <a:lnTo>
                    <a:pt x="179" y="438"/>
                  </a:lnTo>
                  <a:lnTo>
                    <a:pt x="179" y="441"/>
                  </a:lnTo>
                  <a:lnTo>
                    <a:pt x="51" y="481"/>
                  </a:lnTo>
                  <a:lnTo>
                    <a:pt x="59" y="439"/>
                  </a:lnTo>
                  <a:lnTo>
                    <a:pt x="64" y="398"/>
                  </a:lnTo>
                  <a:lnTo>
                    <a:pt x="66" y="359"/>
                  </a:lnTo>
                  <a:lnTo>
                    <a:pt x="66" y="321"/>
                  </a:lnTo>
                  <a:lnTo>
                    <a:pt x="64" y="285"/>
                  </a:lnTo>
                  <a:lnTo>
                    <a:pt x="61" y="251"/>
                  </a:lnTo>
                  <a:lnTo>
                    <a:pt x="56" y="219"/>
                  </a:lnTo>
                  <a:lnTo>
                    <a:pt x="50" y="189"/>
                  </a:lnTo>
                  <a:lnTo>
                    <a:pt x="43" y="161"/>
                  </a:lnTo>
                  <a:lnTo>
                    <a:pt x="35" y="137"/>
                  </a:lnTo>
                  <a:lnTo>
                    <a:pt x="28" y="114"/>
                  </a:lnTo>
                  <a:lnTo>
                    <a:pt x="21" y="95"/>
                  </a:lnTo>
                  <a:lnTo>
                    <a:pt x="15" y="79"/>
                  </a:lnTo>
                  <a:lnTo>
                    <a:pt x="9" y="66"/>
                  </a:lnTo>
                  <a:lnTo>
                    <a:pt x="4" y="57"/>
                  </a:lnTo>
                  <a:lnTo>
                    <a:pt x="1" y="51"/>
                  </a:lnTo>
                  <a:lnTo>
                    <a:pt x="0" y="49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32">
              <a:extLst>
                <a:ext uri="{FF2B5EF4-FFF2-40B4-BE49-F238E27FC236}">
                  <a16:creationId xmlns:a16="http://schemas.microsoft.com/office/drawing/2014/main" id="{0F439A4A-C540-6D43-B632-66318A9453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093" y="5624979"/>
              <a:ext cx="840605" cy="335526"/>
            </a:xfrm>
            <a:custGeom>
              <a:avLst/>
              <a:gdLst/>
              <a:ahLst/>
              <a:cxnLst>
                <a:cxn ang="0">
                  <a:pos x="704" y="0"/>
                </a:cxn>
                <a:cxn ang="0">
                  <a:pos x="703" y="7"/>
                </a:cxn>
                <a:cxn ang="0">
                  <a:pos x="703" y="16"/>
                </a:cxn>
                <a:cxn ang="0">
                  <a:pos x="700" y="28"/>
                </a:cxn>
                <a:cxn ang="0">
                  <a:pos x="697" y="42"/>
                </a:cxn>
                <a:cxn ang="0">
                  <a:pos x="692" y="56"/>
                </a:cxn>
                <a:cxn ang="0">
                  <a:pos x="685" y="73"/>
                </a:cxn>
                <a:cxn ang="0">
                  <a:pos x="678" y="90"/>
                </a:cxn>
                <a:cxn ang="0">
                  <a:pos x="667" y="108"/>
                </a:cxn>
                <a:cxn ang="0">
                  <a:pos x="657" y="127"/>
                </a:cxn>
                <a:cxn ang="0">
                  <a:pos x="643" y="145"/>
                </a:cxn>
                <a:cxn ang="0">
                  <a:pos x="627" y="164"/>
                </a:cxn>
                <a:cxn ang="0">
                  <a:pos x="610" y="181"/>
                </a:cxn>
                <a:cxn ang="0">
                  <a:pos x="590" y="199"/>
                </a:cxn>
                <a:cxn ang="0">
                  <a:pos x="568" y="215"/>
                </a:cxn>
                <a:cxn ang="0">
                  <a:pos x="544" y="230"/>
                </a:cxn>
                <a:cxn ang="0">
                  <a:pos x="516" y="244"/>
                </a:cxn>
                <a:cxn ang="0">
                  <a:pos x="486" y="256"/>
                </a:cxn>
                <a:cxn ang="0">
                  <a:pos x="452" y="266"/>
                </a:cxn>
                <a:cxn ang="0">
                  <a:pos x="416" y="273"/>
                </a:cxn>
                <a:cxn ang="0">
                  <a:pos x="377" y="278"/>
                </a:cxn>
                <a:cxn ang="0">
                  <a:pos x="334" y="281"/>
                </a:cxn>
                <a:cxn ang="0">
                  <a:pos x="294" y="281"/>
                </a:cxn>
                <a:cxn ang="0">
                  <a:pos x="257" y="279"/>
                </a:cxn>
                <a:cxn ang="0">
                  <a:pos x="224" y="274"/>
                </a:cxn>
                <a:cxn ang="0">
                  <a:pos x="194" y="268"/>
                </a:cxn>
                <a:cxn ang="0">
                  <a:pos x="165" y="260"/>
                </a:cxn>
                <a:cxn ang="0">
                  <a:pos x="140" y="251"/>
                </a:cxn>
                <a:cxn ang="0">
                  <a:pos x="118" y="240"/>
                </a:cxn>
                <a:cxn ang="0">
                  <a:pos x="98" y="229"/>
                </a:cxn>
                <a:cxn ang="0">
                  <a:pos x="79" y="216"/>
                </a:cxn>
                <a:cxn ang="0">
                  <a:pos x="64" y="205"/>
                </a:cxn>
                <a:cxn ang="0">
                  <a:pos x="50" y="192"/>
                </a:cxn>
                <a:cxn ang="0">
                  <a:pos x="38" y="180"/>
                </a:cxn>
                <a:cxn ang="0">
                  <a:pos x="29" y="169"/>
                </a:cxn>
                <a:cxn ang="0">
                  <a:pos x="21" y="157"/>
                </a:cxn>
                <a:cxn ang="0">
                  <a:pos x="14" y="147"/>
                </a:cxn>
                <a:cxn ang="0">
                  <a:pos x="9" y="139"/>
                </a:cxn>
                <a:cxn ang="0">
                  <a:pos x="5" y="131"/>
                </a:cxn>
                <a:cxn ang="0">
                  <a:pos x="2" y="126"/>
                </a:cxn>
                <a:cxn ang="0">
                  <a:pos x="1" y="122"/>
                </a:cxn>
                <a:cxn ang="0">
                  <a:pos x="0" y="121"/>
                </a:cxn>
                <a:cxn ang="0">
                  <a:pos x="704" y="0"/>
                </a:cxn>
              </a:cxnLst>
              <a:rect l="0" t="0" r="r" b="b"/>
              <a:pathLst>
                <a:path w="704" h="281">
                  <a:moveTo>
                    <a:pt x="704" y="0"/>
                  </a:moveTo>
                  <a:lnTo>
                    <a:pt x="703" y="7"/>
                  </a:lnTo>
                  <a:lnTo>
                    <a:pt x="703" y="16"/>
                  </a:lnTo>
                  <a:lnTo>
                    <a:pt x="700" y="28"/>
                  </a:lnTo>
                  <a:lnTo>
                    <a:pt x="697" y="42"/>
                  </a:lnTo>
                  <a:lnTo>
                    <a:pt x="692" y="56"/>
                  </a:lnTo>
                  <a:lnTo>
                    <a:pt x="685" y="73"/>
                  </a:lnTo>
                  <a:lnTo>
                    <a:pt x="678" y="90"/>
                  </a:lnTo>
                  <a:lnTo>
                    <a:pt x="667" y="108"/>
                  </a:lnTo>
                  <a:lnTo>
                    <a:pt x="657" y="127"/>
                  </a:lnTo>
                  <a:lnTo>
                    <a:pt x="643" y="145"/>
                  </a:lnTo>
                  <a:lnTo>
                    <a:pt x="627" y="164"/>
                  </a:lnTo>
                  <a:lnTo>
                    <a:pt x="610" y="181"/>
                  </a:lnTo>
                  <a:lnTo>
                    <a:pt x="590" y="199"/>
                  </a:lnTo>
                  <a:lnTo>
                    <a:pt x="568" y="215"/>
                  </a:lnTo>
                  <a:lnTo>
                    <a:pt x="544" y="230"/>
                  </a:lnTo>
                  <a:lnTo>
                    <a:pt x="516" y="244"/>
                  </a:lnTo>
                  <a:lnTo>
                    <a:pt x="486" y="256"/>
                  </a:lnTo>
                  <a:lnTo>
                    <a:pt x="452" y="266"/>
                  </a:lnTo>
                  <a:lnTo>
                    <a:pt x="416" y="273"/>
                  </a:lnTo>
                  <a:lnTo>
                    <a:pt x="377" y="278"/>
                  </a:lnTo>
                  <a:lnTo>
                    <a:pt x="334" y="281"/>
                  </a:lnTo>
                  <a:lnTo>
                    <a:pt x="294" y="281"/>
                  </a:lnTo>
                  <a:lnTo>
                    <a:pt x="257" y="279"/>
                  </a:lnTo>
                  <a:lnTo>
                    <a:pt x="224" y="274"/>
                  </a:lnTo>
                  <a:lnTo>
                    <a:pt x="194" y="268"/>
                  </a:lnTo>
                  <a:lnTo>
                    <a:pt x="165" y="260"/>
                  </a:lnTo>
                  <a:lnTo>
                    <a:pt x="140" y="251"/>
                  </a:lnTo>
                  <a:lnTo>
                    <a:pt x="118" y="240"/>
                  </a:lnTo>
                  <a:lnTo>
                    <a:pt x="98" y="229"/>
                  </a:lnTo>
                  <a:lnTo>
                    <a:pt x="79" y="216"/>
                  </a:lnTo>
                  <a:lnTo>
                    <a:pt x="64" y="205"/>
                  </a:lnTo>
                  <a:lnTo>
                    <a:pt x="50" y="192"/>
                  </a:lnTo>
                  <a:lnTo>
                    <a:pt x="38" y="180"/>
                  </a:lnTo>
                  <a:lnTo>
                    <a:pt x="29" y="169"/>
                  </a:lnTo>
                  <a:lnTo>
                    <a:pt x="21" y="157"/>
                  </a:lnTo>
                  <a:lnTo>
                    <a:pt x="14" y="147"/>
                  </a:lnTo>
                  <a:lnTo>
                    <a:pt x="9" y="139"/>
                  </a:lnTo>
                  <a:lnTo>
                    <a:pt x="5" y="131"/>
                  </a:lnTo>
                  <a:lnTo>
                    <a:pt x="2" y="126"/>
                  </a:lnTo>
                  <a:lnTo>
                    <a:pt x="1" y="122"/>
                  </a:lnTo>
                  <a:lnTo>
                    <a:pt x="0" y="121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33">
              <a:extLst>
                <a:ext uri="{FF2B5EF4-FFF2-40B4-BE49-F238E27FC236}">
                  <a16:creationId xmlns:a16="http://schemas.microsoft.com/office/drawing/2014/main" id="{9C3E812E-0B5F-8245-BB96-A47FB78A44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093" y="5624979"/>
              <a:ext cx="840605" cy="208957"/>
            </a:xfrm>
            <a:custGeom>
              <a:avLst/>
              <a:gdLst/>
              <a:ahLst/>
              <a:cxnLst>
                <a:cxn ang="0">
                  <a:pos x="704" y="0"/>
                </a:cxn>
                <a:cxn ang="0">
                  <a:pos x="703" y="10"/>
                </a:cxn>
                <a:cxn ang="0">
                  <a:pos x="702" y="22"/>
                </a:cxn>
                <a:cxn ang="0">
                  <a:pos x="699" y="36"/>
                </a:cxn>
                <a:cxn ang="0">
                  <a:pos x="693" y="53"/>
                </a:cxn>
                <a:cxn ang="0">
                  <a:pos x="686" y="72"/>
                </a:cxn>
                <a:cxn ang="0">
                  <a:pos x="672" y="82"/>
                </a:cxn>
                <a:cxn ang="0">
                  <a:pos x="653" y="92"/>
                </a:cxn>
                <a:cxn ang="0">
                  <a:pos x="630" y="103"/>
                </a:cxn>
                <a:cxn ang="0">
                  <a:pos x="603" y="113"/>
                </a:cxn>
                <a:cxn ang="0">
                  <a:pos x="572" y="124"/>
                </a:cxn>
                <a:cxn ang="0">
                  <a:pos x="538" y="134"/>
                </a:cxn>
                <a:cxn ang="0">
                  <a:pos x="502" y="144"/>
                </a:cxn>
                <a:cxn ang="0">
                  <a:pos x="462" y="153"/>
                </a:cxn>
                <a:cxn ang="0">
                  <a:pos x="421" y="159"/>
                </a:cxn>
                <a:cxn ang="0">
                  <a:pos x="378" y="165"/>
                </a:cxn>
                <a:cxn ang="0">
                  <a:pos x="323" y="170"/>
                </a:cxn>
                <a:cxn ang="0">
                  <a:pos x="271" y="174"/>
                </a:cxn>
                <a:cxn ang="0">
                  <a:pos x="222" y="175"/>
                </a:cxn>
                <a:cxn ang="0">
                  <a:pos x="178" y="175"/>
                </a:cxn>
                <a:cxn ang="0">
                  <a:pos x="137" y="174"/>
                </a:cxn>
                <a:cxn ang="0">
                  <a:pos x="101" y="171"/>
                </a:cxn>
                <a:cxn ang="0">
                  <a:pos x="71" y="168"/>
                </a:cxn>
                <a:cxn ang="0">
                  <a:pos x="45" y="165"/>
                </a:cxn>
                <a:cxn ang="0">
                  <a:pos x="26" y="161"/>
                </a:cxn>
                <a:cxn ang="0">
                  <a:pos x="15" y="149"/>
                </a:cxn>
                <a:cxn ang="0">
                  <a:pos x="8" y="138"/>
                </a:cxn>
                <a:cxn ang="0">
                  <a:pos x="4" y="128"/>
                </a:cxn>
                <a:cxn ang="0">
                  <a:pos x="1" y="123"/>
                </a:cxn>
                <a:cxn ang="0">
                  <a:pos x="0" y="121"/>
                </a:cxn>
                <a:cxn ang="0">
                  <a:pos x="704" y="0"/>
                </a:cxn>
              </a:cxnLst>
              <a:rect l="0" t="0" r="r" b="b"/>
              <a:pathLst>
                <a:path w="704" h="175">
                  <a:moveTo>
                    <a:pt x="704" y="0"/>
                  </a:moveTo>
                  <a:lnTo>
                    <a:pt x="703" y="10"/>
                  </a:lnTo>
                  <a:lnTo>
                    <a:pt x="702" y="22"/>
                  </a:lnTo>
                  <a:lnTo>
                    <a:pt x="699" y="36"/>
                  </a:lnTo>
                  <a:lnTo>
                    <a:pt x="693" y="53"/>
                  </a:lnTo>
                  <a:lnTo>
                    <a:pt x="686" y="72"/>
                  </a:lnTo>
                  <a:lnTo>
                    <a:pt x="672" y="82"/>
                  </a:lnTo>
                  <a:lnTo>
                    <a:pt x="653" y="92"/>
                  </a:lnTo>
                  <a:lnTo>
                    <a:pt x="630" y="103"/>
                  </a:lnTo>
                  <a:lnTo>
                    <a:pt x="603" y="113"/>
                  </a:lnTo>
                  <a:lnTo>
                    <a:pt x="572" y="124"/>
                  </a:lnTo>
                  <a:lnTo>
                    <a:pt x="538" y="134"/>
                  </a:lnTo>
                  <a:lnTo>
                    <a:pt x="502" y="144"/>
                  </a:lnTo>
                  <a:lnTo>
                    <a:pt x="462" y="153"/>
                  </a:lnTo>
                  <a:lnTo>
                    <a:pt x="421" y="159"/>
                  </a:lnTo>
                  <a:lnTo>
                    <a:pt x="378" y="165"/>
                  </a:lnTo>
                  <a:lnTo>
                    <a:pt x="323" y="170"/>
                  </a:lnTo>
                  <a:lnTo>
                    <a:pt x="271" y="174"/>
                  </a:lnTo>
                  <a:lnTo>
                    <a:pt x="222" y="175"/>
                  </a:lnTo>
                  <a:lnTo>
                    <a:pt x="178" y="175"/>
                  </a:lnTo>
                  <a:lnTo>
                    <a:pt x="137" y="174"/>
                  </a:lnTo>
                  <a:lnTo>
                    <a:pt x="101" y="171"/>
                  </a:lnTo>
                  <a:lnTo>
                    <a:pt x="71" y="168"/>
                  </a:lnTo>
                  <a:lnTo>
                    <a:pt x="45" y="165"/>
                  </a:lnTo>
                  <a:lnTo>
                    <a:pt x="26" y="161"/>
                  </a:lnTo>
                  <a:lnTo>
                    <a:pt x="15" y="149"/>
                  </a:lnTo>
                  <a:lnTo>
                    <a:pt x="8" y="138"/>
                  </a:lnTo>
                  <a:lnTo>
                    <a:pt x="4" y="128"/>
                  </a:lnTo>
                  <a:lnTo>
                    <a:pt x="1" y="123"/>
                  </a:lnTo>
                  <a:lnTo>
                    <a:pt x="0" y="121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6BC7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34">
              <a:extLst>
                <a:ext uri="{FF2B5EF4-FFF2-40B4-BE49-F238E27FC236}">
                  <a16:creationId xmlns:a16="http://schemas.microsoft.com/office/drawing/2014/main" id="{AFD4F470-B22B-B24B-80E1-31E53908ECBC}"/>
                </a:ext>
              </a:extLst>
            </p:cNvPr>
            <p:cNvSpPr>
              <a:spLocks/>
            </p:cNvSpPr>
            <p:nvPr/>
          </p:nvSpPr>
          <p:spPr bwMode="auto">
            <a:xfrm rot="17182202">
              <a:off x="1447652" y="4941988"/>
              <a:ext cx="211346" cy="5731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6"/>
                </a:cxn>
                <a:cxn ang="0">
                  <a:pos x="11" y="13"/>
                </a:cxn>
                <a:cxn ang="0">
                  <a:pos x="20" y="23"/>
                </a:cxn>
                <a:cxn ang="0">
                  <a:pos x="30" y="36"/>
                </a:cxn>
                <a:cxn ang="0">
                  <a:pos x="42" y="53"/>
                </a:cxn>
                <a:cxn ang="0">
                  <a:pos x="56" y="73"/>
                </a:cxn>
                <a:cxn ang="0">
                  <a:pos x="70" y="97"/>
                </a:cxn>
                <a:cxn ang="0">
                  <a:pos x="84" y="123"/>
                </a:cxn>
                <a:cxn ang="0">
                  <a:pos x="99" y="154"/>
                </a:cxn>
                <a:cxn ang="0">
                  <a:pos x="113" y="188"/>
                </a:cxn>
                <a:cxn ang="0">
                  <a:pos x="128" y="226"/>
                </a:cxn>
                <a:cxn ang="0">
                  <a:pos x="142" y="267"/>
                </a:cxn>
                <a:cxn ang="0">
                  <a:pos x="155" y="314"/>
                </a:cxn>
                <a:cxn ang="0">
                  <a:pos x="167" y="364"/>
                </a:cxn>
                <a:cxn ang="0">
                  <a:pos x="177" y="418"/>
                </a:cxn>
                <a:cxn ang="0">
                  <a:pos x="38" y="480"/>
                </a:cxn>
                <a:cxn ang="0">
                  <a:pos x="0" y="0"/>
                </a:cxn>
              </a:cxnLst>
              <a:rect l="0" t="0" r="r" b="b"/>
              <a:pathLst>
                <a:path w="177" h="480">
                  <a:moveTo>
                    <a:pt x="0" y="0"/>
                  </a:moveTo>
                  <a:lnTo>
                    <a:pt x="5" y="6"/>
                  </a:lnTo>
                  <a:lnTo>
                    <a:pt x="11" y="13"/>
                  </a:lnTo>
                  <a:lnTo>
                    <a:pt x="20" y="23"/>
                  </a:lnTo>
                  <a:lnTo>
                    <a:pt x="30" y="36"/>
                  </a:lnTo>
                  <a:lnTo>
                    <a:pt x="42" y="53"/>
                  </a:lnTo>
                  <a:lnTo>
                    <a:pt x="56" y="73"/>
                  </a:lnTo>
                  <a:lnTo>
                    <a:pt x="70" y="97"/>
                  </a:lnTo>
                  <a:lnTo>
                    <a:pt x="84" y="123"/>
                  </a:lnTo>
                  <a:lnTo>
                    <a:pt x="99" y="154"/>
                  </a:lnTo>
                  <a:lnTo>
                    <a:pt x="113" y="188"/>
                  </a:lnTo>
                  <a:lnTo>
                    <a:pt x="128" y="226"/>
                  </a:lnTo>
                  <a:lnTo>
                    <a:pt x="142" y="267"/>
                  </a:lnTo>
                  <a:lnTo>
                    <a:pt x="155" y="314"/>
                  </a:lnTo>
                  <a:lnTo>
                    <a:pt x="167" y="364"/>
                  </a:lnTo>
                  <a:lnTo>
                    <a:pt x="177" y="418"/>
                  </a:lnTo>
                  <a:lnTo>
                    <a:pt x="38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35">
              <a:extLst>
                <a:ext uri="{FF2B5EF4-FFF2-40B4-BE49-F238E27FC236}">
                  <a16:creationId xmlns:a16="http://schemas.microsoft.com/office/drawing/2014/main" id="{FA57646F-EF27-9843-8C1B-305E0C35A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95" y="3549736"/>
              <a:ext cx="979114" cy="1035234"/>
            </a:xfrm>
            <a:custGeom>
              <a:avLst/>
              <a:gdLst/>
              <a:ahLst/>
              <a:cxnLst>
                <a:cxn ang="0">
                  <a:pos x="487" y="0"/>
                </a:cxn>
                <a:cxn ang="0">
                  <a:pos x="563" y="8"/>
                </a:cxn>
                <a:cxn ang="0">
                  <a:pos x="625" y="18"/>
                </a:cxn>
                <a:cxn ang="0">
                  <a:pos x="671" y="30"/>
                </a:cxn>
                <a:cxn ang="0">
                  <a:pos x="699" y="38"/>
                </a:cxn>
                <a:cxn ang="0">
                  <a:pos x="738" y="51"/>
                </a:cxn>
                <a:cxn ang="0">
                  <a:pos x="767" y="65"/>
                </a:cxn>
                <a:cxn ang="0">
                  <a:pos x="788" y="87"/>
                </a:cxn>
                <a:cxn ang="0">
                  <a:pos x="803" y="120"/>
                </a:cxn>
                <a:cxn ang="0">
                  <a:pos x="811" y="158"/>
                </a:cxn>
                <a:cxn ang="0">
                  <a:pos x="816" y="200"/>
                </a:cxn>
                <a:cxn ang="0">
                  <a:pos x="820" y="258"/>
                </a:cxn>
                <a:cxn ang="0">
                  <a:pos x="819" y="365"/>
                </a:cxn>
                <a:cxn ang="0">
                  <a:pos x="813" y="445"/>
                </a:cxn>
                <a:cxn ang="0">
                  <a:pos x="801" y="526"/>
                </a:cxn>
                <a:cxn ang="0">
                  <a:pos x="782" y="607"/>
                </a:cxn>
                <a:cxn ang="0">
                  <a:pos x="754" y="681"/>
                </a:cxn>
                <a:cxn ang="0">
                  <a:pos x="717" y="746"/>
                </a:cxn>
                <a:cxn ang="0">
                  <a:pos x="672" y="793"/>
                </a:cxn>
                <a:cxn ang="0">
                  <a:pos x="617" y="829"/>
                </a:cxn>
                <a:cxn ang="0">
                  <a:pos x="555" y="853"/>
                </a:cxn>
                <a:cxn ang="0">
                  <a:pos x="488" y="865"/>
                </a:cxn>
                <a:cxn ang="0">
                  <a:pos x="419" y="866"/>
                </a:cxn>
                <a:cxn ang="0">
                  <a:pos x="349" y="855"/>
                </a:cxn>
                <a:cxn ang="0">
                  <a:pos x="282" y="832"/>
                </a:cxn>
                <a:cxn ang="0">
                  <a:pos x="220" y="798"/>
                </a:cxn>
                <a:cxn ang="0">
                  <a:pos x="167" y="752"/>
                </a:cxn>
                <a:cxn ang="0">
                  <a:pos x="122" y="694"/>
                </a:cxn>
                <a:cxn ang="0">
                  <a:pos x="82" y="614"/>
                </a:cxn>
                <a:cxn ang="0">
                  <a:pos x="52" y="532"/>
                </a:cxn>
                <a:cxn ang="0">
                  <a:pos x="30" y="450"/>
                </a:cxn>
                <a:cxn ang="0">
                  <a:pos x="15" y="372"/>
                </a:cxn>
                <a:cxn ang="0">
                  <a:pos x="7" y="303"/>
                </a:cxn>
                <a:cxn ang="0">
                  <a:pos x="2" y="245"/>
                </a:cxn>
                <a:cxn ang="0">
                  <a:pos x="0" y="202"/>
                </a:cxn>
                <a:cxn ang="0">
                  <a:pos x="1" y="168"/>
                </a:cxn>
                <a:cxn ang="0">
                  <a:pos x="5" y="155"/>
                </a:cxn>
                <a:cxn ang="0">
                  <a:pos x="16" y="137"/>
                </a:cxn>
                <a:cxn ang="0">
                  <a:pos x="37" y="115"/>
                </a:cxn>
                <a:cxn ang="0">
                  <a:pos x="72" y="91"/>
                </a:cxn>
                <a:cxn ang="0">
                  <a:pos x="122" y="65"/>
                </a:cxn>
                <a:cxn ang="0">
                  <a:pos x="193" y="40"/>
                </a:cxn>
                <a:cxn ang="0">
                  <a:pos x="301" y="14"/>
                </a:cxn>
                <a:cxn ang="0">
                  <a:pos x="399" y="1"/>
                </a:cxn>
              </a:cxnLst>
              <a:rect l="0" t="0" r="r" b="b"/>
              <a:pathLst>
                <a:path w="820" h="867">
                  <a:moveTo>
                    <a:pt x="445" y="0"/>
                  </a:moveTo>
                  <a:lnTo>
                    <a:pt x="487" y="0"/>
                  </a:lnTo>
                  <a:lnTo>
                    <a:pt x="527" y="4"/>
                  </a:lnTo>
                  <a:lnTo>
                    <a:pt x="563" y="8"/>
                  </a:lnTo>
                  <a:lnTo>
                    <a:pt x="596" y="13"/>
                  </a:lnTo>
                  <a:lnTo>
                    <a:pt x="625" y="18"/>
                  </a:lnTo>
                  <a:lnTo>
                    <a:pt x="650" y="24"/>
                  </a:lnTo>
                  <a:lnTo>
                    <a:pt x="671" y="30"/>
                  </a:lnTo>
                  <a:lnTo>
                    <a:pt x="687" y="35"/>
                  </a:lnTo>
                  <a:lnTo>
                    <a:pt x="699" y="38"/>
                  </a:lnTo>
                  <a:lnTo>
                    <a:pt x="720" y="45"/>
                  </a:lnTo>
                  <a:lnTo>
                    <a:pt x="738" y="51"/>
                  </a:lnTo>
                  <a:lnTo>
                    <a:pt x="753" y="57"/>
                  </a:lnTo>
                  <a:lnTo>
                    <a:pt x="767" y="65"/>
                  </a:lnTo>
                  <a:lnTo>
                    <a:pt x="779" y="74"/>
                  </a:lnTo>
                  <a:lnTo>
                    <a:pt x="788" y="87"/>
                  </a:lnTo>
                  <a:lnTo>
                    <a:pt x="796" y="102"/>
                  </a:lnTo>
                  <a:lnTo>
                    <a:pt x="803" y="120"/>
                  </a:lnTo>
                  <a:lnTo>
                    <a:pt x="809" y="144"/>
                  </a:lnTo>
                  <a:lnTo>
                    <a:pt x="811" y="158"/>
                  </a:lnTo>
                  <a:lnTo>
                    <a:pt x="814" y="176"/>
                  </a:lnTo>
                  <a:lnTo>
                    <a:pt x="816" y="200"/>
                  </a:lnTo>
                  <a:lnTo>
                    <a:pt x="818" y="227"/>
                  </a:lnTo>
                  <a:lnTo>
                    <a:pt x="820" y="258"/>
                  </a:lnTo>
                  <a:lnTo>
                    <a:pt x="820" y="327"/>
                  </a:lnTo>
                  <a:lnTo>
                    <a:pt x="819" y="365"/>
                  </a:lnTo>
                  <a:lnTo>
                    <a:pt x="817" y="404"/>
                  </a:lnTo>
                  <a:lnTo>
                    <a:pt x="813" y="445"/>
                  </a:lnTo>
                  <a:lnTo>
                    <a:pt x="808" y="486"/>
                  </a:lnTo>
                  <a:lnTo>
                    <a:pt x="801" y="526"/>
                  </a:lnTo>
                  <a:lnTo>
                    <a:pt x="793" y="567"/>
                  </a:lnTo>
                  <a:lnTo>
                    <a:pt x="782" y="607"/>
                  </a:lnTo>
                  <a:lnTo>
                    <a:pt x="769" y="645"/>
                  </a:lnTo>
                  <a:lnTo>
                    <a:pt x="754" y="681"/>
                  </a:lnTo>
                  <a:lnTo>
                    <a:pt x="737" y="715"/>
                  </a:lnTo>
                  <a:lnTo>
                    <a:pt x="717" y="746"/>
                  </a:lnTo>
                  <a:lnTo>
                    <a:pt x="696" y="771"/>
                  </a:lnTo>
                  <a:lnTo>
                    <a:pt x="672" y="793"/>
                  </a:lnTo>
                  <a:lnTo>
                    <a:pt x="645" y="812"/>
                  </a:lnTo>
                  <a:lnTo>
                    <a:pt x="617" y="829"/>
                  </a:lnTo>
                  <a:lnTo>
                    <a:pt x="587" y="842"/>
                  </a:lnTo>
                  <a:lnTo>
                    <a:pt x="555" y="853"/>
                  </a:lnTo>
                  <a:lnTo>
                    <a:pt x="522" y="861"/>
                  </a:lnTo>
                  <a:lnTo>
                    <a:pt x="488" y="865"/>
                  </a:lnTo>
                  <a:lnTo>
                    <a:pt x="454" y="867"/>
                  </a:lnTo>
                  <a:lnTo>
                    <a:pt x="419" y="866"/>
                  </a:lnTo>
                  <a:lnTo>
                    <a:pt x="383" y="862"/>
                  </a:lnTo>
                  <a:lnTo>
                    <a:pt x="349" y="855"/>
                  </a:lnTo>
                  <a:lnTo>
                    <a:pt x="315" y="846"/>
                  </a:lnTo>
                  <a:lnTo>
                    <a:pt x="282" y="832"/>
                  </a:lnTo>
                  <a:lnTo>
                    <a:pt x="250" y="817"/>
                  </a:lnTo>
                  <a:lnTo>
                    <a:pt x="220" y="798"/>
                  </a:lnTo>
                  <a:lnTo>
                    <a:pt x="193" y="776"/>
                  </a:lnTo>
                  <a:lnTo>
                    <a:pt x="167" y="752"/>
                  </a:lnTo>
                  <a:lnTo>
                    <a:pt x="143" y="724"/>
                  </a:lnTo>
                  <a:lnTo>
                    <a:pt x="122" y="694"/>
                  </a:lnTo>
                  <a:lnTo>
                    <a:pt x="101" y="655"/>
                  </a:lnTo>
                  <a:lnTo>
                    <a:pt x="82" y="614"/>
                  </a:lnTo>
                  <a:lnTo>
                    <a:pt x="65" y="573"/>
                  </a:lnTo>
                  <a:lnTo>
                    <a:pt x="52" y="532"/>
                  </a:lnTo>
                  <a:lnTo>
                    <a:pt x="40" y="491"/>
                  </a:lnTo>
                  <a:lnTo>
                    <a:pt x="30" y="450"/>
                  </a:lnTo>
                  <a:lnTo>
                    <a:pt x="22" y="411"/>
                  </a:lnTo>
                  <a:lnTo>
                    <a:pt x="15" y="372"/>
                  </a:lnTo>
                  <a:lnTo>
                    <a:pt x="10" y="336"/>
                  </a:lnTo>
                  <a:lnTo>
                    <a:pt x="7" y="303"/>
                  </a:lnTo>
                  <a:lnTo>
                    <a:pt x="4" y="272"/>
                  </a:lnTo>
                  <a:lnTo>
                    <a:pt x="2" y="245"/>
                  </a:lnTo>
                  <a:lnTo>
                    <a:pt x="1" y="222"/>
                  </a:lnTo>
                  <a:lnTo>
                    <a:pt x="0" y="202"/>
                  </a:lnTo>
                  <a:lnTo>
                    <a:pt x="0" y="173"/>
                  </a:lnTo>
                  <a:lnTo>
                    <a:pt x="1" y="168"/>
                  </a:lnTo>
                  <a:lnTo>
                    <a:pt x="2" y="162"/>
                  </a:lnTo>
                  <a:lnTo>
                    <a:pt x="5" y="155"/>
                  </a:lnTo>
                  <a:lnTo>
                    <a:pt x="9" y="146"/>
                  </a:lnTo>
                  <a:lnTo>
                    <a:pt x="16" y="137"/>
                  </a:lnTo>
                  <a:lnTo>
                    <a:pt x="25" y="126"/>
                  </a:lnTo>
                  <a:lnTo>
                    <a:pt x="37" y="115"/>
                  </a:lnTo>
                  <a:lnTo>
                    <a:pt x="53" y="103"/>
                  </a:lnTo>
                  <a:lnTo>
                    <a:pt x="72" y="91"/>
                  </a:lnTo>
                  <a:lnTo>
                    <a:pt x="95" y="78"/>
                  </a:lnTo>
                  <a:lnTo>
                    <a:pt x="122" y="65"/>
                  </a:lnTo>
                  <a:lnTo>
                    <a:pt x="155" y="52"/>
                  </a:lnTo>
                  <a:lnTo>
                    <a:pt x="193" y="40"/>
                  </a:lnTo>
                  <a:lnTo>
                    <a:pt x="248" y="25"/>
                  </a:lnTo>
                  <a:lnTo>
                    <a:pt x="301" y="14"/>
                  </a:lnTo>
                  <a:lnTo>
                    <a:pt x="351" y="6"/>
                  </a:lnTo>
                  <a:lnTo>
                    <a:pt x="399" y="1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B2FF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36">
              <a:extLst>
                <a:ext uri="{FF2B5EF4-FFF2-40B4-BE49-F238E27FC236}">
                  <a16:creationId xmlns:a16="http://schemas.microsoft.com/office/drawing/2014/main" id="{94DD9960-E385-9C4F-AB0E-0229F9C4A16A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447652" y="4943181"/>
              <a:ext cx="100299" cy="57194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" y="24"/>
                </a:cxn>
                <a:cxn ang="0">
                  <a:pos x="26" y="28"/>
                </a:cxn>
                <a:cxn ang="0">
                  <a:pos x="30" y="34"/>
                </a:cxn>
                <a:cxn ang="0">
                  <a:pos x="36" y="40"/>
                </a:cxn>
                <a:cxn ang="0">
                  <a:pos x="41" y="50"/>
                </a:cxn>
                <a:cxn ang="0">
                  <a:pos x="49" y="63"/>
                </a:cxn>
                <a:cxn ang="0">
                  <a:pos x="56" y="92"/>
                </a:cxn>
                <a:cxn ang="0">
                  <a:pos x="62" y="127"/>
                </a:cxn>
                <a:cxn ang="0">
                  <a:pos x="68" y="164"/>
                </a:cxn>
                <a:cxn ang="0">
                  <a:pos x="74" y="204"/>
                </a:cxn>
                <a:cxn ang="0">
                  <a:pos x="79" y="247"/>
                </a:cxn>
                <a:cxn ang="0">
                  <a:pos x="82" y="291"/>
                </a:cxn>
                <a:cxn ang="0">
                  <a:pos x="84" y="335"/>
                </a:cxn>
                <a:cxn ang="0">
                  <a:pos x="83" y="379"/>
                </a:cxn>
                <a:cxn ang="0">
                  <a:pos x="81" y="422"/>
                </a:cxn>
                <a:cxn ang="0">
                  <a:pos x="75" y="463"/>
                </a:cxn>
                <a:cxn ang="0">
                  <a:pos x="38" y="479"/>
                </a:cxn>
                <a:cxn ang="0">
                  <a:pos x="0" y="0"/>
                </a:cxn>
              </a:cxnLst>
              <a:rect l="0" t="0" r="r" b="b"/>
              <a:pathLst>
                <a:path w="84" h="479">
                  <a:moveTo>
                    <a:pt x="0" y="0"/>
                  </a:moveTo>
                  <a:lnTo>
                    <a:pt x="23" y="24"/>
                  </a:lnTo>
                  <a:lnTo>
                    <a:pt x="26" y="28"/>
                  </a:lnTo>
                  <a:lnTo>
                    <a:pt x="30" y="34"/>
                  </a:lnTo>
                  <a:lnTo>
                    <a:pt x="36" y="40"/>
                  </a:lnTo>
                  <a:lnTo>
                    <a:pt x="41" y="50"/>
                  </a:lnTo>
                  <a:lnTo>
                    <a:pt x="49" y="63"/>
                  </a:lnTo>
                  <a:lnTo>
                    <a:pt x="56" y="92"/>
                  </a:lnTo>
                  <a:lnTo>
                    <a:pt x="62" y="127"/>
                  </a:lnTo>
                  <a:lnTo>
                    <a:pt x="68" y="164"/>
                  </a:lnTo>
                  <a:lnTo>
                    <a:pt x="74" y="204"/>
                  </a:lnTo>
                  <a:lnTo>
                    <a:pt x="79" y="247"/>
                  </a:lnTo>
                  <a:lnTo>
                    <a:pt x="82" y="291"/>
                  </a:lnTo>
                  <a:lnTo>
                    <a:pt x="84" y="335"/>
                  </a:lnTo>
                  <a:lnTo>
                    <a:pt x="83" y="379"/>
                  </a:lnTo>
                  <a:lnTo>
                    <a:pt x="81" y="422"/>
                  </a:lnTo>
                  <a:lnTo>
                    <a:pt x="75" y="463"/>
                  </a:lnTo>
                  <a:lnTo>
                    <a:pt x="38" y="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37">
              <a:extLst>
                <a:ext uri="{FF2B5EF4-FFF2-40B4-BE49-F238E27FC236}">
                  <a16:creationId xmlns:a16="http://schemas.microsoft.com/office/drawing/2014/main" id="{3C041950-EF44-A242-9073-81D3615532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95" y="3669140"/>
              <a:ext cx="760605" cy="914636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26" y="48"/>
                </a:cxn>
                <a:cxn ang="0">
                  <a:pos x="23" y="90"/>
                </a:cxn>
                <a:cxn ang="0">
                  <a:pos x="26" y="124"/>
                </a:cxn>
                <a:cxn ang="0">
                  <a:pos x="33" y="175"/>
                </a:cxn>
                <a:cxn ang="0">
                  <a:pos x="43" y="239"/>
                </a:cxn>
                <a:cxn ang="0">
                  <a:pos x="57" y="311"/>
                </a:cxn>
                <a:cxn ang="0">
                  <a:pos x="76" y="387"/>
                </a:cxn>
                <a:cxn ang="0">
                  <a:pos x="101" y="464"/>
                </a:cxn>
                <a:cxn ang="0">
                  <a:pos x="132" y="536"/>
                </a:cxn>
                <a:cxn ang="0">
                  <a:pos x="170" y="600"/>
                </a:cxn>
                <a:cxn ang="0">
                  <a:pos x="215" y="651"/>
                </a:cxn>
                <a:cxn ang="0">
                  <a:pos x="280" y="697"/>
                </a:cxn>
                <a:cxn ang="0">
                  <a:pos x="346" y="726"/>
                </a:cxn>
                <a:cxn ang="0">
                  <a:pos x="411" y="741"/>
                </a:cxn>
                <a:cxn ang="0">
                  <a:pos x="474" y="746"/>
                </a:cxn>
                <a:cxn ang="0">
                  <a:pos x="532" y="741"/>
                </a:cxn>
                <a:cxn ang="0">
                  <a:pos x="581" y="733"/>
                </a:cxn>
                <a:cxn ang="0">
                  <a:pos x="621" y="722"/>
                </a:cxn>
                <a:cxn ang="0">
                  <a:pos x="607" y="733"/>
                </a:cxn>
                <a:cxn ang="0">
                  <a:pos x="541" y="756"/>
                </a:cxn>
                <a:cxn ang="0">
                  <a:pos x="471" y="766"/>
                </a:cxn>
                <a:cxn ang="0">
                  <a:pos x="398" y="764"/>
                </a:cxn>
                <a:cxn ang="0">
                  <a:pos x="326" y="748"/>
                </a:cxn>
                <a:cxn ang="0">
                  <a:pos x="257" y="720"/>
                </a:cxn>
                <a:cxn ang="0">
                  <a:pos x="196" y="679"/>
                </a:cxn>
                <a:cxn ang="0">
                  <a:pos x="144" y="626"/>
                </a:cxn>
                <a:cxn ang="0">
                  <a:pos x="101" y="555"/>
                </a:cxn>
                <a:cxn ang="0">
                  <a:pos x="65" y="473"/>
                </a:cxn>
                <a:cxn ang="0">
                  <a:pos x="40" y="391"/>
                </a:cxn>
                <a:cxn ang="0">
                  <a:pos x="22" y="311"/>
                </a:cxn>
                <a:cxn ang="0">
                  <a:pos x="10" y="236"/>
                </a:cxn>
                <a:cxn ang="0">
                  <a:pos x="4" y="172"/>
                </a:cxn>
                <a:cxn ang="0">
                  <a:pos x="1" y="122"/>
                </a:cxn>
                <a:cxn ang="0">
                  <a:pos x="0" y="71"/>
                </a:cxn>
                <a:cxn ang="0">
                  <a:pos x="4" y="59"/>
                </a:cxn>
                <a:cxn ang="0">
                  <a:pos x="14" y="39"/>
                </a:cxn>
                <a:cxn ang="0">
                  <a:pos x="38" y="13"/>
                </a:cxn>
              </a:cxnLst>
              <a:rect l="0" t="0" r="r" b="b"/>
              <a:pathLst>
                <a:path w="637" h="766">
                  <a:moveTo>
                    <a:pt x="56" y="0"/>
                  </a:moveTo>
                  <a:lnTo>
                    <a:pt x="44" y="14"/>
                  </a:lnTo>
                  <a:lnTo>
                    <a:pt x="34" y="30"/>
                  </a:lnTo>
                  <a:lnTo>
                    <a:pt x="26" y="48"/>
                  </a:lnTo>
                  <a:lnTo>
                    <a:pt x="23" y="68"/>
                  </a:lnTo>
                  <a:lnTo>
                    <a:pt x="23" y="90"/>
                  </a:lnTo>
                  <a:lnTo>
                    <a:pt x="24" y="105"/>
                  </a:lnTo>
                  <a:lnTo>
                    <a:pt x="26" y="124"/>
                  </a:lnTo>
                  <a:lnTo>
                    <a:pt x="29" y="147"/>
                  </a:lnTo>
                  <a:lnTo>
                    <a:pt x="33" y="175"/>
                  </a:lnTo>
                  <a:lnTo>
                    <a:pt x="37" y="205"/>
                  </a:lnTo>
                  <a:lnTo>
                    <a:pt x="43" y="239"/>
                  </a:lnTo>
                  <a:lnTo>
                    <a:pt x="50" y="274"/>
                  </a:lnTo>
                  <a:lnTo>
                    <a:pt x="57" y="311"/>
                  </a:lnTo>
                  <a:lnTo>
                    <a:pt x="66" y="349"/>
                  </a:lnTo>
                  <a:lnTo>
                    <a:pt x="76" y="387"/>
                  </a:lnTo>
                  <a:lnTo>
                    <a:pt x="88" y="426"/>
                  </a:lnTo>
                  <a:lnTo>
                    <a:pt x="101" y="464"/>
                  </a:lnTo>
                  <a:lnTo>
                    <a:pt x="116" y="501"/>
                  </a:lnTo>
                  <a:lnTo>
                    <a:pt x="132" y="536"/>
                  </a:lnTo>
                  <a:lnTo>
                    <a:pt x="150" y="570"/>
                  </a:lnTo>
                  <a:lnTo>
                    <a:pt x="170" y="600"/>
                  </a:lnTo>
                  <a:lnTo>
                    <a:pt x="192" y="627"/>
                  </a:lnTo>
                  <a:lnTo>
                    <a:pt x="215" y="651"/>
                  </a:lnTo>
                  <a:lnTo>
                    <a:pt x="247" y="676"/>
                  </a:lnTo>
                  <a:lnTo>
                    <a:pt x="280" y="697"/>
                  </a:lnTo>
                  <a:lnTo>
                    <a:pt x="313" y="714"/>
                  </a:lnTo>
                  <a:lnTo>
                    <a:pt x="346" y="726"/>
                  </a:lnTo>
                  <a:lnTo>
                    <a:pt x="379" y="735"/>
                  </a:lnTo>
                  <a:lnTo>
                    <a:pt x="411" y="741"/>
                  </a:lnTo>
                  <a:lnTo>
                    <a:pt x="443" y="745"/>
                  </a:lnTo>
                  <a:lnTo>
                    <a:pt x="474" y="746"/>
                  </a:lnTo>
                  <a:lnTo>
                    <a:pt x="503" y="745"/>
                  </a:lnTo>
                  <a:lnTo>
                    <a:pt x="532" y="741"/>
                  </a:lnTo>
                  <a:lnTo>
                    <a:pt x="558" y="738"/>
                  </a:lnTo>
                  <a:lnTo>
                    <a:pt x="581" y="733"/>
                  </a:lnTo>
                  <a:lnTo>
                    <a:pt x="603" y="728"/>
                  </a:lnTo>
                  <a:lnTo>
                    <a:pt x="621" y="722"/>
                  </a:lnTo>
                  <a:lnTo>
                    <a:pt x="637" y="717"/>
                  </a:lnTo>
                  <a:lnTo>
                    <a:pt x="607" y="733"/>
                  </a:lnTo>
                  <a:lnTo>
                    <a:pt x="574" y="746"/>
                  </a:lnTo>
                  <a:lnTo>
                    <a:pt x="541" y="756"/>
                  </a:lnTo>
                  <a:lnTo>
                    <a:pt x="506" y="763"/>
                  </a:lnTo>
                  <a:lnTo>
                    <a:pt x="471" y="766"/>
                  </a:lnTo>
                  <a:lnTo>
                    <a:pt x="434" y="766"/>
                  </a:lnTo>
                  <a:lnTo>
                    <a:pt x="398" y="764"/>
                  </a:lnTo>
                  <a:lnTo>
                    <a:pt x="361" y="757"/>
                  </a:lnTo>
                  <a:lnTo>
                    <a:pt x="326" y="748"/>
                  </a:lnTo>
                  <a:lnTo>
                    <a:pt x="291" y="735"/>
                  </a:lnTo>
                  <a:lnTo>
                    <a:pt x="257" y="720"/>
                  </a:lnTo>
                  <a:lnTo>
                    <a:pt x="226" y="701"/>
                  </a:lnTo>
                  <a:lnTo>
                    <a:pt x="196" y="679"/>
                  </a:lnTo>
                  <a:lnTo>
                    <a:pt x="168" y="654"/>
                  </a:lnTo>
                  <a:lnTo>
                    <a:pt x="144" y="626"/>
                  </a:lnTo>
                  <a:lnTo>
                    <a:pt x="122" y="594"/>
                  </a:lnTo>
                  <a:lnTo>
                    <a:pt x="101" y="555"/>
                  </a:lnTo>
                  <a:lnTo>
                    <a:pt x="82" y="514"/>
                  </a:lnTo>
                  <a:lnTo>
                    <a:pt x="65" y="473"/>
                  </a:lnTo>
                  <a:lnTo>
                    <a:pt x="52" y="432"/>
                  </a:lnTo>
                  <a:lnTo>
                    <a:pt x="40" y="391"/>
                  </a:lnTo>
                  <a:lnTo>
                    <a:pt x="30" y="350"/>
                  </a:lnTo>
                  <a:lnTo>
                    <a:pt x="22" y="311"/>
                  </a:lnTo>
                  <a:lnTo>
                    <a:pt x="15" y="272"/>
                  </a:lnTo>
                  <a:lnTo>
                    <a:pt x="10" y="236"/>
                  </a:lnTo>
                  <a:lnTo>
                    <a:pt x="7" y="203"/>
                  </a:lnTo>
                  <a:lnTo>
                    <a:pt x="4" y="172"/>
                  </a:lnTo>
                  <a:lnTo>
                    <a:pt x="2" y="145"/>
                  </a:lnTo>
                  <a:lnTo>
                    <a:pt x="1" y="122"/>
                  </a:lnTo>
                  <a:lnTo>
                    <a:pt x="0" y="102"/>
                  </a:lnTo>
                  <a:lnTo>
                    <a:pt x="0" y="71"/>
                  </a:lnTo>
                  <a:lnTo>
                    <a:pt x="1" y="66"/>
                  </a:lnTo>
                  <a:lnTo>
                    <a:pt x="4" y="59"/>
                  </a:lnTo>
                  <a:lnTo>
                    <a:pt x="8" y="49"/>
                  </a:lnTo>
                  <a:lnTo>
                    <a:pt x="14" y="39"/>
                  </a:lnTo>
                  <a:lnTo>
                    <a:pt x="24" y="27"/>
                  </a:lnTo>
                  <a:lnTo>
                    <a:pt x="38" y="1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7DD5F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38">
              <a:extLst>
                <a:ext uri="{FF2B5EF4-FFF2-40B4-BE49-F238E27FC236}">
                  <a16:creationId xmlns:a16="http://schemas.microsoft.com/office/drawing/2014/main" id="{8987AC01-4796-3C48-AA1D-E071E63BF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256" y="3599886"/>
              <a:ext cx="905083" cy="946874"/>
            </a:xfrm>
            <a:custGeom>
              <a:avLst/>
              <a:gdLst/>
              <a:ahLst/>
              <a:cxnLst>
                <a:cxn ang="0">
                  <a:pos x="446" y="1"/>
                </a:cxn>
                <a:cxn ang="0">
                  <a:pos x="516" y="7"/>
                </a:cxn>
                <a:cxn ang="0">
                  <a:pos x="573" y="17"/>
                </a:cxn>
                <a:cxn ang="0">
                  <a:pos x="615" y="28"/>
                </a:cxn>
                <a:cxn ang="0">
                  <a:pos x="641" y="35"/>
                </a:cxn>
                <a:cxn ang="0">
                  <a:pos x="677" y="47"/>
                </a:cxn>
                <a:cxn ang="0">
                  <a:pos x="703" y="60"/>
                </a:cxn>
                <a:cxn ang="0">
                  <a:pos x="722" y="80"/>
                </a:cxn>
                <a:cxn ang="0">
                  <a:pos x="736" y="111"/>
                </a:cxn>
                <a:cxn ang="0">
                  <a:pos x="744" y="145"/>
                </a:cxn>
                <a:cxn ang="0">
                  <a:pos x="749" y="185"/>
                </a:cxn>
                <a:cxn ang="0">
                  <a:pos x="754" y="240"/>
                </a:cxn>
                <a:cxn ang="0">
                  <a:pos x="758" y="306"/>
                </a:cxn>
                <a:cxn ang="0">
                  <a:pos x="755" y="380"/>
                </a:cxn>
                <a:cxn ang="0">
                  <a:pos x="746" y="458"/>
                </a:cxn>
                <a:cxn ang="0">
                  <a:pos x="728" y="536"/>
                </a:cxn>
                <a:cxn ang="0">
                  <a:pos x="699" y="613"/>
                </a:cxn>
                <a:cxn ang="0">
                  <a:pos x="657" y="684"/>
                </a:cxn>
                <a:cxn ang="0">
                  <a:pos x="613" y="728"/>
                </a:cxn>
                <a:cxn ang="0">
                  <a:pos x="559" y="762"/>
                </a:cxn>
                <a:cxn ang="0">
                  <a:pos x="499" y="783"/>
                </a:cxn>
                <a:cxn ang="0">
                  <a:pos x="434" y="793"/>
                </a:cxn>
                <a:cxn ang="0">
                  <a:pos x="366" y="791"/>
                </a:cxn>
                <a:cxn ang="0">
                  <a:pos x="300" y="778"/>
                </a:cxn>
                <a:cxn ang="0">
                  <a:pos x="237" y="752"/>
                </a:cxn>
                <a:cxn ang="0">
                  <a:pos x="180" y="715"/>
                </a:cxn>
                <a:cxn ang="0">
                  <a:pos x="133" y="665"/>
                </a:cxn>
                <a:cxn ang="0">
                  <a:pos x="92" y="598"/>
                </a:cxn>
                <a:cxn ang="0">
                  <a:pos x="58" y="519"/>
                </a:cxn>
                <a:cxn ang="0">
                  <a:pos x="34" y="438"/>
                </a:cxn>
                <a:cxn ang="0">
                  <a:pos x="18" y="361"/>
                </a:cxn>
                <a:cxn ang="0">
                  <a:pos x="8" y="291"/>
                </a:cxn>
                <a:cxn ang="0">
                  <a:pos x="2" y="232"/>
                </a:cxn>
                <a:cxn ang="0">
                  <a:pos x="0" y="189"/>
                </a:cxn>
                <a:cxn ang="0">
                  <a:pos x="1" y="154"/>
                </a:cxn>
                <a:cxn ang="0">
                  <a:pos x="6" y="139"/>
                </a:cxn>
                <a:cxn ang="0">
                  <a:pos x="19" y="121"/>
                </a:cxn>
                <a:cxn ang="0">
                  <a:pos x="43" y="98"/>
                </a:cxn>
                <a:cxn ang="0">
                  <a:pos x="82" y="74"/>
                </a:cxn>
                <a:cxn ang="0">
                  <a:pos x="140" y="49"/>
                </a:cxn>
                <a:cxn ang="0">
                  <a:pos x="227" y="23"/>
                </a:cxn>
                <a:cxn ang="0">
                  <a:pos x="322" y="5"/>
                </a:cxn>
                <a:cxn ang="0">
                  <a:pos x="407" y="0"/>
                </a:cxn>
              </a:cxnLst>
              <a:rect l="0" t="0" r="r" b="b"/>
              <a:pathLst>
                <a:path w="758" h="793">
                  <a:moveTo>
                    <a:pt x="407" y="0"/>
                  </a:moveTo>
                  <a:lnTo>
                    <a:pt x="446" y="1"/>
                  </a:lnTo>
                  <a:lnTo>
                    <a:pt x="483" y="4"/>
                  </a:lnTo>
                  <a:lnTo>
                    <a:pt x="516" y="7"/>
                  </a:lnTo>
                  <a:lnTo>
                    <a:pt x="546" y="12"/>
                  </a:lnTo>
                  <a:lnTo>
                    <a:pt x="573" y="17"/>
                  </a:lnTo>
                  <a:lnTo>
                    <a:pt x="595" y="23"/>
                  </a:lnTo>
                  <a:lnTo>
                    <a:pt x="615" y="28"/>
                  </a:lnTo>
                  <a:lnTo>
                    <a:pt x="630" y="32"/>
                  </a:lnTo>
                  <a:lnTo>
                    <a:pt x="641" y="35"/>
                  </a:lnTo>
                  <a:lnTo>
                    <a:pt x="660" y="41"/>
                  </a:lnTo>
                  <a:lnTo>
                    <a:pt x="677" y="47"/>
                  </a:lnTo>
                  <a:lnTo>
                    <a:pt x="691" y="53"/>
                  </a:lnTo>
                  <a:lnTo>
                    <a:pt x="703" y="60"/>
                  </a:lnTo>
                  <a:lnTo>
                    <a:pt x="713" y="69"/>
                  </a:lnTo>
                  <a:lnTo>
                    <a:pt x="722" y="80"/>
                  </a:lnTo>
                  <a:lnTo>
                    <a:pt x="729" y="93"/>
                  </a:lnTo>
                  <a:lnTo>
                    <a:pt x="736" y="111"/>
                  </a:lnTo>
                  <a:lnTo>
                    <a:pt x="741" y="132"/>
                  </a:lnTo>
                  <a:lnTo>
                    <a:pt x="744" y="145"/>
                  </a:lnTo>
                  <a:lnTo>
                    <a:pt x="746" y="164"/>
                  </a:lnTo>
                  <a:lnTo>
                    <a:pt x="749" y="185"/>
                  </a:lnTo>
                  <a:lnTo>
                    <a:pt x="753" y="211"/>
                  </a:lnTo>
                  <a:lnTo>
                    <a:pt x="754" y="240"/>
                  </a:lnTo>
                  <a:lnTo>
                    <a:pt x="757" y="272"/>
                  </a:lnTo>
                  <a:lnTo>
                    <a:pt x="758" y="306"/>
                  </a:lnTo>
                  <a:lnTo>
                    <a:pt x="757" y="342"/>
                  </a:lnTo>
                  <a:lnTo>
                    <a:pt x="755" y="380"/>
                  </a:lnTo>
                  <a:lnTo>
                    <a:pt x="752" y="418"/>
                  </a:lnTo>
                  <a:lnTo>
                    <a:pt x="746" y="458"/>
                  </a:lnTo>
                  <a:lnTo>
                    <a:pt x="739" y="497"/>
                  </a:lnTo>
                  <a:lnTo>
                    <a:pt x="728" y="536"/>
                  </a:lnTo>
                  <a:lnTo>
                    <a:pt x="715" y="576"/>
                  </a:lnTo>
                  <a:lnTo>
                    <a:pt x="699" y="613"/>
                  </a:lnTo>
                  <a:lnTo>
                    <a:pt x="680" y="649"/>
                  </a:lnTo>
                  <a:lnTo>
                    <a:pt x="657" y="684"/>
                  </a:lnTo>
                  <a:lnTo>
                    <a:pt x="636" y="707"/>
                  </a:lnTo>
                  <a:lnTo>
                    <a:pt x="613" y="728"/>
                  </a:lnTo>
                  <a:lnTo>
                    <a:pt x="587" y="747"/>
                  </a:lnTo>
                  <a:lnTo>
                    <a:pt x="559" y="762"/>
                  </a:lnTo>
                  <a:lnTo>
                    <a:pt x="530" y="774"/>
                  </a:lnTo>
                  <a:lnTo>
                    <a:pt x="499" y="783"/>
                  </a:lnTo>
                  <a:lnTo>
                    <a:pt x="467" y="789"/>
                  </a:lnTo>
                  <a:lnTo>
                    <a:pt x="434" y="793"/>
                  </a:lnTo>
                  <a:lnTo>
                    <a:pt x="400" y="793"/>
                  </a:lnTo>
                  <a:lnTo>
                    <a:pt x="366" y="791"/>
                  </a:lnTo>
                  <a:lnTo>
                    <a:pt x="333" y="786"/>
                  </a:lnTo>
                  <a:lnTo>
                    <a:pt x="300" y="778"/>
                  </a:lnTo>
                  <a:lnTo>
                    <a:pt x="268" y="766"/>
                  </a:lnTo>
                  <a:lnTo>
                    <a:pt x="237" y="752"/>
                  </a:lnTo>
                  <a:lnTo>
                    <a:pt x="208" y="735"/>
                  </a:lnTo>
                  <a:lnTo>
                    <a:pt x="180" y="715"/>
                  </a:lnTo>
                  <a:lnTo>
                    <a:pt x="155" y="691"/>
                  </a:lnTo>
                  <a:lnTo>
                    <a:pt x="133" y="665"/>
                  </a:lnTo>
                  <a:lnTo>
                    <a:pt x="112" y="636"/>
                  </a:lnTo>
                  <a:lnTo>
                    <a:pt x="92" y="598"/>
                  </a:lnTo>
                  <a:lnTo>
                    <a:pt x="73" y="559"/>
                  </a:lnTo>
                  <a:lnTo>
                    <a:pt x="58" y="519"/>
                  </a:lnTo>
                  <a:lnTo>
                    <a:pt x="45" y="479"/>
                  </a:lnTo>
                  <a:lnTo>
                    <a:pt x="34" y="438"/>
                  </a:lnTo>
                  <a:lnTo>
                    <a:pt x="25" y="399"/>
                  </a:lnTo>
                  <a:lnTo>
                    <a:pt x="18" y="361"/>
                  </a:lnTo>
                  <a:lnTo>
                    <a:pt x="12" y="324"/>
                  </a:lnTo>
                  <a:lnTo>
                    <a:pt x="8" y="291"/>
                  </a:lnTo>
                  <a:lnTo>
                    <a:pt x="5" y="260"/>
                  </a:lnTo>
                  <a:lnTo>
                    <a:pt x="2" y="232"/>
                  </a:lnTo>
                  <a:lnTo>
                    <a:pt x="1" y="208"/>
                  </a:lnTo>
                  <a:lnTo>
                    <a:pt x="0" y="189"/>
                  </a:lnTo>
                  <a:lnTo>
                    <a:pt x="0" y="158"/>
                  </a:lnTo>
                  <a:lnTo>
                    <a:pt x="1" y="154"/>
                  </a:lnTo>
                  <a:lnTo>
                    <a:pt x="3" y="147"/>
                  </a:lnTo>
                  <a:lnTo>
                    <a:pt x="6" y="139"/>
                  </a:lnTo>
                  <a:lnTo>
                    <a:pt x="11" y="131"/>
                  </a:lnTo>
                  <a:lnTo>
                    <a:pt x="19" y="121"/>
                  </a:lnTo>
                  <a:lnTo>
                    <a:pt x="30" y="110"/>
                  </a:lnTo>
                  <a:lnTo>
                    <a:pt x="43" y="98"/>
                  </a:lnTo>
                  <a:lnTo>
                    <a:pt x="61" y="87"/>
                  </a:lnTo>
                  <a:lnTo>
                    <a:pt x="82" y="74"/>
                  </a:lnTo>
                  <a:lnTo>
                    <a:pt x="108" y="61"/>
                  </a:lnTo>
                  <a:lnTo>
                    <a:pt x="140" y="49"/>
                  </a:lnTo>
                  <a:lnTo>
                    <a:pt x="177" y="36"/>
                  </a:lnTo>
                  <a:lnTo>
                    <a:pt x="227" y="23"/>
                  </a:lnTo>
                  <a:lnTo>
                    <a:pt x="276" y="12"/>
                  </a:lnTo>
                  <a:lnTo>
                    <a:pt x="322" y="5"/>
                  </a:lnTo>
                  <a:lnTo>
                    <a:pt x="366" y="2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39">
              <a:extLst>
                <a:ext uri="{FF2B5EF4-FFF2-40B4-BE49-F238E27FC236}">
                  <a16:creationId xmlns:a16="http://schemas.microsoft.com/office/drawing/2014/main" id="{A58D1F8D-C78B-5C44-B21D-194659DC1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95" y="3560482"/>
              <a:ext cx="979114" cy="784485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563" y="6"/>
                </a:cxn>
                <a:cxn ang="0">
                  <a:pos x="626" y="16"/>
                </a:cxn>
                <a:cxn ang="0">
                  <a:pos x="673" y="26"/>
                </a:cxn>
                <a:cxn ang="0">
                  <a:pos x="702" y="34"/>
                </a:cxn>
                <a:cxn ang="0">
                  <a:pos x="743" y="49"/>
                </a:cxn>
                <a:cxn ang="0">
                  <a:pos x="773" y="68"/>
                </a:cxn>
                <a:cxn ang="0">
                  <a:pos x="792" y="98"/>
                </a:cxn>
                <a:cxn ang="0">
                  <a:pos x="805" y="144"/>
                </a:cxn>
                <a:cxn ang="0">
                  <a:pos x="810" y="179"/>
                </a:cxn>
                <a:cxn ang="0">
                  <a:pos x="816" y="233"/>
                </a:cxn>
                <a:cxn ang="0">
                  <a:pos x="820" y="301"/>
                </a:cxn>
                <a:cxn ang="0">
                  <a:pos x="819" y="352"/>
                </a:cxn>
                <a:cxn ang="0">
                  <a:pos x="809" y="316"/>
                </a:cxn>
                <a:cxn ang="0">
                  <a:pos x="794" y="283"/>
                </a:cxn>
                <a:cxn ang="0">
                  <a:pos x="769" y="257"/>
                </a:cxn>
                <a:cxn ang="0">
                  <a:pos x="734" y="238"/>
                </a:cxn>
                <a:cxn ang="0">
                  <a:pos x="692" y="228"/>
                </a:cxn>
                <a:cxn ang="0">
                  <a:pos x="636" y="222"/>
                </a:cxn>
                <a:cxn ang="0">
                  <a:pos x="572" y="218"/>
                </a:cxn>
                <a:cxn ang="0">
                  <a:pos x="471" y="217"/>
                </a:cxn>
                <a:cxn ang="0">
                  <a:pos x="410" y="220"/>
                </a:cxn>
                <a:cxn ang="0">
                  <a:pos x="362" y="226"/>
                </a:cxn>
                <a:cxn ang="0">
                  <a:pos x="317" y="239"/>
                </a:cxn>
                <a:cxn ang="0">
                  <a:pos x="276" y="267"/>
                </a:cxn>
                <a:cxn ang="0">
                  <a:pos x="249" y="304"/>
                </a:cxn>
                <a:cxn ang="0">
                  <a:pos x="235" y="351"/>
                </a:cxn>
                <a:cxn ang="0">
                  <a:pos x="235" y="395"/>
                </a:cxn>
                <a:cxn ang="0">
                  <a:pos x="237" y="439"/>
                </a:cxn>
                <a:cxn ang="0">
                  <a:pos x="236" y="489"/>
                </a:cxn>
                <a:cxn ang="0">
                  <a:pos x="225" y="541"/>
                </a:cxn>
                <a:cxn ang="0">
                  <a:pos x="202" y="586"/>
                </a:cxn>
                <a:cxn ang="0">
                  <a:pos x="171" y="620"/>
                </a:cxn>
                <a:cxn ang="0">
                  <a:pos x="137" y="643"/>
                </a:cxn>
                <a:cxn ang="0">
                  <a:pos x="106" y="657"/>
                </a:cxn>
                <a:cxn ang="0">
                  <a:pos x="106" y="654"/>
                </a:cxn>
                <a:cxn ang="0">
                  <a:pos x="102" y="649"/>
                </a:cxn>
                <a:cxn ang="0">
                  <a:pos x="77" y="571"/>
                </a:cxn>
                <a:cxn ang="0">
                  <a:pos x="56" y="491"/>
                </a:cxn>
                <a:cxn ang="0">
                  <a:pos x="39" y="411"/>
                </a:cxn>
                <a:cxn ang="0">
                  <a:pos x="24" y="336"/>
                </a:cxn>
                <a:cxn ang="0">
                  <a:pos x="14" y="271"/>
                </a:cxn>
                <a:cxn ang="0">
                  <a:pos x="6" y="217"/>
                </a:cxn>
                <a:cxn ang="0">
                  <a:pos x="1" y="178"/>
                </a:cxn>
                <a:cxn ang="0">
                  <a:pos x="0" y="158"/>
                </a:cxn>
                <a:cxn ang="0">
                  <a:pos x="10" y="140"/>
                </a:cxn>
                <a:cxn ang="0">
                  <a:pos x="31" y="118"/>
                </a:cxn>
                <a:cxn ang="0">
                  <a:pos x="65" y="93"/>
                </a:cxn>
                <a:cxn ang="0">
                  <a:pos x="116" y="67"/>
                </a:cxn>
                <a:cxn ang="0">
                  <a:pos x="188" y="40"/>
                </a:cxn>
                <a:cxn ang="0">
                  <a:pos x="296" y="14"/>
                </a:cxn>
                <a:cxn ang="0">
                  <a:pos x="396" y="1"/>
                </a:cxn>
              </a:cxnLst>
              <a:rect l="0" t="0" r="r" b="b"/>
              <a:pathLst>
                <a:path w="820" h="657">
                  <a:moveTo>
                    <a:pt x="442" y="0"/>
                  </a:moveTo>
                  <a:lnTo>
                    <a:pt x="486" y="0"/>
                  </a:lnTo>
                  <a:lnTo>
                    <a:pt x="526" y="1"/>
                  </a:lnTo>
                  <a:lnTo>
                    <a:pt x="563" y="6"/>
                  </a:lnTo>
                  <a:lnTo>
                    <a:pt x="596" y="10"/>
                  </a:lnTo>
                  <a:lnTo>
                    <a:pt x="626" y="16"/>
                  </a:lnTo>
                  <a:lnTo>
                    <a:pt x="651" y="21"/>
                  </a:lnTo>
                  <a:lnTo>
                    <a:pt x="673" y="26"/>
                  </a:lnTo>
                  <a:lnTo>
                    <a:pt x="690" y="31"/>
                  </a:lnTo>
                  <a:lnTo>
                    <a:pt x="702" y="34"/>
                  </a:lnTo>
                  <a:lnTo>
                    <a:pt x="724" y="42"/>
                  </a:lnTo>
                  <a:lnTo>
                    <a:pt x="743" y="49"/>
                  </a:lnTo>
                  <a:lnTo>
                    <a:pt x="759" y="58"/>
                  </a:lnTo>
                  <a:lnTo>
                    <a:pt x="773" y="68"/>
                  </a:lnTo>
                  <a:lnTo>
                    <a:pt x="783" y="81"/>
                  </a:lnTo>
                  <a:lnTo>
                    <a:pt x="792" y="98"/>
                  </a:lnTo>
                  <a:lnTo>
                    <a:pt x="799" y="118"/>
                  </a:lnTo>
                  <a:lnTo>
                    <a:pt x="805" y="144"/>
                  </a:lnTo>
                  <a:lnTo>
                    <a:pt x="808" y="159"/>
                  </a:lnTo>
                  <a:lnTo>
                    <a:pt x="810" y="179"/>
                  </a:lnTo>
                  <a:lnTo>
                    <a:pt x="814" y="203"/>
                  </a:lnTo>
                  <a:lnTo>
                    <a:pt x="816" y="233"/>
                  </a:lnTo>
                  <a:lnTo>
                    <a:pt x="819" y="265"/>
                  </a:lnTo>
                  <a:lnTo>
                    <a:pt x="820" y="301"/>
                  </a:lnTo>
                  <a:lnTo>
                    <a:pt x="820" y="346"/>
                  </a:lnTo>
                  <a:lnTo>
                    <a:pt x="819" y="352"/>
                  </a:lnTo>
                  <a:lnTo>
                    <a:pt x="815" y="334"/>
                  </a:lnTo>
                  <a:lnTo>
                    <a:pt x="809" y="316"/>
                  </a:lnTo>
                  <a:lnTo>
                    <a:pt x="803" y="299"/>
                  </a:lnTo>
                  <a:lnTo>
                    <a:pt x="794" y="283"/>
                  </a:lnTo>
                  <a:lnTo>
                    <a:pt x="783" y="269"/>
                  </a:lnTo>
                  <a:lnTo>
                    <a:pt x="769" y="257"/>
                  </a:lnTo>
                  <a:lnTo>
                    <a:pt x="753" y="246"/>
                  </a:lnTo>
                  <a:lnTo>
                    <a:pt x="734" y="238"/>
                  </a:lnTo>
                  <a:lnTo>
                    <a:pt x="716" y="233"/>
                  </a:lnTo>
                  <a:lnTo>
                    <a:pt x="692" y="228"/>
                  </a:lnTo>
                  <a:lnTo>
                    <a:pt x="666" y="225"/>
                  </a:lnTo>
                  <a:lnTo>
                    <a:pt x="636" y="222"/>
                  </a:lnTo>
                  <a:lnTo>
                    <a:pt x="604" y="219"/>
                  </a:lnTo>
                  <a:lnTo>
                    <a:pt x="572" y="218"/>
                  </a:lnTo>
                  <a:lnTo>
                    <a:pt x="537" y="217"/>
                  </a:lnTo>
                  <a:lnTo>
                    <a:pt x="471" y="217"/>
                  </a:lnTo>
                  <a:lnTo>
                    <a:pt x="440" y="218"/>
                  </a:lnTo>
                  <a:lnTo>
                    <a:pt x="410" y="220"/>
                  </a:lnTo>
                  <a:lnTo>
                    <a:pt x="384" y="223"/>
                  </a:lnTo>
                  <a:lnTo>
                    <a:pt x="362" y="226"/>
                  </a:lnTo>
                  <a:lnTo>
                    <a:pt x="343" y="230"/>
                  </a:lnTo>
                  <a:lnTo>
                    <a:pt x="317" y="239"/>
                  </a:lnTo>
                  <a:lnTo>
                    <a:pt x="296" y="252"/>
                  </a:lnTo>
                  <a:lnTo>
                    <a:pt x="276" y="267"/>
                  </a:lnTo>
                  <a:lnTo>
                    <a:pt x="260" y="285"/>
                  </a:lnTo>
                  <a:lnTo>
                    <a:pt x="249" y="304"/>
                  </a:lnTo>
                  <a:lnTo>
                    <a:pt x="240" y="326"/>
                  </a:lnTo>
                  <a:lnTo>
                    <a:pt x="235" y="351"/>
                  </a:lnTo>
                  <a:lnTo>
                    <a:pt x="234" y="377"/>
                  </a:lnTo>
                  <a:lnTo>
                    <a:pt x="235" y="395"/>
                  </a:lnTo>
                  <a:lnTo>
                    <a:pt x="236" y="416"/>
                  </a:lnTo>
                  <a:lnTo>
                    <a:pt x="237" y="439"/>
                  </a:lnTo>
                  <a:lnTo>
                    <a:pt x="237" y="464"/>
                  </a:lnTo>
                  <a:lnTo>
                    <a:pt x="236" y="489"/>
                  </a:lnTo>
                  <a:lnTo>
                    <a:pt x="232" y="515"/>
                  </a:lnTo>
                  <a:lnTo>
                    <a:pt x="225" y="541"/>
                  </a:lnTo>
                  <a:lnTo>
                    <a:pt x="215" y="565"/>
                  </a:lnTo>
                  <a:lnTo>
                    <a:pt x="202" y="586"/>
                  </a:lnTo>
                  <a:lnTo>
                    <a:pt x="188" y="605"/>
                  </a:lnTo>
                  <a:lnTo>
                    <a:pt x="171" y="620"/>
                  </a:lnTo>
                  <a:lnTo>
                    <a:pt x="154" y="633"/>
                  </a:lnTo>
                  <a:lnTo>
                    <a:pt x="137" y="643"/>
                  </a:lnTo>
                  <a:lnTo>
                    <a:pt x="122" y="651"/>
                  </a:lnTo>
                  <a:lnTo>
                    <a:pt x="106" y="657"/>
                  </a:lnTo>
                  <a:lnTo>
                    <a:pt x="106" y="656"/>
                  </a:lnTo>
                  <a:lnTo>
                    <a:pt x="106" y="654"/>
                  </a:lnTo>
                  <a:lnTo>
                    <a:pt x="104" y="652"/>
                  </a:lnTo>
                  <a:lnTo>
                    <a:pt x="102" y="649"/>
                  </a:lnTo>
                  <a:lnTo>
                    <a:pt x="90" y="610"/>
                  </a:lnTo>
                  <a:lnTo>
                    <a:pt x="77" y="571"/>
                  </a:lnTo>
                  <a:lnTo>
                    <a:pt x="66" y="531"/>
                  </a:lnTo>
                  <a:lnTo>
                    <a:pt x="56" y="491"/>
                  </a:lnTo>
                  <a:lnTo>
                    <a:pt x="47" y="450"/>
                  </a:lnTo>
                  <a:lnTo>
                    <a:pt x="39" y="411"/>
                  </a:lnTo>
                  <a:lnTo>
                    <a:pt x="31" y="373"/>
                  </a:lnTo>
                  <a:lnTo>
                    <a:pt x="24" y="336"/>
                  </a:lnTo>
                  <a:lnTo>
                    <a:pt x="19" y="303"/>
                  </a:lnTo>
                  <a:lnTo>
                    <a:pt x="14" y="271"/>
                  </a:lnTo>
                  <a:lnTo>
                    <a:pt x="9" y="242"/>
                  </a:lnTo>
                  <a:lnTo>
                    <a:pt x="6" y="217"/>
                  </a:lnTo>
                  <a:lnTo>
                    <a:pt x="4" y="195"/>
                  </a:lnTo>
                  <a:lnTo>
                    <a:pt x="1" y="178"/>
                  </a:lnTo>
                  <a:lnTo>
                    <a:pt x="0" y="166"/>
                  </a:lnTo>
                  <a:lnTo>
                    <a:pt x="0" y="158"/>
                  </a:lnTo>
                  <a:lnTo>
                    <a:pt x="4" y="150"/>
                  </a:lnTo>
                  <a:lnTo>
                    <a:pt x="10" y="140"/>
                  </a:lnTo>
                  <a:lnTo>
                    <a:pt x="19" y="130"/>
                  </a:lnTo>
                  <a:lnTo>
                    <a:pt x="31" y="118"/>
                  </a:lnTo>
                  <a:lnTo>
                    <a:pt x="46" y="105"/>
                  </a:lnTo>
                  <a:lnTo>
                    <a:pt x="65" y="93"/>
                  </a:lnTo>
                  <a:lnTo>
                    <a:pt x="89" y="80"/>
                  </a:lnTo>
                  <a:lnTo>
                    <a:pt x="116" y="67"/>
                  </a:lnTo>
                  <a:lnTo>
                    <a:pt x="150" y="53"/>
                  </a:lnTo>
                  <a:lnTo>
                    <a:pt x="188" y="40"/>
                  </a:lnTo>
                  <a:lnTo>
                    <a:pt x="244" y="25"/>
                  </a:lnTo>
                  <a:lnTo>
                    <a:pt x="296" y="14"/>
                  </a:lnTo>
                  <a:lnTo>
                    <a:pt x="347" y="6"/>
                  </a:lnTo>
                  <a:lnTo>
                    <a:pt x="396" y="1"/>
                  </a:lnTo>
                  <a:lnTo>
                    <a:pt x="442" y="0"/>
                  </a:lnTo>
                  <a:close/>
                </a:path>
              </a:pathLst>
            </a:custGeom>
            <a:solidFill>
              <a:srgbClr val="3AA8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40">
              <a:extLst>
                <a:ext uri="{FF2B5EF4-FFF2-40B4-BE49-F238E27FC236}">
                  <a16:creationId xmlns:a16="http://schemas.microsoft.com/office/drawing/2014/main" id="{7595110E-B79C-F343-946C-A520C5355F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95" y="3548542"/>
              <a:ext cx="979114" cy="786873"/>
            </a:xfrm>
            <a:custGeom>
              <a:avLst/>
              <a:gdLst/>
              <a:ahLst/>
              <a:cxnLst>
                <a:cxn ang="0">
                  <a:pos x="490" y="0"/>
                </a:cxn>
                <a:cxn ang="0">
                  <a:pos x="567" y="6"/>
                </a:cxn>
                <a:cxn ang="0">
                  <a:pos x="630" y="16"/>
                </a:cxn>
                <a:cxn ang="0">
                  <a:pos x="676" y="27"/>
                </a:cxn>
                <a:cxn ang="0">
                  <a:pos x="705" y="35"/>
                </a:cxn>
                <a:cxn ang="0">
                  <a:pos x="747" y="50"/>
                </a:cxn>
                <a:cxn ang="0">
                  <a:pos x="776" y="68"/>
                </a:cxn>
                <a:cxn ang="0">
                  <a:pos x="795" y="98"/>
                </a:cxn>
                <a:cxn ang="0">
                  <a:pos x="809" y="145"/>
                </a:cxn>
                <a:cxn ang="0">
                  <a:pos x="814" y="181"/>
                </a:cxn>
                <a:cxn ang="0">
                  <a:pos x="818" y="237"/>
                </a:cxn>
                <a:cxn ang="0">
                  <a:pos x="820" y="309"/>
                </a:cxn>
                <a:cxn ang="0">
                  <a:pos x="816" y="331"/>
                </a:cxn>
                <a:cxn ang="0">
                  <a:pos x="804" y="297"/>
                </a:cxn>
                <a:cxn ang="0">
                  <a:pos x="785" y="269"/>
                </a:cxn>
                <a:cxn ang="0">
                  <a:pos x="756" y="247"/>
                </a:cxn>
                <a:cxn ang="0">
                  <a:pos x="719" y="233"/>
                </a:cxn>
                <a:cxn ang="0">
                  <a:pos x="669" y="225"/>
                </a:cxn>
                <a:cxn ang="0">
                  <a:pos x="608" y="220"/>
                </a:cxn>
                <a:cxn ang="0">
                  <a:pos x="542" y="217"/>
                </a:cxn>
                <a:cxn ang="0">
                  <a:pos x="444" y="219"/>
                </a:cxn>
                <a:cxn ang="0">
                  <a:pos x="388" y="223"/>
                </a:cxn>
                <a:cxn ang="0">
                  <a:pos x="347" y="231"/>
                </a:cxn>
                <a:cxn ang="0">
                  <a:pos x="300" y="252"/>
                </a:cxn>
                <a:cxn ang="0">
                  <a:pos x="265" y="285"/>
                </a:cxn>
                <a:cxn ang="0">
                  <a:pos x="244" y="326"/>
                </a:cxn>
                <a:cxn ang="0">
                  <a:pos x="238" y="377"/>
                </a:cxn>
                <a:cxn ang="0">
                  <a:pos x="240" y="416"/>
                </a:cxn>
                <a:cxn ang="0">
                  <a:pos x="240" y="464"/>
                </a:cxn>
                <a:cxn ang="0">
                  <a:pos x="235" y="516"/>
                </a:cxn>
                <a:cxn ang="0">
                  <a:pos x="219" y="565"/>
                </a:cxn>
                <a:cxn ang="0">
                  <a:pos x="192" y="604"/>
                </a:cxn>
                <a:cxn ang="0">
                  <a:pos x="162" y="631"/>
                </a:cxn>
                <a:cxn ang="0">
                  <a:pos x="130" y="649"/>
                </a:cxn>
                <a:cxn ang="0">
                  <a:pos x="102" y="659"/>
                </a:cxn>
                <a:cxn ang="0">
                  <a:pos x="66" y="578"/>
                </a:cxn>
                <a:cxn ang="0">
                  <a:pos x="40" y="494"/>
                </a:cxn>
                <a:cxn ang="0">
                  <a:pos x="22" y="413"/>
                </a:cxn>
                <a:cxn ang="0">
                  <a:pos x="10" y="339"/>
                </a:cxn>
                <a:cxn ang="0">
                  <a:pos x="4" y="274"/>
                </a:cxn>
                <a:cxn ang="0">
                  <a:pos x="1" y="223"/>
                </a:cxn>
                <a:cxn ang="0">
                  <a:pos x="0" y="174"/>
                </a:cxn>
                <a:cxn ang="0">
                  <a:pos x="2" y="163"/>
                </a:cxn>
                <a:cxn ang="0">
                  <a:pos x="9" y="147"/>
                </a:cxn>
                <a:cxn ang="0">
                  <a:pos x="25" y="127"/>
                </a:cxn>
                <a:cxn ang="0">
                  <a:pos x="53" y="104"/>
                </a:cxn>
                <a:cxn ang="0">
                  <a:pos x="95" y="79"/>
                </a:cxn>
                <a:cxn ang="0">
                  <a:pos x="155" y="53"/>
                </a:cxn>
                <a:cxn ang="0">
                  <a:pos x="248" y="26"/>
                </a:cxn>
                <a:cxn ang="0">
                  <a:pos x="352" y="6"/>
                </a:cxn>
                <a:cxn ang="0">
                  <a:pos x="446" y="0"/>
                </a:cxn>
              </a:cxnLst>
              <a:rect l="0" t="0" r="r" b="b"/>
              <a:pathLst>
                <a:path w="820" h="659">
                  <a:moveTo>
                    <a:pt x="446" y="0"/>
                  </a:moveTo>
                  <a:lnTo>
                    <a:pt x="490" y="0"/>
                  </a:lnTo>
                  <a:lnTo>
                    <a:pt x="530" y="2"/>
                  </a:lnTo>
                  <a:lnTo>
                    <a:pt x="567" y="6"/>
                  </a:lnTo>
                  <a:lnTo>
                    <a:pt x="600" y="11"/>
                  </a:lnTo>
                  <a:lnTo>
                    <a:pt x="630" y="16"/>
                  </a:lnTo>
                  <a:lnTo>
                    <a:pt x="655" y="22"/>
                  </a:lnTo>
                  <a:lnTo>
                    <a:pt x="676" y="27"/>
                  </a:lnTo>
                  <a:lnTo>
                    <a:pt x="693" y="32"/>
                  </a:lnTo>
                  <a:lnTo>
                    <a:pt x="705" y="35"/>
                  </a:lnTo>
                  <a:lnTo>
                    <a:pt x="727" y="42"/>
                  </a:lnTo>
                  <a:lnTo>
                    <a:pt x="747" y="50"/>
                  </a:lnTo>
                  <a:lnTo>
                    <a:pt x="763" y="58"/>
                  </a:lnTo>
                  <a:lnTo>
                    <a:pt x="776" y="68"/>
                  </a:lnTo>
                  <a:lnTo>
                    <a:pt x="786" y="81"/>
                  </a:lnTo>
                  <a:lnTo>
                    <a:pt x="795" y="98"/>
                  </a:lnTo>
                  <a:lnTo>
                    <a:pt x="802" y="119"/>
                  </a:lnTo>
                  <a:lnTo>
                    <a:pt x="809" y="145"/>
                  </a:lnTo>
                  <a:lnTo>
                    <a:pt x="811" y="160"/>
                  </a:lnTo>
                  <a:lnTo>
                    <a:pt x="814" y="181"/>
                  </a:lnTo>
                  <a:lnTo>
                    <a:pt x="816" y="207"/>
                  </a:lnTo>
                  <a:lnTo>
                    <a:pt x="818" y="237"/>
                  </a:lnTo>
                  <a:lnTo>
                    <a:pt x="820" y="271"/>
                  </a:lnTo>
                  <a:lnTo>
                    <a:pt x="820" y="309"/>
                  </a:lnTo>
                  <a:lnTo>
                    <a:pt x="820" y="349"/>
                  </a:lnTo>
                  <a:lnTo>
                    <a:pt x="816" y="331"/>
                  </a:lnTo>
                  <a:lnTo>
                    <a:pt x="811" y="313"/>
                  </a:lnTo>
                  <a:lnTo>
                    <a:pt x="804" y="297"/>
                  </a:lnTo>
                  <a:lnTo>
                    <a:pt x="796" y="282"/>
                  </a:lnTo>
                  <a:lnTo>
                    <a:pt x="785" y="269"/>
                  </a:lnTo>
                  <a:lnTo>
                    <a:pt x="772" y="256"/>
                  </a:lnTo>
                  <a:lnTo>
                    <a:pt x="756" y="247"/>
                  </a:lnTo>
                  <a:lnTo>
                    <a:pt x="738" y="238"/>
                  </a:lnTo>
                  <a:lnTo>
                    <a:pt x="719" y="233"/>
                  </a:lnTo>
                  <a:lnTo>
                    <a:pt x="696" y="229"/>
                  </a:lnTo>
                  <a:lnTo>
                    <a:pt x="669" y="225"/>
                  </a:lnTo>
                  <a:lnTo>
                    <a:pt x="640" y="223"/>
                  </a:lnTo>
                  <a:lnTo>
                    <a:pt x="608" y="220"/>
                  </a:lnTo>
                  <a:lnTo>
                    <a:pt x="575" y="218"/>
                  </a:lnTo>
                  <a:lnTo>
                    <a:pt x="542" y="217"/>
                  </a:lnTo>
                  <a:lnTo>
                    <a:pt x="475" y="217"/>
                  </a:lnTo>
                  <a:lnTo>
                    <a:pt x="444" y="219"/>
                  </a:lnTo>
                  <a:lnTo>
                    <a:pt x="414" y="221"/>
                  </a:lnTo>
                  <a:lnTo>
                    <a:pt x="388" y="223"/>
                  </a:lnTo>
                  <a:lnTo>
                    <a:pt x="366" y="227"/>
                  </a:lnTo>
                  <a:lnTo>
                    <a:pt x="347" y="231"/>
                  </a:lnTo>
                  <a:lnTo>
                    <a:pt x="322" y="240"/>
                  </a:lnTo>
                  <a:lnTo>
                    <a:pt x="300" y="252"/>
                  </a:lnTo>
                  <a:lnTo>
                    <a:pt x="281" y="267"/>
                  </a:lnTo>
                  <a:lnTo>
                    <a:pt x="265" y="285"/>
                  </a:lnTo>
                  <a:lnTo>
                    <a:pt x="253" y="304"/>
                  </a:lnTo>
                  <a:lnTo>
                    <a:pt x="244" y="326"/>
                  </a:lnTo>
                  <a:lnTo>
                    <a:pt x="239" y="351"/>
                  </a:lnTo>
                  <a:lnTo>
                    <a:pt x="238" y="377"/>
                  </a:lnTo>
                  <a:lnTo>
                    <a:pt x="239" y="395"/>
                  </a:lnTo>
                  <a:lnTo>
                    <a:pt x="240" y="416"/>
                  </a:lnTo>
                  <a:lnTo>
                    <a:pt x="240" y="439"/>
                  </a:lnTo>
                  <a:lnTo>
                    <a:pt x="240" y="464"/>
                  </a:lnTo>
                  <a:lnTo>
                    <a:pt x="240" y="490"/>
                  </a:lnTo>
                  <a:lnTo>
                    <a:pt x="235" y="516"/>
                  </a:lnTo>
                  <a:lnTo>
                    <a:pt x="229" y="541"/>
                  </a:lnTo>
                  <a:lnTo>
                    <a:pt x="219" y="565"/>
                  </a:lnTo>
                  <a:lnTo>
                    <a:pt x="206" y="586"/>
                  </a:lnTo>
                  <a:lnTo>
                    <a:pt x="192" y="604"/>
                  </a:lnTo>
                  <a:lnTo>
                    <a:pt x="177" y="619"/>
                  </a:lnTo>
                  <a:lnTo>
                    <a:pt x="162" y="631"/>
                  </a:lnTo>
                  <a:lnTo>
                    <a:pt x="146" y="641"/>
                  </a:lnTo>
                  <a:lnTo>
                    <a:pt x="130" y="649"/>
                  </a:lnTo>
                  <a:lnTo>
                    <a:pt x="116" y="655"/>
                  </a:lnTo>
                  <a:lnTo>
                    <a:pt x="102" y="659"/>
                  </a:lnTo>
                  <a:lnTo>
                    <a:pt x="83" y="619"/>
                  </a:lnTo>
                  <a:lnTo>
                    <a:pt x="66" y="578"/>
                  </a:lnTo>
                  <a:lnTo>
                    <a:pt x="52" y="536"/>
                  </a:lnTo>
                  <a:lnTo>
                    <a:pt x="40" y="494"/>
                  </a:lnTo>
                  <a:lnTo>
                    <a:pt x="30" y="454"/>
                  </a:lnTo>
                  <a:lnTo>
                    <a:pt x="22" y="413"/>
                  </a:lnTo>
                  <a:lnTo>
                    <a:pt x="15" y="375"/>
                  </a:lnTo>
                  <a:lnTo>
                    <a:pt x="10" y="339"/>
                  </a:lnTo>
                  <a:lnTo>
                    <a:pt x="7" y="305"/>
                  </a:lnTo>
                  <a:lnTo>
                    <a:pt x="4" y="274"/>
                  </a:lnTo>
                  <a:lnTo>
                    <a:pt x="2" y="246"/>
                  </a:lnTo>
                  <a:lnTo>
                    <a:pt x="1" y="223"/>
                  </a:lnTo>
                  <a:lnTo>
                    <a:pt x="0" y="203"/>
                  </a:lnTo>
                  <a:lnTo>
                    <a:pt x="0" y="174"/>
                  </a:lnTo>
                  <a:lnTo>
                    <a:pt x="1" y="169"/>
                  </a:lnTo>
                  <a:lnTo>
                    <a:pt x="2" y="163"/>
                  </a:lnTo>
                  <a:lnTo>
                    <a:pt x="5" y="156"/>
                  </a:lnTo>
                  <a:lnTo>
                    <a:pt x="9" y="147"/>
                  </a:lnTo>
                  <a:lnTo>
                    <a:pt x="16" y="138"/>
                  </a:lnTo>
                  <a:lnTo>
                    <a:pt x="25" y="127"/>
                  </a:lnTo>
                  <a:lnTo>
                    <a:pt x="37" y="116"/>
                  </a:lnTo>
                  <a:lnTo>
                    <a:pt x="53" y="104"/>
                  </a:lnTo>
                  <a:lnTo>
                    <a:pt x="72" y="92"/>
                  </a:lnTo>
                  <a:lnTo>
                    <a:pt x="95" y="79"/>
                  </a:lnTo>
                  <a:lnTo>
                    <a:pt x="122" y="66"/>
                  </a:lnTo>
                  <a:lnTo>
                    <a:pt x="155" y="53"/>
                  </a:lnTo>
                  <a:lnTo>
                    <a:pt x="193" y="41"/>
                  </a:lnTo>
                  <a:lnTo>
                    <a:pt x="248" y="26"/>
                  </a:lnTo>
                  <a:lnTo>
                    <a:pt x="301" y="14"/>
                  </a:lnTo>
                  <a:lnTo>
                    <a:pt x="352" y="6"/>
                  </a:lnTo>
                  <a:lnTo>
                    <a:pt x="400" y="1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FDD8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41">
              <a:extLst>
                <a:ext uri="{FF2B5EF4-FFF2-40B4-BE49-F238E27FC236}">
                  <a16:creationId xmlns:a16="http://schemas.microsoft.com/office/drawing/2014/main" id="{A9082481-527E-BE40-9D47-4977C216B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95" y="3548542"/>
              <a:ext cx="980309" cy="752246"/>
            </a:xfrm>
            <a:custGeom>
              <a:avLst/>
              <a:gdLst/>
              <a:ahLst/>
              <a:cxnLst>
                <a:cxn ang="0">
                  <a:pos x="490" y="0"/>
                </a:cxn>
                <a:cxn ang="0">
                  <a:pos x="567" y="6"/>
                </a:cxn>
                <a:cxn ang="0">
                  <a:pos x="630" y="16"/>
                </a:cxn>
                <a:cxn ang="0">
                  <a:pos x="676" y="27"/>
                </a:cxn>
                <a:cxn ang="0">
                  <a:pos x="705" y="35"/>
                </a:cxn>
                <a:cxn ang="0">
                  <a:pos x="740" y="47"/>
                </a:cxn>
                <a:cxn ang="0">
                  <a:pos x="768" y="62"/>
                </a:cxn>
                <a:cxn ang="0">
                  <a:pos x="789" y="85"/>
                </a:cxn>
                <a:cxn ang="0">
                  <a:pos x="804" y="122"/>
                </a:cxn>
                <a:cxn ang="0">
                  <a:pos x="814" y="172"/>
                </a:cxn>
                <a:cxn ang="0">
                  <a:pos x="819" y="222"/>
                </a:cxn>
                <a:cxn ang="0">
                  <a:pos x="820" y="265"/>
                </a:cxn>
                <a:cxn ang="0">
                  <a:pos x="821" y="300"/>
                </a:cxn>
                <a:cxn ang="0">
                  <a:pos x="820" y="321"/>
                </a:cxn>
                <a:cxn ang="0">
                  <a:pos x="807" y="275"/>
                </a:cxn>
                <a:cxn ang="0">
                  <a:pos x="783" y="241"/>
                </a:cxn>
                <a:cxn ang="0">
                  <a:pos x="749" y="218"/>
                </a:cxn>
                <a:cxn ang="0">
                  <a:pos x="711" y="205"/>
                </a:cxn>
                <a:cxn ang="0">
                  <a:pos x="661" y="197"/>
                </a:cxn>
                <a:cxn ang="0">
                  <a:pos x="599" y="191"/>
                </a:cxn>
                <a:cxn ang="0">
                  <a:pos x="533" y="188"/>
                </a:cxn>
                <a:cxn ang="0">
                  <a:pos x="435" y="190"/>
                </a:cxn>
                <a:cxn ang="0">
                  <a:pos x="379" y="194"/>
                </a:cxn>
                <a:cxn ang="0">
                  <a:pos x="339" y="202"/>
                </a:cxn>
                <a:cxn ang="0">
                  <a:pos x="291" y="223"/>
                </a:cxn>
                <a:cxn ang="0">
                  <a:pos x="255" y="256"/>
                </a:cxn>
                <a:cxn ang="0">
                  <a:pos x="235" y="298"/>
                </a:cxn>
                <a:cxn ang="0">
                  <a:pos x="229" y="348"/>
                </a:cxn>
                <a:cxn ang="0">
                  <a:pos x="231" y="388"/>
                </a:cxn>
                <a:cxn ang="0">
                  <a:pos x="232" y="435"/>
                </a:cxn>
                <a:cxn ang="0">
                  <a:pos x="227" y="486"/>
                </a:cxn>
                <a:cxn ang="0">
                  <a:pos x="210" y="537"/>
                </a:cxn>
                <a:cxn ang="0">
                  <a:pos x="183" y="575"/>
                </a:cxn>
                <a:cxn ang="0">
                  <a:pos x="152" y="602"/>
                </a:cxn>
                <a:cxn ang="0">
                  <a:pos x="122" y="620"/>
                </a:cxn>
                <a:cxn ang="0">
                  <a:pos x="94" y="630"/>
                </a:cxn>
                <a:cxn ang="0">
                  <a:pos x="59" y="550"/>
                </a:cxn>
                <a:cxn ang="0">
                  <a:pos x="34" y="470"/>
                </a:cxn>
                <a:cxn ang="0">
                  <a:pos x="19" y="394"/>
                </a:cxn>
                <a:cxn ang="0">
                  <a:pos x="9" y="325"/>
                </a:cxn>
                <a:cxn ang="0">
                  <a:pos x="3" y="265"/>
                </a:cxn>
                <a:cxn ang="0">
                  <a:pos x="1" y="218"/>
                </a:cxn>
                <a:cxn ang="0">
                  <a:pos x="0" y="174"/>
                </a:cxn>
                <a:cxn ang="0">
                  <a:pos x="2" y="163"/>
                </a:cxn>
                <a:cxn ang="0">
                  <a:pos x="9" y="147"/>
                </a:cxn>
                <a:cxn ang="0">
                  <a:pos x="25" y="127"/>
                </a:cxn>
                <a:cxn ang="0">
                  <a:pos x="53" y="104"/>
                </a:cxn>
                <a:cxn ang="0">
                  <a:pos x="95" y="79"/>
                </a:cxn>
                <a:cxn ang="0">
                  <a:pos x="155" y="53"/>
                </a:cxn>
                <a:cxn ang="0">
                  <a:pos x="248" y="26"/>
                </a:cxn>
                <a:cxn ang="0">
                  <a:pos x="352" y="6"/>
                </a:cxn>
                <a:cxn ang="0">
                  <a:pos x="446" y="0"/>
                </a:cxn>
              </a:cxnLst>
              <a:rect l="0" t="0" r="r" b="b"/>
              <a:pathLst>
                <a:path w="821" h="630">
                  <a:moveTo>
                    <a:pt x="446" y="0"/>
                  </a:moveTo>
                  <a:lnTo>
                    <a:pt x="490" y="0"/>
                  </a:lnTo>
                  <a:lnTo>
                    <a:pt x="530" y="2"/>
                  </a:lnTo>
                  <a:lnTo>
                    <a:pt x="567" y="6"/>
                  </a:lnTo>
                  <a:lnTo>
                    <a:pt x="600" y="11"/>
                  </a:lnTo>
                  <a:lnTo>
                    <a:pt x="630" y="16"/>
                  </a:lnTo>
                  <a:lnTo>
                    <a:pt x="655" y="22"/>
                  </a:lnTo>
                  <a:lnTo>
                    <a:pt x="676" y="27"/>
                  </a:lnTo>
                  <a:lnTo>
                    <a:pt x="693" y="32"/>
                  </a:lnTo>
                  <a:lnTo>
                    <a:pt x="705" y="35"/>
                  </a:lnTo>
                  <a:lnTo>
                    <a:pt x="723" y="41"/>
                  </a:lnTo>
                  <a:lnTo>
                    <a:pt x="740" y="47"/>
                  </a:lnTo>
                  <a:lnTo>
                    <a:pt x="755" y="53"/>
                  </a:lnTo>
                  <a:lnTo>
                    <a:pt x="768" y="62"/>
                  </a:lnTo>
                  <a:lnTo>
                    <a:pt x="779" y="72"/>
                  </a:lnTo>
                  <a:lnTo>
                    <a:pt x="789" y="85"/>
                  </a:lnTo>
                  <a:lnTo>
                    <a:pt x="798" y="101"/>
                  </a:lnTo>
                  <a:lnTo>
                    <a:pt x="804" y="122"/>
                  </a:lnTo>
                  <a:lnTo>
                    <a:pt x="809" y="147"/>
                  </a:lnTo>
                  <a:lnTo>
                    <a:pt x="814" y="172"/>
                  </a:lnTo>
                  <a:lnTo>
                    <a:pt x="816" y="197"/>
                  </a:lnTo>
                  <a:lnTo>
                    <a:pt x="819" y="222"/>
                  </a:lnTo>
                  <a:lnTo>
                    <a:pt x="820" y="244"/>
                  </a:lnTo>
                  <a:lnTo>
                    <a:pt x="820" y="265"/>
                  </a:lnTo>
                  <a:lnTo>
                    <a:pt x="821" y="284"/>
                  </a:lnTo>
                  <a:lnTo>
                    <a:pt x="821" y="300"/>
                  </a:lnTo>
                  <a:lnTo>
                    <a:pt x="820" y="311"/>
                  </a:lnTo>
                  <a:lnTo>
                    <a:pt x="820" y="321"/>
                  </a:lnTo>
                  <a:lnTo>
                    <a:pt x="815" y="297"/>
                  </a:lnTo>
                  <a:lnTo>
                    <a:pt x="807" y="275"/>
                  </a:lnTo>
                  <a:lnTo>
                    <a:pt x="796" y="257"/>
                  </a:lnTo>
                  <a:lnTo>
                    <a:pt x="783" y="241"/>
                  </a:lnTo>
                  <a:lnTo>
                    <a:pt x="767" y="228"/>
                  </a:lnTo>
                  <a:lnTo>
                    <a:pt x="749" y="218"/>
                  </a:lnTo>
                  <a:lnTo>
                    <a:pt x="729" y="210"/>
                  </a:lnTo>
                  <a:lnTo>
                    <a:pt x="711" y="205"/>
                  </a:lnTo>
                  <a:lnTo>
                    <a:pt x="687" y="200"/>
                  </a:lnTo>
                  <a:lnTo>
                    <a:pt x="661" y="197"/>
                  </a:lnTo>
                  <a:lnTo>
                    <a:pt x="631" y="193"/>
                  </a:lnTo>
                  <a:lnTo>
                    <a:pt x="599" y="191"/>
                  </a:lnTo>
                  <a:lnTo>
                    <a:pt x="567" y="189"/>
                  </a:lnTo>
                  <a:lnTo>
                    <a:pt x="533" y="188"/>
                  </a:lnTo>
                  <a:lnTo>
                    <a:pt x="466" y="188"/>
                  </a:lnTo>
                  <a:lnTo>
                    <a:pt x="435" y="190"/>
                  </a:lnTo>
                  <a:lnTo>
                    <a:pt x="406" y="192"/>
                  </a:lnTo>
                  <a:lnTo>
                    <a:pt x="379" y="194"/>
                  </a:lnTo>
                  <a:lnTo>
                    <a:pt x="358" y="197"/>
                  </a:lnTo>
                  <a:lnTo>
                    <a:pt x="339" y="202"/>
                  </a:lnTo>
                  <a:lnTo>
                    <a:pt x="313" y="211"/>
                  </a:lnTo>
                  <a:lnTo>
                    <a:pt x="291" y="223"/>
                  </a:lnTo>
                  <a:lnTo>
                    <a:pt x="271" y="238"/>
                  </a:lnTo>
                  <a:lnTo>
                    <a:pt x="255" y="256"/>
                  </a:lnTo>
                  <a:lnTo>
                    <a:pt x="244" y="275"/>
                  </a:lnTo>
                  <a:lnTo>
                    <a:pt x="235" y="298"/>
                  </a:lnTo>
                  <a:lnTo>
                    <a:pt x="230" y="322"/>
                  </a:lnTo>
                  <a:lnTo>
                    <a:pt x="229" y="348"/>
                  </a:lnTo>
                  <a:lnTo>
                    <a:pt x="230" y="367"/>
                  </a:lnTo>
                  <a:lnTo>
                    <a:pt x="231" y="388"/>
                  </a:lnTo>
                  <a:lnTo>
                    <a:pt x="232" y="410"/>
                  </a:lnTo>
                  <a:lnTo>
                    <a:pt x="232" y="435"/>
                  </a:lnTo>
                  <a:lnTo>
                    <a:pt x="231" y="460"/>
                  </a:lnTo>
                  <a:lnTo>
                    <a:pt x="227" y="486"/>
                  </a:lnTo>
                  <a:lnTo>
                    <a:pt x="220" y="512"/>
                  </a:lnTo>
                  <a:lnTo>
                    <a:pt x="210" y="537"/>
                  </a:lnTo>
                  <a:lnTo>
                    <a:pt x="198" y="558"/>
                  </a:lnTo>
                  <a:lnTo>
                    <a:pt x="183" y="575"/>
                  </a:lnTo>
                  <a:lnTo>
                    <a:pt x="168" y="589"/>
                  </a:lnTo>
                  <a:lnTo>
                    <a:pt x="152" y="602"/>
                  </a:lnTo>
                  <a:lnTo>
                    <a:pt x="137" y="612"/>
                  </a:lnTo>
                  <a:lnTo>
                    <a:pt x="122" y="620"/>
                  </a:lnTo>
                  <a:lnTo>
                    <a:pt x="107" y="626"/>
                  </a:lnTo>
                  <a:lnTo>
                    <a:pt x="94" y="630"/>
                  </a:lnTo>
                  <a:lnTo>
                    <a:pt x="75" y="590"/>
                  </a:lnTo>
                  <a:lnTo>
                    <a:pt x="59" y="550"/>
                  </a:lnTo>
                  <a:lnTo>
                    <a:pt x="45" y="509"/>
                  </a:lnTo>
                  <a:lnTo>
                    <a:pt x="34" y="470"/>
                  </a:lnTo>
                  <a:lnTo>
                    <a:pt x="25" y="431"/>
                  </a:lnTo>
                  <a:lnTo>
                    <a:pt x="19" y="394"/>
                  </a:lnTo>
                  <a:lnTo>
                    <a:pt x="13" y="358"/>
                  </a:lnTo>
                  <a:lnTo>
                    <a:pt x="9" y="325"/>
                  </a:lnTo>
                  <a:lnTo>
                    <a:pt x="5" y="294"/>
                  </a:lnTo>
                  <a:lnTo>
                    <a:pt x="3" y="265"/>
                  </a:lnTo>
                  <a:lnTo>
                    <a:pt x="2" y="240"/>
                  </a:lnTo>
                  <a:lnTo>
                    <a:pt x="1" y="218"/>
                  </a:lnTo>
                  <a:lnTo>
                    <a:pt x="0" y="201"/>
                  </a:lnTo>
                  <a:lnTo>
                    <a:pt x="0" y="174"/>
                  </a:lnTo>
                  <a:lnTo>
                    <a:pt x="1" y="169"/>
                  </a:lnTo>
                  <a:lnTo>
                    <a:pt x="2" y="163"/>
                  </a:lnTo>
                  <a:lnTo>
                    <a:pt x="5" y="156"/>
                  </a:lnTo>
                  <a:lnTo>
                    <a:pt x="9" y="147"/>
                  </a:lnTo>
                  <a:lnTo>
                    <a:pt x="16" y="138"/>
                  </a:lnTo>
                  <a:lnTo>
                    <a:pt x="25" y="127"/>
                  </a:lnTo>
                  <a:lnTo>
                    <a:pt x="37" y="116"/>
                  </a:lnTo>
                  <a:lnTo>
                    <a:pt x="53" y="104"/>
                  </a:lnTo>
                  <a:lnTo>
                    <a:pt x="72" y="92"/>
                  </a:lnTo>
                  <a:lnTo>
                    <a:pt x="95" y="79"/>
                  </a:lnTo>
                  <a:lnTo>
                    <a:pt x="122" y="66"/>
                  </a:lnTo>
                  <a:lnTo>
                    <a:pt x="155" y="53"/>
                  </a:lnTo>
                  <a:lnTo>
                    <a:pt x="193" y="41"/>
                  </a:lnTo>
                  <a:lnTo>
                    <a:pt x="248" y="26"/>
                  </a:lnTo>
                  <a:lnTo>
                    <a:pt x="301" y="14"/>
                  </a:lnTo>
                  <a:lnTo>
                    <a:pt x="352" y="6"/>
                  </a:lnTo>
                  <a:lnTo>
                    <a:pt x="400" y="1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3AA8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42">
              <a:extLst>
                <a:ext uri="{FF2B5EF4-FFF2-40B4-BE49-F238E27FC236}">
                  <a16:creationId xmlns:a16="http://schemas.microsoft.com/office/drawing/2014/main" id="{3DD50B25-3CD7-6C42-8595-390347B787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092" y="4650642"/>
              <a:ext cx="968368" cy="1158220"/>
            </a:xfrm>
            <a:custGeom>
              <a:avLst/>
              <a:gdLst/>
              <a:ahLst/>
              <a:cxnLst>
                <a:cxn ang="0">
                  <a:pos x="458" y="1"/>
                </a:cxn>
                <a:cxn ang="0">
                  <a:pos x="508" y="6"/>
                </a:cxn>
                <a:cxn ang="0">
                  <a:pos x="559" y="22"/>
                </a:cxn>
                <a:cxn ang="0">
                  <a:pos x="609" y="46"/>
                </a:cxn>
                <a:cxn ang="0">
                  <a:pos x="657" y="83"/>
                </a:cxn>
                <a:cxn ang="0">
                  <a:pos x="702" y="135"/>
                </a:cxn>
                <a:cxn ang="0">
                  <a:pos x="740" y="202"/>
                </a:cxn>
                <a:cxn ang="0">
                  <a:pos x="770" y="280"/>
                </a:cxn>
                <a:cxn ang="0">
                  <a:pos x="791" y="362"/>
                </a:cxn>
                <a:cxn ang="0">
                  <a:pos x="803" y="444"/>
                </a:cxn>
                <a:cxn ang="0">
                  <a:pos x="809" y="527"/>
                </a:cxn>
                <a:cxn ang="0">
                  <a:pos x="811" y="604"/>
                </a:cxn>
                <a:cxn ang="0">
                  <a:pos x="808" y="676"/>
                </a:cxn>
                <a:cxn ang="0">
                  <a:pos x="804" y="738"/>
                </a:cxn>
                <a:cxn ang="0">
                  <a:pos x="798" y="790"/>
                </a:cxn>
                <a:cxn ang="0">
                  <a:pos x="793" y="826"/>
                </a:cxn>
                <a:cxn ang="0">
                  <a:pos x="791" y="846"/>
                </a:cxn>
                <a:cxn ang="0">
                  <a:pos x="786" y="852"/>
                </a:cxn>
                <a:cxn ang="0">
                  <a:pos x="770" y="862"/>
                </a:cxn>
                <a:cxn ang="0">
                  <a:pos x="745" y="877"/>
                </a:cxn>
                <a:cxn ang="0">
                  <a:pos x="706" y="896"/>
                </a:cxn>
                <a:cxn ang="0">
                  <a:pos x="652" y="916"/>
                </a:cxn>
                <a:cxn ang="0">
                  <a:pos x="582" y="934"/>
                </a:cxn>
                <a:cxn ang="0">
                  <a:pos x="495" y="951"/>
                </a:cxn>
                <a:cxn ang="0">
                  <a:pos x="389" y="964"/>
                </a:cxn>
                <a:cxn ang="0">
                  <a:pos x="289" y="970"/>
                </a:cxn>
                <a:cxn ang="0">
                  <a:pos x="206" y="970"/>
                </a:cxn>
                <a:cxn ang="0">
                  <a:pos x="139" y="967"/>
                </a:cxn>
                <a:cxn ang="0">
                  <a:pos x="90" y="962"/>
                </a:cxn>
                <a:cxn ang="0">
                  <a:pos x="60" y="958"/>
                </a:cxn>
                <a:cxn ang="0">
                  <a:pos x="50" y="956"/>
                </a:cxn>
                <a:cxn ang="0">
                  <a:pos x="47" y="950"/>
                </a:cxn>
                <a:cxn ang="0">
                  <a:pos x="40" y="932"/>
                </a:cxn>
                <a:cxn ang="0">
                  <a:pos x="29" y="901"/>
                </a:cxn>
                <a:cxn ang="0">
                  <a:pos x="13" y="831"/>
                </a:cxn>
                <a:cxn ang="0">
                  <a:pos x="5" y="767"/>
                </a:cxn>
                <a:cxn ang="0">
                  <a:pos x="0" y="690"/>
                </a:cxn>
                <a:cxn ang="0">
                  <a:pos x="2" y="598"/>
                </a:cxn>
                <a:cxn ang="0">
                  <a:pos x="11" y="491"/>
                </a:cxn>
                <a:cxn ang="0">
                  <a:pos x="29" y="382"/>
                </a:cxn>
                <a:cxn ang="0">
                  <a:pos x="53" y="295"/>
                </a:cxn>
                <a:cxn ang="0">
                  <a:pos x="83" y="222"/>
                </a:cxn>
                <a:cxn ang="0">
                  <a:pos x="118" y="162"/>
                </a:cxn>
                <a:cxn ang="0">
                  <a:pos x="157" y="114"/>
                </a:cxn>
                <a:cxn ang="0">
                  <a:pos x="198" y="77"/>
                </a:cxn>
                <a:cxn ang="0">
                  <a:pos x="240" y="49"/>
                </a:cxn>
                <a:cxn ang="0">
                  <a:pos x="282" y="29"/>
                </a:cxn>
                <a:cxn ang="0">
                  <a:pos x="322" y="16"/>
                </a:cxn>
                <a:cxn ang="0">
                  <a:pos x="358" y="7"/>
                </a:cxn>
                <a:cxn ang="0">
                  <a:pos x="390" y="2"/>
                </a:cxn>
                <a:cxn ang="0">
                  <a:pos x="435" y="0"/>
                </a:cxn>
              </a:cxnLst>
              <a:rect l="0" t="0" r="r" b="b"/>
              <a:pathLst>
                <a:path w="811" h="970">
                  <a:moveTo>
                    <a:pt x="435" y="0"/>
                  </a:moveTo>
                  <a:lnTo>
                    <a:pt x="458" y="1"/>
                  </a:lnTo>
                  <a:lnTo>
                    <a:pt x="483" y="2"/>
                  </a:lnTo>
                  <a:lnTo>
                    <a:pt x="508" y="6"/>
                  </a:lnTo>
                  <a:lnTo>
                    <a:pt x="533" y="12"/>
                  </a:lnTo>
                  <a:lnTo>
                    <a:pt x="559" y="22"/>
                  </a:lnTo>
                  <a:lnTo>
                    <a:pt x="584" y="32"/>
                  </a:lnTo>
                  <a:lnTo>
                    <a:pt x="609" y="46"/>
                  </a:lnTo>
                  <a:lnTo>
                    <a:pt x="633" y="63"/>
                  </a:lnTo>
                  <a:lnTo>
                    <a:pt x="657" y="83"/>
                  </a:lnTo>
                  <a:lnTo>
                    <a:pt x="680" y="107"/>
                  </a:lnTo>
                  <a:lnTo>
                    <a:pt x="702" y="135"/>
                  </a:lnTo>
                  <a:lnTo>
                    <a:pt x="722" y="166"/>
                  </a:lnTo>
                  <a:lnTo>
                    <a:pt x="740" y="202"/>
                  </a:lnTo>
                  <a:lnTo>
                    <a:pt x="756" y="241"/>
                  </a:lnTo>
                  <a:lnTo>
                    <a:pt x="770" y="280"/>
                  </a:lnTo>
                  <a:lnTo>
                    <a:pt x="781" y="321"/>
                  </a:lnTo>
                  <a:lnTo>
                    <a:pt x="791" y="362"/>
                  </a:lnTo>
                  <a:lnTo>
                    <a:pt x="797" y="403"/>
                  </a:lnTo>
                  <a:lnTo>
                    <a:pt x="803" y="444"/>
                  </a:lnTo>
                  <a:lnTo>
                    <a:pt x="806" y="486"/>
                  </a:lnTo>
                  <a:lnTo>
                    <a:pt x="809" y="527"/>
                  </a:lnTo>
                  <a:lnTo>
                    <a:pt x="811" y="566"/>
                  </a:lnTo>
                  <a:lnTo>
                    <a:pt x="811" y="604"/>
                  </a:lnTo>
                  <a:lnTo>
                    <a:pt x="810" y="641"/>
                  </a:lnTo>
                  <a:lnTo>
                    <a:pt x="808" y="676"/>
                  </a:lnTo>
                  <a:lnTo>
                    <a:pt x="806" y="709"/>
                  </a:lnTo>
                  <a:lnTo>
                    <a:pt x="804" y="738"/>
                  </a:lnTo>
                  <a:lnTo>
                    <a:pt x="801" y="766"/>
                  </a:lnTo>
                  <a:lnTo>
                    <a:pt x="798" y="790"/>
                  </a:lnTo>
                  <a:lnTo>
                    <a:pt x="796" y="810"/>
                  </a:lnTo>
                  <a:lnTo>
                    <a:pt x="793" y="826"/>
                  </a:lnTo>
                  <a:lnTo>
                    <a:pt x="791" y="838"/>
                  </a:lnTo>
                  <a:lnTo>
                    <a:pt x="791" y="846"/>
                  </a:lnTo>
                  <a:lnTo>
                    <a:pt x="790" y="848"/>
                  </a:lnTo>
                  <a:lnTo>
                    <a:pt x="786" y="852"/>
                  </a:lnTo>
                  <a:lnTo>
                    <a:pt x="780" y="857"/>
                  </a:lnTo>
                  <a:lnTo>
                    <a:pt x="770" y="862"/>
                  </a:lnTo>
                  <a:lnTo>
                    <a:pt x="760" y="870"/>
                  </a:lnTo>
                  <a:lnTo>
                    <a:pt x="745" y="877"/>
                  </a:lnTo>
                  <a:lnTo>
                    <a:pt x="727" y="887"/>
                  </a:lnTo>
                  <a:lnTo>
                    <a:pt x="706" y="896"/>
                  </a:lnTo>
                  <a:lnTo>
                    <a:pt x="681" y="906"/>
                  </a:lnTo>
                  <a:lnTo>
                    <a:pt x="652" y="916"/>
                  </a:lnTo>
                  <a:lnTo>
                    <a:pt x="620" y="925"/>
                  </a:lnTo>
                  <a:lnTo>
                    <a:pt x="582" y="934"/>
                  </a:lnTo>
                  <a:lnTo>
                    <a:pt x="541" y="944"/>
                  </a:lnTo>
                  <a:lnTo>
                    <a:pt x="495" y="951"/>
                  </a:lnTo>
                  <a:lnTo>
                    <a:pt x="444" y="958"/>
                  </a:lnTo>
                  <a:lnTo>
                    <a:pt x="389" y="964"/>
                  </a:lnTo>
                  <a:lnTo>
                    <a:pt x="337" y="967"/>
                  </a:lnTo>
                  <a:lnTo>
                    <a:pt x="289" y="970"/>
                  </a:lnTo>
                  <a:lnTo>
                    <a:pt x="245" y="970"/>
                  </a:lnTo>
                  <a:lnTo>
                    <a:pt x="206" y="970"/>
                  </a:lnTo>
                  <a:lnTo>
                    <a:pt x="170" y="969"/>
                  </a:lnTo>
                  <a:lnTo>
                    <a:pt x="139" y="967"/>
                  </a:lnTo>
                  <a:lnTo>
                    <a:pt x="112" y="965"/>
                  </a:lnTo>
                  <a:lnTo>
                    <a:pt x="90" y="962"/>
                  </a:lnTo>
                  <a:lnTo>
                    <a:pt x="72" y="960"/>
                  </a:lnTo>
                  <a:lnTo>
                    <a:pt x="60" y="958"/>
                  </a:lnTo>
                  <a:lnTo>
                    <a:pt x="52" y="957"/>
                  </a:lnTo>
                  <a:lnTo>
                    <a:pt x="50" y="956"/>
                  </a:lnTo>
                  <a:lnTo>
                    <a:pt x="49" y="955"/>
                  </a:lnTo>
                  <a:lnTo>
                    <a:pt x="47" y="950"/>
                  </a:lnTo>
                  <a:lnTo>
                    <a:pt x="44" y="943"/>
                  </a:lnTo>
                  <a:lnTo>
                    <a:pt x="40" y="932"/>
                  </a:lnTo>
                  <a:lnTo>
                    <a:pt x="35" y="919"/>
                  </a:lnTo>
                  <a:lnTo>
                    <a:pt x="29" y="901"/>
                  </a:lnTo>
                  <a:lnTo>
                    <a:pt x="18" y="857"/>
                  </a:lnTo>
                  <a:lnTo>
                    <a:pt x="13" y="831"/>
                  </a:lnTo>
                  <a:lnTo>
                    <a:pt x="9" y="800"/>
                  </a:lnTo>
                  <a:lnTo>
                    <a:pt x="5" y="767"/>
                  </a:lnTo>
                  <a:lnTo>
                    <a:pt x="2" y="730"/>
                  </a:lnTo>
                  <a:lnTo>
                    <a:pt x="0" y="690"/>
                  </a:lnTo>
                  <a:lnTo>
                    <a:pt x="0" y="645"/>
                  </a:lnTo>
                  <a:lnTo>
                    <a:pt x="2" y="598"/>
                  </a:lnTo>
                  <a:lnTo>
                    <a:pt x="6" y="547"/>
                  </a:lnTo>
                  <a:lnTo>
                    <a:pt x="11" y="491"/>
                  </a:lnTo>
                  <a:lnTo>
                    <a:pt x="20" y="433"/>
                  </a:lnTo>
                  <a:lnTo>
                    <a:pt x="29" y="382"/>
                  </a:lnTo>
                  <a:lnTo>
                    <a:pt x="40" y="337"/>
                  </a:lnTo>
                  <a:lnTo>
                    <a:pt x="53" y="295"/>
                  </a:lnTo>
                  <a:lnTo>
                    <a:pt x="67" y="257"/>
                  </a:lnTo>
                  <a:lnTo>
                    <a:pt x="83" y="222"/>
                  </a:lnTo>
                  <a:lnTo>
                    <a:pt x="100" y="191"/>
                  </a:lnTo>
                  <a:lnTo>
                    <a:pt x="118" y="162"/>
                  </a:lnTo>
                  <a:lnTo>
                    <a:pt x="138" y="137"/>
                  </a:lnTo>
                  <a:lnTo>
                    <a:pt x="157" y="114"/>
                  </a:lnTo>
                  <a:lnTo>
                    <a:pt x="178" y="94"/>
                  </a:lnTo>
                  <a:lnTo>
                    <a:pt x="198" y="77"/>
                  </a:lnTo>
                  <a:lnTo>
                    <a:pt x="219" y="63"/>
                  </a:lnTo>
                  <a:lnTo>
                    <a:pt x="240" y="49"/>
                  </a:lnTo>
                  <a:lnTo>
                    <a:pt x="261" y="38"/>
                  </a:lnTo>
                  <a:lnTo>
                    <a:pt x="282" y="29"/>
                  </a:lnTo>
                  <a:lnTo>
                    <a:pt x="302" y="22"/>
                  </a:lnTo>
                  <a:lnTo>
                    <a:pt x="322" y="16"/>
                  </a:lnTo>
                  <a:lnTo>
                    <a:pt x="340" y="11"/>
                  </a:lnTo>
                  <a:lnTo>
                    <a:pt x="358" y="7"/>
                  </a:lnTo>
                  <a:lnTo>
                    <a:pt x="375" y="4"/>
                  </a:lnTo>
                  <a:lnTo>
                    <a:pt x="390" y="2"/>
                  </a:lnTo>
                  <a:lnTo>
                    <a:pt x="412" y="1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43">
              <a:extLst>
                <a:ext uri="{FF2B5EF4-FFF2-40B4-BE49-F238E27FC236}">
                  <a16:creationId xmlns:a16="http://schemas.microsoft.com/office/drawing/2014/main" id="{08C7E95C-C1D9-EA48-8396-B5532D1606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526" y="4924077"/>
              <a:ext cx="126568" cy="133733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54" y="0"/>
                </a:cxn>
                <a:cxn ang="0">
                  <a:pos x="67" y="3"/>
                </a:cxn>
                <a:cxn ang="0">
                  <a:pos x="79" y="9"/>
                </a:cxn>
                <a:cxn ang="0">
                  <a:pos x="89" y="17"/>
                </a:cxn>
                <a:cxn ang="0">
                  <a:pos x="97" y="26"/>
                </a:cxn>
                <a:cxn ang="0">
                  <a:pos x="100" y="32"/>
                </a:cxn>
                <a:cxn ang="0">
                  <a:pos x="103" y="39"/>
                </a:cxn>
                <a:cxn ang="0">
                  <a:pos x="106" y="47"/>
                </a:cxn>
                <a:cxn ang="0">
                  <a:pos x="106" y="55"/>
                </a:cxn>
                <a:cxn ang="0">
                  <a:pos x="106" y="66"/>
                </a:cxn>
                <a:cxn ang="0">
                  <a:pos x="105" y="75"/>
                </a:cxn>
                <a:cxn ang="0">
                  <a:pos x="102" y="83"/>
                </a:cxn>
                <a:cxn ang="0">
                  <a:pos x="97" y="92"/>
                </a:cxn>
                <a:cxn ang="0">
                  <a:pos x="90" y="99"/>
                </a:cxn>
                <a:cxn ang="0">
                  <a:pos x="81" y="106"/>
                </a:cxn>
                <a:cxn ang="0">
                  <a:pos x="70" y="110"/>
                </a:cxn>
                <a:cxn ang="0">
                  <a:pos x="55" y="112"/>
                </a:cxn>
                <a:cxn ang="0">
                  <a:pos x="38" y="112"/>
                </a:cxn>
                <a:cxn ang="0">
                  <a:pos x="3" y="71"/>
                </a:cxn>
                <a:cxn ang="0">
                  <a:pos x="2" y="69"/>
                </a:cxn>
                <a:cxn ang="0">
                  <a:pos x="1" y="63"/>
                </a:cxn>
                <a:cxn ang="0">
                  <a:pos x="0" y="55"/>
                </a:cxn>
                <a:cxn ang="0">
                  <a:pos x="0" y="45"/>
                </a:cxn>
                <a:cxn ang="0">
                  <a:pos x="2" y="35"/>
                </a:cxn>
                <a:cxn ang="0">
                  <a:pos x="5" y="25"/>
                </a:cxn>
                <a:cxn ang="0">
                  <a:pos x="13" y="15"/>
                </a:cxn>
                <a:cxn ang="0">
                  <a:pos x="26" y="5"/>
                </a:cxn>
                <a:cxn ang="0">
                  <a:pos x="39" y="0"/>
                </a:cxn>
              </a:cxnLst>
              <a:rect l="0" t="0" r="r" b="b"/>
              <a:pathLst>
                <a:path w="106" h="112">
                  <a:moveTo>
                    <a:pt x="39" y="0"/>
                  </a:moveTo>
                  <a:lnTo>
                    <a:pt x="54" y="0"/>
                  </a:lnTo>
                  <a:lnTo>
                    <a:pt x="67" y="3"/>
                  </a:lnTo>
                  <a:lnTo>
                    <a:pt x="79" y="9"/>
                  </a:lnTo>
                  <a:lnTo>
                    <a:pt x="89" y="17"/>
                  </a:lnTo>
                  <a:lnTo>
                    <a:pt x="97" y="26"/>
                  </a:lnTo>
                  <a:lnTo>
                    <a:pt x="100" y="32"/>
                  </a:lnTo>
                  <a:lnTo>
                    <a:pt x="103" y="39"/>
                  </a:lnTo>
                  <a:lnTo>
                    <a:pt x="106" y="47"/>
                  </a:lnTo>
                  <a:lnTo>
                    <a:pt x="106" y="55"/>
                  </a:lnTo>
                  <a:lnTo>
                    <a:pt x="106" y="66"/>
                  </a:lnTo>
                  <a:lnTo>
                    <a:pt x="105" y="75"/>
                  </a:lnTo>
                  <a:lnTo>
                    <a:pt x="102" y="83"/>
                  </a:lnTo>
                  <a:lnTo>
                    <a:pt x="97" y="92"/>
                  </a:lnTo>
                  <a:lnTo>
                    <a:pt x="90" y="99"/>
                  </a:lnTo>
                  <a:lnTo>
                    <a:pt x="81" y="106"/>
                  </a:lnTo>
                  <a:lnTo>
                    <a:pt x="70" y="110"/>
                  </a:lnTo>
                  <a:lnTo>
                    <a:pt x="55" y="112"/>
                  </a:lnTo>
                  <a:lnTo>
                    <a:pt x="38" y="112"/>
                  </a:lnTo>
                  <a:lnTo>
                    <a:pt x="3" y="71"/>
                  </a:lnTo>
                  <a:lnTo>
                    <a:pt x="2" y="69"/>
                  </a:lnTo>
                  <a:lnTo>
                    <a:pt x="1" y="63"/>
                  </a:lnTo>
                  <a:lnTo>
                    <a:pt x="0" y="55"/>
                  </a:lnTo>
                  <a:lnTo>
                    <a:pt x="0" y="45"/>
                  </a:lnTo>
                  <a:lnTo>
                    <a:pt x="2" y="35"/>
                  </a:lnTo>
                  <a:lnTo>
                    <a:pt x="5" y="25"/>
                  </a:lnTo>
                  <a:lnTo>
                    <a:pt x="13" y="15"/>
                  </a:lnTo>
                  <a:lnTo>
                    <a:pt x="26" y="5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50">
              <a:extLst>
                <a:ext uri="{FF2B5EF4-FFF2-40B4-BE49-F238E27FC236}">
                  <a16:creationId xmlns:a16="http://schemas.microsoft.com/office/drawing/2014/main" id="{3E6FBFA7-2ED0-754E-810C-FF9BB2F1C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094" y="5839907"/>
              <a:ext cx="191047" cy="102687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81" y="0"/>
                </a:cxn>
                <a:cxn ang="0">
                  <a:pos x="99" y="4"/>
                </a:cxn>
                <a:cxn ang="0">
                  <a:pos x="115" y="9"/>
                </a:cxn>
                <a:cxn ang="0">
                  <a:pos x="130" y="16"/>
                </a:cxn>
                <a:cxn ang="0">
                  <a:pos x="142" y="26"/>
                </a:cxn>
                <a:cxn ang="0">
                  <a:pos x="152" y="36"/>
                </a:cxn>
                <a:cxn ang="0">
                  <a:pos x="158" y="47"/>
                </a:cxn>
                <a:cxn ang="0">
                  <a:pos x="160" y="59"/>
                </a:cxn>
                <a:cxn ang="0">
                  <a:pos x="159" y="71"/>
                </a:cxn>
                <a:cxn ang="0">
                  <a:pos x="154" y="77"/>
                </a:cxn>
                <a:cxn ang="0">
                  <a:pos x="148" y="82"/>
                </a:cxn>
                <a:cxn ang="0">
                  <a:pos x="141" y="84"/>
                </a:cxn>
                <a:cxn ang="0">
                  <a:pos x="133" y="86"/>
                </a:cxn>
                <a:cxn ang="0">
                  <a:pos x="119" y="86"/>
                </a:cxn>
                <a:cxn ang="0">
                  <a:pos x="115" y="85"/>
                </a:cxn>
                <a:cxn ang="0">
                  <a:pos x="113" y="85"/>
                </a:cxn>
                <a:cxn ang="0">
                  <a:pos x="17" y="63"/>
                </a:cxn>
                <a:cxn ang="0">
                  <a:pos x="15" y="62"/>
                </a:cxn>
                <a:cxn ang="0">
                  <a:pos x="12" y="60"/>
                </a:cxn>
                <a:cxn ang="0">
                  <a:pos x="8" y="56"/>
                </a:cxn>
                <a:cxn ang="0">
                  <a:pos x="4" y="51"/>
                </a:cxn>
                <a:cxn ang="0">
                  <a:pos x="1" y="44"/>
                </a:cxn>
                <a:cxn ang="0">
                  <a:pos x="0" y="36"/>
                </a:cxn>
                <a:cxn ang="0">
                  <a:pos x="3" y="26"/>
                </a:cxn>
                <a:cxn ang="0">
                  <a:pos x="10" y="18"/>
                </a:cxn>
                <a:cxn ang="0">
                  <a:pos x="19" y="10"/>
                </a:cxn>
                <a:cxn ang="0">
                  <a:pos x="31" y="5"/>
                </a:cxn>
                <a:cxn ang="0">
                  <a:pos x="46" y="1"/>
                </a:cxn>
                <a:cxn ang="0">
                  <a:pos x="62" y="0"/>
                </a:cxn>
              </a:cxnLst>
              <a:rect l="0" t="0" r="r" b="b"/>
              <a:pathLst>
                <a:path w="160" h="86">
                  <a:moveTo>
                    <a:pt x="62" y="0"/>
                  </a:moveTo>
                  <a:lnTo>
                    <a:pt x="81" y="0"/>
                  </a:lnTo>
                  <a:lnTo>
                    <a:pt x="99" y="4"/>
                  </a:lnTo>
                  <a:lnTo>
                    <a:pt x="115" y="9"/>
                  </a:lnTo>
                  <a:lnTo>
                    <a:pt x="130" y="16"/>
                  </a:lnTo>
                  <a:lnTo>
                    <a:pt x="142" y="26"/>
                  </a:lnTo>
                  <a:lnTo>
                    <a:pt x="152" y="36"/>
                  </a:lnTo>
                  <a:lnTo>
                    <a:pt x="158" y="47"/>
                  </a:lnTo>
                  <a:lnTo>
                    <a:pt x="160" y="59"/>
                  </a:lnTo>
                  <a:lnTo>
                    <a:pt x="159" y="71"/>
                  </a:lnTo>
                  <a:lnTo>
                    <a:pt x="154" y="77"/>
                  </a:lnTo>
                  <a:lnTo>
                    <a:pt x="148" y="82"/>
                  </a:lnTo>
                  <a:lnTo>
                    <a:pt x="141" y="84"/>
                  </a:lnTo>
                  <a:lnTo>
                    <a:pt x="133" y="86"/>
                  </a:lnTo>
                  <a:lnTo>
                    <a:pt x="119" y="86"/>
                  </a:lnTo>
                  <a:lnTo>
                    <a:pt x="115" y="85"/>
                  </a:lnTo>
                  <a:lnTo>
                    <a:pt x="113" y="85"/>
                  </a:lnTo>
                  <a:lnTo>
                    <a:pt x="17" y="63"/>
                  </a:lnTo>
                  <a:lnTo>
                    <a:pt x="15" y="62"/>
                  </a:lnTo>
                  <a:lnTo>
                    <a:pt x="12" y="60"/>
                  </a:lnTo>
                  <a:lnTo>
                    <a:pt x="8" y="56"/>
                  </a:lnTo>
                  <a:lnTo>
                    <a:pt x="4" y="51"/>
                  </a:lnTo>
                  <a:lnTo>
                    <a:pt x="1" y="44"/>
                  </a:lnTo>
                  <a:lnTo>
                    <a:pt x="0" y="36"/>
                  </a:lnTo>
                  <a:lnTo>
                    <a:pt x="3" y="26"/>
                  </a:lnTo>
                  <a:lnTo>
                    <a:pt x="10" y="18"/>
                  </a:lnTo>
                  <a:lnTo>
                    <a:pt x="19" y="10"/>
                  </a:lnTo>
                  <a:lnTo>
                    <a:pt x="31" y="5"/>
                  </a:lnTo>
                  <a:lnTo>
                    <a:pt x="46" y="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51">
              <a:extLst>
                <a:ext uri="{FF2B5EF4-FFF2-40B4-BE49-F238E27FC236}">
                  <a16:creationId xmlns:a16="http://schemas.microsoft.com/office/drawing/2014/main" id="{0284EAA6-1360-9145-B041-576478F69A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423" y="5870952"/>
              <a:ext cx="229256" cy="544482"/>
            </a:xfrm>
            <a:custGeom>
              <a:avLst/>
              <a:gdLst/>
              <a:ahLst/>
              <a:cxnLst>
                <a:cxn ang="0">
                  <a:pos x="116" y="0"/>
                </a:cxn>
                <a:cxn ang="0">
                  <a:pos x="130" y="0"/>
                </a:cxn>
                <a:cxn ang="0">
                  <a:pos x="146" y="4"/>
                </a:cxn>
                <a:cxn ang="0">
                  <a:pos x="165" y="10"/>
                </a:cxn>
                <a:cxn ang="0">
                  <a:pos x="178" y="20"/>
                </a:cxn>
                <a:cxn ang="0">
                  <a:pos x="188" y="30"/>
                </a:cxn>
                <a:cxn ang="0">
                  <a:pos x="192" y="42"/>
                </a:cxn>
                <a:cxn ang="0">
                  <a:pos x="191" y="44"/>
                </a:cxn>
                <a:cxn ang="0">
                  <a:pos x="188" y="48"/>
                </a:cxn>
                <a:cxn ang="0">
                  <a:pos x="184" y="56"/>
                </a:cxn>
                <a:cxn ang="0">
                  <a:pos x="179" y="67"/>
                </a:cxn>
                <a:cxn ang="0">
                  <a:pos x="173" y="80"/>
                </a:cxn>
                <a:cxn ang="0">
                  <a:pos x="167" y="97"/>
                </a:cxn>
                <a:cxn ang="0">
                  <a:pos x="160" y="118"/>
                </a:cxn>
                <a:cxn ang="0">
                  <a:pos x="153" y="141"/>
                </a:cxn>
                <a:cxn ang="0">
                  <a:pos x="147" y="169"/>
                </a:cxn>
                <a:cxn ang="0">
                  <a:pos x="141" y="200"/>
                </a:cxn>
                <a:cxn ang="0">
                  <a:pos x="137" y="235"/>
                </a:cxn>
                <a:cxn ang="0">
                  <a:pos x="133" y="273"/>
                </a:cxn>
                <a:cxn ang="0">
                  <a:pos x="131" y="315"/>
                </a:cxn>
                <a:cxn ang="0">
                  <a:pos x="131" y="362"/>
                </a:cxn>
                <a:cxn ang="0">
                  <a:pos x="133" y="412"/>
                </a:cxn>
                <a:cxn ang="0">
                  <a:pos x="3" y="456"/>
                </a:cxn>
                <a:cxn ang="0">
                  <a:pos x="3" y="454"/>
                </a:cxn>
                <a:cxn ang="0">
                  <a:pos x="3" y="445"/>
                </a:cxn>
                <a:cxn ang="0">
                  <a:pos x="2" y="432"/>
                </a:cxn>
                <a:cxn ang="0">
                  <a:pos x="1" y="414"/>
                </a:cxn>
                <a:cxn ang="0">
                  <a:pos x="0" y="392"/>
                </a:cxn>
                <a:cxn ang="0">
                  <a:pos x="0" y="366"/>
                </a:cxn>
                <a:cxn ang="0">
                  <a:pos x="2" y="336"/>
                </a:cxn>
                <a:cxn ang="0">
                  <a:pos x="3" y="304"/>
                </a:cxn>
                <a:cxn ang="0">
                  <a:pos x="8" y="268"/>
                </a:cxn>
                <a:cxn ang="0">
                  <a:pos x="13" y="231"/>
                </a:cxn>
                <a:cxn ang="0">
                  <a:pos x="19" y="191"/>
                </a:cxn>
                <a:cxn ang="0">
                  <a:pos x="29" y="149"/>
                </a:cxn>
                <a:cxn ang="0">
                  <a:pos x="41" y="107"/>
                </a:cxn>
                <a:cxn ang="0">
                  <a:pos x="55" y="63"/>
                </a:cxn>
                <a:cxn ang="0">
                  <a:pos x="73" y="20"/>
                </a:cxn>
                <a:cxn ang="0">
                  <a:pos x="74" y="19"/>
                </a:cxn>
                <a:cxn ang="0">
                  <a:pos x="76" y="15"/>
                </a:cxn>
                <a:cxn ang="0">
                  <a:pos x="80" y="12"/>
                </a:cxn>
                <a:cxn ang="0">
                  <a:pos x="86" y="8"/>
                </a:cxn>
                <a:cxn ang="0">
                  <a:pos x="94" y="4"/>
                </a:cxn>
                <a:cxn ang="0">
                  <a:pos x="104" y="0"/>
                </a:cxn>
                <a:cxn ang="0">
                  <a:pos x="116" y="0"/>
                </a:cxn>
              </a:cxnLst>
              <a:rect l="0" t="0" r="r" b="b"/>
              <a:pathLst>
                <a:path w="192" h="456">
                  <a:moveTo>
                    <a:pt x="116" y="0"/>
                  </a:moveTo>
                  <a:lnTo>
                    <a:pt x="130" y="0"/>
                  </a:lnTo>
                  <a:lnTo>
                    <a:pt x="146" y="4"/>
                  </a:lnTo>
                  <a:lnTo>
                    <a:pt x="165" y="10"/>
                  </a:lnTo>
                  <a:lnTo>
                    <a:pt x="178" y="20"/>
                  </a:lnTo>
                  <a:lnTo>
                    <a:pt x="188" y="30"/>
                  </a:lnTo>
                  <a:lnTo>
                    <a:pt x="192" y="42"/>
                  </a:lnTo>
                  <a:lnTo>
                    <a:pt x="191" y="44"/>
                  </a:lnTo>
                  <a:lnTo>
                    <a:pt x="188" y="48"/>
                  </a:lnTo>
                  <a:lnTo>
                    <a:pt x="184" y="56"/>
                  </a:lnTo>
                  <a:lnTo>
                    <a:pt x="179" y="67"/>
                  </a:lnTo>
                  <a:lnTo>
                    <a:pt x="173" y="80"/>
                  </a:lnTo>
                  <a:lnTo>
                    <a:pt x="167" y="97"/>
                  </a:lnTo>
                  <a:lnTo>
                    <a:pt x="160" y="118"/>
                  </a:lnTo>
                  <a:lnTo>
                    <a:pt x="153" y="141"/>
                  </a:lnTo>
                  <a:lnTo>
                    <a:pt x="147" y="169"/>
                  </a:lnTo>
                  <a:lnTo>
                    <a:pt x="141" y="200"/>
                  </a:lnTo>
                  <a:lnTo>
                    <a:pt x="137" y="235"/>
                  </a:lnTo>
                  <a:lnTo>
                    <a:pt x="133" y="273"/>
                  </a:lnTo>
                  <a:lnTo>
                    <a:pt x="131" y="315"/>
                  </a:lnTo>
                  <a:lnTo>
                    <a:pt x="131" y="362"/>
                  </a:lnTo>
                  <a:lnTo>
                    <a:pt x="133" y="412"/>
                  </a:lnTo>
                  <a:lnTo>
                    <a:pt x="3" y="456"/>
                  </a:lnTo>
                  <a:lnTo>
                    <a:pt x="3" y="454"/>
                  </a:lnTo>
                  <a:lnTo>
                    <a:pt x="3" y="445"/>
                  </a:lnTo>
                  <a:lnTo>
                    <a:pt x="2" y="432"/>
                  </a:lnTo>
                  <a:lnTo>
                    <a:pt x="1" y="414"/>
                  </a:lnTo>
                  <a:lnTo>
                    <a:pt x="0" y="392"/>
                  </a:lnTo>
                  <a:lnTo>
                    <a:pt x="0" y="366"/>
                  </a:lnTo>
                  <a:lnTo>
                    <a:pt x="2" y="336"/>
                  </a:lnTo>
                  <a:lnTo>
                    <a:pt x="3" y="304"/>
                  </a:lnTo>
                  <a:lnTo>
                    <a:pt x="8" y="268"/>
                  </a:lnTo>
                  <a:lnTo>
                    <a:pt x="13" y="231"/>
                  </a:lnTo>
                  <a:lnTo>
                    <a:pt x="19" y="191"/>
                  </a:lnTo>
                  <a:lnTo>
                    <a:pt x="29" y="149"/>
                  </a:lnTo>
                  <a:lnTo>
                    <a:pt x="41" y="107"/>
                  </a:lnTo>
                  <a:lnTo>
                    <a:pt x="55" y="63"/>
                  </a:lnTo>
                  <a:lnTo>
                    <a:pt x="73" y="20"/>
                  </a:lnTo>
                  <a:lnTo>
                    <a:pt x="74" y="19"/>
                  </a:lnTo>
                  <a:lnTo>
                    <a:pt x="76" y="15"/>
                  </a:lnTo>
                  <a:lnTo>
                    <a:pt x="80" y="12"/>
                  </a:lnTo>
                  <a:lnTo>
                    <a:pt x="86" y="8"/>
                  </a:lnTo>
                  <a:lnTo>
                    <a:pt x="94" y="4"/>
                  </a:lnTo>
                  <a:lnTo>
                    <a:pt x="104" y="0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52">
              <a:extLst>
                <a:ext uri="{FF2B5EF4-FFF2-40B4-BE49-F238E27FC236}">
                  <a16:creationId xmlns:a16="http://schemas.microsoft.com/office/drawing/2014/main" id="{EA7D85F4-3307-D34B-BF06-FD129EE67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481" y="6324688"/>
              <a:ext cx="454931" cy="188658"/>
            </a:xfrm>
            <a:custGeom>
              <a:avLst/>
              <a:gdLst/>
              <a:ahLst/>
              <a:cxnLst>
                <a:cxn ang="0">
                  <a:pos x="214" y="0"/>
                </a:cxn>
                <a:cxn ang="0">
                  <a:pos x="240" y="1"/>
                </a:cxn>
                <a:cxn ang="0">
                  <a:pos x="262" y="6"/>
                </a:cxn>
                <a:cxn ang="0">
                  <a:pos x="282" y="12"/>
                </a:cxn>
                <a:cxn ang="0">
                  <a:pos x="300" y="21"/>
                </a:cxn>
                <a:cxn ang="0">
                  <a:pos x="316" y="31"/>
                </a:cxn>
                <a:cxn ang="0">
                  <a:pos x="329" y="42"/>
                </a:cxn>
                <a:cxn ang="0">
                  <a:pos x="340" y="54"/>
                </a:cxn>
                <a:cxn ang="0">
                  <a:pos x="350" y="67"/>
                </a:cxn>
                <a:cxn ang="0">
                  <a:pos x="357" y="80"/>
                </a:cxn>
                <a:cxn ang="0">
                  <a:pos x="364" y="93"/>
                </a:cxn>
                <a:cxn ang="0">
                  <a:pos x="369" y="105"/>
                </a:cxn>
                <a:cxn ang="0">
                  <a:pos x="373" y="118"/>
                </a:cxn>
                <a:cxn ang="0">
                  <a:pos x="376" y="129"/>
                </a:cxn>
                <a:cxn ang="0">
                  <a:pos x="378" y="139"/>
                </a:cxn>
                <a:cxn ang="0">
                  <a:pos x="380" y="146"/>
                </a:cxn>
                <a:cxn ang="0">
                  <a:pos x="380" y="153"/>
                </a:cxn>
                <a:cxn ang="0">
                  <a:pos x="381" y="156"/>
                </a:cxn>
                <a:cxn ang="0">
                  <a:pos x="381" y="158"/>
                </a:cxn>
                <a:cxn ang="0">
                  <a:pos x="0" y="158"/>
                </a:cxn>
                <a:cxn ang="0">
                  <a:pos x="0" y="156"/>
                </a:cxn>
                <a:cxn ang="0">
                  <a:pos x="1" y="152"/>
                </a:cxn>
                <a:cxn ang="0">
                  <a:pos x="3" y="145"/>
                </a:cxn>
                <a:cxn ang="0">
                  <a:pos x="5" y="135"/>
                </a:cxn>
                <a:cxn ang="0">
                  <a:pos x="9" y="125"/>
                </a:cxn>
                <a:cxn ang="0">
                  <a:pos x="14" y="112"/>
                </a:cxn>
                <a:cxn ang="0">
                  <a:pos x="21" y="99"/>
                </a:cxn>
                <a:cxn ang="0">
                  <a:pos x="29" y="84"/>
                </a:cxn>
                <a:cxn ang="0">
                  <a:pos x="40" y="71"/>
                </a:cxn>
                <a:cxn ang="0">
                  <a:pos x="53" y="57"/>
                </a:cxn>
                <a:cxn ang="0">
                  <a:pos x="68" y="43"/>
                </a:cxn>
                <a:cxn ang="0">
                  <a:pos x="85" y="32"/>
                </a:cxn>
                <a:cxn ang="0">
                  <a:pos x="106" y="21"/>
                </a:cxn>
                <a:cxn ang="0">
                  <a:pos x="130" y="12"/>
                </a:cxn>
                <a:cxn ang="0">
                  <a:pos x="157" y="5"/>
                </a:cxn>
                <a:cxn ang="0">
                  <a:pos x="187" y="1"/>
                </a:cxn>
                <a:cxn ang="0">
                  <a:pos x="214" y="0"/>
                </a:cxn>
              </a:cxnLst>
              <a:rect l="0" t="0" r="r" b="b"/>
              <a:pathLst>
                <a:path w="381" h="158">
                  <a:moveTo>
                    <a:pt x="214" y="0"/>
                  </a:moveTo>
                  <a:lnTo>
                    <a:pt x="240" y="1"/>
                  </a:lnTo>
                  <a:lnTo>
                    <a:pt x="262" y="6"/>
                  </a:lnTo>
                  <a:lnTo>
                    <a:pt x="282" y="12"/>
                  </a:lnTo>
                  <a:lnTo>
                    <a:pt x="300" y="21"/>
                  </a:lnTo>
                  <a:lnTo>
                    <a:pt x="316" y="31"/>
                  </a:lnTo>
                  <a:lnTo>
                    <a:pt x="329" y="42"/>
                  </a:lnTo>
                  <a:lnTo>
                    <a:pt x="340" y="54"/>
                  </a:lnTo>
                  <a:lnTo>
                    <a:pt x="350" y="67"/>
                  </a:lnTo>
                  <a:lnTo>
                    <a:pt x="357" y="80"/>
                  </a:lnTo>
                  <a:lnTo>
                    <a:pt x="364" y="93"/>
                  </a:lnTo>
                  <a:lnTo>
                    <a:pt x="369" y="105"/>
                  </a:lnTo>
                  <a:lnTo>
                    <a:pt x="373" y="118"/>
                  </a:lnTo>
                  <a:lnTo>
                    <a:pt x="376" y="129"/>
                  </a:lnTo>
                  <a:lnTo>
                    <a:pt x="378" y="139"/>
                  </a:lnTo>
                  <a:lnTo>
                    <a:pt x="380" y="146"/>
                  </a:lnTo>
                  <a:lnTo>
                    <a:pt x="380" y="153"/>
                  </a:lnTo>
                  <a:lnTo>
                    <a:pt x="381" y="156"/>
                  </a:lnTo>
                  <a:lnTo>
                    <a:pt x="381" y="158"/>
                  </a:lnTo>
                  <a:lnTo>
                    <a:pt x="0" y="158"/>
                  </a:lnTo>
                  <a:lnTo>
                    <a:pt x="0" y="156"/>
                  </a:lnTo>
                  <a:lnTo>
                    <a:pt x="1" y="152"/>
                  </a:lnTo>
                  <a:lnTo>
                    <a:pt x="3" y="145"/>
                  </a:lnTo>
                  <a:lnTo>
                    <a:pt x="5" y="135"/>
                  </a:lnTo>
                  <a:lnTo>
                    <a:pt x="9" y="125"/>
                  </a:lnTo>
                  <a:lnTo>
                    <a:pt x="14" y="112"/>
                  </a:lnTo>
                  <a:lnTo>
                    <a:pt x="21" y="99"/>
                  </a:lnTo>
                  <a:lnTo>
                    <a:pt x="29" y="84"/>
                  </a:lnTo>
                  <a:lnTo>
                    <a:pt x="40" y="71"/>
                  </a:lnTo>
                  <a:lnTo>
                    <a:pt x="53" y="57"/>
                  </a:lnTo>
                  <a:lnTo>
                    <a:pt x="68" y="43"/>
                  </a:lnTo>
                  <a:lnTo>
                    <a:pt x="85" y="32"/>
                  </a:lnTo>
                  <a:lnTo>
                    <a:pt x="106" y="21"/>
                  </a:lnTo>
                  <a:lnTo>
                    <a:pt x="130" y="12"/>
                  </a:lnTo>
                  <a:lnTo>
                    <a:pt x="157" y="5"/>
                  </a:lnTo>
                  <a:lnTo>
                    <a:pt x="187" y="1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53">
              <a:extLst>
                <a:ext uri="{FF2B5EF4-FFF2-40B4-BE49-F238E27FC236}">
                  <a16:creationId xmlns:a16="http://schemas.microsoft.com/office/drawing/2014/main" id="{F6F69C9F-5F3B-E045-897B-992F8E7DBA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0935" y="6324688"/>
              <a:ext cx="454931" cy="188658"/>
            </a:xfrm>
            <a:custGeom>
              <a:avLst/>
              <a:gdLst/>
              <a:ahLst/>
              <a:cxnLst>
                <a:cxn ang="0">
                  <a:pos x="215" y="0"/>
                </a:cxn>
                <a:cxn ang="0">
                  <a:pos x="240" y="1"/>
                </a:cxn>
                <a:cxn ang="0">
                  <a:pos x="262" y="6"/>
                </a:cxn>
                <a:cxn ang="0">
                  <a:pos x="282" y="12"/>
                </a:cxn>
                <a:cxn ang="0">
                  <a:pos x="300" y="21"/>
                </a:cxn>
                <a:cxn ang="0">
                  <a:pos x="316" y="31"/>
                </a:cxn>
                <a:cxn ang="0">
                  <a:pos x="329" y="42"/>
                </a:cxn>
                <a:cxn ang="0">
                  <a:pos x="340" y="54"/>
                </a:cxn>
                <a:cxn ang="0">
                  <a:pos x="350" y="67"/>
                </a:cxn>
                <a:cxn ang="0">
                  <a:pos x="358" y="80"/>
                </a:cxn>
                <a:cxn ang="0">
                  <a:pos x="364" y="93"/>
                </a:cxn>
                <a:cxn ang="0">
                  <a:pos x="369" y="105"/>
                </a:cxn>
                <a:cxn ang="0">
                  <a:pos x="374" y="118"/>
                </a:cxn>
                <a:cxn ang="0">
                  <a:pos x="376" y="129"/>
                </a:cxn>
                <a:cxn ang="0">
                  <a:pos x="379" y="139"/>
                </a:cxn>
                <a:cxn ang="0">
                  <a:pos x="380" y="146"/>
                </a:cxn>
                <a:cxn ang="0">
                  <a:pos x="380" y="153"/>
                </a:cxn>
                <a:cxn ang="0">
                  <a:pos x="381" y="156"/>
                </a:cxn>
                <a:cxn ang="0">
                  <a:pos x="381" y="158"/>
                </a:cxn>
                <a:cxn ang="0">
                  <a:pos x="0" y="158"/>
                </a:cxn>
                <a:cxn ang="0">
                  <a:pos x="0" y="156"/>
                </a:cxn>
                <a:cxn ang="0">
                  <a:pos x="1" y="152"/>
                </a:cxn>
                <a:cxn ang="0">
                  <a:pos x="3" y="145"/>
                </a:cxn>
                <a:cxn ang="0">
                  <a:pos x="5" y="135"/>
                </a:cxn>
                <a:cxn ang="0">
                  <a:pos x="9" y="125"/>
                </a:cxn>
                <a:cxn ang="0">
                  <a:pos x="14" y="112"/>
                </a:cxn>
                <a:cxn ang="0">
                  <a:pos x="21" y="99"/>
                </a:cxn>
                <a:cxn ang="0">
                  <a:pos x="30" y="84"/>
                </a:cxn>
                <a:cxn ang="0">
                  <a:pos x="40" y="71"/>
                </a:cxn>
                <a:cxn ang="0">
                  <a:pos x="53" y="57"/>
                </a:cxn>
                <a:cxn ang="0">
                  <a:pos x="68" y="43"/>
                </a:cxn>
                <a:cxn ang="0">
                  <a:pos x="86" y="32"/>
                </a:cxn>
                <a:cxn ang="0">
                  <a:pos x="107" y="21"/>
                </a:cxn>
                <a:cxn ang="0">
                  <a:pos x="130" y="12"/>
                </a:cxn>
                <a:cxn ang="0">
                  <a:pos x="157" y="5"/>
                </a:cxn>
                <a:cxn ang="0">
                  <a:pos x="187" y="1"/>
                </a:cxn>
                <a:cxn ang="0">
                  <a:pos x="215" y="0"/>
                </a:cxn>
              </a:cxnLst>
              <a:rect l="0" t="0" r="r" b="b"/>
              <a:pathLst>
                <a:path w="381" h="158">
                  <a:moveTo>
                    <a:pt x="215" y="0"/>
                  </a:moveTo>
                  <a:lnTo>
                    <a:pt x="240" y="1"/>
                  </a:lnTo>
                  <a:lnTo>
                    <a:pt x="262" y="6"/>
                  </a:lnTo>
                  <a:lnTo>
                    <a:pt x="282" y="12"/>
                  </a:lnTo>
                  <a:lnTo>
                    <a:pt x="300" y="21"/>
                  </a:lnTo>
                  <a:lnTo>
                    <a:pt x="316" y="31"/>
                  </a:lnTo>
                  <a:lnTo>
                    <a:pt x="329" y="42"/>
                  </a:lnTo>
                  <a:lnTo>
                    <a:pt x="340" y="54"/>
                  </a:lnTo>
                  <a:lnTo>
                    <a:pt x="350" y="67"/>
                  </a:lnTo>
                  <a:lnTo>
                    <a:pt x="358" y="80"/>
                  </a:lnTo>
                  <a:lnTo>
                    <a:pt x="364" y="93"/>
                  </a:lnTo>
                  <a:lnTo>
                    <a:pt x="369" y="105"/>
                  </a:lnTo>
                  <a:lnTo>
                    <a:pt x="374" y="118"/>
                  </a:lnTo>
                  <a:lnTo>
                    <a:pt x="376" y="129"/>
                  </a:lnTo>
                  <a:lnTo>
                    <a:pt x="379" y="139"/>
                  </a:lnTo>
                  <a:lnTo>
                    <a:pt x="380" y="146"/>
                  </a:lnTo>
                  <a:lnTo>
                    <a:pt x="380" y="153"/>
                  </a:lnTo>
                  <a:lnTo>
                    <a:pt x="381" y="156"/>
                  </a:lnTo>
                  <a:lnTo>
                    <a:pt x="381" y="158"/>
                  </a:lnTo>
                  <a:lnTo>
                    <a:pt x="0" y="158"/>
                  </a:lnTo>
                  <a:lnTo>
                    <a:pt x="0" y="156"/>
                  </a:lnTo>
                  <a:lnTo>
                    <a:pt x="1" y="152"/>
                  </a:lnTo>
                  <a:lnTo>
                    <a:pt x="3" y="145"/>
                  </a:lnTo>
                  <a:lnTo>
                    <a:pt x="5" y="135"/>
                  </a:lnTo>
                  <a:lnTo>
                    <a:pt x="9" y="125"/>
                  </a:lnTo>
                  <a:lnTo>
                    <a:pt x="14" y="112"/>
                  </a:lnTo>
                  <a:lnTo>
                    <a:pt x="21" y="99"/>
                  </a:lnTo>
                  <a:lnTo>
                    <a:pt x="30" y="84"/>
                  </a:lnTo>
                  <a:lnTo>
                    <a:pt x="40" y="71"/>
                  </a:lnTo>
                  <a:lnTo>
                    <a:pt x="53" y="57"/>
                  </a:lnTo>
                  <a:lnTo>
                    <a:pt x="68" y="43"/>
                  </a:lnTo>
                  <a:lnTo>
                    <a:pt x="86" y="32"/>
                  </a:lnTo>
                  <a:lnTo>
                    <a:pt x="107" y="21"/>
                  </a:lnTo>
                  <a:lnTo>
                    <a:pt x="130" y="12"/>
                  </a:lnTo>
                  <a:lnTo>
                    <a:pt x="157" y="5"/>
                  </a:lnTo>
                  <a:lnTo>
                    <a:pt x="187" y="1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54">
              <a:extLst>
                <a:ext uri="{FF2B5EF4-FFF2-40B4-BE49-F238E27FC236}">
                  <a16:creationId xmlns:a16="http://schemas.microsoft.com/office/drawing/2014/main" id="{951F5D9D-17B1-194A-964D-70D34CA2A6A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198" y="6145582"/>
              <a:ext cx="156420" cy="96718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87" y="1"/>
                </a:cxn>
                <a:cxn ang="0">
                  <a:pos x="104" y="4"/>
                </a:cxn>
                <a:cxn ang="0">
                  <a:pos x="118" y="9"/>
                </a:cxn>
                <a:cxn ang="0">
                  <a:pos x="131" y="16"/>
                </a:cxn>
                <a:cxn ang="0">
                  <a:pos x="129" y="41"/>
                </a:cxn>
                <a:cxn ang="0">
                  <a:pos x="128" y="68"/>
                </a:cxn>
                <a:cxn ang="0">
                  <a:pos x="116" y="74"/>
                </a:cxn>
                <a:cxn ang="0">
                  <a:pos x="102" y="78"/>
                </a:cxn>
                <a:cxn ang="0">
                  <a:pos x="86" y="80"/>
                </a:cxn>
                <a:cxn ang="0">
                  <a:pos x="69" y="81"/>
                </a:cxn>
                <a:cxn ang="0">
                  <a:pos x="48" y="79"/>
                </a:cxn>
                <a:cxn ang="0">
                  <a:pos x="29" y="75"/>
                </a:cxn>
                <a:cxn ang="0">
                  <a:pos x="13" y="69"/>
                </a:cxn>
                <a:cxn ang="0">
                  <a:pos x="0" y="61"/>
                </a:cxn>
                <a:cxn ang="0">
                  <a:pos x="6" y="17"/>
                </a:cxn>
                <a:cxn ang="0">
                  <a:pos x="19" y="10"/>
                </a:cxn>
                <a:cxn ang="0">
                  <a:pos x="33" y="5"/>
                </a:cxn>
                <a:cxn ang="0">
                  <a:pos x="51" y="1"/>
                </a:cxn>
                <a:cxn ang="0">
                  <a:pos x="69" y="0"/>
                </a:cxn>
              </a:cxnLst>
              <a:rect l="0" t="0" r="r" b="b"/>
              <a:pathLst>
                <a:path w="131" h="81">
                  <a:moveTo>
                    <a:pt x="69" y="0"/>
                  </a:moveTo>
                  <a:lnTo>
                    <a:pt x="87" y="1"/>
                  </a:lnTo>
                  <a:lnTo>
                    <a:pt x="104" y="4"/>
                  </a:lnTo>
                  <a:lnTo>
                    <a:pt x="118" y="9"/>
                  </a:lnTo>
                  <a:lnTo>
                    <a:pt x="131" y="16"/>
                  </a:lnTo>
                  <a:lnTo>
                    <a:pt x="129" y="41"/>
                  </a:lnTo>
                  <a:lnTo>
                    <a:pt x="128" y="68"/>
                  </a:lnTo>
                  <a:lnTo>
                    <a:pt x="116" y="74"/>
                  </a:lnTo>
                  <a:lnTo>
                    <a:pt x="102" y="78"/>
                  </a:lnTo>
                  <a:lnTo>
                    <a:pt x="86" y="80"/>
                  </a:lnTo>
                  <a:lnTo>
                    <a:pt x="69" y="81"/>
                  </a:lnTo>
                  <a:lnTo>
                    <a:pt x="48" y="79"/>
                  </a:lnTo>
                  <a:lnTo>
                    <a:pt x="29" y="75"/>
                  </a:lnTo>
                  <a:lnTo>
                    <a:pt x="13" y="69"/>
                  </a:lnTo>
                  <a:lnTo>
                    <a:pt x="0" y="61"/>
                  </a:lnTo>
                  <a:lnTo>
                    <a:pt x="6" y="17"/>
                  </a:lnTo>
                  <a:lnTo>
                    <a:pt x="19" y="10"/>
                  </a:lnTo>
                  <a:lnTo>
                    <a:pt x="33" y="5"/>
                  </a:lnTo>
                  <a:lnTo>
                    <a:pt x="51" y="1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55">
              <a:extLst>
                <a:ext uri="{FF2B5EF4-FFF2-40B4-BE49-F238E27FC236}">
                  <a16:creationId xmlns:a16="http://schemas.microsoft.com/office/drawing/2014/main" id="{B9C84342-D665-EA46-A12A-58CE3A7A05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228" y="6127671"/>
              <a:ext cx="187465" cy="96718"/>
            </a:xfrm>
            <a:custGeom>
              <a:avLst/>
              <a:gdLst/>
              <a:ahLst/>
              <a:cxnLst>
                <a:cxn ang="0">
                  <a:pos x="79" y="0"/>
                </a:cxn>
                <a:cxn ang="0">
                  <a:pos x="100" y="1"/>
                </a:cxn>
                <a:cxn ang="0">
                  <a:pos x="118" y="6"/>
                </a:cxn>
                <a:cxn ang="0">
                  <a:pos x="134" y="12"/>
                </a:cxn>
                <a:cxn ang="0">
                  <a:pos x="146" y="20"/>
                </a:cxn>
                <a:cxn ang="0">
                  <a:pos x="154" y="29"/>
                </a:cxn>
                <a:cxn ang="0">
                  <a:pos x="157" y="40"/>
                </a:cxn>
                <a:cxn ang="0">
                  <a:pos x="154" y="51"/>
                </a:cxn>
                <a:cxn ang="0">
                  <a:pos x="146" y="61"/>
                </a:cxn>
                <a:cxn ang="0">
                  <a:pos x="134" y="69"/>
                </a:cxn>
                <a:cxn ang="0">
                  <a:pos x="118" y="75"/>
                </a:cxn>
                <a:cxn ang="0">
                  <a:pos x="100" y="79"/>
                </a:cxn>
                <a:cxn ang="0">
                  <a:pos x="79" y="81"/>
                </a:cxn>
                <a:cxn ang="0">
                  <a:pos x="58" y="79"/>
                </a:cxn>
                <a:cxn ang="0">
                  <a:pos x="40" y="75"/>
                </a:cxn>
                <a:cxn ang="0">
                  <a:pos x="23" y="69"/>
                </a:cxn>
                <a:cxn ang="0">
                  <a:pos x="11" y="61"/>
                </a:cxn>
                <a:cxn ang="0">
                  <a:pos x="3" y="51"/>
                </a:cxn>
                <a:cxn ang="0">
                  <a:pos x="0" y="40"/>
                </a:cxn>
                <a:cxn ang="0">
                  <a:pos x="3" y="29"/>
                </a:cxn>
                <a:cxn ang="0">
                  <a:pos x="11" y="20"/>
                </a:cxn>
                <a:cxn ang="0">
                  <a:pos x="23" y="12"/>
                </a:cxn>
                <a:cxn ang="0">
                  <a:pos x="40" y="6"/>
                </a:cxn>
                <a:cxn ang="0">
                  <a:pos x="58" y="1"/>
                </a:cxn>
                <a:cxn ang="0">
                  <a:pos x="79" y="0"/>
                </a:cxn>
              </a:cxnLst>
              <a:rect l="0" t="0" r="r" b="b"/>
              <a:pathLst>
                <a:path w="157" h="81">
                  <a:moveTo>
                    <a:pt x="79" y="0"/>
                  </a:moveTo>
                  <a:lnTo>
                    <a:pt x="100" y="1"/>
                  </a:lnTo>
                  <a:lnTo>
                    <a:pt x="118" y="6"/>
                  </a:lnTo>
                  <a:lnTo>
                    <a:pt x="134" y="12"/>
                  </a:lnTo>
                  <a:lnTo>
                    <a:pt x="146" y="20"/>
                  </a:lnTo>
                  <a:lnTo>
                    <a:pt x="154" y="29"/>
                  </a:lnTo>
                  <a:lnTo>
                    <a:pt x="157" y="40"/>
                  </a:lnTo>
                  <a:lnTo>
                    <a:pt x="154" y="51"/>
                  </a:lnTo>
                  <a:lnTo>
                    <a:pt x="146" y="61"/>
                  </a:lnTo>
                  <a:lnTo>
                    <a:pt x="134" y="69"/>
                  </a:lnTo>
                  <a:lnTo>
                    <a:pt x="118" y="75"/>
                  </a:lnTo>
                  <a:lnTo>
                    <a:pt x="100" y="79"/>
                  </a:lnTo>
                  <a:lnTo>
                    <a:pt x="79" y="81"/>
                  </a:lnTo>
                  <a:lnTo>
                    <a:pt x="58" y="79"/>
                  </a:lnTo>
                  <a:lnTo>
                    <a:pt x="40" y="75"/>
                  </a:lnTo>
                  <a:lnTo>
                    <a:pt x="23" y="69"/>
                  </a:lnTo>
                  <a:lnTo>
                    <a:pt x="11" y="61"/>
                  </a:lnTo>
                  <a:lnTo>
                    <a:pt x="3" y="51"/>
                  </a:lnTo>
                  <a:lnTo>
                    <a:pt x="0" y="40"/>
                  </a:lnTo>
                  <a:lnTo>
                    <a:pt x="3" y="29"/>
                  </a:lnTo>
                  <a:lnTo>
                    <a:pt x="11" y="20"/>
                  </a:lnTo>
                  <a:lnTo>
                    <a:pt x="23" y="12"/>
                  </a:lnTo>
                  <a:lnTo>
                    <a:pt x="40" y="6"/>
                  </a:lnTo>
                  <a:lnTo>
                    <a:pt x="58" y="1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C5FFF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56">
              <a:extLst>
                <a:ext uri="{FF2B5EF4-FFF2-40B4-BE49-F238E27FC236}">
                  <a16:creationId xmlns:a16="http://schemas.microsoft.com/office/drawing/2014/main" id="{62CEF82C-B9A8-854A-9AB8-A5B16C162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8099" y="6124089"/>
              <a:ext cx="138509" cy="99106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96" y="2"/>
                </a:cxn>
                <a:cxn ang="0">
                  <a:pos x="109" y="6"/>
                </a:cxn>
                <a:cxn ang="0">
                  <a:pos x="112" y="31"/>
                </a:cxn>
                <a:cxn ang="0">
                  <a:pos x="116" y="56"/>
                </a:cxn>
                <a:cxn ang="0">
                  <a:pos x="103" y="66"/>
                </a:cxn>
                <a:cxn ang="0">
                  <a:pos x="87" y="73"/>
                </a:cxn>
                <a:cxn ang="0">
                  <a:pos x="69" y="80"/>
                </a:cxn>
                <a:cxn ang="0">
                  <a:pos x="49" y="83"/>
                </a:cxn>
                <a:cxn ang="0">
                  <a:pos x="31" y="83"/>
                </a:cxn>
                <a:cxn ang="0">
                  <a:pos x="15" y="81"/>
                </a:cxn>
                <a:cxn ang="0">
                  <a:pos x="3" y="75"/>
                </a:cxn>
                <a:cxn ang="0">
                  <a:pos x="2" y="53"/>
                </a:cxn>
                <a:cxn ang="0">
                  <a:pos x="0" y="31"/>
                </a:cxn>
                <a:cxn ang="0">
                  <a:pos x="9" y="23"/>
                </a:cxn>
                <a:cxn ang="0">
                  <a:pos x="21" y="15"/>
                </a:cxn>
                <a:cxn ang="0">
                  <a:pos x="34" y="10"/>
                </a:cxn>
                <a:cxn ang="0">
                  <a:pos x="50" y="4"/>
                </a:cxn>
                <a:cxn ang="0">
                  <a:pos x="67" y="1"/>
                </a:cxn>
                <a:cxn ang="0">
                  <a:pos x="82" y="0"/>
                </a:cxn>
              </a:cxnLst>
              <a:rect l="0" t="0" r="r" b="b"/>
              <a:pathLst>
                <a:path w="116" h="83">
                  <a:moveTo>
                    <a:pt x="82" y="0"/>
                  </a:moveTo>
                  <a:lnTo>
                    <a:pt x="96" y="2"/>
                  </a:lnTo>
                  <a:lnTo>
                    <a:pt x="109" y="6"/>
                  </a:lnTo>
                  <a:lnTo>
                    <a:pt x="112" y="31"/>
                  </a:lnTo>
                  <a:lnTo>
                    <a:pt x="116" y="56"/>
                  </a:lnTo>
                  <a:lnTo>
                    <a:pt x="103" y="66"/>
                  </a:lnTo>
                  <a:lnTo>
                    <a:pt x="87" y="73"/>
                  </a:lnTo>
                  <a:lnTo>
                    <a:pt x="69" y="80"/>
                  </a:lnTo>
                  <a:lnTo>
                    <a:pt x="49" y="83"/>
                  </a:lnTo>
                  <a:lnTo>
                    <a:pt x="31" y="83"/>
                  </a:lnTo>
                  <a:lnTo>
                    <a:pt x="15" y="81"/>
                  </a:lnTo>
                  <a:lnTo>
                    <a:pt x="3" y="75"/>
                  </a:lnTo>
                  <a:lnTo>
                    <a:pt x="2" y="53"/>
                  </a:lnTo>
                  <a:lnTo>
                    <a:pt x="0" y="31"/>
                  </a:lnTo>
                  <a:lnTo>
                    <a:pt x="9" y="23"/>
                  </a:lnTo>
                  <a:lnTo>
                    <a:pt x="21" y="15"/>
                  </a:lnTo>
                  <a:lnTo>
                    <a:pt x="34" y="10"/>
                  </a:lnTo>
                  <a:lnTo>
                    <a:pt x="50" y="4"/>
                  </a:lnTo>
                  <a:lnTo>
                    <a:pt x="67" y="1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57">
              <a:extLst>
                <a:ext uri="{FF2B5EF4-FFF2-40B4-BE49-F238E27FC236}">
                  <a16:creationId xmlns:a16="http://schemas.microsoft.com/office/drawing/2014/main" id="{B3E614EE-2450-6943-9123-32040B1D21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6454" y="4919301"/>
              <a:ext cx="396422" cy="428661"/>
            </a:xfrm>
            <a:custGeom>
              <a:avLst/>
              <a:gdLst/>
              <a:ahLst/>
              <a:cxnLst>
                <a:cxn ang="0">
                  <a:pos x="156" y="63"/>
                </a:cxn>
                <a:cxn ang="0">
                  <a:pos x="119" y="80"/>
                </a:cxn>
                <a:cxn ang="0">
                  <a:pos x="89" y="108"/>
                </a:cxn>
                <a:cxn ang="0">
                  <a:pos x="68" y="147"/>
                </a:cxn>
                <a:cxn ang="0">
                  <a:pos x="61" y="192"/>
                </a:cxn>
                <a:cxn ang="0">
                  <a:pos x="68" y="233"/>
                </a:cxn>
                <a:cxn ang="0">
                  <a:pos x="88" y="269"/>
                </a:cxn>
                <a:cxn ang="0">
                  <a:pos x="118" y="295"/>
                </a:cxn>
                <a:cxn ang="0">
                  <a:pos x="157" y="307"/>
                </a:cxn>
                <a:cxn ang="0">
                  <a:pos x="197" y="305"/>
                </a:cxn>
                <a:cxn ang="0">
                  <a:pos x="234" y="288"/>
                </a:cxn>
                <a:cxn ang="0">
                  <a:pos x="264" y="260"/>
                </a:cxn>
                <a:cxn ang="0">
                  <a:pos x="285" y="220"/>
                </a:cxn>
                <a:cxn ang="0">
                  <a:pos x="292" y="176"/>
                </a:cxn>
                <a:cxn ang="0">
                  <a:pos x="285" y="135"/>
                </a:cxn>
                <a:cxn ang="0">
                  <a:pos x="265" y="99"/>
                </a:cxn>
                <a:cxn ang="0">
                  <a:pos x="235" y="73"/>
                </a:cxn>
                <a:cxn ang="0">
                  <a:pos x="196" y="60"/>
                </a:cxn>
                <a:cxn ang="0">
                  <a:pos x="171" y="0"/>
                </a:cxn>
                <a:cxn ang="0">
                  <a:pos x="223" y="8"/>
                </a:cxn>
                <a:cxn ang="0">
                  <a:pos x="265" y="30"/>
                </a:cxn>
                <a:cxn ang="0">
                  <a:pos x="299" y="64"/>
                </a:cxn>
                <a:cxn ang="0">
                  <a:pos x="321" y="106"/>
                </a:cxn>
                <a:cxn ang="0">
                  <a:pos x="332" y="154"/>
                </a:cxn>
                <a:cxn ang="0">
                  <a:pos x="330" y="205"/>
                </a:cxn>
                <a:cxn ang="0">
                  <a:pos x="311" y="258"/>
                </a:cxn>
                <a:cxn ang="0">
                  <a:pos x="279" y="304"/>
                </a:cxn>
                <a:cxn ang="0">
                  <a:pos x="237" y="338"/>
                </a:cxn>
                <a:cxn ang="0">
                  <a:pos x="187" y="355"/>
                </a:cxn>
                <a:cxn ang="0">
                  <a:pos x="136" y="357"/>
                </a:cxn>
                <a:cxn ang="0">
                  <a:pos x="87" y="341"/>
                </a:cxn>
                <a:cxn ang="0">
                  <a:pos x="48" y="312"/>
                </a:cxn>
                <a:cxn ang="0">
                  <a:pos x="20" y="274"/>
                </a:cxn>
                <a:cxn ang="0">
                  <a:pos x="3" y="229"/>
                </a:cxn>
                <a:cxn ang="0">
                  <a:pos x="0" y="179"/>
                </a:cxn>
                <a:cxn ang="0">
                  <a:pos x="9" y="127"/>
                </a:cxn>
                <a:cxn ang="0">
                  <a:pos x="35" y="75"/>
                </a:cxn>
                <a:cxn ang="0">
                  <a:pos x="74" y="36"/>
                </a:cxn>
                <a:cxn ang="0">
                  <a:pos x="120" y="10"/>
                </a:cxn>
                <a:cxn ang="0">
                  <a:pos x="171" y="0"/>
                </a:cxn>
              </a:cxnLst>
              <a:rect l="0" t="0" r="r" b="b"/>
              <a:pathLst>
                <a:path w="332" h="359">
                  <a:moveTo>
                    <a:pt x="176" y="59"/>
                  </a:moveTo>
                  <a:lnTo>
                    <a:pt x="156" y="63"/>
                  </a:lnTo>
                  <a:lnTo>
                    <a:pt x="136" y="70"/>
                  </a:lnTo>
                  <a:lnTo>
                    <a:pt x="119" y="80"/>
                  </a:lnTo>
                  <a:lnTo>
                    <a:pt x="102" y="92"/>
                  </a:lnTo>
                  <a:lnTo>
                    <a:pt x="89" y="108"/>
                  </a:lnTo>
                  <a:lnTo>
                    <a:pt x="77" y="127"/>
                  </a:lnTo>
                  <a:lnTo>
                    <a:pt x="68" y="147"/>
                  </a:lnTo>
                  <a:lnTo>
                    <a:pt x="63" y="169"/>
                  </a:lnTo>
                  <a:lnTo>
                    <a:pt x="61" y="192"/>
                  </a:lnTo>
                  <a:lnTo>
                    <a:pt x="63" y="213"/>
                  </a:lnTo>
                  <a:lnTo>
                    <a:pt x="68" y="233"/>
                  </a:lnTo>
                  <a:lnTo>
                    <a:pt x="76" y="252"/>
                  </a:lnTo>
                  <a:lnTo>
                    <a:pt x="88" y="269"/>
                  </a:lnTo>
                  <a:lnTo>
                    <a:pt x="101" y="283"/>
                  </a:lnTo>
                  <a:lnTo>
                    <a:pt x="118" y="295"/>
                  </a:lnTo>
                  <a:lnTo>
                    <a:pt x="137" y="303"/>
                  </a:lnTo>
                  <a:lnTo>
                    <a:pt x="157" y="307"/>
                  </a:lnTo>
                  <a:lnTo>
                    <a:pt x="177" y="308"/>
                  </a:lnTo>
                  <a:lnTo>
                    <a:pt x="197" y="305"/>
                  </a:lnTo>
                  <a:lnTo>
                    <a:pt x="217" y="298"/>
                  </a:lnTo>
                  <a:lnTo>
                    <a:pt x="234" y="288"/>
                  </a:lnTo>
                  <a:lnTo>
                    <a:pt x="251" y="275"/>
                  </a:lnTo>
                  <a:lnTo>
                    <a:pt x="264" y="260"/>
                  </a:lnTo>
                  <a:lnTo>
                    <a:pt x="276" y="241"/>
                  </a:lnTo>
                  <a:lnTo>
                    <a:pt x="285" y="220"/>
                  </a:lnTo>
                  <a:lnTo>
                    <a:pt x="290" y="199"/>
                  </a:lnTo>
                  <a:lnTo>
                    <a:pt x="292" y="176"/>
                  </a:lnTo>
                  <a:lnTo>
                    <a:pt x="290" y="155"/>
                  </a:lnTo>
                  <a:lnTo>
                    <a:pt x="285" y="135"/>
                  </a:lnTo>
                  <a:lnTo>
                    <a:pt x="277" y="116"/>
                  </a:lnTo>
                  <a:lnTo>
                    <a:pt x="265" y="99"/>
                  </a:lnTo>
                  <a:lnTo>
                    <a:pt x="252" y="85"/>
                  </a:lnTo>
                  <a:lnTo>
                    <a:pt x="235" y="73"/>
                  </a:lnTo>
                  <a:lnTo>
                    <a:pt x="216" y="65"/>
                  </a:lnTo>
                  <a:lnTo>
                    <a:pt x="196" y="60"/>
                  </a:lnTo>
                  <a:lnTo>
                    <a:pt x="176" y="59"/>
                  </a:lnTo>
                  <a:close/>
                  <a:moveTo>
                    <a:pt x="171" y="0"/>
                  </a:moveTo>
                  <a:lnTo>
                    <a:pt x="197" y="2"/>
                  </a:lnTo>
                  <a:lnTo>
                    <a:pt x="223" y="8"/>
                  </a:lnTo>
                  <a:lnTo>
                    <a:pt x="245" y="18"/>
                  </a:lnTo>
                  <a:lnTo>
                    <a:pt x="265" y="30"/>
                  </a:lnTo>
                  <a:lnTo>
                    <a:pt x="284" y="46"/>
                  </a:lnTo>
                  <a:lnTo>
                    <a:pt x="299" y="64"/>
                  </a:lnTo>
                  <a:lnTo>
                    <a:pt x="312" y="84"/>
                  </a:lnTo>
                  <a:lnTo>
                    <a:pt x="321" y="106"/>
                  </a:lnTo>
                  <a:lnTo>
                    <a:pt x="329" y="130"/>
                  </a:lnTo>
                  <a:lnTo>
                    <a:pt x="332" y="154"/>
                  </a:lnTo>
                  <a:lnTo>
                    <a:pt x="332" y="179"/>
                  </a:lnTo>
                  <a:lnTo>
                    <a:pt x="330" y="205"/>
                  </a:lnTo>
                  <a:lnTo>
                    <a:pt x="323" y="231"/>
                  </a:lnTo>
                  <a:lnTo>
                    <a:pt x="311" y="258"/>
                  </a:lnTo>
                  <a:lnTo>
                    <a:pt x="297" y="283"/>
                  </a:lnTo>
                  <a:lnTo>
                    <a:pt x="279" y="304"/>
                  </a:lnTo>
                  <a:lnTo>
                    <a:pt x="259" y="322"/>
                  </a:lnTo>
                  <a:lnTo>
                    <a:pt x="237" y="338"/>
                  </a:lnTo>
                  <a:lnTo>
                    <a:pt x="213" y="348"/>
                  </a:lnTo>
                  <a:lnTo>
                    <a:pt x="187" y="355"/>
                  </a:lnTo>
                  <a:lnTo>
                    <a:pt x="161" y="359"/>
                  </a:lnTo>
                  <a:lnTo>
                    <a:pt x="136" y="357"/>
                  </a:lnTo>
                  <a:lnTo>
                    <a:pt x="110" y="350"/>
                  </a:lnTo>
                  <a:lnTo>
                    <a:pt x="87" y="341"/>
                  </a:lnTo>
                  <a:lnTo>
                    <a:pt x="67" y="328"/>
                  </a:lnTo>
                  <a:lnTo>
                    <a:pt x="48" y="312"/>
                  </a:lnTo>
                  <a:lnTo>
                    <a:pt x="33" y="295"/>
                  </a:lnTo>
                  <a:lnTo>
                    <a:pt x="20" y="274"/>
                  </a:lnTo>
                  <a:lnTo>
                    <a:pt x="11" y="252"/>
                  </a:lnTo>
                  <a:lnTo>
                    <a:pt x="3" y="229"/>
                  </a:lnTo>
                  <a:lnTo>
                    <a:pt x="0" y="204"/>
                  </a:lnTo>
                  <a:lnTo>
                    <a:pt x="0" y="179"/>
                  </a:lnTo>
                  <a:lnTo>
                    <a:pt x="2" y="153"/>
                  </a:lnTo>
                  <a:lnTo>
                    <a:pt x="9" y="127"/>
                  </a:lnTo>
                  <a:lnTo>
                    <a:pt x="21" y="101"/>
                  </a:lnTo>
                  <a:lnTo>
                    <a:pt x="35" y="75"/>
                  </a:lnTo>
                  <a:lnTo>
                    <a:pt x="53" y="54"/>
                  </a:lnTo>
                  <a:lnTo>
                    <a:pt x="74" y="36"/>
                  </a:lnTo>
                  <a:lnTo>
                    <a:pt x="95" y="21"/>
                  </a:lnTo>
                  <a:lnTo>
                    <a:pt x="120" y="10"/>
                  </a:lnTo>
                  <a:lnTo>
                    <a:pt x="145" y="3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7ED7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58">
              <a:extLst>
                <a:ext uri="{FF2B5EF4-FFF2-40B4-BE49-F238E27FC236}">
                  <a16:creationId xmlns:a16="http://schemas.microsoft.com/office/drawing/2014/main" id="{DEBD7199-9F3F-4740-B399-9D1C285A2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4965" y="6104984"/>
              <a:ext cx="164778" cy="99106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105" y="1"/>
                </a:cxn>
                <a:cxn ang="0">
                  <a:pos x="117" y="5"/>
                </a:cxn>
                <a:cxn ang="0">
                  <a:pos x="127" y="10"/>
                </a:cxn>
                <a:cxn ang="0">
                  <a:pos x="134" y="16"/>
                </a:cxn>
                <a:cxn ang="0">
                  <a:pos x="138" y="25"/>
                </a:cxn>
                <a:cxn ang="0">
                  <a:pos x="138" y="36"/>
                </a:cxn>
                <a:cxn ang="0">
                  <a:pos x="133" y="46"/>
                </a:cxn>
                <a:cxn ang="0">
                  <a:pos x="125" y="56"/>
                </a:cxn>
                <a:cxn ang="0">
                  <a:pos x="112" y="66"/>
                </a:cxn>
                <a:cxn ang="0">
                  <a:pos x="96" y="73"/>
                </a:cxn>
                <a:cxn ang="0">
                  <a:pos x="79" y="79"/>
                </a:cxn>
                <a:cxn ang="0">
                  <a:pos x="63" y="82"/>
                </a:cxn>
                <a:cxn ang="0">
                  <a:pos x="47" y="83"/>
                </a:cxn>
                <a:cxn ang="0">
                  <a:pos x="34" y="82"/>
                </a:cxn>
                <a:cxn ang="0">
                  <a:pos x="21" y="78"/>
                </a:cxn>
                <a:cxn ang="0">
                  <a:pos x="11" y="73"/>
                </a:cxn>
                <a:cxn ang="0">
                  <a:pos x="4" y="67"/>
                </a:cxn>
                <a:cxn ang="0">
                  <a:pos x="0" y="59"/>
                </a:cxn>
                <a:cxn ang="0">
                  <a:pos x="0" y="48"/>
                </a:cxn>
                <a:cxn ang="0">
                  <a:pos x="5" y="37"/>
                </a:cxn>
                <a:cxn ang="0">
                  <a:pos x="14" y="27"/>
                </a:cxn>
                <a:cxn ang="0">
                  <a:pos x="26" y="17"/>
                </a:cxn>
                <a:cxn ang="0">
                  <a:pos x="42" y="10"/>
                </a:cxn>
                <a:cxn ang="0">
                  <a:pos x="60" y="4"/>
                </a:cxn>
                <a:cxn ang="0">
                  <a:pos x="76" y="1"/>
                </a:cxn>
                <a:cxn ang="0">
                  <a:pos x="91" y="0"/>
                </a:cxn>
              </a:cxnLst>
              <a:rect l="0" t="0" r="r" b="b"/>
              <a:pathLst>
                <a:path w="138" h="83">
                  <a:moveTo>
                    <a:pt x="91" y="0"/>
                  </a:moveTo>
                  <a:lnTo>
                    <a:pt x="105" y="1"/>
                  </a:lnTo>
                  <a:lnTo>
                    <a:pt x="117" y="5"/>
                  </a:lnTo>
                  <a:lnTo>
                    <a:pt x="127" y="10"/>
                  </a:lnTo>
                  <a:lnTo>
                    <a:pt x="134" y="16"/>
                  </a:lnTo>
                  <a:lnTo>
                    <a:pt x="138" y="25"/>
                  </a:lnTo>
                  <a:lnTo>
                    <a:pt x="138" y="36"/>
                  </a:lnTo>
                  <a:lnTo>
                    <a:pt x="133" y="46"/>
                  </a:lnTo>
                  <a:lnTo>
                    <a:pt x="125" y="56"/>
                  </a:lnTo>
                  <a:lnTo>
                    <a:pt x="112" y="66"/>
                  </a:lnTo>
                  <a:lnTo>
                    <a:pt x="96" y="73"/>
                  </a:lnTo>
                  <a:lnTo>
                    <a:pt x="79" y="79"/>
                  </a:lnTo>
                  <a:lnTo>
                    <a:pt x="63" y="82"/>
                  </a:lnTo>
                  <a:lnTo>
                    <a:pt x="47" y="83"/>
                  </a:lnTo>
                  <a:lnTo>
                    <a:pt x="34" y="82"/>
                  </a:lnTo>
                  <a:lnTo>
                    <a:pt x="21" y="78"/>
                  </a:lnTo>
                  <a:lnTo>
                    <a:pt x="11" y="73"/>
                  </a:lnTo>
                  <a:lnTo>
                    <a:pt x="4" y="67"/>
                  </a:lnTo>
                  <a:lnTo>
                    <a:pt x="0" y="59"/>
                  </a:lnTo>
                  <a:lnTo>
                    <a:pt x="0" y="48"/>
                  </a:lnTo>
                  <a:lnTo>
                    <a:pt x="5" y="37"/>
                  </a:lnTo>
                  <a:lnTo>
                    <a:pt x="14" y="27"/>
                  </a:lnTo>
                  <a:lnTo>
                    <a:pt x="26" y="17"/>
                  </a:lnTo>
                  <a:lnTo>
                    <a:pt x="42" y="10"/>
                  </a:lnTo>
                  <a:lnTo>
                    <a:pt x="60" y="4"/>
                  </a:lnTo>
                  <a:lnTo>
                    <a:pt x="76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C5FFF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59">
              <a:extLst>
                <a:ext uri="{FF2B5EF4-FFF2-40B4-BE49-F238E27FC236}">
                  <a16:creationId xmlns:a16="http://schemas.microsoft.com/office/drawing/2014/main" id="{F2A4A74F-26D4-A441-87C8-72ED78D23EB3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619" y="4904972"/>
              <a:ext cx="396422" cy="428661"/>
            </a:xfrm>
            <a:custGeom>
              <a:avLst/>
              <a:gdLst/>
              <a:ahLst/>
              <a:cxnLst>
                <a:cxn ang="0">
                  <a:pos x="171" y="0"/>
                </a:cxn>
                <a:cxn ang="0">
                  <a:pos x="196" y="2"/>
                </a:cxn>
                <a:cxn ang="0">
                  <a:pos x="222" y="9"/>
                </a:cxn>
                <a:cxn ang="0">
                  <a:pos x="245" y="18"/>
                </a:cxn>
                <a:cxn ang="0">
                  <a:pos x="265" y="30"/>
                </a:cxn>
                <a:cxn ang="0">
                  <a:pos x="284" y="46"/>
                </a:cxn>
                <a:cxn ang="0">
                  <a:pos x="299" y="64"/>
                </a:cxn>
                <a:cxn ang="0">
                  <a:pos x="312" y="85"/>
                </a:cxn>
                <a:cxn ang="0">
                  <a:pos x="321" y="107"/>
                </a:cxn>
                <a:cxn ang="0">
                  <a:pos x="329" y="130"/>
                </a:cxn>
                <a:cxn ang="0">
                  <a:pos x="332" y="154"/>
                </a:cxn>
                <a:cxn ang="0">
                  <a:pos x="332" y="180"/>
                </a:cxn>
                <a:cxn ang="0">
                  <a:pos x="330" y="206"/>
                </a:cxn>
                <a:cxn ang="0">
                  <a:pos x="323" y="231"/>
                </a:cxn>
                <a:cxn ang="0">
                  <a:pos x="311" y="258"/>
                </a:cxn>
                <a:cxn ang="0">
                  <a:pos x="297" y="283"/>
                </a:cxn>
                <a:cxn ang="0">
                  <a:pos x="279" y="304"/>
                </a:cxn>
                <a:cxn ang="0">
                  <a:pos x="258" y="323"/>
                </a:cxn>
                <a:cxn ang="0">
                  <a:pos x="237" y="338"/>
                </a:cxn>
                <a:cxn ang="0">
                  <a:pos x="212" y="349"/>
                </a:cxn>
                <a:cxn ang="0">
                  <a:pos x="187" y="355"/>
                </a:cxn>
                <a:cxn ang="0">
                  <a:pos x="161" y="359"/>
                </a:cxn>
                <a:cxn ang="0">
                  <a:pos x="135" y="357"/>
                </a:cxn>
                <a:cxn ang="0">
                  <a:pos x="109" y="350"/>
                </a:cxn>
                <a:cxn ang="0">
                  <a:pos x="86" y="341"/>
                </a:cxn>
                <a:cxn ang="0">
                  <a:pos x="66" y="329"/>
                </a:cxn>
                <a:cxn ang="0">
                  <a:pos x="48" y="313"/>
                </a:cxn>
                <a:cxn ang="0">
                  <a:pos x="32" y="295"/>
                </a:cxn>
                <a:cxn ang="0">
                  <a:pos x="20" y="274"/>
                </a:cxn>
                <a:cxn ang="0">
                  <a:pos x="11" y="252"/>
                </a:cxn>
                <a:cxn ang="0">
                  <a:pos x="3" y="229"/>
                </a:cxn>
                <a:cxn ang="0">
                  <a:pos x="0" y="205"/>
                </a:cxn>
                <a:cxn ang="0">
                  <a:pos x="0" y="180"/>
                </a:cxn>
                <a:cxn ang="0">
                  <a:pos x="2" y="154"/>
                </a:cxn>
                <a:cxn ang="0">
                  <a:pos x="9" y="128"/>
                </a:cxn>
                <a:cxn ang="0">
                  <a:pos x="21" y="101"/>
                </a:cxn>
                <a:cxn ang="0">
                  <a:pos x="35" y="76"/>
                </a:cxn>
                <a:cxn ang="0">
                  <a:pos x="53" y="55"/>
                </a:cxn>
                <a:cxn ang="0">
                  <a:pos x="73" y="36"/>
                </a:cxn>
                <a:cxn ang="0">
                  <a:pos x="95" y="22"/>
                </a:cxn>
                <a:cxn ang="0">
                  <a:pos x="119" y="10"/>
                </a:cxn>
                <a:cxn ang="0">
                  <a:pos x="145" y="4"/>
                </a:cxn>
                <a:cxn ang="0">
                  <a:pos x="171" y="0"/>
                </a:cxn>
              </a:cxnLst>
              <a:rect l="0" t="0" r="r" b="b"/>
              <a:pathLst>
                <a:path w="332" h="359">
                  <a:moveTo>
                    <a:pt x="171" y="0"/>
                  </a:moveTo>
                  <a:lnTo>
                    <a:pt x="196" y="2"/>
                  </a:lnTo>
                  <a:lnTo>
                    <a:pt x="222" y="9"/>
                  </a:lnTo>
                  <a:lnTo>
                    <a:pt x="245" y="18"/>
                  </a:lnTo>
                  <a:lnTo>
                    <a:pt x="265" y="30"/>
                  </a:lnTo>
                  <a:lnTo>
                    <a:pt x="284" y="46"/>
                  </a:lnTo>
                  <a:lnTo>
                    <a:pt x="299" y="64"/>
                  </a:lnTo>
                  <a:lnTo>
                    <a:pt x="312" y="85"/>
                  </a:lnTo>
                  <a:lnTo>
                    <a:pt x="321" y="107"/>
                  </a:lnTo>
                  <a:lnTo>
                    <a:pt x="329" y="130"/>
                  </a:lnTo>
                  <a:lnTo>
                    <a:pt x="332" y="154"/>
                  </a:lnTo>
                  <a:lnTo>
                    <a:pt x="332" y="180"/>
                  </a:lnTo>
                  <a:lnTo>
                    <a:pt x="330" y="206"/>
                  </a:lnTo>
                  <a:lnTo>
                    <a:pt x="323" y="231"/>
                  </a:lnTo>
                  <a:lnTo>
                    <a:pt x="311" y="258"/>
                  </a:lnTo>
                  <a:lnTo>
                    <a:pt x="297" y="283"/>
                  </a:lnTo>
                  <a:lnTo>
                    <a:pt x="279" y="304"/>
                  </a:lnTo>
                  <a:lnTo>
                    <a:pt x="258" y="323"/>
                  </a:lnTo>
                  <a:lnTo>
                    <a:pt x="237" y="338"/>
                  </a:lnTo>
                  <a:lnTo>
                    <a:pt x="212" y="349"/>
                  </a:lnTo>
                  <a:lnTo>
                    <a:pt x="187" y="355"/>
                  </a:lnTo>
                  <a:lnTo>
                    <a:pt x="161" y="359"/>
                  </a:lnTo>
                  <a:lnTo>
                    <a:pt x="135" y="357"/>
                  </a:lnTo>
                  <a:lnTo>
                    <a:pt x="109" y="350"/>
                  </a:lnTo>
                  <a:lnTo>
                    <a:pt x="86" y="341"/>
                  </a:lnTo>
                  <a:lnTo>
                    <a:pt x="66" y="329"/>
                  </a:lnTo>
                  <a:lnTo>
                    <a:pt x="48" y="313"/>
                  </a:lnTo>
                  <a:lnTo>
                    <a:pt x="32" y="295"/>
                  </a:lnTo>
                  <a:lnTo>
                    <a:pt x="20" y="274"/>
                  </a:lnTo>
                  <a:lnTo>
                    <a:pt x="11" y="252"/>
                  </a:lnTo>
                  <a:lnTo>
                    <a:pt x="3" y="229"/>
                  </a:lnTo>
                  <a:lnTo>
                    <a:pt x="0" y="205"/>
                  </a:lnTo>
                  <a:lnTo>
                    <a:pt x="0" y="180"/>
                  </a:lnTo>
                  <a:lnTo>
                    <a:pt x="2" y="154"/>
                  </a:lnTo>
                  <a:lnTo>
                    <a:pt x="9" y="128"/>
                  </a:lnTo>
                  <a:lnTo>
                    <a:pt x="21" y="101"/>
                  </a:lnTo>
                  <a:lnTo>
                    <a:pt x="35" y="76"/>
                  </a:lnTo>
                  <a:lnTo>
                    <a:pt x="53" y="55"/>
                  </a:lnTo>
                  <a:lnTo>
                    <a:pt x="73" y="36"/>
                  </a:lnTo>
                  <a:lnTo>
                    <a:pt x="95" y="22"/>
                  </a:lnTo>
                  <a:lnTo>
                    <a:pt x="119" y="10"/>
                  </a:lnTo>
                  <a:lnTo>
                    <a:pt x="145" y="4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60">
              <a:extLst>
                <a:ext uri="{FF2B5EF4-FFF2-40B4-BE49-F238E27FC236}">
                  <a16:creationId xmlns:a16="http://schemas.microsoft.com/office/drawing/2014/main" id="{25D1BEF7-D6A5-CE4B-8964-2BCCC0A81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228" y="6155134"/>
              <a:ext cx="182689" cy="69254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0" y="8"/>
                </a:cxn>
                <a:cxn ang="0">
                  <a:pos x="16" y="16"/>
                </a:cxn>
                <a:cxn ang="0">
                  <a:pos x="25" y="24"/>
                </a:cxn>
                <a:cxn ang="0">
                  <a:pos x="35" y="30"/>
                </a:cxn>
                <a:cxn ang="0">
                  <a:pos x="47" y="35"/>
                </a:cxn>
                <a:cxn ang="0">
                  <a:pos x="63" y="40"/>
                </a:cxn>
                <a:cxn ang="0">
                  <a:pos x="80" y="42"/>
                </a:cxn>
                <a:cxn ang="0">
                  <a:pos x="99" y="43"/>
                </a:cxn>
                <a:cxn ang="0">
                  <a:pos x="117" y="41"/>
                </a:cxn>
                <a:cxn ang="0">
                  <a:pos x="136" y="37"/>
                </a:cxn>
                <a:cxn ang="0">
                  <a:pos x="153" y="30"/>
                </a:cxn>
                <a:cxn ang="0">
                  <a:pos x="145" y="39"/>
                </a:cxn>
                <a:cxn ang="0">
                  <a:pos x="133" y="47"/>
                </a:cxn>
                <a:cxn ang="0">
                  <a:pos x="117" y="53"/>
                </a:cxn>
                <a:cxn ang="0">
                  <a:pos x="99" y="56"/>
                </a:cxn>
                <a:cxn ang="0">
                  <a:pos x="79" y="58"/>
                </a:cxn>
                <a:cxn ang="0">
                  <a:pos x="58" y="56"/>
                </a:cxn>
                <a:cxn ang="0">
                  <a:pos x="40" y="52"/>
                </a:cxn>
                <a:cxn ang="0">
                  <a:pos x="23" y="46"/>
                </a:cxn>
                <a:cxn ang="0">
                  <a:pos x="11" y="38"/>
                </a:cxn>
                <a:cxn ang="0">
                  <a:pos x="3" y="28"/>
                </a:cxn>
                <a:cxn ang="0">
                  <a:pos x="0" y="17"/>
                </a:cxn>
                <a:cxn ang="0">
                  <a:pos x="2" y="9"/>
                </a:cxn>
                <a:cxn ang="0">
                  <a:pos x="8" y="0"/>
                </a:cxn>
              </a:cxnLst>
              <a:rect l="0" t="0" r="r" b="b"/>
              <a:pathLst>
                <a:path w="153" h="58">
                  <a:moveTo>
                    <a:pt x="8" y="0"/>
                  </a:moveTo>
                  <a:lnTo>
                    <a:pt x="10" y="8"/>
                  </a:lnTo>
                  <a:lnTo>
                    <a:pt x="16" y="16"/>
                  </a:lnTo>
                  <a:lnTo>
                    <a:pt x="25" y="24"/>
                  </a:lnTo>
                  <a:lnTo>
                    <a:pt x="35" y="30"/>
                  </a:lnTo>
                  <a:lnTo>
                    <a:pt x="47" y="35"/>
                  </a:lnTo>
                  <a:lnTo>
                    <a:pt x="63" y="40"/>
                  </a:lnTo>
                  <a:lnTo>
                    <a:pt x="80" y="42"/>
                  </a:lnTo>
                  <a:lnTo>
                    <a:pt x="99" y="43"/>
                  </a:lnTo>
                  <a:lnTo>
                    <a:pt x="117" y="41"/>
                  </a:lnTo>
                  <a:lnTo>
                    <a:pt x="136" y="37"/>
                  </a:lnTo>
                  <a:lnTo>
                    <a:pt x="153" y="30"/>
                  </a:lnTo>
                  <a:lnTo>
                    <a:pt x="145" y="39"/>
                  </a:lnTo>
                  <a:lnTo>
                    <a:pt x="133" y="47"/>
                  </a:lnTo>
                  <a:lnTo>
                    <a:pt x="117" y="53"/>
                  </a:lnTo>
                  <a:lnTo>
                    <a:pt x="99" y="56"/>
                  </a:lnTo>
                  <a:lnTo>
                    <a:pt x="79" y="58"/>
                  </a:lnTo>
                  <a:lnTo>
                    <a:pt x="58" y="56"/>
                  </a:lnTo>
                  <a:lnTo>
                    <a:pt x="40" y="52"/>
                  </a:lnTo>
                  <a:lnTo>
                    <a:pt x="23" y="46"/>
                  </a:lnTo>
                  <a:lnTo>
                    <a:pt x="11" y="38"/>
                  </a:lnTo>
                  <a:lnTo>
                    <a:pt x="3" y="28"/>
                  </a:lnTo>
                  <a:lnTo>
                    <a:pt x="0" y="17"/>
                  </a:lnTo>
                  <a:lnTo>
                    <a:pt x="2" y="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58B6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61">
              <a:extLst>
                <a:ext uri="{FF2B5EF4-FFF2-40B4-BE49-F238E27FC236}">
                  <a16:creationId xmlns:a16="http://schemas.microsoft.com/office/drawing/2014/main" id="{048F30BA-20F3-5C40-A778-9BBE7FAD0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916" y="6336628"/>
              <a:ext cx="219704" cy="106270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8" y="0"/>
                </a:cxn>
                <a:cxn ang="0">
                  <a:pos x="62" y="1"/>
                </a:cxn>
                <a:cxn ang="0">
                  <a:pos x="77" y="2"/>
                </a:cxn>
                <a:cxn ang="0">
                  <a:pos x="93" y="5"/>
                </a:cxn>
                <a:cxn ang="0">
                  <a:pos x="108" y="10"/>
                </a:cxn>
                <a:cxn ang="0">
                  <a:pos x="124" y="17"/>
                </a:cxn>
                <a:cxn ang="0">
                  <a:pos x="139" y="26"/>
                </a:cxn>
                <a:cxn ang="0">
                  <a:pos x="152" y="37"/>
                </a:cxn>
                <a:cxn ang="0">
                  <a:pos x="165" y="51"/>
                </a:cxn>
                <a:cxn ang="0">
                  <a:pos x="175" y="69"/>
                </a:cxn>
                <a:cxn ang="0">
                  <a:pos x="184" y="89"/>
                </a:cxn>
                <a:cxn ang="0">
                  <a:pos x="183" y="87"/>
                </a:cxn>
                <a:cxn ang="0">
                  <a:pos x="180" y="83"/>
                </a:cxn>
                <a:cxn ang="0">
                  <a:pos x="175" y="77"/>
                </a:cxn>
                <a:cxn ang="0">
                  <a:pos x="168" y="69"/>
                </a:cxn>
                <a:cxn ang="0">
                  <a:pos x="159" y="60"/>
                </a:cxn>
                <a:cxn ang="0">
                  <a:pos x="147" y="50"/>
                </a:cxn>
                <a:cxn ang="0">
                  <a:pos x="134" y="40"/>
                </a:cxn>
                <a:cxn ang="0">
                  <a:pos x="118" y="31"/>
                </a:cxn>
                <a:cxn ang="0">
                  <a:pos x="99" y="22"/>
                </a:cxn>
                <a:cxn ang="0">
                  <a:pos x="78" y="14"/>
                </a:cxn>
                <a:cxn ang="0">
                  <a:pos x="55" y="8"/>
                </a:cxn>
                <a:cxn ang="0">
                  <a:pos x="29" y="5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6" y="3"/>
                </a:cxn>
                <a:cxn ang="0">
                  <a:pos x="14" y="2"/>
                </a:cxn>
                <a:cxn ang="0">
                  <a:pos x="23" y="1"/>
                </a:cxn>
                <a:cxn ang="0">
                  <a:pos x="35" y="0"/>
                </a:cxn>
              </a:cxnLst>
              <a:rect l="0" t="0" r="r" b="b"/>
              <a:pathLst>
                <a:path w="184" h="89">
                  <a:moveTo>
                    <a:pt x="35" y="0"/>
                  </a:moveTo>
                  <a:lnTo>
                    <a:pt x="48" y="0"/>
                  </a:lnTo>
                  <a:lnTo>
                    <a:pt x="62" y="1"/>
                  </a:lnTo>
                  <a:lnTo>
                    <a:pt x="77" y="2"/>
                  </a:lnTo>
                  <a:lnTo>
                    <a:pt x="93" y="5"/>
                  </a:lnTo>
                  <a:lnTo>
                    <a:pt x="108" y="10"/>
                  </a:lnTo>
                  <a:lnTo>
                    <a:pt x="124" y="17"/>
                  </a:lnTo>
                  <a:lnTo>
                    <a:pt x="139" y="26"/>
                  </a:lnTo>
                  <a:lnTo>
                    <a:pt x="152" y="37"/>
                  </a:lnTo>
                  <a:lnTo>
                    <a:pt x="165" y="51"/>
                  </a:lnTo>
                  <a:lnTo>
                    <a:pt x="175" y="69"/>
                  </a:lnTo>
                  <a:lnTo>
                    <a:pt x="184" y="89"/>
                  </a:lnTo>
                  <a:lnTo>
                    <a:pt x="183" y="87"/>
                  </a:lnTo>
                  <a:lnTo>
                    <a:pt x="180" y="83"/>
                  </a:lnTo>
                  <a:lnTo>
                    <a:pt x="175" y="77"/>
                  </a:lnTo>
                  <a:lnTo>
                    <a:pt x="168" y="69"/>
                  </a:lnTo>
                  <a:lnTo>
                    <a:pt x="159" y="60"/>
                  </a:lnTo>
                  <a:lnTo>
                    <a:pt x="147" y="50"/>
                  </a:lnTo>
                  <a:lnTo>
                    <a:pt x="134" y="40"/>
                  </a:lnTo>
                  <a:lnTo>
                    <a:pt x="118" y="31"/>
                  </a:lnTo>
                  <a:lnTo>
                    <a:pt x="99" y="22"/>
                  </a:lnTo>
                  <a:lnTo>
                    <a:pt x="78" y="14"/>
                  </a:lnTo>
                  <a:lnTo>
                    <a:pt x="55" y="8"/>
                  </a:lnTo>
                  <a:lnTo>
                    <a:pt x="29" y="5"/>
                  </a:lnTo>
                  <a:lnTo>
                    <a:pt x="0" y="4"/>
                  </a:lnTo>
                  <a:lnTo>
                    <a:pt x="2" y="4"/>
                  </a:lnTo>
                  <a:lnTo>
                    <a:pt x="6" y="3"/>
                  </a:lnTo>
                  <a:lnTo>
                    <a:pt x="14" y="2"/>
                  </a:lnTo>
                  <a:lnTo>
                    <a:pt x="23" y="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62">
              <a:extLst>
                <a:ext uri="{FF2B5EF4-FFF2-40B4-BE49-F238E27FC236}">
                  <a16:creationId xmlns:a16="http://schemas.microsoft.com/office/drawing/2014/main" id="{C65177C5-C806-894B-8DFB-3FC6FC7C9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1981" y="6339016"/>
              <a:ext cx="219704" cy="105075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48" y="0"/>
                </a:cxn>
                <a:cxn ang="0">
                  <a:pos x="62" y="0"/>
                </a:cxn>
                <a:cxn ang="0">
                  <a:pos x="77" y="2"/>
                </a:cxn>
                <a:cxn ang="0">
                  <a:pos x="93" y="5"/>
                </a:cxn>
                <a:cxn ang="0">
                  <a:pos x="108" y="10"/>
                </a:cxn>
                <a:cxn ang="0">
                  <a:pos x="124" y="17"/>
                </a:cxn>
                <a:cxn ang="0">
                  <a:pos x="138" y="25"/>
                </a:cxn>
                <a:cxn ang="0">
                  <a:pos x="152" y="37"/>
                </a:cxn>
                <a:cxn ang="0">
                  <a:pos x="165" y="51"/>
                </a:cxn>
                <a:cxn ang="0">
                  <a:pos x="176" y="68"/>
                </a:cxn>
                <a:cxn ang="0">
                  <a:pos x="184" y="88"/>
                </a:cxn>
                <a:cxn ang="0">
                  <a:pos x="183" y="87"/>
                </a:cxn>
                <a:cxn ang="0">
                  <a:pos x="180" y="82"/>
                </a:cxn>
                <a:cxn ang="0">
                  <a:pos x="175" y="77"/>
                </a:cxn>
                <a:cxn ang="0">
                  <a:pos x="168" y="69"/>
                </a:cxn>
                <a:cxn ang="0">
                  <a:pos x="159" y="60"/>
                </a:cxn>
                <a:cxn ang="0">
                  <a:pos x="147" y="51"/>
                </a:cxn>
                <a:cxn ang="0">
                  <a:pos x="134" y="41"/>
                </a:cxn>
                <a:cxn ang="0">
                  <a:pos x="117" y="31"/>
                </a:cxn>
                <a:cxn ang="0">
                  <a:pos x="99" y="22"/>
                </a:cxn>
                <a:cxn ang="0">
                  <a:pos x="78" y="15"/>
                </a:cxn>
                <a:cxn ang="0">
                  <a:pos x="55" y="9"/>
                </a:cxn>
                <a:cxn ang="0">
                  <a:pos x="29" y="5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6" y="3"/>
                </a:cxn>
                <a:cxn ang="0">
                  <a:pos x="14" y="1"/>
                </a:cxn>
                <a:cxn ang="0">
                  <a:pos x="24" y="0"/>
                </a:cxn>
                <a:cxn ang="0">
                  <a:pos x="34" y="0"/>
                </a:cxn>
              </a:cxnLst>
              <a:rect l="0" t="0" r="r" b="b"/>
              <a:pathLst>
                <a:path w="184" h="88">
                  <a:moveTo>
                    <a:pt x="34" y="0"/>
                  </a:moveTo>
                  <a:lnTo>
                    <a:pt x="48" y="0"/>
                  </a:lnTo>
                  <a:lnTo>
                    <a:pt x="62" y="0"/>
                  </a:lnTo>
                  <a:lnTo>
                    <a:pt x="77" y="2"/>
                  </a:lnTo>
                  <a:lnTo>
                    <a:pt x="93" y="5"/>
                  </a:lnTo>
                  <a:lnTo>
                    <a:pt x="108" y="10"/>
                  </a:lnTo>
                  <a:lnTo>
                    <a:pt x="124" y="17"/>
                  </a:lnTo>
                  <a:lnTo>
                    <a:pt x="138" y="25"/>
                  </a:lnTo>
                  <a:lnTo>
                    <a:pt x="152" y="37"/>
                  </a:lnTo>
                  <a:lnTo>
                    <a:pt x="165" y="51"/>
                  </a:lnTo>
                  <a:lnTo>
                    <a:pt x="176" y="68"/>
                  </a:lnTo>
                  <a:lnTo>
                    <a:pt x="184" y="88"/>
                  </a:lnTo>
                  <a:lnTo>
                    <a:pt x="183" y="87"/>
                  </a:lnTo>
                  <a:lnTo>
                    <a:pt x="180" y="82"/>
                  </a:lnTo>
                  <a:lnTo>
                    <a:pt x="175" y="77"/>
                  </a:lnTo>
                  <a:lnTo>
                    <a:pt x="168" y="69"/>
                  </a:lnTo>
                  <a:lnTo>
                    <a:pt x="159" y="60"/>
                  </a:lnTo>
                  <a:lnTo>
                    <a:pt x="147" y="51"/>
                  </a:lnTo>
                  <a:lnTo>
                    <a:pt x="134" y="41"/>
                  </a:lnTo>
                  <a:lnTo>
                    <a:pt x="117" y="31"/>
                  </a:lnTo>
                  <a:lnTo>
                    <a:pt x="99" y="22"/>
                  </a:lnTo>
                  <a:lnTo>
                    <a:pt x="78" y="15"/>
                  </a:lnTo>
                  <a:lnTo>
                    <a:pt x="55" y="9"/>
                  </a:lnTo>
                  <a:lnTo>
                    <a:pt x="29" y="5"/>
                  </a:lnTo>
                  <a:lnTo>
                    <a:pt x="0" y="4"/>
                  </a:lnTo>
                  <a:lnTo>
                    <a:pt x="2" y="4"/>
                  </a:lnTo>
                  <a:lnTo>
                    <a:pt x="6" y="3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63">
              <a:extLst>
                <a:ext uri="{FF2B5EF4-FFF2-40B4-BE49-F238E27FC236}">
                  <a16:creationId xmlns:a16="http://schemas.microsoft.com/office/drawing/2014/main" id="{3292D843-1895-6543-87EC-64C2E7BC8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4965" y="6141999"/>
              <a:ext cx="164778" cy="62090"/>
            </a:xfrm>
            <a:custGeom>
              <a:avLst/>
              <a:gdLst/>
              <a:ahLst/>
              <a:cxnLst>
                <a:cxn ang="0">
                  <a:pos x="138" y="0"/>
                </a:cxn>
                <a:cxn ang="0">
                  <a:pos x="135" y="12"/>
                </a:cxn>
                <a:cxn ang="0">
                  <a:pos x="127" y="23"/>
                </a:cxn>
                <a:cxn ang="0">
                  <a:pos x="114" y="33"/>
                </a:cxn>
                <a:cxn ang="0">
                  <a:pos x="98" y="41"/>
                </a:cxn>
                <a:cxn ang="0">
                  <a:pos x="79" y="48"/>
                </a:cxn>
                <a:cxn ang="0">
                  <a:pos x="63" y="51"/>
                </a:cxn>
                <a:cxn ang="0">
                  <a:pos x="47" y="52"/>
                </a:cxn>
                <a:cxn ang="0">
                  <a:pos x="34" y="51"/>
                </a:cxn>
                <a:cxn ang="0">
                  <a:pos x="21" y="47"/>
                </a:cxn>
                <a:cxn ang="0">
                  <a:pos x="11" y="42"/>
                </a:cxn>
                <a:cxn ang="0">
                  <a:pos x="4" y="36"/>
                </a:cxn>
                <a:cxn ang="0">
                  <a:pos x="0" y="28"/>
                </a:cxn>
                <a:cxn ang="0">
                  <a:pos x="0" y="19"/>
                </a:cxn>
                <a:cxn ang="0">
                  <a:pos x="3" y="10"/>
                </a:cxn>
                <a:cxn ang="0">
                  <a:pos x="9" y="2"/>
                </a:cxn>
                <a:cxn ang="0">
                  <a:pos x="9" y="9"/>
                </a:cxn>
                <a:cxn ang="0">
                  <a:pos x="12" y="16"/>
                </a:cxn>
                <a:cxn ang="0">
                  <a:pos x="17" y="23"/>
                </a:cxn>
                <a:cxn ang="0">
                  <a:pos x="24" y="29"/>
                </a:cxn>
                <a:cxn ang="0">
                  <a:pos x="34" y="32"/>
                </a:cxn>
                <a:cxn ang="0">
                  <a:pos x="46" y="35"/>
                </a:cxn>
                <a:cxn ang="0">
                  <a:pos x="60" y="36"/>
                </a:cxn>
                <a:cxn ang="0">
                  <a:pos x="76" y="34"/>
                </a:cxn>
                <a:cxn ang="0">
                  <a:pos x="92" y="31"/>
                </a:cxn>
                <a:cxn ang="0">
                  <a:pos x="108" y="25"/>
                </a:cxn>
                <a:cxn ang="0">
                  <a:pos x="122" y="18"/>
                </a:cxn>
                <a:cxn ang="0">
                  <a:pos x="132" y="10"/>
                </a:cxn>
                <a:cxn ang="0">
                  <a:pos x="138" y="0"/>
                </a:cxn>
              </a:cxnLst>
              <a:rect l="0" t="0" r="r" b="b"/>
              <a:pathLst>
                <a:path w="138" h="52">
                  <a:moveTo>
                    <a:pt x="138" y="0"/>
                  </a:moveTo>
                  <a:lnTo>
                    <a:pt x="135" y="12"/>
                  </a:lnTo>
                  <a:lnTo>
                    <a:pt x="127" y="23"/>
                  </a:lnTo>
                  <a:lnTo>
                    <a:pt x="114" y="33"/>
                  </a:lnTo>
                  <a:lnTo>
                    <a:pt x="98" y="41"/>
                  </a:lnTo>
                  <a:lnTo>
                    <a:pt x="79" y="48"/>
                  </a:lnTo>
                  <a:lnTo>
                    <a:pt x="63" y="51"/>
                  </a:lnTo>
                  <a:lnTo>
                    <a:pt x="47" y="52"/>
                  </a:lnTo>
                  <a:lnTo>
                    <a:pt x="34" y="51"/>
                  </a:lnTo>
                  <a:lnTo>
                    <a:pt x="21" y="47"/>
                  </a:lnTo>
                  <a:lnTo>
                    <a:pt x="11" y="42"/>
                  </a:lnTo>
                  <a:lnTo>
                    <a:pt x="4" y="36"/>
                  </a:lnTo>
                  <a:lnTo>
                    <a:pt x="0" y="28"/>
                  </a:lnTo>
                  <a:lnTo>
                    <a:pt x="0" y="19"/>
                  </a:lnTo>
                  <a:lnTo>
                    <a:pt x="3" y="10"/>
                  </a:lnTo>
                  <a:lnTo>
                    <a:pt x="9" y="2"/>
                  </a:lnTo>
                  <a:lnTo>
                    <a:pt x="9" y="9"/>
                  </a:lnTo>
                  <a:lnTo>
                    <a:pt x="12" y="16"/>
                  </a:lnTo>
                  <a:lnTo>
                    <a:pt x="17" y="23"/>
                  </a:lnTo>
                  <a:lnTo>
                    <a:pt x="24" y="29"/>
                  </a:lnTo>
                  <a:lnTo>
                    <a:pt x="34" y="32"/>
                  </a:lnTo>
                  <a:lnTo>
                    <a:pt x="46" y="35"/>
                  </a:lnTo>
                  <a:lnTo>
                    <a:pt x="60" y="36"/>
                  </a:lnTo>
                  <a:lnTo>
                    <a:pt x="76" y="34"/>
                  </a:lnTo>
                  <a:lnTo>
                    <a:pt x="92" y="31"/>
                  </a:lnTo>
                  <a:lnTo>
                    <a:pt x="108" y="25"/>
                  </a:lnTo>
                  <a:lnTo>
                    <a:pt x="122" y="18"/>
                  </a:lnTo>
                  <a:lnTo>
                    <a:pt x="132" y="1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58B6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64">
              <a:extLst>
                <a:ext uri="{FF2B5EF4-FFF2-40B4-BE49-F238E27FC236}">
                  <a16:creationId xmlns:a16="http://schemas.microsoft.com/office/drawing/2014/main" id="{89C65902-4A06-AE40-ABEE-C20C2EDB6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872" y="3229733"/>
              <a:ext cx="20299" cy="20299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0"/>
                </a:cxn>
                <a:cxn ang="0">
                  <a:pos x="10" y="1"/>
                </a:cxn>
                <a:cxn ang="0">
                  <a:pos x="12" y="2"/>
                </a:cxn>
                <a:cxn ang="0">
                  <a:pos x="15" y="5"/>
                </a:cxn>
                <a:cxn ang="0">
                  <a:pos x="16" y="7"/>
                </a:cxn>
                <a:cxn ang="0">
                  <a:pos x="17" y="10"/>
                </a:cxn>
                <a:cxn ang="0">
                  <a:pos x="17" y="12"/>
                </a:cxn>
                <a:cxn ang="0">
                  <a:pos x="16" y="15"/>
                </a:cxn>
                <a:cxn ang="0">
                  <a:pos x="15" y="16"/>
                </a:cxn>
                <a:cxn ang="0">
                  <a:pos x="13" y="17"/>
                </a:cxn>
                <a:cxn ang="0">
                  <a:pos x="9" y="17"/>
                </a:cxn>
                <a:cxn ang="0">
                  <a:pos x="7" y="16"/>
                </a:cxn>
                <a:cxn ang="0">
                  <a:pos x="5" y="15"/>
                </a:cxn>
                <a:cxn ang="0">
                  <a:pos x="3" y="13"/>
                </a:cxn>
                <a:cxn ang="0">
                  <a:pos x="1" y="10"/>
                </a:cxn>
                <a:cxn ang="0">
                  <a:pos x="1" y="8"/>
                </a:cxn>
                <a:cxn ang="0">
                  <a:pos x="0" y="5"/>
                </a:cxn>
                <a:cxn ang="0">
                  <a:pos x="1" y="3"/>
                </a:cxn>
                <a:cxn ang="0">
                  <a:pos x="3" y="1"/>
                </a:cxn>
                <a:cxn ang="0">
                  <a:pos x="5" y="0"/>
                </a:cxn>
              </a:cxnLst>
              <a:rect l="0" t="0" r="r" b="b"/>
              <a:pathLst>
                <a:path w="17" h="17">
                  <a:moveTo>
                    <a:pt x="5" y="0"/>
                  </a:moveTo>
                  <a:lnTo>
                    <a:pt x="8" y="0"/>
                  </a:lnTo>
                  <a:lnTo>
                    <a:pt x="10" y="1"/>
                  </a:lnTo>
                  <a:lnTo>
                    <a:pt x="12" y="2"/>
                  </a:lnTo>
                  <a:lnTo>
                    <a:pt x="15" y="5"/>
                  </a:lnTo>
                  <a:lnTo>
                    <a:pt x="16" y="7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6" y="15"/>
                  </a:lnTo>
                  <a:lnTo>
                    <a:pt x="15" y="16"/>
                  </a:lnTo>
                  <a:lnTo>
                    <a:pt x="13" y="17"/>
                  </a:lnTo>
                  <a:lnTo>
                    <a:pt x="9" y="17"/>
                  </a:lnTo>
                  <a:lnTo>
                    <a:pt x="7" y="16"/>
                  </a:lnTo>
                  <a:lnTo>
                    <a:pt x="5" y="15"/>
                  </a:lnTo>
                  <a:lnTo>
                    <a:pt x="3" y="13"/>
                  </a:lnTo>
                  <a:lnTo>
                    <a:pt x="1" y="10"/>
                  </a:lnTo>
                  <a:lnTo>
                    <a:pt x="1" y="8"/>
                  </a:lnTo>
                  <a:lnTo>
                    <a:pt x="0" y="5"/>
                  </a:lnTo>
                  <a:lnTo>
                    <a:pt x="1" y="3"/>
                  </a:lnTo>
                  <a:lnTo>
                    <a:pt x="3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65">
              <a:extLst>
                <a:ext uri="{FF2B5EF4-FFF2-40B4-BE49-F238E27FC236}">
                  <a16:creationId xmlns:a16="http://schemas.microsoft.com/office/drawing/2014/main" id="{AC2B6ACC-9B8A-7342-9252-121C38EB8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495" y="3669140"/>
              <a:ext cx="163584" cy="666274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44" y="14"/>
                </a:cxn>
                <a:cxn ang="0">
                  <a:pos x="34" y="30"/>
                </a:cxn>
                <a:cxn ang="0">
                  <a:pos x="26" y="48"/>
                </a:cxn>
                <a:cxn ang="0">
                  <a:pos x="23" y="68"/>
                </a:cxn>
                <a:cxn ang="0">
                  <a:pos x="23" y="90"/>
                </a:cxn>
                <a:cxn ang="0">
                  <a:pos x="24" y="105"/>
                </a:cxn>
                <a:cxn ang="0">
                  <a:pos x="26" y="125"/>
                </a:cxn>
                <a:cxn ang="0">
                  <a:pos x="29" y="149"/>
                </a:cxn>
                <a:cxn ang="0">
                  <a:pos x="33" y="177"/>
                </a:cxn>
                <a:cxn ang="0">
                  <a:pos x="38" y="209"/>
                </a:cxn>
                <a:cxn ang="0">
                  <a:pos x="44" y="243"/>
                </a:cxn>
                <a:cxn ang="0">
                  <a:pos x="50" y="279"/>
                </a:cxn>
                <a:cxn ang="0">
                  <a:pos x="58" y="317"/>
                </a:cxn>
                <a:cxn ang="0">
                  <a:pos x="68" y="355"/>
                </a:cxn>
                <a:cxn ang="0">
                  <a:pos x="78" y="395"/>
                </a:cxn>
                <a:cxn ang="0">
                  <a:pos x="91" y="434"/>
                </a:cxn>
                <a:cxn ang="0">
                  <a:pos x="104" y="472"/>
                </a:cxn>
                <a:cxn ang="0">
                  <a:pos x="120" y="510"/>
                </a:cxn>
                <a:cxn ang="0">
                  <a:pos x="137" y="545"/>
                </a:cxn>
                <a:cxn ang="0">
                  <a:pos x="118" y="553"/>
                </a:cxn>
                <a:cxn ang="0">
                  <a:pos x="102" y="558"/>
                </a:cxn>
                <a:cxn ang="0">
                  <a:pos x="83" y="518"/>
                </a:cxn>
                <a:cxn ang="0">
                  <a:pos x="66" y="477"/>
                </a:cxn>
                <a:cxn ang="0">
                  <a:pos x="52" y="435"/>
                </a:cxn>
                <a:cxn ang="0">
                  <a:pos x="40" y="393"/>
                </a:cxn>
                <a:cxn ang="0">
                  <a:pos x="30" y="353"/>
                </a:cxn>
                <a:cxn ang="0">
                  <a:pos x="22" y="312"/>
                </a:cxn>
                <a:cxn ang="0">
                  <a:pos x="15" y="274"/>
                </a:cxn>
                <a:cxn ang="0">
                  <a:pos x="10" y="238"/>
                </a:cxn>
                <a:cxn ang="0">
                  <a:pos x="7" y="204"/>
                </a:cxn>
                <a:cxn ang="0">
                  <a:pos x="4" y="173"/>
                </a:cxn>
                <a:cxn ang="0">
                  <a:pos x="2" y="145"/>
                </a:cxn>
                <a:cxn ang="0">
                  <a:pos x="1" y="122"/>
                </a:cxn>
                <a:cxn ang="0">
                  <a:pos x="0" y="102"/>
                </a:cxn>
                <a:cxn ang="0">
                  <a:pos x="0" y="71"/>
                </a:cxn>
                <a:cxn ang="0">
                  <a:pos x="1" y="66"/>
                </a:cxn>
                <a:cxn ang="0">
                  <a:pos x="4" y="59"/>
                </a:cxn>
                <a:cxn ang="0">
                  <a:pos x="8" y="49"/>
                </a:cxn>
                <a:cxn ang="0">
                  <a:pos x="14" y="39"/>
                </a:cxn>
                <a:cxn ang="0">
                  <a:pos x="24" y="27"/>
                </a:cxn>
                <a:cxn ang="0">
                  <a:pos x="38" y="13"/>
                </a:cxn>
                <a:cxn ang="0">
                  <a:pos x="56" y="0"/>
                </a:cxn>
              </a:cxnLst>
              <a:rect l="0" t="0" r="r" b="b"/>
              <a:pathLst>
                <a:path w="137" h="558">
                  <a:moveTo>
                    <a:pt x="56" y="0"/>
                  </a:moveTo>
                  <a:lnTo>
                    <a:pt x="44" y="14"/>
                  </a:lnTo>
                  <a:lnTo>
                    <a:pt x="34" y="30"/>
                  </a:lnTo>
                  <a:lnTo>
                    <a:pt x="26" y="48"/>
                  </a:lnTo>
                  <a:lnTo>
                    <a:pt x="23" y="68"/>
                  </a:lnTo>
                  <a:lnTo>
                    <a:pt x="23" y="90"/>
                  </a:lnTo>
                  <a:lnTo>
                    <a:pt x="24" y="105"/>
                  </a:lnTo>
                  <a:lnTo>
                    <a:pt x="26" y="125"/>
                  </a:lnTo>
                  <a:lnTo>
                    <a:pt x="29" y="149"/>
                  </a:lnTo>
                  <a:lnTo>
                    <a:pt x="33" y="177"/>
                  </a:lnTo>
                  <a:lnTo>
                    <a:pt x="38" y="209"/>
                  </a:lnTo>
                  <a:lnTo>
                    <a:pt x="44" y="243"/>
                  </a:lnTo>
                  <a:lnTo>
                    <a:pt x="50" y="279"/>
                  </a:lnTo>
                  <a:lnTo>
                    <a:pt x="58" y="317"/>
                  </a:lnTo>
                  <a:lnTo>
                    <a:pt x="68" y="355"/>
                  </a:lnTo>
                  <a:lnTo>
                    <a:pt x="78" y="395"/>
                  </a:lnTo>
                  <a:lnTo>
                    <a:pt x="91" y="434"/>
                  </a:lnTo>
                  <a:lnTo>
                    <a:pt x="104" y="472"/>
                  </a:lnTo>
                  <a:lnTo>
                    <a:pt x="120" y="510"/>
                  </a:lnTo>
                  <a:lnTo>
                    <a:pt x="137" y="545"/>
                  </a:lnTo>
                  <a:lnTo>
                    <a:pt x="118" y="553"/>
                  </a:lnTo>
                  <a:lnTo>
                    <a:pt x="102" y="558"/>
                  </a:lnTo>
                  <a:lnTo>
                    <a:pt x="83" y="518"/>
                  </a:lnTo>
                  <a:lnTo>
                    <a:pt x="66" y="477"/>
                  </a:lnTo>
                  <a:lnTo>
                    <a:pt x="52" y="435"/>
                  </a:lnTo>
                  <a:lnTo>
                    <a:pt x="40" y="393"/>
                  </a:lnTo>
                  <a:lnTo>
                    <a:pt x="30" y="353"/>
                  </a:lnTo>
                  <a:lnTo>
                    <a:pt x="22" y="312"/>
                  </a:lnTo>
                  <a:lnTo>
                    <a:pt x="15" y="274"/>
                  </a:lnTo>
                  <a:lnTo>
                    <a:pt x="10" y="238"/>
                  </a:lnTo>
                  <a:lnTo>
                    <a:pt x="7" y="204"/>
                  </a:lnTo>
                  <a:lnTo>
                    <a:pt x="4" y="173"/>
                  </a:lnTo>
                  <a:lnTo>
                    <a:pt x="2" y="145"/>
                  </a:lnTo>
                  <a:lnTo>
                    <a:pt x="1" y="122"/>
                  </a:lnTo>
                  <a:lnTo>
                    <a:pt x="0" y="102"/>
                  </a:lnTo>
                  <a:lnTo>
                    <a:pt x="0" y="71"/>
                  </a:lnTo>
                  <a:lnTo>
                    <a:pt x="1" y="66"/>
                  </a:lnTo>
                  <a:lnTo>
                    <a:pt x="4" y="59"/>
                  </a:lnTo>
                  <a:lnTo>
                    <a:pt x="8" y="49"/>
                  </a:lnTo>
                  <a:lnTo>
                    <a:pt x="14" y="39"/>
                  </a:lnTo>
                  <a:lnTo>
                    <a:pt x="24" y="27"/>
                  </a:lnTo>
                  <a:lnTo>
                    <a:pt x="38" y="1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66">
              <a:extLst>
                <a:ext uri="{FF2B5EF4-FFF2-40B4-BE49-F238E27FC236}">
                  <a16:creationId xmlns:a16="http://schemas.microsoft.com/office/drawing/2014/main" id="{F572D7CC-504A-C24D-9A17-D644B02A0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61" y="3844664"/>
              <a:ext cx="219704" cy="2614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0"/>
                </a:cxn>
                <a:cxn ang="0">
                  <a:pos x="20" y="1"/>
                </a:cxn>
                <a:cxn ang="0">
                  <a:pos x="34" y="3"/>
                </a:cxn>
                <a:cxn ang="0">
                  <a:pos x="50" y="5"/>
                </a:cxn>
                <a:cxn ang="0">
                  <a:pos x="68" y="6"/>
                </a:cxn>
                <a:cxn ang="0">
                  <a:pos x="86" y="10"/>
                </a:cxn>
                <a:cxn ang="0">
                  <a:pos x="104" y="14"/>
                </a:cxn>
                <a:cxn ang="0">
                  <a:pos x="122" y="19"/>
                </a:cxn>
                <a:cxn ang="0">
                  <a:pos x="139" y="25"/>
                </a:cxn>
                <a:cxn ang="0">
                  <a:pos x="153" y="32"/>
                </a:cxn>
                <a:cxn ang="0">
                  <a:pos x="165" y="41"/>
                </a:cxn>
                <a:cxn ang="0">
                  <a:pos x="172" y="51"/>
                </a:cxn>
                <a:cxn ang="0">
                  <a:pos x="177" y="63"/>
                </a:cxn>
                <a:cxn ang="0">
                  <a:pos x="181" y="78"/>
                </a:cxn>
                <a:cxn ang="0">
                  <a:pos x="183" y="95"/>
                </a:cxn>
                <a:cxn ang="0">
                  <a:pos x="184" y="114"/>
                </a:cxn>
                <a:cxn ang="0">
                  <a:pos x="184" y="133"/>
                </a:cxn>
                <a:cxn ang="0">
                  <a:pos x="183" y="151"/>
                </a:cxn>
                <a:cxn ang="0">
                  <a:pos x="181" y="169"/>
                </a:cxn>
                <a:cxn ang="0">
                  <a:pos x="180" y="185"/>
                </a:cxn>
                <a:cxn ang="0">
                  <a:pos x="178" y="199"/>
                </a:cxn>
                <a:cxn ang="0">
                  <a:pos x="177" y="210"/>
                </a:cxn>
                <a:cxn ang="0">
                  <a:pos x="175" y="217"/>
                </a:cxn>
                <a:cxn ang="0">
                  <a:pos x="175" y="219"/>
                </a:cxn>
                <a:cxn ang="0">
                  <a:pos x="175" y="217"/>
                </a:cxn>
                <a:cxn ang="0">
                  <a:pos x="174" y="211"/>
                </a:cxn>
                <a:cxn ang="0">
                  <a:pos x="171" y="200"/>
                </a:cxn>
                <a:cxn ang="0">
                  <a:pos x="167" y="187"/>
                </a:cxn>
                <a:cxn ang="0">
                  <a:pos x="162" y="171"/>
                </a:cxn>
                <a:cxn ang="0">
                  <a:pos x="155" y="154"/>
                </a:cxn>
                <a:cxn ang="0">
                  <a:pos x="146" y="134"/>
                </a:cxn>
                <a:cxn ang="0">
                  <a:pos x="136" y="115"/>
                </a:cxn>
                <a:cxn ang="0">
                  <a:pos x="124" y="95"/>
                </a:cxn>
                <a:cxn ang="0">
                  <a:pos x="109" y="75"/>
                </a:cxn>
                <a:cxn ang="0">
                  <a:pos x="93" y="56"/>
                </a:cxn>
                <a:cxn ang="0">
                  <a:pos x="73" y="39"/>
                </a:cxn>
                <a:cxn ang="0">
                  <a:pos x="52" y="23"/>
                </a:cxn>
                <a:cxn ang="0">
                  <a:pos x="27" y="11"/>
                </a:cxn>
                <a:cxn ang="0">
                  <a:pos x="0" y="0"/>
                </a:cxn>
              </a:cxnLst>
              <a:rect l="0" t="0" r="r" b="b"/>
              <a:pathLst>
                <a:path w="184" h="219">
                  <a:moveTo>
                    <a:pt x="0" y="0"/>
                  </a:moveTo>
                  <a:lnTo>
                    <a:pt x="9" y="0"/>
                  </a:lnTo>
                  <a:lnTo>
                    <a:pt x="20" y="1"/>
                  </a:lnTo>
                  <a:lnTo>
                    <a:pt x="34" y="3"/>
                  </a:lnTo>
                  <a:lnTo>
                    <a:pt x="50" y="5"/>
                  </a:lnTo>
                  <a:lnTo>
                    <a:pt x="68" y="6"/>
                  </a:lnTo>
                  <a:lnTo>
                    <a:pt x="86" y="10"/>
                  </a:lnTo>
                  <a:lnTo>
                    <a:pt x="104" y="14"/>
                  </a:lnTo>
                  <a:lnTo>
                    <a:pt x="122" y="19"/>
                  </a:lnTo>
                  <a:lnTo>
                    <a:pt x="139" y="25"/>
                  </a:lnTo>
                  <a:lnTo>
                    <a:pt x="153" y="32"/>
                  </a:lnTo>
                  <a:lnTo>
                    <a:pt x="165" y="41"/>
                  </a:lnTo>
                  <a:lnTo>
                    <a:pt x="172" y="51"/>
                  </a:lnTo>
                  <a:lnTo>
                    <a:pt x="177" y="63"/>
                  </a:lnTo>
                  <a:lnTo>
                    <a:pt x="181" y="78"/>
                  </a:lnTo>
                  <a:lnTo>
                    <a:pt x="183" y="95"/>
                  </a:lnTo>
                  <a:lnTo>
                    <a:pt x="184" y="114"/>
                  </a:lnTo>
                  <a:lnTo>
                    <a:pt x="184" y="133"/>
                  </a:lnTo>
                  <a:lnTo>
                    <a:pt x="183" y="151"/>
                  </a:lnTo>
                  <a:lnTo>
                    <a:pt x="181" y="169"/>
                  </a:lnTo>
                  <a:lnTo>
                    <a:pt x="180" y="185"/>
                  </a:lnTo>
                  <a:lnTo>
                    <a:pt x="178" y="199"/>
                  </a:lnTo>
                  <a:lnTo>
                    <a:pt x="177" y="210"/>
                  </a:lnTo>
                  <a:lnTo>
                    <a:pt x="175" y="217"/>
                  </a:lnTo>
                  <a:lnTo>
                    <a:pt x="175" y="219"/>
                  </a:lnTo>
                  <a:lnTo>
                    <a:pt x="175" y="217"/>
                  </a:lnTo>
                  <a:lnTo>
                    <a:pt x="174" y="211"/>
                  </a:lnTo>
                  <a:lnTo>
                    <a:pt x="171" y="200"/>
                  </a:lnTo>
                  <a:lnTo>
                    <a:pt x="167" y="187"/>
                  </a:lnTo>
                  <a:lnTo>
                    <a:pt x="162" y="171"/>
                  </a:lnTo>
                  <a:lnTo>
                    <a:pt x="155" y="154"/>
                  </a:lnTo>
                  <a:lnTo>
                    <a:pt x="146" y="134"/>
                  </a:lnTo>
                  <a:lnTo>
                    <a:pt x="136" y="115"/>
                  </a:lnTo>
                  <a:lnTo>
                    <a:pt x="124" y="95"/>
                  </a:lnTo>
                  <a:lnTo>
                    <a:pt x="109" y="75"/>
                  </a:lnTo>
                  <a:lnTo>
                    <a:pt x="93" y="56"/>
                  </a:lnTo>
                  <a:lnTo>
                    <a:pt x="73" y="39"/>
                  </a:lnTo>
                  <a:lnTo>
                    <a:pt x="52" y="23"/>
                  </a:lnTo>
                  <a:lnTo>
                    <a:pt x="27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67">
              <a:extLst>
                <a:ext uri="{FF2B5EF4-FFF2-40B4-BE49-F238E27FC236}">
                  <a16:creationId xmlns:a16="http://schemas.microsoft.com/office/drawing/2014/main" id="{7FBB9A91-50BA-7145-A24B-94FD6A2CA810}"/>
                </a:ext>
              </a:extLst>
            </p:cNvPr>
            <p:cNvSpPr>
              <a:spLocks/>
            </p:cNvSpPr>
            <p:nvPr/>
          </p:nvSpPr>
          <p:spPr bwMode="auto">
            <a:xfrm rot="16759441">
              <a:off x="902988" y="4795357"/>
              <a:ext cx="198417" cy="637618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219" y="7"/>
                </a:cxn>
                <a:cxn ang="0">
                  <a:pos x="231" y="27"/>
                </a:cxn>
                <a:cxn ang="0">
                  <a:pos x="227" y="51"/>
                </a:cxn>
                <a:cxn ang="0">
                  <a:pos x="225" y="46"/>
                </a:cxn>
                <a:cxn ang="0">
                  <a:pos x="219" y="37"/>
                </a:cxn>
                <a:cxn ang="0">
                  <a:pos x="207" y="29"/>
                </a:cxn>
                <a:cxn ang="0">
                  <a:pos x="192" y="31"/>
                </a:cxn>
                <a:cxn ang="0">
                  <a:pos x="172" y="43"/>
                </a:cxn>
                <a:cxn ang="0">
                  <a:pos x="147" y="68"/>
                </a:cxn>
                <a:cxn ang="0">
                  <a:pos x="119" y="101"/>
                </a:cxn>
                <a:cxn ang="0">
                  <a:pos x="91" y="141"/>
                </a:cxn>
                <a:cxn ang="0">
                  <a:pos x="68" y="188"/>
                </a:cxn>
                <a:cxn ang="0">
                  <a:pos x="50" y="240"/>
                </a:cxn>
                <a:cxn ang="0">
                  <a:pos x="38" y="300"/>
                </a:cxn>
                <a:cxn ang="0">
                  <a:pos x="29" y="357"/>
                </a:cxn>
                <a:cxn ang="0">
                  <a:pos x="27" y="410"/>
                </a:cxn>
                <a:cxn ang="0">
                  <a:pos x="30" y="456"/>
                </a:cxn>
                <a:cxn ang="0">
                  <a:pos x="40" y="492"/>
                </a:cxn>
                <a:cxn ang="0">
                  <a:pos x="58" y="517"/>
                </a:cxn>
                <a:cxn ang="0">
                  <a:pos x="43" y="531"/>
                </a:cxn>
                <a:cxn ang="0">
                  <a:pos x="14" y="532"/>
                </a:cxn>
                <a:cxn ang="0">
                  <a:pos x="10" y="516"/>
                </a:cxn>
                <a:cxn ang="0">
                  <a:pos x="5" y="485"/>
                </a:cxn>
                <a:cxn ang="0">
                  <a:pos x="1" y="441"/>
                </a:cxn>
                <a:cxn ang="0">
                  <a:pos x="0" y="388"/>
                </a:cxn>
                <a:cxn ang="0">
                  <a:pos x="6" y="326"/>
                </a:cxn>
                <a:cxn ang="0">
                  <a:pos x="20" y="259"/>
                </a:cxn>
                <a:cxn ang="0">
                  <a:pos x="47" y="187"/>
                </a:cxn>
                <a:cxn ang="0">
                  <a:pos x="87" y="114"/>
                </a:cxn>
                <a:cxn ang="0">
                  <a:pos x="145" y="41"/>
                </a:cxn>
                <a:cxn ang="0">
                  <a:pos x="182" y="4"/>
                </a:cxn>
                <a:cxn ang="0">
                  <a:pos x="193" y="0"/>
                </a:cxn>
              </a:cxnLst>
              <a:rect l="0" t="0" r="r" b="b"/>
              <a:pathLst>
                <a:path w="231" h="534">
                  <a:moveTo>
                    <a:pt x="193" y="0"/>
                  </a:moveTo>
                  <a:lnTo>
                    <a:pt x="202" y="0"/>
                  </a:lnTo>
                  <a:lnTo>
                    <a:pt x="210" y="1"/>
                  </a:lnTo>
                  <a:lnTo>
                    <a:pt x="219" y="7"/>
                  </a:lnTo>
                  <a:lnTo>
                    <a:pt x="227" y="16"/>
                  </a:lnTo>
                  <a:lnTo>
                    <a:pt x="231" y="27"/>
                  </a:lnTo>
                  <a:lnTo>
                    <a:pt x="231" y="39"/>
                  </a:lnTo>
                  <a:lnTo>
                    <a:pt x="227" y="51"/>
                  </a:lnTo>
                  <a:lnTo>
                    <a:pt x="227" y="49"/>
                  </a:lnTo>
                  <a:lnTo>
                    <a:pt x="225" y="46"/>
                  </a:lnTo>
                  <a:lnTo>
                    <a:pt x="223" y="42"/>
                  </a:lnTo>
                  <a:lnTo>
                    <a:pt x="219" y="37"/>
                  </a:lnTo>
                  <a:lnTo>
                    <a:pt x="214" y="32"/>
                  </a:lnTo>
                  <a:lnTo>
                    <a:pt x="207" y="29"/>
                  </a:lnTo>
                  <a:lnTo>
                    <a:pt x="198" y="28"/>
                  </a:lnTo>
                  <a:lnTo>
                    <a:pt x="192" y="31"/>
                  </a:lnTo>
                  <a:lnTo>
                    <a:pt x="183" y="36"/>
                  </a:lnTo>
                  <a:lnTo>
                    <a:pt x="172" y="43"/>
                  </a:lnTo>
                  <a:lnTo>
                    <a:pt x="160" y="54"/>
                  </a:lnTo>
                  <a:lnTo>
                    <a:pt x="147" y="68"/>
                  </a:lnTo>
                  <a:lnTo>
                    <a:pt x="133" y="84"/>
                  </a:lnTo>
                  <a:lnTo>
                    <a:pt x="119" y="101"/>
                  </a:lnTo>
                  <a:lnTo>
                    <a:pt x="105" y="120"/>
                  </a:lnTo>
                  <a:lnTo>
                    <a:pt x="91" y="141"/>
                  </a:lnTo>
                  <a:lnTo>
                    <a:pt x="79" y="165"/>
                  </a:lnTo>
                  <a:lnTo>
                    <a:pt x="68" y="188"/>
                  </a:lnTo>
                  <a:lnTo>
                    <a:pt x="58" y="214"/>
                  </a:lnTo>
                  <a:lnTo>
                    <a:pt x="50" y="240"/>
                  </a:lnTo>
                  <a:lnTo>
                    <a:pt x="44" y="270"/>
                  </a:lnTo>
                  <a:lnTo>
                    <a:pt x="38" y="300"/>
                  </a:lnTo>
                  <a:lnTo>
                    <a:pt x="33" y="329"/>
                  </a:lnTo>
                  <a:lnTo>
                    <a:pt x="29" y="357"/>
                  </a:lnTo>
                  <a:lnTo>
                    <a:pt x="28" y="384"/>
                  </a:lnTo>
                  <a:lnTo>
                    <a:pt x="27" y="410"/>
                  </a:lnTo>
                  <a:lnTo>
                    <a:pt x="28" y="434"/>
                  </a:lnTo>
                  <a:lnTo>
                    <a:pt x="30" y="456"/>
                  </a:lnTo>
                  <a:lnTo>
                    <a:pt x="34" y="475"/>
                  </a:lnTo>
                  <a:lnTo>
                    <a:pt x="40" y="492"/>
                  </a:lnTo>
                  <a:lnTo>
                    <a:pt x="48" y="506"/>
                  </a:lnTo>
                  <a:lnTo>
                    <a:pt x="58" y="517"/>
                  </a:lnTo>
                  <a:lnTo>
                    <a:pt x="69" y="525"/>
                  </a:lnTo>
                  <a:lnTo>
                    <a:pt x="43" y="531"/>
                  </a:lnTo>
                  <a:lnTo>
                    <a:pt x="15" y="534"/>
                  </a:lnTo>
                  <a:lnTo>
                    <a:pt x="14" y="532"/>
                  </a:lnTo>
                  <a:lnTo>
                    <a:pt x="13" y="526"/>
                  </a:lnTo>
                  <a:lnTo>
                    <a:pt x="10" y="516"/>
                  </a:lnTo>
                  <a:lnTo>
                    <a:pt x="8" y="501"/>
                  </a:lnTo>
                  <a:lnTo>
                    <a:pt x="5" y="485"/>
                  </a:lnTo>
                  <a:lnTo>
                    <a:pt x="3" y="465"/>
                  </a:lnTo>
                  <a:lnTo>
                    <a:pt x="1" y="441"/>
                  </a:lnTo>
                  <a:lnTo>
                    <a:pt x="0" y="416"/>
                  </a:lnTo>
                  <a:lnTo>
                    <a:pt x="0" y="388"/>
                  </a:lnTo>
                  <a:lnTo>
                    <a:pt x="2" y="358"/>
                  </a:lnTo>
                  <a:lnTo>
                    <a:pt x="6" y="326"/>
                  </a:lnTo>
                  <a:lnTo>
                    <a:pt x="12" y="293"/>
                  </a:lnTo>
                  <a:lnTo>
                    <a:pt x="20" y="259"/>
                  </a:lnTo>
                  <a:lnTo>
                    <a:pt x="32" y="223"/>
                  </a:lnTo>
                  <a:lnTo>
                    <a:pt x="47" y="187"/>
                  </a:lnTo>
                  <a:lnTo>
                    <a:pt x="65" y="151"/>
                  </a:lnTo>
                  <a:lnTo>
                    <a:pt x="87" y="114"/>
                  </a:lnTo>
                  <a:lnTo>
                    <a:pt x="114" y="77"/>
                  </a:lnTo>
                  <a:lnTo>
                    <a:pt x="145" y="41"/>
                  </a:lnTo>
                  <a:lnTo>
                    <a:pt x="181" y="5"/>
                  </a:lnTo>
                  <a:lnTo>
                    <a:pt x="182" y="4"/>
                  </a:lnTo>
                  <a:lnTo>
                    <a:pt x="187" y="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68">
              <a:extLst>
                <a:ext uri="{FF2B5EF4-FFF2-40B4-BE49-F238E27FC236}">
                  <a16:creationId xmlns:a16="http://schemas.microsoft.com/office/drawing/2014/main" id="{72480870-423F-1744-9DC4-5A8FC8E245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9292" y="4904972"/>
              <a:ext cx="253137" cy="255525"/>
            </a:xfrm>
            <a:custGeom>
              <a:avLst/>
              <a:gdLst/>
              <a:ahLst/>
              <a:cxnLst>
                <a:cxn ang="0">
                  <a:pos x="207" y="211"/>
                </a:cxn>
                <a:cxn ang="0">
                  <a:pos x="207" y="211"/>
                </a:cxn>
                <a:cxn ang="0">
                  <a:pos x="206" y="214"/>
                </a:cxn>
                <a:cxn ang="0">
                  <a:pos x="207" y="211"/>
                </a:cxn>
                <a:cxn ang="0">
                  <a:pos x="57" y="0"/>
                </a:cxn>
                <a:cxn ang="0">
                  <a:pos x="74" y="2"/>
                </a:cxn>
                <a:cxn ang="0">
                  <a:pos x="93" y="5"/>
                </a:cxn>
                <a:cxn ang="0">
                  <a:pos x="112" y="12"/>
                </a:cxn>
                <a:cxn ang="0">
                  <a:pos x="132" y="23"/>
                </a:cxn>
                <a:cxn ang="0">
                  <a:pos x="152" y="37"/>
                </a:cxn>
                <a:cxn ang="0">
                  <a:pos x="171" y="55"/>
                </a:cxn>
                <a:cxn ang="0">
                  <a:pos x="185" y="74"/>
                </a:cxn>
                <a:cxn ang="0">
                  <a:pos x="195" y="94"/>
                </a:cxn>
                <a:cxn ang="0">
                  <a:pos x="203" y="114"/>
                </a:cxn>
                <a:cxn ang="0">
                  <a:pos x="208" y="134"/>
                </a:cxn>
                <a:cxn ang="0">
                  <a:pos x="211" y="154"/>
                </a:cxn>
                <a:cxn ang="0">
                  <a:pos x="212" y="171"/>
                </a:cxn>
                <a:cxn ang="0">
                  <a:pos x="211" y="186"/>
                </a:cxn>
                <a:cxn ang="0">
                  <a:pos x="210" y="199"/>
                </a:cxn>
                <a:cxn ang="0">
                  <a:pos x="208" y="208"/>
                </a:cxn>
                <a:cxn ang="0">
                  <a:pos x="207" y="211"/>
                </a:cxn>
                <a:cxn ang="0">
                  <a:pos x="208" y="204"/>
                </a:cxn>
                <a:cxn ang="0">
                  <a:pos x="208" y="177"/>
                </a:cxn>
                <a:cxn ang="0">
                  <a:pos x="206" y="159"/>
                </a:cxn>
                <a:cxn ang="0">
                  <a:pos x="203" y="139"/>
                </a:cxn>
                <a:cxn ang="0">
                  <a:pos x="196" y="118"/>
                </a:cxn>
                <a:cxn ang="0">
                  <a:pos x="186" y="96"/>
                </a:cxn>
                <a:cxn ang="0">
                  <a:pos x="172" y="73"/>
                </a:cxn>
                <a:cxn ang="0">
                  <a:pos x="154" y="51"/>
                </a:cxn>
                <a:cxn ang="0">
                  <a:pos x="136" y="35"/>
                </a:cxn>
                <a:cxn ang="0">
                  <a:pos x="117" y="24"/>
                </a:cxn>
                <a:cxn ang="0">
                  <a:pos x="98" y="15"/>
                </a:cxn>
                <a:cxn ang="0">
                  <a:pos x="80" y="10"/>
                </a:cxn>
                <a:cxn ang="0">
                  <a:pos x="61" y="6"/>
                </a:cxn>
                <a:cxn ang="0">
                  <a:pos x="44" y="5"/>
                </a:cxn>
                <a:cxn ang="0">
                  <a:pos x="30" y="5"/>
                </a:cxn>
                <a:cxn ang="0">
                  <a:pos x="18" y="6"/>
                </a:cxn>
                <a:cxn ang="0">
                  <a:pos x="8" y="8"/>
                </a:cxn>
                <a:cxn ang="0">
                  <a:pos x="3" y="9"/>
                </a:cxn>
                <a:cxn ang="0">
                  <a:pos x="0" y="10"/>
                </a:cxn>
                <a:cxn ang="0">
                  <a:pos x="2" y="9"/>
                </a:cxn>
                <a:cxn ang="0">
                  <a:pos x="8" y="7"/>
                </a:cxn>
                <a:cxn ang="0">
                  <a:pos x="16" y="4"/>
                </a:cxn>
                <a:cxn ang="0">
                  <a:pos x="27" y="2"/>
                </a:cxn>
                <a:cxn ang="0">
                  <a:pos x="41" y="1"/>
                </a:cxn>
                <a:cxn ang="0">
                  <a:pos x="57" y="0"/>
                </a:cxn>
              </a:cxnLst>
              <a:rect l="0" t="0" r="r" b="b"/>
              <a:pathLst>
                <a:path w="212" h="214">
                  <a:moveTo>
                    <a:pt x="207" y="211"/>
                  </a:moveTo>
                  <a:lnTo>
                    <a:pt x="207" y="211"/>
                  </a:lnTo>
                  <a:lnTo>
                    <a:pt x="206" y="214"/>
                  </a:lnTo>
                  <a:lnTo>
                    <a:pt x="207" y="211"/>
                  </a:lnTo>
                  <a:close/>
                  <a:moveTo>
                    <a:pt x="57" y="0"/>
                  </a:moveTo>
                  <a:lnTo>
                    <a:pt x="74" y="2"/>
                  </a:lnTo>
                  <a:lnTo>
                    <a:pt x="93" y="5"/>
                  </a:lnTo>
                  <a:lnTo>
                    <a:pt x="112" y="12"/>
                  </a:lnTo>
                  <a:lnTo>
                    <a:pt x="132" y="23"/>
                  </a:lnTo>
                  <a:lnTo>
                    <a:pt x="152" y="37"/>
                  </a:lnTo>
                  <a:lnTo>
                    <a:pt x="171" y="55"/>
                  </a:lnTo>
                  <a:lnTo>
                    <a:pt x="185" y="74"/>
                  </a:lnTo>
                  <a:lnTo>
                    <a:pt x="195" y="94"/>
                  </a:lnTo>
                  <a:lnTo>
                    <a:pt x="203" y="114"/>
                  </a:lnTo>
                  <a:lnTo>
                    <a:pt x="208" y="134"/>
                  </a:lnTo>
                  <a:lnTo>
                    <a:pt x="211" y="154"/>
                  </a:lnTo>
                  <a:lnTo>
                    <a:pt x="212" y="171"/>
                  </a:lnTo>
                  <a:lnTo>
                    <a:pt x="211" y="186"/>
                  </a:lnTo>
                  <a:lnTo>
                    <a:pt x="210" y="199"/>
                  </a:lnTo>
                  <a:lnTo>
                    <a:pt x="208" y="208"/>
                  </a:lnTo>
                  <a:lnTo>
                    <a:pt x="207" y="211"/>
                  </a:lnTo>
                  <a:lnTo>
                    <a:pt x="208" y="204"/>
                  </a:lnTo>
                  <a:lnTo>
                    <a:pt x="208" y="177"/>
                  </a:lnTo>
                  <a:lnTo>
                    <a:pt x="206" y="159"/>
                  </a:lnTo>
                  <a:lnTo>
                    <a:pt x="203" y="139"/>
                  </a:lnTo>
                  <a:lnTo>
                    <a:pt x="196" y="118"/>
                  </a:lnTo>
                  <a:lnTo>
                    <a:pt x="186" y="96"/>
                  </a:lnTo>
                  <a:lnTo>
                    <a:pt x="172" y="73"/>
                  </a:lnTo>
                  <a:lnTo>
                    <a:pt x="154" y="51"/>
                  </a:lnTo>
                  <a:lnTo>
                    <a:pt x="136" y="35"/>
                  </a:lnTo>
                  <a:lnTo>
                    <a:pt x="117" y="24"/>
                  </a:lnTo>
                  <a:lnTo>
                    <a:pt x="98" y="15"/>
                  </a:lnTo>
                  <a:lnTo>
                    <a:pt x="80" y="10"/>
                  </a:lnTo>
                  <a:lnTo>
                    <a:pt x="61" y="6"/>
                  </a:lnTo>
                  <a:lnTo>
                    <a:pt x="44" y="5"/>
                  </a:lnTo>
                  <a:lnTo>
                    <a:pt x="30" y="5"/>
                  </a:lnTo>
                  <a:lnTo>
                    <a:pt x="18" y="6"/>
                  </a:lnTo>
                  <a:lnTo>
                    <a:pt x="8" y="8"/>
                  </a:lnTo>
                  <a:lnTo>
                    <a:pt x="3" y="9"/>
                  </a:lnTo>
                  <a:lnTo>
                    <a:pt x="0" y="10"/>
                  </a:lnTo>
                  <a:lnTo>
                    <a:pt x="2" y="9"/>
                  </a:lnTo>
                  <a:lnTo>
                    <a:pt x="8" y="7"/>
                  </a:lnTo>
                  <a:lnTo>
                    <a:pt x="16" y="4"/>
                  </a:lnTo>
                  <a:lnTo>
                    <a:pt x="27" y="2"/>
                  </a:lnTo>
                  <a:lnTo>
                    <a:pt x="41" y="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69">
              <a:extLst>
                <a:ext uri="{FF2B5EF4-FFF2-40B4-BE49-F238E27FC236}">
                  <a16:creationId xmlns:a16="http://schemas.microsoft.com/office/drawing/2014/main" id="{B5E4C4BF-345F-9744-BEDC-BA60FA540019}"/>
                </a:ext>
              </a:extLst>
            </p:cNvPr>
            <p:cNvSpPr>
              <a:spLocks/>
            </p:cNvSpPr>
            <p:nvPr/>
          </p:nvSpPr>
          <p:spPr bwMode="auto">
            <a:xfrm>
              <a:off x="993917" y="4668553"/>
              <a:ext cx="475229" cy="419109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71" y="0"/>
                </a:cxn>
                <a:cxn ang="0">
                  <a:pos x="93" y="1"/>
                </a:cxn>
                <a:cxn ang="0">
                  <a:pos x="117" y="3"/>
                </a:cxn>
                <a:cxn ang="0">
                  <a:pos x="142" y="7"/>
                </a:cxn>
                <a:cxn ang="0">
                  <a:pos x="167" y="14"/>
                </a:cxn>
                <a:cxn ang="0">
                  <a:pos x="193" y="23"/>
                </a:cxn>
                <a:cxn ang="0">
                  <a:pos x="219" y="36"/>
                </a:cxn>
                <a:cxn ang="0">
                  <a:pos x="245" y="51"/>
                </a:cxn>
                <a:cxn ang="0">
                  <a:pos x="269" y="70"/>
                </a:cxn>
                <a:cxn ang="0">
                  <a:pos x="292" y="93"/>
                </a:cxn>
                <a:cxn ang="0">
                  <a:pos x="312" y="117"/>
                </a:cxn>
                <a:cxn ang="0">
                  <a:pos x="328" y="142"/>
                </a:cxn>
                <a:cxn ang="0">
                  <a:pos x="344" y="169"/>
                </a:cxn>
                <a:cxn ang="0">
                  <a:pos x="356" y="196"/>
                </a:cxn>
                <a:cxn ang="0">
                  <a:pos x="367" y="223"/>
                </a:cxn>
                <a:cxn ang="0">
                  <a:pos x="375" y="248"/>
                </a:cxn>
                <a:cxn ang="0">
                  <a:pos x="383" y="272"/>
                </a:cxn>
                <a:cxn ang="0">
                  <a:pos x="388" y="295"/>
                </a:cxn>
                <a:cxn ang="0">
                  <a:pos x="392" y="314"/>
                </a:cxn>
                <a:cxn ang="0">
                  <a:pos x="395" y="330"/>
                </a:cxn>
                <a:cxn ang="0">
                  <a:pos x="397" y="342"/>
                </a:cxn>
                <a:cxn ang="0">
                  <a:pos x="398" y="350"/>
                </a:cxn>
                <a:cxn ang="0">
                  <a:pos x="398" y="351"/>
                </a:cxn>
                <a:cxn ang="0">
                  <a:pos x="397" y="346"/>
                </a:cxn>
                <a:cxn ang="0">
                  <a:pos x="395" y="338"/>
                </a:cxn>
                <a:cxn ang="0">
                  <a:pos x="394" y="328"/>
                </a:cxn>
                <a:cxn ang="0">
                  <a:pos x="390" y="316"/>
                </a:cxn>
                <a:cxn ang="0">
                  <a:pos x="387" y="301"/>
                </a:cxn>
                <a:cxn ang="0">
                  <a:pos x="382" y="285"/>
                </a:cxn>
                <a:cxn ang="0">
                  <a:pos x="376" y="268"/>
                </a:cxn>
                <a:cxn ang="0">
                  <a:pos x="369" y="249"/>
                </a:cxn>
                <a:cxn ang="0">
                  <a:pos x="360" y="228"/>
                </a:cxn>
                <a:cxn ang="0">
                  <a:pos x="350" y="208"/>
                </a:cxn>
                <a:cxn ang="0">
                  <a:pos x="339" y="187"/>
                </a:cxn>
                <a:cxn ang="0">
                  <a:pos x="325" y="166"/>
                </a:cxn>
                <a:cxn ang="0">
                  <a:pos x="310" y="146"/>
                </a:cxn>
                <a:cxn ang="0">
                  <a:pos x="293" y="125"/>
                </a:cxn>
                <a:cxn ang="0">
                  <a:pos x="274" y="105"/>
                </a:cxn>
                <a:cxn ang="0">
                  <a:pos x="254" y="87"/>
                </a:cxn>
                <a:cxn ang="0">
                  <a:pos x="231" y="69"/>
                </a:cxn>
                <a:cxn ang="0">
                  <a:pos x="205" y="53"/>
                </a:cxn>
                <a:cxn ang="0">
                  <a:pos x="178" y="39"/>
                </a:cxn>
                <a:cxn ang="0">
                  <a:pos x="148" y="27"/>
                </a:cxn>
                <a:cxn ang="0">
                  <a:pos x="115" y="17"/>
                </a:cxn>
                <a:cxn ang="0">
                  <a:pos x="80" y="11"/>
                </a:cxn>
                <a:cxn ang="0">
                  <a:pos x="41" y="6"/>
                </a:cxn>
                <a:cxn ang="0">
                  <a:pos x="0" y="5"/>
                </a:cxn>
                <a:cxn ang="0">
                  <a:pos x="3" y="4"/>
                </a:cxn>
                <a:cxn ang="0">
                  <a:pos x="10" y="3"/>
                </a:cxn>
                <a:cxn ang="0">
                  <a:pos x="20" y="2"/>
                </a:cxn>
                <a:cxn ang="0">
                  <a:pos x="34" y="1"/>
                </a:cxn>
                <a:cxn ang="0">
                  <a:pos x="51" y="0"/>
                </a:cxn>
              </a:cxnLst>
              <a:rect l="0" t="0" r="r" b="b"/>
              <a:pathLst>
                <a:path w="398" h="351">
                  <a:moveTo>
                    <a:pt x="51" y="0"/>
                  </a:moveTo>
                  <a:lnTo>
                    <a:pt x="71" y="0"/>
                  </a:lnTo>
                  <a:lnTo>
                    <a:pt x="93" y="1"/>
                  </a:lnTo>
                  <a:lnTo>
                    <a:pt x="117" y="3"/>
                  </a:lnTo>
                  <a:lnTo>
                    <a:pt x="142" y="7"/>
                  </a:lnTo>
                  <a:lnTo>
                    <a:pt x="167" y="14"/>
                  </a:lnTo>
                  <a:lnTo>
                    <a:pt x="193" y="23"/>
                  </a:lnTo>
                  <a:lnTo>
                    <a:pt x="219" y="36"/>
                  </a:lnTo>
                  <a:lnTo>
                    <a:pt x="245" y="51"/>
                  </a:lnTo>
                  <a:lnTo>
                    <a:pt x="269" y="70"/>
                  </a:lnTo>
                  <a:lnTo>
                    <a:pt x="292" y="93"/>
                  </a:lnTo>
                  <a:lnTo>
                    <a:pt x="312" y="117"/>
                  </a:lnTo>
                  <a:lnTo>
                    <a:pt x="328" y="142"/>
                  </a:lnTo>
                  <a:lnTo>
                    <a:pt x="344" y="169"/>
                  </a:lnTo>
                  <a:lnTo>
                    <a:pt x="356" y="196"/>
                  </a:lnTo>
                  <a:lnTo>
                    <a:pt x="367" y="223"/>
                  </a:lnTo>
                  <a:lnTo>
                    <a:pt x="375" y="248"/>
                  </a:lnTo>
                  <a:lnTo>
                    <a:pt x="383" y="272"/>
                  </a:lnTo>
                  <a:lnTo>
                    <a:pt x="388" y="295"/>
                  </a:lnTo>
                  <a:lnTo>
                    <a:pt x="392" y="314"/>
                  </a:lnTo>
                  <a:lnTo>
                    <a:pt x="395" y="330"/>
                  </a:lnTo>
                  <a:lnTo>
                    <a:pt x="397" y="342"/>
                  </a:lnTo>
                  <a:lnTo>
                    <a:pt x="398" y="350"/>
                  </a:lnTo>
                  <a:lnTo>
                    <a:pt x="398" y="351"/>
                  </a:lnTo>
                  <a:lnTo>
                    <a:pt x="397" y="346"/>
                  </a:lnTo>
                  <a:lnTo>
                    <a:pt x="395" y="338"/>
                  </a:lnTo>
                  <a:lnTo>
                    <a:pt x="394" y="328"/>
                  </a:lnTo>
                  <a:lnTo>
                    <a:pt x="390" y="316"/>
                  </a:lnTo>
                  <a:lnTo>
                    <a:pt x="387" y="301"/>
                  </a:lnTo>
                  <a:lnTo>
                    <a:pt x="382" y="285"/>
                  </a:lnTo>
                  <a:lnTo>
                    <a:pt x="376" y="268"/>
                  </a:lnTo>
                  <a:lnTo>
                    <a:pt x="369" y="249"/>
                  </a:lnTo>
                  <a:lnTo>
                    <a:pt x="360" y="228"/>
                  </a:lnTo>
                  <a:lnTo>
                    <a:pt x="350" y="208"/>
                  </a:lnTo>
                  <a:lnTo>
                    <a:pt x="339" y="187"/>
                  </a:lnTo>
                  <a:lnTo>
                    <a:pt x="325" y="166"/>
                  </a:lnTo>
                  <a:lnTo>
                    <a:pt x="310" y="146"/>
                  </a:lnTo>
                  <a:lnTo>
                    <a:pt x="293" y="125"/>
                  </a:lnTo>
                  <a:lnTo>
                    <a:pt x="274" y="105"/>
                  </a:lnTo>
                  <a:lnTo>
                    <a:pt x="254" y="87"/>
                  </a:lnTo>
                  <a:lnTo>
                    <a:pt x="231" y="69"/>
                  </a:lnTo>
                  <a:lnTo>
                    <a:pt x="205" y="53"/>
                  </a:lnTo>
                  <a:lnTo>
                    <a:pt x="178" y="39"/>
                  </a:lnTo>
                  <a:lnTo>
                    <a:pt x="148" y="27"/>
                  </a:lnTo>
                  <a:lnTo>
                    <a:pt x="115" y="17"/>
                  </a:lnTo>
                  <a:lnTo>
                    <a:pt x="80" y="11"/>
                  </a:lnTo>
                  <a:lnTo>
                    <a:pt x="41" y="6"/>
                  </a:lnTo>
                  <a:lnTo>
                    <a:pt x="0" y="5"/>
                  </a:lnTo>
                  <a:lnTo>
                    <a:pt x="3" y="4"/>
                  </a:lnTo>
                  <a:lnTo>
                    <a:pt x="10" y="3"/>
                  </a:lnTo>
                  <a:lnTo>
                    <a:pt x="20" y="2"/>
                  </a:lnTo>
                  <a:lnTo>
                    <a:pt x="34" y="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B8904880-CDC2-C34F-9843-830F7C50E514}"/>
                </a:ext>
              </a:extLst>
            </p:cNvPr>
            <p:cNvGrpSpPr/>
            <p:nvPr/>
          </p:nvGrpSpPr>
          <p:grpSpPr>
            <a:xfrm rot="17027385">
              <a:off x="1299047" y="5030967"/>
              <a:ext cx="263883" cy="204182"/>
              <a:chOff x="540181" y="5564083"/>
              <a:chExt cx="263883" cy="204182"/>
            </a:xfrm>
          </p:grpSpPr>
          <p:sp>
            <p:nvSpPr>
              <p:cNvPr id="170" name="Freeform 145">
                <a:extLst>
                  <a:ext uri="{FF2B5EF4-FFF2-40B4-BE49-F238E27FC236}">
                    <a16:creationId xmlns:a16="http://schemas.microsoft.com/office/drawing/2014/main" id="{17569759-6E9A-0644-961A-4D393F8123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181" y="5634532"/>
                <a:ext cx="64478" cy="133733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26" y="2"/>
                  </a:cxn>
                  <a:cxn ang="0">
                    <a:pos x="35" y="9"/>
                  </a:cxn>
                  <a:cxn ang="0">
                    <a:pos x="42" y="20"/>
                  </a:cxn>
                  <a:cxn ang="0">
                    <a:pos x="48" y="35"/>
                  </a:cxn>
                  <a:cxn ang="0">
                    <a:pos x="52" y="53"/>
                  </a:cxn>
                  <a:cxn ang="0">
                    <a:pos x="54" y="68"/>
                  </a:cxn>
                  <a:cxn ang="0">
                    <a:pos x="53" y="81"/>
                  </a:cxn>
                  <a:cxn ang="0">
                    <a:pos x="51" y="94"/>
                  </a:cxn>
                  <a:cxn ang="0">
                    <a:pos x="47" y="103"/>
                  </a:cxn>
                  <a:cxn ang="0">
                    <a:pos x="42" y="110"/>
                  </a:cxn>
                  <a:cxn ang="0">
                    <a:pos x="36" y="112"/>
                  </a:cxn>
                  <a:cxn ang="0">
                    <a:pos x="27" y="110"/>
                  </a:cxn>
                  <a:cxn ang="0">
                    <a:pos x="19" y="104"/>
                  </a:cxn>
                  <a:cxn ang="0">
                    <a:pos x="11" y="93"/>
                  </a:cxn>
                  <a:cxn ang="0">
                    <a:pos x="5" y="78"/>
                  </a:cxn>
                  <a:cxn ang="0">
                    <a:pos x="1" y="60"/>
                  </a:cxn>
                  <a:cxn ang="0">
                    <a:pos x="0" y="45"/>
                  </a:cxn>
                  <a:cxn ang="0">
                    <a:pos x="0" y="32"/>
                  </a:cxn>
                  <a:cxn ang="0">
                    <a:pos x="2" y="19"/>
                  </a:cxn>
                  <a:cxn ang="0">
                    <a:pos x="6" y="10"/>
                  </a:cxn>
                  <a:cxn ang="0">
                    <a:pos x="11" y="3"/>
                  </a:cxn>
                  <a:cxn ang="0">
                    <a:pos x="18" y="0"/>
                  </a:cxn>
                </a:cxnLst>
                <a:rect l="0" t="0" r="r" b="b"/>
                <a:pathLst>
                  <a:path w="54" h="112">
                    <a:moveTo>
                      <a:pt x="18" y="0"/>
                    </a:moveTo>
                    <a:lnTo>
                      <a:pt x="26" y="2"/>
                    </a:lnTo>
                    <a:lnTo>
                      <a:pt x="35" y="9"/>
                    </a:lnTo>
                    <a:lnTo>
                      <a:pt x="42" y="20"/>
                    </a:lnTo>
                    <a:lnTo>
                      <a:pt x="48" y="35"/>
                    </a:lnTo>
                    <a:lnTo>
                      <a:pt x="52" y="53"/>
                    </a:lnTo>
                    <a:lnTo>
                      <a:pt x="54" y="68"/>
                    </a:lnTo>
                    <a:lnTo>
                      <a:pt x="53" y="81"/>
                    </a:lnTo>
                    <a:lnTo>
                      <a:pt x="51" y="94"/>
                    </a:lnTo>
                    <a:lnTo>
                      <a:pt x="47" y="103"/>
                    </a:lnTo>
                    <a:lnTo>
                      <a:pt x="42" y="110"/>
                    </a:lnTo>
                    <a:lnTo>
                      <a:pt x="36" y="112"/>
                    </a:lnTo>
                    <a:lnTo>
                      <a:pt x="27" y="110"/>
                    </a:lnTo>
                    <a:lnTo>
                      <a:pt x="19" y="104"/>
                    </a:lnTo>
                    <a:lnTo>
                      <a:pt x="11" y="93"/>
                    </a:lnTo>
                    <a:lnTo>
                      <a:pt x="5" y="78"/>
                    </a:lnTo>
                    <a:lnTo>
                      <a:pt x="1" y="60"/>
                    </a:lnTo>
                    <a:lnTo>
                      <a:pt x="0" y="45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6" y="10"/>
                    </a:lnTo>
                    <a:lnTo>
                      <a:pt x="11" y="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146">
                <a:extLst>
                  <a:ext uri="{FF2B5EF4-FFF2-40B4-BE49-F238E27FC236}">
                    <a16:creationId xmlns:a16="http://schemas.microsoft.com/office/drawing/2014/main" id="{D04F3217-C3E8-9341-8C6B-7692B93C3A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2570" y="5609457"/>
                <a:ext cx="82389" cy="125374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24" y="2"/>
                  </a:cxn>
                  <a:cxn ang="0">
                    <a:pos x="33" y="8"/>
                  </a:cxn>
                  <a:cxn ang="0">
                    <a:pos x="42" y="17"/>
                  </a:cxn>
                  <a:cxn ang="0">
                    <a:pos x="50" y="28"/>
                  </a:cxn>
                  <a:cxn ang="0">
                    <a:pos x="58" y="40"/>
                  </a:cxn>
                  <a:cxn ang="0">
                    <a:pos x="64" y="54"/>
                  </a:cxn>
                  <a:cxn ang="0">
                    <a:pos x="68" y="68"/>
                  </a:cxn>
                  <a:cxn ang="0">
                    <a:pos x="69" y="80"/>
                  </a:cxn>
                  <a:cxn ang="0">
                    <a:pos x="69" y="90"/>
                  </a:cxn>
                  <a:cxn ang="0">
                    <a:pos x="65" y="98"/>
                  </a:cxn>
                  <a:cxn ang="0">
                    <a:pos x="60" y="103"/>
                  </a:cxn>
                  <a:cxn ang="0">
                    <a:pos x="53" y="105"/>
                  </a:cxn>
                  <a:cxn ang="0">
                    <a:pos x="44" y="102"/>
                  </a:cxn>
                  <a:cxn ang="0">
                    <a:pos x="36" y="96"/>
                  </a:cxn>
                  <a:cxn ang="0">
                    <a:pos x="28" y="88"/>
                  </a:cxn>
                  <a:cxn ang="0">
                    <a:pos x="19" y="77"/>
                  </a:cxn>
                  <a:cxn ang="0">
                    <a:pos x="12" y="64"/>
                  </a:cxn>
                  <a:cxn ang="0">
                    <a:pos x="6" y="50"/>
                  </a:cxn>
                  <a:cxn ang="0">
                    <a:pos x="2" y="37"/>
                  </a:cxn>
                  <a:cxn ang="0">
                    <a:pos x="0" y="25"/>
                  </a:cxn>
                  <a:cxn ang="0">
                    <a:pos x="1" y="14"/>
                  </a:cxn>
                  <a:cxn ang="0">
                    <a:pos x="4" y="7"/>
                  </a:cxn>
                  <a:cxn ang="0">
                    <a:pos x="9" y="2"/>
                  </a:cxn>
                  <a:cxn ang="0">
                    <a:pos x="16" y="0"/>
                  </a:cxn>
                </a:cxnLst>
                <a:rect l="0" t="0" r="r" b="b"/>
                <a:pathLst>
                  <a:path w="69" h="105">
                    <a:moveTo>
                      <a:pt x="16" y="0"/>
                    </a:moveTo>
                    <a:lnTo>
                      <a:pt x="24" y="2"/>
                    </a:lnTo>
                    <a:lnTo>
                      <a:pt x="33" y="8"/>
                    </a:lnTo>
                    <a:lnTo>
                      <a:pt x="42" y="17"/>
                    </a:lnTo>
                    <a:lnTo>
                      <a:pt x="50" y="28"/>
                    </a:lnTo>
                    <a:lnTo>
                      <a:pt x="58" y="40"/>
                    </a:lnTo>
                    <a:lnTo>
                      <a:pt x="64" y="54"/>
                    </a:lnTo>
                    <a:lnTo>
                      <a:pt x="68" y="68"/>
                    </a:lnTo>
                    <a:lnTo>
                      <a:pt x="69" y="80"/>
                    </a:lnTo>
                    <a:lnTo>
                      <a:pt x="69" y="90"/>
                    </a:lnTo>
                    <a:lnTo>
                      <a:pt x="65" y="98"/>
                    </a:lnTo>
                    <a:lnTo>
                      <a:pt x="60" y="103"/>
                    </a:lnTo>
                    <a:lnTo>
                      <a:pt x="53" y="105"/>
                    </a:lnTo>
                    <a:lnTo>
                      <a:pt x="44" y="102"/>
                    </a:lnTo>
                    <a:lnTo>
                      <a:pt x="36" y="96"/>
                    </a:lnTo>
                    <a:lnTo>
                      <a:pt x="28" y="88"/>
                    </a:lnTo>
                    <a:lnTo>
                      <a:pt x="19" y="77"/>
                    </a:lnTo>
                    <a:lnTo>
                      <a:pt x="12" y="64"/>
                    </a:lnTo>
                    <a:lnTo>
                      <a:pt x="6" y="50"/>
                    </a:lnTo>
                    <a:lnTo>
                      <a:pt x="2" y="37"/>
                    </a:lnTo>
                    <a:lnTo>
                      <a:pt x="0" y="25"/>
                    </a:lnTo>
                    <a:lnTo>
                      <a:pt x="1" y="14"/>
                    </a:lnTo>
                    <a:lnTo>
                      <a:pt x="4" y="7"/>
                    </a:lnTo>
                    <a:lnTo>
                      <a:pt x="9" y="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147">
                <a:extLst>
                  <a:ext uri="{FF2B5EF4-FFF2-40B4-BE49-F238E27FC236}">
                    <a16:creationId xmlns:a16="http://schemas.microsoft.com/office/drawing/2014/main" id="{B2AC3D70-AECE-8043-8169-CB032DFCFC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8989" y="5564083"/>
                <a:ext cx="105075" cy="96718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26" y="2"/>
                  </a:cxn>
                  <a:cxn ang="0">
                    <a:pos x="38" y="5"/>
                  </a:cxn>
                  <a:cxn ang="0">
                    <a:pos x="49" y="12"/>
                  </a:cxn>
                  <a:cxn ang="0">
                    <a:pos x="61" y="20"/>
                  </a:cxn>
                  <a:cxn ang="0">
                    <a:pos x="71" y="30"/>
                  </a:cxn>
                  <a:cxn ang="0">
                    <a:pos x="79" y="41"/>
                  </a:cxn>
                  <a:cxn ang="0">
                    <a:pos x="85" y="51"/>
                  </a:cxn>
                  <a:cxn ang="0">
                    <a:pos x="88" y="61"/>
                  </a:cxn>
                  <a:cxn ang="0">
                    <a:pos x="88" y="69"/>
                  </a:cxn>
                  <a:cxn ang="0">
                    <a:pos x="84" y="76"/>
                  </a:cxn>
                  <a:cxn ang="0">
                    <a:pos x="78" y="80"/>
                  </a:cxn>
                  <a:cxn ang="0">
                    <a:pos x="70" y="81"/>
                  </a:cxn>
                  <a:cxn ang="0">
                    <a:pos x="60" y="79"/>
                  </a:cxn>
                  <a:cxn ang="0">
                    <a:pos x="49" y="75"/>
                  </a:cxn>
                  <a:cxn ang="0">
                    <a:pos x="38" y="69"/>
                  </a:cxn>
                  <a:cxn ang="0">
                    <a:pos x="26" y="60"/>
                  </a:cxn>
                  <a:cxn ang="0">
                    <a:pos x="16" y="50"/>
                  </a:cxn>
                  <a:cxn ang="0">
                    <a:pos x="8" y="40"/>
                  </a:cxn>
                  <a:cxn ang="0">
                    <a:pos x="2" y="30"/>
                  </a:cxn>
                  <a:cxn ang="0">
                    <a:pos x="0" y="20"/>
                  </a:cxn>
                  <a:cxn ang="0">
                    <a:pos x="0" y="12"/>
                  </a:cxn>
                  <a:cxn ang="0">
                    <a:pos x="3" y="5"/>
                  </a:cxn>
                  <a:cxn ang="0">
                    <a:pos x="9" y="1"/>
                  </a:cxn>
                  <a:cxn ang="0">
                    <a:pos x="17" y="0"/>
                  </a:cxn>
                </a:cxnLst>
                <a:rect l="0" t="0" r="r" b="b"/>
                <a:pathLst>
                  <a:path w="88" h="81">
                    <a:moveTo>
                      <a:pt x="17" y="0"/>
                    </a:moveTo>
                    <a:lnTo>
                      <a:pt x="26" y="2"/>
                    </a:lnTo>
                    <a:lnTo>
                      <a:pt x="38" y="5"/>
                    </a:lnTo>
                    <a:lnTo>
                      <a:pt x="49" y="12"/>
                    </a:lnTo>
                    <a:lnTo>
                      <a:pt x="61" y="20"/>
                    </a:lnTo>
                    <a:lnTo>
                      <a:pt x="71" y="30"/>
                    </a:lnTo>
                    <a:lnTo>
                      <a:pt x="79" y="41"/>
                    </a:lnTo>
                    <a:lnTo>
                      <a:pt x="85" y="51"/>
                    </a:lnTo>
                    <a:lnTo>
                      <a:pt x="88" y="61"/>
                    </a:lnTo>
                    <a:lnTo>
                      <a:pt x="88" y="69"/>
                    </a:lnTo>
                    <a:lnTo>
                      <a:pt x="84" y="76"/>
                    </a:lnTo>
                    <a:lnTo>
                      <a:pt x="78" y="80"/>
                    </a:lnTo>
                    <a:lnTo>
                      <a:pt x="70" y="81"/>
                    </a:lnTo>
                    <a:lnTo>
                      <a:pt x="60" y="79"/>
                    </a:lnTo>
                    <a:lnTo>
                      <a:pt x="49" y="75"/>
                    </a:lnTo>
                    <a:lnTo>
                      <a:pt x="38" y="69"/>
                    </a:lnTo>
                    <a:lnTo>
                      <a:pt x="26" y="60"/>
                    </a:lnTo>
                    <a:lnTo>
                      <a:pt x="16" y="50"/>
                    </a:lnTo>
                    <a:lnTo>
                      <a:pt x="8" y="40"/>
                    </a:lnTo>
                    <a:lnTo>
                      <a:pt x="2" y="30"/>
                    </a:lnTo>
                    <a:lnTo>
                      <a:pt x="0" y="20"/>
                    </a:lnTo>
                    <a:lnTo>
                      <a:pt x="0" y="12"/>
                    </a:lnTo>
                    <a:lnTo>
                      <a:pt x="3" y="5"/>
                    </a:lnTo>
                    <a:lnTo>
                      <a:pt x="9" y="1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170">
                <a:extLst>
                  <a:ext uri="{FF2B5EF4-FFF2-40B4-BE49-F238E27FC236}">
                    <a16:creationId xmlns:a16="http://schemas.microsoft.com/office/drawing/2014/main" id="{1FE335CB-FCE6-FE4C-BA0B-9C8E7BDB73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181" y="5634532"/>
                <a:ext cx="59702" cy="133733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21" y="0"/>
                  </a:cxn>
                  <a:cxn ang="0">
                    <a:pos x="16" y="4"/>
                  </a:cxn>
                  <a:cxn ang="0">
                    <a:pos x="13" y="12"/>
                  </a:cxn>
                  <a:cxn ang="0">
                    <a:pos x="10" y="23"/>
                  </a:cxn>
                  <a:cxn ang="0">
                    <a:pos x="10" y="36"/>
                  </a:cxn>
                  <a:cxn ang="0">
                    <a:pos x="12" y="48"/>
                  </a:cxn>
                  <a:cxn ang="0">
                    <a:pos x="15" y="60"/>
                  </a:cxn>
                  <a:cxn ang="0">
                    <a:pos x="18" y="73"/>
                  </a:cxn>
                  <a:cxn ang="0">
                    <a:pos x="23" y="84"/>
                  </a:cxn>
                  <a:cxn ang="0">
                    <a:pos x="28" y="92"/>
                  </a:cxn>
                  <a:cxn ang="0">
                    <a:pos x="35" y="98"/>
                  </a:cxn>
                  <a:cxn ang="0">
                    <a:pos x="42" y="100"/>
                  </a:cxn>
                  <a:cxn ang="0">
                    <a:pos x="50" y="97"/>
                  </a:cxn>
                  <a:cxn ang="0">
                    <a:pos x="46" y="105"/>
                  </a:cxn>
                  <a:cxn ang="0">
                    <a:pos x="41" y="110"/>
                  </a:cxn>
                  <a:cxn ang="0">
                    <a:pos x="36" y="112"/>
                  </a:cxn>
                  <a:cxn ang="0">
                    <a:pos x="27" y="110"/>
                  </a:cxn>
                  <a:cxn ang="0">
                    <a:pos x="19" y="104"/>
                  </a:cxn>
                  <a:cxn ang="0">
                    <a:pos x="11" y="93"/>
                  </a:cxn>
                  <a:cxn ang="0">
                    <a:pos x="5" y="78"/>
                  </a:cxn>
                  <a:cxn ang="0">
                    <a:pos x="1" y="60"/>
                  </a:cxn>
                  <a:cxn ang="0">
                    <a:pos x="0" y="45"/>
                  </a:cxn>
                  <a:cxn ang="0">
                    <a:pos x="0" y="32"/>
                  </a:cxn>
                  <a:cxn ang="0">
                    <a:pos x="2" y="19"/>
                  </a:cxn>
                  <a:cxn ang="0">
                    <a:pos x="6" y="10"/>
                  </a:cxn>
                  <a:cxn ang="0">
                    <a:pos x="11" y="3"/>
                  </a:cxn>
                  <a:cxn ang="0">
                    <a:pos x="18" y="0"/>
                  </a:cxn>
                </a:cxnLst>
                <a:rect l="0" t="0" r="r" b="b"/>
                <a:pathLst>
                  <a:path w="50" h="112">
                    <a:moveTo>
                      <a:pt x="18" y="0"/>
                    </a:moveTo>
                    <a:lnTo>
                      <a:pt x="21" y="0"/>
                    </a:lnTo>
                    <a:lnTo>
                      <a:pt x="16" y="4"/>
                    </a:lnTo>
                    <a:lnTo>
                      <a:pt x="13" y="12"/>
                    </a:lnTo>
                    <a:lnTo>
                      <a:pt x="10" y="23"/>
                    </a:lnTo>
                    <a:lnTo>
                      <a:pt x="10" y="36"/>
                    </a:lnTo>
                    <a:lnTo>
                      <a:pt x="12" y="48"/>
                    </a:lnTo>
                    <a:lnTo>
                      <a:pt x="15" y="60"/>
                    </a:lnTo>
                    <a:lnTo>
                      <a:pt x="18" y="73"/>
                    </a:lnTo>
                    <a:lnTo>
                      <a:pt x="23" y="84"/>
                    </a:lnTo>
                    <a:lnTo>
                      <a:pt x="28" y="92"/>
                    </a:lnTo>
                    <a:lnTo>
                      <a:pt x="35" y="98"/>
                    </a:lnTo>
                    <a:lnTo>
                      <a:pt x="42" y="100"/>
                    </a:lnTo>
                    <a:lnTo>
                      <a:pt x="50" y="97"/>
                    </a:lnTo>
                    <a:lnTo>
                      <a:pt x="46" y="105"/>
                    </a:lnTo>
                    <a:lnTo>
                      <a:pt x="41" y="110"/>
                    </a:lnTo>
                    <a:lnTo>
                      <a:pt x="36" y="112"/>
                    </a:lnTo>
                    <a:lnTo>
                      <a:pt x="27" y="110"/>
                    </a:lnTo>
                    <a:lnTo>
                      <a:pt x="19" y="104"/>
                    </a:lnTo>
                    <a:lnTo>
                      <a:pt x="11" y="93"/>
                    </a:lnTo>
                    <a:lnTo>
                      <a:pt x="5" y="78"/>
                    </a:lnTo>
                    <a:lnTo>
                      <a:pt x="1" y="60"/>
                    </a:lnTo>
                    <a:lnTo>
                      <a:pt x="0" y="45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6" y="10"/>
                    </a:lnTo>
                    <a:lnTo>
                      <a:pt x="11" y="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171">
                <a:extLst>
                  <a:ext uri="{FF2B5EF4-FFF2-40B4-BE49-F238E27FC236}">
                    <a16:creationId xmlns:a16="http://schemas.microsoft.com/office/drawing/2014/main" id="{1DA31AE5-31EF-2F4F-8ADF-F135736D0A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764" y="5611845"/>
                <a:ext cx="81195" cy="122987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5" y="5"/>
                  </a:cxn>
                  <a:cxn ang="0">
                    <a:pos x="4" y="10"/>
                  </a:cxn>
                  <a:cxn ang="0">
                    <a:pos x="4" y="16"/>
                  </a:cxn>
                  <a:cxn ang="0">
                    <a:pos x="7" y="25"/>
                  </a:cxn>
                  <a:cxn ang="0">
                    <a:pos x="10" y="35"/>
                  </a:cxn>
                  <a:cxn ang="0">
                    <a:pos x="14" y="46"/>
                  </a:cxn>
                  <a:cxn ang="0">
                    <a:pos x="20" y="58"/>
                  </a:cxn>
                  <a:cxn ang="0">
                    <a:pos x="27" y="70"/>
                  </a:cxn>
                  <a:cxn ang="0">
                    <a:pos x="36" y="80"/>
                  </a:cxn>
                  <a:cxn ang="0">
                    <a:pos x="46" y="87"/>
                  </a:cxn>
                  <a:cxn ang="0">
                    <a:pos x="56" y="89"/>
                  </a:cxn>
                  <a:cxn ang="0">
                    <a:pos x="59" y="89"/>
                  </a:cxn>
                  <a:cxn ang="0">
                    <a:pos x="63" y="88"/>
                  </a:cxn>
                  <a:cxn ang="0">
                    <a:pos x="65" y="87"/>
                  </a:cxn>
                  <a:cxn ang="0">
                    <a:pos x="68" y="86"/>
                  </a:cxn>
                  <a:cxn ang="0">
                    <a:pos x="66" y="93"/>
                  </a:cxn>
                  <a:cxn ang="0">
                    <a:pos x="63" y="98"/>
                  </a:cxn>
                  <a:cxn ang="0">
                    <a:pos x="59" y="101"/>
                  </a:cxn>
                  <a:cxn ang="0">
                    <a:pos x="52" y="103"/>
                  </a:cxn>
                  <a:cxn ang="0">
                    <a:pos x="43" y="100"/>
                  </a:cxn>
                  <a:cxn ang="0">
                    <a:pos x="35" y="94"/>
                  </a:cxn>
                  <a:cxn ang="0">
                    <a:pos x="27" y="86"/>
                  </a:cxn>
                  <a:cxn ang="0">
                    <a:pos x="18" y="75"/>
                  </a:cxn>
                  <a:cxn ang="0">
                    <a:pos x="11" y="62"/>
                  </a:cxn>
                  <a:cxn ang="0">
                    <a:pos x="5" y="48"/>
                  </a:cxn>
                  <a:cxn ang="0">
                    <a:pos x="2" y="36"/>
                  </a:cxn>
                  <a:cxn ang="0">
                    <a:pos x="0" y="24"/>
                  </a:cxn>
                  <a:cxn ang="0">
                    <a:pos x="0" y="14"/>
                  </a:cxn>
                  <a:cxn ang="0">
                    <a:pos x="2" y="6"/>
                  </a:cxn>
                  <a:cxn ang="0">
                    <a:pos x="7" y="0"/>
                  </a:cxn>
                </a:cxnLst>
                <a:rect l="0" t="0" r="r" b="b"/>
                <a:pathLst>
                  <a:path w="68" h="103">
                    <a:moveTo>
                      <a:pt x="7" y="0"/>
                    </a:moveTo>
                    <a:lnTo>
                      <a:pt x="5" y="5"/>
                    </a:lnTo>
                    <a:lnTo>
                      <a:pt x="4" y="10"/>
                    </a:lnTo>
                    <a:lnTo>
                      <a:pt x="4" y="16"/>
                    </a:lnTo>
                    <a:lnTo>
                      <a:pt x="7" y="25"/>
                    </a:lnTo>
                    <a:lnTo>
                      <a:pt x="10" y="35"/>
                    </a:lnTo>
                    <a:lnTo>
                      <a:pt x="14" y="46"/>
                    </a:lnTo>
                    <a:lnTo>
                      <a:pt x="20" y="58"/>
                    </a:lnTo>
                    <a:lnTo>
                      <a:pt x="27" y="70"/>
                    </a:lnTo>
                    <a:lnTo>
                      <a:pt x="36" y="80"/>
                    </a:lnTo>
                    <a:lnTo>
                      <a:pt x="46" y="87"/>
                    </a:lnTo>
                    <a:lnTo>
                      <a:pt x="56" y="89"/>
                    </a:lnTo>
                    <a:lnTo>
                      <a:pt x="59" y="89"/>
                    </a:lnTo>
                    <a:lnTo>
                      <a:pt x="63" y="88"/>
                    </a:lnTo>
                    <a:lnTo>
                      <a:pt x="65" y="87"/>
                    </a:lnTo>
                    <a:lnTo>
                      <a:pt x="68" y="86"/>
                    </a:lnTo>
                    <a:lnTo>
                      <a:pt x="66" y="93"/>
                    </a:lnTo>
                    <a:lnTo>
                      <a:pt x="63" y="98"/>
                    </a:lnTo>
                    <a:lnTo>
                      <a:pt x="59" y="101"/>
                    </a:lnTo>
                    <a:lnTo>
                      <a:pt x="52" y="103"/>
                    </a:lnTo>
                    <a:lnTo>
                      <a:pt x="43" y="100"/>
                    </a:lnTo>
                    <a:lnTo>
                      <a:pt x="35" y="94"/>
                    </a:lnTo>
                    <a:lnTo>
                      <a:pt x="27" y="86"/>
                    </a:lnTo>
                    <a:lnTo>
                      <a:pt x="18" y="75"/>
                    </a:lnTo>
                    <a:lnTo>
                      <a:pt x="11" y="62"/>
                    </a:lnTo>
                    <a:lnTo>
                      <a:pt x="5" y="48"/>
                    </a:lnTo>
                    <a:lnTo>
                      <a:pt x="2" y="36"/>
                    </a:lnTo>
                    <a:lnTo>
                      <a:pt x="0" y="24"/>
                    </a:lnTo>
                    <a:lnTo>
                      <a:pt x="0" y="14"/>
                    </a:lnTo>
                    <a:lnTo>
                      <a:pt x="2" y="6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172">
                <a:extLst>
                  <a:ext uri="{FF2B5EF4-FFF2-40B4-BE49-F238E27FC236}">
                    <a16:creationId xmlns:a16="http://schemas.microsoft.com/office/drawing/2014/main" id="{1B762B83-D0E9-F144-BB4F-EA6B8B4383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8989" y="5568859"/>
                <a:ext cx="105075" cy="91942"/>
              </a:xfrm>
              <a:custGeom>
                <a:avLst/>
                <a:gdLst/>
                <a:ahLst/>
                <a:cxnLst>
                  <a:cxn ang="0">
                    <a:pos x="3" y="2"/>
                  </a:cxn>
                  <a:cxn ang="0">
                    <a:pos x="2" y="5"/>
                  </a:cxn>
                  <a:cxn ang="0">
                    <a:pos x="3" y="11"/>
                  </a:cxn>
                  <a:cxn ang="0">
                    <a:pos x="6" y="20"/>
                  </a:cxn>
                  <a:cxn ang="0">
                    <a:pos x="11" y="30"/>
                  </a:cxn>
                  <a:cxn ang="0">
                    <a:pos x="20" y="40"/>
                  </a:cxn>
                  <a:cxn ang="0">
                    <a:pos x="30" y="49"/>
                  </a:cxn>
                  <a:cxn ang="0">
                    <a:pos x="41" y="57"/>
                  </a:cxn>
                  <a:cxn ang="0">
                    <a:pos x="53" y="62"/>
                  </a:cxn>
                  <a:cxn ang="0">
                    <a:pos x="63" y="67"/>
                  </a:cxn>
                  <a:cxn ang="0">
                    <a:pos x="72" y="68"/>
                  </a:cxn>
                  <a:cxn ang="0">
                    <a:pos x="78" y="67"/>
                  </a:cxn>
                  <a:cxn ang="0">
                    <a:pos x="83" y="66"/>
                  </a:cxn>
                  <a:cxn ang="0">
                    <a:pos x="88" y="62"/>
                  </a:cxn>
                  <a:cxn ang="0">
                    <a:pos x="88" y="65"/>
                  </a:cxn>
                  <a:cxn ang="0">
                    <a:pos x="86" y="70"/>
                  </a:cxn>
                  <a:cxn ang="0">
                    <a:pos x="84" y="72"/>
                  </a:cxn>
                  <a:cxn ang="0">
                    <a:pos x="78" y="76"/>
                  </a:cxn>
                  <a:cxn ang="0">
                    <a:pos x="70" y="77"/>
                  </a:cxn>
                  <a:cxn ang="0">
                    <a:pos x="60" y="75"/>
                  </a:cxn>
                  <a:cxn ang="0">
                    <a:pos x="49" y="71"/>
                  </a:cxn>
                  <a:cxn ang="0">
                    <a:pos x="38" y="65"/>
                  </a:cxn>
                  <a:cxn ang="0">
                    <a:pos x="26" y="56"/>
                  </a:cxn>
                  <a:cxn ang="0">
                    <a:pos x="16" y="46"/>
                  </a:cxn>
                  <a:cxn ang="0">
                    <a:pos x="8" y="36"/>
                  </a:cxn>
                  <a:cxn ang="0">
                    <a:pos x="2" y="26"/>
                  </a:cxn>
                  <a:cxn ang="0">
                    <a:pos x="0" y="16"/>
                  </a:cxn>
                  <a:cxn ang="0">
                    <a:pos x="0" y="8"/>
                  </a:cxn>
                  <a:cxn ang="0">
                    <a:pos x="3" y="2"/>
                  </a:cxn>
                  <a:cxn ang="0">
                    <a:pos x="3" y="0"/>
                  </a:cxn>
                  <a:cxn ang="0">
                    <a:pos x="3" y="2"/>
                  </a:cxn>
                  <a:cxn ang="0">
                    <a:pos x="3" y="0"/>
                  </a:cxn>
                </a:cxnLst>
                <a:rect l="0" t="0" r="r" b="b"/>
                <a:pathLst>
                  <a:path w="88" h="77">
                    <a:moveTo>
                      <a:pt x="3" y="2"/>
                    </a:moveTo>
                    <a:lnTo>
                      <a:pt x="2" y="5"/>
                    </a:lnTo>
                    <a:lnTo>
                      <a:pt x="3" y="11"/>
                    </a:lnTo>
                    <a:lnTo>
                      <a:pt x="6" y="20"/>
                    </a:lnTo>
                    <a:lnTo>
                      <a:pt x="11" y="30"/>
                    </a:lnTo>
                    <a:lnTo>
                      <a:pt x="20" y="40"/>
                    </a:lnTo>
                    <a:lnTo>
                      <a:pt x="30" y="49"/>
                    </a:lnTo>
                    <a:lnTo>
                      <a:pt x="41" y="57"/>
                    </a:lnTo>
                    <a:lnTo>
                      <a:pt x="53" y="62"/>
                    </a:lnTo>
                    <a:lnTo>
                      <a:pt x="63" y="67"/>
                    </a:lnTo>
                    <a:lnTo>
                      <a:pt x="72" y="68"/>
                    </a:lnTo>
                    <a:lnTo>
                      <a:pt x="78" y="67"/>
                    </a:lnTo>
                    <a:lnTo>
                      <a:pt x="83" y="66"/>
                    </a:lnTo>
                    <a:lnTo>
                      <a:pt x="88" y="62"/>
                    </a:lnTo>
                    <a:lnTo>
                      <a:pt x="88" y="65"/>
                    </a:lnTo>
                    <a:lnTo>
                      <a:pt x="86" y="70"/>
                    </a:lnTo>
                    <a:lnTo>
                      <a:pt x="84" y="72"/>
                    </a:lnTo>
                    <a:lnTo>
                      <a:pt x="78" y="76"/>
                    </a:lnTo>
                    <a:lnTo>
                      <a:pt x="70" y="77"/>
                    </a:lnTo>
                    <a:lnTo>
                      <a:pt x="60" y="75"/>
                    </a:lnTo>
                    <a:lnTo>
                      <a:pt x="49" y="71"/>
                    </a:lnTo>
                    <a:lnTo>
                      <a:pt x="38" y="65"/>
                    </a:lnTo>
                    <a:lnTo>
                      <a:pt x="26" y="56"/>
                    </a:lnTo>
                    <a:lnTo>
                      <a:pt x="16" y="46"/>
                    </a:lnTo>
                    <a:lnTo>
                      <a:pt x="8" y="36"/>
                    </a:lnTo>
                    <a:lnTo>
                      <a:pt x="2" y="26"/>
                    </a:lnTo>
                    <a:lnTo>
                      <a:pt x="0" y="16"/>
                    </a:lnTo>
                    <a:lnTo>
                      <a:pt x="0" y="8"/>
                    </a:lnTo>
                    <a:lnTo>
                      <a:pt x="3" y="2"/>
                    </a:lnTo>
                    <a:close/>
                    <a:moveTo>
                      <a:pt x="3" y="0"/>
                    </a:moveTo>
                    <a:lnTo>
                      <a:pt x="3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56" name="Freeform 173">
              <a:extLst>
                <a:ext uri="{FF2B5EF4-FFF2-40B4-BE49-F238E27FC236}">
                  <a16:creationId xmlns:a16="http://schemas.microsoft.com/office/drawing/2014/main" id="{29F730E6-513E-AF4D-A7DF-FF21CD4823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31532" y="3583169"/>
              <a:ext cx="249555" cy="261495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37" y="6"/>
                </a:cxn>
                <a:cxn ang="0">
                  <a:pos x="68" y="13"/>
                </a:cxn>
                <a:cxn ang="0">
                  <a:pos x="97" y="20"/>
                </a:cxn>
                <a:cxn ang="0">
                  <a:pos x="120" y="28"/>
                </a:cxn>
                <a:cxn ang="0">
                  <a:pos x="140" y="37"/>
                </a:cxn>
                <a:cxn ang="0">
                  <a:pos x="157" y="47"/>
                </a:cxn>
                <a:cxn ang="0">
                  <a:pos x="170" y="58"/>
                </a:cxn>
                <a:cxn ang="0">
                  <a:pos x="181" y="70"/>
                </a:cxn>
                <a:cxn ang="0">
                  <a:pos x="186" y="81"/>
                </a:cxn>
                <a:cxn ang="0">
                  <a:pos x="192" y="96"/>
                </a:cxn>
                <a:cxn ang="0">
                  <a:pos x="196" y="112"/>
                </a:cxn>
                <a:cxn ang="0">
                  <a:pos x="200" y="131"/>
                </a:cxn>
                <a:cxn ang="0">
                  <a:pos x="202" y="149"/>
                </a:cxn>
                <a:cxn ang="0">
                  <a:pos x="205" y="167"/>
                </a:cxn>
                <a:cxn ang="0">
                  <a:pos x="206" y="183"/>
                </a:cxn>
                <a:cxn ang="0">
                  <a:pos x="207" y="198"/>
                </a:cxn>
                <a:cxn ang="0">
                  <a:pos x="208" y="209"/>
                </a:cxn>
                <a:cxn ang="0">
                  <a:pos x="209" y="217"/>
                </a:cxn>
                <a:cxn ang="0">
                  <a:pos x="209" y="219"/>
                </a:cxn>
                <a:cxn ang="0">
                  <a:pos x="202" y="188"/>
                </a:cxn>
                <a:cxn ang="0">
                  <a:pos x="193" y="161"/>
                </a:cxn>
                <a:cxn ang="0">
                  <a:pos x="181" y="136"/>
                </a:cxn>
                <a:cxn ang="0">
                  <a:pos x="167" y="113"/>
                </a:cxn>
                <a:cxn ang="0">
                  <a:pos x="152" y="93"/>
                </a:cxn>
                <a:cxn ang="0">
                  <a:pos x="136" y="75"/>
                </a:cxn>
                <a:cxn ang="0">
                  <a:pos x="119" y="60"/>
                </a:cxn>
                <a:cxn ang="0">
                  <a:pos x="102" y="47"/>
                </a:cxn>
                <a:cxn ang="0">
                  <a:pos x="84" y="35"/>
                </a:cxn>
                <a:cxn ang="0">
                  <a:pos x="68" y="26"/>
                </a:cxn>
                <a:cxn ang="0">
                  <a:pos x="52" y="18"/>
                </a:cxn>
                <a:cxn ang="0">
                  <a:pos x="38" y="13"/>
                </a:cxn>
                <a:cxn ang="0">
                  <a:pos x="25" y="8"/>
                </a:cxn>
                <a:cxn ang="0">
                  <a:pos x="15" y="4"/>
                </a:cxn>
                <a:cxn ang="0">
                  <a:pos x="6" y="2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3" y="1"/>
                </a:cxn>
                <a:cxn ang="0">
                  <a:pos x="0" y="0"/>
                </a:cxn>
              </a:cxnLst>
              <a:rect l="0" t="0" r="r" b="b"/>
              <a:pathLst>
                <a:path w="209" h="219">
                  <a:moveTo>
                    <a:pt x="3" y="1"/>
                  </a:moveTo>
                  <a:lnTo>
                    <a:pt x="37" y="6"/>
                  </a:lnTo>
                  <a:lnTo>
                    <a:pt x="68" y="13"/>
                  </a:lnTo>
                  <a:lnTo>
                    <a:pt x="97" y="20"/>
                  </a:lnTo>
                  <a:lnTo>
                    <a:pt x="120" y="28"/>
                  </a:lnTo>
                  <a:lnTo>
                    <a:pt x="140" y="37"/>
                  </a:lnTo>
                  <a:lnTo>
                    <a:pt x="157" y="47"/>
                  </a:lnTo>
                  <a:lnTo>
                    <a:pt x="170" y="58"/>
                  </a:lnTo>
                  <a:lnTo>
                    <a:pt x="181" y="70"/>
                  </a:lnTo>
                  <a:lnTo>
                    <a:pt x="186" y="81"/>
                  </a:lnTo>
                  <a:lnTo>
                    <a:pt x="192" y="96"/>
                  </a:lnTo>
                  <a:lnTo>
                    <a:pt x="196" y="112"/>
                  </a:lnTo>
                  <a:lnTo>
                    <a:pt x="200" y="131"/>
                  </a:lnTo>
                  <a:lnTo>
                    <a:pt x="202" y="149"/>
                  </a:lnTo>
                  <a:lnTo>
                    <a:pt x="205" y="167"/>
                  </a:lnTo>
                  <a:lnTo>
                    <a:pt x="206" y="183"/>
                  </a:lnTo>
                  <a:lnTo>
                    <a:pt x="207" y="198"/>
                  </a:lnTo>
                  <a:lnTo>
                    <a:pt x="208" y="209"/>
                  </a:lnTo>
                  <a:lnTo>
                    <a:pt x="209" y="217"/>
                  </a:lnTo>
                  <a:lnTo>
                    <a:pt x="209" y="219"/>
                  </a:lnTo>
                  <a:lnTo>
                    <a:pt x="202" y="188"/>
                  </a:lnTo>
                  <a:lnTo>
                    <a:pt x="193" y="161"/>
                  </a:lnTo>
                  <a:lnTo>
                    <a:pt x="181" y="136"/>
                  </a:lnTo>
                  <a:lnTo>
                    <a:pt x="167" y="113"/>
                  </a:lnTo>
                  <a:lnTo>
                    <a:pt x="152" y="93"/>
                  </a:lnTo>
                  <a:lnTo>
                    <a:pt x="136" y="75"/>
                  </a:lnTo>
                  <a:lnTo>
                    <a:pt x="119" y="60"/>
                  </a:lnTo>
                  <a:lnTo>
                    <a:pt x="102" y="47"/>
                  </a:lnTo>
                  <a:lnTo>
                    <a:pt x="84" y="35"/>
                  </a:lnTo>
                  <a:lnTo>
                    <a:pt x="68" y="26"/>
                  </a:lnTo>
                  <a:lnTo>
                    <a:pt x="52" y="18"/>
                  </a:lnTo>
                  <a:lnTo>
                    <a:pt x="38" y="13"/>
                  </a:lnTo>
                  <a:lnTo>
                    <a:pt x="25" y="8"/>
                  </a:lnTo>
                  <a:lnTo>
                    <a:pt x="15" y="4"/>
                  </a:lnTo>
                  <a:lnTo>
                    <a:pt x="6" y="2"/>
                  </a:lnTo>
                  <a:lnTo>
                    <a:pt x="3" y="1"/>
                  </a:lnTo>
                  <a:close/>
                  <a:moveTo>
                    <a:pt x="0" y="0"/>
                  </a:moveTo>
                  <a:lnTo>
                    <a:pt x="1" y="0"/>
                  </a:lnTo>
                  <a:lnTo>
                    <a:pt x="3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76">
              <a:extLst>
                <a:ext uri="{FF2B5EF4-FFF2-40B4-BE49-F238E27FC236}">
                  <a16:creationId xmlns:a16="http://schemas.microsoft.com/office/drawing/2014/main" id="{73834739-F09A-C342-892A-702739A3B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764" y="4288848"/>
              <a:ext cx="57314" cy="4656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48" y="25"/>
                </a:cxn>
                <a:cxn ang="0">
                  <a:pos x="30" y="34"/>
                </a:cxn>
                <a:cxn ang="0">
                  <a:pos x="13" y="39"/>
                </a:cxn>
                <a:cxn ang="0">
                  <a:pos x="7" y="25"/>
                </a:cxn>
                <a:cxn ang="0">
                  <a:pos x="0" y="11"/>
                </a:cxn>
                <a:cxn ang="0">
                  <a:pos x="6" y="10"/>
                </a:cxn>
                <a:cxn ang="0">
                  <a:pos x="13" y="7"/>
                </a:cxn>
                <a:cxn ang="0">
                  <a:pos x="21" y="4"/>
                </a:cxn>
                <a:cxn ang="0">
                  <a:pos x="27" y="2"/>
                </a:cxn>
                <a:cxn ang="0">
                  <a:pos x="33" y="0"/>
                </a:cxn>
                <a:cxn ang="0">
                  <a:pos x="34" y="0"/>
                </a:cxn>
              </a:cxnLst>
              <a:rect l="0" t="0" r="r" b="b"/>
              <a:pathLst>
                <a:path w="48" h="39">
                  <a:moveTo>
                    <a:pt x="34" y="0"/>
                  </a:moveTo>
                  <a:lnTo>
                    <a:pt x="48" y="25"/>
                  </a:lnTo>
                  <a:lnTo>
                    <a:pt x="30" y="34"/>
                  </a:lnTo>
                  <a:lnTo>
                    <a:pt x="13" y="39"/>
                  </a:lnTo>
                  <a:lnTo>
                    <a:pt x="7" y="25"/>
                  </a:lnTo>
                  <a:lnTo>
                    <a:pt x="0" y="11"/>
                  </a:lnTo>
                  <a:lnTo>
                    <a:pt x="6" y="10"/>
                  </a:lnTo>
                  <a:lnTo>
                    <a:pt x="13" y="7"/>
                  </a:lnTo>
                  <a:lnTo>
                    <a:pt x="21" y="4"/>
                  </a:lnTo>
                  <a:lnTo>
                    <a:pt x="27" y="2"/>
                  </a:lnTo>
                  <a:lnTo>
                    <a:pt x="33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6C8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77">
              <a:extLst>
                <a:ext uri="{FF2B5EF4-FFF2-40B4-BE49-F238E27FC236}">
                  <a16:creationId xmlns:a16="http://schemas.microsoft.com/office/drawing/2014/main" id="{5F00EDDC-870E-2A44-A2D1-FE078BEB9E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1827" y="3764663"/>
              <a:ext cx="456124" cy="34628"/>
            </a:xfrm>
            <a:custGeom>
              <a:avLst/>
              <a:gdLst/>
              <a:ahLst/>
              <a:cxnLst>
                <a:cxn ang="0">
                  <a:pos x="378" y="28"/>
                </a:cxn>
                <a:cxn ang="0">
                  <a:pos x="380" y="28"/>
                </a:cxn>
                <a:cxn ang="0">
                  <a:pos x="382" y="29"/>
                </a:cxn>
                <a:cxn ang="0">
                  <a:pos x="378" y="28"/>
                </a:cxn>
                <a:cxn ang="0">
                  <a:pos x="170" y="0"/>
                </a:cxn>
                <a:cxn ang="0">
                  <a:pos x="203" y="0"/>
                </a:cxn>
                <a:cxn ang="0">
                  <a:pos x="238" y="1"/>
                </a:cxn>
                <a:cxn ang="0">
                  <a:pos x="273" y="5"/>
                </a:cxn>
                <a:cxn ang="0">
                  <a:pos x="309" y="11"/>
                </a:cxn>
                <a:cxn ang="0">
                  <a:pos x="346" y="18"/>
                </a:cxn>
                <a:cxn ang="0">
                  <a:pos x="378" y="28"/>
                </a:cxn>
                <a:cxn ang="0">
                  <a:pos x="373" y="26"/>
                </a:cxn>
                <a:cxn ang="0">
                  <a:pos x="361" y="24"/>
                </a:cxn>
                <a:cxn ang="0">
                  <a:pos x="345" y="21"/>
                </a:cxn>
                <a:cxn ang="0">
                  <a:pos x="324" y="18"/>
                </a:cxn>
                <a:cxn ang="0">
                  <a:pos x="299" y="15"/>
                </a:cxn>
                <a:cxn ang="0">
                  <a:pos x="270" y="11"/>
                </a:cxn>
                <a:cxn ang="0">
                  <a:pos x="237" y="9"/>
                </a:cxn>
                <a:cxn ang="0">
                  <a:pos x="198" y="7"/>
                </a:cxn>
                <a:cxn ang="0">
                  <a:pos x="151" y="7"/>
                </a:cxn>
                <a:cxn ang="0">
                  <a:pos x="102" y="9"/>
                </a:cxn>
                <a:cxn ang="0">
                  <a:pos x="52" y="12"/>
                </a:cxn>
                <a:cxn ang="0">
                  <a:pos x="0" y="18"/>
                </a:cxn>
                <a:cxn ang="0">
                  <a:pos x="3" y="17"/>
                </a:cxn>
                <a:cxn ang="0">
                  <a:pos x="11" y="16"/>
                </a:cxn>
                <a:cxn ang="0">
                  <a:pos x="23" y="14"/>
                </a:cxn>
                <a:cxn ang="0">
                  <a:pos x="39" y="11"/>
                </a:cxn>
                <a:cxn ang="0">
                  <a:pos x="59" y="8"/>
                </a:cxn>
                <a:cxn ang="0">
                  <a:pos x="83" y="5"/>
                </a:cxn>
                <a:cxn ang="0">
                  <a:pos x="109" y="2"/>
                </a:cxn>
                <a:cxn ang="0">
                  <a:pos x="139" y="0"/>
                </a:cxn>
                <a:cxn ang="0">
                  <a:pos x="170" y="0"/>
                </a:cxn>
              </a:cxnLst>
              <a:rect l="0" t="0" r="r" b="b"/>
              <a:pathLst>
                <a:path w="382" h="29">
                  <a:moveTo>
                    <a:pt x="378" y="28"/>
                  </a:moveTo>
                  <a:lnTo>
                    <a:pt x="380" y="28"/>
                  </a:lnTo>
                  <a:lnTo>
                    <a:pt x="382" y="29"/>
                  </a:lnTo>
                  <a:lnTo>
                    <a:pt x="378" y="28"/>
                  </a:lnTo>
                  <a:close/>
                  <a:moveTo>
                    <a:pt x="170" y="0"/>
                  </a:moveTo>
                  <a:lnTo>
                    <a:pt x="203" y="0"/>
                  </a:lnTo>
                  <a:lnTo>
                    <a:pt x="238" y="1"/>
                  </a:lnTo>
                  <a:lnTo>
                    <a:pt x="273" y="5"/>
                  </a:lnTo>
                  <a:lnTo>
                    <a:pt x="309" y="11"/>
                  </a:lnTo>
                  <a:lnTo>
                    <a:pt x="346" y="18"/>
                  </a:lnTo>
                  <a:lnTo>
                    <a:pt x="378" y="28"/>
                  </a:lnTo>
                  <a:lnTo>
                    <a:pt x="373" y="26"/>
                  </a:lnTo>
                  <a:lnTo>
                    <a:pt x="361" y="24"/>
                  </a:lnTo>
                  <a:lnTo>
                    <a:pt x="345" y="21"/>
                  </a:lnTo>
                  <a:lnTo>
                    <a:pt x="324" y="18"/>
                  </a:lnTo>
                  <a:lnTo>
                    <a:pt x="299" y="15"/>
                  </a:lnTo>
                  <a:lnTo>
                    <a:pt x="270" y="11"/>
                  </a:lnTo>
                  <a:lnTo>
                    <a:pt x="237" y="9"/>
                  </a:lnTo>
                  <a:lnTo>
                    <a:pt x="198" y="7"/>
                  </a:lnTo>
                  <a:lnTo>
                    <a:pt x="151" y="7"/>
                  </a:lnTo>
                  <a:lnTo>
                    <a:pt x="102" y="9"/>
                  </a:lnTo>
                  <a:lnTo>
                    <a:pt x="52" y="12"/>
                  </a:lnTo>
                  <a:lnTo>
                    <a:pt x="0" y="18"/>
                  </a:lnTo>
                  <a:lnTo>
                    <a:pt x="3" y="17"/>
                  </a:lnTo>
                  <a:lnTo>
                    <a:pt x="11" y="16"/>
                  </a:lnTo>
                  <a:lnTo>
                    <a:pt x="23" y="14"/>
                  </a:lnTo>
                  <a:lnTo>
                    <a:pt x="39" y="11"/>
                  </a:lnTo>
                  <a:lnTo>
                    <a:pt x="59" y="8"/>
                  </a:lnTo>
                  <a:lnTo>
                    <a:pt x="83" y="5"/>
                  </a:lnTo>
                  <a:lnTo>
                    <a:pt x="109" y="2"/>
                  </a:lnTo>
                  <a:lnTo>
                    <a:pt x="139" y="0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52896509-C289-DB46-AEDB-7AF51BDC1FD3}"/>
                </a:ext>
              </a:extLst>
            </p:cNvPr>
            <p:cNvGrpSpPr/>
            <p:nvPr/>
          </p:nvGrpSpPr>
          <p:grpSpPr>
            <a:xfrm>
              <a:off x="1040064" y="4968736"/>
              <a:ext cx="273224" cy="302492"/>
              <a:chOff x="8814907" y="1803294"/>
              <a:chExt cx="397272" cy="439828"/>
            </a:xfrm>
          </p:grpSpPr>
          <p:sp>
            <p:nvSpPr>
              <p:cNvPr id="168" name="Freeform 394">
                <a:extLst>
                  <a:ext uri="{FF2B5EF4-FFF2-40B4-BE49-F238E27FC236}">
                    <a16:creationId xmlns:a16="http://schemas.microsoft.com/office/drawing/2014/main" id="{DB27AECF-FF84-FA41-9E59-7773D0E070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14907" y="1803294"/>
                <a:ext cx="397272" cy="439828"/>
              </a:xfrm>
              <a:custGeom>
                <a:avLst/>
                <a:gdLst>
                  <a:gd name="T0" fmla="*/ 61 w 453"/>
                  <a:gd name="T1" fmla="*/ 0 h 392"/>
                  <a:gd name="T2" fmla="*/ 96 w 453"/>
                  <a:gd name="T3" fmla="*/ 4 h 392"/>
                  <a:gd name="T4" fmla="*/ 146 w 453"/>
                  <a:gd name="T5" fmla="*/ 10 h 392"/>
                  <a:gd name="T6" fmla="*/ 199 w 453"/>
                  <a:gd name="T7" fmla="*/ 17 h 392"/>
                  <a:gd name="T8" fmla="*/ 258 w 453"/>
                  <a:gd name="T9" fmla="*/ 25 h 392"/>
                  <a:gd name="T10" fmla="*/ 316 w 453"/>
                  <a:gd name="T11" fmla="*/ 36 h 392"/>
                  <a:gd name="T12" fmla="*/ 357 w 453"/>
                  <a:gd name="T13" fmla="*/ 46 h 392"/>
                  <a:gd name="T14" fmla="*/ 386 w 453"/>
                  <a:gd name="T15" fmla="*/ 56 h 392"/>
                  <a:gd name="T16" fmla="*/ 407 w 453"/>
                  <a:gd name="T17" fmla="*/ 67 h 392"/>
                  <a:gd name="T18" fmla="*/ 422 w 453"/>
                  <a:gd name="T19" fmla="*/ 78 h 392"/>
                  <a:gd name="T20" fmla="*/ 432 w 453"/>
                  <a:gd name="T21" fmla="*/ 90 h 392"/>
                  <a:gd name="T22" fmla="*/ 438 w 453"/>
                  <a:gd name="T23" fmla="*/ 99 h 392"/>
                  <a:gd name="T24" fmla="*/ 443 w 453"/>
                  <a:gd name="T25" fmla="*/ 111 h 392"/>
                  <a:gd name="T26" fmla="*/ 448 w 453"/>
                  <a:gd name="T27" fmla="*/ 129 h 392"/>
                  <a:gd name="T28" fmla="*/ 451 w 453"/>
                  <a:gd name="T29" fmla="*/ 156 h 392"/>
                  <a:gd name="T30" fmla="*/ 453 w 453"/>
                  <a:gd name="T31" fmla="*/ 189 h 392"/>
                  <a:gd name="T32" fmla="*/ 451 w 453"/>
                  <a:gd name="T33" fmla="*/ 225 h 392"/>
                  <a:gd name="T34" fmla="*/ 449 w 453"/>
                  <a:gd name="T35" fmla="*/ 264 h 392"/>
                  <a:gd name="T36" fmla="*/ 445 w 453"/>
                  <a:gd name="T37" fmla="*/ 303 h 392"/>
                  <a:gd name="T38" fmla="*/ 440 w 453"/>
                  <a:gd name="T39" fmla="*/ 334 h 392"/>
                  <a:gd name="T40" fmla="*/ 435 w 453"/>
                  <a:gd name="T41" fmla="*/ 360 h 392"/>
                  <a:gd name="T42" fmla="*/ 406 w 453"/>
                  <a:gd name="T43" fmla="*/ 369 h 392"/>
                  <a:gd name="T44" fmla="*/ 368 w 453"/>
                  <a:gd name="T45" fmla="*/ 376 h 392"/>
                  <a:gd name="T46" fmla="*/ 323 w 453"/>
                  <a:gd name="T47" fmla="*/ 382 h 392"/>
                  <a:gd name="T48" fmla="*/ 268 w 453"/>
                  <a:gd name="T49" fmla="*/ 389 h 392"/>
                  <a:gd name="T50" fmla="*/ 216 w 453"/>
                  <a:gd name="T51" fmla="*/ 392 h 392"/>
                  <a:gd name="T52" fmla="*/ 170 w 453"/>
                  <a:gd name="T53" fmla="*/ 392 h 392"/>
                  <a:gd name="T54" fmla="*/ 130 w 453"/>
                  <a:gd name="T55" fmla="*/ 392 h 392"/>
                  <a:gd name="T56" fmla="*/ 97 w 453"/>
                  <a:gd name="T57" fmla="*/ 389 h 392"/>
                  <a:gd name="T58" fmla="*/ 74 w 453"/>
                  <a:gd name="T59" fmla="*/ 384 h 392"/>
                  <a:gd name="T60" fmla="*/ 61 w 453"/>
                  <a:gd name="T61" fmla="*/ 379 h 392"/>
                  <a:gd name="T62" fmla="*/ 52 w 453"/>
                  <a:gd name="T63" fmla="*/ 371 h 392"/>
                  <a:gd name="T64" fmla="*/ 42 w 453"/>
                  <a:gd name="T65" fmla="*/ 361 h 392"/>
                  <a:gd name="T66" fmla="*/ 31 w 453"/>
                  <a:gd name="T67" fmla="*/ 347 h 392"/>
                  <a:gd name="T68" fmla="*/ 21 w 453"/>
                  <a:gd name="T69" fmla="*/ 329 h 392"/>
                  <a:gd name="T70" fmla="*/ 11 w 453"/>
                  <a:gd name="T71" fmla="*/ 304 h 392"/>
                  <a:gd name="T72" fmla="*/ 5 w 453"/>
                  <a:gd name="T73" fmla="*/ 272 h 392"/>
                  <a:gd name="T74" fmla="*/ 0 w 453"/>
                  <a:gd name="T75" fmla="*/ 234 h 392"/>
                  <a:gd name="T76" fmla="*/ 0 w 453"/>
                  <a:gd name="T77" fmla="*/ 186 h 392"/>
                  <a:gd name="T78" fmla="*/ 1 w 453"/>
                  <a:gd name="T79" fmla="*/ 137 h 392"/>
                  <a:gd name="T80" fmla="*/ 6 w 453"/>
                  <a:gd name="T81" fmla="*/ 88 h 392"/>
                  <a:gd name="T82" fmla="*/ 14 w 453"/>
                  <a:gd name="T83" fmla="*/ 43 h 392"/>
                  <a:gd name="T84" fmla="*/ 26 w 453"/>
                  <a:gd name="T85" fmla="*/ 2 h 392"/>
                  <a:gd name="T86" fmla="*/ 61 w 453"/>
                  <a:gd name="T8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53" h="392">
                    <a:moveTo>
                      <a:pt x="61" y="0"/>
                    </a:moveTo>
                    <a:lnTo>
                      <a:pt x="96" y="4"/>
                    </a:lnTo>
                    <a:lnTo>
                      <a:pt x="146" y="10"/>
                    </a:lnTo>
                    <a:lnTo>
                      <a:pt x="199" y="17"/>
                    </a:lnTo>
                    <a:lnTo>
                      <a:pt x="258" y="25"/>
                    </a:lnTo>
                    <a:lnTo>
                      <a:pt x="316" y="36"/>
                    </a:lnTo>
                    <a:lnTo>
                      <a:pt x="357" y="46"/>
                    </a:lnTo>
                    <a:lnTo>
                      <a:pt x="386" y="56"/>
                    </a:lnTo>
                    <a:lnTo>
                      <a:pt x="407" y="67"/>
                    </a:lnTo>
                    <a:lnTo>
                      <a:pt x="422" y="78"/>
                    </a:lnTo>
                    <a:lnTo>
                      <a:pt x="432" y="90"/>
                    </a:lnTo>
                    <a:lnTo>
                      <a:pt x="438" y="99"/>
                    </a:lnTo>
                    <a:lnTo>
                      <a:pt x="443" y="111"/>
                    </a:lnTo>
                    <a:lnTo>
                      <a:pt x="448" y="129"/>
                    </a:lnTo>
                    <a:lnTo>
                      <a:pt x="451" y="156"/>
                    </a:lnTo>
                    <a:lnTo>
                      <a:pt x="453" y="189"/>
                    </a:lnTo>
                    <a:lnTo>
                      <a:pt x="451" y="225"/>
                    </a:lnTo>
                    <a:lnTo>
                      <a:pt x="449" y="264"/>
                    </a:lnTo>
                    <a:lnTo>
                      <a:pt x="445" y="303"/>
                    </a:lnTo>
                    <a:lnTo>
                      <a:pt x="440" y="334"/>
                    </a:lnTo>
                    <a:lnTo>
                      <a:pt x="435" y="360"/>
                    </a:lnTo>
                    <a:lnTo>
                      <a:pt x="406" y="369"/>
                    </a:lnTo>
                    <a:lnTo>
                      <a:pt x="368" y="376"/>
                    </a:lnTo>
                    <a:lnTo>
                      <a:pt x="323" y="382"/>
                    </a:lnTo>
                    <a:lnTo>
                      <a:pt x="268" y="389"/>
                    </a:lnTo>
                    <a:lnTo>
                      <a:pt x="216" y="392"/>
                    </a:lnTo>
                    <a:lnTo>
                      <a:pt x="170" y="392"/>
                    </a:lnTo>
                    <a:lnTo>
                      <a:pt x="130" y="392"/>
                    </a:lnTo>
                    <a:lnTo>
                      <a:pt x="97" y="389"/>
                    </a:lnTo>
                    <a:lnTo>
                      <a:pt x="74" y="384"/>
                    </a:lnTo>
                    <a:lnTo>
                      <a:pt x="61" y="379"/>
                    </a:lnTo>
                    <a:lnTo>
                      <a:pt x="52" y="371"/>
                    </a:lnTo>
                    <a:lnTo>
                      <a:pt x="42" y="361"/>
                    </a:lnTo>
                    <a:lnTo>
                      <a:pt x="31" y="347"/>
                    </a:lnTo>
                    <a:lnTo>
                      <a:pt x="21" y="329"/>
                    </a:lnTo>
                    <a:lnTo>
                      <a:pt x="11" y="304"/>
                    </a:lnTo>
                    <a:lnTo>
                      <a:pt x="5" y="272"/>
                    </a:lnTo>
                    <a:lnTo>
                      <a:pt x="0" y="234"/>
                    </a:lnTo>
                    <a:lnTo>
                      <a:pt x="0" y="186"/>
                    </a:lnTo>
                    <a:lnTo>
                      <a:pt x="1" y="137"/>
                    </a:lnTo>
                    <a:lnTo>
                      <a:pt x="6" y="88"/>
                    </a:lnTo>
                    <a:lnTo>
                      <a:pt x="14" y="43"/>
                    </a:lnTo>
                    <a:lnTo>
                      <a:pt x="26" y="2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169" name="Picture 168">
                <a:extLst>
                  <a:ext uri="{FF2B5EF4-FFF2-40B4-BE49-F238E27FC236}">
                    <a16:creationId xmlns:a16="http://schemas.microsoft.com/office/drawing/2014/main" id="{6D579532-A146-D34A-9837-F6842FB79E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818493" y="1834848"/>
                <a:ext cx="393686" cy="393686"/>
              </a:xfrm>
              <a:prstGeom prst="rect">
                <a:avLst/>
              </a:prstGeom>
            </p:spPr>
          </p:pic>
        </p:grpSp>
        <p:sp>
          <p:nvSpPr>
            <p:cNvPr id="160" name="Freeform 144">
              <a:extLst>
                <a:ext uri="{FF2B5EF4-FFF2-40B4-BE49-F238E27FC236}">
                  <a16:creationId xmlns:a16="http://schemas.microsoft.com/office/drawing/2014/main" id="{B76E93A5-5056-F545-B153-B59656DAFEB0}"/>
                </a:ext>
              </a:extLst>
            </p:cNvPr>
            <p:cNvSpPr>
              <a:spLocks/>
            </p:cNvSpPr>
            <p:nvPr/>
          </p:nvSpPr>
          <p:spPr bwMode="auto">
            <a:xfrm rot="16518615">
              <a:off x="878044" y="4799896"/>
              <a:ext cx="275824" cy="637618"/>
            </a:xfrm>
            <a:custGeom>
              <a:avLst/>
              <a:gdLst/>
              <a:ahLst/>
              <a:cxnLst>
                <a:cxn ang="0">
                  <a:pos x="193" y="0"/>
                </a:cxn>
                <a:cxn ang="0">
                  <a:pos x="202" y="0"/>
                </a:cxn>
                <a:cxn ang="0">
                  <a:pos x="210" y="1"/>
                </a:cxn>
                <a:cxn ang="0">
                  <a:pos x="219" y="7"/>
                </a:cxn>
                <a:cxn ang="0">
                  <a:pos x="227" y="16"/>
                </a:cxn>
                <a:cxn ang="0">
                  <a:pos x="231" y="27"/>
                </a:cxn>
                <a:cxn ang="0">
                  <a:pos x="231" y="39"/>
                </a:cxn>
                <a:cxn ang="0">
                  <a:pos x="227" y="51"/>
                </a:cxn>
                <a:cxn ang="0">
                  <a:pos x="226" y="53"/>
                </a:cxn>
                <a:cxn ang="0">
                  <a:pos x="222" y="57"/>
                </a:cxn>
                <a:cxn ang="0">
                  <a:pos x="217" y="63"/>
                </a:cxn>
                <a:cxn ang="0">
                  <a:pos x="210" y="73"/>
                </a:cxn>
                <a:cxn ang="0">
                  <a:pos x="203" y="86"/>
                </a:cxn>
                <a:cxn ang="0">
                  <a:pos x="194" y="101"/>
                </a:cxn>
                <a:cxn ang="0">
                  <a:pos x="186" y="119"/>
                </a:cxn>
                <a:cxn ang="0">
                  <a:pos x="177" y="139"/>
                </a:cxn>
                <a:cxn ang="0">
                  <a:pos x="169" y="161"/>
                </a:cxn>
                <a:cxn ang="0">
                  <a:pos x="162" y="187"/>
                </a:cxn>
                <a:cxn ang="0">
                  <a:pos x="157" y="215"/>
                </a:cxn>
                <a:cxn ang="0">
                  <a:pos x="152" y="245"/>
                </a:cxn>
                <a:cxn ang="0">
                  <a:pos x="150" y="277"/>
                </a:cxn>
                <a:cxn ang="0">
                  <a:pos x="151" y="312"/>
                </a:cxn>
                <a:cxn ang="0">
                  <a:pos x="153" y="349"/>
                </a:cxn>
                <a:cxn ang="0">
                  <a:pos x="159" y="388"/>
                </a:cxn>
                <a:cxn ang="0">
                  <a:pos x="169" y="429"/>
                </a:cxn>
                <a:cxn ang="0">
                  <a:pos x="182" y="473"/>
                </a:cxn>
                <a:cxn ang="0">
                  <a:pos x="181" y="475"/>
                </a:cxn>
                <a:cxn ang="0">
                  <a:pos x="175" y="478"/>
                </a:cxn>
                <a:cxn ang="0">
                  <a:pos x="167" y="483"/>
                </a:cxn>
                <a:cxn ang="0">
                  <a:pos x="155" y="490"/>
                </a:cxn>
                <a:cxn ang="0">
                  <a:pos x="123" y="506"/>
                </a:cxn>
                <a:cxn ang="0">
                  <a:pos x="105" y="513"/>
                </a:cxn>
                <a:cxn ang="0">
                  <a:pos x="84" y="521"/>
                </a:cxn>
                <a:cxn ang="0">
                  <a:pos x="62" y="527"/>
                </a:cxn>
                <a:cxn ang="0">
                  <a:pos x="39" y="532"/>
                </a:cxn>
                <a:cxn ang="0">
                  <a:pos x="15" y="534"/>
                </a:cxn>
                <a:cxn ang="0">
                  <a:pos x="14" y="532"/>
                </a:cxn>
                <a:cxn ang="0">
                  <a:pos x="13" y="526"/>
                </a:cxn>
                <a:cxn ang="0">
                  <a:pos x="10" y="516"/>
                </a:cxn>
                <a:cxn ang="0">
                  <a:pos x="8" y="501"/>
                </a:cxn>
                <a:cxn ang="0">
                  <a:pos x="5" y="485"/>
                </a:cxn>
                <a:cxn ang="0">
                  <a:pos x="3" y="465"/>
                </a:cxn>
                <a:cxn ang="0">
                  <a:pos x="1" y="441"/>
                </a:cxn>
                <a:cxn ang="0">
                  <a:pos x="0" y="416"/>
                </a:cxn>
                <a:cxn ang="0">
                  <a:pos x="0" y="388"/>
                </a:cxn>
                <a:cxn ang="0">
                  <a:pos x="2" y="358"/>
                </a:cxn>
                <a:cxn ang="0">
                  <a:pos x="6" y="326"/>
                </a:cxn>
                <a:cxn ang="0">
                  <a:pos x="12" y="293"/>
                </a:cxn>
                <a:cxn ang="0">
                  <a:pos x="20" y="259"/>
                </a:cxn>
                <a:cxn ang="0">
                  <a:pos x="32" y="223"/>
                </a:cxn>
                <a:cxn ang="0">
                  <a:pos x="47" y="187"/>
                </a:cxn>
                <a:cxn ang="0">
                  <a:pos x="65" y="151"/>
                </a:cxn>
                <a:cxn ang="0">
                  <a:pos x="87" y="114"/>
                </a:cxn>
                <a:cxn ang="0">
                  <a:pos x="114" y="77"/>
                </a:cxn>
                <a:cxn ang="0">
                  <a:pos x="145" y="41"/>
                </a:cxn>
                <a:cxn ang="0">
                  <a:pos x="181" y="5"/>
                </a:cxn>
                <a:cxn ang="0">
                  <a:pos x="182" y="4"/>
                </a:cxn>
                <a:cxn ang="0">
                  <a:pos x="187" y="2"/>
                </a:cxn>
                <a:cxn ang="0">
                  <a:pos x="193" y="0"/>
                </a:cxn>
              </a:cxnLst>
              <a:rect l="0" t="0" r="r" b="b"/>
              <a:pathLst>
                <a:path w="231" h="534">
                  <a:moveTo>
                    <a:pt x="193" y="0"/>
                  </a:moveTo>
                  <a:lnTo>
                    <a:pt x="202" y="0"/>
                  </a:lnTo>
                  <a:lnTo>
                    <a:pt x="210" y="1"/>
                  </a:lnTo>
                  <a:lnTo>
                    <a:pt x="219" y="7"/>
                  </a:lnTo>
                  <a:lnTo>
                    <a:pt x="227" y="16"/>
                  </a:lnTo>
                  <a:lnTo>
                    <a:pt x="231" y="27"/>
                  </a:lnTo>
                  <a:lnTo>
                    <a:pt x="231" y="39"/>
                  </a:lnTo>
                  <a:lnTo>
                    <a:pt x="227" y="51"/>
                  </a:lnTo>
                  <a:lnTo>
                    <a:pt x="226" y="53"/>
                  </a:lnTo>
                  <a:lnTo>
                    <a:pt x="222" y="57"/>
                  </a:lnTo>
                  <a:lnTo>
                    <a:pt x="217" y="63"/>
                  </a:lnTo>
                  <a:lnTo>
                    <a:pt x="210" y="73"/>
                  </a:lnTo>
                  <a:lnTo>
                    <a:pt x="203" y="86"/>
                  </a:lnTo>
                  <a:lnTo>
                    <a:pt x="194" y="101"/>
                  </a:lnTo>
                  <a:lnTo>
                    <a:pt x="186" y="119"/>
                  </a:lnTo>
                  <a:lnTo>
                    <a:pt x="177" y="139"/>
                  </a:lnTo>
                  <a:lnTo>
                    <a:pt x="169" y="161"/>
                  </a:lnTo>
                  <a:lnTo>
                    <a:pt x="162" y="187"/>
                  </a:lnTo>
                  <a:lnTo>
                    <a:pt x="157" y="215"/>
                  </a:lnTo>
                  <a:lnTo>
                    <a:pt x="152" y="245"/>
                  </a:lnTo>
                  <a:lnTo>
                    <a:pt x="150" y="277"/>
                  </a:lnTo>
                  <a:lnTo>
                    <a:pt x="151" y="312"/>
                  </a:lnTo>
                  <a:lnTo>
                    <a:pt x="153" y="349"/>
                  </a:lnTo>
                  <a:lnTo>
                    <a:pt x="159" y="388"/>
                  </a:lnTo>
                  <a:lnTo>
                    <a:pt x="169" y="429"/>
                  </a:lnTo>
                  <a:lnTo>
                    <a:pt x="182" y="473"/>
                  </a:lnTo>
                  <a:lnTo>
                    <a:pt x="181" y="475"/>
                  </a:lnTo>
                  <a:lnTo>
                    <a:pt x="175" y="478"/>
                  </a:lnTo>
                  <a:lnTo>
                    <a:pt x="167" y="483"/>
                  </a:lnTo>
                  <a:lnTo>
                    <a:pt x="155" y="490"/>
                  </a:lnTo>
                  <a:lnTo>
                    <a:pt x="123" y="506"/>
                  </a:lnTo>
                  <a:lnTo>
                    <a:pt x="105" y="513"/>
                  </a:lnTo>
                  <a:lnTo>
                    <a:pt x="84" y="521"/>
                  </a:lnTo>
                  <a:lnTo>
                    <a:pt x="62" y="527"/>
                  </a:lnTo>
                  <a:lnTo>
                    <a:pt x="39" y="532"/>
                  </a:lnTo>
                  <a:lnTo>
                    <a:pt x="15" y="534"/>
                  </a:lnTo>
                  <a:lnTo>
                    <a:pt x="14" y="532"/>
                  </a:lnTo>
                  <a:lnTo>
                    <a:pt x="13" y="526"/>
                  </a:lnTo>
                  <a:lnTo>
                    <a:pt x="10" y="516"/>
                  </a:lnTo>
                  <a:lnTo>
                    <a:pt x="8" y="501"/>
                  </a:lnTo>
                  <a:lnTo>
                    <a:pt x="5" y="485"/>
                  </a:lnTo>
                  <a:lnTo>
                    <a:pt x="3" y="465"/>
                  </a:lnTo>
                  <a:lnTo>
                    <a:pt x="1" y="441"/>
                  </a:lnTo>
                  <a:lnTo>
                    <a:pt x="0" y="416"/>
                  </a:lnTo>
                  <a:lnTo>
                    <a:pt x="0" y="388"/>
                  </a:lnTo>
                  <a:lnTo>
                    <a:pt x="2" y="358"/>
                  </a:lnTo>
                  <a:lnTo>
                    <a:pt x="6" y="326"/>
                  </a:lnTo>
                  <a:lnTo>
                    <a:pt x="12" y="293"/>
                  </a:lnTo>
                  <a:lnTo>
                    <a:pt x="20" y="259"/>
                  </a:lnTo>
                  <a:lnTo>
                    <a:pt x="32" y="223"/>
                  </a:lnTo>
                  <a:lnTo>
                    <a:pt x="47" y="187"/>
                  </a:lnTo>
                  <a:lnTo>
                    <a:pt x="65" y="151"/>
                  </a:lnTo>
                  <a:lnTo>
                    <a:pt x="87" y="114"/>
                  </a:lnTo>
                  <a:lnTo>
                    <a:pt x="114" y="77"/>
                  </a:lnTo>
                  <a:lnTo>
                    <a:pt x="145" y="41"/>
                  </a:lnTo>
                  <a:lnTo>
                    <a:pt x="181" y="5"/>
                  </a:lnTo>
                  <a:lnTo>
                    <a:pt x="182" y="4"/>
                  </a:lnTo>
                  <a:lnTo>
                    <a:pt x="187" y="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40F3CCEA-4B19-7246-A1A9-0F2ADB738C9E}"/>
                </a:ext>
              </a:extLst>
            </p:cNvPr>
            <p:cNvGrpSpPr/>
            <p:nvPr/>
          </p:nvGrpSpPr>
          <p:grpSpPr>
            <a:xfrm rot="17478768">
              <a:off x="1779125" y="5136192"/>
              <a:ext cx="263883" cy="204182"/>
              <a:chOff x="540181" y="5564083"/>
              <a:chExt cx="263883" cy="204182"/>
            </a:xfrm>
          </p:grpSpPr>
          <p:sp>
            <p:nvSpPr>
              <p:cNvPr id="162" name="Freeform 145">
                <a:extLst>
                  <a:ext uri="{FF2B5EF4-FFF2-40B4-BE49-F238E27FC236}">
                    <a16:creationId xmlns:a16="http://schemas.microsoft.com/office/drawing/2014/main" id="{CFA7C4E9-5328-FE45-A53F-428CD4322C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181" y="5634532"/>
                <a:ext cx="64478" cy="133733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26" y="2"/>
                  </a:cxn>
                  <a:cxn ang="0">
                    <a:pos x="35" y="9"/>
                  </a:cxn>
                  <a:cxn ang="0">
                    <a:pos x="42" y="20"/>
                  </a:cxn>
                  <a:cxn ang="0">
                    <a:pos x="48" y="35"/>
                  </a:cxn>
                  <a:cxn ang="0">
                    <a:pos x="52" y="53"/>
                  </a:cxn>
                  <a:cxn ang="0">
                    <a:pos x="54" y="68"/>
                  </a:cxn>
                  <a:cxn ang="0">
                    <a:pos x="53" y="81"/>
                  </a:cxn>
                  <a:cxn ang="0">
                    <a:pos x="51" y="94"/>
                  </a:cxn>
                  <a:cxn ang="0">
                    <a:pos x="47" y="103"/>
                  </a:cxn>
                  <a:cxn ang="0">
                    <a:pos x="42" y="110"/>
                  </a:cxn>
                  <a:cxn ang="0">
                    <a:pos x="36" y="112"/>
                  </a:cxn>
                  <a:cxn ang="0">
                    <a:pos x="27" y="110"/>
                  </a:cxn>
                  <a:cxn ang="0">
                    <a:pos x="19" y="104"/>
                  </a:cxn>
                  <a:cxn ang="0">
                    <a:pos x="11" y="93"/>
                  </a:cxn>
                  <a:cxn ang="0">
                    <a:pos x="5" y="78"/>
                  </a:cxn>
                  <a:cxn ang="0">
                    <a:pos x="1" y="60"/>
                  </a:cxn>
                  <a:cxn ang="0">
                    <a:pos x="0" y="45"/>
                  </a:cxn>
                  <a:cxn ang="0">
                    <a:pos x="0" y="32"/>
                  </a:cxn>
                  <a:cxn ang="0">
                    <a:pos x="2" y="19"/>
                  </a:cxn>
                  <a:cxn ang="0">
                    <a:pos x="6" y="10"/>
                  </a:cxn>
                  <a:cxn ang="0">
                    <a:pos x="11" y="3"/>
                  </a:cxn>
                  <a:cxn ang="0">
                    <a:pos x="18" y="0"/>
                  </a:cxn>
                </a:cxnLst>
                <a:rect l="0" t="0" r="r" b="b"/>
                <a:pathLst>
                  <a:path w="54" h="112">
                    <a:moveTo>
                      <a:pt x="18" y="0"/>
                    </a:moveTo>
                    <a:lnTo>
                      <a:pt x="26" y="2"/>
                    </a:lnTo>
                    <a:lnTo>
                      <a:pt x="35" y="9"/>
                    </a:lnTo>
                    <a:lnTo>
                      <a:pt x="42" y="20"/>
                    </a:lnTo>
                    <a:lnTo>
                      <a:pt x="48" y="35"/>
                    </a:lnTo>
                    <a:lnTo>
                      <a:pt x="52" y="53"/>
                    </a:lnTo>
                    <a:lnTo>
                      <a:pt x="54" y="68"/>
                    </a:lnTo>
                    <a:lnTo>
                      <a:pt x="53" y="81"/>
                    </a:lnTo>
                    <a:lnTo>
                      <a:pt x="51" y="94"/>
                    </a:lnTo>
                    <a:lnTo>
                      <a:pt x="47" y="103"/>
                    </a:lnTo>
                    <a:lnTo>
                      <a:pt x="42" y="110"/>
                    </a:lnTo>
                    <a:lnTo>
                      <a:pt x="36" y="112"/>
                    </a:lnTo>
                    <a:lnTo>
                      <a:pt x="27" y="110"/>
                    </a:lnTo>
                    <a:lnTo>
                      <a:pt x="19" y="104"/>
                    </a:lnTo>
                    <a:lnTo>
                      <a:pt x="11" y="93"/>
                    </a:lnTo>
                    <a:lnTo>
                      <a:pt x="5" y="78"/>
                    </a:lnTo>
                    <a:lnTo>
                      <a:pt x="1" y="60"/>
                    </a:lnTo>
                    <a:lnTo>
                      <a:pt x="0" y="45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6" y="10"/>
                    </a:lnTo>
                    <a:lnTo>
                      <a:pt x="11" y="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146">
                <a:extLst>
                  <a:ext uri="{FF2B5EF4-FFF2-40B4-BE49-F238E27FC236}">
                    <a16:creationId xmlns:a16="http://schemas.microsoft.com/office/drawing/2014/main" id="{FBFF60E8-7F0A-5E4D-9AD6-9D77823220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2570" y="5609457"/>
                <a:ext cx="82389" cy="125374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24" y="2"/>
                  </a:cxn>
                  <a:cxn ang="0">
                    <a:pos x="33" y="8"/>
                  </a:cxn>
                  <a:cxn ang="0">
                    <a:pos x="42" y="17"/>
                  </a:cxn>
                  <a:cxn ang="0">
                    <a:pos x="50" y="28"/>
                  </a:cxn>
                  <a:cxn ang="0">
                    <a:pos x="58" y="40"/>
                  </a:cxn>
                  <a:cxn ang="0">
                    <a:pos x="64" y="54"/>
                  </a:cxn>
                  <a:cxn ang="0">
                    <a:pos x="68" y="68"/>
                  </a:cxn>
                  <a:cxn ang="0">
                    <a:pos x="69" y="80"/>
                  </a:cxn>
                  <a:cxn ang="0">
                    <a:pos x="69" y="90"/>
                  </a:cxn>
                  <a:cxn ang="0">
                    <a:pos x="65" y="98"/>
                  </a:cxn>
                  <a:cxn ang="0">
                    <a:pos x="60" y="103"/>
                  </a:cxn>
                  <a:cxn ang="0">
                    <a:pos x="53" y="105"/>
                  </a:cxn>
                  <a:cxn ang="0">
                    <a:pos x="44" y="102"/>
                  </a:cxn>
                  <a:cxn ang="0">
                    <a:pos x="36" y="96"/>
                  </a:cxn>
                  <a:cxn ang="0">
                    <a:pos x="28" y="88"/>
                  </a:cxn>
                  <a:cxn ang="0">
                    <a:pos x="19" y="77"/>
                  </a:cxn>
                  <a:cxn ang="0">
                    <a:pos x="12" y="64"/>
                  </a:cxn>
                  <a:cxn ang="0">
                    <a:pos x="6" y="50"/>
                  </a:cxn>
                  <a:cxn ang="0">
                    <a:pos x="2" y="37"/>
                  </a:cxn>
                  <a:cxn ang="0">
                    <a:pos x="0" y="25"/>
                  </a:cxn>
                  <a:cxn ang="0">
                    <a:pos x="1" y="14"/>
                  </a:cxn>
                  <a:cxn ang="0">
                    <a:pos x="4" y="7"/>
                  </a:cxn>
                  <a:cxn ang="0">
                    <a:pos x="9" y="2"/>
                  </a:cxn>
                  <a:cxn ang="0">
                    <a:pos x="16" y="0"/>
                  </a:cxn>
                </a:cxnLst>
                <a:rect l="0" t="0" r="r" b="b"/>
                <a:pathLst>
                  <a:path w="69" h="105">
                    <a:moveTo>
                      <a:pt x="16" y="0"/>
                    </a:moveTo>
                    <a:lnTo>
                      <a:pt x="24" y="2"/>
                    </a:lnTo>
                    <a:lnTo>
                      <a:pt x="33" y="8"/>
                    </a:lnTo>
                    <a:lnTo>
                      <a:pt x="42" y="17"/>
                    </a:lnTo>
                    <a:lnTo>
                      <a:pt x="50" y="28"/>
                    </a:lnTo>
                    <a:lnTo>
                      <a:pt x="58" y="40"/>
                    </a:lnTo>
                    <a:lnTo>
                      <a:pt x="64" y="54"/>
                    </a:lnTo>
                    <a:lnTo>
                      <a:pt x="68" y="68"/>
                    </a:lnTo>
                    <a:lnTo>
                      <a:pt x="69" y="80"/>
                    </a:lnTo>
                    <a:lnTo>
                      <a:pt x="69" y="90"/>
                    </a:lnTo>
                    <a:lnTo>
                      <a:pt x="65" y="98"/>
                    </a:lnTo>
                    <a:lnTo>
                      <a:pt x="60" y="103"/>
                    </a:lnTo>
                    <a:lnTo>
                      <a:pt x="53" y="105"/>
                    </a:lnTo>
                    <a:lnTo>
                      <a:pt x="44" y="102"/>
                    </a:lnTo>
                    <a:lnTo>
                      <a:pt x="36" y="96"/>
                    </a:lnTo>
                    <a:lnTo>
                      <a:pt x="28" y="88"/>
                    </a:lnTo>
                    <a:lnTo>
                      <a:pt x="19" y="77"/>
                    </a:lnTo>
                    <a:lnTo>
                      <a:pt x="12" y="64"/>
                    </a:lnTo>
                    <a:lnTo>
                      <a:pt x="6" y="50"/>
                    </a:lnTo>
                    <a:lnTo>
                      <a:pt x="2" y="37"/>
                    </a:lnTo>
                    <a:lnTo>
                      <a:pt x="0" y="25"/>
                    </a:lnTo>
                    <a:lnTo>
                      <a:pt x="1" y="14"/>
                    </a:lnTo>
                    <a:lnTo>
                      <a:pt x="4" y="7"/>
                    </a:lnTo>
                    <a:lnTo>
                      <a:pt x="9" y="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147">
                <a:extLst>
                  <a:ext uri="{FF2B5EF4-FFF2-40B4-BE49-F238E27FC236}">
                    <a16:creationId xmlns:a16="http://schemas.microsoft.com/office/drawing/2014/main" id="{C592954D-18A0-C44F-81D9-117642A543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8989" y="5564083"/>
                <a:ext cx="105075" cy="96718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26" y="2"/>
                  </a:cxn>
                  <a:cxn ang="0">
                    <a:pos x="38" y="5"/>
                  </a:cxn>
                  <a:cxn ang="0">
                    <a:pos x="49" y="12"/>
                  </a:cxn>
                  <a:cxn ang="0">
                    <a:pos x="61" y="20"/>
                  </a:cxn>
                  <a:cxn ang="0">
                    <a:pos x="71" y="30"/>
                  </a:cxn>
                  <a:cxn ang="0">
                    <a:pos x="79" y="41"/>
                  </a:cxn>
                  <a:cxn ang="0">
                    <a:pos x="85" y="51"/>
                  </a:cxn>
                  <a:cxn ang="0">
                    <a:pos x="88" y="61"/>
                  </a:cxn>
                  <a:cxn ang="0">
                    <a:pos x="88" y="69"/>
                  </a:cxn>
                  <a:cxn ang="0">
                    <a:pos x="84" y="76"/>
                  </a:cxn>
                  <a:cxn ang="0">
                    <a:pos x="78" y="80"/>
                  </a:cxn>
                  <a:cxn ang="0">
                    <a:pos x="70" y="81"/>
                  </a:cxn>
                  <a:cxn ang="0">
                    <a:pos x="60" y="79"/>
                  </a:cxn>
                  <a:cxn ang="0">
                    <a:pos x="49" y="75"/>
                  </a:cxn>
                  <a:cxn ang="0">
                    <a:pos x="38" y="69"/>
                  </a:cxn>
                  <a:cxn ang="0">
                    <a:pos x="26" y="60"/>
                  </a:cxn>
                  <a:cxn ang="0">
                    <a:pos x="16" y="50"/>
                  </a:cxn>
                  <a:cxn ang="0">
                    <a:pos x="8" y="40"/>
                  </a:cxn>
                  <a:cxn ang="0">
                    <a:pos x="2" y="30"/>
                  </a:cxn>
                  <a:cxn ang="0">
                    <a:pos x="0" y="20"/>
                  </a:cxn>
                  <a:cxn ang="0">
                    <a:pos x="0" y="12"/>
                  </a:cxn>
                  <a:cxn ang="0">
                    <a:pos x="3" y="5"/>
                  </a:cxn>
                  <a:cxn ang="0">
                    <a:pos x="9" y="1"/>
                  </a:cxn>
                  <a:cxn ang="0">
                    <a:pos x="17" y="0"/>
                  </a:cxn>
                </a:cxnLst>
                <a:rect l="0" t="0" r="r" b="b"/>
                <a:pathLst>
                  <a:path w="88" h="81">
                    <a:moveTo>
                      <a:pt x="17" y="0"/>
                    </a:moveTo>
                    <a:lnTo>
                      <a:pt x="26" y="2"/>
                    </a:lnTo>
                    <a:lnTo>
                      <a:pt x="38" y="5"/>
                    </a:lnTo>
                    <a:lnTo>
                      <a:pt x="49" y="12"/>
                    </a:lnTo>
                    <a:lnTo>
                      <a:pt x="61" y="20"/>
                    </a:lnTo>
                    <a:lnTo>
                      <a:pt x="71" y="30"/>
                    </a:lnTo>
                    <a:lnTo>
                      <a:pt x="79" y="41"/>
                    </a:lnTo>
                    <a:lnTo>
                      <a:pt x="85" y="51"/>
                    </a:lnTo>
                    <a:lnTo>
                      <a:pt x="88" y="61"/>
                    </a:lnTo>
                    <a:lnTo>
                      <a:pt x="88" y="69"/>
                    </a:lnTo>
                    <a:lnTo>
                      <a:pt x="84" y="76"/>
                    </a:lnTo>
                    <a:lnTo>
                      <a:pt x="78" y="80"/>
                    </a:lnTo>
                    <a:lnTo>
                      <a:pt x="70" y="81"/>
                    </a:lnTo>
                    <a:lnTo>
                      <a:pt x="60" y="79"/>
                    </a:lnTo>
                    <a:lnTo>
                      <a:pt x="49" y="75"/>
                    </a:lnTo>
                    <a:lnTo>
                      <a:pt x="38" y="69"/>
                    </a:lnTo>
                    <a:lnTo>
                      <a:pt x="26" y="60"/>
                    </a:lnTo>
                    <a:lnTo>
                      <a:pt x="16" y="50"/>
                    </a:lnTo>
                    <a:lnTo>
                      <a:pt x="8" y="40"/>
                    </a:lnTo>
                    <a:lnTo>
                      <a:pt x="2" y="30"/>
                    </a:lnTo>
                    <a:lnTo>
                      <a:pt x="0" y="20"/>
                    </a:lnTo>
                    <a:lnTo>
                      <a:pt x="0" y="12"/>
                    </a:lnTo>
                    <a:lnTo>
                      <a:pt x="3" y="5"/>
                    </a:lnTo>
                    <a:lnTo>
                      <a:pt x="9" y="1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170">
                <a:extLst>
                  <a:ext uri="{FF2B5EF4-FFF2-40B4-BE49-F238E27FC236}">
                    <a16:creationId xmlns:a16="http://schemas.microsoft.com/office/drawing/2014/main" id="{77AA2EB6-DCCC-4C4F-99F8-A537A3FA20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181" y="5634532"/>
                <a:ext cx="59702" cy="133733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21" y="0"/>
                  </a:cxn>
                  <a:cxn ang="0">
                    <a:pos x="16" y="4"/>
                  </a:cxn>
                  <a:cxn ang="0">
                    <a:pos x="13" y="12"/>
                  </a:cxn>
                  <a:cxn ang="0">
                    <a:pos x="10" y="23"/>
                  </a:cxn>
                  <a:cxn ang="0">
                    <a:pos x="10" y="36"/>
                  </a:cxn>
                  <a:cxn ang="0">
                    <a:pos x="12" y="48"/>
                  </a:cxn>
                  <a:cxn ang="0">
                    <a:pos x="15" y="60"/>
                  </a:cxn>
                  <a:cxn ang="0">
                    <a:pos x="18" y="73"/>
                  </a:cxn>
                  <a:cxn ang="0">
                    <a:pos x="23" y="84"/>
                  </a:cxn>
                  <a:cxn ang="0">
                    <a:pos x="28" y="92"/>
                  </a:cxn>
                  <a:cxn ang="0">
                    <a:pos x="35" y="98"/>
                  </a:cxn>
                  <a:cxn ang="0">
                    <a:pos x="42" y="100"/>
                  </a:cxn>
                  <a:cxn ang="0">
                    <a:pos x="50" y="97"/>
                  </a:cxn>
                  <a:cxn ang="0">
                    <a:pos x="46" y="105"/>
                  </a:cxn>
                  <a:cxn ang="0">
                    <a:pos x="41" y="110"/>
                  </a:cxn>
                  <a:cxn ang="0">
                    <a:pos x="36" y="112"/>
                  </a:cxn>
                  <a:cxn ang="0">
                    <a:pos x="27" y="110"/>
                  </a:cxn>
                  <a:cxn ang="0">
                    <a:pos x="19" y="104"/>
                  </a:cxn>
                  <a:cxn ang="0">
                    <a:pos x="11" y="93"/>
                  </a:cxn>
                  <a:cxn ang="0">
                    <a:pos x="5" y="78"/>
                  </a:cxn>
                  <a:cxn ang="0">
                    <a:pos x="1" y="60"/>
                  </a:cxn>
                  <a:cxn ang="0">
                    <a:pos x="0" y="45"/>
                  </a:cxn>
                  <a:cxn ang="0">
                    <a:pos x="0" y="32"/>
                  </a:cxn>
                  <a:cxn ang="0">
                    <a:pos x="2" y="19"/>
                  </a:cxn>
                  <a:cxn ang="0">
                    <a:pos x="6" y="10"/>
                  </a:cxn>
                  <a:cxn ang="0">
                    <a:pos x="11" y="3"/>
                  </a:cxn>
                  <a:cxn ang="0">
                    <a:pos x="18" y="0"/>
                  </a:cxn>
                </a:cxnLst>
                <a:rect l="0" t="0" r="r" b="b"/>
                <a:pathLst>
                  <a:path w="50" h="112">
                    <a:moveTo>
                      <a:pt x="18" y="0"/>
                    </a:moveTo>
                    <a:lnTo>
                      <a:pt x="21" y="0"/>
                    </a:lnTo>
                    <a:lnTo>
                      <a:pt x="16" y="4"/>
                    </a:lnTo>
                    <a:lnTo>
                      <a:pt x="13" y="12"/>
                    </a:lnTo>
                    <a:lnTo>
                      <a:pt x="10" y="23"/>
                    </a:lnTo>
                    <a:lnTo>
                      <a:pt x="10" y="36"/>
                    </a:lnTo>
                    <a:lnTo>
                      <a:pt x="12" y="48"/>
                    </a:lnTo>
                    <a:lnTo>
                      <a:pt x="15" y="60"/>
                    </a:lnTo>
                    <a:lnTo>
                      <a:pt x="18" y="73"/>
                    </a:lnTo>
                    <a:lnTo>
                      <a:pt x="23" y="84"/>
                    </a:lnTo>
                    <a:lnTo>
                      <a:pt x="28" y="92"/>
                    </a:lnTo>
                    <a:lnTo>
                      <a:pt x="35" y="98"/>
                    </a:lnTo>
                    <a:lnTo>
                      <a:pt x="42" y="100"/>
                    </a:lnTo>
                    <a:lnTo>
                      <a:pt x="50" y="97"/>
                    </a:lnTo>
                    <a:lnTo>
                      <a:pt x="46" y="105"/>
                    </a:lnTo>
                    <a:lnTo>
                      <a:pt x="41" y="110"/>
                    </a:lnTo>
                    <a:lnTo>
                      <a:pt x="36" y="112"/>
                    </a:lnTo>
                    <a:lnTo>
                      <a:pt x="27" y="110"/>
                    </a:lnTo>
                    <a:lnTo>
                      <a:pt x="19" y="104"/>
                    </a:lnTo>
                    <a:lnTo>
                      <a:pt x="11" y="93"/>
                    </a:lnTo>
                    <a:lnTo>
                      <a:pt x="5" y="78"/>
                    </a:lnTo>
                    <a:lnTo>
                      <a:pt x="1" y="60"/>
                    </a:lnTo>
                    <a:lnTo>
                      <a:pt x="0" y="45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6" y="10"/>
                    </a:lnTo>
                    <a:lnTo>
                      <a:pt x="11" y="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171">
                <a:extLst>
                  <a:ext uri="{FF2B5EF4-FFF2-40B4-BE49-F238E27FC236}">
                    <a16:creationId xmlns:a16="http://schemas.microsoft.com/office/drawing/2014/main" id="{FAE200E4-B01F-2B4A-AD76-98A1AF7101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764" y="5611845"/>
                <a:ext cx="81195" cy="122987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5" y="5"/>
                  </a:cxn>
                  <a:cxn ang="0">
                    <a:pos x="4" y="10"/>
                  </a:cxn>
                  <a:cxn ang="0">
                    <a:pos x="4" y="16"/>
                  </a:cxn>
                  <a:cxn ang="0">
                    <a:pos x="7" y="25"/>
                  </a:cxn>
                  <a:cxn ang="0">
                    <a:pos x="10" y="35"/>
                  </a:cxn>
                  <a:cxn ang="0">
                    <a:pos x="14" y="46"/>
                  </a:cxn>
                  <a:cxn ang="0">
                    <a:pos x="20" y="58"/>
                  </a:cxn>
                  <a:cxn ang="0">
                    <a:pos x="27" y="70"/>
                  </a:cxn>
                  <a:cxn ang="0">
                    <a:pos x="36" y="80"/>
                  </a:cxn>
                  <a:cxn ang="0">
                    <a:pos x="46" y="87"/>
                  </a:cxn>
                  <a:cxn ang="0">
                    <a:pos x="56" y="89"/>
                  </a:cxn>
                  <a:cxn ang="0">
                    <a:pos x="59" y="89"/>
                  </a:cxn>
                  <a:cxn ang="0">
                    <a:pos x="63" y="88"/>
                  </a:cxn>
                  <a:cxn ang="0">
                    <a:pos x="65" y="87"/>
                  </a:cxn>
                  <a:cxn ang="0">
                    <a:pos x="68" y="86"/>
                  </a:cxn>
                  <a:cxn ang="0">
                    <a:pos x="66" y="93"/>
                  </a:cxn>
                  <a:cxn ang="0">
                    <a:pos x="63" y="98"/>
                  </a:cxn>
                  <a:cxn ang="0">
                    <a:pos x="59" y="101"/>
                  </a:cxn>
                  <a:cxn ang="0">
                    <a:pos x="52" y="103"/>
                  </a:cxn>
                  <a:cxn ang="0">
                    <a:pos x="43" y="100"/>
                  </a:cxn>
                  <a:cxn ang="0">
                    <a:pos x="35" y="94"/>
                  </a:cxn>
                  <a:cxn ang="0">
                    <a:pos x="27" y="86"/>
                  </a:cxn>
                  <a:cxn ang="0">
                    <a:pos x="18" y="75"/>
                  </a:cxn>
                  <a:cxn ang="0">
                    <a:pos x="11" y="62"/>
                  </a:cxn>
                  <a:cxn ang="0">
                    <a:pos x="5" y="48"/>
                  </a:cxn>
                  <a:cxn ang="0">
                    <a:pos x="2" y="36"/>
                  </a:cxn>
                  <a:cxn ang="0">
                    <a:pos x="0" y="24"/>
                  </a:cxn>
                  <a:cxn ang="0">
                    <a:pos x="0" y="14"/>
                  </a:cxn>
                  <a:cxn ang="0">
                    <a:pos x="2" y="6"/>
                  </a:cxn>
                  <a:cxn ang="0">
                    <a:pos x="7" y="0"/>
                  </a:cxn>
                </a:cxnLst>
                <a:rect l="0" t="0" r="r" b="b"/>
                <a:pathLst>
                  <a:path w="68" h="103">
                    <a:moveTo>
                      <a:pt x="7" y="0"/>
                    </a:moveTo>
                    <a:lnTo>
                      <a:pt x="5" y="5"/>
                    </a:lnTo>
                    <a:lnTo>
                      <a:pt x="4" y="10"/>
                    </a:lnTo>
                    <a:lnTo>
                      <a:pt x="4" y="16"/>
                    </a:lnTo>
                    <a:lnTo>
                      <a:pt x="7" y="25"/>
                    </a:lnTo>
                    <a:lnTo>
                      <a:pt x="10" y="35"/>
                    </a:lnTo>
                    <a:lnTo>
                      <a:pt x="14" y="46"/>
                    </a:lnTo>
                    <a:lnTo>
                      <a:pt x="20" y="58"/>
                    </a:lnTo>
                    <a:lnTo>
                      <a:pt x="27" y="70"/>
                    </a:lnTo>
                    <a:lnTo>
                      <a:pt x="36" y="80"/>
                    </a:lnTo>
                    <a:lnTo>
                      <a:pt x="46" y="87"/>
                    </a:lnTo>
                    <a:lnTo>
                      <a:pt x="56" y="89"/>
                    </a:lnTo>
                    <a:lnTo>
                      <a:pt x="59" y="89"/>
                    </a:lnTo>
                    <a:lnTo>
                      <a:pt x="63" y="88"/>
                    </a:lnTo>
                    <a:lnTo>
                      <a:pt x="65" y="87"/>
                    </a:lnTo>
                    <a:lnTo>
                      <a:pt x="68" y="86"/>
                    </a:lnTo>
                    <a:lnTo>
                      <a:pt x="66" y="93"/>
                    </a:lnTo>
                    <a:lnTo>
                      <a:pt x="63" y="98"/>
                    </a:lnTo>
                    <a:lnTo>
                      <a:pt x="59" y="101"/>
                    </a:lnTo>
                    <a:lnTo>
                      <a:pt x="52" y="103"/>
                    </a:lnTo>
                    <a:lnTo>
                      <a:pt x="43" y="100"/>
                    </a:lnTo>
                    <a:lnTo>
                      <a:pt x="35" y="94"/>
                    </a:lnTo>
                    <a:lnTo>
                      <a:pt x="27" y="86"/>
                    </a:lnTo>
                    <a:lnTo>
                      <a:pt x="18" y="75"/>
                    </a:lnTo>
                    <a:lnTo>
                      <a:pt x="11" y="62"/>
                    </a:lnTo>
                    <a:lnTo>
                      <a:pt x="5" y="48"/>
                    </a:lnTo>
                    <a:lnTo>
                      <a:pt x="2" y="36"/>
                    </a:lnTo>
                    <a:lnTo>
                      <a:pt x="0" y="24"/>
                    </a:lnTo>
                    <a:lnTo>
                      <a:pt x="0" y="14"/>
                    </a:lnTo>
                    <a:lnTo>
                      <a:pt x="2" y="6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172">
                <a:extLst>
                  <a:ext uri="{FF2B5EF4-FFF2-40B4-BE49-F238E27FC236}">
                    <a16:creationId xmlns:a16="http://schemas.microsoft.com/office/drawing/2014/main" id="{776A0654-63C9-8B44-9F0F-1EB87F436A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8989" y="5568859"/>
                <a:ext cx="105075" cy="91942"/>
              </a:xfrm>
              <a:custGeom>
                <a:avLst/>
                <a:gdLst/>
                <a:ahLst/>
                <a:cxnLst>
                  <a:cxn ang="0">
                    <a:pos x="3" y="2"/>
                  </a:cxn>
                  <a:cxn ang="0">
                    <a:pos x="2" y="5"/>
                  </a:cxn>
                  <a:cxn ang="0">
                    <a:pos x="3" y="11"/>
                  </a:cxn>
                  <a:cxn ang="0">
                    <a:pos x="6" y="20"/>
                  </a:cxn>
                  <a:cxn ang="0">
                    <a:pos x="11" y="30"/>
                  </a:cxn>
                  <a:cxn ang="0">
                    <a:pos x="20" y="40"/>
                  </a:cxn>
                  <a:cxn ang="0">
                    <a:pos x="30" y="49"/>
                  </a:cxn>
                  <a:cxn ang="0">
                    <a:pos x="41" y="57"/>
                  </a:cxn>
                  <a:cxn ang="0">
                    <a:pos x="53" y="62"/>
                  </a:cxn>
                  <a:cxn ang="0">
                    <a:pos x="63" y="67"/>
                  </a:cxn>
                  <a:cxn ang="0">
                    <a:pos x="72" y="68"/>
                  </a:cxn>
                  <a:cxn ang="0">
                    <a:pos x="78" y="67"/>
                  </a:cxn>
                  <a:cxn ang="0">
                    <a:pos x="83" y="66"/>
                  </a:cxn>
                  <a:cxn ang="0">
                    <a:pos x="88" y="62"/>
                  </a:cxn>
                  <a:cxn ang="0">
                    <a:pos x="88" y="65"/>
                  </a:cxn>
                  <a:cxn ang="0">
                    <a:pos x="86" y="70"/>
                  </a:cxn>
                  <a:cxn ang="0">
                    <a:pos x="84" y="72"/>
                  </a:cxn>
                  <a:cxn ang="0">
                    <a:pos x="78" y="76"/>
                  </a:cxn>
                  <a:cxn ang="0">
                    <a:pos x="70" y="77"/>
                  </a:cxn>
                  <a:cxn ang="0">
                    <a:pos x="60" y="75"/>
                  </a:cxn>
                  <a:cxn ang="0">
                    <a:pos x="49" y="71"/>
                  </a:cxn>
                  <a:cxn ang="0">
                    <a:pos x="38" y="65"/>
                  </a:cxn>
                  <a:cxn ang="0">
                    <a:pos x="26" y="56"/>
                  </a:cxn>
                  <a:cxn ang="0">
                    <a:pos x="16" y="46"/>
                  </a:cxn>
                  <a:cxn ang="0">
                    <a:pos x="8" y="36"/>
                  </a:cxn>
                  <a:cxn ang="0">
                    <a:pos x="2" y="26"/>
                  </a:cxn>
                  <a:cxn ang="0">
                    <a:pos x="0" y="16"/>
                  </a:cxn>
                  <a:cxn ang="0">
                    <a:pos x="0" y="8"/>
                  </a:cxn>
                  <a:cxn ang="0">
                    <a:pos x="3" y="2"/>
                  </a:cxn>
                  <a:cxn ang="0">
                    <a:pos x="3" y="0"/>
                  </a:cxn>
                  <a:cxn ang="0">
                    <a:pos x="3" y="2"/>
                  </a:cxn>
                  <a:cxn ang="0">
                    <a:pos x="3" y="0"/>
                  </a:cxn>
                </a:cxnLst>
                <a:rect l="0" t="0" r="r" b="b"/>
                <a:pathLst>
                  <a:path w="88" h="77">
                    <a:moveTo>
                      <a:pt x="3" y="2"/>
                    </a:moveTo>
                    <a:lnTo>
                      <a:pt x="2" y="5"/>
                    </a:lnTo>
                    <a:lnTo>
                      <a:pt x="3" y="11"/>
                    </a:lnTo>
                    <a:lnTo>
                      <a:pt x="6" y="20"/>
                    </a:lnTo>
                    <a:lnTo>
                      <a:pt x="11" y="30"/>
                    </a:lnTo>
                    <a:lnTo>
                      <a:pt x="20" y="40"/>
                    </a:lnTo>
                    <a:lnTo>
                      <a:pt x="30" y="49"/>
                    </a:lnTo>
                    <a:lnTo>
                      <a:pt x="41" y="57"/>
                    </a:lnTo>
                    <a:lnTo>
                      <a:pt x="53" y="62"/>
                    </a:lnTo>
                    <a:lnTo>
                      <a:pt x="63" y="67"/>
                    </a:lnTo>
                    <a:lnTo>
                      <a:pt x="72" y="68"/>
                    </a:lnTo>
                    <a:lnTo>
                      <a:pt x="78" y="67"/>
                    </a:lnTo>
                    <a:lnTo>
                      <a:pt x="83" y="66"/>
                    </a:lnTo>
                    <a:lnTo>
                      <a:pt x="88" y="62"/>
                    </a:lnTo>
                    <a:lnTo>
                      <a:pt x="88" y="65"/>
                    </a:lnTo>
                    <a:lnTo>
                      <a:pt x="86" y="70"/>
                    </a:lnTo>
                    <a:lnTo>
                      <a:pt x="84" y="72"/>
                    </a:lnTo>
                    <a:lnTo>
                      <a:pt x="78" y="76"/>
                    </a:lnTo>
                    <a:lnTo>
                      <a:pt x="70" y="77"/>
                    </a:lnTo>
                    <a:lnTo>
                      <a:pt x="60" y="75"/>
                    </a:lnTo>
                    <a:lnTo>
                      <a:pt x="49" y="71"/>
                    </a:lnTo>
                    <a:lnTo>
                      <a:pt x="38" y="65"/>
                    </a:lnTo>
                    <a:lnTo>
                      <a:pt x="26" y="56"/>
                    </a:lnTo>
                    <a:lnTo>
                      <a:pt x="16" y="46"/>
                    </a:lnTo>
                    <a:lnTo>
                      <a:pt x="8" y="36"/>
                    </a:lnTo>
                    <a:lnTo>
                      <a:pt x="2" y="26"/>
                    </a:lnTo>
                    <a:lnTo>
                      <a:pt x="0" y="16"/>
                    </a:lnTo>
                    <a:lnTo>
                      <a:pt x="0" y="8"/>
                    </a:lnTo>
                    <a:lnTo>
                      <a:pt x="3" y="2"/>
                    </a:lnTo>
                    <a:close/>
                    <a:moveTo>
                      <a:pt x="3" y="0"/>
                    </a:moveTo>
                    <a:lnTo>
                      <a:pt x="3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59703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BB3DC-107B-5E41-8BBE-41FD0F11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2</a:t>
            </a:fld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923204-5250-9446-9F02-F9CBBA31A406}"/>
              </a:ext>
            </a:extLst>
          </p:cNvPr>
          <p:cNvSpPr/>
          <p:nvPr/>
        </p:nvSpPr>
        <p:spPr>
          <a:xfrm>
            <a:off x="0" y="-22206"/>
            <a:ext cx="12192000" cy="11389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7628DA8C-0F50-7042-93A9-4DEC5D3ABCAA}"/>
              </a:ext>
            </a:extLst>
          </p:cNvPr>
          <p:cNvGrpSpPr/>
          <p:nvPr/>
        </p:nvGrpSpPr>
        <p:grpSpPr>
          <a:xfrm>
            <a:off x="888798" y="1311313"/>
            <a:ext cx="1867653" cy="5045037"/>
            <a:chOff x="6269182" y="-512372"/>
            <a:chExt cx="1437550" cy="3883212"/>
          </a:xfrm>
        </p:grpSpPr>
        <p:sp>
          <p:nvSpPr>
            <p:cNvPr id="178" name="Freeform 128">
              <a:extLst>
                <a:ext uri="{FF2B5EF4-FFF2-40B4-BE49-F238E27FC236}">
                  <a16:creationId xmlns:a16="http://schemas.microsoft.com/office/drawing/2014/main" id="{60E22A87-389D-0849-8E01-04446DE65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2808" y="-453237"/>
              <a:ext cx="192894" cy="409723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65" y="109"/>
                </a:cxn>
                <a:cxn ang="0">
                  <a:pos x="33" y="131"/>
                </a:cxn>
                <a:cxn ang="0">
                  <a:pos x="137" y="157"/>
                </a:cxn>
                <a:cxn ang="0">
                  <a:pos x="59" y="198"/>
                </a:cxn>
                <a:cxn ang="0">
                  <a:pos x="94" y="288"/>
                </a:cxn>
                <a:cxn ang="0">
                  <a:pos x="47" y="291"/>
                </a:cxn>
                <a:cxn ang="0">
                  <a:pos x="29" y="188"/>
                </a:cxn>
                <a:cxn ang="0">
                  <a:pos x="93" y="160"/>
                </a:cxn>
                <a:cxn ang="0">
                  <a:pos x="0" y="138"/>
                </a:cxn>
                <a:cxn ang="0">
                  <a:pos x="44" y="104"/>
                </a:cxn>
                <a:cxn ang="0">
                  <a:pos x="24" y="8"/>
                </a:cxn>
                <a:cxn ang="0">
                  <a:pos x="35" y="0"/>
                </a:cxn>
              </a:cxnLst>
              <a:rect l="0" t="0" r="r" b="b"/>
              <a:pathLst>
                <a:path w="137" h="291">
                  <a:moveTo>
                    <a:pt x="35" y="0"/>
                  </a:moveTo>
                  <a:lnTo>
                    <a:pt x="65" y="109"/>
                  </a:lnTo>
                  <a:lnTo>
                    <a:pt x="33" y="131"/>
                  </a:lnTo>
                  <a:lnTo>
                    <a:pt x="137" y="157"/>
                  </a:lnTo>
                  <a:lnTo>
                    <a:pt x="59" y="198"/>
                  </a:lnTo>
                  <a:lnTo>
                    <a:pt x="94" y="288"/>
                  </a:lnTo>
                  <a:lnTo>
                    <a:pt x="47" y="291"/>
                  </a:lnTo>
                  <a:lnTo>
                    <a:pt x="29" y="188"/>
                  </a:lnTo>
                  <a:lnTo>
                    <a:pt x="93" y="160"/>
                  </a:lnTo>
                  <a:lnTo>
                    <a:pt x="0" y="138"/>
                  </a:lnTo>
                  <a:lnTo>
                    <a:pt x="44" y="104"/>
                  </a:lnTo>
                  <a:lnTo>
                    <a:pt x="24" y="8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29">
              <a:extLst>
                <a:ext uri="{FF2B5EF4-FFF2-40B4-BE49-F238E27FC236}">
                  <a16:creationId xmlns:a16="http://schemas.microsoft.com/office/drawing/2014/main" id="{EDE0C39F-31C3-EF49-B72C-4532BB3F31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2951" y="-512372"/>
              <a:ext cx="94335" cy="94335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6" y="2"/>
                </a:cxn>
                <a:cxn ang="0">
                  <a:pos x="55" y="7"/>
                </a:cxn>
                <a:cxn ang="0">
                  <a:pos x="62" y="14"/>
                </a:cxn>
                <a:cxn ang="0">
                  <a:pos x="66" y="23"/>
                </a:cxn>
                <a:cxn ang="0">
                  <a:pos x="67" y="34"/>
                </a:cxn>
                <a:cxn ang="0">
                  <a:pos x="65" y="45"/>
                </a:cxn>
                <a:cxn ang="0">
                  <a:pos x="60" y="54"/>
                </a:cxn>
                <a:cxn ang="0">
                  <a:pos x="53" y="61"/>
                </a:cxn>
                <a:cxn ang="0">
                  <a:pos x="44" y="65"/>
                </a:cxn>
                <a:cxn ang="0">
                  <a:pos x="33" y="67"/>
                </a:cxn>
                <a:cxn ang="0">
                  <a:pos x="22" y="65"/>
                </a:cxn>
                <a:cxn ang="0">
                  <a:pos x="13" y="59"/>
                </a:cxn>
                <a:cxn ang="0">
                  <a:pos x="6" y="52"/>
                </a:cxn>
                <a:cxn ang="0">
                  <a:pos x="1" y="43"/>
                </a:cxn>
                <a:cxn ang="0">
                  <a:pos x="0" y="32"/>
                </a:cxn>
                <a:cxn ang="0">
                  <a:pos x="2" y="22"/>
                </a:cxn>
                <a:cxn ang="0">
                  <a:pos x="7" y="13"/>
                </a:cxn>
                <a:cxn ang="0">
                  <a:pos x="15" y="6"/>
                </a:cxn>
                <a:cxn ang="0">
                  <a:pos x="24" y="1"/>
                </a:cxn>
                <a:cxn ang="0">
                  <a:pos x="35" y="0"/>
                </a:cxn>
              </a:cxnLst>
              <a:rect l="0" t="0" r="r" b="b"/>
              <a:pathLst>
                <a:path w="67" h="67">
                  <a:moveTo>
                    <a:pt x="35" y="0"/>
                  </a:moveTo>
                  <a:lnTo>
                    <a:pt x="46" y="2"/>
                  </a:lnTo>
                  <a:lnTo>
                    <a:pt x="55" y="7"/>
                  </a:lnTo>
                  <a:lnTo>
                    <a:pt x="62" y="14"/>
                  </a:lnTo>
                  <a:lnTo>
                    <a:pt x="66" y="23"/>
                  </a:lnTo>
                  <a:lnTo>
                    <a:pt x="67" y="34"/>
                  </a:lnTo>
                  <a:lnTo>
                    <a:pt x="65" y="45"/>
                  </a:lnTo>
                  <a:lnTo>
                    <a:pt x="60" y="54"/>
                  </a:lnTo>
                  <a:lnTo>
                    <a:pt x="53" y="61"/>
                  </a:lnTo>
                  <a:lnTo>
                    <a:pt x="44" y="65"/>
                  </a:lnTo>
                  <a:lnTo>
                    <a:pt x="33" y="67"/>
                  </a:lnTo>
                  <a:lnTo>
                    <a:pt x="22" y="65"/>
                  </a:lnTo>
                  <a:lnTo>
                    <a:pt x="13" y="59"/>
                  </a:lnTo>
                  <a:lnTo>
                    <a:pt x="6" y="52"/>
                  </a:lnTo>
                  <a:lnTo>
                    <a:pt x="1" y="43"/>
                  </a:lnTo>
                  <a:lnTo>
                    <a:pt x="0" y="32"/>
                  </a:lnTo>
                  <a:lnTo>
                    <a:pt x="2" y="22"/>
                  </a:lnTo>
                  <a:lnTo>
                    <a:pt x="7" y="13"/>
                  </a:lnTo>
                  <a:lnTo>
                    <a:pt x="15" y="6"/>
                  </a:lnTo>
                  <a:lnTo>
                    <a:pt x="24" y="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30">
              <a:extLst>
                <a:ext uri="{FF2B5EF4-FFF2-40B4-BE49-F238E27FC236}">
                  <a16:creationId xmlns:a16="http://schemas.microsoft.com/office/drawing/2014/main" id="{245BF42C-E39B-984C-A623-E1EBFC9FA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2951" y="-502517"/>
              <a:ext cx="94335" cy="84479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0" y="6"/>
                </a:cxn>
                <a:cxn ang="0">
                  <a:pos x="9" y="14"/>
                </a:cxn>
                <a:cxn ang="0">
                  <a:pos x="10" y="26"/>
                </a:cxn>
                <a:cxn ang="0">
                  <a:pos x="16" y="36"/>
                </a:cxn>
                <a:cxn ang="0">
                  <a:pos x="26" y="42"/>
                </a:cxn>
                <a:cxn ang="0">
                  <a:pos x="37" y="45"/>
                </a:cxn>
                <a:cxn ang="0">
                  <a:pos x="48" y="43"/>
                </a:cxn>
                <a:cxn ang="0">
                  <a:pos x="57" y="37"/>
                </a:cxn>
                <a:cxn ang="0">
                  <a:pos x="63" y="30"/>
                </a:cxn>
                <a:cxn ang="0">
                  <a:pos x="67" y="20"/>
                </a:cxn>
                <a:cxn ang="0">
                  <a:pos x="67" y="23"/>
                </a:cxn>
                <a:cxn ang="0">
                  <a:pos x="67" y="27"/>
                </a:cxn>
                <a:cxn ang="0">
                  <a:pos x="65" y="38"/>
                </a:cxn>
                <a:cxn ang="0">
                  <a:pos x="60" y="47"/>
                </a:cxn>
                <a:cxn ang="0">
                  <a:pos x="53" y="54"/>
                </a:cxn>
                <a:cxn ang="0">
                  <a:pos x="44" y="58"/>
                </a:cxn>
                <a:cxn ang="0">
                  <a:pos x="33" y="60"/>
                </a:cxn>
                <a:cxn ang="0">
                  <a:pos x="22" y="58"/>
                </a:cxn>
                <a:cxn ang="0">
                  <a:pos x="13" y="52"/>
                </a:cxn>
                <a:cxn ang="0">
                  <a:pos x="6" y="45"/>
                </a:cxn>
                <a:cxn ang="0">
                  <a:pos x="1" y="36"/>
                </a:cxn>
                <a:cxn ang="0">
                  <a:pos x="0" y="25"/>
                </a:cxn>
                <a:cxn ang="0">
                  <a:pos x="2" y="15"/>
                </a:cxn>
                <a:cxn ang="0">
                  <a:pos x="6" y="6"/>
                </a:cxn>
                <a:cxn ang="0">
                  <a:pos x="13" y="0"/>
                </a:cxn>
              </a:cxnLst>
              <a:rect l="0" t="0" r="r" b="b"/>
              <a:pathLst>
                <a:path w="67" h="60">
                  <a:moveTo>
                    <a:pt x="13" y="0"/>
                  </a:moveTo>
                  <a:lnTo>
                    <a:pt x="10" y="6"/>
                  </a:lnTo>
                  <a:lnTo>
                    <a:pt x="9" y="14"/>
                  </a:lnTo>
                  <a:lnTo>
                    <a:pt x="10" y="26"/>
                  </a:lnTo>
                  <a:lnTo>
                    <a:pt x="16" y="36"/>
                  </a:lnTo>
                  <a:lnTo>
                    <a:pt x="26" y="42"/>
                  </a:lnTo>
                  <a:lnTo>
                    <a:pt x="37" y="45"/>
                  </a:lnTo>
                  <a:lnTo>
                    <a:pt x="48" y="43"/>
                  </a:lnTo>
                  <a:lnTo>
                    <a:pt x="57" y="37"/>
                  </a:lnTo>
                  <a:lnTo>
                    <a:pt x="63" y="30"/>
                  </a:lnTo>
                  <a:lnTo>
                    <a:pt x="67" y="20"/>
                  </a:lnTo>
                  <a:lnTo>
                    <a:pt x="67" y="23"/>
                  </a:lnTo>
                  <a:lnTo>
                    <a:pt x="67" y="27"/>
                  </a:lnTo>
                  <a:lnTo>
                    <a:pt x="65" y="38"/>
                  </a:lnTo>
                  <a:lnTo>
                    <a:pt x="60" y="47"/>
                  </a:lnTo>
                  <a:lnTo>
                    <a:pt x="53" y="54"/>
                  </a:lnTo>
                  <a:lnTo>
                    <a:pt x="44" y="58"/>
                  </a:lnTo>
                  <a:lnTo>
                    <a:pt x="33" y="60"/>
                  </a:lnTo>
                  <a:lnTo>
                    <a:pt x="22" y="58"/>
                  </a:lnTo>
                  <a:lnTo>
                    <a:pt x="13" y="52"/>
                  </a:lnTo>
                  <a:lnTo>
                    <a:pt x="6" y="45"/>
                  </a:lnTo>
                  <a:lnTo>
                    <a:pt x="1" y="36"/>
                  </a:lnTo>
                  <a:lnTo>
                    <a:pt x="0" y="25"/>
                  </a:lnTo>
                  <a:lnTo>
                    <a:pt x="2" y="15"/>
                  </a:lnTo>
                  <a:lnTo>
                    <a:pt x="6" y="6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31">
              <a:extLst>
                <a:ext uri="{FF2B5EF4-FFF2-40B4-BE49-F238E27FC236}">
                  <a16:creationId xmlns:a16="http://schemas.microsoft.com/office/drawing/2014/main" id="{C6B53B8F-E69F-024B-AA86-65A97EDD7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6643" y="2576739"/>
              <a:ext cx="259069" cy="677239"/>
            </a:xfrm>
            <a:custGeom>
              <a:avLst/>
              <a:gdLst/>
              <a:ahLst/>
              <a:cxnLst>
                <a:cxn ang="0">
                  <a:pos x="87" y="0"/>
                </a:cxn>
                <a:cxn ang="0">
                  <a:pos x="110" y="45"/>
                </a:cxn>
                <a:cxn ang="0">
                  <a:pos x="128" y="89"/>
                </a:cxn>
                <a:cxn ang="0">
                  <a:pos x="144" y="132"/>
                </a:cxn>
                <a:cxn ang="0">
                  <a:pos x="157" y="174"/>
                </a:cxn>
                <a:cxn ang="0">
                  <a:pos x="166" y="214"/>
                </a:cxn>
                <a:cxn ang="0">
                  <a:pos x="174" y="252"/>
                </a:cxn>
                <a:cxn ang="0">
                  <a:pos x="179" y="288"/>
                </a:cxn>
                <a:cxn ang="0">
                  <a:pos x="181" y="320"/>
                </a:cxn>
                <a:cxn ang="0">
                  <a:pos x="183" y="351"/>
                </a:cxn>
                <a:cxn ang="0">
                  <a:pos x="184" y="376"/>
                </a:cxn>
                <a:cxn ang="0">
                  <a:pos x="183" y="399"/>
                </a:cxn>
                <a:cxn ang="0">
                  <a:pos x="182" y="417"/>
                </a:cxn>
                <a:cxn ang="0">
                  <a:pos x="181" y="430"/>
                </a:cxn>
                <a:cxn ang="0">
                  <a:pos x="179" y="438"/>
                </a:cxn>
                <a:cxn ang="0">
                  <a:pos x="179" y="441"/>
                </a:cxn>
                <a:cxn ang="0">
                  <a:pos x="51" y="481"/>
                </a:cxn>
                <a:cxn ang="0">
                  <a:pos x="59" y="439"/>
                </a:cxn>
                <a:cxn ang="0">
                  <a:pos x="64" y="398"/>
                </a:cxn>
                <a:cxn ang="0">
                  <a:pos x="66" y="359"/>
                </a:cxn>
                <a:cxn ang="0">
                  <a:pos x="66" y="321"/>
                </a:cxn>
                <a:cxn ang="0">
                  <a:pos x="64" y="285"/>
                </a:cxn>
                <a:cxn ang="0">
                  <a:pos x="61" y="251"/>
                </a:cxn>
                <a:cxn ang="0">
                  <a:pos x="56" y="219"/>
                </a:cxn>
                <a:cxn ang="0">
                  <a:pos x="50" y="189"/>
                </a:cxn>
                <a:cxn ang="0">
                  <a:pos x="43" y="161"/>
                </a:cxn>
                <a:cxn ang="0">
                  <a:pos x="35" y="137"/>
                </a:cxn>
                <a:cxn ang="0">
                  <a:pos x="28" y="114"/>
                </a:cxn>
                <a:cxn ang="0">
                  <a:pos x="21" y="95"/>
                </a:cxn>
                <a:cxn ang="0">
                  <a:pos x="15" y="79"/>
                </a:cxn>
                <a:cxn ang="0">
                  <a:pos x="9" y="66"/>
                </a:cxn>
                <a:cxn ang="0">
                  <a:pos x="4" y="57"/>
                </a:cxn>
                <a:cxn ang="0">
                  <a:pos x="1" y="51"/>
                </a:cxn>
                <a:cxn ang="0">
                  <a:pos x="0" y="49"/>
                </a:cxn>
                <a:cxn ang="0">
                  <a:pos x="87" y="0"/>
                </a:cxn>
              </a:cxnLst>
              <a:rect l="0" t="0" r="r" b="b"/>
              <a:pathLst>
                <a:path w="184" h="481">
                  <a:moveTo>
                    <a:pt x="87" y="0"/>
                  </a:moveTo>
                  <a:lnTo>
                    <a:pt x="110" y="45"/>
                  </a:lnTo>
                  <a:lnTo>
                    <a:pt x="128" y="89"/>
                  </a:lnTo>
                  <a:lnTo>
                    <a:pt x="144" y="132"/>
                  </a:lnTo>
                  <a:lnTo>
                    <a:pt x="157" y="174"/>
                  </a:lnTo>
                  <a:lnTo>
                    <a:pt x="166" y="214"/>
                  </a:lnTo>
                  <a:lnTo>
                    <a:pt x="174" y="252"/>
                  </a:lnTo>
                  <a:lnTo>
                    <a:pt x="179" y="288"/>
                  </a:lnTo>
                  <a:lnTo>
                    <a:pt x="181" y="320"/>
                  </a:lnTo>
                  <a:lnTo>
                    <a:pt x="183" y="351"/>
                  </a:lnTo>
                  <a:lnTo>
                    <a:pt x="184" y="376"/>
                  </a:lnTo>
                  <a:lnTo>
                    <a:pt x="183" y="399"/>
                  </a:lnTo>
                  <a:lnTo>
                    <a:pt x="182" y="417"/>
                  </a:lnTo>
                  <a:lnTo>
                    <a:pt x="181" y="430"/>
                  </a:lnTo>
                  <a:lnTo>
                    <a:pt x="179" y="438"/>
                  </a:lnTo>
                  <a:lnTo>
                    <a:pt x="179" y="441"/>
                  </a:lnTo>
                  <a:lnTo>
                    <a:pt x="51" y="481"/>
                  </a:lnTo>
                  <a:lnTo>
                    <a:pt x="59" y="439"/>
                  </a:lnTo>
                  <a:lnTo>
                    <a:pt x="64" y="398"/>
                  </a:lnTo>
                  <a:lnTo>
                    <a:pt x="66" y="359"/>
                  </a:lnTo>
                  <a:lnTo>
                    <a:pt x="66" y="321"/>
                  </a:lnTo>
                  <a:lnTo>
                    <a:pt x="64" y="285"/>
                  </a:lnTo>
                  <a:lnTo>
                    <a:pt x="61" y="251"/>
                  </a:lnTo>
                  <a:lnTo>
                    <a:pt x="56" y="219"/>
                  </a:lnTo>
                  <a:lnTo>
                    <a:pt x="50" y="189"/>
                  </a:lnTo>
                  <a:lnTo>
                    <a:pt x="43" y="161"/>
                  </a:lnTo>
                  <a:lnTo>
                    <a:pt x="35" y="137"/>
                  </a:lnTo>
                  <a:lnTo>
                    <a:pt x="28" y="114"/>
                  </a:lnTo>
                  <a:lnTo>
                    <a:pt x="21" y="95"/>
                  </a:lnTo>
                  <a:lnTo>
                    <a:pt x="15" y="79"/>
                  </a:lnTo>
                  <a:lnTo>
                    <a:pt x="9" y="66"/>
                  </a:lnTo>
                  <a:lnTo>
                    <a:pt x="4" y="57"/>
                  </a:lnTo>
                  <a:lnTo>
                    <a:pt x="1" y="51"/>
                  </a:lnTo>
                  <a:lnTo>
                    <a:pt x="0" y="49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32">
              <a:extLst>
                <a:ext uri="{FF2B5EF4-FFF2-40B4-BE49-F238E27FC236}">
                  <a16:creationId xmlns:a16="http://schemas.microsoft.com/office/drawing/2014/main" id="{DD0CC31E-173C-2D4B-875E-41A6818EF1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0668" y="2323302"/>
              <a:ext cx="991219" cy="395643"/>
            </a:xfrm>
            <a:custGeom>
              <a:avLst/>
              <a:gdLst/>
              <a:ahLst/>
              <a:cxnLst>
                <a:cxn ang="0">
                  <a:pos x="704" y="0"/>
                </a:cxn>
                <a:cxn ang="0">
                  <a:pos x="703" y="7"/>
                </a:cxn>
                <a:cxn ang="0">
                  <a:pos x="703" y="16"/>
                </a:cxn>
                <a:cxn ang="0">
                  <a:pos x="700" y="28"/>
                </a:cxn>
                <a:cxn ang="0">
                  <a:pos x="697" y="42"/>
                </a:cxn>
                <a:cxn ang="0">
                  <a:pos x="692" y="56"/>
                </a:cxn>
                <a:cxn ang="0">
                  <a:pos x="685" y="73"/>
                </a:cxn>
                <a:cxn ang="0">
                  <a:pos x="678" y="90"/>
                </a:cxn>
                <a:cxn ang="0">
                  <a:pos x="667" y="108"/>
                </a:cxn>
                <a:cxn ang="0">
                  <a:pos x="657" y="127"/>
                </a:cxn>
                <a:cxn ang="0">
                  <a:pos x="643" y="145"/>
                </a:cxn>
                <a:cxn ang="0">
                  <a:pos x="627" y="164"/>
                </a:cxn>
                <a:cxn ang="0">
                  <a:pos x="610" y="181"/>
                </a:cxn>
                <a:cxn ang="0">
                  <a:pos x="590" y="199"/>
                </a:cxn>
                <a:cxn ang="0">
                  <a:pos x="568" y="215"/>
                </a:cxn>
                <a:cxn ang="0">
                  <a:pos x="544" y="230"/>
                </a:cxn>
                <a:cxn ang="0">
                  <a:pos x="516" y="244"/>
                </a:cxn>
                <a:cxn ang="0">
                  <a:pos x="486" y="256"/>
                </a:cxn>
                <a:cxn ang="0">
                  <a:pos x="452" y="266"/>
                </a:cxn>
                <a:cxn ang="0">
                  <a:pos x="416" y="273"/>
                </a:cxn>
                <a:cxn ang="0">
                  <a:pos x="377" y="278"/>
                </a:cxn>
                <a:cxn ang="0">
                  <a:pos x="334" y="281"/>
                </a:cxn>
                <a:cxn ang="0">
                  <a:pos x="294" y="281"/>
                </a:cxn>
                <a:cxn ang="0">
                  <a:pos x="257" y="279"/>
                </a:cxn>
                <a:cxn ang="0">
                  <a:pos x="224" y="274"/>
                </a:cxn>
                <a:cxn ang="0">
                  <a:pos x="194" y="268"/>
                </a:cxn>
                <a:cxn ang="0">
                  <a:pos x="165" y="260"/>
                </a:cxn>
                <a:cxn ang="0">
                  <a:pos x="140" y="251"/>
                </a:cxn>
                <a:cxn ang="0">
                  <a:pos x="118" y="240"/>
                </a:cxn>
                <a:cxn ang="0">
                  <a:pos x="98" y="229"/>
                </a:cxn>
                <a:cxn ang="0">
                  <a:pos x="79" y="216"/>
                </a:cxn>
                <a:cxn ang="0">
                  <a:pos x="64" y="205"/>
                </a:cxn>
                <a:cxn ang="0">
                  <a:pos x="50" y="192"/>
                </a:cxn>
                <a:cxn ang="0">
                  <a:pos x="38" y="180"/>
                </a:cxn>
                <a:cxn ang="0">
                  <a:pos x="29" y="169"/>
                </a:cxn>
                <a:cxn ang="0">
                  <a:pos x="21" y="157"/>
                </a:cxn>
                <a:cxn ang="0">
                  <a:pos x="14" y="147"/>
                </a:cxn>
                <a:cxn ang="0">
                  <a:pos x="9" y="139"/>
                </a:cxn>
                <a:cxn ang="0">
                  <a:pos x="5" y="131"/>
                </a:cxn>
                <a:cxn ang="0">
                  <a:pos x="2" y="126"/>
                </a:cxn>
                <a:cxn ang="0">
                  <a:pos x="1" y="122"/>
                </a:cxn>
                <a:cxn ang="0">
                  <a:pos x="0" y="121"/>
                </a:cxn>
                <a:cxn ang="0">
                  <a:pos x="704" y="0"/>
                </a:cxn>
              </a:cxnLst>
              <a:rect l="0" t="0" r="r" b="b"/>
              <a:pathLst>
                <a:path w="704" h="281">
                  <a:moveTo>
                    <a:pt x="704" y="0"/>
                  </a:moveTo>
                  <a:lnTo>
                    <a:pt x="703" y="7"/>
                  </a:lnTo>
                  <a:lnTo>
                    <a:pt x="703" y="16"/>
                  </a:lnTo>
                  <a:lnTo>
                    <a:pt x="700" y="28"/>
                  </a:lnTo>
                  <a:lnTo>
                    <a:pt x="697" y="42"/>
                  </a:lnTo>
                  <a:lnTo>
                    <a:pt x="692" y="56"/>
                  </a:lnTo>
                  <a:lnTo>
                    <a:pt x="685" y="73"/>
                  </a:lnTo>
                  <a:lnTo>
                    <a:pt x="678" y="90"/>
                  </a:lnTo>
                  <a:lnTo>
                    <a:pt x="667" y="108"/>
                  </a:lnTo>
                  <a:lnTo>
                    <a:pt x="657" y="127"/>
                  </a:lnTo>
                  <a:lnTo>
                    <a:pt x="643" y="145"/>
                  </a:lnTo>
                  <a:lnTo>
                    <a:pt x="627" y="164"/>
                  </a:lnTo>
                  <a:lnTo>
                    <a:pt x="610" y="181"/>
                  </a:lnTo>
                  <a:lnTo>
                    <a:pt x="590" y="199"/>
                  </a:lnTo>
                  <a:lnTo>
                    <a:pt x="568" y="215"/>
                  </a:lnTo>
                  <a:lnTo>
                    <a:pt x="544" y="230"/>
                  </a:lnTo>
                  <a:lnTo>
                    <a:pt x="516" y="244"/>
                  </a:lnTo>
                  <a:lnTo>
                    <a:pt x="486" y="256"/>
                  </a:lnTo>
                  <a:lnTo>
                    <a:pt x="452" y="266"/>
                  </a:lnTo>
                  <a:lnTo>
                    <a:pt x="416" y="273"/>
                  </a:lnTo>
                  <a:lnTo>
                    <a:pt x="377" y="278"/>
                  </a:lnTo>
                  <a:lnTo>
                    <a:pt x="334" y="281"/>
                  </a:lnTo>
                  <a:lnTo>
                    <a:pt x="294" y="281"/>
                  </a:lnTo>
                  <a:lnTo>
                    <a:pt x="257" y="279"/>
                  </a:lnTo>
                  <a:lnTo>
                    <a:pt x="224" y="274"/>
                  </a:lnTo>
                  <a:lnTo>
                    <a:pt x="194" y="268"/>
                  </a:lnTo>
                  <a:lnTo>
                    <a:pt x="165" y="260"/>
                  </a:lnTo>
                  <a:lnTo>
                    <a:pt x="140" y="251"/>
                  </a:lnTo>
                  <a:lnTo>
                    <a:pt x="118" y="240"/>
                  </a:lnTo>
                  <a:lnTo>
                    <a:pt x="98" y="229"/>
                  </a:lnTo>
                  <a:lnTo>
                    <a:pt x="79" y="216"/>
                  </a:lnTo>
                  <a:lnTo>
                    <a:pt x="64" y="205"/>
                  </a:lnTo>
                  <a:lnTo>
                    <a:pt x="50" y="192"/>
                  </a:lnTo>
                  <a:lnTo>
                    <a:pt x="38" y="180"/>
                  </a:lnTo>
                  <a:lnTo>
                    <a:pt x="29" y="169"/>
                  </a:lnTo>
                  <a:lnTo>
                    <a:pt x="21" y="157"/>
                  </a:lnTo>
                  <a:lnTo>
                    <a:pt x="14" y="147"/>
                  </a:lnTo>
                  <a:lnTo>
                    <a:pt x="9" y="139"/>
                  </a:lnTo>
                  <a:lnTo>
                    <a:pt x="5" y="131"/>
                  </a:lnTo>
                  <a:lnTo>
                    <a:pt x="2" y="126"/>
                  </a:lnTo>
                  <a:lnTo>
                    <a:pt x="1" y="122"/>
                  </a:lnTo>
                  <a:lnTo>
                    <a:pt x="0" y="121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33">
              <a:extLst>
                <a:ext uri="{FF2B5EF4-FFF2-40B4-BE49-F238E27FC236}">
                  <a16:creationId xmlns:a16="http://schemas.microsoft.com/office/drawing/2014/main" id="{A1E3B535-A6D1-164C-A422-792C8F729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0668" y="2323302"/>
              <a:ext cx="991219" cy="246397"/>
            </a:xfrm>
            <a:custGeom>
              <a:avLst/>
              <a:gdLst/>
              <a:ahLst/>
              <a:cxnLst>
                <a:cxn ang="0">
                  <a:pos x="704" y="0"/>
                </a:cxn>
                <a:cxn ang="0">
                  <a:pos x="703" y="10"/>
                </a:cxn>
                <a:cxn ang="0">
                  <a:pos x="702" y="22"/>
                </a:cxn>
                <a:cxn ang="0">
                  <a:pos x="699" y="36"/>
                </a:cxn>
                <a:cxn ang="0">
                  <a:pos x="693" y="53"/>
                </a:cxn>
                <a:cxn ang="0">
                  <a:pos x="686" y="72"/>
                </a:cxn>
                <a:cxn ang="0">
                  <a:pos x="672" y="82"/>
                </a:cxn>
                <a:cxn ang="0">
                  <a:pos x="653" y="92"/>
                </a:cxn>
                <a:cxn ang="0">
                  <a:pos x="630" y="103"/>
                </a:cxn>
                <a:cxn ang="0">
                  <a:pos x="603" y="113"/>
                </a:cxn>
                <a:cxn ang="0">
                  <a:pos x="572" y="124"/>
                </a:cxn>
                <a:cxn ang="0">
                  <a:pos x="538" y="134"/>
                </a:cxn>
                <a:cxn ang="0">
                  <a:pos x="502" y="144"/>
                </a:cxn>
                <a:cxn ang="0">
                  <a:pos x="462" y="153"/>
                </a:cxn>
                <a:cxn ang="0">
                  <a:pos x="421" y="159"/>
                </a:cxn>
                <a:cxn ang="0">
                  <a:pos x="378" y="165"/>
                </a:cxn>
                <a:cxn ang="0">
                  <a:pos x="323" y="170"/>
                </a:cxn>
                <a:cxn ang="0">
                  <a:pos x="271" y="174"/>
                </a:cxn>
                <a:cxn ang="0">
                  <a:pos x="222" y="175"/>
                </a:cxn>
                <a:cxn ang="0">
                  <a:pos x="178" y="175"/>
                </a:cxn>
                <a:cxn ang="0">
                  <a:pos x="137" y="174"/>
                </a:cxn>
                <a:cxn ang="0">
                  <a:pos x="101" y="171"/>
                </a:cxn>
                <a:cxn ang="0">
                  <a:pos x="71" y="168"/>
                </a:cxn>
                <a:cxn ang="0">
                  <a:pos x="45" y="165"/>
                </a:cxn>
                <a:cxn ang="0">
                  <a:pos x="26" y="161"/>
                </a:cxn>
                <a:cxn ang="0">
                  <a:pos x="15" y="149"/>
                </a:cxn>
                <a:cxn ang="0">
                  <a:pos x="8" y="138"/>
                </a:cxn>
                <a:cxn ang="0">
                  <a:pos x="4" y="128"/>
                </a:cxn>
                <a:cxn ang="0">
                  <a:pos x="1" y="123"/>
                </a:cxn>
                <a:cxn ang="0">
                  <a:pos x="0" y="121"/>
                </a:cxn>
                <a:cxn ang="0">
                  <a:pos x="704" y="0"/>
                </a:cxn>
              </a:cxnLst>
              <a:rect l="0" t="0" r="r" b="b"/>
              <a:pathLst>
                <a:path w="704" h="175">
                  <a:moveTo>
                    <a:pt x="704" y="0"/>
                  </a:moveTo>
                  <a:lnTo>
                    <a:pt x="703" y="10"/>
                  </a:lnTo>
                  <a:lnTo>
                    <a:pt x="702" y="22"/>
                  </a:lnTo>
                  <a:lnTo>
                    <a:pt x="699" y="36"/>
                  </a:lnTo>
                  <a:lnTo>
                    <a:pt x="693" y="53"/>
                  </a:lnTo>
                  <a:lnTo>
                    <a:pt x="686" y="72"/>
                  </a:lnTo>
                  <a:lnTo>
                    <a:pt x="672" y="82"/>
                  </a:lnTo>
                  <a:lnTo>
                    <a:pt x="653" y="92"/>
                  </a:lnTo>
                  <a:lnTo>
                    <a:pt x="630" y="103"/>
                  </a:lnTo>
                  <a:lnTo>
                    <a:pt x="603" y="113"/>
                  </a:lnTo>
                  <a:lnTo>
                    <a:pt x="572" y="124"/>
                  </a:lnTo>
                  <a:lnTo>
                    <a:pt x="538" y="134"/>
                  </a:lnTo>
                  <a:lnTo>
                    <a:pt x="502" y="144"/>
                  </a:lnTo>
                  <a:lnTo>
                    <a:pt x="462" y="153"/>
                  </a:lnTo>
                  <a:lnTo>
                    <a:pt x="421" y="159"/>
                  </a:lnTo>
                  <a:lnTo>
                    <a:pt x="378" y="165"/>
                  </a:lnTo>
                  <a:lnTo>
                    <a:pt x="323" y="170"/>
                  </a:lnTo>
                  <a:lnTo>
                    <a:pt x="271" y="174"/>
                  </a:lnTo>
                  <a:lnTo>
                    <a:pt x="222" y="175"/>
                  </a:lnTo>
                  <a:lnTo>
                    <a:pt x="178" y="175"/>
                  </a:lnTo>
                  <a:lnTo>
                    <a:pt x="137" y="174"/>
                  </a:lnTo>
                  <a:lnTo>
                    <a:pt x="101" y="171"/>
                  </a:lnTo>
                  <a:lnTo>
                    <a:pt x="71" y="168"/>
                  </a:lnTo>
                  <a:lnTo>
                    <a:pt x="45" y="165"/>
                  </a:lnTo>
                  <a:lnTo>
                    <a:pt x="26" y="161"/>
                  </a:lnTo>
                  <a:lnTo>
                    <a:pt x="15" y="149"/>
                  </a:lnTo>
                  <a:lnTo>
                    <a:pt x="8" y="138"/>
                  </a:lnTo>
                  <a:lnTo>
                    <a:pt x="4" y="128"/>
                  </a:lnTo>
                  <a:lnTo>
                    <a:pt x="1" y="123"/>
                  </a:lnTo>
                  <a:lnTo>
                    <a:pt x="0" y="121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6BC7E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34">
              <a:extLst>
                <a:ext uri="{FF2B5EF4-FFF2-40B4-BE49-F238E27FC236}">
                  <a16:creationId xmlns:a16="http://schemas.microsoft.com/office/drawing/2014/main" id="{6194C40D-758D-5C49-A459-484ED85DC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5279" y="1517937"/>
              <a:ext cx="249213" cy="67583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6"/>
                </a:cxn>
                <a:cxn ang="0">
                  <a:pos x="11" y="13"/>
                </a:cxn>
                <a:cxn ang="0">
                  <a:pos x="20" y="23"/>
                </a:cxn>
                <a:cxn ang="0">
                  <a:pos x="30" y="36"/>
                </a:cxn>
                <a:cxn ang="0">
                  <a:pos x="42" y="53"/>
                </a:cxn>
                <a:cxn ang="0">
                  <a:pos x="56" y="73"/>
                </a:cxn>
                <a:cxn ang="0">
                  <a:pos x="70" y="97"/>
                </a:cxn>
                <a:cxn ang="0">
                  <a:pos x="84" y="123"/>
                </a:cxn>
                <a:cxn ang="0">
                  <a:pos x="99" y="154"/>
                </a:cxn>
                <a:cxn ang="0">
                  <a:pos x="113" y="188"/>
                </a:cxn>
                <a:cxn ang="0">
                  <a:pos x="128" y="226"/>
                </a:cxn>
                <a:cxn ang="0">
                  <a:pos x="142" y="267"/>
                </a:cxn>
                <a:cxn ang="0">
                  <a:pos x="155" y="314"/>
                </a:cxn>
                <a:cxn ang="0">
                  <a:pos x="167" y="364"/>
                </a:cxn>
                <a:cxn ang="0">
                  <a:pos x="177" y="418"/>
                </a:cxn>
                <a:cxn ang="0">
                  <a:pos x="38" y="480"/>
                </a:cxn>
                <a:cxn ang="0">
                  <a:pos x="0" y="0"/>
                </a:cxn>
              </a:cxnLst>
              <a:rect l="0" t="0" r="r" b="b"/>
              <a:pathLst>
                <a:path w="177" h="480">
                  <a:moveTo>
                    <a:pt x="0" y="0"/>
                  </a:moveTo>
                  <a:lnTo>
                    <a:pt x="5" y="6"/>
                  </a:lnTo>
                  <a:lnTo>
                    <a:pt x="11" y="13"/>
                  </a:lnTo>
                  <a:lnTo>
                    <a:pt x="20" y="23"/>
                  </a:lnTo>
                  <a:lnTo>
                    <a:pt x="30" y="36"/>
                  </a:lnTo>
                  <a:lnTo>
                    <a:pt x="42" y="53"/>
                  </a:lnTo>
                  <a:lnTo>
                    <a:pt x="56" y="73"/>
                  </a:lnTo>
                  <a:lnTo>
                    <a:pt x="70" y="97"/>
                  </a:lnTo>
                  <a:lnTo>
                    <a:pt x="84" y="123"/>
                  </a:lnTo>
                  <a:lnTo>
                    <a:pt x="99" y="154"/>
                  </a:lnTo>
                  <a:lnTo>
                    <a:pt x="113" y="188"/>
                  </a:lnTo>
                  <a:lnTo>
                    <a:pt x="128" y="226"/>
                  </a:lnTo>
                  <a:lnTo>
                    <a:pt x="142" y="267"/>
                  </a:lnTo>
                  <a:lnTo>
                    <a:pt x="155" y="314"/>
                  </a:lnTo>
                  <a:lnTo>
                    <a:pt x="167" y="364"/>
                  </a:lnTo>
                  <a:lnTo>
                    <a:pt x="177" y="418"/>
                  </a:lnTo>
                  <a:lnTo>
                    <a:pt x="38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35">
              <a:extLst>
                <a:ext uri="{FF2B5EF4-FFF2-40B4-BE49-F238E27FC236}">
                  <a16:creationId xmlns:a16="http://schemas.microsoft.com/office/drawing/2014/main" id="{FDF23345-F4AE-FE41-9F0D-CC21C5515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23769"/>
              <a:ext cx="1154545" cy="1220720"/>
            </a:xfrm>
            <a:custGeom>
              <a:avLst/>
              <a:gdLst/>
              <a:ahLst/>
              <a:cxnLst>
                <a:cxn ang="0">
                  <a:pos x="487" y="0"/>
                </a:cxn>
                <a:cxn ang="0">
                  <a:pos x="563" y="8"/>
                </a:cxn>
                <a:cxn ang="0">
                  <a:pos x="625" y="18"/>
                </a:cxn>
                <a:cxn ang="0">
                  <a:pos x="671" y="30"/>
                </a:cxn>
                <a:cxn ang="0">
                  <a:pos x="699" y="38"/>
                </a:cxn>
                <a:cxn ang="0">
                  <a:pos x="738" y="51"/>
                </a:cxn>
                <a:cxn ang="0">
                  <a:pos x="767" y="65"/>
                </a:cxn>
                <a:cxn ang="0">
                  <a:pos x="788" y="87"/>
                </a:cxn>
                <a:cxn ang="0">
                  <a:pos x="803" y="120"/>
                </a:cxn>
                <a:cxn ang="0">
                  <a:pos x="811" y="158"/>
                </a:cxn>
                <a:cxn ang="0">
                  <a:pos x="816" y="200"/>
                </a:cxn>
                <a:cxn ang="0">
                  <a:pos x="820" y="258"/>
                </a:cxn>
                <a:cxn ang="0">
                  <a:pos x="819" y="365"/>
                </a:cxn>
                <a:cxn ang="0">
                  <a:pos x="813" y="445"/>
                </a:cxn>
                <a:cxn ang="0">
                  <a:pos x="801" y="526"/>
                </a:cxn>
                <a:cxn ang="0">
                  <a:pos x="782" y="607"/>
                </a:cxn>
                <a:cxn ang="0">
                  <a:pos x="754" y="681"/>
                </a:cxn>
                <a:cxn ang="0">
                  <a:pos x="717" y="746"/>
                </a:cxn>
                <a:cxn ang="0">
                  <a:pos x="672" y="793"/>
                </a:cxn>
                <a:cxn ang="0">
                  <a:pos x="617" y="829"/>
                </a:cxn>
                <a:cxn ang="0">
                  <a:pos x="555" y="853"/>
                </a:cxn>
                <a:cxn ang="0">
                  <a:pos x="488" y="865"/>
                </a:cxn>
                <a:cxn ang="0">
                  <a:pos x="419" y="866"/>
                </a:cxn>
                <a:cxn ang="0">
                  <a:pos x="349" y="855"/>
                </a:cxn>
                <a:cxn ang="0">
                  <a:pos x="282" y="832"/>
                </a:cxn>
                <a:cxn ang="0">
                  <a:pos x="220" y="798"/>
                </a:cxn>
                <a:cxn ang="0">
                  <a:pos x="167" y="752"/>
                </a:cxn>
                <a:cxn ang="0">
                  <a:pos x="122" y="694"/>
                </a:cxn>
                <a:cxn ang="0">
                  <a:pos x="82" y="614"/>
                </a:cxn>
                <a:cxn ang="0">
                  <a:pos x="52" y="532"/>
                </a:cxn>
                <a:cxn ang="0">
                  <a:pos x="30" y="450"/>
                </a:cxn>
                <a:cxn ang="0">
                  <a:pos x="15" y="372"/>
                </a:cxn>
                <a:cxn ang="0">
                  <a:pos x="7" y="303"/>
                </a:cxn>
                <a:cxn ang="0">
                  <a:pos x="2" y="245"/>
                </a:cxn>
                <a:cxn ang="0">
                  <a:pos x="0" y="202"/>
                </a:cxn>
                <a:cxn ang="0">
                  <a:pos x="1" y="168"/>
                </a:cxn>
                <a:cxn ang="0">
                  <a:pos x="5" y="155"/>
                </a:cxn>
                <a:cxn ang="0">
                  <a:pos x="16" y="137"/>
                </a:cxn>
                <a:cxn ang="0">
                  <a:pos x="37" y="115"/>
                </a:cxn>
                <a:cxn ang="0">
                  <a:pos x="72" y="91"/>
                </a:cxn>
                <a:cxn ang="0">
                  <a:pos x="122" y="65"/>
                </a:cxn>
                <a:cxn ang="0">
                  <a:pos x="193" y="40"/>
                </a:cxn>
                <a:cxn ang="0">
                  <a:pos x="301" y="14"/>
                </a:cxn>
                <a:cxn ang="0">
                  <a:pos x="399" y="1"/>
                </a:cxn>
              </a:cxnLst>
              <a:rect l="0" t="0" r="r" b="b"/>
              <a:pathLst>
                <a:path w="820" h="867">
                  <a:moveTo>
                    <a:pt x="445" y="0"/>
                  </a:moveTo>
                  <a:lnTo>
                    <a:pt x="487" y="0"/>
                  </a:lnTo>
                  <a:lnTo>
                    <a:pt x="527" y="4"/>
                  </a:lnTo>
                  <a:lnTo>
                    <a:pt x="563" y="8"/>
                  </a:lnTo>
                  <a:lnTo>
                    <a:pt x="596" y="13"/>
                  </a:lnTo>
                  <a:lnTo>
                    <a:pt x="625" y="18"/>
                  </a:lnTo>
                  <a:lnTo>
                    <a:pt x="650" y="24"/>
                  </a:lnTo>
                  <a:lnTo>
                    <a:pt x="671" y="30"/>
                  </a:lnTo>
                  <a:lnTo>
                    <a:pt x="687" y="35"/>
                  </a:lnTo>
                  <a:lnTo>
                    <a:pt x="699" y="38"/>
                  </a:lnTo>
                  <a:lnTo>
                    <a:pt x="720" y="45"/>
                  </a:lnTo>
                  <a:lnTo>
                    <a:pt x="738" y="51"/>
                  </a:lnTo>
                  <a:lnTo>
                    <a:pt x="753" y="57"/>
                  </a:lnTo>
                  <a:lnTo>
                    <a:pt x="767" y="65"/>
                  </a:lnTo>
                  <a:lnTo>
                    <a:pt x="779" y="74"/>
                  </a:lnTo>
                  <a:lnTo>
                    <a:pt x="788" y="87"/>
                  </a:lnTo>
                  <a:lnTo>
                    <a:pt x="796" y="102"/>
                  </a:lnTo>
                  <a:lnTo>
                    <a:pt x="803" y="120"/>
                  </a:lnTo>
                  <a:lnTo>
                    <a:pt x="809" y="144"/>
                  </a:lnTo>
                  <a:lnTo>
                    <a:pt x="811" y="158"/>
                  </a:lnTo>
                  <a:lnTo>
                    <a:pt x="814" y="176"/>
                  </a:lnTo>
                  <a:lnTo>
                    <a:pt x="816" y="200"/>
                  </a:lnTo>
                  <a:lnTo>
                    <a:pt x="818" y="227"/>
                  </a:lnTo>
                  <a:lnTo>
                    <a:pt x="820" y="258"/>
                  </a:lnTo>
                  <a:lnTo>
                    <a:pt x="820" y="327"/>
                  </a:lnTo>
                  <a:lnTo>
                    <a:pt x="819" y="365"/>
                  </a:lnTo>
                  <a:lnTo>
                    <a:pt x="817" y="404"/>
                  </a:lnTo>
                  <a:lnTo>
                    <a:pt x="813" y="445"/>
                  </a:lnTo>
                  <a:lnTo>
                    <a:pt x="808" y="486"/>
                  </a:lnTo>
                  <a:lnTo>
                    <a:pt x="801" y="526"/>
                  </a:lnTo>
                  <a:lnTo>
                    <a:pt x="793" y="567"/>
                  </a:lnTo>
                  <a:lnTo>
                    <a:pt x="782" y="607"/>
                  </a:lnTo>
                  <a:lnTo>
                    <a:pt x="769" y="645"/>
                  </a:lnTo>
                  <a:lnTo>
                    <a:pt x="754" y="681"/>
                  </a:lnTo>
                  <a:lnTo>
                    <a:pt x="737" y="715"/>
                  </a:lnTo>
                  <a:lnTo>
                    <a:pt x="717" y="746"/>
                  </a:lnTo>
                  <a:lnTo>
                    <a:pt x="696" y="771"/>
                  </a:lnTo>
                  <a:lnTo>
                    <a:pt x="672" y="793"/>
                  </a:lnTo>
                  <a:lnTo>
                    <a:pt x="645" y="812"/>
                  </a:lnTo>
                  <a:lnTo>
                    <a:pt x="617" y="829"/>
                  </a:lnTo>
                  <a:lnTo>
                    <a:pt x="587" y="842"/>
                  </a:lnTo>
                  <a:lnTo>
                    <a:pt x="555" y="853"/>
                  </a:lnTo>
                  <a:lnTo>
                    <a:pt x="522" y="861"/>
                  </a:lnTo>
                  <a:lnTo>
                    <a:pt x="488" y="865"/>
                  </a:lnTo>
                  <a:lnTo>
                    <a:pt x="454" y="867"/>
                  </a:lnTo>
                  <a:lnTo>
                    <a:pt x="419" y="866"/>
                  </a:lnTo>
                  <a:lnTo>
                    <a:pt x="383" y="862"/>
                  </a:lnTo>
                  <a:lnTo>
                    <a:pt x="349" y="855"/>
                  </a:lnTo>
                  <a:lnTo>
                    <a:pt x="315" y="846"/>
                  </a:lnTo>
                  <a:lnTo>
                    <a:pt x="282" y="832"/>
                  </a:lnTo>
                  <a:lnTo>
                    <a:pt x="250" y="817"/>
                  </a:lnTo>
                  <a:lnTo>
                    <a:pt x="220" y="798"/>
                  </a:lnTo>
                  <a:lnTo>
                    <a:pt x="193" y="776"/>
                  </a:lnTo>
                  <a:lnTo>
                    <a:pt x="167" y="752"/>
                  </a:lnTo>
                  <a:lnTo>
                    <a:pt x="143" y="724"/>
                  </a:lnTo>
                  <a:lnTo>
                    <a:pt x="122" y="694"/>
                  </a:lnTo>
                  <a:lnTo>
                    <a:pt x="101" y="655"/>
                  </a:lnTo>
                  <a:lnTo>
                    <a:pt x="82" y="614"/>
                  </a:lnTo>
                  <a:lnTo>
                    <a:pt x="65" y="573"/>
                  </a:lnTo>
                  <a:lnTo>
                    <a:pt x="52" y="532"/>
                  </a:lnTo>
                  <a:lnTo>
                    <a:pt x="40" y="491"/>
                  </a:lnTo>
                  <a:lnTo>
                    <a:pt x="30" y="450"/>
                  </a:lnTo>
                  <a:lnTo>
                    <a:pt x="22" y="411"/>
                  </a:lnTo>
                  <a:lnTo>
                    <a:pt x="15" y="372"/>
                  </a:lnTo>
                  <a:lnTo>
                    <a:pt x="10" y="336"/>
                  </a:lnTo>
                  <a:lnTo>
                    <a:pt x="7" y="303"/>
                  </a:lnTo>
                  <a:lnTo>
                    <a:pt x="4" y="272"/>
                  </a:lnTo>
                  <a:lnTo>
                    <a:pt x="2" y="245"/>
                  </a:lnTo>
                  <a:lnTo>
                    <a:pt x="1" y="222"/>
                  </a:lnTo>
                  <a:lnTo>
                    <a:pt x="0" y="202"/>
                  </a:lnTo>
                  <a:lnTo>
                    <a:pt x="0" y="173"/>
                  </a:lnTo>
                  <a:lnTo>
                    <a:pt x="1" y="168"/>
                  </a:lnTo>
                  <a:lnTo>
                    <a:pt x="2" y="162"/>
                  </a:lnTo>
                  <a:lnTo>
                    <a:pt x="5" y="155"/>
                  </a:lnTo>
                  <a:lnTo>
                    <a:pt x="9" y="146"/>
                  </a:lnTo>
                  <a:lnTo>
                    <a:pt x="16" y="137"/>
                  </a:lnTo>
                  <a:lnTo>
                    <a:pt x="25" y="126"/>
                  </a:lnTo>
                  <a:lnTo>
                    <a:pt x="37" y="115"/>
                  </a:lnTo>
                  <a:lnTo>
                    <a:pt x="53" y="103"/>
                  </a:lnTo>
                  <a:lnTo>
                    <a:pt x="72" y="91"/>
                  </a:lnTo>
                  <a:lnTo>
                    <a:pt x="95" y="78"/>
                  </a:lnTo>
                  <a:lnTo>
                    <a:pt x="122" y="65"/>
                  </a:lnTo>
                  <a:lnTo>
                    <a:pt x="155" y="52"/>
                  </a:lnTo>
                  <a:lnTo>
                    <a:pt x="193" y="40"/>
                  </a:lnTo>
                  <a:lnTo>
                    <a:pt x="248" y="25"/>
                  </a:lnTo>
                  <a:lnTo>
                    <a:pt x="301" y="14"/>
                  </a:lnTo>
                  <a:lnTo>
                    <a:pt x="351" y="6"/>
                  </a:lnTo>
                  <a:lnTo>
                    <a:pt x="399" y="1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B2FFF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36">
              <a:extLst>
                <a:ext uri="{FF2B5EF4-FFF2-40B4-BE49-F238E27FC236}">
                  <a16:creationId xmlns:a16="http://schemas.microsoft.com/office/drawing/2014/main" id="{DA11F8A4-F155-2142-89BA-42EDCC992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5279" y="1519344"/>
              <a:ext cx="118270" cy="67442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" y="24"/>
                </a:cxn>
                <a:cxn ang="0">
                  <a:pos x="26" y="28"/>
                </a:cxn>
                <a:cxn ang="0">
                  <a:pos x="30" y="34"/>
                </a:cxn>
                <a:cxn ang="0">
                  <a:pos x="36" y="40"/>
                </a:cxn>
                <a:cxn ang="0">
                  <a:pos x="41" y="50"/>
                </a:cxn>
                <a:cxn ang="0">
                  <a:pos x="49" y="63"/>
                </a:cxn>
                <a:cxn ang="0">
                  <a:pos x="56" y="92"/>
                </a:cxn>
                <a:cxn ang="0">
                  <a:pos x="62" y="127"/>
                </a:cxn>
                <a:cxn ang="0">
                  <a:pos x="68" y="164"/>
                </a:cxn>
                <a:cxn ang="0">
                  <a:pos x="74" y="204"/>
                </a:cxn>
                <a:cxn ang="0">
                  <a:pos x="79" y="247"/>
                </a:cxn>
                <a:cxn ang="0">
                  <a:pos x="82" y="291"/>
                </a:cxn>
                <a:cxn ang="0">
                  <a:pos x="84" y="335"/>
                </a:cxn>
                <a:cxn ang="0">
                  <a:pos x="83" y="379"/>
                </a:cxn>
                <a:cxn ang="0">
                  <a:pos x="81" y="422"/>
                </a:cxn>
                <a:cxn ang="0">
                  <a:pos x="75" y="463"/>
                </a:cxn>
                <a:cxn ang="0">
                  <a:pos x="38" y="479"/>
                </a:cxn>
                <a:cxn ang="0">
                  <a:pos x="0" y="0"/>
                </a:cxn>
              </a:cxnLst>
              <a:rect l="0" t="0" r="r" b="b"/>
              <a:pathLst>
                <a:path w="84" h="479">
                  <a:moveTo>
                    <a:pt x="0" y="0"/>
                  </a:moveTo>
                  <a:lnTo>
                    <a:pt x="23" y="24"/>
                  </a:lnTo>
                  <a:lnTo>
                    <a:pt x="26" y="28"/>
                  </a:lnTo>
                  <a:lnTo>
                    <a:pt x="30" y="34"/>
                  </a:lnTo>
                  <a:lnTo>
                    <a:pt x="36" y="40"/>
                  </a:lnTo>
                  <a:lnTo>
                    <a:pt x="41" y="50"/>
                  </a:lnTo>
                  <a:lnTo>
                    <a:pt x="49" y="63"/>
                  </a:lnTo>
                  <a:lnTo>
                    <a:pt x="56" y="92"/>
                  </a:lnTo>
                  <a:lnTo>
                    <a:pt x="62" y="127"/>
                  </a:lnTo>
                  <a:lnTo>
                    <a:pt x="68" y="164"/>
                  </a:lnTo>
                  <a:lnTo>
                    <a:pt x="74" y="204"/>
                  </a:lnTo>
                  <a:lnTo>
                    <a:pt x="79" y="247"/>
                  </a:lnTo>
                  <a:lnTo>
                    <a:pt x="82" y="291"/>
                  </a:lnTo>
                  <a:lnTo>
                    <a:pt x="84" y="335"/>
                  </a:lnTo>
                  <a:lnTo>
                    <a:pt x="83" y="379"/>
                  </a:lnTo>
                  <a:lnTo>
                    <a:pt x="81" y="422"/>
                  </a:lnTo>
                  <a:lnTo>
                    <a:pt x="75" y="463"/>
                  </a:lnTo>
                  <a:lnTo>
                    <a:pt x="38" y="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37">
              <a:extLst>
                <a:ext uri="{FF2B5EF4-FFF2-40B4-BE49-F238E27FC236}">
                  <a16:creationId xmlns:a16="http://schemas.microsoft.com/office/drawing/2014/main" id="{9E828179-273F-6140-A66C-3FB8F91FEA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17029"/>
              <a:ext cx="896885" cy="1078514"/>
            </a:xfrm>
            <a:custGeom>
              <a:avLst/>
              <a:gdLst/>
              <a:ahLst/>
              <a:cxnLst>
                <a:cxn ang="0">
                  <a:pos x="44" y="14"/>
                </a:cxn>
                <a:cxn ang="0">
                  <a:pos x="26" y="48"/>
                </a:cxn>
                <a:cxn ang="0">
                  <a:pos x="23" y="90"/>
                </a:cxn>
                <a:cxn ang="0">
                  <a:pos x="26" y="124"/>
                </a:cxn>
                <a:cxn ang="0">
                  <a:pos x="33" y="175"/>
                </a:cxn>
                <a:cxn ang="0">
                  <a:pos x="43" y="239"/>
                </a:cxn>
                <a:cxn ang="0">
                  <a:pos x="57" y="311"/>
                </a:cxn>
                <a:cxn ang="0">
                  <a:pos x="76" y="387"/>
                </a:cxn>
                <a:cxn ang="0">
                  <a:pos x="101" y="464"/>
                </a:cxn>
                <a:cxn ang="0">
                  <a:pos x="132" y="536"/>
                </a:cxn>
                <a:cxn ang="0">
                  <a:pos x="170" y="600"/>
                </a:cxn>
                <a:cxn ang="0">
                  <a:pos x="215" y="651"/>
                </a:cxn>
                <a:cxn ang="0">
                  <a:pos x="280" y="697"/>
                </a:cxn>
                <a:cxn ang="0">
                  <a:pos x="346" y="726"/>
                </a:cxn>
                <a:cxn ang="0">
                  <a:pos x="411" y="741"/>
                </a:cxn>
                <a:cxn ang="0">
                  <a:pos x="474" y="746"/>
                </a:cxn>
                <a:cxn ang="0">
                  <a:pos x="532" y="741"/>
                </a:cxn>
                <a:cxn ang="0">
                  <a:pos x="581" y="733"/>
                </a:cxn>
                <a:cxn ang="0">
                  <a:pos x="621" y="722"/>
                </a:cxn>
                <a:cxn ang="0">
                  <a:pos x="607" y="733"/>
                </a:cxn>
                <a:cxn ang="0">
                  <a:pos x="541" y="756"/>
                </a:cxn>
                <a:cxn ang="0">
                  <a:pos x="471" y="766"/>
                </a:cxn>
                <a:cxn ang="0">
                  <a:pos x="398" y="764"/>
                </a:cxn>
                <a:cxn ang="0">
                  <a:pos x="326" y="748"/>
                </a:cxn>
                <a:cxn ang="0">
                  <a:pos x="257" y="720"/>
                </a:cxn>
                <a:cxn ang="0">
                  <a:pos x="196" y="679"/>
                </a:cxn>
                <a:cxn ang="0">
                  <a:pos x="144" y="626"/>
                </a:cxn>
                <a:cxn ang="0">
                  <a:pos x="101" y="555"/>
                </a:cxn>
                <a:cxn ang="0">
                  <a:pos x="65" y="473"/>
                </a:cxn>
                <a:cxn ang="0">
                  <a:pos x="40" y="391"/>
                </a:cxn>
                <a:cxn ang="0">
                  <a:pos x="22" y="311"/>
                </a:cxn>
                <a:cxn ang="0">
                  <a:pos x="10" y="236"/>
                </a:cxn>
                <a:cxn ang="0">
                  <a:pos x="4" y="172"/>
                </a:cxn>
                <a:cxn ang="0">
                  <a:pos x="1" y="122"/>
                </a:cxn>
                <a:cxn ang="0">
                  <a:pos x="0" y="71"/>
                </a:cxn>
                <a:cxn ang="0">
                  <a:pos x="4" y="59"/>
                </a:cxn>
                <a:cxn ang="0">
                  <a:pos x="14" y="39"/>
                </a:cxn>
                <a:cxn ang="0">
                  <a:pos x="38" y="13"/>
                </a:cxn>
              </a:cxnLst>
              <a:rect l="0" t="0" r="r" b="b"/>
              <a:pathLst>
                <a:path w="637" h="766">
                  <a:moveTo>
                    <a:pt x="56" y="0"/>
                  </a:moveTo>
                  <a:lnTo>
                    <a:pt x="44" y="14"/>
                  </a:lnTo>
                  <a:lnTo>
                    <a:pt x="34" y="30"/>
                  </a:lnTo>
                  <a:lnTo>
                    <a:pt x="26" y="48"/>
                  </a:lnTo>
                  <a:lnTo>
                    <a:pt x="23" y="68"/>
                  </a:lnTo>
                  <a:lnTo>
                    <a:pt x="23" y="90"/>
                  </a:lnTo>
                  <a:lnTo>
                    <a:pt x="24" y="105"/>
                  </a:lnTo>
                  <a:lnTo>
                    <a:pt x="26" y="124"/>
                  </a:lnTo>
                  <a:lnTo>
                    <a:pt x="29" y="147"/>
                  </a:lnTo>
                  <a:lnTo>
                    <a:pt x="33" y="175"/>
                  </a:lnTo>
                  <a:lnTo>
                    <a:pt x="37" y="205"/>
                  </a:lnTo>
                  <a:lnTo>
                    <a:pt x="43" y="239"/>
                  </a:lnTo>
                  <a:lnTo>
                    <a:pt x="50" y="274"/>
                  </a:lnTo>
                  <a:lnTo>
                    <a:pt x="57" y="311"/>
                  </a:lnTo>
                  <a:lnTo>
                    <a:pt x="66" y="349"/>
                  </a:lnTo>
                  <a:lnTo>
                    <a:pt x="76" y="387"/>
                  </a:lnTo>
                  <a:lnTo>
                    <a:pt x="88" y="426"/>
                  </a:lnTo>
                  <a:lnTo>
                    <a:pt x="101" y="464"/>
                  </a:lnTo>
                  <a:lnTo>
                    <a:pt x="116" y="501"/>
                  </a:lnTo>
                  <a:lnTo>
                    <a:pt x="132" y="536"/>
                  </a:lnTo>
                  <a:lnTo>
                    <a:pt x="150" y="570"/>
                  </a:lnTo>
                  <a:lnTo>
                    <a:pt x="170" y="600"/>
                  </a:lnTo>
                  <a:lnTo>
                    <a:pt x="192" y="627"/>
                  </a:lnTo>
                  <a:lnTo>
                    <a:pt x="215" y="651"/>
                  </a:lnTo>
                  <a:lnTo>
                    <a:pt x="247" y="676"/>
                  </a:lnTo>
                  <a:lnTo>
                    <a:pt x="280" y="697"/>
                  </a:lnTo>
                  <a:lnTo>
                    <a:pt x="313" y="714"/>
                  </a:lnTo>
                  <a:lnTo>
                    <a:pt x="346" y="726"/>
                  </a:lnTo>
                  <a:lnTo>
                    <a:pt x="379" y="735"/>
                  </a:lnTo>
                  <a:lnTo>
                    <a:pt x="411" y="741"/>
                  </a:lnTo>
                  <a:lnTo>
                    <a:pt x="443" y="745"/>
                  </a:lnTo>
                  <a:lnTo>
                    <a:pt x="474" y="746"/>
                  </a:lnTo>
                  <a:lnTo>
                    <a:pt x="503" y="745"/>
                  </a:lnTo>
                  <a:lnTo>
                    <a:pt x="532" y="741"/>
                  </a:lnTo>
                  <a:lnTo>
                    <a:pt x="558" y="738"/>
                  </a:lnTo>
                  <a:lnTo>
                    <a:pt x="581" y="733"/>
                  </a:lnTo>
                  <a:lnTo>
                    <a:pt x="603" y="728"/>
                  </a:lnTo>
                  <a:lnTo>
                    <a:pt x="621" y="722"/>
                  </a:lnTo>
                  <a:lnTo>
                    <a:pt x="637" y="717"/>
                  </a:lnTo>
                  <a:lnTo>
                    <a:pt x="607" y="733"/>
                  </a:lnTo>
                  <a:lnTo>
                    <a:pt x="574" y="746"/>
                  </a:lnTo>
                  <a:lnTo>
                    <a:pt x="541" y="756"/>
                  </a:lnTo>
                  <a:lnTo>
                    <a:pt x="506" y="763"/>
                  </a:lnTo>
                  <a:lnTo>
                    <a:pt x="471" y="766"/>
                  </a:lnTo>
                  <a:lnTo>
                    <a:pt x="434" y="766"/>
                  </a:lnTo>
                  <a:lnTo>
                    <a:pt x="398" y="764"/>
                  </a:lnTo>
                  <a:lnTo>
                    <a:pt x="361" y="757"/>
                  </a:lnTo>
                  <a:lnTo>
                    <a:pt x="326" y="748"/>
                  </a:lnTo>
                  <a:lnTo>
                    <a:pt x="291" y="735"/>
                  </a:lnTo>
                  <a:lnTo>
                    <a:pt x="257" y="720"/>
                  </a:lnTo>
                  <a:lnTo>
                    <a:pt x="226" y="701"/>
                  </a:lnTo>
                  <a:lnTo>
                    <a:pt x="196" y="679"/>
                  </a:lnTo>
                  <a:lnTo>
                    <a:pt x="168" y="654"/>
                  </a:lnTo>
                  <a:lnTo>
                    <a:pt x="144" y="626"/>
                  </a:lnTo>
                  <a:lnTo>
                    <a:pt x="122" y="594"/>
                  </a:lnTo>
                  <a:lnTo>
                    <a:pt x="101" y="555"/>
                  </a:lnTo>
                  <a:lnTo>
                    <a:pt x="82" y="514"/>
                  </a:lnTo>
                  <a:lnTo>
                    <a:pt x="65" y="473"/>
                  </a:lnTo>
                  <a:lnTo>
                    <a:pt x="52" y="432"/>
                  </a:lnTo>
                  <a:lnTo>
                    <a:pt x="40" y="391"/>
                  </a:lnTo>
                  <a:lnTo>
                    <a:pt x="30" y="350"/>
                  </a:lnTo>
                  <a:lnTo>
                    <a:pt x="22" y="311"/>
                  </a:lnTo>
                  <a:lnTo>
                    <a:pt x="15" y="272"/>
                  </a:lnTo>
                  <a:lnTo>
                    <a:pt x="10" y="236"/>
                  </a:lnTo>
                  <a:lnTo>
                    <a:pt x="7" y="203"/>
                  </a:lnTo>
                  <a:lnTo>
                    <a:pt x="4" y="172"/>
                  </a:lnTo>
                  <a:lnTo>
                    <a:pt x="2" y="145"/>
                  </a:lnTo>
                  <a:lnTo>
                    <a:pt x="1" y="122"/>
                  </a:lnTo>
                  <a:lnTo>
                    <a:pt x="0" y="102"/>
                  </a:lnTo>
                  <a:lnTo>
                    <a:pt x="0" y="71"/>
                  </a:lnTo>
                  <a:lnTo>
                    <a:pt x="1" y="66"/>
                  </a:lnTo>
                  <a:lnTo>
                    <a:pt x="4" y="59"/>
                  </a:lnTo>
                  <a:lnTo>
                    <a:pt x="8" y="49"/>
                  </a:lnTo>
                  <a:lnTo>
                    <a:pt x="14" y="39"/>
                  </a:lnTo>
                  <a:lnTo>
                    <a:pt x="24" y="27"/>
                  </a:lnTo>
                  <a:lnTo>
                    <a:pt x="38" y="1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7DD5F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38">
              <a:extLst>
                <a:ext uri="{FF2B5EF4-FFF2-40B4-BE49-F238E27FC236}">
                  <a16:creationId xmlns:a16="http://schemas.microsoft.com/office/drawing/2014/main" id="{9BACC0BF-B652-2E47-B577-FB2C3B555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4781" y="-64634"/>
              <a:ext cx="1067250" cy="1116529"/>
            </a:xfrm>
            <a:custGeom>
              <a:avLst/>
              <a:gdLst/>
              <a:ahLst/>
              <a:cxnLst>
                <a:cxn ang="0">
                  <a:pos x="446" y="1"/>
                </a:cxn>
                <a:cxn ang="0">
                  <a:pos x="516" y="7"/>
                </a:cxn>
                <a:cxn ang="0">
                  <a:pos x="573" y="17"/>
                </a:cxn>
                <a:cxn ang="0">
                  <a:pos x="615" y="28"/>
                </a:cxn>
                <a:cxn ang="0">
                  <a:pos x="641" y="35"/>
                </a:cxn>
                <a:cxn ang="0">
                  <a:pos x="677" y="47"/>
                </a:cxn>
                <a:cxn ang="0">
                  <a:pos x="703" y="60"/>
                </a:cxn>
                <a:cxn ang="0">
                  <a:pos x="722" y="80"/>
                </a:cxn>
                <a:cxn ang="0">
                  <a:pos x="736" y="111"/>
                </a:cxn>
                <a:cxn ang="0">
                  <a:pos x="744" y="145"/>
                </a:cxn>
                <a:cxn ang="0">
                  <a:pos x="749" y="185"/>
                </a:cxn>
                <a:cxn ang="0">
                  <a:pos x="754" y="240"/>
                </a:cxn>
                <a:cxn ang="0">
                  <a:pos x="758" y="306"/>
                </a:cxn>
                <a:cxn ang="0">
                  <a:pos x="755" y="380"/>
                </a:cxn>
                <a:cxn ang="0">
                  <a:pos x="746" y="458"/>
                </a:cxn>
                <a:cxn ang="0">
                  <a:pos x="728" y="536"/>
                </a:cxn>
                <a:cxn ang="0">
                  <a:pos x="699" y="613"/>
                </a:cxn>
                <a:cxn ang="0">
                  <a:pos x="657" y="684"/>
                </a:cxn>
                <a:cxn ang="0">
                  <a:pos x="613" y="728"/>
                </a:cxn>
                <a:cxn ang="0">
                  <a:pos x="559" y="762"/>
                </a:cxn>
                <a:cxn ang="0">
                  <a:pos x="499" y="783"/>
                </a:cxn>
                <a:cxn ang="0">
                  <a:pos x="434" y="793"/>
                </a:cxn>
                <a:cxn ang="0">
                  <a:pos x="366" y="791"/>
                </a:cxn>
                <a:cxn ang="0">
                  <a:pos x="300" y="778"/>
                </a:cxn>
                <a:cxn ang="0">
                  <a:pos x="237" y="752"/>
                </a:cxn>
                <a:cxn ang="0">
                  <a:pos x="180" y="715"/>
                </a:cxn>
                <a:cxn ang="0">
                  <a:pos x="133" y="665"/>
                </a:cxn>
                <a:cxn ang="0">
                  <a:pos x="92" y="598"/>
                </a:cxn>
                <a:cxn ang="0">
                  <a:pos x="58" y="519"/>
                </a:cxn>
                <a:cxn ang="0">
                  <a:pos x="34" y="438"/>
                </a:cxn>
                <a:cxn ang="0">
                  <a:pos x="18" y="361"/>
                </a:cxn>
                <a:cxn ang="0">
                  <a:pos x="8" y="291"/>
                </a:cxn>
                <a:cxn ang="0">
                  <a:pos x="2" y="232"/>
                </a:cxn>
                <a:cxn ang="0">
                  <a:pos x="0" y="189"/>
                </a:cxn>
                <a:cxn ang="0">
                  <a:pos x="1" y="154"/>
                </a:cxn>
                <a:cxn ang="0">
                  <a:pos x="6" y="139"/>
                </a:cxn>
                <a:cxn ang="0">
                  <a:pos x="19" y="121"/>
                </a:cxn>
                <a:cxn ang="0">
                  <a:pos x="43" y="98"/>
                </a:cxn>
                <a:cxn ang="0">
                  <a:pos x="82" y="74"/>
                </a:cxn>
                <a:cxn ang="0">
                  <a:pos x="140" y="49"/>
                </a:cxn>
                <a:cxn ang="0">
                  <a:pos x="227" y="23"/>
                </a:cxn>
                <a:cxn ang="0">
                  <a:pos x="322" y="5"/>
                </a:cxn>
                <a:cxn ang="0">
                  <a:pos x="407" y="0"/>
                </a:cxn>
              </a:cxnLst>
              <a:rect l="0" t="0" r="r" b="b"/>
              <a:pathLst>
                <a:path w="758" h="793">
                  <a:moveTo>
                    <a:pt x="407" y="0"/>
                  </a:moveTo>
                  <a:lnTo>
                    <a:pt x="446" y="1"/>
                  </a:lnTo>
                  <a:lnTo>
                    <a:pt x="483" y="4"/>
                  </a:lnTo>
                  <a:lnTo>
                    <a:pt x="516" y="7"/>
                  </a:lnTo>
                  <a:lnTo>
                    <a:pt x="546" y="12"/>
                  </a:lnTo>
                  <a:lnTo>
                    <a:pt x="573" y="17"/>
                  </a:lnTo>
                  <a:lnTo>
                    <a:pt x="595" y="23"/>
                  </a:lnTo>
                  <a:lnTo>
                    <a:pt x="615" y="28"/>
                  </a:lnTo>
                  <a:lnTo>
                    <a:pt x="630" y="32"/>
                  </a:lnTo>
                  <a:lnTo>
                    <a:pt x="641" y="35"/>
                  </a:lnTo>
                  <a:lnTo>
                    <a:pt x="660" y="41"/>
                  </a:lnTo>
                  <a:lnTo>
                    <a:pt x="677" y="47"/>
                  </a:lnTo>
                  <a:lnTo>
                    <a:pt x="691" y="53"/>
                  </a:lnTo>
                  <a:lnTo>
                    <a:pt x="703" y="60"/>
                  </a:lnTo>
                  <a:lnTo>
                    <a:pt x="713" y="69"/>
                  </a:lnTo>
                  <a:lnTo>
                    <a:pt x="722" y="80"/>
                  </a:lnTo>
                  <a:lnTo>
                    <a:pt x="729" y="93"/>
                  </a:lnTo>
                  <a:lnTo>
                    <a:pt x="736" y="111"/>
                  </a:lnTo>
                  <a:lnTo>
                    <a:pt x="741" y="132"/>
                  </a:lnTo>
                  <a:lnTo>
                    <a:pt x="744" y="145"/>
                  </a:lnTo>
                  <a:lnTo>
                    <a:pt x="746" y="164"/>
                  </a:lnTo>
                  <a:lnTo>
                    <a:pt x="749" y="185"/>
                  </a:lnTo>
                  <a:lnTo>
                    <a:pt x="753" y="211"/>
                  </a:lnTo>
                  <a:lnTo>
                    <a:pt x="754" y="240"/>
                  </a:lnTo>
                  <a:lnTo>
                    <a:pt x="757" y="272"/>
                  </a:lnTo>
                  <a:lnTo>
                    <a:pt x="758" y="306"/>
                  </a:lnTo>
                  <a:lnTo>
                    <a:pt x="757" y="342"/>
                  </a:lnTo>
                  <a:lnTo>
                    <a:pt x="755" y="380"/>
                  </a:lnTo>
                  <a:lnTo>
                    <a:pt x="752" y="418"/>
                  </a:lnTo>
                  <a:lnTo>
                    <a:pt x="746" y="458"/>
                  </a:lnTo>
                  <a:lnTo>
                    <a:pt x="739" y="497"/>
                  </a:lnTo>
                  <a:lnTo>
                    <a:pt x="728" y="536"/>
                  </a:lnTo>
                  <a:lnTo>
                    <a:pt x="715" y="576"/>
                  </a:lnTo>
                  <a:lnTo>
                    <a:pt x="699" y="613"/>
                  </a:lnTo>
                  <a:lnTo>
                    <a:pt x="680" y="649"/>
                  </a:lnTo>
                  <a:lnTo>
                    <a:pt x="657" y="684"/>
                  </a:lnTo>
                  <a:lnTo>
                    <a:pt x="636" y="707"/>
                  </a:lnTo>
                  <a:lnTo>
                    <a:pt x="613" y="728"/>
                  </a:lnTo>
                  <a:lnTo>
                    <a:pt x="587" y="747"/>
                  </a:lnTo>
                  <a:lnTo>
                    <a:pt x="559" y="762"/>
                  </a:lnTo>
                  <a:lnTo>
                    <a:pt x="530" y="774"/>
                  </a:lnTo>
                  <a:lnTo>
                    <a:pt x="499" y="783"/>
                  </a:lnTo>
                  <a:lnTo>
                    <a:pt x="467" y="789"/>
                  </a:lnTo>
                  <a:lnTo>
                    <a:pt x="434" y="793"/>
                  </a:lnTo>
                  <a:lnTo>
                    <a:pt x="400" y="793"/>
                  </a:lnTo>
                  <a:lnTo>
                    <a:pt x="366" y="791"/>
                  </a:lnTo>
                  <a:lnTo>
                    <a:pt x="333" y="786"/>
                  </a:lnTo>
                  <a:lnTo>
                    <a:pt x="300" y="778"/>
                  </a:lnTo>
                  <a:lnTo>
                    <a:pt x="268" y="766"/>
                  </a:lnTo>
                  <a:lnTo>
                    <a:pt x="237" y="752"/>
                  </a:lnTo>
                  <a:lnTo>
                    <a:pt x="208" y="735"/>
                  </a:lnTo>
                  <a:lnTo>
                    <a:pt x="180" y="715"/>
                  </a:lnTo>
                  <a:lnTo>
                    <a:pt x="155" y="691"/>
                  </a:lnTo>
                  <a:lnTo>
                    <a:pt x="133" y="665"/>
                  </a:lnTo>
                  <a:lnTo>
                    <a:pt x="112" y="636"/>
                  </a:lnTo>
                  <a:lnTo>
                    <a:pt x="92" y="598"/>
                  </a:lnTo>
                  <a:lnTo>
                    <a:pt x="73" y="559"/>
                  </a:lnTo>
                  <a:lnTo>
                    <a:pt x="58" y="519"/>
                  </a:lnTo>
                  <a:lnTo>
                    <a:pt x="45" y="479"/>
                  </a:lnTo>
                  <a:lnTo>
                    <a:pt x="34" y="438"/>
                  </a:lnTo>
                  <a:lnTo>
                    <a:pt x="25" y="399"/>
                  </a:lnTo>
                  <a:lnTo>
                    <a:pt x="18" y="361"/>
                  </a:lnTo>
                  <a:lnTo>
                    <a:pt x="12" y="324"/>
                  </a:lnTo>
                  <a:lnTo>
                    <a:pt x="8" y="291"/>
                  </a:lnTo>
                  <a:lnTo>
                    <a:pt x="5" y="260"/>
                  </a:lnTo>
                  <a:lnTo>
                    <a:pt x="2" y="232"/>
                  </a:lnTo>
                  <a:lnTo>
                    <a:pt x="1" y="208"/>
                  </a:lnTo>
                  <a:lnTo>
                    <a:pt x="0" y="189"/>
                  </a:lnTo>
                  <a:lnTo>
                    <a:pt x="0" y="158"/>
                  </a:lnTo>
                  <a:lnTo>
                    <a:pt x="1" y="154"/>
                  </a:lnTo>
                  <a:lnTo>
                    <a:pt x="3" y="147"/>
                  </a:lnTo>
                  <a:lnTo>
                    <a:pt x="6" y="139"/>
                  </a:lnTo>
                  <a:lnTo>
                    <a:pt x="11" y="131"/>
                  </a:lnTo>
                  <a:lnTo>
                    <a:pt x="19" y="121"/>
                  </a:lnTo>
                  <a:lnTo>
                    <a:pt x="30" y="110"/>
                  </a:lnTo>
                  <a:lnTo>
                    <a:pt x="43" y="98"/>
                  </a:lnTo>
                  <a:lnTo>
                    <a:pt x="61" y="87"/>
                  </a:lnTo>
                  <a:lnTo>
                    <a:pt x="82" y="74"/>
                  </a:lnTo>
                  <a:lnTo>
                    <a:pt x="108" y="61"/>
                  </a:lnTo>
                  <a:lnTo>
                    <a:pt x="140" y="49"/>
                  </a:lnTo>
                  <a:lnTo>
                    <a:pt x="177" y="36"/>
                  </a:lnTo>
                  <a:lnTo>
                    <a:pt x="227" y="23"/>
                  </a:lnTo>
                  <a:lnTo>
                    <a:pt x="276" y="12"/>
                  </a:lnTo>
                  <a:lnTo>
                    <a:pt x="322" y="5"/>
                  </a:lnTo>
                  <a:lnTo>
                    <a:pt x="366" y="2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39">
              <a:extLst>
                <a:ext uri="{FF2B5EF4-FFF2-40B4-BE49-F238E27FC236}">
                  <a16:creationId xmlns:a16="http://schemas.microsoft.com/office/drawing/2014/main" id="{788AEFFB-1138-3D48-8935-F68FE663C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11098"/>
              <a:ext cx="1154545" cy="925044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563" y="6"/>
                </a:cxn>
                <a:cxn ang="0">
                  <a:pos x="626" y="16"/>
                </a:cxn>
                <a:cxn ang="0">
                  <a:pos x="673" y="26"/>
                </a:cxn>
                <a:cxn ang="0">
                  <a:pos x="702" y="34"/>
                </a:cxn>
                <a:cxn ang="0">
                  <a:pos x="743" y="49"/>
                </a:cxn>
                <a:cxn ang="0">
                  <a:pos x="773" y="68"/>
                </a:cxn>
                <a:cxn ang="0">
                  <a:pos x="792" y="98"/>
                </a:cxn>
                <a:cxn ang="0">
                  <a:pos x="805" y="144"/>
                </a:cxn>
                <a:cxn ang="0">
                  <a:pos x="810" y="179"/>
                </a:cxn>
                <a:cxn ang="0">
                  <a:pos x="816" y="233"/>
                </a:cxn>
                <a:cxn ang="0">
                  <a:pos x="820" y="301"/>
                </a:cxn>
                <a:cxn ang="0">
                  <a:pos x="819" y="352"/>
                </a:cxn>
                <a:cxn ang="0">
                  <a:pos x="809" y="316"/>
                </a:cxn>
                <a:cxn ang="0">
                  <a:pos x="794" y="283"/>
                </a:cxn>
                <a:cxn ang="0">
                  <a:pos x="769" y="257"/>
                </a:cxn>
                <a:cxn ang="0">
                  <a:pos x="734" y="238"/>
                </a:cxn>
                <a:cxn ang="0">
                  <a:pos x="692" y="228"/>
                </a:cxn>
                <a:cxn ang="0">
                  <a:pos x="636" y="222"/>
                </a:cxn>
                <a:cxn ang="0">
                  <a:pos x="572" y="218"/>
                </a:cxn>
                <a:cxn ang="0">
                  <a:pos x="471" y="217"/>
                </a:cxn>
                <a:cxn ang="0">
                  <a:pos x="410" y="220"/>
                </a:cxn>
                <a:cxn ang="0">
                  <a:pos x="362" y="226"/>
                </a:cxn>
                <a:cxn ang="0">
                  <a:pos x="317" y="239"/>
                </a:cxn>
                <a:cxn ang="0">
                  <a:pos x="276" y="267"/>
                </a:cxn>
                <a:cxn ang="0">
                  <a:pos x="249" y="304"/>
                </a:cxn>
                <a:cxn ang="0">
                  <a:pos x="235" y="351"/>
                </a:cxn>
                <a:cxn ang="0">
                  <a:pos x="235" y="395"/>
                </a:cxn>
                <a:cxn ang="0">
                  <a:pos x="237" y="439"/>
                </a:cxn>
                <a:cxn ang="0">
                  <a:pos x="236" y="489"/>
                </a:cxn>
                <a:cxn ang="0">
                  <a:pos x="225" y="541"/>
                </a:cxn>
                <a:cxn ang="0">
                  <a:pos x="202" y="586"/>
                </a:cxn>
                <a:cxn ang="0">
                  <a:pos x="171" y="620"/>
                </a:cxn>
                <a:cxn ang="0">
                  <a:pos x="137" y="643"/>
                </a:cxn>
                <a:cxn ang="0">
                  <a:pos x="106" y="657"/>
                </a:cxn>
                <a:cxn ang="0">
                  <a:pos x="106" y="654"/>
                </a:cxn>
                <a:cxn ang="0">
                  <a:pos x="102" y="649"/>
                </a:cxn>
                <a:cxn ang="0">
                  <a:pos x="77" y="571"/>
                </a:cxn>
                <a:cxn ang="0">
                  <a:pos x="56" y="491"/>
                </a:cxn>
                <a:cxn ang="0">
                  <a:pos x="39" y="411"/>
                </a:cxn>
                <a:cxn ang="0">
                  <a:pos x="24" y="336"/>
                </a:cxn>
                <a:cxn ang="0">
                  <a:pos x="14" y="271"/>
                </a:cxn>
                <a:cxn ang="0">
                  <a:pos x="6" y="217"/>
                </a:cxn>
                <a:cxn ang="0">
                  <a:pos x="1" y="178"/>
                </a:cxn>
                <a:cxn ang="0">
                  <a:pos x="0" y="158"/>
                </a:cxn>
                <a:cxn ang="0">
                  <a:pos x="10" y="140"/>
                </a:cxn>
                <a:cxn ang="0">
                  <a:pos x="31" y="118"/>
                </a:cxn>
                <a:cxn ang="0">
                  <a:pos x="65" y="93"/>
                </a:cxn>
                <a:cxn ang="0">
                  <a:pos x="116" y="67"/>
                </a:cxn>
                <a:cxn ang="0">
                  <a:pos x="188" y="40"/>
                </a:cxn>
                <a:cxn ang="0">
                  <a:pos x="296" y="14"/>
                </a:cxn>
                <a:cxn ang="0">
                  <a:pos x="396" y="1"/>
                </a:cxn>
              </a:cxnLst>
              <a:rect l="0" t="0" r="r" b="b"/>
              <a:pathLst>
                <a:path w="820" h="657">
                  <a:moveTo>
                    <a:pt x="442" y="0"/>
                  </a:moveTo>
                  <a:lnTo>
                    <a:pt x="486" y="0"/>
                  </a:lnTo>
                  <a:lnTo>
                    <a:pt x="526" y="1"/>
                  </a:lnTo>
                  <a:lnTo>
                    <a:pt x="563" y="6"/>
                  </a:lnTo>
                  <a:lnTo>
                    <a:pt x="596" y="10"/>
                  </a:lnTo>
                  <a:lnTo>
                    <a:pt x="626" y="16"/>
                  </a:lnTo>
                  <a:lnTo>
                    <a:pt x="651" y="21"/>
                  </a:lnTo>
                  <a:lnTo>
                    <a:pt x="673" y="26"/>
                  </a:lnTo>
                  <a:lnTo>
                    <a:pt x="690" y="31"/>
                  </a:lnTo>
                  <a:lnTo>
                    <a:pt x="702" y="34"/>
                  </a:lnTo>
                  <a:lnTo>
                    <a:pt x="724" y="42"/>
                  </a:lnTo>
                  <a:lnTo>
                    <a:pt x="743" y="49"/>
                  </a:lnTo>
                  <a:lnTo>
                    <a:pt x="759" y="58"/>
                  </a:lnTo>
                  <a:lnTo>
                    <a:pt x="773" y="68"/>
                  </a:lnTo>
                  <a:lnTo>
                    <a:pt x="783" y="81"/>
                  </a:lnTo>
                  <a:lnTo>
                    <a:pt x="792" y="98"/>
                  </a:lnTo>
                  <a:lnTo>
                    <a:pt x="799" y="118"/>
                  </a:lnTo>
                  <a:lnTo>
                    <a:pt x="805" y="144"/>
                  </a:lnTo>
                  <a:lnTo>
                    <a:pt x="808" y="159"/>
                  </a:lnTo>
                  <a:lnTo>
                    <a:pt x="810" y="179"/>
                  </a:lnTo>
                  <a:lnTo>
                    <a:pt x="814" y="203"/>
                  </a:lnTo>
                  <a:lnTo>
                    <a:pt x="816" y="233"/>
                  </a:lnTo>
                  <a:lnTo>
                    <a:pt x="819" y="265"/>
                  </a:lnTo>
                  <a:lnTo>
                    <a:pt x="820" y="301"/>
                  </a:lnTo>
                  <a:lnTo>
                    <a:pt x="820" y="346"/>
                  </a:lnTo>
                  <a:lnTo>
                    <a:pt x="819" y="352"/>
                  </a:lnTo>
                  <a:lnTo>
                    <a:pt x="815" y="334"/>
                  </a:lnTo>
                  <a:lnTo>
                    <a:pt x="809" y="316"/>
                  </a:lnTo>
                  <a:lnTo>
                    <a:pt x="803" y="299"/>
                  </a:lnTo>
                  <a:lnTo>
                    <a:pt x="794" y="283"/>
                  </a:lnTo>
                  <a:lnTo>
                    <a:pt x="783" y="269"/>
                  </a:lnTo>
                  <a:lnTo>
                    <a:pt x="769" y="257"/>
                  </a:lnTo>
                  <a:lnTo>
                    <a:pt x="753" y="246"/>
                  </a:lnTo>
                  <a:lnTo>
                    <a:pt x="734" y="238"/>
                  </a:lnTo>
                  <a:lnTo>
                    <a:pt x="716" y="233"/>
                  </a:lnTo>
                  <a:lnTo>
                    <a:pt x="692" y="228"/>
                  </a:lnTo>
                  <a:lnTo>
                    <a:pt x="666" y="225"/>
                  </a:lnTo>
                  <a:lnTo>
                    <a:pt x="636" y="222"/>
                  </a:lnTo>
                  <a:lnTo>
                    <a:pt x="604" y="219"/>
                  </a:lnTo>
                  <a:lnTo>
                    <a:pt x="572" y="218"/>
                  </a:lnTo>
                  <a:lnTo>
                    <a:pt x="537" y="217"/>
                  </a:lnTo>
                  <a:lnTo>
                    <a:pt x="471" y="217"/>
                  </a:lnTo>
                  <a:lnTo>
                    <a:pt x="440" y="218"/>
                  </a:lnTo>
                  <a:lnTo>
                    <a:pt x="410" y="220"/>
                  </a:lnTo>
                  <a:lnTo>
                    <a:pt x="384" y="223"/>
                  </a:lnTo>
                  <a:lnTo>
                    <a:pt x="362" y="226"/>
                  </a:lnTo>
                  <a:lnTo>
                    <a:pt x="343" y="230"/>
                  </a:lnTo>
                  <a:lnTo>
                    <a:pt x="317" y="239"/>
                  </a:lnTo>
                  <a:lnTo>
                    <a:pt x="296" y="252"/>
                  </a:lnTo>
                  <a:lnTo>
                    <a:pt x="276" y="267"/>
                  </a:lnTo>
                  <a:lnTo>
                    <a:pt x="260" y="285"/>
                  </a:lnTo>
                  <a:lnTo>
                    <a:pt x="249" y="304"/>
                  </a:lnTo>
                  <a:lnTo>
                    <a:pt x="240" y="326"/>
                  </a:lnTo>
                  <a:lnTo>
                    <a:pt x="235" y="351"/>
                  </a:lnTo>
                  <a:lnTo>
                    <a:pt x="234" y="377"/>
                  </a:lnTo>
                  <a:lnTo>
                    <a:pt x="235" y="395"/>
                  </a:lnTo>
                  <a:lnTo>
                    <a:pt x="236" y="416"/>
                  </a:lnTo>
                  <a:lnTo>
                    <a:pt x="237" y="439"/>
                  </a:lnTo>
                  <a:lnTo>
                    <a:pt x="237" y="464"/>
                  </a:lnTo>
                  <a:lnTo>
                    <a:pt x="236" y="489"/>
                  </a:lnTo>
                  <a:lnTo>
                    <a:pt x="232" y="515"/>
                  </a:lnTo>
                  <a:lnTo>
                    <a:pt x="225" y="541"/>
                  </a:lnTo>
                  <a:lnTo>
                    <a:pt x="215" y="565"/>
                  </a:lnTo>
                  <a:lnTo>
                    <a:pt x="202" y="586"/>
                  </a:lnTo>
                  <a:lnTo>
                    <a:pt x="188" y="605"/>
                  </a:lnTo>
                  <a:lnTo>
                    <a:pt x="171" y="620"/>
                  </a:lnTo>
                  <a:lnTo>
                    <a:pt x="154" y="633"/>
                  </a:lnTo>
                  <a:lnTo>
                    <a:pt x="137" y="643"/>
                  </a:lnTo>
                  <a:lnTo>
                    <a:pt x="122" y="651"/>
                  </a:lnTo>
                  <a:lnTo>
                    <a:pt x="106" y="657"/>
                  </a:lnTo>
                  <a:lnTo>
                    <a:pt x="106" y="656"/>
                  </a:lnTo>
                  <a:lnTo>
                    <a:pt x="106" y="654"/>
                  </a:lnTo>
                  <a:lnTo>
                    <a:pt x="104" y="652"/>
                  </a:lnTo>
                  <a:lnTo>
                    <a:pt x="102" y="649"/>
                  </a:lnTo>
                  <a:lnTo>
                    <a:pt x="90" y="610"/>
                  </a:lnTo>
                  <a:lnTo>
                    <a:pt x="77" y="571"/>
                  </a:lnTo>
                  <a:lnTo>
                    <a:pt x="66" y="531"/>
                  </a:lnTo>
                  <a:lnTo>
                    <a:pt x="56" y="491"/>
                  </a:lnTo>
                  <a:lnTo>
                    <a:pt x="47" y="450"/>
                  </a:lnTo>
                  <a:lnTo>
                    <a:pt x="39" y="411"/>
                  </a:lnTo>
                  <a:lnTo>
                    <a:pt x="31" y="373"/>
                  </a:lnTo>
                  <a:lnTo>
                    <a:pt x="24" y="336"/>
                  </a:lnTo>
                  <a:lnTo>
                    <a:pt x="19" y="303"/>
                  </a:lnTo>
                  <a:lnTo>
                    <a:pt x="14" y="271"/>
                  </a:lnTo>
                  <a:lnTo>
                    <a:pt x="9" y="242"/>
                  </a:lnTo>
                  <a:lnTo>
                    <a:pt x="6" y="217"/>
                  </a:lnTo>
                  <a:lnTo>
                    <a:pt x="4" y="195"/>
                  </a:lnTo>
                  <a:lnTo>
                    <a:pt x="1" y="178"/>
                  </a:lnTo>
                  <a:lnTo>
                    <a:pt x="0" y="166"/>
                  </a:lnTo>
                  <a:lnTo>
                    <a:pt x="0" y="158"/>
                  </a:lnTo>
                  <a:lnTo>
                    <a:pt x="4" y="150"/>
                  </a:lnTo>
                  <a:lnTo>
                    <a:pt x="10" y="140"/>
                  </a:lnTo>
                  <a:lnTo>
                    <a:pt x="19" y="130"/>
                  </a:lnTo>
                  <a:lnTo>
                    <a:pt x="31" y="118"/>
                  </a:lnTo>
                  <a:lnTo>
                    <a:pt x="46" y="105"/>
                  </a:lnTo>
                  <a:lnTo>
                    <a:pt x="65" y="93"/>
                  </a:lnTo>
                  <a:lnTo>
                    <a:pt x="89" y="80"/>
                  </a:lnTo>
                  <a:lnTo>
                    <a:pt x="116" y="67"/>
                  </a:lnTo>
                  <a:lnTo>
                    <a:pt x="150" y="53"/>
                  </a:lnTo>
                  <a:lnTo>
                    <a:pt x="188" y="40"/>
                  </a:lnTo>
                  <a:lnTo>
                    <a:pt x="244" y="25"/>
                  </a:lnTo>
                  <a:lnTo>
                    <a:pt x="296" y="14"/>
                  </a:lnTo>
                  <a:lnTo>
                    <a:pt x="347" y="6"/>
                  </a:lnTo>
                  <a:lnTo>
                    <a:pt x="396" y="1"/>
                  </a:lnTo>
                  <a:lnTo>
                    <a:pt x="442" y="0"/>
                  </a:lnTo>
                  <a:close/>
                </a:path>
              </a:pathLst>
            </a:custGeom>
            <a:solidFill>
              <a:srgbClr val="3AA8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40">
              <a:extLst>
                <a:ext uri="{FF2B5EF4-FFF2-40B4-BE49-F238E27FC236}">
                  <a16:creationId xmlns:a16="http://schemas.microsoft.com/office/drawing/2014/main" id="{46505E42-B60A-7342-82DF-40BF3D0E8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25178"/>
              <a:ext cx="1154545" cy="927860"/>
            </a:xfrm>
            <a:custGeom>
              <a:avLst/>
              <a:gdLst/>
              <a:ahLst/>
              <a:cxnLst>
                <a:cxn ang="0">
                  <a:pos x="490" y="0"/>
                </a:cxn>
                <a:cxn ang="0">
                  <a:pos x="567" y="6"/>
                </a:cxn>
                <a:cxn ang="0">
                  <a:pos x="630" y="16"/>
                </a:cxn>
                <a:cxn ang="0">
                  <a:pos x="676" y="27"/>
                </a:cxn>
                <a:cxn ang="0">
                  <a:pos x="705" y="35"/>
                </a:cxn>
                <a:cxn ang="0">
                  <a:pos x="747" y="50"/>
                </a:cxn>
                <a:cxn ang="0">
                  <a:pos x="776" y="68"/>
                </a:cxn>
                <a:cxn ang="0">
                  <a:pos x="795" y="98"/>
                </a:cxn>
                <a:cxn ang="0">
                  <a:pos x="809" y="145"/>
                </a:cxn>
                <a:cxn ang="0">
                  <a:pos x="814" y="181"/>
                </a:cxn>
                <a:cxn ang="0">
                  <a:pos x="818" y="237"/>
                </a:cxn>
                <a:cxn ang="0">
                  <a:pos x="820" y="309"/>
                </a:cxn>
                <a:cxn ang="0">
                  <a:pos x="816" y="331"/>
                </a:cxn>
                <a:cxn ang="0">
                  <a:pos x="804" y="297"/>
                </a:cxn>
                <a:cxn ang="0">
                  <a:pos x="785" y="269"/>
                </a:cxn>
                <a:cxn ang="0">
                  <a:pos x="756" y="247"/>
                </a:cxn>
                <a:cxn ang="0">
                  <a:pos x="719" y="233"/>
                </a:cxn>
                <a:cxn ang="0">
                  <a:pos x="669" y="225"/>
                </a:cxn>
                <a:cxn ang="0">
                  <a:pos x="608" y="220"/>
                </a:cxn>
                <a:cxn ang="0">
                  <a:pos x="542" y="217"/>
                </a:cxn>
                <a:cxn ang="0">
                  <a:pos x="444" y="219"/>
                </a:cxn>
                <a:cxn ang="0">
                  <a:pos x="388" y="223"/>
                </a:cxn>
                <a:cxn ang="0">
                  <a:pos x="347" y="231"/>
                </a:cxn>
                <a:cxn ang="0">
                  <a:pos x="300" y="252"/>
                </a:cxn>
                <a:cxn ang="0">
                  <a:pos x="265" y="285"/>
                </a:cxn>
                <a:cxn ang="0">
                  <a:pos x="244" y="326"/>
                </a:cxn>
                <a:cxn ang="0">
                  <a:pos x="238" y="377"/>
                </a:cxn>
                <a:cxn ang="0">
                  <a:pos x="240" y="416"/>
                </a:cxn>
                <a:cxn ang="0">
                  <a:pos x="240" y="464"/>
                </a:cxn>
                <a:cxn ang="0">
                  <a:pos x="235" y="516"/>
                </a:cxn>
                <a:cxn ang="0">
                  <a:pos x="219" y="565"/>
                </a:cxn>
                <a:cxn ang="0">
                  <a:pos x="192" y="604"/>
                </a:cxn>
                <a:cxn ang="0">
                  <a:pos x="162" y="631"/>
                </a:cxn>
                <a:cxn ang="0">
                  <a:pos x="130" y="649"/>
                </a:cxn>
                <a:cxn ang="0">
                  <a:pos x="102" y="659"/>
                </a:cxn>
                <a:cxn ang="0">
                  <a:pos x="66" y="578"/>
                </a:cxn>
                <a:cxn ang="0">
                  <a:pos x="40" y="494"/>
                </a:cxn>
                <a:cxn ang="0">
                  <a:pos x="22" y="413"/>
                </a:cxn>
                <a:cxn ang="0">
                  <a:pos x="10" y="339"/>
                </a:cxn>
                <a:cxn ang="0">
                  <a:pos x="4" y="274"/>
                </a:cxn>
                <a:cxn ang="0">
                  <a:pos x="1" y="223"/>
                </a:cxn>
                <a:cxn ang="0">
                  <a:pos x="0" y="174"/>
                </a:cxn>
                <a:cxn ang="0">
                  <a:pos x="2" y="163"/>
                </a:cxn>
                <a:cxn ang="0">
                  <a:pos x="9" y="147"/>
                </a:cxn>
                <a:cxn ang="0">
                  <a:pos x="25" y="127"/>
                </a:cxn>
                <a:cxn ang="0">
                  <a:pos x="53" y="104"/>
                </a:cxn>
                <a:cxn ang="0">
                  <a:pos x="95" y="79"/>
                </a:cxn>
                <a:cxn ang="0">
                  <a:pos x="155" y="53"/>
                </a:cxn>
                <a:cxn ang="0">
                  <a:pos x="248" y="26"/>
                </a:cxn>
                <a:cxn ang="0">
                  <a:pos x="352" y="6"/>
                </a:cxn>
                <a:cxn ang="0">
                  <a:pos x="446" y="0"/>
                </a:cxn>
              </a:cxnLst>
              <a:rect l="0" t="0" r="r" b="b"/>
              <a:pathLst>
                <a:path w="820" h="659">
                  <a:moveTo>
                    <a:pt x="446" y="0"/>
                  </a:moveTo>
                  <a:lnTo>
                    <a:pt x="490" y="0"/>
                  </a:lnTo>
                  <a:lnTo>
                    <a:pt x="530" y="2"/>
                  </a:lnTo>
                  <a:lnTo>
                    <a:pt x="567" y="6"/>
                  </a:lnTo>
                  <a:lnTo>
                    <a:pt x="600" y="11"/>
                  </a:lnTo>
                  <a:lnTo>
                    <a:pt x="630" y="16"/>
                  </a:lnTo>
                  <a:lnTo>
                    <a:pt x="655" y="22"/>
                  </a:lnTo>
                  <a:lnTo>
                    <a:pt x="676" y="27"/>
                  </a:lnTo>
                  <a:lnTo>
                    <a:pt x="693" y="32"/>
                  </a:lnTo>
                  <a:lnTo>
                    <a:pt x="705" y="35"/>
                  </a:lnTo>
                  <a:lnTo>
                    <a:pt x="727" y="42"/>
                  </a:lnTo>
                  <a:lnTo>
                    <a:pt x="747" y="50"/>
                  </a:lnTo>
                  <a:lnTo>
                    <a:pt x="763" y="58"/>
                  </a:lnTo>
                  <a:lnTo>
                    <a:pt x="776" y="68"/>
                  </a:lnTo>
                  <a:lnTo>
                    <a:pt x="786" y="81"/>
                  </a:lnTo>
                  <a:lnTo>
                    <a:pt x="795" y="98"/>
                  </a:lnTo>
                  <a:lnTo>
                    <a:pt x="802" y="119"/>
                  </a:lnTo>
                  <a:lnTo>
                    <a:pt x="809" y="145"/>
                  </a:lnTo>
                  <a:lnTo>
                    <a:pt x="811" y="160"/>
                  </a:lnTo>
                  <a:lnTo>
                    <a:pt x="814" y="181"/>
                  </a:lnTo>
                  <a:lnTo>
                    <a:pt x="816" y="207"/>
                  </a:lnTo>
                  <a:lnTo>
                    <a:pt x="818" y="237"/>
                  </a:lnTo>
                  <a:lnTo>
                    <a:pt x="820" y="271"/>
                  </a:lnTo>
                  <a:lnTo>
                    <a:pt x="820" y="309"/>
                  </a:lnTo>
                  <a:lnTo>
                    <a:pt x="820" y="349"/>
                  </a:lnTo>
                  <a:lnTo>
                    <a:pt x="816" y="331"/>
                  </a:lnTo>
                  <a:lnTo>
                    <a:pt x="811" y="313"/>
                  </a:lnTo>
                  <a:lnTo>
                    <a:pt x="804" y="297"/>
                  </a:lnTo>
                  <a:lnTo>
                    <a:pt x="796" y="282"/>
                  </a:lnTo>
                  <a:lnTo>
                    <a:pt x="785" y="269"/>
                  </a:lnTo>
                  <a:lnTo>
                    <a:pt x="772" y="256"/>
                  </a:lnTo>
                  <a:lnTo>
                    <a:pt x="756" y="247"/>
                  </a:lnTo>
                  <a:lnTo>
                    <a:pt x="738" y="238"/>
                  </a:lnTo>
                  <a:lnTo>
                    <a:pt x="719" y="233"/>
                  </a:lnTo>
                  <a:lnTo>
                    <a:pt x="696" y="229"/>
                  </a:lnTo>
                  <a:lnTo>
                    <a:pt x="669" y="225"/>
                  </a:lnTo>
                  <a:lnTo>
                    <a:pt x="640" y="223"/>
                  </a:lnTo>
                  <a:lnTo>
                    <a:pt x="608" y="220"/>
                  </a:lnTo>
                  <a:lnTo>
                    <a:pt x="575" y="218"/>
                  </a:lnTo>
                  <a:lnTo>
                    <a:pt x="542" y="217"/>
                  </a:lnTo>
                  <a:lnTo>
                    <a:pt x="475" y="217"/>
                  </a:lnTo>
                  <a:lnTo>
                    <a:pt x="444" y="219"/>
                  </a:lnTo>
                  <a:lnTo>
                    <a:pt x="414" y="221"/>
                  </a:lnTo>
                  <a:lnTo>
                    <a:pt x="388" y="223"/>
                  </a:lnTo>
                  <a:lnTo>
                    <a:pt x="366" y="227"/>
                  </a:lnTo>
                  <a:lnTo>
                    <a:pt x="347" y="231"/>
                  </a:lnTo>
                  <a:lnTo>
                    <a:pt x="322" y="240"/>
                  </a:lnTo>
                  <a:lnTo>
                    <a:pt x="300" y="252"/>
                  </a:lnTo>
                  <a:lnTo>
                    <a:pt x="281" y="267"/>
                  </a:lnTo>
                  <a:lnTo>
                    <a:pt x="265" y="285"/>
                  </a:lnTo>
                  <a:lnTo>
                    <a:pt x="253" y="304"/>
                  </a:lnTo>
                  <a:lnTo>
                    <a:pt x="244" y="326"/>
                  </a:lnTo>
                  <a:lnTo>
                    <a:pt x="239" y="351"/>
                  </a:lnTo>
                  <a:lnTo>
                    <a:pt x="238" y="377"/>
                  </a:lnTo>
                  <a:lnTo>
                    <a:pt x="239" y="395"/>
                  </a:lnTo>
                  <a:lnTo>
                    <a:pt x="240" y="416"/>
                  </a:lnTo>
                  <a:lnTo>
                    <a:pt x="240" y="439"/>
                  </a:lnTo>
                  <a:lnTo>
                    <a:pt x="240" y="464"/>
                  </a:lnTo>
                  <a:lnTo>
                    <a:pt x="240" y="490"/>
                  </a:lnTo>
                  <a:lnTo>
                    <a:pt x="235" y="516"/>
                  </a:lnTo>
                  <a:lnTo>
                    <a:pt x="229" y="541"/>
                  </a:lnTo>
                  <a:lnTo>
                    <a:pt x="219" y="565"/>
                  </a:lnTo>
                  <a:lnTo>
                    <a:pt x="206" y="586"/>
                  </a:lnTo>
                  <a:lnTo>
                    <a:pt x="192" y="604"/>
                  </a:lnTo>
                  <a:lnTo>
                    <a:pt x="177" y="619"/>
                  </a:lnTo>
                  <a:lnTo>
                    <a:pt x="162" y="631"/>
                  </a:lnTo>
                  <a:lnTo>
                    <a:pt x="146" y="641"/>
                  </a:lnTo>
                  <a:lnTo>
                    <a:pt x="130" y="649"/>
                  </a:lnTo>
                  <a:lnTo>
                    <a:pt x="116" y="655"/>
                  </a:lnTo>
                  <a:lnTo>
                    <a:pt x="102" y="659"/>
                  </a:lnTo>
                  <a:lnTo>
                    <a:pt x="83" y="619"/>
                  </a:lnTo>
                  <a:lnTo>
                    <a:pt x="66" y="578"/>
                  </a:lnTo>
                  <a:lnTo>
                    <a:pt x="52" y="536"/>
                  </a:lnTo>
                  <a:lnTo>
                    <a:pt x="40" y="494"/>
                  </a:lnTo>
                  <a:lnTo>
                    <a:pt x="30" y="454"/>
                  </a:lnTo>
                  <a:lnTo>
                    <a:pt x="22" y="413"/>
                  </a:lnTo>
                  <a:lnTo>
                    <a:pt x="15" y="375"/>
                  </a:lnTo>
                  <a:lnTo>
                    <a:pt x="10" y="339"/>
                  </a:lnTo>
                  <a:lnTo>
                    <a:pt x="7" y="305"/>
                  </a:lnTo>
                  <a:lnTo>
                    <a:pt x="4" y="274"/>
                  </a:lnTo>
                  <a:lnTo>
                    <a:pt x="2" y="246"/>
                  </a:lnTo>
                  <a:lnTo>
                    <a:pt x="1" y="223"/>
                  </a:lnTo>
                  <a:lnTo>
                    <a:pt x="0" y="203"/>
                  </a:lnTo>
                  <a:lnTo>
                    <a:pt x="0" y="174"/>
                  </a:lnTo>
                  <a:lnTo>
                    <a:pt x="1" y="169"/>
                  </a:lnTo>
                  <a:lnTo>
                    <a:pt x="2" y="163"/>
                  </a:lnTo>
                  <a:lnTo>
                    <a:pt x="5" y="156"/>
                  </a:lnTo>
                  <a:lnTo>
                    <a:pt x="9" y="147"/>
                  </a:lnTo>
                  <a:lnTo>
                    <a:pt x="16" y="138"/>
                  </a:lnTo>
                  <a:lnTo>
                    <a:pt x="25" y="127"/>
                  </a:lnTo>
                  <a:lnTo>
                    <a:pt x="37" y="116"/>
                  </a:lnTo>
                  <a:lnTo>
                    <a:pt x="53" y="104"/>
                  </a:lnTo>
                  <a:lnTo>
                    <a:pt x="72" y="92"/>
                  </a:lnTo>
                  <a:lnTo>
                    <a:pt x="95" y="79"/>
                  </a:lnTo>
                  <a:lnTo>
                    <a:pt x="122" y="66"/>
                  </a:lnTo>
                  <a:lnTo>
                    <a:pt x="155" y="53"/>
                  </a:lnTo>
                  <a:lnTo>
                    <a:pt x="193" y="41"/>
                  </a:lnTo>
                  <a:lnTo>
                    <a:pt x="248" y="26"/>
                  </a:lnTo>
                  <a:lnTo>
                    <a:pt x="301" y="14"/>
                  </a:lnTo>
                  <a:lnTo>
                    <a:pt x="352" y="6"/>
                  </a:lnTo>
                  <a:lnTo>
                    <a:pt x="400" y="1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FDD8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141">
              <a:extLst>
                <a:ext uri="{FF2B5EF4-FFF2-40B4-BE49-F238E27FC236}">
                  <a16:creationId xmlns:a16="http://schemas.microsoft.com/office/drawing/2014/main" id="{1E922EDF-1EDA-A84C-96A0-B8C79669C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-125178"/>
              <a:ext cx="1155954" cy="887028"/>
            </a:xfrm>
            <a:custGeom>
              <a:avLst/>
              <a:gdLst/>
              <a:ahLst/>
              <a:cxnLst>
                <a:cxn ang="0">
                  <a:pos x="490" y="0"/>
                </a:cxn>
                <a:cxn ang="0">
                  <a:pos x="567" y="6"/>
                </a:cxn>
                <a:cxn ang="0">
                  <a:pos x="630" y="16"/>
                </a:cxn>
                <a:cxn ang="0">
                  <a:pos x="676" y="27"/>
                </a:cxn>
                <a:cxn ang="0">
                  <a:pos x="705" y="35"/>
                </a:cxn>
                <a:cxn ang="0">
                  <a:pos x="740" y="47"/>
                </a:cxn>
                <a:cxn ang="0">
                  <a:pos x="768" y="62"/>
                </a:cxn>
                <a:cxn ang="0">
                  <a:pos x="789" y="85"/>
                </a:cxn>
                <a:cxn ang="0">
                  <a:pos x="804" y="122"/>
                </a:cxn>
                <a:cxn ang="0">
                  <a:pos x="814" y="172"/>
                </a:cxn>
                <a:cxn ang="0">
                  <a:pos x="819" y="222"/>
                </a:cxn>
                <a:cxn ang="0">
                  <a:pos x="820" y="265"/>
                </a:cxn>
                <a:cxn ang="0">
                  <a:pos x="821" y="300"/>
                </a:cxn>
                <a:cxn ang="0">
                  <a:pos x="820" y="321"/>
                </a:cxn>
                <a:cxn ang="0">
                  <a:pos x="807" y="275"/>
                </a:cxn>
                <a:cxn ang="0">
                  <a:pos x="783" y="241"/>
                </a:cxn>
                <a:cxn ang="0">
                  <a:pos x="749" y="218"/>
                </a:cxn>
                <a:cxn ang="0">
                  <a:pos x="711" y="205"/>
                </a:cxn>
                <a:cxn ang="0">
                  <a:pos x="661" y="197"/>
                </a:cxn>
                <a:cxn ang="0">
                  <a:pos x="599" y="191"/>
                </a:cxn>
                <a:cxn ang="0">
                  <a:pos x="533" y="188"/>
                </a:cxn>
                <a:cxn ang="0">
                  <a:pos x="435" y="190"/>
                </a:cxn>
                <a:cxn ang="0">
                  <a:pos x="379" y="194"/>
                </a:cxn>
                <a:cxn ang="0">
                  <a:pos x="339" y="202"/>
                </a:cxn>
                <a:cxn ang="0">
                  <a:pos x="291" y="223"/>
                </a:cxn>
                <a:cxn ang="0">
                  <a:pos x="255" y="256"/>
                </a:cxn>
                <a:cxn ang="0">
                  <a:pos x="235" y="298"/>
                </a:cxn>
                <a:cxn ang="0">
                  <a:pos x="229" y="348"/>
                </a:cxn>
                <a:cxn ang="0">
                  <a:pos x="231" y="388"/>
                </a:cxn>
                <a:cxn ang="0">
                  <a:pos x="232" y="435"/>
                </a:cxn>
                <a:cxn ang="0">
                  <a:pos x="227" y="486"/>
                </a:cxn>
                <a:cxn ang="0">
                  <a:pos x="210" y="537"/>
                </a:cxn>
                <a:cxn ang="0">
                  <a:pos x="183" y="575"/>
                </a:cxn>
                <a:cxn ang="0">
                  <a:pos x="152" y="602"/>
                </a:cxn>
                <a:cxn ang="0">
                  <a:pos x="122" y="620"/>
                </a:cxn>
                <a:cxn ang="0">
                  <a:pos x="94" y="630"/>
                </a:cxn>
                <a:cxn ang="0">
                  <a:pos x="59" y="550"/>
                </a:cxn>
                <a:cxn ang="0">
                  <a:pos x="34" y="470"/>
                </a:cxn>
                <a:cxn ang="0">
                  <a:pos x="19" y="394"/>
                </a:cxn>
                <a:cxn ang="0">
                  <a:pos x="9" y="325"/>
                </a:cxn>
                <a:cxn ang="0">
                  <a:pos x="3" y="265"/>
                </a:cxn>
                <a:cxn ang="0">
                  <a:pos x="1" y="218"/>
                </a:cxn>
                <a:cxn ang="0">
                  <a:pos x="0" y="174"/>
                </a:cxn>
                <a:cxn ang="0">
                  <a:pos x="2" y="163"/>
                </a:cxn>
                <a:cxn ang="0">
                  <a:pos x="9" y="147"/>
                </a:cxn>
                <a:cxn ang="0">
                  <a:pos x="25" y="127"/>
                </a:cxn>
                <a:cxn ang="0">
                  <a:pos x="53" y="104"/>
                </a:cxn>
                <a:cxn ang="0">
                  <a:pos x="95" y="79"/>
                </a:cxn>
                <a:cxn ang="0">
                  <a:pos x="155" y="53"/>
                </a:cxn>
                <a:cxn ang="0">
                  <a:pos x="248" y="26"/>
                </a:cxn>
                <a:cxn ang="0">
                  <a:pos x="352" y="6"/>
                </a:cxn>
                <a:cxn ang="0">
                  <a:pos x="446" y="0"/>
                </a:cxn>
              </a:cxnLst>
              <a:rect l="0" t="0" r="r" b="b"/>
              <a:pathLst>
                <a:path w="821" h="630">
                  <a:moveTo>
                    <a:pt x="446" y="0"/>
                  </a:moveTo>
                  <a:lnTo>
                    <a:pt x="490" y="0"/>
                  </a:lnTo>
                  <a:lnTo>
                    <a:pt x="530" y="2"/>
                  </a:lnTo>
                  <a:lnTo>
                    <a:pt x="567" y="6"/>
                  </a:lnTo>
                  <a:lnTo>
                    <a:pt x="600" y="11"/>
                  </a:lnTo>
                  <a:lnTo>
                    <a:pt x="630" y="16"/>
                  </a:lnTo>
                  <a:lnTo>
                    <a:pt x="655" y="22"/>
                  </a:lnTo>
                  <a:lnTo>
                    <a:pt x="676" y="27"/>
                  </a:lnTo>
                  <a:lnTo>
                    <a:pt x="693" y="32"/>
                  </a:lnTo>
                  <a:lnTo>
                    <a:pt x="705" y="35"/>
                  </a:lnTo>
                  <a:lnTo>
                    <a:pt x="723" y="41"/>
                  </a:lnTo>
                  <a:lnTo>
                    <a:pt x="740" y="47"/>
                  </a:lnTo>
                  <a:lnTo>
                    <a:pt x="755" y="53"/>
                  </a:lnTo>
                  <a:lnTo>
                    <a:pt x="768" y="62"/>
                  </a:lnTo>
                  <a:lnTo>
                    <a:pt x="779" y="72"/>
                  </a:lnTo>
                  <a:lnTo>
                    <a:pt x="789" y="85"/>
                  </a:lnTo>
                  <a:lnTo>
                    <a:pt x="798" y="101"/>
                  </a:lnTo>
                  <a:lnTo>
                    <a:pt x="804" y="122"/>
                  </a:lnTo>
                  <a:lnTo>
                    <a:pt x="809" y="147"/>
                  </a:lnTo>
                  <a:lnTo>
                    <a:pt x="814" y="172"/>
                  </a:lnTo>
                  <a:lnTo>
                    <a:pt x="816" y="197"/>
                  </a:lnTo>
                  <a:lnTo>
                    <a:pt x="819" y="222"/>
                  </a:lnTo>
                  <a:lnTo>
                    <a:pt x="820" y="244"/>
                  </a:lnTo>
                  <a:lnTo>
                    <a:pt x="820" y="265"/>
                  </a:lnTo>
                  <a:lnTo>
                    <a:pt x="821" y="284"/>
                  </a:lnTo>
                  <a:lnTo>
                    <a:pt x="821" y="300"/>
                  </a:lnTo>
                  <a:lnTo>
                    <a:pt x="820" y="311"/>
                  </a:lnTo>
                  <a:lnTo>
                    <a:pt x="820" y="321"/>
                  </a:lnTo>
                  <a:lnTo>
                    <a:pt x="815" y="297"/>
                  </a:lnTo>
                  <a:lnTo>
                    <a:pt x="807" y="275"/>
                  </a:lnTo>
                  <a:lnTo>
                    <a:pt x="796" y="257"/>
                  </a:lnTo>
                  <a:lnTo>
                    <a:pt x="783" y="241"/>
                  </a:lnTo>
                  <a:lnTo>
                    <a:pt x="767" y="228"/>
                  </a:lnTo>
                  <a:lnTo>
                    <a:pt x="749" y="218"/>
                  </a:lnTo>
                  <a:lnTo>
                    <a:pt x="729" y="210"/>
                  </a:lnTo>
                  <a:lnTo>
                    <a:pt x="711" y="205"/>
                  </a:lnTo>
                  <a:lnTo>
                    <a:pt x="687" y="200"/>
                  </a:lnTo>
                  <a:lnTo>
                    <a:pt x="661" y="197"/>
                  </a:lnTo>
                  <a:lnTo>
                    <a:pt x="631" y="193"/>
                  </a:lnTo>
                  <a:lnTo>
                    <a:pt x="599" y="191"/>
                  </a:lnTo>
                  <a:lnTo>
                    <a:pt x="567" y="189"/>
                  </a:lnTo>
                  <a:lnTo>
                    <a:pt x="533" y="188"/>
                  </a:lnTo>
                  <a:lnTo>
                    <a:pt x="466" y="188"/>
                  </a:lnTo>
                  <a:lnTo>
                    <a:pt x="435" y="190"/>
                  </a:lnTo>
                  <a:lnTo>
                    <a:pt x="406" y="192"/>
                  </a:lnTo>
                  <a:lnTo>
                    <a:pt x="379" y="194"/>
                  </a:lnTo>
                  <a:lnTo>
                    <a:pt x="358" y="197"/>
                  </a:lnTo>
                  <a:lnTo>
                    <a:pt x="339" y="202"/>
                  </a:lnTo>
                  <a:lnTo>
                    <a:pt x="313" y="211"/>
                  </a:lnTo>
                  <a:lnTo>
                    <a:pt x="291" y="223"/>
                  </a:lnTo>
                  <a:lnTo>
                    <a:pt x="271" y="238"/>
                  </a:lnTo>
                  <a:lnTo>
                    <a:pt x="255" y="256"/>
                  </a:lnTo>
                  <a:lnTo>
                    <a:pt x="244" y="275"/>
                  </a:lnTo>
                  <a:lnTo>
                    <a:pt x="235" y="298"/>
                  </a:lnTo>
                  <a:lnTo>
                    <a:pt x="230" y="322"/>
                  </a:lnTo>
                  <a:lnTo>
                    <a:pt x="229" y="348"/>
                  </a:lnTo>
                  <a:lnTo>
                    <a:pt x="230" y="367"/>
                  </a:lnTo>
                  <a:lnTo>
                    <a:pt x="231" y="388"/>
                  </a:lnTo>
                  <a:lnTo>
                    <a:pt x="232" y="410"/>
                  </a:lnTo>
                  <a:lnTo>
                    <a:pt x="232" y="435"/>
                  </a:lnTo>
                  <a:lnTo>
                    <a:pt x="231" y="460"/>
                  </a:lnTo>
                  <a:lnTo>
                    <a:pt x="227" y="486"/>
                  </a:lnTo>
                  <a:lnTo>
                    <a:pt x="220" y="512"/>
                  </a:lnTo>
                  <a:lnTo>
                    <a:pt x="210" y="537"/>
                  </a:lnTo>
                  <a:lnTo>
                    <a:pt x="198" y="558"/>
                  </a:lnTo>
                  <a:lnTo>
                    <a:pt x="183" y="575"/>
                  </a:lnTo>
                  <a:lnTo>
                    <a:pt x="168" y="589"/>
                  </a:lnTo>
                  <a:lnTo>
                    <a:pt x="152" y="602"/>
                  </a:lnTo>
                  <a:lnTo>
                    <a:pt x="137" y="612"/>
                  </a:lnTo>
                  <a:lnTo>
                    <a:pt x="122" y="620"/>
                  </a:lnTo>
                  <a:lnTo>
                    <a:pt x="107" y="626"/>
                  </a:lnTo>
                  <a:lnTo>
                    <a:pt x="94" y="630"/>
                  </a:lnTo>
                  <a:lnTo>
                    <a:pt x="75" y="590"/>
                  </a:lnTo>
                  <a:lnTo>
                    <a:pt x="59" y="550"/>
                  </a:lnTo>
                  <a:lnTo>
                    <a:pt x="45" y="509"/>
                  </a:lnTo>
                  <a:lnTo>
                    <a:pt x="34" y="470"/>
                  </a:lnTo>
                  <a:lnTo>
                    <a:pt x="25" y="431"/>
                  </a:lnTo>
                  <a:lnTo>
                    <a:pt x="19" y="394"/>
                  </a:lnTo>
                  <a:lnTo>
                    <a:pt x="13" y="358"/>
                  </a:lnTo>
                  <a:lnTo>
                    <a:pt x="9" y="325"/>
                  </a:lnTo>
                  <a:lnTo>
                    <a:pt x="5" y="294"/>
                  </a:lnTo>
                  <a:lnTo>
                    <a:pt x="3" y="265"/>
                  </a:lnTo>
                  <a:lnTo>
                    <a:pt x="2" y="240"/>
                  </a:lnTo>
                  <a:lnTo>
                    <a:pt x="1" y="218"/>
                  </a:lnTo>
                  <a:lnTo>
                    <a:pt x="0" y="201"/>
                  </a:lnTo>
                  <a:lnTo>
                    <a:pt x="0" y="174"/>
                  </a:lnTo>
                  <a:lnTo>
                    <a:pt x="1" y="169"/>
                  </a:lnTo>
                  <a:lnTo>
                    <a:pt x="2" y="163"/>
                  </a:lnTo>
                  <a:lnTo>
                    <a:pt x="5" y="156"/>
                  </a:lnTo>
                  <a:lnTo>
                    <a:pt x="9" y="147"/>
                  </a:lnTo>
                  <a:lnTo>
                    <a:pt x="16" y="138"/>
                  </a:lnTo>
                  <a:lnTo>
                    <a:pt x="25" y="127"/>
                  </a:lnTo>
                  <a:lnTo>
                    <a:pt x="37" y="116"/>
                  </a:lnTo>
                  <a:lnTo>
                    <a:pt x="53" y="104"/>
                  </a:lnTo>
                  <a:lnTo>
                    <a:pt x="72" y="92"/>
                  </a:lnTo>
                  <a:lnTo>
                    <a:pt x="95" y="79"/>
                  </a:lnTo>
                  <a:lnTo>
                    <a:pt x="122" y="66"/>
                  </a:lnTo>
                  <a:lnTo>
                    <a:pt x="155" y="53"/>
                  </a:lnTo>
                  <a:lnTo>
                    <a:pt x="193" y="41"/>
                  </a:lnTo>
                  <a:lnTo>
                    <a:pt x="248" y="26"/>
                  </a:lnTo>
                  <a:lnTo>
                    <a:pt x="301" y="14"/>
                  </a:lnTo>
                  <a:lnTo>
                    <a:pt x="352" y="6"/>
                  </a:lnTo>
                  <a:lnTo>
                    <a:pt x="400" y="1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3AA8F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142">
              <a:extLst>
                <a:ext uri="{FF2B5EF4-FFF2-40B4-BE49-F238E27FC236}">
                  <a16:creationId xmlns:a16="http://schemas.microsoft.com/office/drawing/2014/main" id="{00A6A740-FBC8-4C45-8C1B-CC63A8C09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6333" y="1174389"/>
              <a:ext cx="1141874" cy="1365742"/>
            </a:xfrm>
            <a:custGeom>
              <a:avLst/>
              <a:gdLst/>
              <a:ahLst/>
              <a:cxnLst>
                <a:cxn ang="0">
                  <a:pos x="458" y="1"/>
                </a:cxn>
                <a:cxn ang="0">
                  <a:pos x="508" y="6"/>
                </a:cxn>
                <a:cxn ang="0">
                  <a:pos x="559" y="22"/>
                </a:cxn>
                <a:cxn ang="0">
                  <a:pos x="609" y="46"/>
                </a:cxn>
                <a:cxn ang="0">
                  <a:pos x="657" y="83"/>
                </a:cxn>
                <a:cxn ang="0">
                  <a:pos x="702" y="135"/>
                </a:cxn>
                <a:cxn ang="0">
                  <a:pos x="740" y="202"/>
                </a:cxn>
                <a:cxn ang="0">
                  <a:pos x="770" y="280"/>
                </a:cxn>
                <a:cxn ang="0">
                  <a:pos x="791" y="362"/>
                </a:cxn>
                <a:cxn ang="0">
                  <a:pos x="803" y="444"/>
                </a:cxn>
                <a:cxn ang="0">
                  <a:pos x="809" y="527"/>
                </a:cxn>
                <a:cxn ang="0">
                  <a:pos x="811" y="604"/>
                </a:cxn>
                <a:cxn ang="0">
                  <a:pos x="808" y="676"/>
                </a:cxn>
                <a:cxn ang="0">
                  <a:pos x="804" y="738"/>
                </a:cxn>
                <a:cxn ang="0">
                  <a:pos x="798" y="790"/>
                </a:cxn>
                <a:cxn ang="0">
                  <a:pos x="793" y="826"/>
                </a:cxn>
                <a:cxn ang="0">
                  <a:pos x="791" y="846"/>
                </a:cxn>
                <a:cxn ang="0">
                  <a:pos x="786" y="852"/>
                </a:cxn>
                <a:cxn ang="0">
                  <a:pos x="770" y="862"/>
                </a:cxn>
                <a:cxn ang="0">
                  <a:pos x="745" y="877"/>
                </a:cxn>
                <a:cxn ang="0">
                  <a:pos x="706" y="896"/>
                </a:cxn>
                <a:cxn ang="0">
                  <a:pos x="652" y="916"/>
                </a:cxn>
                <a:cxn ang="0">
                  <a:pos x="582" y="934"/>
                </a:cxn>
                <a:cxn ang="0">
                  <a:pos x="495" y="951"/>
                </a:cxn>
                <a:cxn ang="0">
                  <a:pos x="389" y="964"/>
                </a:cxn>
                <a:cxn ang="0">
                  <a:pos x="289" y="970"/>
                </a:cxn>
                <a:cxn ang="0">
                  <a:pos x="206" y="970"/>
                </a:cxn>
                <a:cxn ang="0">
                  <a:pos x="139" y="967"/>
                </a:cxn>
                <a:cxn ang="0">
                  <a:pos x="90" y="962"/>
                </a:cxn>
                <a:cxn ang="0">
                  <a:pos x="60" y="958"/>
                </a:cxn>
                <a:cxn ang="0">
                  <a:pos x="50" y="956"/>
                </a:cxn>
                <a:cxn ang="0">
                  <a:pos x="47" y="950"/>
                </a:cxn>
                <a:cxn ang="0">
                  <a:pos x="40" y="932"/>
                </a:cxn>
                <a:cxn ang="0">
                  <a:pos x="29" y="901"/>
                </a:cxn>
                <a:cxn ang="0">
                  <a:pos x="13" y="831"/>
                </a:cxn>
                <a:cxn ang="0">
                  <a:pos x="5" y="767"/>
                </a:cxn>
                <a:cxn ang="0">
                  <a:pos x="0" y="690"/>
                </a:cxn>
                <a:cxn ang="0">
                  <a:pos x="2" y="598"/>
                </a:cxn>
                <a:cxn ang="0">
                  <a:pos x="11" y="491"/>
                </a:cxn>
                <a:cxn ang="0">
                  <a:pos x="29" y="382"/>
                </a:cxn>
                <a:cxn ang="0">
                  <a:pos x="53" y="295"/>
                </a:cxn>
                <a:cxn ang="0">
                  <a:pos x="83" y="222"/>
                </a:cxn>
                <a:cxn ang="0">
                  <a:pos x="118" y="162"/>
                </a:cxn>
                <a:cxn ang="0">
                  <a:pos x="157" y="114"/>
                </a:cxn>
                <a:cxn ang="0">
                  <a:pos x="198" y="77"/>
                </a:cxn>
                <a:cxn ang="0">
                  <a:pos x="240" y="49"/>
                </a:cxn>
                <a:cxn ang="0">
                  <a:pos x="282" y="29"/>
                </a:cxn>
                <a:cxn ang="0">
                  <a:pos x="322" y="16"/>
                </a:cxn>
                <a:cxn ang="0">
                  <a:pos x="358" y="7"/>
                </a:cxn>
                <a:cxn ang="0">
                  <a:pos x="390" y="2"/>
                </a:cxn>
                <a:cxn ang="0">
                  <a:pos x="435" y="0"/>
                </a:cxn>
              </a:cxnLst>
              <a:rect l="0" t="0" r="r" b="b"/>
              <a:pathLst>
                <a:path w="811" h="970">
                  <a:moveTo>
                    <a:pt x="435" y="0"/>
                  </a:moveTo>
                  <a:lnTo>
                    <a:pt x="458" y="1"/>
                  </a:lnTo>
                  <a:lnTo>
                    <a:pt x="483" y="2"/>
                  </a:lnTo>
                  <a:lnTo>
                    <a:pt x="508" y="6"/>
                  </a:lnTo>
                  <a:lnTo>
                    <a:pt x="533" y="12"/>
                  </a:lnTo>
                  <a:lnTo>
                    <a:pt x="559" y="22"/>
                  </a:lnTo>
                  <a:lnTo>
                    <a:pt x="584" y="32"/>
                  </a:lnTo>
                  <a:lnTo>
                    <a:pt x="609" y="46"/>
                  </a:lnTo>
                  <a:lnTo>
                    <a:pt x="633" y="63"/>
                  </a:lnTo>
                  <a:lnTo>
                    <a:pt x="657" y="83"/>
                  </a:lnTo>
                  <a:lnTo>
                    <a:pt x="680" y="107"/>
                  </a:lnTo>
                  <a:lnTo>
                    <a:pt x="702" y="135"/>
                  </a:lnTo>
                  <a:lnTo>
                    <a:pt x="722" y="166"/>
                  </a:lnTo>
                  <a:lnTo>
                    <a:pt x="740" y="202"/>
                  </a:lnTo>
                  <a:lnTo>
                    <a:pt x="756" y="241"/>
                  </a:lnTo>
                  <a:lnTo>
                    <a:pt x="770" y="280"/>
                  </a:lnTo>
                  <a:lnTo>
                    <a:pt x="781" y="321"/>
                  </a:lnTo>
                  <a:lnTo>
                    <a:pt x="791" y="362"/>
                  </a:lnTo>
                  <a:lnTo>
                    <a:pt x="797" y="403"/>
                  </a:lnTo>
                  <a:lnTo>
                    <a:pt x="803" y="444"/>
                  </a:lnTo>
                  <a:lnTo>
                    <a:pt x="806" y="486"/>
                  </a:lnTo>
                  <a:lnTo>
                    <a:pt x="809" y="527"/>
                  </a:lnTo>
                  <a:lnTo>
                    <a:pt x="811" y="566"/>
                  </a:lnTo>
                  <a:lnTo>
                    <a:pt x="811" y="604"/>
                  </a:lnTo>
                  <a:lnTo>
                    <a:pt x="810" y="641"/>
                  </a:lnTo>
                  <a:lnTo>
                    <a:pt x="808" y="676"/>
                  </a:lnTo>
                  <a:lnTo>
                    <a:pt x="806" y="709"/>
                  </a:lnTo>
                  <a:lnTo>
                    <a:pt x="804" y="738"/>
                  </a:lnTo>
                  <a:lnTo>
                    <a:pt x="801" y="766"/>
                  </a:lnTo>
                  <a:lnTo>
                    <a:pt x="798" y="790"/>
                  </a:lnTo>
                  <a:lnTo>
                    <a:pt x="796" y="810"/>
                  </a:lnTo>
                  <a:lnTo>
                    <a:pt x="793" y="826"/>
                  </a:lnTo>
                  <a:lnTo>
                    <a:pt x="791" y="838"/>
                  </a:lnTo>
                  <a:lnTo>
                    <a:pt x="791" y="846"/>
                  </a:lnTo>
                  <a:lnTo>
                    <a:pt x="790" y="848"/>
                  </a:lnTo>
                  <a:lnTo>
                    <a:pt x="786" y="852"/>
                  </a:lnTo>
                  <a:lnTo>
                    <a:pt x="780" y="857"/>
                  </a:lnTo>
                  <a:lnTo>
                    <a:pt x="770" y="862"/>
                  </a:lnTo>
                  <a:lnTo>
                    <a:pt x="760" y="870"/>
                  </a:lnTo>
                  <a:lnTo>
                    <a:pt x="745" y="877"/>
                  </a:lnTo>
                  <a:lnTo>
                    <a:pt x="727" y="887"/>
                  </a:lnTo>
                  <a:lnTo>
                    <a:pt x="706" y="896"/>
                  </a:lnTo>
                  <a:lnTo>
                    <a:pt x="681" y="906"/>
                  </a:lnTo>
                  <a:lnTo>
                    <a:pt x="652" y="916"/>
                  </a:lnTo>
                  <a:lnTo>
                    <a:pt x="620" y="925"/>
                  </a:lnTo>
                  <a:lnTo>
                    <a:pt x="582" y="934"/>
                  </a:lnTo>
                  <a:lnTo>
                    <a:pt x="541" y="944"/>
                  </a:lnTo>
                  <a:lnTo>
                    <a:pt x="495" y="951"/>
                  </a:lnTo>
                  <a:lnTo>
                    <a:pt x="444" y="958"/>
                  </a:lnTo>
                  <a:lnTo>
                    <a:pt x="389" y="964"/>
                  </a:lnTo>
                  <a:lnTo>
                    <a:pt x="337" y="967"/>
                  </a:lnTo>
                  <a:lnTo>
                    <a:pt x="289" y="970"/>
                  </a:lnTo>
                  <a:lnTo>
                    <a:pt x="245" y="970"/>
                  </a:lnTo>
                  <a:lnTo>
                    <a:pt x="206" y="970"/>
                  </a:lnTo>
                  <a:lnTo>
                    <a:pt x="170" y="969"/>
                  </a:lnTo>
                  <a:lnTo>
                    <a:pt x="139" y="967"/>
                  </a:lnTo>
                  <a:lnTo>
                    <a:pt x="112" y="965"/>
                  </a:lnTo>
                  <a:lnTo>
                    <a:pt x="90" y="962"/>
                  </a:lnTo>
                  <a:lnTo>
                    <a:pt x="72" y="960"/>
                  </a:lnTo>
                  <a:lnTo>
                    <a:pt x="60" y="958"/>
                  </a:lnTo>
                  <a:lnTo>
                    <a:pt x="52" y="957"/>
                  </a:lnTo>
                  <a:lnTo>
                    <a:pt x="50" y="956"/>
                  </a:lnTo>
                  <a:lnTo>
                    <a:pt x="49" y="955"/>
                  </a:lnTo>
                  <a:lnTo>
                    <a:pt x="47" y="950"/>
                  </a:lnTo>
                  <a:lnTo>
                    <a:pt x="44" y="943"/>
                  </a:lnTo>
                  <a:lnTo>
                    <a:pt x="40" y="932"/>
                  </a:lnTo>
                  <a:lnTo>
                    <a:pt x="35" y="919"/>
                  </a:lnTo>
                  <a:lnTo>
                    <a:pt x="29" y="901"/>
                  </a:lnTo>
                  <a:lnTo>
                    <a:pt x="18" y="857"/>
                  </a:lnTo>
                  <a:lnTo>
                    <a:pt x="13" y="831"/>
                  </a:lnTo>
                  <a:lnTo>
                    <a:pt x="9" y="800"/>
                  </a:lnTo>
                  <a:lnTo>
                    <a:pt x="5" y="767"/>
                  </a:lnTo>
                  <a:lnTo>
                    <a:pt x="2" y="730"/>
                  </a:lnTo>
                  <a:lnTo>
                    <a:pt x="0" y="690"/>
                  </a:lnTo>
                  <a:lnTo>
                    <a:pt x="0" y="645"/>
                  </a:lnTo>
                  <a:lnTo>
                    <a:pt x="2" y="598"/>
                  </a:lnTo>
                  <a:lnTo>
                    <a:pt x="6" y="547"/>
                  </a:lnTo>
                  <a:lnTo>
                    <a:pt x="11" y="491"/>
                  </a:lnTo>
                  <a:lnTo>
                    <a:pt x="20" y="433"/>
                  </a:lnTo>
                  <a:lnTo>
                    <a:pt x="29" y="382"/>
                  </a:lnTo>
                  <a:lnTo>
                    <a:pt x="40" y="337"/>
                  </a:lnTo>
                  <a:lnTo>
                    <a:pt x="53" y="295"/>
                  </a:lnTo>
                  <a:lnTo>
                    <a:pt x="67" y="257"/>
                  </a:lnTo>
                  <a:lnTo>
                    <a:pt x="83" y="222"/>
                  </a:lnTo>
                  <a:lnTo>
                    <a:pt x="100" y="191"/>
                  </a:lnTo>
                  <a:lnTo>
                    <a:pt x="118" y="162"/>
                  </a:lnTo>
                  <a:lnTo>
                    <a:pt x="138" y="137"/>
                  </a:lnTo>
                  <a:lnTo>
                    <a:pt x="157" y="114"/>
                  </a:lnTo>
                  <a:lnTo>
                    <a:pt x="178" y="94"/>
                  </a:lnTo>
                  <a:lnTo>
                    <a:pt x="198" y="77"/>
                  </a:lnTo>
                  <a:lnTo>
                    <a:pt x="219" y="63"/>
                  </a:lnTo>
                  <a:lnTo>
                    <a:pt x="240" y="49"/>
                  </a:lnTo>
                  <a:lnTo>
                    <a:pt x="261" y="38"/>
                  </a:lnTo>
                  <a:lnTo>
                    <a:pt x="282" y="29"/>
                  </a:lnTo>
                  <a:lnTo>
                    <a:pt x="302" y="22"/>
                  </a:lnTo>
                  <a:lnTo>
                    <a:pt x="322" y="16"/>
                  </a:lnTo>
                  <a:lnTo>
                    <a:pt x="340" y="11"/>
                  </a:lnTo>
                  <a:lnTo>
                    <a:pt x="358" y="7"/>
                  </a:lnTo>
                  <a:lnTo>
                    <a:pt x="375" y="4"/>
                  </a:lnTo>
                  <a:lnTo>
                    <a:pt x="390" y="2"/>
                  </a:lnTo>
                  <a:lnTo>
                    <a:pt x="412" y="1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BCF1F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143">
              <a:extLst>
                <a:ext uri="{FF2B5EF4-FFF2-40B4-BE49-F238E27FC236}">
                  <a16:creationId xmlns:a16="http://schemas.microsoft.com/office/drawing/2014/main" id="{07265203-1492-4341-8983-146A3025B2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0091" y="1496817"/>
              <a:ext cx="149246" cy="157694"/>
            </a:xfrm>
            <a:custGeom>
              <a:avLst/>
              <a:gdLst/>
              <a:ahLst/>
              <a:cxnLst>
                <a:cxn ang="0">
                  <a:pos x="39" y="0"/>
                </a:cxn>
                <a:cxn ang="0">
                  <a:pos x="54" y="0"/>
                </a:cxn>
                <a:cxn ang="0">
                  <a:pos x="67" y="3"/>
                </a:cxn>
                <a:cxn ang="0">
                  <a:pos x="79" y="9"/>
                </a:cxn>
                <a:cxn ang="0">
                  <a:pos x="89" y="17"/>
                </a:cxn>
                <a:cxn ang="0">
                  <a:pos x="97" y="26"/>
                </a:cxn>
                <a:cxn ang="0">
                  <a:pos x="100" y="32"/>
                </a:cxn>
                <a:cxn ang="0">
                  <a:pos x="103" y="39"/>
                </a:cxn>
                <a:cxn ang="0">
                  <a:pos x="106" y="47"/>
                </a:cxn>
                <a:cxn ang="0">
                  <a:pos x="106" y="55"/>
                </a:cxn>
                <a:cxn ang="0">
                  <a:pos x="106" y="66"/>
                </a:cxn>
                <a:cxn ang="0">
                  <a:pos x="105" y="75"/>
                </a:cxn>
                <a:cxn ang="0">
                  <a:pos x="102" y="83"/>
                </a:cxn>
                <a:cxn ang="0">
                  <a:pos x="97" y="92"/>
                </a:cxn>
                <a:cxn ang="0">
                  <a:pos x="90" y="99"/>
                </a:cxn>
                <a:cxn ang="0">
                  <a:pos x="81" y="106"/>
                </a:cxn>
                <a:cxn ang="0">
                  <a:pos x="70" y="110"/>
                </a:cxn>
                <a:cxn ang="0">
                  <a:pos x="55" y="112"/>
                </a:cxn>
                <a:cxn ang="0">
                  <a:pos x="38" y="112"/>
                </a:cxn>
                <a:cxn ang="0">
                  <a:pos x="3" y="71"/>
                </a:cxn>
                <a:cxn ang="0">
                  <a:pos x="2" y="69"/>
                </a:cxn>
                <a:cxn ang="0">
                  <a:pos x="1" y="63"/>
                </a:cxn>
                <a:cxn ang="0">
                  <a:pos x="0" y="55"/>
                </a:cxn>
                <a:cxn ang="0">
                  <a:pos x="0" y="45"/>
                </a:cxn>
                <a:cxn ang="0">
                  <a:pos x="2" y="35"/>
                </a:cxn>
                <a:cxn ang="0">
                  <a:pos x="5" y="25"/>
                </a:cxn>
                <a:cxn ang="0">
                  <a:pos x="13" y="15"/>
                </a:cxn>
                <a:cxn ang="0">
                  <a:pos x="26" y="5"/>
                </a:cxn>
                <a:cxn ang="0">
                  <a:pos x="39" y="0"/>
                </a:cxn>
              </a:cxnLst>
              <a:rect l="0" t="0" r="r" b="b"/>
              <a:pathLst>
                <a:path w="106" h="112">
                  <a:moveTo>
                    <a:pt x="39" y="0"/>
                  </a:moveTo>
                  <a:lnTo>
                    <a:pt x="54" y="0"/>
                  </a:lnTo>
                  <a:lnTo>
                    <a:pt x="67" y="3"/>
                  </a:lnTo>
                  <a:lnTo>
                    <a:pt x="79" y="9"/>
                  </a:lnTo>
                  <a:lnTo>
                    <a:pt x="89" y="17"/>
                  </a:lnTo>
                  <a:lnTo>
                    <a:pt x="97" y="26"/>
                  </a:lnTo>
                  <a:lnTo>
                    <a:pt x="100" y="32"/>
                  </a:lnTo>
                  <a:lnTo>
                    <a:pt x="103" y="39"/>
                  </a:lnTo>
                  <a:lnTo>
                    <a:pt x="106" y="47"/>
                  </a:lnTo>
                  <a:lnTo>
                    <a:pt x="106" y="55"/>
                  </a:lnTo>
                  <a:lnTo>
                    <a:pt x="106" y="66"/>
                  </a:lnTo>
                  <a:lnTo>
                    <a:pt x="105" y="75"/>
                  </a:lnTo>
                  <a:lnTo>
                    <a:pt x="102" y="83"/>
                  </a:lnTo>
                  <a:lnTo>
                    <a:pt x="97" y="92"/>
                  </a:lnTo>
                  <a:lnTo>
                    <a:pt x="90" y="99"/>
                  </a:lnTo>
                  <a:lnTo>
                    <a:pt x="81" y="106"/>
                  </a:lnTo>
                  <a:lnTo>
                    <a:pt x="70" y="110"/>
                  </a:lnTo>
                  <a:lnTo>
                    <a:pt x="55" y="112"/>
                  </a:lnTo>
                  <a:lnTo>
                    <a:pt x="38" y="112"/>
                  </a:lnTo>
                  <a:lnTo>
                    <a:pt x="3" y="71"/>
                  </a:lnTo>
                  <a:lnTo>
                    <a:pt x="2" y="69"/>
                  </a:lnTo>
                  <a:lnTo>
                    <a:pt x="1" y="63"/>
                  </a:lnTo>
                  <a:lnTo>
                    <a:pt x="0" y="55"/>
                  </a:lnTo>
                  <a:lnTo>
                    <a:pt x="0" y="45"/>
                  </a:lnTo>
                  <a:lnTo>
                    <a:pt x="2" y="35"/>
                  </a:lnTo>
                  <a:lnTo>
                    <a:pt x="5" y="25"/>
                  </a:lnTo>
                  <a:lnTo>
                    <a:pt x="13" y="15"/>
                  </a:lnTo>
                  <a:lnTo>
                    <a:pt x="26" y="5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144">
              <a:extLst>
                <a:ext uri="{FF2B5EF4-FFF2-40B4-BE49-F238E27FC236}">
                  <a16:creationId xmlns:a16="http://schemas.microsoft.com/office/drawing/2014/main" id="{EA86216D-2329-2C4E-8A2F-15FE5EDC2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82" y="1551728"/>
              <a:ext cx="325244" cy="751862"/>
            </a:xfrm>
            <a:custGeom>
              <a:avLst/>
              <a:gdLst/>
              <a:ahLst/>
              <a:cxnLst>
                <a:cxn ang="0">
                  <a:pos x="193" y="0"/>
                </a:cxn>
                <a:cxn ang="0">
                  <a:pos x="202" y="0"/>
                </a:cxn>
                <a:cxn ang="0">
                  <a:pos x="210" y="1"/>
                </a:cxn>
                <a:cxn ang="0">
                  <a:pos x="219" y="7"/>
                </a:cxn>
                <a:cxn ang="0">
                  <a:pos x="227" y="16"/>
                </a:cxn>
                <a:cxn ang="0">
                  <a:pos x="231" y="27"/>
                </a:cxn>
                <a:cxn ang="0">
                  <a:pos x="231" y="39"/>
                </a:cxn>
                <a:cxn ang="0">
                  <a:pos x="227" y="51"/>
                </a:cxn>
                <a:cxn ang="0">
                  <a:pos x="226" y="53"/>
                </a:cxn>
                <a:cxn ang="0">
                  <a:pos x="222" y="57"/>
                </a:cxn>
                <a:cxn ang="0">
                  <a:pos x="217" y="63"/>
                </a:cxn>
                <a:cxn ang="0">
                  <a:pos x="210" y="73"/>
                </a:cxn>
                <a:cxn ang="0">
                  <a:pos x="203" y="86"/>
                </a:cxn>
                <a:cxn ang="0">
                  <a:pos x="194" y="101"/>
                </a:cxn>
                <a:cxn ang="0">
                  <a:pos x="186" y="119"/>
                </a:cxn>
                <a:cxn ang="0">
                  <a:pos x="177" y="139"/>
                </a:cxn>
                <a:cxn ang="0">
                  <a:pos x="169" y="161"/>
                </a:cxn>
                <a:cxn ang="0">
                  <a:pos x="162" y="187"/>
                </a:cxn>
                <a:cxn ang="0">
                  <a:pos x="157" y="215"/>
                </a:cxn>
                <a:cxn ang="0">
                  <a:pos x="152" y="245"/>
                </a:cxn>
                <a:cxn ang="0">
                  <a:pos x="150" y="277"/>
                </a:cxn>
                <a:cxn ang="0">
                  <a:pos x="151" y="312"/>
                </a:cxn>
                <a:cxn ang="0">
                  <a:pos x="153" y="349"/>
                </a:cxn>
                <a:cxn ang="0">
                  <a:pos x="159" y="388"/>
                </a:cxn>
                <a:cxn ang="0">
                  <a:pos x="169" y="429"/>
                </a:cxn>
                <a:cxn ang="0">
                  <a:pos x="182" y="473"/>
                </a:cxn>
                <a:cxn ang="0">
                  <a:pos x="181" y="475"/>
                </a:cxn>
                <a:cxn ang="0">
                  <a:pos x="175" y="478"/>
                </a:cxn>
                <a:cxn ang="0">
                  <a:pos x="167" y="483"/>
                </a:cxn>
                <a:cxn ang="0">
                  <a:pos x="155" y="490"/>
                </a:cxn>
                <a:cxn ang="0">
                  <a:pos x="123" y="506"/>
                </a:cxn>
                <a:cxn ang="0">
                  <a:pos x="105" y="513"/>
                </a:cxn>
                <a:cxn ang="0">
                  <a:pos x="84" y="521"/>
                </a:cxn>
                <a:cxn ang="0">
                  <a:pos x="62" y="527"/>
                </a:cxn>
                <a:cxn ang="0">
                  <a:pos x="39" y="532"/>
                </a:cxn>
                <a:cxn ang="0">
                  <a:pos x="15" y="534"/>
                </a:cxn>
                <a:cxn ang="0">
                  <a:pos x="14" y="532"/>
                </a:cxn>
                <a:cxn ang="0">
                  <a:pos x="13" y="526"/>
                </a:cxn>
                <a:cxn ang="0">
                  <a:pos x="10" y="516"/>
                </a:cxn>
                <a:cxn ang="0">
                  <a:pos x="8" y="501"/>
                </a:cxn>
                <a:cxn ang="0">
                  <a:pos x="5" y="485"/>
                </a:cxn>
                <a:cxn ang="0">
                  <a:pos x="3" y="465"/>
                </a:cxn>
                <a:cxn ang="0">
                  <a:pos x="1" y="441"/>
                </a:cxn>
                <a:cxn ang="0">
                  <a:pos x="0" y="416"/>
                </a:cxn>
                <a:cxn ang="0">
                  <a:pos x="0" y="388"/>
                </a:cxn>
                <a:cxn ang="0">
                  <a:pos x="2" y="358"/>
                </a:cxn>
                <a:cxn ang="0">
                  <a:pos x="6" y="326"/>
                </a:cxn>
                <a:cxn ang="0">
                  <a:pos x="12" y="293"/>
                </a:cxn>
                <a:cxn ang="0">
                  <a:pos x="20" y="259"/>
                </a:cxn>
                <a:cxn ang="0">
                  <a:pos x="32" y="223"/>
                </a:cxn>
                <a:cxn ang="0">
                  <a:pos x="47" y="187"/>
                </a:cxn>
                <a:cxn ang="0">
                  <a:pos x="65" y="151"/>
                </a:cxn>
                <a:cxn ang="0">
                  <a:pos x="87" y="114"/>
                </a:cxn>
                <a:cxn ang="0">
                  <a:pos x="114" y="77"/>
                </a:cxn>
                <a:cxn ang="0">
                  <a:pos x="145" y="41"/>
                </a:cxn>
                <a:cxn ang="0">
                  <a:pos x="181" y="5"/>
                </a:cxn>
                <a:cxn ang="0">
                  <a:pos x="182" y="4"/>
                </a:cxn>
                <a:cxn ang="0">
                  <a:pos x="187" y="2"/>
                </a:cxn>
                <a:cxn ang="0">
                  <a:pos x="193" y="0"/>
                </a:cxn>
              </a:cxnLst>
              <a:rect l="0" t="0" r="r" b="b"/>
              <a:pathLst>
                <a:path w="231" h="534">
                  <a:moveTo>
                    <a:pt x="193" y="0"/>
                  </a:moveTo>
                  <a:lnTo>
                    <a:pt x="202" y="0"/>
                  </a:lnTo>
                  <a:lnTo>
                    <a:pt x="210" y="1"/>
                  </a:lnTo>
                  <a:lnTo>
                    <a:pt x="219" y="7"/>
                  </a:lnTo>
                  <a:lnTo>
                    <a:pt x="227" y="16"/>
                  </a:lnTo>
                  <a:lnTo>
                    <a:pt x="231" y="27"/>
                  </a:lnTo>
                  <a:lnTo>
                    <a:pt x="231" y="39"/>
                  </a:lnTo>
                  <a:lnTo>
                    <a:pt x="227" y="51"/>
                  </a:lnTo>
                  <a:lnTo>
                    <a:pt x="226" y="53"/>
                  </a:lnTo>
                  <a:lnTo>
                    <a:pt x="222" y="57"/>
                  </a:lnTo>
                  <a:lnTo>
                    <a:pt x="217" y="63"/>
                  </a:lnTo>
                  <a:lnTo>
                    <a:pt x="210" y="73"/>
                  </a:lnTo>
                  <a:lnTo>
                    <a:pt x="203" y="86"/>
                  </a:lnTo>
                  <a:lnTo>
                    <a:pt x="194" y="101"/>
                  </a:lnTo>
                  <a:lnTo>
                    <a:pt x="186" y="119"/>
                  </a:lnTo>
                  <a:lnTo>
                    <a:pt x="177" y="139"/>
                  </a:lnTo>
                  <a:lnTo>
                    <a:pt x="169" y="161"/>
                  </a:lnTo>
                  <a:lnTo>
                    <a:pt x="162" y="187"/>
                  </a:lnTo>
                  <a:lnTo>
                    <a:pt x="157" y="215"/>
                  </a:lnTo>
                  <a:lnTo>
                    <a:pt x="152" y="245"/>
                  </a:lnTo>
                  <a:lnTo>
                    <a:pt x="150" y="277"/>
                  </a:lnTo>
                  <a:lnTo>
                    <a:pt x="151" y="312"/>
                  </a:lnTo>
                  <a:lnTo>
                    <a:pt x="153" y="349"/>
                  </a:lnTo>
                  <a:lnTo>
                    <a:pt x="159" y="388"/>
                  </a:lnTo>
                  <a:lnTo>
                    <a:pt x="169" y="429"/>
                  </a:lnTo>
                  <a:lnTo>
                    <a:pt x="182" y="473"/>
                  </a:lnTo>
                  <a:lnTo>
                    <a:pt x="181" y="475"/>
                  </a:lnTo>
                  <a:lnTo>
                    <a:pt x="175" y="478"/>
                  </a:lnTo>
                  <a:lnTo>
                    <a:pt x="167" y="483"/>
                  </a:lnTo>
                  <a:lnTo>
                    <a:pt x="155" y="490"/>
                  </a:lnTo>
                  <a:lnTo>
                    <a:pt x="123" y="506"/>
                  </a:lnTo>
                  <a:lnTo>
                    <a:pt x="105" y="513"/>
                  </a:lnTo>
                  <a:lnTo>
                    <a:pt x="84" y="521"/>
                  </a:lnTo>
                  <a:lnTo>
                    <a:pt x="62" y="527"/>
                  </a:lnTo>
                  <a:lnTo>
                    <a:pt x="39" y="532"/>
                  </a:lnTo>
                  <a:lnTo>
                    <a:pt x="15" y="534"/>
                  </a:lnTo>
                  <a:lnTo>
                    <a:pt x="14" y="532"/>
                  </a:lnTo>
                  <a:lnTo>
                    <a:pt x="13" y="526"/>
                  </a:lnTo>
                  <a:lnTo>
                    <a:pt x="10" y="516"/>
                  </a:lnTo>
                  <a:lnTo>
                    <a:pt x="8" y="501"/>
                  </a:lnTo>
                  <a:lnTo>
                    <a:pt x="5" y="485"/>
                  </a:lnTo>
                  <a:lnTo>
                    <a:pt x="3" y="465"/>
                  </a:lnTo>
                  <a:lnTo>
                    <a:pt x="1" y="441"/>
                  </a:lnTo>
                  <a:lnTo>
                    <a:pt x="0" y="416"/>
                  </a:lnTo>
                  <a:lnTo>
                    <a:pt x="0" y="388"/>
                  </a:lnTo>
                  <a:lnTo>
                    <a:pt x="2" y="358"/>
                  </a:lnTo>
                  <a:lnTo>
                    <a:pt x="6" y="326"/>
                  </a:lnTo>
                  <a:lnTo>
                    <a:pt x="12" y="293"/>
                  </a:lnTo>
                  <a:lnTo>
                    <a:pt x="20" y="259"/>
                  </a:lnTo>
                  <a:lnTo>
                    <a:pt x="32" y="223"/>
                  </a:lnTo>
                  <a:lnTo>
                    <a:pt x="47" y="187"/>
                  </a:lnTo>
                  <a:lnTo>
                    <a:pt x="65" y="151"/>
                  </a:lnTo>
                  <a:lnTo>
                    <a:pt x="87" y="114"/>
                  </a:lnTo>
                  <a:lnTo>
                    <a:pt x="114" y="77"/>
                  </a:lnTo>
                  <a:lnTo>
                    <a:pt x="145" y="41"/>
                  </a:lnTo>
                  <a:lnTo>
                    <a:pt x="181" y="5"/>
                  </a:lnTo>
                  <a:lnTo>
                    <a:pt x="182" y="4"/>
                  </a:lnTo>
                  <a:lnTo>
                    <a:pt x="187" y="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45">
              <a:extLst>
                <a:ext uri="{FF2B5EF4-FFF2-40B4-BE49-F238E27FC236}">
                  <a16:creationId xmlns:a16="http://schemas.microsoft.com/office/drawing/2014/main" id="{DCE618FA-7137-524D-8C95-1BCEC5B41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213" y="2334566"/>
              <a:ext cx="76031" cy="157694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6" y="2"/>
                </a:cxn>
                <a:cxn ang="0">
                  <a:pos x="35" y="9"/>
                </a:cxn>
                <a:cxn ang="0">
                  <a:pos x="42" y="20"/>
                </a:cxn>
                <a:cxn ang="0">
                  <a:pos x="48" y="35"/>
                </a:cxn>
                <a:cxn ang="0">
                  <a:pos x="52" y="53"/>
                </a:cxn>
                <a:cxn ang="0">
                  <a:pos x="54" y="68"/>
                </a:cxn>
                <a:cxn ang="0">
                  <a:pos x="53" y="81"/>
                </a:cxn>
                <a:cxn ang="0">
                  <a:pos x="51" y="94"/>
                </a:cxn>
                <a:cxn ang="0">
                  <a:pos x="47" y="103"/>
                </a:cxn>
                <a:cxn ang="0">
                  <a:pos x="42" y="110"/>
                </a:cxn>
                <a:cxn ang="0">
                  <a:pos x="36" y="112"/>
                </a:cxn>
                <a:cxn ang="0">
                  <a:pos x="27" y="110"/>
                </a:cxn>
                <a:cxn ang="0">
                  <a:pos x="19" y="104"/>
                </a:cxn>
                <a:cxn ang="0">
                  <a:pos x="11" y="93"/>
                </a:cxn>
                <a:cxn ang="0">
                  <a:pos x="5" y="78"/>
                </a:cxn>
                <a:cxn ang="0">
                  <a:pos x="1" y="60"/>
                </a:cxn>
                <a:cxn ang="0">
                  <a:pos x="0" y="45"/>
                </a:cxn>
                <a:cxn ang="0">
                  <a:pos x="0" y="32"/>
                </a:cxn>
                <a:cxn ang="0">
                  <a:pos x="2" y="19"/>
                </a:cxn>
                <a:cxn ang="0">
                  <a:pos x="6" y="10"/>
                </a:cxn>
                <a:cxn ang="0">
                  <a:pos x="11" y="3"/>
                </a:cxn>
                <a:cxn ang="0">
                  <a:pos x="18" y="0"/>
                </a:cxn>
              </a:cxnLst>
              <a:rect l="0" t="0" r="r" b="b"/>
              <a:pathLst>
                <a:path w="54" h="112">
                  <a:moveTo>
                    <a:pt x="18" y="0"/>
                  </a:moveTo>
                  <a:lnTo>
                    <a:pt x="26" y="2"/>
                  </a:lnTo>
                  <a:lnTo>
                    <a:pt x="35" y="9"/>
                  </a:lnTo>
                  <a:lnTo>
                    <a:pt x="42" y="20"/>
                  </a:lnTo>
                  <a:lnTo>
                    <a:pt x="48" y="35"/>
                  </a:lnTo>
                  <a:lnTo>
                    <a:pt x="52" y="53"/>
                  </a:lnTo>
                  <a:lnTo>
                    <a:pt x="54" y="68"/>
                  </a:lnTo>
                  <a:lnTo>
                    <a:pt x="53" y="81"/>
                  </a:lnTo>
                  <a:lnTo>
                    <a:pt x="51" y="94"/>
                  </a:lnTo>
                  <a:lnTo>
                    <a:pt x="47" y="103"/>
                  </a:lnTo>
                  <a:lnTo>
                    <a:pt x="42" y="110"/>
                  </a:lnTo>
                  <a:lnTo>
                    <a:pt x="36" y="112"/>
                  </a:lnTo>
                  <a:lnTo>
                    <a:pt x="27" y="110"/>
                  </a:lnTo>
                  <a:lnTo>
                    <a:pt x="19" y="104"/>
                  </a:lnTo>
                  <a:lnTo>
                    <a:pt x="11" y="93"/>
                  </a:lnTo>
                  <a:lnTo>
                    <a:pt x="5" y="78"/>
                  </a:lnTo>
                  <a:lnTo>
                    <a:pt x="1" y="60"/>
                  </a:lnTo>
                  <a:lnTo>
                    <a:pt x="0" y="45"/>
                  </a:lnTo>
                  <a:lnTo>
                    <a:pt x="0" y="32"/>
                  </a:lnTo>
                  <a:lnTo>
                    <a:pt x="2" y="19"/>
                  </a:lnTo>
                  <a:lnTo>
                    <a:pt x="6" y="10"/>
                  </a:lnTo>
                  <a:lnTo>
                    <a:pt x="11" y="3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46">
              <a:extLst>
                <a:ext uri="{FF2B5EF4-FFF2-40B4-BE49-F238E27FC236}">
                  <a16:creationId xmlns:a16="http://schemas.microsoft.com/office/drawing/2014/main" id="{2D387A79-6BE9-C34A-A3CF-02F925B34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2364" y="2304998"/>
              <a:ext cx="97151" cy="14783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4" y="2"/>
                </a:cxn>
                <a:cxn ang="0">
                  <a:pos x="33" y="8"/>
                </a:cxn>
                <a:cxn ang="0">
                  <a:pos x="42" y="17"/>
                </a:cxn>
                <a:cxn ang="0">
                  <a:pos x="50" y="28"/>
                </a:cxn>
                <a:cxn ang="0">
                  <a:pos x="58" y="40"/>
                </a:cxn>
                <a:cxn ang="0">
                  <a:pos x="64" y="54"/>
                </a:cxn>
                <a:cxn ang="0">
                  <a:pos x="68" y="68"/>
                </a:cxn>
                <a:cxn ang="0">
                  <a:pos x="69" y="80"/>
                </a:cxn>
                <a:cxn ang="0">
                  <a:pos x="69" y="90"/>
                </a:cxn>
                <a:cxn ang="0">
                  <a:pos x="65" y="98"/>
                </a:cxn>
                <a:cxn ang="0">
                  <a:pos x="60" y="103"/>
                </a:cxn>
                <a:cxn ang="0">
                  <a:pos x="53" y="105"/>
                </a:cxn>
                <a:cxn ang="0">
                  <a:pos x="44" y="102"/>
                </a:cxn>
                <a:cxn ang="0">
                  <a:pos x="36" y="96"/>
                </a:cxn>
                <a:cxn ang="0">
                  <a:pos x="28" y="88"/>
                </a:cxn>
                <a:cxn ang="0">
                  <a:pos x="19" y="77"/>
                </a:cxn>
                <a:cxn ang="0">
                  <a:pos x="12" y="64"/>
                </a:cxn>
                <a:cxn ang="0">
                  <a:pos x="6" y="50"/>
                </a:cxn>
                <a:cxn ang="0">
                  <a:pos x="2" y="37"/>
                </a:cxn>
                <a:cxn ang="0">
                  <a:pos x="0" y="25"/>
                </a:cxn>
                <a:cxn ang="0">
                  <a:pos x="1" y="14"/>
                </a:cxn>
                <a:cxn ang="0">
                  <a:pos x="4" y="7"/>
                </a:cxn>
                <a:cxn ang="0">
                  <a:pos x="9" y="2"/>
                </a:cxn>
                <a:cxn ang="0">
                  <a:pos x="16" y="0"/>
                </a:cxn>
              </a:cxnLst>
              <a:rect l="0" t="0" r="r" b="b"/>
              <a:pathLst>
                <a:path w="69" h="105">
                  <a:moveTo>
                    <a:pt x="16" y="0"/>
                  </a:moveTo>
                  <a:lnTo>
                    <a:pt x="24" y="2"/>
                  </a:lnTo>
                  <a:lnTo>
                    <a:pt x="33" y="8"/>
                  </a:lnTo>
                  <a:lnTo>
                    <a:pt x="42" y="17"/>
                  </a:lnTo>
                  <a:lnTo>
                    <a:pt x="50" y="28"/>
                  </a:lnTo>
                  <a:lnTo>
                    <a:pt x="58" y="40"/>
                  </a:lnTo>
                  <a:lnTo>
                    <a:pt x="64" y="54"/>
                  </a:lnTo>
                  <a:lnTo>
                    <a:pt x="68" y="68"/>
                  </a:lnTo>
                  <a:lnTo>
                    <a:pt x="69" y="80"/>
                  </a:lnTo>
                  <a:lnTo>
                    <a:pt x="69" y="90"/>
                  </a:lnTo>
                  <a:lnTo>
                    <a:pt x="65" y="98"/>
                  </a:lnTo>
                  <a:lnTo>
                    <a:pt x="60" y="103"/>
                  </a:lnTo>
                  <a:lnTo>
                    <a:pt x="53" y="105"/>
                  </a:lnTo>
                  <a:lnTo>
                    <a:pt x="44" y="102"/>
                  </a:lnTo>
                  <a:lnTo>
                    <a:pt x="36" y="96"/>
                  </a:lnTo>
                  <a:lnTo>
                    <a:pt x="28" y="88"/>
                  </a:lnTo>
                  <a:lnTo>
                    <a:pt x="19" y="77"/>
                  </a:lnTo>
                  <a:lnTo>
                    <a:pt x="12" y="64"/>
                  </a:lnTo>
                  <a:lnTo>
                    <a:pt x="6" y="50"/>
                  </a:lnTo>
                  <a:lnTo>
                    <a:pt x="2" y="37"/>
                  </a:lnTo>
                  <a:lnTo>
                    <a:pt x="0" y="25"/>
                  </a:lnTo>
                  <a:lnTo>
                    <a:pt x="1" y="14"/>
                  </a:lnTo>
                  <a:lnTo>
                    <a:pt x="4" y="7"/>
                  </a:lnTo>
                  <a:lnTo>
                    <a:pt x="9" y="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47">
              <a:extLst>
                <a:ext uri="{FF2B5EF4-FFF2-40B4-BE49-F238E27FC236}">
                  <a16:creationId xmlns:a16="http://schemas.microsoft.com/office/drawing/2014/main" id="{9F10EB7B-AB0E-3C42-A74D-B82F9B75B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2475" y="2251495"/>
              <a:ext cx="123902" cy="114047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26" y="2"/>
                </a:cxn>
                <a:cxn ang="0">
                  <a:pos x="38" y="5"/>
                </a:cxn>
                <a:cxn ang="0">
                  <a:pos x="49" y="12"/>
                </a:cxn>
                <a:cxn ang="0">
                  <a:pos x="61" y="20"/>
                </a:cxn>
                <a:cxn ang="0">
                  <a:pos x="71" y="30"/>
                </a:cxn>
                <a:cxn ang="0">
                  <a:pos x="79" y="41"/>
                </a:cxn>
                <a:cxn ang="0">
                  <a:pos x="85" y="51"/>
                </a:cxn>
                <a:cxn ang="0">
                  <a:pos x="88" y="61"/>
                </a:cxn>
                <a:cxn ang="0">
                  <a:pos x="88" y="69"/>
                </a:cxn>
                <a:cxn ang="0">
                  <a:pos x="84" y="76"/>
                </a:cxn>
                <a:cxn ang="0">
                  <a:pos x="78" y="80"/>
                </a:cxn>
                <a:cxn ang="0">
                  <a:pos x="70" y="81"/>
                </a:cxn>
                <a:cxn ang="0">
                  <a:pos x="60" y="79"/>
                </a:cxn>
                <a:cxn ang="0">
                  <a:pos x="49" y="75"/>
                </a:cxn>
                <a:cxn ang="0">
                  <a:pos x="38" y="69"/>
                </a:cxn>
                <a:cxn ang="0">
                  <a:pos x="26" y="60"/>
                </a:cxn>
                <a:cxn ang="0">
                  <a:pos x="16" y="50"/>
                </a:cxn>
                <a:cxn ang="0">
                  <a:pos x="8" y="40"/>
                </a:cxn>
                <a:cxn ang="0">
                  <a:pos x="2" y="30"/>
                </a:cxn>
                <a:cxn ang="0">
                  <a:pos x="0" y="20"/>
                </a:cxn>
                <a:cxn ang="0">
                  <a:pos x="0" y="12"/>
                </a:cxn>
                <a:cxn ang="0">
                  <a:pos x="3" y="5"/>
                </a:cxn>
                <a:cxn ang="0">
                  <a:pos x="9" y="1"/>
                </a:cxn>
                <a:cxn ang="0">
                  <a:pos x="17" y="0"/>
                </a:cxn>
              </a:cxnLst>
              <a:rect l="0" t="0" r="r" b="b"/>
              <a:pathLst>
                <a:path w="88" h="81">
                  <a:moveTo>
                    <a:pt x="17" y="0"/>
                  </a:moveTo>
                  <a:lnTo>
                    <a:pt x="26" y="2"/>
                  </a:lnTo>
                  <a:lnTo>
                    <a:pt x="38" y="5"/>
                  </a:lnTo>
                  <a:lnTo>
                    <a:pt x="49" y="12"/>
                  </a:lnTo>
                  <a:lnTo>
                    <a:pt x="61" y="20"/>
                  </a:lnTo>
                  <a:lnTo>
                    <a:pt x="71" y="30"/>
                  </a:lnTo>
                  <a:lnTo>
                    <a:pt x="79" y="41"/>
                  </a:lnTo>
                  <a:lnTo>
                    <a:pt x="85" y="51"/>
                  </a:lnTo>
                  <a:lnTo>
                    <a:pt x="88" y="61"/>
                  </a:lnTo>
                  <a:lnTo>
                    <a:pt x="88" y="69"/>
                  </a:lnTo>
                  <a:lnTo>
                    <a:pt x="84" y="76"/>
                  </a:lnTo>
                  <a:lnTo>
                    <a:pt x="78" y="80"/>
                  </a:lnTo>
                  <a:lnTo>
                    <a:pt x="70" y="81"/>
                  </a:lnTo>
                  <a:lnTo>
                    <a:pt x="60" y="79"/>
                  </a:lnTo>
                  <a:lnTo>
                    <a:pt x="49" y="75"/>
                  </a:lnTo>
                  <a:lnTo>
                    <a:pt x="38" y="69"/>
                  </a:lnTo>
                  <a:lnTo>
                    <a:pt x="26" y="60"/>
                  </a:lnTo>
                  <a:lnTo>
                    <a:pt x="16" y="50"/>
                  </a:lnTo>
                  <a:lnTo>
                    <a:pt x="8" y="40"/>
                  </a:lnTo>
                  <a:lnTo>
                    <a:pt x="2" y="30"/>
                  </a:lnTo>
                  <a:lnTo>
                    <a:pt x="0" y="20"/>
                  </a:lnTo>
                  <a:lnTo>
                    <a:pt x="0" y="12"/>
                  </a:lnTo>
                  <a:lnTo>
                    <a:pt x="3" y="5"/>
                  </a:lnTo>
                  <a:lnTo>
                    <a:pt x="9" y="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48">
              <a:extLst>
                <a:ext uri="{FF2B5EF4-FFF2-40B4-BE49-F238E27FC236}">
                  <a16:creationId xmlns:a16="http://schemas.microsoft.com/office/drawing/2014/main" id="{0C153ABF-9F0B-E34D-9B31-AA71183E8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3694" y="2190952"/>
              <a:ext cx="68992" cy="139391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4" y="1"/>
                </a:cxn>
                <a:cxn ang="0">
                  <a:pos x="31" y="7"/>
                </a:cxn>
                <a:cxn ang="0">
                  <a:pos x="38" y="17"/>
                </a:cxn>
                <a:cxn ang="0">
                  <a:pos x="44" y="30"/>
                </a:cxn>
                <a:cxn ang="0">
                  <a:pos x="47" y="46"/>
                </a:cxn>
                <a:cxn ang="0">
                  <a:pos x="49" y="59"/>
                </a:cxn>
                <a:cxn ang="0">
                  <a:pos x="49" y="72"/>
                </a:cxn>
                <a:cxn ang="0">
                  <a:pos x="46" y="83"/>
                </a:cxn>
                <a:cxn ang="0">
                  <a:pos x="43" y="91"/>
                </a:cxn>
                <a:cxn ang="0">
                  <a:pos x="39" y="97"/>
                </a:cxn>
                <a:cxn ang="0">
                  <a:pos x="33" y="99"/>
                </a:cxn>
                <a:cxn ang="0">
                  <a:pos x="25" y="99"/>
                </a:cxn>
                <a:cxn ang="0">
                  <a:pos x="18" y="92"/>
                </a:cxn>
                <a:cxn ang="0">
                  <a:pos x="11" y="82"/>
                </a:cxn>
                <a:cxn ang="0">
                  <a:pos x="5" y="69"/>
                </a:cxn>
                <a:cxn ang="0">
                  <a:pos x="2" y="53"/>
                </a:cxn>
                <a:cxn ang="0">
                  <a:pos x="0" y="37"/>
                </a:cxn>
                <a:cxn ang="0">
                  <a:pos x="1" y="23"/>
                </a:cxn>
                <a:cxn ang="0">
                  <a:pos x="5" y="11"/>
                </a:cxn>
                <a:cxn ang="0">
                  <a:pos x="10" y="4"/>
                </a:cxn>
                <a:cxn ang="0">
                  <a:pos x="16" y="0"/>
                </a:cxn>
              </a:cxnLst>
              <a:rect l="0" t="0" r="r" b="b"/>
              <a:pathLst>
                <a:path w="49" h="99">
                  <a:moveTo>
                    <a:pt x="16" y="0"/>
                  </a:moveTo>
                  <a:lnTo>
                    <a:pt x="24" y="1"/>
                  </a:lnTo>
                  <a:lnTo>
                    <a:pt x="31" y="7"/>
                  </a:lnTo>
                  <a:lnTo>
                    <a:pt x="38" y="17"/>
                  </a:lnTo>
                  <a:lnTo>
                    <a:pt x="44" y="30"/>
                  </a:lnTo>
                  <a:lnTo>
                    <a:pt x="47" y="46"/>
                  </a:lnTo>
                  <a:lnTo>
                    <a:pt x="49" y="59"/>
                  </a:lnTo>
                  <a:lnTo>
                    <a:pt x="49" y="72"/>
                  </a:lnTo>
                  <a:lnTo>
                    <a:pt x="46" y="83"/>
                  </a:lnTo>
                  <a:lnTo>
                    <a:pt x="43" y="91"/>
                  </a:lnTo>
                  <a:lnTo>
                    <a:pt x="39" y="97"/>
                  </a:lnTo>
                  <a:lnTo>
                    <a:pt x="33" y="99"/>
                  </a:lnTo>
                  <a:lnTo>
                    <a:pt x="25" y="99"/>
                  </a:lnTo>
                  <a:lnTo>
                    <a:pt x="18" y="92"/>
                  </a:lnTo>
                  <a:lnTo>
                    <a:pt x="11" y="82"/>
                  </a:lnTo>
                  <a:lnTo>
                    <a:pt x="5" y="69"/>
                  </a:lnTo>
                  <a:lnTo>
                    <a:pt x="2" y="53"/>
                  </a:lnTo>
                  <a:lnTo>
                    <a:pt x="0" y="37"/>
                  </a:lnTo>
                  <a:lnTo>
                    <a:pt x="1" y="23"/>
                  </a:lnTo>
                  <a:lnTo>
                    <a:pt x="5" y="11"/>
                  </a:lnTo>
                  <a:lnTo>
                    <a:pt x="10" y="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49">
              <a:extLst>
                <a:ext uri="{FF2B5EF4-FFF2-40B4-BE49-F238E27FC236}">
                  <a16:creationId xmlns:a16="http://schemas.microsoft.com/office/drawing/2014/main" id="{C9D89977-FD1C-6A40-8306-A50C09DEF8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6621" y="2151528"/>
              <a:ext cx="90111" cy="119679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20" y="1"/>
                </a:cxn>
                <a:cxn ang="0">
                  <a:pos x="28" y="5"/>
                </a:cxn>
                <a:cxn ang="0">
                  <a:pos x="36" y="12"/>
                </a:cxn>
                <a:cxn ang="0">
                  <a:pos x="44" y="20"/>
                </a:cxn>
                <a:cxn ang="0">
                  <a:pos x="52" y="30"/>
                </a:cxn>
                <a:cxn ang="0">
                  <a:pos x="57" y="42"/>
                </a:cxn>
                <a:cxn ang="0">
                  <a:pos x="62" y="53"/>
                </a:cxn>
                <a:cxn ang="0">
                  <a:pos x="64" y="63"/>
                </a:cxn>
                <a:cxn ang="0">
                  <a:pos x="64" y="72"/>
                </a:cxn>
                <a:cxn ang="0">
                  <a:pos x="62" y="79"/>
                </a:cxn>
                <a:cxn ang="0">
                  <a:pos x="57" y="84"/>
                </a:cxn>
                <a:cxn ang="0">
                  <a:pos x="52" y="85"/>
                </a:cxn>
                <a:cxn ang="0">
                  <a:pos x="44" y="85"/>
                </a:cxn>
                <a:cxn ang="0">
                  <a:pos x="36" y="80"/>
                </a:cxn>
                <a:cxn ang="0">
                  <a:pos x="28" y="75"/>
                </a:cxn>
                <a:cxn ang="0">
                  <a:pos x="20" y="65"/>
                </a:cxn>
                <a:cxn ang="0">
                  <a:pos x="12" y="55"/>
                </a:cxn>
                <a:cxn ang="0">
                  <a:pos x="6" y="44"/>
                </a:cxn>
                <a:cxn ang="0">
                  <a:pos x="2" y="33"/>
                </a:cxn>
                <a:cxn ang="0">
                  <a:pos x="0" y="23"/>
                </a:cxn>
                <a:cxn ang="0">
                  <a:pos x="0" y="14"/>
                </a:cxn>
                <a:cxn ang="0">
                  <a:pos x="2" y="7"/>
                </a:cxn>
                <a:cxn ang="0">
                  <a:pos x="6" y="2"/>
                </a:cxn>
                <a:cxn ang="0">
                  <a:pos x="12" y="0"/>
                </a:cxn>
              </a:cxnLst>
              <a:rect l="0" t="0" r="r" b="b"/>
              <a:pathLst>
                <a:path w="64" h="85">
                  <a:moveTo>
                    <a:pt x="12" y="0"/>
                  </a:moveTo>
                  <a:lnTo>
                    <a:pt x="20" y="1"/>
                  </a:lnTo>
                  <a:lnTo>
                    <a:pt x="28" y="5"/>
                  </a:lnTo>
                  <a:lnTo>
                    <a:pt x="36" y="12"/>
                  </a:lnTo>
                  <a:lnTo>
                    <a:pt x="44" y="20"/>
                  </a:lnTo>
                  <a:lnTo>
                    <a:pt x="52" y="30"/>
                  </a:lnTo>
                  <a:lnTo>
                    <a:pt x="57" y="42"/>
                  </a:lnTo>
                  <a:lnTo>
                    <a:pt x="62" y="53"/>
                  </a:lnTo>
                  <a:lnTo>
                    <a:pt x="64" y="63"/>
                  </a:lnTo>
                  <a:lnTo>
                    <a:pt x="64" y="72"/>
                  </a:lnTo>
                  <a:lnTo>
                    <a:pt x="62" y="79"/>
                  </a:lnTo>
                  <a:lnTo>
                    <a:pt x="57" y="84"/>
                  </a:lnTo>
                  <a:lnTo>
                    <a:pt x="52" y="85"/>
                  </a:lnTo>
                  <a:lnTo>
                    <a:pt x="44" y="85"/>
                  </a:lnTo>
                  <a:lnTo>
                    <a:pt x="36" y="80"/>
                  </a:lnTo>
                  <a:lnTo>
                    <a:pt x="28" y="75"/>
                  </a:lnTo>
                  <a:lnTo>
                    <a:pt x="20" y="65"/>
                  </a:lnTo>
                  <a:lnTo>
                    <a:pt x="12" y="55"/>
                  </a:lnTo>
                  <a:lnTo>
                    <a:pt x="6" y="44"/>
                  </a:lnTo>
                  <a:lnTo>
                    <a:pt x="2" y="33"/>
                  </a:lnTo>
                  <a:lnTo>
                    <a:pt x="0" y="23"/>
                  </a:lnTo>
                  <a:lnTo>
                    <a:pt x="0" y="14"/>
                  </a:lnTo>
                  <a:lnTo>
                    <a:pt x="2" y="7"/>
                  </a:lnTo>
                  <a:lnTo>
                    <a:pt x="6" y="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50">
              <a:extLst>
                <a:ext uri="{FF2B5EF4-FFF2-40B4-BE49-F238E27FC236}">
                  <a16:creationId xmlns:a16="http://schemas.microsoft.com/office/drawing/2014/main" id="{07C4D345-B70B-A547-9FA9-4FFCB24A2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9337" y="2576739"/>
              <a:ext cx="225277" cy="121086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81" y="0"/>
                </a:cxn>
                <a:cxn ang="0">
                  <a:pos x="99" y="4"/>
                </a:cxn>
                <a:cxn ang="0">
                  <a:pos x="115" y="9"/>
                </a:cxn>
                <a:cxn ang="0">
                  <a:pos x="130" y="16"/>
                </a:cxn>
                <a:cxn ang="0">
                  <a:pos x="142" y="26"/>
                </a:cxn>
                <a:cxn ang="0">
                  <a:pos x="152" y="36"/>
                </a:cxn>
                <a:cxn ang="0">
                  <a:pos x="158" y="47"/>
                </a:cxn>
                <a:cxn ang="0">
                  <a:pos x="160" y="59"/>
                </a:cxn>
                <a:cxn ang="0">
                  <a:pos x="159" y="71"/>
                </a:cxn>
                <a:cxn ang="0">
                  <a:pos x="154" y="77"/>
                </a:cxn>
                <a:cxn ang="0">
                  <a:pos x="148" y="82"/>
                </a:cxn>
                <a:cxn ang="0">
                  <a:pos x="141" y="84"/>
                </a:cxn>
                <a:cxn ang="0">
                  <a:pos x="133" y="86"/>
                </a:cxn>
                <a:cxn ang="0">
                  <a:pos x="119" y="86"/>
                </a:cxn>
                <a:cxn ang="0">
                  <a:pos x="115" y="85"/>
                </a:cxn>
                <a:cxn ang="0">
                  <a:pos x="113" y="85"/>
                </a:cxn>
                <a:cxn ang="0">
                  <a:pos x="17" y="63"/>
                </a:cxn>
                <a:cxn ang="0">
                  <a:pos x="15" y="62"/>
                </a:cxn>
                <a:cxn ang="0">
                  <a:pos x="12" y="60"/>
                </a:cxn>
                <a:cxn ang="0">
                  <a:pos x="8" y="56"/>
                </a:cxn>
                <a:cxn ang="0">
                  <a:pos x="4" y="51"/>
                </a:cxn>
                <a:cxn ang="0">
                  <a:pos x="1" y="44"/>
                </a:cxn>
                <a:cxn ang="0">
                  <a:pos x="0" y="36"/>
                </a:cxn>
                <a:cxn ang="0">
                  <a:pos x="3" y="26"/>
                </a:cxn>
                <a:cxn ang="0">
                  <a:pos x="10" y="18"/>
                </a:cxn>
                <a:cxn ang="0">
                  <a:pos x="19" y="10"/>
                </a:cxn>
                <a:cxn ang="0">
                  <a:pos x="31" y="5"/>
                </a:cxn>
                <a:cxn ang="0">
                  <a:pos x="46" y="1"/>
                </a:cxn>
                <a:cxn ang="0">
                  <a:pos x="62" y="0"/>
                </a:cxn>
              </a:cxnLst>
              <a:rect l="0" t="0" r="r" b="b"/>
              <a:pathLst>
                <a:path w="160" h="86">
                  <a:moveTo>
                    <a:pt x="62" y="0"/>
                  </a:moveTo>
                  <a:lnTo>
                    <a:pt x="81" y="0"/>
                  </a:lnTo>
                  <a:lnTo>
                    <a:pt x="99" y="4"/>
                  </a:lnTo>
                  <a:lnTo>
                    <a:pt x="115" y="9"/>
                  </a:lnTo>
                  <a:lnTo>
                    <a:pt x="130" y="16"/>
                  </a:lnTo>
                  <a:lnTo>
                    <a:pt x="142" y="26"/>
                  </a:lnTo>
                  <a:lnTo>
                    <a:pt x="152" y="36"/>
                  </a:lnTo>
                  <a:lnTo>
                    <a:pt x="158" y="47"/>
                  </a:lnTo>
                  <a:lnTo>
                    <a:pt x="160" y="59"/>
                  </a:lnTo>
                  <a:lnTo>
                    <a:pt x="159" y="71"/>
                  </a:lnTo>
                  <a:lnTo>
                    <a:pt x="154" y="77"/>
                  </a:lnTo>
                  <a:lnTo>
                    <a:pt x="148" y="82"/>
                  </a:lnTo>
                  <a:lnTo>
                    <a:pt x="141" y="84"/>
                  </a:lnTo>
                  <a:lnTo>
                    <a:pt x="133" y="86"/>
                  </a:lnTo>
                  <a:lnTo>
                    <a:pt x="119" y="86"/>
                  </a:lnTo>
                  <a:lnTo>
                    <a:pt x="115" y="85"/>
                  </a:lnTo>
                  <a:lnTo>
                    <a:pt x="113" y="85"/>
                  </a:lnTo>
                  <a:lnTo>
                    <a:pt x="17" y="63"/>
                  </a:lnTo>
                  <a:lnTo>
                    <a:pt x="15" y="62"/>
                  </a:lnTo>
                  <a:lnTo>
                    <a:pt x="12" y="60"/>
                  </a:lnTo>
                  <a:lnTo>
                    <a:pt x="8" y="56"/>
                  </a:lnTo>
                  <a:lnTo>
                    <a:pt x="4" y="51"/>
                  </a:lnTo>
                  <a:lnTo>
                    <a:pt x="1" y="44"/>
                  </a:lnTo>
                  <a:lnTo>
                    <a:pt x="0" y="36"/>
                  </a:lnTo>
                  <a:lnTo>
                    <a:pt x="3" y="26"/>
                  </a:lnTo>
                  <a:lnTo>
                    <a:pt x="10" y="18"/>
                  </a:lnTo>
                  <a:lnTo>
                    <a:pt x="19" y="10"/>
                  </a:lnTo>
                  <a:lnTo>
                    <a:pt x="31" y="5"/>
                  </a:lnTo>
                  <a:lnTo>
                    <a:pt x="46" y="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51">
              <a:extLst>
                <a:ext uri="{FF2B5EF4-FFF2-40B4-BE49-F238E27FC236}">
                  <a16:creationId xmlns:a16="http://schemas.microsoft.com/office/drawing/2014/main" id="{6937FEF4-38DB-6640-B895-D7457A1F60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1899" y="2613346"/>
              <a:ext cx="270333" cy="642039"/>
            </a:xfrm>
            <a:custGeom>
              <a:avLst/>
              <a:gdLst/>
              <a:ahLst/>
              <a:cxnLst>
                <a:cxn ang="0">
                  <a:pos x="116" y="0"/>
                </a:cxn>
                <a:cxn ang="0">
                  <a:pos x="130" y="0"/>
                </a:cxn>
                <a:cxn ang="0">
                  <a:pos x="146" y="4"/>
                </a:cxn>
                <a:cxn ang="0">
                  <a:pos x="165" y="10"/>
                </a:cxn>
                <a:cxn ang="0">
                  <a:pos x="178" y="20"/>
                </a:cxn>
                <a:cxn ang="0">
                  <a:pos x="188" y="30"/>
                </a:cxn>
                <a:cxn ang="0">
                  <a:pos x="192" y="42"/>
                </a:cxn>
                <a:cxn ang="0">
                  <a:pos x="191" y="44"/>
                </a:cxn>
                <a:cxn ang="0">
                  <a:pos x="188" y="48"/>
                </a:cxn>
                <a:cxn ang="0">
                  <a:pos x="184" y="56"/>
                </a:cxn>
                <a:cxn ang="0">
                  <a:pos x="179" y="67"/>
                </a:cxn>
                <a:cxn ang="0">
                  <a:pos x="173" y="80"/>
                </a:cxn>
                <a:cxn ang="0">
                  <a:pos x="167" y="97"/>
                </a:cxn>
                <a:cxn ang="0">
                  <a:pos x="160" y="118"/>
                </a:cxn>
                <a:cxn ang="0">
                  <a:pos x="153" y="141"/>
                </a:cxn>
                <a:cxn ang="0">
                  <a:pos x="147" y="169"/>
                </a:cxn>
                <a:cxn ang="0">
                  <a:pos x="141" y="200"/>
                </a:cxn>
                <a:cxn ang="0">
                  <a:pos x="137" y="235"/>
                </a:cxn>
                <a:cxn ang="0">
                  <a:pos x="133" y="273"/>
                </a:cxn>
                <a:cxn ang="0">
                  <a:pos x="131" y="315"/>
                </a:cxn>
                <a:cxn ang="0">
                  <a:pos x="131" y="362"/>
                </a:cxn>
                <a:cxn ang="0">
                  <a:pos x="133" y="412"/>
                </a:cxn>
                <a:cxn ang="0">
                  <a:pos x="3" y="456"/>
                </a:cxn>
                <a:cxn ang="0">
                  <a:pos x="3" y="454"/>
                </a:cxn>
                <a:cxn ang="0">
                  <a:pos x="3" y="445"/>
                </a:cxn>
                <a:cxn ang="0">
                  <a:pos x="2" y="432"/>
                </a:cxn>
                <a:cxn ang="0">
                  <a:pos x="1" y="414"/>
                </a:cxn>
                <a:cxn ang="0">
                  <a:pos x="0" y="392"/>
                </a:cxn>
                <a:cxn ang="0">
                  <a:pos x="0" y="366"/>
                </a:cxn>
                <a:cxn ang="0">
                  <a:pos x="2" y="336"/>
                </a:cxn>
                <a:cxn ang="0">
                  <a:pos x="3" y="304"/>
                </a:cxn>
                <a:cxn ang="0">
                  <a:pos x="8" y="268"/>
                </a:cxn>
                <a:cxn ang="0">
                  <a:pos x="13" y="231"/>
                </a:cxn>
                <a:cxn ang="0">
                  <a:pos x="19" y="191"/>
                </a:cxn>
                <a:cxn ang="0">
                  <a:pos x="29" y="149"/>
                </a:cxn>
                <a:cxn ang="0">
                  <a:pos x="41" y="107"/>
                </a:cxn>
                <a:cxn ang="0">
                  <a:pos x="55" y="63"/>
                </a:cxn>
                <a:cxn ang="0">
                  <a:pos x="73" y="20"/>
                </a:cxn>
                <a:cxn ang="0">
                  <a:pos x="74" y="19"/>
                </a:cxn>
                <a:cxn ang="0">
                  <a:pos x="76" y="15"/>
                </a:cxn>
                <a:cxn ang="0">
                  <a:pos x="80" y="12"/>
                </a:cxn>
                <a:cxn ang="0">
                  <a:pos x="86" y="8"/>
                </a:cxn>
                <a:cxn ang="0">
                  <a:pos x="94" y="4"/>
                </a:cxn>
                <a:cxn ang="0">
                  <a:pos x="104" y="0"/>
                </a:cxn>
                <a:cxn ang="0">
                  <a:pos x="116" y="0"/>
                </a:cxn>
              </a:cxnLst>
              <a:rect l="0" t="0" r="r" b="b"/>
              <a:pathLst>
                <a:path w="192" h="456">
                  <a:moveTo>
                    <a:pt x="116" y="0"/>
                  </a:moveTo>
                  <a:lnTo>
                    <a:pt x="130" y="0"/>
                  </a:lnTo>
                  <a:lnTo>
                    <a:pt x="146" y="4"/>
                  </a:lnTo>
                  <a:lnTo>
                    <a:pt x="165" y="10"/>
                  </a:lnTo>
                  <a:lnTo>
                    <a:pt x="178" y="20"/>
                  </a:lnTo>
                  <a:lnTo>
                    <a:pt x="188" y="30"/>
                  </a:lnTo>
                  <a:lnTo>
                    <a:pt x="192" y="42"/>
                  </a:lnTo>
                  <a:lnTo>
                    <a:pt x="191" y="44"/>
                  </a:lnTo>
                  <a:lnTo>
                    <a:pt x="188" y="48"/>
                  </a:lnTo>
                  <a:lnTo>
                    <a:pt x="184" y="56"/>
                  </a:lnTo>
                  <a:lnTo>
                    <a:pt x="179" y="67"/>
                  </a:lnTo>
                  <a:lnTo>
                    <a:pt x="173" y="80"/>
                  </a:lnTo>
                  <a:lnTo>
                    <a:pt x="167" y="97"/>
                  </a:lnTo>
                  <a:lnTo>
                    <a:pt x="160" y="118"/>
                  </a:lnTo>
                  <a:lnTo>
                    <a:pt x="153" y="141"/>
                  </a:lnTo>
                  <a:lnTo>
                    <a:pt x="147" y="169"/>
                  </a:lnTo>
                  <a:lnTo>
                    <a:pt x="141" y="200"/>
                  </a:lnTo>
                  <a:lnTo>
                    <a:pt x="137" y="235"/>
                  </a:lnTo>
                  <a:lnTo>
                    <a:pt x="133" y="273"/>
                  </a:lnTo>
                  <a:lnTo>
                    <a:pt x="131" y="315"/>
                  </a:lnTo>
                  <a:lnTo>
                    <a:pt x="131" y="362"/>
                  </a:lnTo>
                  <a:lnTo>
                    <a:pt x="133" y="412"/>
                  </a:lnTo>
                  <a:lnTo>
                    <a:pt x="3" y="456"/>
                  </a:lnTo>
                  <a:lnTo>
                    <a:pt x="3" y="454"/>
                  </a:lnTo>
                  <a:lnTo>
                    <a:pt x="3" y="445"/>
                  </a:lnTo>
                  <a:lnTo>
                    <a:pt x="2" y="432"/>
                  </a:lnTo>
                  <a:lnTo>
                    <a:pt x="1" y="414"/>
                  </a:lnTo>
                  <a:lnTo>
                    <a:pt x="0" y="392"/>
                  </a:lnTo>
                  <a:lnTo>
                    <a:pt x="0" y="366"/>
                  </a:lnTo>
                  <a:lnTo>
                    <a:pt x="2" y="336"/>
                  </a:lnTo>
                  <a:lnTo>
                    <a:pt x="3" y="304"/>
                  </a:lnTo>
                  <a:lnTo>
                    <a:pt x="8" y="268"/>
                  </a:lnTo>
                  <a:lnTo>
                    <a:pt x="13" y="231"/>
                  </a:lnTo>
                  <a:lnTo>
                    <a:pt x="19" y="191"/>
                  </a:lnTo>
                  <a:lnTo>
                    <a:pt x="29" y="149"/>
                  </a:lnTo>
                  <a:lnTo>
                    <a:pt x="41" y="107"/>
                  </a:lnTo>
                  <a:lnTo>
                    <a:pt x="55" y="63"/>
                  </a:lnTo>
                  <a:lnTo>
                    <a:pt x="73" y="20"/>
                  </a:lnTo>
                  <a:lnTo>
                    <a:pt x="74" y="19"/>
                  </a:lnTo>
                  <a:lnTo>
                    <a:pt x="76" y="15"/>
                  </a:lnTo>
                  <a:lnTo>
                    <a:pt x="80" y="12"/>
                  </a:lnTo>
                  <a:lnTo>
                    <a:pt x="86" y="8"/>
                  </a:lnTo>
                  <a:lnTo>
                    <a:pt x="94" y="4"/>
                  </a:lnTo>
                  <a:lnTo>
                    <a:pt x="104" y="0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52">
              <a:extLst>
                <a:ext uri="{FF2B5EF4-FFF2-40B4-BE49-F238E27FC236}">
                  <a16:creationId xmlns:a16="http://schemas.microsoft.com/office/drawing/2014/main" id="{0DFBFB16-BEDC-D144-9EF9-F95229F90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3484" y="3148379"/>
              <a:ext cx="536442" cy="222461"/>
            </a:xfrm>
            <a:custGeom>
              <a:avLst/>
              <a:gdLst/>
              <a:ahLst/>
              <a:cxnLst>
                <a:cxn ang="0">
                  <a:pos x="214" y="0"/>
                </a:cxn>
                <a:cxn ang="0">
                  <a:pos x="240" y="1"/>
                </a:cxn>
                <a:cxn ang="0">
                  <a:pos x="262" y="6"/>
                </a:cxn>
                <a:cxn ang="0">
                  <a:pos x="282" y="12"/>
                </a:cxn>
                <a:cxn ang="0">
                  <a:pos x="300" y="21"/>
                </a:cxn>
                <a:cxn ang="0">
                  <a:pos x="316" y="31"/>
                </a:cxn>
                <a:cxn ang="0">
                  <a:pos x="329" y="42"/>
                </a:cxn>
                <a:cxn ang="0">
                  <a:pos x="340" y="54"/>
                </a:cxn>
                <a:cxn ang="0">
                  <a:pos x="350" y="67"/>
                </a:cxn>
                <a:cxn ang="0">
                  <a:pos x="357" y="80"/>
                </a:cxn>
                <a:cxn ang="0">
                  <a:pos x="364" y="93"/>
                </a:cxn>
                <a:cxn ang="0">
                  <a:pos x="369" y="105"/>
                </a:cxn>
                <a:cxn ang="0">
                  <a:pos x="373" y="118"/>
                </a:cxn>
                <a:cxn ang="0">
                  <a:pos x="376" y="129"/>
                </a:cxn>
                <a:cxn ang="0">
                  <a:pos x="378" y="139"/>
                </a:cxn>
                <a:cxn ang="0">
                  <a:pos x="380" y="146"/>
                </a:cxn>
                <a:cxn ang="0">
                  <a:pos x="380" y="153"/>
                </a:cxn>
                <a:cxn ang="0">
                  <a:pos x="381" y="156"/>
                </a:cxn>
                <a:cxn ang="0">
                  <a:pos x="381" y="158"/>
                </a:cxn>
                <a:cxn ang="0">
                  <a:pos x="0" y="158"/>
                </a:cxn>
                <a:cxn ang="0">
                  <a:pos x="0" y="156"/>
                </a:cxn>
                <a:cxn ang="0">
                  <a:pos x="1" y="152"/>
                </a:cxn>
                <a:cxn ang="0">
                  <a:pos x="3" y="145"/>
                </a:cxn>
                <a:cxn ang="0">
                  <a:pos x="5" y="135"/>
                </a:cxn>
                <a:cxn ang="0">
                  <a:pos x="9" y="125"/>
                </a:cxn>
                <a:cxn ang="0">
                  <a:pos x="14" y="112"/>
                </a:cxn>
                <a:cxn ang="0">
                  <a:pos x="21" y="99"/>
                </a:cxn>
                <a:cxn ang="0">
                  <a:pos x="29" y="84"/>
                </a:cxn>
                <a:cxn ang="0">
                  <a:pos x="40" y="71"/>
                </a:cxn>
                <a:cxn ang="0">
                  <a:pos x="53" y="57"/>
                </a:cxn>
                <a:cxn ang="0">
                  <a:pos x="68" y="43"/>
                </a:cxn>
                <a:cxn ang="0">
                  <a:pos x="85" y="32"/>
                </a:cxn>
                <a:cxn ang="0">
                  <a:pos x="106" y="21"/>
                </a:cxn>
                <a:cxn ang="0">
                  <a:pos x="130" y="12"/>
                </a:cxn>
                <a:cxn ang="0">
                  <a:pos x="157" y="5"/>
                </a:cxn>
                <a:cxn ang="0">
                  <a:pos x="187" y="1"/>
                </a:cxn>
                <a:cxn ang="0">
                  <a:pos x="214" y="0"/>
                </a:cxn>
              </a:cxnLst>
              <a:rect l="0" t="0" r="r" b="b"/>
              <a:pathLst>
                <a:path w="381" h="158">
                  <a:moveTo>
                    <a:pt x="214" y="0"/>
                  </a:moveTo>
                  <a:lnTo>
                    <a:pt x="240" y="1"/>
                  </a:lnTo>
                  <a:lnTo>
                    <a:pt x="262" y="6"/>
                  </a:lnTo>
                  <a:lnTo>
                    <a:pt x="282" y="12"/>
                  </a:lnTo>
                  <a:lnTo>
                    <a:pt x="300" y="21"/>
                  </a:lnTo>
                  <a:lnTo>
                    <a:pt x="316" y="31"/>
                  </a:lnTo>
                  <a:lnTo>
                    <a:pt x="329" y="42"/>
                  </a:lnTo>
                  <a:lnTo>
                    <a:pt x="340" y="54"/>
                  </a:lnTo>
                  <a:lnTo>
                    <a:pt x="350" y="67"/>
                  </a:lnTo>
                  <a:lnTo>
                    <a:pt x="357" y="80"/>
                  </a:lnTo>
                  <a:lnTo>
                    <a:pt x="364" y="93"/>
                  </a:lnTo>
                  <a:lnTo>
                    <a:pt x="369" y="105"/>
                  </a:lnTo>
                  <a:lnTo>
                    <a:pt x="373" y="118"/>
                  </a:lnTo>
                  <a:lnTo>
                    <a:pt x="376" y="129"/>
                  </a:lnTo>
                  <a:lnTo>
                    <a:pt x="378" y="139"/>
                  </a:lnTo>
                  <a:lnTo>
                    <a:pt x="380" y="146"/>
                  </a:lnTo>
                  <a:lnTo>
                    <a:pt x="380" y="153"/>
                  </a:lnTo>
                  <a:lnTo>
                    <a:pt x="381" y="156"/>
                  </a:lnTo>
                  <a:lnTo>
                    <a:pt x="381" y="158"/>
                  </a:lnTo>
                  <a:lnTo>
                    <a:pt x="0" y="158"/>
                  </a:lnTo>
                  <a:lnTo>
                    <a:pt x="0" y="156"/>
                  </a:lnTo>
                  <a:lnTo>
                    <a:pt x="1" y="152"/>
                  </a:lnTo>
                  <a:lnTo>
                    <a:pt x="3" y="145"/>
                  </a:lnTo>
                  <a:lnTo>
                    <a:pt x="5" y="135"/>
                  </a:lnTo>
                  <a:lnTo>
                    <a:pt x="9" y="125"/>
                  </a:lnTo>
                  <a:lnTo>
                    <a:pt x="14" y="112"/>
                  </a:lnTo>
                  <a:lnTo>
                    <a:pt x="21" y="99"/>
                  </a:lnTo>
                  <a:lnTo>
                    <a:pt x="29" y="84"/>
                  </a:lnTo>
                  <a:lnTo>
                    <a:pt x="40" y="71"/>
                  </a:lnTo>
                  <a:lnTo>
                    <a:pt x="53" y="57"/>
                  </a:lnTo>
                  <a:lnTo>
                    <a:pt x="68" y="43"/>
                  </a:lnTo>
                  <a:lnTo>
                    <a:pt x="85" y="32"/>
                  </a:lnTo>
                  <a:lnTo>
                    <a:pt x="106" y="21"/>
                  </a:lnTo>
                  <a:lnTo>
                    <a:pt x="130" y="12"/>
                  </a:lnTo>
                  <a:lnTo>
                    <a:pt x="157" y="5"/>
                  </a:lnTo>
                  <a:lnTo>
                    <a:pt x="187" y="1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53">
              <a:extLst>
                <a:ext uri="{FF2B5EF4-FFF2-40B4-BE49-F238E27FC236}">
                  <a16:creationId xmlns:a16="http://schemas.microsoft.com/office/drawing/2014/main" id="{2630099D-B11D-384E-B5A2-2448EF55C5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2564" y="3148379"/>
              <a:ext cx="536442" cy="222461"/>
            </a:xfrm>
            <a:custGeom>
              <a:avLst/>
              <a:gdLst/>
              <a:ahLst/>
              <a:cxnLst>
                <a:cxn ang="0">
                  <a:pos x="215" y="0"/>
                </a:cxn>
                <a:cxn ang="0">
                  <a:pos x="240" y="1"/>
                </a:cxn>
                <a:cxn ang="0">
                  <a:pos x="262" y="6"/>
                </a:cxn>
                <a:cxn ang="0">
                  <a:pos x="282" y="12"/>
                </a:cxn>
                <a:cxn ang="0">
                  <a:pos x="300" y="21"/>
                </a:cxn>
                <a:cxn ang="0">
                  <a:pos x="316" y="31"/>
                </a:cxn>
                <a:cxn ang="0">
                  <a:pos x="329" y="42"/>
                </a:cxn>
                <a:cxn ang="0">
                  <a:pos x="340" y="54"/>
                </a:cxn>
                <a:cxn ang="0">
                  <a:pos x="350" y="67"/>
                </a:cxn>
                <a:cxn ang="0">
                  <a:pos x="358" y="80"/>
                </a:cxn>
                <a:cxn ang="0">
                  <a:pos x="364" y="93"/>
                </a:cxn>
                <a:cxn ang="0">
                  <a:pos x="369" y="105"/>
                </a:cxn>
                <a:cxn ang="0">
                  <a:pos x="374" y="118"/>
                </a:cxn>
                <a:cxn ang="0">
                  <a:pos x="376" y="129"/>
                </a:cxn>
                <a:cxn ang="0">
                  <a:pos x="379" y="139"/>
                </a:cxn>
                <a:cxn ang="0">
                  <a:pos x="380" y="146"/>
                </a:cxn>
                <a:cxn ang="0">
                  <a:pos x="380" y="153"/>
                </a:cxn>
                <a:cxn ang="0">
                  <a:pos x="381" y="156"/>
                </a:cxn>
                <a:cxn ang="0">
                  <a:pos x="381" y="158"/>
                </a:cxn>
                <a:cxn ang="0">
                  <a:pos x="0" y="158"/>
                </a:cxn>
                <a:cxn ang="0">
                  <a:pos x="0" y="156"/>
                </a:cxn>
                <a:cxn ang="0">
                  <a:pos x="1" y="152"/>
                </a:cxn>
                <a:cxn ang="0">
                  <a:pos x="3" y="145"/>
                </a:cxn>
                <a:cxn ang="0">
                  <a:pos x="5" y="135"/>
                </a:cxn>
                <a:cxn ang="0">
                  <a:pos x="9" y="125"/>
                </a:cxn>
                <a:cxn ang="0">
                  <a:pos x="14" y="112"/>
                </a:cxn>
                <a:cxn ang="0">
                  <a:pos x="21" y="99"/>
                </a:cxn>
                <a:cxn ang="0">
                  <a:pos x="30" y="84"/>
                </a:cxn>
                <a:cxn ang="0">
                  <a:pos x="40" y="71"/>
                </a:cxn>
                <a:cxn ang="0">
                  <a:pos x="53" y="57"/>
                </a:cxn>
                <a:cxn ang="0">
                  <a:pos x="68" y="43"/>
                </a:cxn>
                <a:cxn ang="0">
                  <a:pos x="86" y="32"/>
                </a:cxn>
                <a:cxn ang="0">
                  <a:pos x="107" y="21"/>
                </a:cxn>
                <a:cxn ang="0">
                  <a:pos x="130" y="12"/>
                </a:cxn>
                <a:cxn ang="0">
                  <a:pos x="157" y="5"/>
                </a:cxn>
                <a:cxn ang="0">
                  <a:pos x="187" y="1"/>
                </a:cxn>
                <a:cxn ang="0">
                  <a:pos x="215" y="0"/>
                </a:cxn>
              </a:cxnLst>
              <a:rect l="0" t="0" r="r" b="b"/>
              <a:pathLst>
                <a:path w="381" h="158">
                  <a:moveTo>
                    <a:pt x="215" y="0"/>
                  </a:moveTo>
                  <a:lnTo>
                    <a:pt x="240" y="1"/>
                  </a:lnTo>
                  <a:lnTo>
                    <a:pt x="262" y="6"/>
                  </a:lnTo>
                  <a:lnTo>
                    <a:pt x="282" y="12"/>
                  </a:lnTo>
                  <a:lnTo>
                    <a:pt x="300" y="21"/>
                  </a:lnTo>
                  <a:lnTo>
                    <a:pt x="316" y="31"/>
                  </a:lnTo>
                  <a:lnTo>
                    <a:pt x="329" y="42"/>
                  </a:lnTo>
                  <a:lnTo>
                    <a:pt x="340" y="54"/>
                  </a:lnTo>
                  <a:lnTo>
                    <a:pt x="350" y="67"/>
                  </a:lnTo>
                  <a:lnTo>
                    <a:pt x="358" y="80"/>
                  </a:lnTo>
                  <a:lnTo>
                    <a:pt x="364" y="93"/>
                  </a:lnTo>
                  <a:lnTo>
                    <a:pt x="369" y="105"/>
                  </a:lnTo>
                  <a:lnTo>
                    <a:pt x="374" y="118"/>
                  </a:lnTo>
                  <a:lnTo>
                    <a:pt x="376" y="129"/>
                  </a:lnTo>
                  <a:lnTo>
                    <a:pt x="379" y="139"/>
                  </a:lnTo>
                  <a:lnTo>
                    <a:pt x="380" y="146"/>
                  </a:lnTo>
                  <a:lnTo>
                    <a:pt x="380" y="153"/>
                  </a:lnTo>
                  <a:lnTo>
                    <a:pt x="381" y="156"/>
                  </a:lnTo>
                  <a:lnTo>
                    <a:pt x="381" y="158"/>
                  </a:lnTo>
                  <a:lnTo>
                    <a:pt x="0" y="158"/>
                  </a:lnTo>
                  <a:lnTo>
                    <a:pt x="0" y="156"/>
                  </a:lnTo>
                  <a:lnTo>
                    <a:pt x="1" y="152"/>
                  </a:lnTo>
                  <a:lnTo>
                    <a:pt x="3" y="145"/>
                  </a:lnTo>
                  <a:lnTo>
                    <a:pt x="5" y="135"/>
                  </a:lnTo>
                  <a:lnTo>
                    <a:pt x="9" y="125"/>
                  </a:lnTo>
                  <a:lnTo>
                    <a:pt x="14" y="112"/>
                  </a:lnTo>
                  <a:lnTo>
                    <a:pt x="21" y="99"/>
                  </a:lnTo>
                  <a:lnTo>
                    <a:pt x="30" y="84"/>
                  </a:lnTo>
                  <a:lnTo>
                    <a:pt x="40" y="71"/>
                  </a:lnTo>
                  <a:lnTo>
                    <a:pt x="53" y="57"/>
                  </a:lnTo>
                  <a:lnTo>
                    <a:pt x="68" y="43"/>
                  </a:lnTo>
                  <a:lnTo>
                    <a:pt x="86" y="32"/>
                  </a:lnTo>
                  <a:lnTo>
                    <a:pt x="107" y="21"/>
                  </a:lnTo>
                  <a:lnTo>
                    <a:pt x="130" y="12"/>
                  </a:lnTo>
                  <a:lnTo>
                    <a:pt x="157" y="5"/>
                  </a:lnTo>
                  <a:lnTo>
                    <a:pt x="187" y="1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54">
              <a:extLst>
                <a:ext uri="{FF2B5EF4-FFF2-40B4-BE49-F238E27FC236}">
                  <a16:creationId xmlns:a16="http://schemas.microsoft.com/office/drawing/2014/main" id="{817A9BA1-8DAF-374D-9337-DFF69E2648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7530" y="2937182"/>
              <a:ext cx="184446" cy="114047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87" y="1"/>
                </a:cxn>
                <a:cxn ang="0">
                  <a:pos x="104" y="4"/>
                </a:cxn>
                <a:cxn ang="0">
                  <a:pos x="118" y="9"/>
                </a:cxn>
                <a:cxn ang="0">
                  <a:pos x="131" y="16"/>
                </a:cxn>
                <a:cxn ang="0">
                  <a:pos x="129" y="41"/>
                </a:cxn>
                <a:cxn ang="0">
                  <a:pos x="128" y="68"/>
                </a:cxn>
                <a:cxn ang="0">
                  <a:pos x="116" y="74"/>
                </a:cxn>
                <a:cxn ang="0">
                  <a:pos x="102" y="78"/>
                </a:cxn>
                <a:cxn ang="0">
                  <a:pos x="86" y="80"/>
                </a:cxn>
                <a:cxn ang="0">
                  <a:pos x="69" y="81"/>
                </a:cxn>
                <a:cxn ang="0">
                  <a:pos x="48" y="79"/>
                </a:cxn>
                <a:cxn ang="0">
                  <a:pos x="29" y="75"/>
                </a:cxn>
                <a:cxn ang="0">
                  <a:pos x="13" y="69"/>
                </a:cxn>
                <a:cxn ang="0">
                  <a:pos x="0" y="61"/>
                </a:cxn>
                <a:cxn ang="0">
                  <a:pos x="6" y="17"/>
                </a:cxn>
                <a:cxn ang="0">
                  <a:pos x="19" y="10"/>
                </a:cxn>
                <a:cxn ang="0">
                  <a:pos x="33" y="5"/>
                </a:cxn>
                <a:cxn ang="0">
                  <a:pos x="51" y="1"/>
                </a:cxn>
                <a:cxn ang="0">
                  <a:pos x="69" y="0"/>
                </a:cxn>
              </a:cxnLst>
              <a:rect l="0" t="0" r="r" b="b"/>
              <a:pathLst>
                <a:path w="131" h="81">
                  <a:moveTo>
                    <a:pt x="69" y="0"/>
                  </a:moveTo>
                  <a:lnTo>
                    <a:pt x="87" y="1"/>
                  </a:lnTo>
                  <a:lnTo>
                    <a:pt x="104" y="4"/>
                  </a:lnTo>
                  <a:lnTo>
                    <a:pt x="118" y="9"/>
                  </a:lnTo>
                  <a:lnTo>
                    <a:pt x="131" y="16"/>
                  </a:lnTo>
                  <a:lnTo>
                    <a:pt x="129" y="41"/>
                  </a:lnTo>
                  <a:lnTo>
                    <a:pt x="128" y="68"/>
                  </a:lnTo>
                  <a:lnTo>
                    <a:pt x="116" y="74"/>
                  </a:lnTo>
                  <a:lnTo>
                    <a:pt x="102" y="78"/>
                  </a:lnTo>
                  <a:lnTo>
                    <a:pt x="86" y="80"/>
                  </a:lnTo>
                  <a:lnTo>
                    <a:pt x="69" y="81"/>
                  </a:lnTo>
                  <a:lnTo>
                    <a:pt x="48" y="79"/>
                  </a:lnTo>
                  <a:lnTo>
                    <a:pt x="29" y="75"/>
                  </a:lnTo>
                  <a:lnTo>
                    <a:pt x="13" y="69"/>
                  </a:lnTo>
                  <a:lnTo>
                    <a:pt x="0" y="61"/>
                  </a:lnTo>
                  <a:lnTo>
                    <a:pt x="6" y="17"/>
                  </a:lnTo>
                  <a:lnTo>
                    <a:pt x="19" y="10"/>
                  </a:lnTo>
                  <a:lnTo>
                    <a:pt x="33" y="5"/>
                  </a:lnTo>
                  <a:lnTo>
                    <a:pt x="51" y="1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55">
              <a:extLst>
                <a:ext uri="{FF2B5EF4-FFF2-40B4-BE49-F238E27FC236}">
                  <a16:creationId xmlns:a16="http://schemas.microsoft.com/office/drawing/2014/main" id="{33C6C0E0-FD00-BB43-A1A7-A818AA5B2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490" y="2916062"/>
              <a:ext cx="221054" cy="114047"/>
            </a:xfrm>
            <a:custGeom>
              <a:avLst/>
              <a:gdLst/>
              <a:ahLst/>
              <a:cxnLst>
                <a:cxn ang="0">
                  <a:pos x="79" y="0"/>
                </a:cxn>
                <a:cxn ang="0">
                  <a:pos x="100" y="1"/>
                </a:cxn>
                <a:cxn ang="0">
                  <a:pos x="118" y="6"/>
                </a:cxn>
                <a:cxn ang="0">
                  <a:pos x="134" y="12"/>
                </a:cxn>
                <a:cxn ang="0">
                  <a:pos x="146" y="20"/>
                </a:cxn>
                <a:cxn ang="0">
                  <a:pos x="154" y="29"/>
                </a:cxn>
                <a:cxn ang="0">
                  <a:pos x="157" y="40"/>
                </a:cxn>
                <a:cxn ang="0">
                  <a:pos x="154" y="51"/>
                </a:cxn>
                <a:cxn ang="0">
                  <a:pos x="146" y="61"/>
                </a:cxn>
                <a:cxn ang="0">
                  <a:pos x="134" y="69"/>
                </a:cxn>
                <a:cxn ang="0">
                  <a:pos x="118" y="75"/>
                </a:cxn>
                <a:cxn ang="0">
                  <a:pos x="100" y="79"/>
                </a:cxn>
                <a:cxn ang="0">
                  <a:pos x="79" y="81"/>
                </a:cxn>
                <a:cxn ang="0">
                  <a:pos x="58" y="79"/>
                </a:cxn>
                <a:cxn ang="0">
                  <a:pos x="40" y="75"/>
                </a:cxn>
                <a:cxn ang="0">
                  <a:pos x="23" y="69"/>
                </a:cxn>
                <a:cxn ang="0">
                  <a:pos x="11" y="61"/>
                </a:cxn>
                <a:cxn ang="0">
                  <a:pos x="3" y="51"/>
                </a:cxn>
                <a:cxn ang="0">
                  <a:pos x="0" y="40"/>
                </a:cxn>
                <a:cxn ang="0">
                  <a:pos x="3" y="29"/>
                </a:cxn>
                <a:cxn ang="0">
                  <a:pos x="11" y="20"/>
                </a:cxn>
                <a:cxn ang="0">
                  <a:pos x="23" y="12"/>
                </a:cxn>
                <a:cxn ang="0">
                  <a:pos x="40" y="6"/>
                </a:cxn>
                <a:cxn ang="0">
                  <a:pos x="58" y="1"/>
                </a:cxn>
                <a:cxn ang="0">
                  <a:pos x="79" y="0"/>
                </a:cxn>
              </a:cxnLst>
              <a:rect l="0" t="0" r="r" b="b"/>
              <a:pathLst>
                <a:path w="157" h="81">
                  <a:moveTo>
                    <a:pt x="79" y="0"/>
                  </a:moveTo>
                  <a:lnTo>
                    <a:pt x="100" y="1"/>
                  </a:lnTo>
                  <a:lnTo>
                    <a:pt x="118" y="6"/>
                  </a:lnTo>
                  <a:lnTo>
                    <a:pt x="134" y="12"/>
                  </a:lnTo>
                  <a:lnTo>
                    <a:pt x="146" y="20"/>
                  </a:lnTo>
                  <a:lnTo>
                    <a:pt x="154" y="29"/>
                  </a:lnTo>
                  <a:lnTo>
                    <a:pt x="157" y="40"/>
                  </a:lnTo>
                  <a:lnTo>
                    <a:pt x="154" y="51"/>
                  </a:lnTo>
                  <a:lnTo>
                    <a:pt x="146" y="61"/>
                  </a:lnTo>
                  <a:lnTo>
                    <a:pt x="134" y="69"/>
                  </a:lnTo>
                  <a:lnTo>
                    <a:pt x="118" y="75"/>
                  </a:lnTo>
                  <a:lnTo>
                    <a:pt x="100" y="79"/>
                  </a:lnTo>
                  <a:lnTo>
                    <a:pt x="79" y="81"/>
                  </a:lnTo>
                  <a:lnTo>
                    <a:pt x="58" y="79"/>
                  </a:lnTo>
                  <a:lnTo>
                    <a:pt x="40" y="75"/>
                  </a:lnTo>
                  <a:lnTo>
                    <a:pt x="23" y="69"/>
                  </a:lnTo>
                  <a:lnTo>
                    <a:pt x="11" y="61"/>
                  </a:lnTo>
                  <a:lnTo>
                    <a:pt x="3" y="51"/>
                  </a:lnTo>
                  <a:lnTo>
                    <a:pt x="0" y="40"/>
                  </a:lnTo>
                  <a:lnTo>
                    <a:pt x="3" y="29"/>
                  </a:lnTo>
                  <a:lnTo>
                    <a:pt x="11" y="20"/>
                  </a:lnTo>
                  <a:lnTo>
                    <a:pt x="23" y="12"/>
                  </a:lnTo>
                  <a:lnTo>
                    <a:pt x="40" y="6"/>
                  </a:lnTo>
                  <a:lnTo>
                    <a:pt x="58" y="1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C5FFF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56">
              <a:extLst>
                <a:ext uri="{FF2B5EF4-FFF2-40B4-BE49-F238E27FC236}">
                  <a16:creationId xmlns:a16="http://schemas.microsoft.com/office/drawing/2014/main" id="{85DAFDD9-FFDC-3F4F-BB75-D796D8A13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5346" y="2911838"/>
              <a:ext cx="163326" cy="116863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96" y="2"/>
                </a:cxn>
                <a:cxn ang="0">
                  <a:pos x="109" y="6"/>
                </a:cxn>
                <a:cxn ang="0">
                  <a:pos x="112" y="31"/>
                </a:cxn>
                <a:cxn ang="0">
                  <a:pos x="116" y="56"/>
                </a:cxn>
                <a:cxn ang="0">
                  <a:pos x="103" y="66"/>
                </a:cxn>
                <a:cxn ang="0">
                  <a:pos x="87" y="73"/>
                </a:cxn>
                <a:cxn ang="0">
                  <a:pos x="69" y="80"/>
                </a:cxn>
                <a:cxn ang="0">
                  <a:pos x="49" y="83"/>
                </a:cxn>
                <a:cxn ang="0">
                  <a:pos x="31" y="83"/>
                </a:cxn>
                <a:cxn ang="0">
                  <a:pos x="15" y="81"/>
                </a:cxn>
                <a:cxn ang="0">
                  <a:pos x="3" y="75"/>
                </a:cxn>
                <a:cxn ang="0">
                  <a:pos x="2" y="53"/>
                </a:cxn>
                <a:cxn ang="0">
                  <a:pos x="0" y="31"/>
                </a:cxn>
                <a:cxn ang="0">
                  <a:pos x="9" y="23"/>
                </a:cxn>
                <a:cxn ang="0">
                  <a:pos x="21" y="15"/>
                </a:cxn>
                <a:cxn ang="0">
                  <a:pos x="34" y="10"/>
                </a:cxn>
                <a:cxn ang="0">
                  <a:pos x="50" y="4"/>
                </a:cxn>
                <a:cxn ang="0">
                  <a:pos x="67" y="1"/>
                </a:cxn>
                <a:cxn ang="0">
                  <a:pos x="82" y="0"/>
                </a:cxn>
              </a:cxnLst>
              <a:rect l="0" t="0" r="r" b="b"/>
              <a:pathLst>
                <a:path w="116" h="83">
                  <a:moveTo>
                    <a:pt x="82" y="0"/>
                  </a:moveTo>
                  <a:lnTo>
                    <a:pt x="96" y="2"/>
                  </a:lnTo>
                  <a:lnTo>
                    <a:pt x="109" y="6"/>
                  </a:lnTo>
                  <a:lnTo>
                    <a:pt x="112" y="31"/>
                  </a:lnTo>
                  <a:lnTo>
                    <a:pt x="116" y="56"/>
                  </a:lnTo>
                  <a:lnTo>
                    <a:pt x="103" y="66"/>
                  </a:lnTo>
                  <a:lnTo>
                    <a:pt x="87" y="73"/>
                  </a:lnTo>
                  <a:lnTo>
                    <a:pt x="69" y="80"/>
                  </a:lnTo>
                  <a:lnTo>
                    <a:pt x="49" y="83"/>
                  </a:lnTo>
                  <a:lnTo>
                    <a:pt x="31" y="83"/>
                  </a:lnTo>
                  <a:lnTo>
                    <a:pt x="15" y="81"/>
                  </a:lnTo>
                  <a:lnTo>
                    <a:pt x="3" y="75"/>
                  </a:lnTo>
                  <a:lnTo>
                    <a:pt x="2" y="53"/>
                  </a:lnTo>
                  <a:lnTo>
                    <a:pt x="0" y="31"/>
                  </a:lnTo>
                  <a:lnTo>
                    <a:pt x="9" y="23"/>
                  </a:lnTo>
                  <a:lnTo>
                    <a:pt x="21" y="15"/>
                  </a:lnTo>
                  <a:lnTo>
                    <a:pt x="34" y="10"/>
                  </a:lnTo>
                  <a:lnTo>
                    <a:pt x="50" y="4"/>
                  </a:lnTo>
                  <a:lnTo>
                    <a:pt x="67" y="1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57">
              <a:extLst>
                <a:ext uri="{FF2B5EF4-FFF2-40B4-BE49-F238E27FC236}">
                  <a16:creationId xmlns:a16="http://schemas.microsoft.com/office/drawing/2014/main" id="{0362F8F2-D069-5E44-B295-5786F880E6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47863" y="1491185"/>
              <a:ext cx="467450" cy="505466"/>
            </a:xfrm>
            <a:custGeom>
              <a:avLst/>
              <a:gdLst/>
              <a:ahLst/>
              <a:cxnLst>
                <a:cxn ang="0">
                  <a:pos x="156" y="63"/>
                </a:cxn>
                <a:cxn ang="0">
                  <a:pos x="119" y="80"/>
                </a:cxn>
                <a:cxn ang="0">
                  <a:pos x="89" y="108"/>
                </a:cxn>
                <a:cxn ang="0">
                  <a:pos x="68" y="147"/>
                </a:cxn>
                <a:cxn ang="0">
                  <a:pos x="61" y="192"/>
                </a:cxn>
                <a:cxn ang="0">
                  <a:pos x="68" y="233"/>
                </a:cxn>
                <a:cxn ang="0">
                  <a:pos x="88" y="269"/>
                </a:cxn>
                <a:cxn ang="0">
                  <a:pos x="118" y="295"/>
                </a:cxn>
                <a:cxn ang="0">
                  <a:pos x="157" y="307"/>
                </a:cxn>
                <a:cxn ang="0">
                  <a:pos x="197" y="305"/>
                </a:cxn>
                <a:cxn ang="0">
                  <a:pos x="234" y="288"/>
                </a:cxn>
                <a:cxn ang="0">
                  <a:pos x="264" y="260"/>
                </a:cxn>
                <a:cxn ang="0">
                  <a:pos x="285" y="220"/>
                </a:cxn>
                <a:cxn ang="0">
                  <a:pos x="292" y="176"/>
                </a:cxn>
                <a:cxn ang="0">
                  <a:pos x="285" y="135"/>
                </a:cxn>
                <a:cxn ang="0">
                  <a:pos x="265" y="99"/>
                </a:cxn>
                <a:cxn ang="0">
                  <a:pos x="235" y="73"/>
                </a:cxn>
                <a:cxn ang="0">
                  <a:pos x="196" y="60"/>
                </a:cxn>
                <a:cxn ang="0">
                  <a:pos x="171" y="0"/>
                </a:cxn>
                <a:cxn ang="0">
                  <a:pos x="223" y="8"/>
                </a:cxn>
                <a:cxn ang="0">
                  <a:pos x="265" y="30"/>
                </a:cxn>
                <a:cxn ang="0">
                  <a:pos x="299" y="64"/>
                </a:cxn>
                <a:cxn ang="0">
                  <a:pos x="321" y="106"/>
                </a:cxn>
                <a:cxn ang="0">
                  <a:pos x="332" y="154"/>
                </a:cxn>
                <a:cxn ang="0">
                  <a:pos x="330" y="205"/>
                </a:cxn>
                <a:cxn ang="0">
                  <a:pos x="311" y="258"/>
                </a:cxn>
                <a:cxn ang="0">
                  <a:pos x="279" y="304"/>
                </a:cxn>
                <a:cxn ang="0">
                  <a:pos x="237" y="338"/>
                </a:cxn>
                <a:cxn ang="0">
                  <a:pos x="187" y="355"/>
                </a:cxn>
                <a:cxn ang="0">
                  <a:pos x="136" y="357"/>
                </a:cxn>
                <a:cxn ang="0">
                  <a:pos x="87" y="341"/>
                </a:cxn>
                <a:cxn ang="0">
                  <a:pos x="48" y="312"/>
                </a:cxn>
                <a:cxn ang="0">
                  <a:pos x="20" y="274"/>
                </a:cxn>
                <a:cxn ang="0">
                  <a:pos x="3" y="229"/>
                </a:cxn>
                <a:cxn ang="0">
                  <a:pos x="0" y="179"/>
                </a:cxn>
                <a:cxn ang="0">
                  <a:pos x="9" y="127"/>
                </a:cxn>
                <a:cxn ang="0">
                  <a:pos x="35" y="75"/>
                </a:cxn>
                <a:cxn ang="0">
                  <a:pos x="74" y="36"/>
                </a:cxn>
                <a:cxn ang="0">
                  <a:pos x="120" y="10"/>
                </a:cxn>
                <a:cxn ang="0">
                  <a:pos x="171" y="0"/>
                </a:cxn>
              </a:cxnLst>
              <a:rect l="0" t="0" r="r" b="b"/>
              <a:pathLst>
                <a:path w="332" h="359">
                  <a:moveTo>
                    <a:pt x="176" y="59"/>
                  </a:moveTo>
                  <a:lnTo>
                    <a:pt x="156" y="63"/>
                  </a:lnTo>
                  <a:lnTo>
                    <a:pt x="136" y="70"/>
                  </a:lnTo>
                  <a:lnTo>
                    <a:pt x="119" y="80"/>
                  </a:lnTo>
                  <a:lnTo>
                    <a:pt x="102" y="92"/>
                  </a:lnTo>
                  <a:lnTo>
                    <a:pt x="89" y="108"/>
                  </a:lnTo>
                  <a:lnTo>
                    <a:pt x="77" y="127"/>
                  </a:lnTo>
                  <a:lnTo>
                    <a:pt x="68" y="147"/>
                  </a:lnTo>
                  <a:lnTo>
                    <a:pt x="63" y="169"/>
                  </a:lnTo>
                  <a:lnTo>
                    <a:pt x="61" y="192"/>
                  </a:lnTo>
                  <a:lnTo>
                    <a:pt x="63" y="213"/>
                  </a:lnTo>
                  <a:lnTo>
                    <a:pt x="68" y="233"/>
                  </a:lnTo>
                  <a:lnTo>
                    <a:pt x="76" y="252"/>
                  </a:lnTo>
                  <a:lnTo>
                    <a:pt x="88" y="269"/>
                  </a:lnTo>
                  <a:lnTo>
                    <a:pt x="101" y="283"/>
                  </a:lnTo>
                  <a:lnTo>
                    <a:pt x="118" y="295"/>
                  </a:lnTo>
                  <a:lnTo>
                    <a:pt x="137" y="303"/>
                  </a:lnTo>
                  <a:lnTo>
                    <a:pt x="157" y="307"/>
                  </a:lnTo>
                  <a:lnTo>
                    <a:pt x="177" y="308"/>
                  </a:lnTo>
                  <a:lnTo>
                    <a:pt x="197" y="305"/>
                  </a:lnTo>
                  <a:lnTo>
                    <a:pt x="217" y="298"/>
                  </a:lnTo>
                  <a:lnTo>
                    <a:pt x="234" y="288"/>
                  </a:lnTo>
                  <a:lnTo>
                    <a:pt x="251" y="275"/>
                  </a:lnTo>
                  <a:lnTo>
                    <a:pt x="264" y="260"/>
                  </a:lnTo>
                  <a:lnTo>
                    <a:pt x="276" y="241"/>
                  </a:lnTo>
                  <a:lnTo>
                    <a:pt x="285" y="220"/>
                  </a:lnTo>
                  <a:lnTo>
                    <a:pt x="290" y="199"/>
                  </a:lnTo>
                  <a:lnTo>
                    <a:pt x="292" y="176"/>
                  </a:lnTo>
                  <a:lnTo>
                    <a:pt x="290" y="155"/>
                  </a:lnTo>
                  <a:lnTo>
                    <a:pt x="285" y="135"/>
                  </a:lnTo>
                  <a:lnTo>
                    <a:pt x="277" y="116"/>
                  </a:lnTo>
                  <a:lnTo>
                    <a:pt x="265" y="99"/>
                  </a:lnTo>
                  <a:lnTo>
                    <a:pt x="252" y="85"/>
                  </a:lnTo>
                  <a:lnTo>
                    <a:pt x="235" y="73"/>
                  </a:lnTo>
                  <a:lnTo>
                    <a:pt x="216" y="65"/>
                  </a:lnTo>
                  <a:lnTo>
                    <a:pt x="196" y="60"/>
                  </a:lnTo>
                  <a:lnTo>
                    <a:pt x="176" y="59"/>
                  </a:lnTo>
                  <a:close/>
                  <a:moveTo>
                    <a:pt x="171" y="0"/>
                  </a:moveTo>
                  <a:lnTo>
                    <a:pt x="197" y="2"/>
                  </a:lnTo>
                  <a:lnTo>
                    <a:pt x="223" y="8"/>
                  </a:lnTo>
                  <a:lnTo>
                    <a:pt x="245" y="18"/>
                  </a:lnTo>
                  <a:lnTo>
                    <a:pt x="265" y="30"/>
                  </a:lnTo>
                  <a:lnTo>
                    <a:pt x="284" y="46"/>
                  </a:lnTo>
                  <a:lnTo>
                    <a:pt x="299" y="64"/>
                  </a:lnTo>
                  <a:lnTo>
                    <a:pt x="312" y="84"/>
                  </a:lnTo>
                  <a:lnTo>
                    <a:pt x="321" y="106"/>
                  </a:lnTo>
                  <a:lnTo>
                    <a:pt x="329" y="130"/>
                  </a:lnTo>
                  <a:lnTo>
                    <a:pt x="332" y="154"/>
                  </a:lnTo>
                  <a:lnTo>
                    <a:pt x="332" y="179"/>
                  </a:lnTo>
                  <a:lnTo>
                    <a:pt x="330" y="205"/>
                  </a:lnTo>
                  <a:lnTo>
                    <a:pt x="323" y="231"/>
                  </a:lnTo>
                  <a:lnTo>
                    <a:pt x="311" y="258"/>
                  </a:lnTo>
                  <a:lnTo>
                    <a:pt x="297" y="283"/>
                  </a:lnTo>
                  <a:lnTo>
                    <a:pt x="279" y="304"/>
                  </a:lnTo>
                  <a:lnTo>
                    <a:pt x="259" y="322"/>
                  </a:lnTo>
                  <a:lnTo>
                    <a:pt x="237" y="338"/>
                  </a:lnTo>
                  <a:lnTo>
                    <a:pt x="213" y="348"/>
                  </a:lnTo>
                  <a:lnTo>
                    <a:pt x="187" y="355"/>
                  </a:lnTo>
                  <a:lnTo>
                    <a:pt x="161" y="359"/>
                  </a:lnTo>
                  <a:lnTo>
                    <a:pt x="136" y="357"/>
                  </a:lnTo>
                  <a:lnTo>
                    <a:pt x="110" y="350"/>
                  </a:lnTo>
                  <a:lnTo>
                    <a:pt x="87" y="341"/>
                  </a:lnTo>
                  <a:lnTo>
                    <a:pt x="67" y="328"/>
                  </a:lnTo>
                  <a:lnTo>
                    <a:pt x="48" y="312"/>
                  </a:lnTo>
                  <a:lnTo>
                    <a:pt x="33" y="295"/>
                  </a:lnTo>
                  <a:lnTo>
                    <a:pt x="20" y="274"/>
                  </a:lnTo>
                  <a:lnTo>
                    <a:pt x="11" y="252"/>
                  </a:lnTo>
                  <a:lnTo>
                    <a:pt x="3" y="229"/>
                  </a:lnTo>
                  <a:lnTo>
                    <a:pt x="0" y="204"/>
                  </a:lnTo>
                  <a:lnTo>
                    <a:pt x="0" y="179"/>
                  </a:lnTo>
                  <a:lnTo>
                    <a:pt x="2" y="153"/>
                  </a:lnTo>
                  <a:lnTo>
                    <a:pt x="9" y="127"/>
                  </a:lnTo>
                  <a:lnTo>
                    <a:pt x="21" y="101"/>
                  </a:lnTo>
                  <a:lnTo>
                    <a:pt x="35" y="75"/>
                  </a:lnTo>
                  <a:lnTo>
                    <a:pt x="53" y="54"/>
                  </a:lnTo>
                  <a:lnTo>
                    <a:pt x="74" y="36"/>
                  </a:lnTo>
                  <a:lnTo>
                    <a:pt x="95" y="21"/>
                  </a:lnTo>
                  <a:lnTo>
                    <a:pt x="120" y="10"/>
                  </a:lnTo>
                  <a:lnTo>
                    <a:pt x="145" y="3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7ED7F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158">
              <a:extLst>
                <a:ext uri="{FF2B5EF4-FFF2-40B4-BE49-F238E27FC236}">
                  <a16:creationId xmlns:a16="http://schemas.microsoft.com/office/drawing/2014/main" id="{6ECF7842-C0B3-684E-AF87-160B1B181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9859" y="2889310"/>
              <a:ext cx="194302" cy="116863"/>
            </a:xfrm>
            <a:custGeom>
              <a:avLst/>
              <a:gdLst/>
              <a:ahLst/>
              <a:cxnLst>
                <a:cxn ang="0">
                  <a:pos x="91" y="0"/>
                </a:cxn>
                <a:cxn ang="0">
                  <a:pos x="105" y="1"/>
                </a:cxn>
                <a:cxn ang="0">
                  <a:pos x="117" y="5"/>
                </a:cxn>
                <a:cxn ang="0">
                  <a:pos x="127" y="10"/>
                </a:cxn>
                <a:cxn ang="0">
                  <a:pos x="134" y="16"/>
                </a:cxn>
                <a:cxn ang="0">
                  <a:pos x="138" y="25"/>
                </a:cxn>
                <a:cxn ang="0">
                  <a:pos x="138" y="36"/>
                </a:cxn>
                <a:cxn ang="0">
                  <a:pos x="133" y="46"/>
                </a:cxn>
                <a:cxn ang="0">
                  <a:pos x="125" y="56"/>
                </a:cxn>
                <a:cxn ang="0">
                  <a:pos x="112" y="66"/>
                </a:cxn>
                <a:cxn ang="0">
                  <a:pos x="96" y="73"/>
                </a:cxn>
                <a:cxn ang="0">
                  <a:pos x="79" y="79"/>
                </a:cxn>
                <a:cxn ang="0">
                  <a:pos x="63" y="82"/>
                </a:cxn>
                <a:cxn ang="0">
                  <a:pos x="47" y="83"/>
                </a:cxn>
                <a:cxn ang="0">
                  <a:pos x="34" y="82"/>
                </a:cxn>
                <a:cxn ang="0">
                  <a:pos x="21" y="78"/>
                </a:cxn>
                <a:cxn ang="0">
                  <a:pos x="11" y="73"/>
                </a:cxn>
                <a:cxn ang="0">
                  <a:pos x="4" y="67"/>
                </a:cxn>
                <a:cxn ang="0">
                  <a:pos x="0" y="59"/>
                </a:cxn>
                <a:cxn ang="0">
                  <a:pos x="0" y="48"/>
                </a:cxn>
                <a:cxn ang="0">
                  <a:pos x="5" y="37"/>
                </a:cxn>
                <a:cxn ang="0">
                  <a:pos x="14" y="27"/>
                </a:cxn>
                <a:cxn ang="0">
                  <a:pos x="26" y="17"/>
                </a:cxn>
                <a:cxn ang="0">
                  <a:pos x="42" y="10"/>
                </a:cxn>
                <a:cxn ang="0">
                  <a:pos x="60" y="4"/>
                </a:cxn>
                <a:cxn ang="0">
                  <a:pos x="76" y="1"/>
                </a:cxn>
                <a:cxn ang="0">
                  <a:pos x="91" y="0"/>
                </a:cxn>
              </a:cxnLst>
              <a:rect l="0" t="0" r="r" b="b"/>
              <a:pathLst>
                <a:path w="138" h="83">
                  <a:moveTo>
                    <a:pt x="91" y="0"/>
                  </a:moveTo>
                  <a:lnTo>
                    <a:pt x="105" y="1"/>
                  </a:lnTo>
                  <a:lnTo>
                    <a:pt x="117" y="5"/>
                  </a:lnTo>
                  <a:lnTo>
                    <a:pt x="127" y="10"/>
                  </a:lnTo>
                  <a:lnTo>
                    <a:pt x="134" y="16"/>
                  </a:lnTo>
                  <a:lnTo>
                    <a:pt x="138" y="25"/>
                  </a:lnTo>
                  <a:lnTo>
                    <a:pt x="138" y="36"/>
                  </a:lnTo>
                  <a:lnTo>
                    <a:pt x="133" y="46"/>
                  </a:lnTo>
                  <a:lnTo>
                    <a:pt x="125" y="56"/>
                  </a:lnTo>
                  <a:lnTo>
                    <a:pt x="112" y="66"/>
                  </a:lnTo>
                  <a:lnTo>
                    <a:pt x="96" y="73"/>
                  </a:lnTo>
                  <a:lnTo>
                    <a:pt x="79" y="79"/>
                  </a:lnTo>
                  <a:lnTo>
                    <a:pt x="63" y="82"/>
                  </a:lnTo>
                  <a:lnTo>
                    <a:pt x="47" y="83"/>
                  </a:lnTo>
                  <a:lnTo>
                    <a:pt x="34" y="82"/>
                  </a:lnTo>
                  <a:lnTo>
                    <a:pt x="21" y="78"/>
                  </a:lnTo>
                  <a:lnTo>
                    <a:pt x="11" y="73"/>
                  </a:lnTo>
                  <a:lnTo>
                    <a:pt x="4" y="67"/>
                  </a:lnTo>
                  <a:lnTo>
                    <a:pt x="0" y="59"/>
                  </a:lnTo>
                  <a:lnTo>
                    <a:pt x="0" y="48"/>
                  </a:lnTo>
                  <a:lnTo>
                    <a:pt x="5" y="37"/>
                  </a:lnTo>
                  <a:lnTo>
                    <a:pt x="14" y="27"/>
                  </a:lnTo>
                  <a:lnTo>
                    <a:pt x="26" y="17"/>
                  </a:lnTo>
                  <a:lnTo>
                    <a:pt x="42" y="10"/>
                  </a:lnTo>
                  <a:lnTo>
                    <a:pt x="60" y="4"/>
                  </a:lnTo>
                  <a:lnTo>
                    <a:pt x="76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C5FFF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59">
              <a:extLst>
                <a:ext uri="{FF2B5EF4-FFF2-40B4-BE49-F238E27FC236}">
                  <a16:creationId xmlns:a16="http://schemas.microsoft.com/office/drawing/2014/main" id="{FFE26892-A2BC-F140-B427-4A33A4E17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311" y="1474289"/>
              <a:ext cx="467450" cy="505466"/>
            </a:xfrm>
            <a:custGeom>
              <a:avLst/>
              <a:gdLst/>
              <a:ahLst/>
              <a:cxnLst>
                <a:cxn ang="0">
                  <a:pos x="171" y="0"/>
                </a:cxn>
                <a:cxn ang="0">
                  <a:pos x="196" y="2"/>
                </a:cxn>
                <a:cxn ang="0">
                  <a:pos x="222" y="9"/>
                </a:cxn>
                <a:cxn ang="0">
                  <a:pos x="245" y="18"/>
                </a:cxn>
                <a:cxn ang="0">
                  <a:pos x="265" y="30"/>
                </a:cxn>
                <a:cxn ang="0">
                  <a:pos x="284" y="46"/>
                </a:cxn>
                <a:cxn ang="0">
                  <a:pos x="299" y="64"/>
                </a:cxn>
                <a:cxn ang="0">
                  <a:pos x="312" y="85"/>
                </a:cxn>
                <a:cxn ang="0">
                  <a:pos x="321" y="107"/>
                </a:cxn>
                <a:cxn ang="0">
                  <a:pos x="329" y="130"/>
                </a:cxn>
                <a:cxn ang="0">
                  <a:pos x="332" y="154"/>
                </a:cxn>
                <a:cxn ang="0">
                  <a:pos x="332" y="180"/>
                </a:cxn>
                <a:cxn ang="0">
                  <a:pos x="330" y="206"/>
                </a:cxn>
                <a:cxn ang="0">
                  <a:pos x="323" y="231"/>
                </a:cxn>
                <a:cxn ang="0">
                  <a:pos x="311" y="258"/>
                </a:cxn>
                <a:cxn ang="0">
                  <a:pos x="297" y="283"/>
                </a:cxn>
                <a:cxn ang="0">
                  <a:pos x="279" y="304"/>
                </a:cxn>
                <a:cxn ang="0">
                  <a:pos x="258" y="323"/>
                </a:cxn>
                <a:cxn ang="0">
                  <a:pos x="237" y="338"/>
                </a:cxn>
                <a:cxn ang="0">
                  <a:pos x="212" y="349"/>
                </a:cxn>
                <a:cxn ang="0">
                  <a:pos x="187" y="355"/>
                </a:cxn>
                <a:cxn ang="0">
                  <a:pos x="161" y="359"/>
                </a:cxn>
                <a:cxn ang="0">
                  <a:pos x="135" y="357"/>
                </a:cxn>
                <a:cxn ang="0">
                  <a:pos x="109" y="350"/>
                </a:cxn>
                <a:cxn ang="0">
                  <a:pos x="86" y="341"/>
                </a:cxn>
                <a:cxn ang="0">
                  <a:pos x="66" y="329"/>
                </a:cxn>
                <a:cxn ang="0">
                  <a:pos x="48" y="313"/>
                </a:cxn>
                <a:cxn ang="0">
                  <a:pos x="32" y="295"/>
                </a:cxn>
                <a:cxn ang="0">
                  <a:pos x="20" y="274"/>
                </a:cxn>
                <a:cxn ang="0">
                  <a:pos x="11" y="252"/>
                </a:cxn>
                <a:cxn ang="0">
                  <a:pos x="3" y="229"/>
                </a:cxn>
                <a:cxn ang="0">
                  <a:pos x="0" y="205"/>
                </a:cxn>
                <a:cxn ang="0">
                  <a:pos x="0" y="180"/>
                </a:cxn>
                <a:cxn ang="0">
                  <a:pos x="2" y="154"/>
                </a:cxn>
                <a:cxn ang="0">
                  <a:pos x="9" y="128"/>
                </a:cxn>
                <a:cxn ang="0">
                  <a:pos x="21" y="101"/>
                </a:cxn>
                <a:cxn ang="0">
                  <a:pos x="35" y="76"/>
                </a:cxn>
                <a:cxn ang="0">
                  <a:pos x="53" y="55"/>
                </a:cxn>
                <a:cxn ang="0">
                  <a:pos x="73" y="36"/>
                </a:cxn>
                <a:cxn ang="0">
                  <a:pos x="95" y="22"/>
                </a:cxn>
                <a:cxn ang="0">
                  <a:pos x="119" y="10"/>
                </a:cxn>
                <a:cxn ang="0">
                  <a:pos x="145" y="4"/>
                </a:cxn>
                <a:cxn ang="0">
                  <a:pos x="171" y="0"/>
                </a:cxn>
              </a:cxnLst>
              <a:rect l="0" t="0" r="r" b="b"/>
              <a:pathLst>
                <a:path w="332" h="359">
                  <a:moveTo>
                    <a:pt x="171" y="0"/>
                  </a:moveTo>
                  <a:lnTo>
                    <a:pt x="196" y="2"/>
                  </a:lnTo>
                  <a:lnTo>
                    <a:pt x="222" y="9"/>
                  </a:lnTo>
                  <a:lnTo>
                    <a:pt x="245" y="18"/>
                  </a:lnTo>
                  <a:lnTo>
                    <a:pt x="265" y="30"/>
                  </a:lnTo>
                  <a:lnTo>
                    <a:pt x="284" y="46"/>
                  </a:lnTo>
                  <a:lnTo>
                    <a:pt x="299" y="64"/>
                  </a:lnTo>
                  <a:lnTo>
                    <a:pt x="312" y="85"/>
                  </a:lnTo>
                  <a:lnTo>
                    <a:pt x="321" y="107"/>
                  </a:lnTo>
                  <a:lnTo>
                    <a:pt x="329" y="130"/>
                  </a:lnTo>
                  <a:lnTo>
                    <a:pt x="332" y="154"/>
                  </a:lnTo>
                  <a:lnTo>
                    <a:pt x="332" y="180"/>
                  </a:lnTo>
                  <a:lnTo>
                    <a:pt x="330" y="206"/>
                  </a:lnTo>
                  <a:lnTo>
                    <a:pt x="323" y="231"/>
                  </a:lnTo>
                  <a:lnTo>
                    <a:pt x="311" y="258"/>
                  </a:lnTo>
                  <a:lnTo>
                    <a:pt x="297" y="283"/>
                  </a:lnTo>
                  <a:lnTo>
                    <a:pt x="279" y="304"/>
                  </a:lnTo>
                  <a:lnTo>
                    <a:pt x="258" y="323"/>
                  </a:lnTo>
                  <a:lnTo>
                    <a:pt x="237" y="338"/>
                  </a:lnTo>
                  <a:lnTo>
                    <a:pt x="212" y="349"/>
                  </a:lnTo>
                  <a:lnTo>
                    <a:pt x="187" y="355"/>
                  </a:lnTo>
                  <a:lnTo>
                    <a:pt x="161" y="359"/>
                  </a:lnTo>
                  <a:lnTo>
                    <a:pt x="135" y="357"/>
                  </a:lnTo>
                  <a:lnTo>
                    <a:pt x="109" y="350"/>
                  </a:lnTo>
                  <a:lnTo>
                    <a:pt x="86" y="341"/>
                  </a:lnTo>
                  <a:lnTo>
                    <a:pt x="66" y="329"/>
                  </a:lnTo>
                  <a:lnTo>
                    <a:pt x="48" y="313"/>
                  </a:lnTo>
                  <a:lnTo>
                    <a:pt x="32" y="295"/>
                  </a:lnTo>
                  <a:lnTo>
                    <a:pt x="20" y="274"/>
                  </a:lnTo>
                  <a:lnTo>
                    <a:pt x="11" y="252"/>
                  </a:lnTo>
                  <a:lnTo>
                    <a:pt x="3" y="229"/>
                  </a:lnTo>
                  <a:lnTo>
                    <a:pt x="0" y="205"/>
                  </a:lnTo>
                  <a:lnTo>
                    <a:pt x="0" y="180"/>
                  </a:lnTo>
                  <a:lnTo>
                    <a:pt x="2" y="154"/>
                  </a:lnTo>
                  <a:lnTo>
                    <a:pt x="9" y="128"/>
                  </a:lnTo>
                  <a:lnTo>
                    <a:pt x="21" y="101"/>
                  </a:lnTo>
                  <a:lnTo>
                    <a:pt x="35" y="76"/>
                  </a:lnTo>
                  <a:lnTo>
                    <a:pt x="53" y="55"/>
                  </a:lnTo>
                  <a:lnTo>
                    <a:pt x="73" y="36"/>
                  </a:lnTo>
                  <a:lnTo>
                    <a:pt x="95" y="22"/>
                  </a:lnTo>
                  <a:lnTo>
                    <a:pt x="119" y="10"/>
                  </a:lnTo>
                  <a:lnTo>
                    <a:pt x="145" y="4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349E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60">
              <a:extLst>
                <a:ext uri="{FF2B5EF4-FFF2-40B4-BE49-F238E27FC236}">
                  <a16:creationId xmlns:a16="http://schemas.microsoft.com/office/drawing/2014/main" id="{7C1EB97D-AED7-CD45-85DA-4E80861E0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490" y="2948446"/>
              <a:ext cx="215422" cy="81663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10" y="8"/>
                </a:cxn>
                <a:cxn ang="0">
                  <a:pos x="16" y="16"/>
                </a:cxn>
                <a:cxn ang="0">
                  <a:pos x="25" y="24"/>
                </a:cxn>
                <a:cxn ang="0">
                  <a:pos x="35" y="30"/>
                </a:cxn>
                <a:cxn ang="0">
                  <a:pos x="47" y="35"/>
                </a:cxn>
                <a:cxn ang="0">
                  <a:pos x="63" y="40"/>
                </a:cxn>
                <a:cxn ang="0">
                  <a:pos x="80" y="42"/>
                </a:cxn>
                <a:cxn ang="0">
                  <a:pos x="99" y="43"/>
                </a:cxn>
                <a:cxn ang="0">
                  <a:pos x="117" y="41"/>
                </a:cxn>
                <a:cxn ang="0">
                  <a:pos x="136" y="37"/>
                </a:cxn>
                <a:cxn ang="0">
                  <a:pos x="153" y="30"/>
                </a:cxn>
                <a:cxn ang="0">
                  <a:pos x="145" y="39"/>
                </a:cxn>
                <a:cxn ang="0">
                  <a:pos x="133" y="47"/>
                </a:cxn>
                <a:cxn ang="0">
                  <a:pos x="117" y="53"/>
                </a:cxn>
                <a:cxn ang="0">
                  <a:pos x="99" y="56"/>
                </a:cxn>
                <a:cxn ang="0">
                  <a:pos x="79" y="58"/>
                </a:cxn>
                <a:cxn ang="0">
                  <a:pos x="58" y="56"/>
                </a:cxn>
                <a:cxn ang="0">
                  <a:pos x="40" y="52"/>
                </a:cxn>
                <a:cxn ang="0">
                  <a:pos x="23" y="46"/>
                </a:cxn>
                <a:cxn ang="0">
                  <a:pos x="11" y="38"/>
                </a:cxn>
                <a:cxn ang="0">
                  <a:pos x="3" y="28"/>
                </a:cxn>
                <a:cxn ang="0">
                  <a:pos x="0" y="17"/>
                </a:cxn>
                <a:cxn ang="0">
                  <a:pos x="2" y="9"/>
                </a:cxn>
                <a:cxn ang="0">
                  <a:pos x="8" y="0"/>
                </a:cxn>
              </a:cxnLst>
              <a:rect l="0" t="0" r="r" b="b"/>
              <a:pathLst>
                <a:path w="153" h="58">
                  <a:moveTo>
                    <a:pt x="8" y="0"/>
                  </a:moveTo>
                  <a:lnTo>
                    <a:pt x="10" y="8"/>
                  </a:lnTo>
                  <a:lnTo>
                    <a:pt x="16" y="16"/>
                  </a:lnTo>
                  <a:lnTo>
                    <a:pt x="25" y="24"/>
                  </a:lnTo>
                  <a:lnTo>
                    <a:pt x="35" y="30"/>
                  </a:lnTo>
                  <a:lnTo>
                    <a:pt x="47" y="35"/>
                  </a:lnTo>
                  <a:lnTo>
                    <a:pt x="63" y="40"/>
                  </a:lnTo>
                  <a:lnTo>
                    <a:pt x="80" y="42"/>
                  </a:lnTo>
                  <a:lnTo>
                    <a:pt x="99" y="43"/>
                  </a:lnTo>
                  <a:lnTo>
                    <a:pt x="117" y="41"/>
                  </a:lnTo>
                  <a:lnTo>
                    <a:pt x="136" y="37"/>
                  </a:lnTo>
                  <a:lnTo>
                    <a:pt x="153" y="30"/>
                  </a:lnTo>
                  <a:lnTo>
                    <a:pt x="145" y="39"/>
                  </a:lnTo>
                  <a:lnTo>
                    <a:pt x="133" y="47"/>
                  </a:lnTo>
                  <a:lnTo>
                    <a:pt x="117" y="53"/>
                  </a:lnTo>
                  <a:lnTo>
                    <a:pt x="99" y="56"/>
                  </a:lnTo>
                  <a:lnTo>
                    <a:pt x="79" y="58"/>
                  </a:lnTo>
                  <a:lnTo>
                    <a:pt x="58" y="56"/>
                  </a:lnTo>
                  <a:lnTo>
                    <a:pt x="40" y="52"/>
                  </a:lnTo>
                  <a:lnTo>
                    <a:pt x="23" y="46"/>
                  </a:lnTo>
                  <a:lnTo>
                    <a:pt x="11" y="38"/>
                  </a:lnTo>
                  <a:lnTo>
                    <a:pt x="3" y="28"/>
                  </a:lnTo>
                  <a:lnTo>
                    <a:pt x="0" y="17"/>
                  </a:lnTo>
                  <a:lnTo>
                    <a:pt x="2" y="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58B6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161">
              <a:extLst>
                <a:ext uri="{FF2B5EF4-FFF2-40B4-BE49-F238E27FC236}">
                  <a16:creationId xmlns:a16="http://schemas.microsoft.com/office/drawing/2014/main" id="{2BDFD4C5-D82F-4E42-A00F-84CD3D993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1577" y="3162459"/>
              <a:ext cx="259069" cy="125311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48" y="0"/>
                </a:cxn>
                <a:cxn ang="0">
                  <a:pos x="62" y="1"/>
                </a:cxn>
                <a:cxn ang="0">
                  <a:pos x="77" y="2"/>
                </a:cxn>
                <a:cxn ang="0">
                  <a:pos x="93" y="5"/>
                </a:cxn>
                <a:cxn ang="0">
                  <a:pos x="108" y="10"/>
                </a:cxn>
                <a:cxn ang="0">
                  <a:pos x="124" y="17"/>
                </a:cxn>
                <a:cxn ang="0">
                  <a:pos x="139" y="26"/>
                </a:cxn>
                <a:cxn ang="0">
                  <a:pos x="152" y="37"/>
                </a:cxn>
                <a:cxn ang="0">
                  <a:pos x="165" y="51"/>
                </a:cxn>
                <a:cxn ang="0">
                  <a:pos x="175" y="69"/>
                </a:cxn>
                <a:cxn ang="0">
                  <a:pos x="184" y="89"/>
                </a:cxn>
                <a:cxn ang="0">
                  <a:pos x="183" y="87"/>
                </a:cxn>
                <a:cxn ang="0">
                  <a:pos x="180" y="83"/>
                </a:cxn>
                <a:cxn ang="0">
                  <a:pos x="175" y="77"/>
                </a:cxn>
                <a:cxn ang="0">
                  <a:pos x="168" y="69"/>
                </a:cxn>
                <a:cxn ang="0">
                  <a:pos x="159" y="60"/>
                </a:cxn>
                <a:cxn ang="0">
                  <a:pos x="147" y="50"/>
                </a:cxn>
                <a:cxn ang="0">
                  <a:pos x="134" y="40"/>
                </a:cxn>
                <a:cxn ang="0">
                  <a:pos x="118" y="31"/>
                </a:cxn>
                <a:cxn ang="0">
                  <a:pos x="99" y="22"/>
                </a:cxn>
                <a:cxn ang="0">
                  <a:pos x="78" y="14"/>
                </a:cxn>
                <a:cxn ang="0">
                  <a:pos x="55" y="8"/>
                </a:cxn>
                <a:cxn ang="0">
                  <a:pos x="29" y="5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6" y="3"/>
                </a:cxn>
                <a:cxn ang="0">
                  <a:pos x="14" y="2"/>
                </a:cxn>
                <a:cxn ang="0">
                  <a:pos x="23" y="1"/>
                </a:cxn>
                <a:cxn ang="0">
                  <a:pos x="35" y="0"/>
                </a:cxn>
              </a:cxnLst>
              <a:rect l="0" t="0" r="r" b="b"/>
              <a:pathLst>
                <a:path w="184" h="89">
                  <a:moveTo>
                    <a:pt x="35" y="0"/>
                  </a:moveTo>
                  <a:lnTo>
                    <a:pt x="48" y="0"/>
                  </a:lnTo>
                  <a:lnTo>
                    <a:pt x="62" y="1"/>
                  </a:lnTo>
                  <a:lnTo>
                    <a:pt x="77" y="2"/>
                  </a:lnTo>
                  <a:lnTo>
                    <a:pt x="93" y="5"/>
                  </a:lnTo>
                  <a:lnTo>
                    <a:pt x="108" y="10"/>
                  </a:lnTo>
                  <a:lnTo>
                    <a:pt x="124" y="17"/>
                  </a:lnTo>
                  <a:lnTo>
                    <a:pt x="139" y="26"/>
                  </a:lnTo>
                  <a:lnTo>
                    <a:pt x="152" y="37"/>
                  </a:lnTo>
                  <a:lnTo>
                    <a:pt x="165" y="51"/>
                  </a:lnTo>
                  <a:lnTo>
                    <a:pt x="175" y="69"/>
                  </a:lnTo>
                  <a:lnTo>
                    <a:pt x="184" y="89"/>
                  </a:lnTo>
                  <a:lnTo>
                    <a:pt x="183" y="87"/>
                  </a:lnTo>
                  <a:lnTo>
                    <a:pt x="180" y="83"/>
                  </a:lnTo>
                  <a:lnTo>
                    <a:pt x="175" y="77"/>
                  </a:lnTo>
                  <a:lnTo>
                    <a:pt x="168" y="69"/>
                  </a:lnTo>
                  <a:lnTo>
                    <a:pt x="159" y="60"/>
                  </a:lnTo>
                  <a:lnTo>
                    <a:pt x="147" y="50"/>
                  </a:lnTo>
                  <a:lnTo>
                    <a:pt x="134" y="40"/>
                  </a:lnTo>
                  <a:lnTo>
                    <a:pt x="118" y="31"/>
                  </a:lnTo>
                  <a:lnTo>
                    <a:pt x="99" y="22"/>
                  </a:lnTo>
                  <a:lnTo>
                    <a:pt x="78" y="14"/>
                  </a:lnTo>
                  <a:lnTo>
                    <a:pt x="55" y="8"/>
                  </a:lnTo>
                  <a:lnTo>
                    <a:pt x="29" y="5"/>
                  </a:lnTo>
                  <a:lnTo>
                    <a:pt x="0" y="4"/>
                  </a:lnTo>
                  <a:lnTo>
                    <a:pt x="2" y="4"/>
                  </a:lnTo>
                  <a:lnTo>
                    <a:pt x="6" y="3"/>
                  </a:lnTo>
                  <a:lnTo>
                    <a:pt x="14" y="2"/>
                  </a:lnTo>
                  <a:lnTo>
                    <a:pt x="23" y="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162">
              <a:extLst>
                <a:ext uri="{FF2B5EF4-FFF2-40B4-BE49-F238E27FC236}">
                  <a16:creationId xmlns:a16="http://schemas.microsoft.com/office/drawing/2014/main" id="{04F728B0-18AB-7645-A0A6-CD3EA17143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7841" y="3165275"/>
              <a:ext cx="259069" cy="123902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48" y="0"/>
                </a:cxn>
                <a:cxn ang="0">
                  <a:pos x="62" y="0"/>
                </a:cxn>
                <a:cxn ang="0">
                  <a:pos x="77" y="2"/>
                </a:cxn>
                <a:cxn ang="0">
                  <a:pos x="93" y="5"/>
                </a:cxn>
                <a:cxn ang="0">
                  <a:pos x="108" y="10"/>
                </a:cxn>
                <a:cxn ang="0">
                  <a:pos x="124" y="17"/>
                </a:cxn>
                <a:cxn ang="0">
                  <a:pos x="138" y="25"/>
                </a:cxn>
                <a:cxn ang="0">
                  <a:pos x="152" y="37"/>
                </a:cxn>
                <a:cxn ang="0">
                  <a:pos x="165" y="51"/>
                </a:cxn>
                <a:cxn ang="0">
                  <a:pos x="176" y="68"/>
                </a:cxn>
                <a:cxn ang="0">
                  <a:pos x="184" y="88"/>
                </a:cxn>
                <a:cxn ang="0">
                  <a:pos x="183" y="87"/>
                </a:cxn>
                <a:cxn ang="0">
                  <a:pos x="180" y="82"/>
                </a:cxn>
                <a:cxn ang="0">
                  <a:pos x="175" y="77"/>
                </a:cxn>
                <a:cxn ang="0">
                  <a:pos x="168" y="69"/>
                </a:cxn>
                <a:cxn ang="0">
                  <a:pos x="159" y="60"/>
                </a:cxn>
                <a:cxn ang="0">
                  <a:pos x="147" y="51"/>
                </a:cxn>
                <a:cxn ang="0">
                  <a:pos x="134" y="41"/>
                </a:cxn>
                <a:cxn ang="0">
                  <a:pos x="117" y="31"/>
                </a:cxn>
                <a:cxn ang="0">
                  <a:pos x="99" y="22"/>
                </a:cxn>
                <a:cxn ang="0">
                  <a:pos x="78" y="15"/>
                </a:cxn>
                <a:cxn ang="0">
                  <a:pos x="55" y="9"/>
                </a:cxn>
                <a:cxn ang="0">
                  <a:pos x="29" y="5"/>
                </a:cxn>
                <a:cxn ang="0">
                  <a:pos x="0" y="4"/>
                </a:cxn>
                <a:cxn ang="0">
                  <a:pos x="2" y="4"/>
                </a:cxn>
                <a:cxn ang="0">
                  <a:pos x="6" y="3"/>
                </a:cxn>
                <a:cxn ang="0">
                  <a:pos x="14" y="1"/>
                </a:cxn>
                <a:cxn ang="0">
                  <a:pos x="24" y="0"/>
                </a:cxn>
                <a:cxn ang="0">
                  <a:pos x="34" y="0"/>
                </a:cxn>
              </a:cxnLst>
              <a:rect l="0" t="0" r="r" b="b"/>
              <a:pathLst>
                <a:path w="184" h="88">
                  <a:moveTo>
                    <a:pt x="34" y="0"/>
                  </a:moveTo>
                  <a:lnTo>
                    <a:pt x="48" y="0"/>
                  </a:lnTo>
                  <a:lnTo>
                    <a:pt x="62" y="0"/>
                  </a:lnTo>
                  <a:lnTo>
                    <a:pt x="77" y="2"/>
                  </a:lnTo>
                  <a:lnTo>
                    <a:pt x="93" y="5"/>
                  </a:lnTo>
                  <a:lnTo>
                    <a:pt x="108" y="10"/>
                  </a:lnTo>
                  <a:lnTo>
                    <a:pt x="124" y="17"/>
                  </a:lnTo>
                  <a:lnTo>
                    <a:pt x="138" y="25"/>
                  </a:lnTo>
                  <a:lnTo>
                    <a:pt x="152" y="37"/>
                  </a:lnTo>
                  <a:lnTo>
                    <a:pt x="165" y="51"/>
                  </a:lnTo>
                  <a:lnTo>
                    <a:pt x="176" y="68"/>
                  </a:lnTo>
                  <a:lnTo>
                    <a:pt x="184" y="88"/>
                  </a:lnTo>
                  <a:lnTo>
                    <a:pt x="183" y="87"/>
                  </a:lnTo>
                  <a:lnTo>
                    <a:pt x="180" y="82"/>
                  </a:lnTo>
                  <a:lnTo>
                    <a:pt x="175" y="77"/>
                  </a:lnTo>
                  <a:lnTo>
                    <a:pt x="168" y="69"/>
                  </a:lnTo>
                  <a:lnTo>
                    <a:pt x="159" y="60"/>
                  </a:lnTo>
                  <a:lnTo>
                    <a:pt x="147" y="51"/>
                  </a:lnTo>
                  <a:lnTo>
                    <a:pt x="134" y="41"/>
                  </a:lnTo>
                  <a:lnTo>
                    <a:pt x="117" y="31"/>
                  </a:lnTo>
                  <a:lnTo>
                    <a:pt x="99" y="22"/>
                  </a:lnTo>
                  <a:lnTo>
                    <a:pt x="78" y="15"/>
                  </a:lnTo>
                  <a:lnTo>
                    <a:pt x="55" y="9"/>
                  </a:lnTo>
                  <a:lnTo>
                    <a:pt x="29" y="5"/>
                  </a:lnTo>
                  <a:lnTo>
                    <a:pt x="0" y="4"/>
                  </a:lnTo>
                  <a:lnTo>
                    <a:pt x="2" y="4"/>
                  </a:lnTo>
                  <a:lnTo>
                    <a:pt x="6" y="3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163">
              <a:extLst>
                <a:ext uri="{FF2B5EF4-FFF2-40B4-BE49-F238E27FC236}">
                  <a16:creationId xmlns:a16="http://schemas.microsoft.com/office/drawing/2014/main" id="{B801E66B-9BE7-1F48-AC68-6554524CC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9859" y="2932957"/>
              <a:ext cx="194302" cy="73215"/>
            </a:xfrm>
            <a:custGeom>
              <a:avLst/>
              <a:gdLst/>
              <a:ahLst/>
              <a:cxnLst>
                <a:cxn ang="0">
                  <a:pos x="138" y="0"/>
                </a:cxn>
                <a:cxn ang="0">
                  <a:pos x="135" y="12"/>
                </a:cxn>
                <a:cxn ang="0">
                  <a:pos x="127" y="23"/>
                </a:cxn>
                <a:cxn ang="0">
                  <a:pos x="114" y="33"/>
                </a:cxn>
                <a:cxn ang="0">
                  <a:pos x="98" y="41"/>
                </a:cxn>
                <a:cxn ang="0">
                  <a:pos x="79" y="48"/>
                </a:cxn>
                <a:cxn ang="0">
                  <a:pos x="63" y="51"/>
                </a:cxn>
                <a:cxn ang="0">
                  <a:pos x="47" y="52"/>
                </a:cxn>
                <a:cxn ang="0">
                  <a:pos x="34" y="51"/>
                </a:cxn>
                <a:cxn ang="0">
                  <a:pos x="21" y="47"/>
                </a:cxn>
                <a:cxn ang="0">
                  <a:pos x="11" y="42"/>
                </a:cxn>
                <a:cxn ang="0">
                  <a:pos x="4" y="36"/>
                </a:cxn>
                <a:cxn ang="0">
                  <a:pos x="0" y="28"/>
                </a:cxn>
                <a:cxn ang="0">
                  <a:pos x="0" y="19"/>
                </a:cxn>
                <a:cxn ang="0">
                  <a:pos x="3" y="10"/>
                </a:cxn>
                <a:cxn ang="0">
                  <a:pos x="9" y="2"/>
                </a:cxn>
                <a:cxn ang="0">
                  <a:pos x="9" y="9"/>
                </a:cxn>
                <a:cxn ang="0">
                  <a:pos x="12" y="16"/>
                </a:cxn>
                <a:cxn ang="0">
                  <a:pos x="17" y="23"/>
                </a:cxn>
                <a:cxn ang="0">
                  <a:pos x="24" y="29"/>
                </a:cxn>
                <a:cxn ang="0">
                  <a:pos x="34" y="32"/>
                </a:cxn>
                <a:cxn ang="0">
                  <a:pos x="46" y="35"/>
                </a:cxn>
                <a:cxn ang="0">
                  <a:pos x="60" y="36"/>
                </a:cxn>
                <a:cxn ang="0">
                  <a:pos x="76" y="34"/>
                </a:cxn>
                <a:cxn ang="0">
                  <a:pos x="92" y="31"/>
                </a:cxn>
                <a:cxn ang="0">
                  <a:pos x="108" y="25"/>
                </a:cxn>
                <a:cxn ang="0">
                  <a:pos x="122" y="18"/>
                </a:cxn>
                <a:cxn ang="0">
                  <a:pos x="132" y="10"/>
                </a:cxn>
                <a:cxn ang="0">
                  <a:pos x="138" y="0"/>
                </a:cxn>
              </a:cxnLst>
              <a:rect l="0" t="0" r="r" b="b"/>
              <a:pathLst>
                <a:path w="138" h="52">
                  <a:moveTo>
                    <a:pt x="138" y="0"/>
                  </a:moveTo>
                  <a:lnTo>
                    <a:pt x="135" y="12"/>
                  </a:lnTo>
                  <a:lnTo>
                    <a:pt x="127" y="23"/>
                  </a:lnTo>
                  <a:lnTo>
                    <a:pt x="114" y="33"/>
                  </a:lnTo>
                  <a:lnTo>
                    <a:pt x="98" y="41"/>
                  </a:lnTo>
                  <a:lnTo>
                    <a:pt x="79" y="48"/>
                  </a:lnTo>
                  <a:lnTo>
                    <a:pt x="63" y="51"/>
                  </a:lnTo>
                  <a:lnTo>
                    <a:pt x="47" y="52"/>
                  </a:lnTo>
                  <a:lnTo>
                    <a:pt x="34" y="51"/>
                  </a:lnTo>
                  <a:lnTo>
                    <a:pt x="21" y="47"/>
                  </a:lnTo>
                  <a:lnTo>
                    <a:pt x="11" y="42"/>
                  </a:lnTo>
                  <a:lnTo>
                    <a:pt x="4" y="36"/>
                  </a:lnTo>
                  <a:lnTo>
                    <a:pt x="0" y="28"/>
                  </a:lnTo>
                  <a:lnTo>
                    <a:pt x="0" y="19"/>
                  </a:lnTo>
                  <a:lnTo>
                    <a:pt x="3" y="10"/>
                  </a:lnTo>
                  <a:lnTo>
                    <a:pt x="9" y="2"/>
                  </a:lnTo>
                  <a:lnTo>
                    <a:pt x="9" y="9"/>
                  </a:lnTo>
                  <a:lnTo>
                    <a:pt x="12" y="16"/>
                  </a:lnTo>
                  <a:lnTo>
                    <a:pt x="17" y="23"/>
                  </a:lnTo>
                  <a:lnTo>
                    <a:pt x="24" y="29"/>
                  </a:lnTo>
                  <a:lnTo>
                    <a:pt x="34" y="32"/>
                  </a:lnTo>
                  <a:lnTo>
                    <a:pt x="46" y="35"/>
                  </a:lnTo>
                  <a:lnTo>
                    <a:pt x="60" y="36"/>
                  </a:lnTo>
                  <a:lnTo>
                    <a:pt x="76" y="34"/>
                  </a:lnTo>
                  <a:lnTo>
                    <a:pt x="92" y="31"/>
                  </a:lnTo>
                  <a:lnTo>
                    <a:pt x="108" y="25"/>
                  </a:lnTo>
                  <a:lnTo>
                    <a:pt x="122" y="18"/>
                  </a:lnTo>
                  <a:lnTo>
                    <a:pt x="132" y="1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58B6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164">
              <a:extLst>
                <a:ext uri="{FF2B5EF4-FFF2-40B4-BE49-F238E27FC236}">
                  <a16:creationId xmlns:a16="http://schemas.microsoft.com/office/drawing/2014/main" id="{6EBEA7C8-9310-9D45-B766-EE71541D5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3639" y="-501108"/>
              <a:ext cx="23936" cy="2393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8" y="0"/>
                </a:cxn>
                <a:cxn ang="0">
                  <a:pos x="10" y="1"/>
                </a:cxn>
                <a:cxn ang="0">
                  <a:pos x="12" y="2"/>
                </a:cxn>
                <a:cxn ang="0">
                  <a:pos x="15" y="5"/>
                </a:cxn>
                <a:cxn ang="0">
                  <a:pos x="16" y="7"/>
                </a:cxn>
                <a:cxn ang="0">
                  <a:pos x="17" y="10"/>
                </a:cxn>
                <a:cxn ang="0">
                  <a:pos x="17" y="12"/>
                </a:cxn>
                <a:cxn ang="0">
                  <a:pos x="16" y="15"/>
                </a:cxn>
                <a:cxn ang="0">
                  <a:pos x="15" y="16"/>
                </a:cxn>
                <a:cxn ang="0">
                  <a:pos x="13" y="17"/>
                </a:cxn>
                <a:cxn ang="0">
                  <a:pos x="9" y="17"/>
                </a:cxn>
                <a:cxn ang="0">
                  <a:pos x="7" y="16"/>
                </a:cxn>
                <a:cxn ang="0">
                  <a:pos x="5" y="15"/>
                </a:cxn>
                <a:cxn ang="0">
                  <a:pos x="3" y="13"/>
                </a:cxn>
                <a:cxn ang="0">
                  <a:pos x="1" y="10"/>
                </a:cxn>
                <a:cxn ang="0">
                  <a:pos x="1" y="8"/>
                </a:cxn>
                <a:cxn ang="0">
                  <a:pos x="0" y="5"/>
                </a:cxn>
                <a:cxn ang="0">
                  <a:pos x="1" y="3"/>
                </a:cxn>
                <a:cxn ang="0">
                  <a:pos x="3" y="1"/>
                </a:cxn>
                <a:cxn ang="0">
                  <a:pos x="5" y="0"/>
                </a:cxn>
              </a:cxnLst>
              <a:rect l="0" t="0" r="r" b="b"/>
              <a:pathLst>
                <a:path w="17" h="17">
                  <a:moveTo>
                    <a:pt x="5" y="0"/>
                  </a:moveTo>
                  <a:lnTo>
                    <a:pt x="8" y="0"/>
                  </a:lnTo>
                  <a:lnTo>
                    <a:pt x="10" y="1"/>
                  </a:lnTo>
                  <a:lnTo>
                    <a:pt x="12" y="2"/>
                  </a:lnTo>
                  <a:lnTo>
                    <a:pt x="15" y="5"/>
                  </a:lnTo>
                  <a:lnTo>
                    <a:pt x="16" y="7"/>
                  </a:lnTo>
                  <a:lnTo>
                    <a:pt x="17" y="10"/>
                  </a:lnTo>
                  <a:lnTo>
                    <a:pt x="17" y="12"/>
                  </a:lnTo>
                  <a:lnTo>
                    <a:pt x="16" y="15"/>
                  </a:lnTo>
                  <a:lnTo>
                    <a:pt x="15" y="16"/>
                  </a:lnTo>
                  <a:lnTo>
                    <a:pt x="13" y="17"/>
                  </a:lnTo>
                  <a:lnTo>
                    <a:pt x="9" y="17"/>
                  </a:lnTo>
                  <a:lnTo>
                    <a:pt x="7" y="16"/>
                  </a:lnTo>
                  <a:lnTo>
                    <a:pt x="5" y="15"/>
                  </a:lnTo>
                  <a:lnTo>
                    <a:pt x="3" y="13"/>
                  </a:lnTo>
                  <a:lnTo>
                    <a:pt x="1" y="10"/>
                  </a:lnTo>
                  <a:lnTo>
                    <a:pt x="1" y="8"/>
                  </a:lnTo>
                  <a:lnTo>
                    <a:pt x="0" y="5"/>
                  </a:lnTo>
                  <a:lnTo>
                    <a:pt x="1" y="3"/>
                  </a:lnTo>
                  <a:lnTo>
                    <a:pt x="3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165">
              <a:extLst>
                <a:ext uri="{FF2B5EF4-FFF2-40B4-BE49-F238E27FC236}">
                  <a16:creationId xmlns:a16="http://schemas.microsoft.com/office/drawing/2014/main" id="{A661D9C9-72AC-5848-9D28-FE19D3C0E7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462" y="17029"/>
              <a:ext cx="192894" cy="785653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44" y="14"/>
                </a:cxn>
                <a:cxn ang="0">
                  <a:pos x="34" y="30"/>
                </a:cxn>
                <a:cxn ang="0">
                  <a:pos x="26" y="48"/>
                </a:cxn>
                <a:cxn ang="0">
                  <a:pos x="23" y="68"/>
                </a:cxn>
                <a:cxn ang="0">
                  <a:pos x="23" y="90"/>
                </a:cxn>
                <a:cxn ang="0">
                  <a:pos x="24" y="105"/>
                </a:cxn>
                <a:cxn ang="0">
                  <a:pos x="26" y="125"/>
                </a:cxn>
                <a:cxn ang="0">
                  <a:pos x="29" y="149"/>
                </a:cxn>
                <a:cxn ang="0">
                  <a:pos x="33" y="177"/>
                </a:cxn>
                <a:cxn ang="0">
                  <a:pos x="38" y="209"/>
                </a:cxn>
                <a:cxn ang="0">
                  <a:pos x="44" y="243"/>
                </a:cxn>
                <a:cxn ang="0">
                  <a:pos x="50" y="279"/>
                </a:cxn>
                <a:cxn ang="0">
                  <a:pos x="58" y="317"/>
                </a:cxn>
                <a:cxn ang="0">
                  <a:pos x="68" y="355"/>
                </a:cxn>
                <a:cxn ang="0">
                  <a:pos x="78" y="395"/>
                </a:cxn>
                <a:cxn ang="0">
                  <a:pos x="91" y="434"/>
                </a:cxn>
                <a:cxn ang="0">
                  <a:pos x="104" y="472"/>
                </a:cxn>
                <a:cxn ang="0">
                  <a:pos x="120" y="510"/>
                </a:cxn>
                <a:cxn ang="0">
                  <a:pos x="137" y="545"/>
                </a:cxn>
                <a:cxn ang="0">
                  <a:pos x="118" y="553"/>
                </a:cxn>
                <a:cxn ang="0">
                  <a:pos x="102" y="558"/>
                </a:cxn>
                <a:cxn ang="0">
                  <a:pos x="83" y="518"/>
                </a:cxn>
                <a:cxn ang="0">
                  <a:pos x="66" y="477"/>
                </a:cxn>
                <a:cxn ang="0">
                  <a:pos x="52" y="435"/>
                </a:cxn>
                <a:cxn ang="0">
                  <a:pos x="40" y="393"/>
                </a:cxn>
                <a:cxn ang="0">
                  <a:pos x="30" y="353"/>
                </a:cxn>
                <a:cxn ang="0">
                  <a:pos x="22" y="312"/>
                </a:cxn>
                <a:cxn ang="0">
                  <a:pos x="15" y="274"/>
                </a:cxn>
                <a:cxn ang="0">
                  <a:pos x="10" y="238"/>
                </a:cxn>
                <a:cxn ang="0">
                  <a:pos x="7" y="204"/>
                </a:cxn>
                <a:cxn ang="0">
                  <a:pos x="4" y="173"/>
                </a:cxn>
                <a:cxn ang="0">
                  <a:pos x="2" y="145"/>
                </a:cxn>
                <a:cxn ang="0">
                  <a:pos x="1" y="122"/>
                </a:cxn>
                <a:cxn ang="0">
                  <a:pos x="0" y="102"/>
                </a:cxn>
                <a:cxn ang="0">
                  <a:pos x="0" y="71"/>
                </a:cxn>
                <a:cxn ang="0">
                  <a:pos x="1" y="66"/>
                </a:cxn>
                <a:cxn ang="0">
                  <a:pos x="4" y="59"/>
                </a:cxn>
                <a:cxn ang="0">
                  <a:pos x="8" y="49"/>
                </a:cxn>
                <a:cxn ang="0">
                  <a:pos x="14" y="39"/>
                </a:cxn>
                <a:cxn ang="0">
                  <a:pos x="24" y="27"/>
                </a:cxn>
                <a:cxn ang="0">
                  <a:pos x="38" y="13"/>
                </a:cxn>
                <a:cxn ang="0">
                  <a:pos x="56" y="0"/>
                </a:cxn>
              </a:cxnLst>
              <a:rect l="0" t="0" r="r" b="b"/>
              <a:pathLst>
                <a:path w="137" h="558">
                  <a:moveTo>
                    <a:pt x="56" y="0"/>
                  </a:moveTo>
                  <a:lnTo>
                    <a:pt x="44" y="14"/>
                  </a:lnTo>
                  <a:lnTo>
                    <a:pt x="34" y="30"/>
                  </a:lnTo>
                  <a:lnTo>
                    <a:pt x="26" y="48"/>
                  </a:lnTo>
                  <a:lnTo>
                    <a:pt x="23" y="68"/>
                  </a:lnTo>
                  <a:lnTo>
                    <a:pt x="23" y="90"/>
                  </a:lnTo>
                  <a:lnTo>
                    <a:pt x="24" y="105"/>
                  </a:lnTo>
                  <a:lnTo>
                    <a:pt x="26" y="125"/>
                  </a:lnTo>
                  <a:lnTo>
                    <a:pt x="29" y="149"/>
                  </a:lnTo>
                  <a:lnTo>
                    <a:pt x="33" y="177"/>
                  </a:lnTo>
                  <a:lnTo>
                    <a:pt x="38" y="209"/>
                  </a:lnTo>
                  <a:lnTo>
                    <a:pt x="44" y="243"/>
                  </a:lnTo>
                  <a:lnTo>
                    <a:pt x="50" y="279"/>
                  </a:lnTo>
                  <a:lnTo>
                    <a:pt x="58" y="317"/>
                  </a:lnTo>
                  <a:lnTo>
                    <a:pt x="68" y="355"/>
                  </a:lnTo>
                  <a:lnTo>
                    <a:pt x="78" y="395"/>
                  </a:lnTo>
                  <a:lnTo>
                    <a:pt x="91" y="434"/>
                  </a:lnTo>
                  <a:lnTo>
                    <a:pt x="104" y="472"/>
                  </a:lnTo>
                  <a:lnTo>
                    <a:pt x="120" y="510"/>
                  </a:lnTo>
                  <a:lnTo>
                    <a:pt x="137" y="545"/>
                  </a:lnTo>
                  <a:lnTo>
                    <a:pt x="118" y="553"/>
                  </a:lnTo>
                  <a:lnTo>
                    <a:pt x="102" y="558"/>
                  </a:lnTo>
                  <a:lnTo>
                    <a:pt x="83" y="518"/>
                  </a:lnTo>
                  <a:lnTo>
                    <a:pt x="66" y="477"/>
                  </a:lnTo>
                  <a:lnTo>
                    <a:pt x="52" y="435"/>
                  </a:lnTo>
                  <a:lnTo>
                    <a:pt x="40" y="393"/>
                  </a:lnTo>
                  <a:lnTo>
                    <a:pt x="30" y="353"/>
                  </a:lnTo>
                  <a:lnTo>
                    <a:pt x="22" y="312"/>
                  </a:lnTo>
                  <a:lnTo>
                    <a:pt x="15" y="274"/>
                  </a:lnTo>
                  <a:lnTo>
                    <a:pt x="10" y="238"/>
                  </a:lnTo>
                  <a:lnTo>
                    <a:pt x="7" y="204"/>
                  </a:lnTo>
                  <a:lnTo>
                    <a:pt x="4" y="173"/>
                  </a:lnTo>
                  <a:lnTo>
                    <a:pt x="2" y="145"/>
                  </a:lnTo>
                  <a:lnTo>
                    <a:pt x="1" y="122"/>
                  </a:lnTo>
                  <a:lnTo>
                    <a:pt x="0" y="102"/>
                  </a:lnTo>
                  <a:lnTo>
                    <a:pt x="0" y="71"/>
                  </a:lnTo>
                  <a:lnTo>
                    <a:pt x="1" y="66"/>
                  </a:lnTo>
                  <a:lnTo>
                    <a:pt x="4" y="59"/>
                  </a:lnTo>
                  <a:lnTo>
                    <a:pt x="8" y="49"/>
                  </a:lnTo>
                  <a:lnTo>
                    <a:pt x="14" y="39"/>
                  </a:lnTo>
                  <a:lnTo>
                    <a:pt x="24" y="27"/>
                  </a:lnTo>
                  <a:lnTo>
                    <a:pt x="38" y="1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166">
              <a:extLst>
                <a:ext uri="{FF2B5EF4-FFF2-40B4-BE49-F238E27FC236}">
                  <a16:creationId xmlns:a16="http://schemas.microsoft.com/office/drawing/2014/main" id="{B9F560E0-725A-4E44-90E9-50560A235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3395" y="224002"/>
              <a:ext cx="259069" cy="3083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0"/>
                </a:cxn>
                <a:cxn ang="0">
                  <a:pos x="20" y="1"/>
                </a:cxn>
                <a:cxn ang="0">
                  <a:pos x="34" y="3"/>
                </a:cxn>
                <a:cxn ang="0">
                  <a:pos x="50" y="5"/>
                </a:cxn>
                <a:cxn ang="0">
                  <a:pos x="68" y="6"/>
                </a:cxn>
                <a:cxn ang="0">
                  <a:pos x="86" y="10"/>
                </a:cxn>
                <a:cxn ang="0">
                  <a:pos x="104" y="14"/>
                </a:cxn>
                <a:cxn ang="0">
                  <a:pos x="122" y="19"/>
                </a:cxn>
                <a:cxn ang="0">
                  <a:pos x="139" y="25"/>
                </a:cxn>
                <a:cxn ang="0">
                  <a:pos x="153" y="32"/>
                </a:cxn>
                <a:cxn ang="0">
                  <a:pos x="165" y="41"/>
                </a:cxn>
                <a:cxn ang="0">
                  <a:pos x="172" y="51"/>
                </a:cxn>
                <a:cxn ang="0">
                  <a:pos x="177" y="63"/>
                </a:cxn>
                <a:cxn ang="0">
                  <a:pos x="181" y="78"/>
                </a:cxn>
                <a:cxn ang="0">
                  <a:pos x="183" y="95"/>
                </a:cxn>
                <a:cxn ang="0">
                  <a:pos x="184" y="114"/>
                </a:cxn>
                <a:cxn ang="0">
                  <a:pos x="184" y="133"/>
                </a:cxn>
                <a:cxn ang="0">
                  <a:pos x="183" y="151"/>
                </a:cxn>
                <a:cxn ang="0">
                  <a:pos x="181" y="169"/>
                </a:cxn>
                <a:cxn ang="0">
                  <a:pos x="180" y="185"/>
                </a:cxn>
                <a:cxn ang="0">
                  <a:pos x="178" y="199"/>
                </a:cxn>
                <a:cxn ang="0">
                  <a:pos x="177" y="210"/>
                </a:cxn>
                <a:cxn ang="0">
                  <a:pos x="175" y="217"/>
                </a:cxn>
                <a:cxn ang="0">
                  <a:pos x="175" y="219"/>
                </a:cxn>
                <a:cxn ang="0">
                  <a:pos x="175" y="217"/>
                </a:cxn>
                <a:cxn ang="0">
                  <a:pos x="174" y="211"/>
                </a:cxn>
                <a:cxn ang="0">
                  <a:pos x="171" y="200"/>
                </a:cxn>
                <a:cxn ang="0">
                  <a:pos x="167" y="187"/>
                </a:cxn>
                <a:cxn ang="0">
                  <a:pos x="162" y="171"/>
                </a:cxn>
                <a:cxn ang="0">
                  <a:pos x="155" y="154"/>
                </a:cxn>
                <a:cxn ang="0">
                  <a:pos x="146" y="134"/>
                </a:cxn>
                <a:cxn ang="0">
                  <a:pos x="136" y="115"/>
                </a:cxn>
                <a:cxn ang="0">
                  <a:pos x="124" y="95"/>
                </a:cxn>
                <a:cxn ang="0">
                  <a:pos x="109" y="75"/>
                </a:cxn>
                <a:cxn ang="0">
                  <a:pos x="93" y="56"/>
                </a:cxn>
                <a:cxn ang="0">
                  <a:pos x="73" y="39"/>
                </a:cxn>
                <a:cxn ang="0">
                  <a:pos x="52" y="23"/>
                </a:cxn>
                <a:cxn ang="0">
                  <a:pos x="27" y="11"/>
                </a:cxn>
                <a:cxn ang="0">
                  <a:pos x="0" y="0"/>
                </a:cxn>
              </a:cxnLst>
              <a:rect l="0" t="0" r="r" b="b"/>
              <a:pathLst>
                <a:path w="184" h="219">
                  <a:moveTo>
                    <a:pt x="0" y="0"/>
                  </a:moveTo>
                  <a:lnTo>
                    <a:pt x="9" y="0"/>
                  </a:lnTo>
                  <a:lnTo>
                    <a:pt x="20" y="1"/>
                  </a:lnTo>
                  <a:lnTo>
                    <a:pt x="34" y="3"/>
                  </a:lnTo>
                  <a:lnTo>
                    <a:pt x="50" y="5"/>
                  </a:lnTo>
                  <a:lnTo>
                    <a:pt x="68" y="6"/>
                  </a:lnTo>
                  <a:lnTo>
                    <a:pt x="86" y="10"/>
                  </a:lnTo>
                  <a:lnTo>
                    <a:pt x="104" y="14"/>
                  </a:lnTo>
                  <a:lnTo>
                    <a:pt x="122" y="19"/>
                  </a:lnTo>
                  <a:lnTo>
                    <a:pt x="139" y="25"/>
                  </a:lnTo>
                  <a:lnTo>
                    <a:pt x="153" y="32"/>
                  </a:lnTo>
                  <a:lnTo>
                    <a:pt x="165" y="41"/>
                  </a:lnTo>
                  <a:lnTo>
                    <a:pt x="172" y="51"/>
                  </a:lnTo>
                  <a:lnTo>
                    <a:pt x="177" y="63"/>
                  </a:lnTo>
                  <a:lnTo>
                    <a:pt x="181" y="78"/>
                  </a:lnTo>
                  <a:lnTo>
                    <a:pt x="183" y="95"/>
                  </a:lnTo>
                  <a:lnTo>
                    <a:pt x="184" y="114"/>
                  </a:lnTo>
                  <a:lnTo>
                    <a:pt x="184" y="133"/>
                  </a:lnTo>
                  <a:lnTo>
                    <a:pt x="183" y="151"/>
                  </a:lnTo>
                  <a:lnTo>
                    <a:pt x="181" y="169"/>
                  </a:lnTo>
                  <a:lnTo>
                    <a:pt x="180" y="185"/>
                  </a:lnTo>
                  <a:lnTo>
                    <a:pt x="178" y="199"/>
                  </a:lnTo>
                  <a:lnTo>
                    <a:pt x="177" y="210"/>
                  </a:lnTo>
                  <a:lnTo>
                    <a:pt x="175" y="217"/>
                  </a:lnTo>
                  <a:lnTo>
                    <a:pt x="175" y="219"/>
                  </a:lnTo>
                  <a:lnTo>
                    <a:pt x="175" y="217"/>
                  </a:lnTo>
                  <a:lnTo>
                    <a:pt x="174" y="211"/>
                  </a:lnTo>
                  <a:lnTo>
                    <a:pt x="171" y="200"/>
                  </a:lnTo>
                  <a:lnTo>
                    <a:pt x="167" y="187"/>
                  </a:lnTo>
                  <a:lnTo>
                    <a:pt x="162" y="171"/>
                  </a:lnTo>
                  <a:lnTo>
                    <a:pt x="155" y="154"/>
                  </a:lnTo>
                  <a:lnTo>
                    <a:pt x="146" y="134"/>
                  </a:lnTo>
                  <a:lnTo>
                    <a:pt x="136" y="115"/>
                  </a:lnTo>
                  <a:lnTo>
                    <a:pt x="124" y="95"/>
                  </a:lnTo>
                  <a:lnTo>
                    <a:pt x="109" y="75"/>
                  </a:lnTo>
                  <a:lnTo>
                    <a:pt x="93" y="56"/>
                  </a:lnTo>
                  <a:lnTo>
                    <a:pt x="73" y="39"/>
                  </a:lnTo>
                  <a:lnTo>
                    <a:pt x="52" y="23"/>
                  </a:lnTo>
                  <a:lnTo>
                    <a:pt x="27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167">
              <a:extLst>
                <a:ext uri="{FF2B5EF4-FFF2-40B4-BE49-F238E27FC236}">
                  <a16:creationId xmlns:a16="http://schemas.microsoft.com/office/drawing/2014/main" id="{0E92795F-0CF0-3B42-A584-9960164DEB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82" y="1551728"/>
              <a:ext cx="325244" cy="751862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219" y="7"/>
                </a:cxn>
                <a:cxn ang="0">
                  <a:pos x="231" y="27"/>
                </a:cxn>
                <a:cxn ang="0">
                  <a:pos x="227" y="51"/>
                </a:cxn>
                <a:cxn ang="0">
                  <a:pos x="225" y="46"/>
                </a:cxn>
                <a:cxn ang="0">
                  <a:pos x="219" y="37"/>
                </a:cxn>
                <a:cxn ang="0">
                  <a:pos x="207" y="29"/>
                </a:cxn>
                <a:cxn ang="0">
                  <a:pos x="192" y="31"/>
                </a:cxn>
                <a:cxn ang="0">
                  <a:pos x="172" y="43"/>
                </a:cxn>
                <a:cxn ang="0">
                  <a:pos x="147" y="68"/>
                </a:cxn>
                <a:cxn ang="0">
                  <a:pos x="119" y="101"/>
                </a:cxn>
                <a:cxn ang="0">
                  <a:pos x="91" y="141"/>
                </a:cxn>
                <a:cxn ang="0">
                  <a:pos x="68" y="188"/>
                </a:cxn>
                <a:cxn ang="0">
                  <a:pos x="50" y="240"/>
                </a:cxn>
                <a:cxn ang="0">
                  <a:pos x="38" y="300"/>
                </a:cxn>
                <a:cxn ang="0">
                  <a:pos x="29" y="357"/>
                </a:cxn>
                <a:cxn ang="0">
                  <a:pos x="27" y="410"/>
                </a:cxn>
                <a:cxn ang="0">
                  <a:pos x="30" y="456"/>
                </a:cxn>
                <a:cxn ang="0">
                  <a:pos x="40" y="492"/>
                </a:cxn>
                <a:cxn ang="0">
                  <a:pos x="58" y="517"/>
                </a:cxn>
                <a:cxn ang="0">
                  <a:pos x="43" y="531"/>
                </a:cxn>
                <a:cxn ang="0">
                  <a:pos x="14" y="532"/>
                </a:cxn>
                <a:cxn ang="0">
                  <a:pos x="10" y="516"/>
                </a:cxn>
                <a:cxn ang="0">
                  <a:pos x="5" y="485"/>
                </a:cxn>
                <a:cxn ang="0">
                  <a:pos x="1" y="441"/>
                </a:cxn>
                <a:cxn ang="0">
                  <a:pos x="0" y="388"/>
                </a:cxn>
                <a:cxn ang="0">
                  <a:pos x="6" y="326"/>
                </a:cxn>
                <a:cxn ang="0">
                  <a:pos x="20" y="259"/>
                </a:cxn>
                <a:cxn ang="0">
                  <a:pos x="47" y="187"/>
                </a:cxn>
                <a:cxn ang="0">
                  <a:pos x="87" y="114"/>
                </a:cxn>
                <a:cxn ang="0">
                  <a:pos x="145" y="41"/>
                </a:cxn>
                <a:cxn ang="0">
                  <a:pos x="182" y="4"/>
                </a:cxn>
                <a:cxn ang="0">
                  <a:pos x="193" y="0"/>
                </a:cxn>
              </a:cxnLst>
              <a:rect l="0" t="0" r="r" b="b"/>
              <a:pathLst>
                <a:path w="231" h="534">
                  <a:moveTo>
                    <a:pt x="193" y="0"/>
                  </a:moveTo>
                  <a:lnTo>
                    <a:pt x="202" y="0"/>
                  </a:lnTo>
                  <a:lnTo>
                    <a:pt x="210" y="1"/>
                  </a:lnTo>
                  <a:lnTo>
                    <a:pt x="219" y="7"/>
                  </a:lnTo>
                  <a:lnTo>
                    <a:pt x="227" y="16"/>
                  </a:lnTo>
                  <a:lnTo>
                    <a:pt x="231" y="27"/>
                  </a:lnTo>
                  <a:lnTo>
                    <a:pt x="231" y="39"/>
                  </a:lnTo>
                  <a:lnTo>
                    <a:pt x="227" y="51"/>
                  </a:lnTo>
                  <a:lnTo>
                    <a:pt x="227" y="49"/>
                  </a:lnTo>
                  <a:lnTo>
                    <a:pt x="225" y="46"/>
                  </a:lnTo>
                  <a:lnTo>
                    <a:pt x="223" y="42"/>
                  </a:lnTo>
                  <a:lnTo>
                    <a:pt x="219" y="37"/>
                  </a:lnTo>
                  <a:lnTo>
                    <a:pt x="214" y="32"/>
                  </a:lnTo>
                  <a:lnTo>
                    <a:pt x="207" y="29"/>
                  </a:lnTo>
                  <a:lnTo>
                    <a:pt x="198" y="28"/>
                  </a:lnTo>
                  <a:lnTo>
                    <a:pt x="192" y="31"/>
                  </a:lnTo>
                  <a:lnTo>
                    <a:pt x="183" y="36"/>
                  </a:lnTo>
                  <a:lnTo>
                    <a:pt x="172" y="43"/>
                  </a:lnTo>
                  <a:lnTo>
                    <a:pt x="160" y="54"/>
                  </a:lnTo>
                  <a:lnTo>
                    <a:pt x="147" y="68"/>
                  </a:lnTo>
                  <a:lnTo>
                    <a:pt x="133" y="84"/>
                  </a:lnTo>
                  <a:lnTo>
                    <a:pt x="119" y="101"/>
                  </a:lnTo>
                  <a:lnTo>
                    <a:pt x="105" y="120"/>
                  </a:lnTo>
                  <a:lnTo>
                    <a:pt x="91" y="141"/>
                  </a:lnTo>
                  <a:lnTo>
                    <a:pt x="79" y="165"/>
                  </a:lnTo>
                  <a:lnTo>
                    <a:pt x="68" y="188"/>
                  </a:lnTo>
                  <a:lnTo>
                    <a:pt x="58" y="214"/>
                  </a:lnTo>
                  <a:lnTo>
                    <a:pt x="50" y="240"/>
                  </a:lnTo>
                  <a:lnTo>
                    <a:pt x="44" y="270"/>
                  </a:lnTo>
                  <a:lnTo>
                    <a:pt x="38" y="300"/>
                  </a:lnTo>
                  <a:lnTo>
                    <a:pt x="33" y="329"/>
                  </a:lnTo>
                  <a:lnTo>
                    <a:pt x="29" y="357"/>
                  </a:lnTo>
                  <a:lnTo>
                    <a:pt x="28" y="384"/>
                  </a:lnTo>
                  <a:lnTo>
                    <a:pt x="27" y="410"/>
                  </a:lnTo>
                  <a:lnTo>
                    <a:pt x="28" y="434"/>
                  </a:lnTo>
                  <a:lnTo>
                    <a:pt x="30" y="456"/>
                  </a:lnTo>
                  <a:lnTo>
                    <a:pt x="34" y="475"/>
                  </a:lnTo>
                  <a:lnTo>
                    <a:pt x="40" y="492"/>
                  </a:lnTo>
                  <a:lnTo>
                    <a:pt x="48" y="506"/>
                  </a:lnTo>
                  <a:lnTo>
                    <a:pt x="58" y="517"/>
                  </a:lnTo>
                  <a:lnTo>
                    <a:pt x="69" y="525"/>
                  </a:lnTo>
                  <a:lnTo>
                    <a:pt x="43" y="531"/>
                  </a:lnTo>
                  <a:lnTo>
                    <a:pt x="15" y="534"/>
                  </a:lnTo>
                  <a:lnTo>
                    <a:pt x="14" y="532"/>
                  </a:lnTo>
                  <a:lnTo>
                    <a:pt x="13" y="526"/>
                  </a:lnTo>
                  <a:lnTo>
                    <a:pt x="10" y="516"/>
                  </a:lnTo>
                  <a:lnTo>
                    <a:pt x="8" y="501"/>
                  </a:lnTo>
                  <a:lnTo>
                    <a:pt x="5" y="485"/>
                  </a:lnTo>
                  <a:lnTo>
                    <a:pt x="3" y="465"/>
                  </a:lnTo>
                  <a:lnTo>
                    <a:pt x="1" y="441"/>
                  </a:lnTo>
                  <a:lnTo>
                    <a:pt x="0" y="416"/>
                  </a:lnTo>
                  <a:lnTo>
                    <a:pt x="0" y="388"/>
                  </a:lnTo>
                  <a:lnTo>
                    <a:pt x="2" y="358"/>
                  </a:lnTo>
                  <a:lnTo>
                    <a:pt x="6" y="326"/>
                  </a:lnTo>
                  <a:lnTo>
                    <a:pt x="12" y="293"/>
                  </a:lnTo>
                  <a:lnTo>
                    <a:pt x="20" y="259"/>
                  </a:lnTo>
                  <a:lnTo>
                    <a:pt x="32" y="223"/>
                  </a:lnTo>
                  <a:lnTo>
                    <a:pt x="47" y="187"/>
                  </a:lnTo>
                  <a:lnTo>
                    <a:pt x="65" y="151"/>
                  </a:lnTo>
                  <a:lnTo>
                    <a:pt x="87" y="114"/>
                  </a:lnTo>
                  <a:lnTo>
                    <a:pt x="114" y="77"/>
                  </a:lnTo>
                  <a:lnTo>
                    <a:pt x="145" y="41"/>
                  </a:lnTo>
                  <a:lnTo>
                    <a:pt x="181" y="5"/>
                  </a:lnTo>
                  <a:lnTo>
                    <a:pt x="182" y="4"/>
                  </a:lnTo>
                  <a:lnTo>
                    <a:pt x="187" y="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168">
              <a:extLst>
                <a:ext uri="{FF2B5EF4-FFF2-40B4-BE49-F238E27FC236}">
                  <a16:creationId xmlns:a16="http://schemas.microsoft.com/office/drawing/2014/main" id="{354D614B-24F0-5C44-A8E8-15A9F09C6C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28085" y="1474289"/>
              <a:ext cx="298492" cy="301308"/>
            </a:xfrm>
            <a:custGeom>
              <a:avLst/>
              <a:gdLst/>
              <a:ahLst/>
              <a:cxnLst>
                <a:cxn ang="0">
                  <a:pos x="207" y="211"/>
                </a:cxn>
                <a:cxn ang="0">
                  <a:pos x="207" y="211"/>
                </a:cxn>
                <a:cxn ang="0">
                  <a:pos x="206" y="214"/>
                </a:cxn>
                <a:cxn ang="0">
                  <a:pos x="207" y="211"/>
                </a:cxn>
                <a:cxn ang="0">
                  <a:pos x="57" y="0"/>
                </a:cxn>
                <a:cxn ang="0">
                  <a:pos x="74" y="2"/>
                </a:cxn>
                <a:cxn ang="0">
                  <a:pos x="93" y="5"/>
                </a:cxn>
                <a:cxn ang="0">
                  <a:pos x="112" y="12"/>
                </a:cxn>
                <a:cxn ang="0">
                  <a:pos x="132" y="23"/>
                </a:cxn>
                <a:cxn ang="0">
                  <a:pos x="152" y="37"/>
                </a:cxn>
                <a:cxn ang="0">
                  <a:pos x="171" y="55"/>
                </a:cxn>
                <a:cxn ang="0">
                  <a:pos x="185" y="74"/>
                </a:cxn>
                <a:cxn ang="0">
                  <a:pos x="195" y="94"/>
                </a:cxn>
                <a:cxn ang="0">
                  <a:pos x="203" y="114"/>
                </a:cxn>
                <a:cxn ang="0">
                  <a:pos x="208" y="134"/>
                </a:cxn>
                <a:cxn ang="0">
                  <a:pos x="211" y="154"/>
                </a:cxn>
                <a:cxn ang="0">
                  <a:pos x="212" y="171"/>
                </a:cxn>
                <a:cxn ang="0">
                  <a:pos x="211" y="186"/>
                </a:cxn>
                <a:cxn ang="0">
                  <a:pos x="210" y="199"/>
                </a:cxn>
                <a:cxn ang="0">
                  <a:pos x="208" y="208"/>
                </a:cxn>
                <a:cxn ang="0">
                  <a:pos x="207" y="211"/>
                </a:cxn>
                <a:cxn ang="0">
                  <a:pos x="208" y="204"/>
                </a:cxn>
                <a:cxn ang="0">
                  <a:pos x="208" y="177"/>
                </a:cxn>
                <a:cxn ang="0">
                  <a:pos x="206" y="159"/>
                </a:cxn>
                <a:cxn ang="0">
                  <a:pos x="203" y="139"/>
                </a:cxn>
                <a:cxn ang="0">
                  <a:pos x="196" y="118"/>
                </a:cxn>
                <a:cxn ang="0">
                  <a:pos x="186" y="96"/>
                </a:cxn>
                <a:cxn ang="0">
                  <a:pos x="172" y="73"/>
                </a:cxn>
                <a:cxn ang="0">
                  <a:pos x="154" y="51"/>
                </a:cxn>
                <a:cxn ang="0">
                  <a:pos x="136" y="35"/>
                </a:cxn>
                <a:cxn ang="0">
                  <a:pos x="117" y="24"/>
                </a:cxn>
                <a:cxn ang="0">
                  <a:pos x="98" y="15"/>
                </a:cxn>
                <a:cxn ang="0">
                  <a:pos x="80" y="10"/>
                </a:cxn>
                <a:cxn ang="0">
                  <a:pos x="61" y="6"/>
                </a:cxn>
                <a:cxn ang="0">
                  <a:pos x="44" y="5"/>
                </a:cxn>
                <a:cxn ang="0">
                  <a:pos x="30" y="5"/>
                </a:cxn>
                <a:cxn ang="0">
                  <a:pos x="18" y="6"/>
                </a:cxn>
                <a:cxn ang="0">
                  <a:pos x="8" y="8"/>
                </a:cxn>
                <a:cxn ang="0">
                  <a:pos x="3" y="9"/>
                </a:cxn>
                <a:cxn ang="0">
                  <a:pos x="0" y="10"/>
                </a:cxn>
                <a:cxn ang="0">
                  <a:pos x="2" y="9"/>
                </a:cxn>
                <a:cxn ang="0">
                  <a:pos x="8" y="7"/>
                </a:cxn>
                <a:cxn ang="0">
                  <a:pos x="16" y="4"/>
                </a:cxn>
                <a:cxn ang="0">
                  <a:pos x="27" y="2"/>
                </a:cxn>
                <a:cxn ang="0">
                  <a:pos x="41" y="1"/>
                </a:cxn>
                <a:cxn ang="0">
                  <a:pos x="57" y="0"/>
                </a:cxn>
              </a:cxnLst>
              <a:rect l="0" t="0" r="r" b="b"/>
              <a:pathLst>
                <a:path w="212" h="214">
                  <a:moveTo>
                    <a:pt x="207" y="211"/>
                  </a:moveTo>
                  <a:lnTo>
                    <a:pt x="207" y="211"/>
                  </a:lnTo>
                  <a:lnTo>
                    <a:pt x="206" y="214"/>
                  </a:lnTo>
                  <a:lnTo>
                    <a:pt x="207" y="211"/>
                  </a:lnTo>
                  <a:close/>
                  <a:moveTo>
                    <a:pt x="57" y="0"/>
                  </a:moveTo>
                  <a:lnTo>
                    <a:pt x="74" y="2"/>
                  </a:lnTo>
                  <a:lnTo>
                    <a:pt x="93" y="5"/>
                  </a:lnTo>
                  <a:lnTo>
                    <a:pt x="112" y="12"/>
                  </a:lnTo>
                  <a:lnTo>
                    <a:pt x="132" y="23"/>
                  </a:lnTo>
                  <a:lnTo>
                    <a:pt x="152" y="37"/>
                  </a:lnTo>
                  <a:lnTo>
                    <a:pt x="171" y="55"/>
                  </a:lnTo>
                  <a:lnTo>
                    <a:pt x="185" y="74"/>
                  </a:lnTo>
                  <a:lnTo>
                    <a:pt x="195" y="94"/>
                  </a:lnTo>
                  <a:lnTo>
                    <a:pt x="203" y="114"/>
                  </a:lnTo>
                  <a:lnTo>
                    <a:pt x="208" y="134"/>
                  </a:lnTo>
                  <a:lnTo>
                    <a:pt x="211" y="154"/>
                  </a:lnTo>
                  <a:lnTo>
                    <a:pt x="212" y="171"/>
                  </a:lnTo>
                  <a:lnTo>
                    <a:pt x="211" y="186"/>
                  </a:lnTo>
                  <a:lnTo>
                    <a:pt x="210" y="199"/>
                  </a:lnTo>
                  <a:lnTo>
                    <a:pt x="208" y="208"/>
                  </a:lnTo>
                  <a:lnTo>
                    <a:pt x="207" y="211"/>
                  </a:lnTo>
                  <a:lnTo>
                    <a:pt x="208" y="204"/>
                  </a:lnTo>
                  <a:lnTo>
                    <a:pt x="208" y="177"/>
                  </a:lnTo>
                  <a:lnTo>
                    <a:pt x="206" y="159"/>
                  </a:lnTo>
                  <a:lnTo>
                    <a:pt x="203" y="139"/>
                  </a:lnTo>
                  <a:lnTo>
                    <a:pt x="196" y="118"/>
                  </a:lnTo>
                  <a:lnTo>
                    <a:pt x="186" y="96"/>
                  </a:lnTo>
                  <a:lnTo>
                    <a:pt x="172" y="73"/>
                  </a:lnTo>
                  <a:lnTo>
                    <a:pt x="154" y="51"/>
                  </a:lnTo>
                  <a:lnTo>
                    <a:pt x="136" y="35"/>
                  </a:lnTo>
                  <a:lnTo>
                    <a:pt x="117" y="24"/>
                  </a:lnTo>
                  <a:lnTo>
                    <a:pt x="98" y="15"/>
                  </a:lnTo>
                  <a:lnTo>
                    <a:pt x="80" y="10"/>
                  </a:lnTo>
                  <a:lnTo>
                    <a:pt x="61" y="6"/>
                  </a:lnTo>
                  <a:lnTo>
                    <a:pt x="44" y="5"/>
                  </a:lnTo>
                  <a:lnTo>
                    <a:pt x="30" y="5"/>
                  </a:lnTo>
                  <a:lnTo>
                    <a:pt x="18" y="6"/>
                  </a:lnTo>
                  <a:lnTo>
                    <a:pt x="8" y="8"/>
                  </a:lnTo>
                  <a:lnTo>
                    <a:pt x="3" y="9"/>
                  </a:lnTo>
                  <a:lnTo>
                    <a:pt x="0" y="10"/>
                  </a:lnTo>
                  <a:lnTo>
                    <a:pt x="2" y="9"/>
                  </a:lnTo>
                  <a:lnTo>
                    <a:pt x="8" y="7"/>
                  </a:lnTo>
                  <a:lnTo>
                    <a:pt x="16" y="4"/>
                  </a:lnTo>
                  <a:lnTo>
                    <a:pt x="27" y="2"/>
                  </a:lnTo>
                  <a:lnTo>
                    <a:pt x="41" y="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169">
              <a:extLst>
                <a:ext uri="{FF2B5EF4-FFF2-40B4-BE49-F238E27FC236}">
                  <a16:creationId xmlns:a16="http://schemas.microsoft.com/office/drawing/2014/main" id="{152AE682-EBAD-C843-A4E1-704C65BBF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0246" y="1195509"/>
              <a:ext cx="560377" cy="494202"/>
            </a:xfrm>
            <a:custGeom>
              <a:avLst/>
              <a:gdLst/>
              <a:ahLst/>
              <a:cxnLst>
                <a:cxn ang="0">
                  <a:pos x="51" y="0"/>
                </a:cxn>
                <a:cxn ang="0">
                  <a:pos x="71" y="0"/>
                </a:cxn>
                <a:cxn ang="0">
                  <a:pos x="93" y="1"/>
                </a:cxn>
                <a:cxn ang="0">
                  <a:pos x="117" y="3"/>
                </a:cxn>
                <a:cxn ang="0">
                  <a:pos x="142" y="7"/>
                </a:cxn>
                <a:cxn ang="0">
                  <a:pos x="167" y="14"/>
                </a:cxn>
                <a:cxn ang="0">
                  <a:pos x="193" y="23"/>
                </a:cxn>
                <a:cxn ang="0">
                  <a:pos x="219" y="36"/>
                </a:cxn>
                <a:cxn ang="0">
                  <a:pos x="245" y="51"/>
                </a:cxn>
                <a:cxn ang="0">
                  <a:pos x="269" y="70"/>
                </a:cxn>
                <a:cxn ang="0">
                  <a:pos x="292" y="93"/>
                </a:cxn>
                <a:cxn ang="0">
                  <a:pos x="312" y="117"/>
                </a:cxn>
                <a:cxn ang="0">
                  <a:pos x="328" y="142"/>
                </a:cxn>
                <a:cxn ang="0">
                  <a:pos x="344" y="169"/>
                </a:cxn>
                <a:cxn ang="0">
                  <a:pos x="356" y="196"/>
                </a:cxn>
                <a:cxn ang="0">
                  <a:pos x="367" y="223"/>
                </a:cxn>
                <a:cxn ang="0">
                  <a:pos x="375" y="248"/>
                </a:cxn>
                <a:cxn ang="0">
                  <a:pos x="383" y="272"/>
                </a:cxn>
                <a:cxn ang="0">
                  <a:pos x="388" y="295"/>
                </a:cxn>
                <a:cxn ang="0">
                  <a:pos x="392" y="314"/>
                </a:cxn>
                <a:cxn ang="0">
                  <a:pos x="395" y="330"/>
                </a:cxn>
                <a:cxn ang="0">
                  <a:pos x="397" y="342"/>
                </a:cxn>
                <a:cxn ang="0">
                  <a:pos x="398" y="350"/>
                </a:cxn>
                <a:cxn ang="0">
                  <a:pos x="398" y="351"/>
                </a:cxn>
                <a:cxn ang="0">
                  <a:pos x="397" y="346"/>
                </a:cxn>
                <a:cxn ang="0">
                  <a:pos x="395" y="338"/>
                </a:cxn>
                <a:cxn ang="0">
                  <a:pos x="394" y="328"/>
                </a:cxn>
                <a:cxn ang="0">
                  <a:pos x="390" y="316"/>
                </a:cxn>
                <a:cxn ang="0">
                  <a:pos x="387" y="301"/>
                </a:cxn>
                <a:cxn ang="0">
                  <a:pos x="382" y="285"/>
                </a:cxn>
                <a:cxn ang="0">
                  <a:pos x="376" y="268"/>
                </a:cxn>
                <a:cxn ang="0">
                  <a:pos x="369" y="249"/>
                </a:cxn>
                <a:cxn ang="0">
                  <a:pos x="360" y="228"/>
                </a:cxn>
                <a:cxn ang="0">
                  <a:pos x="350" y="208"/>
                </a:cxn>
                <a:cxn ang="0">
                  <a:pos x="339" y="187"/>
                </a:cxn>
                <a:cxn ang="0">
                  <a:pos x="325" y="166"/>
                </a:cxn>
                <a:cxn ang="0">
                  <a:pos x="310" y="146"/>
                </a:cxn>
                <a:cxn ang="0">
                  <a:pos x="293" y="125"/>
                </a:cxn>
                <a:cxn ang="0">
                  <a:pos x="274" y="105"/>
                </a:cxn>
                <a:cxn ang="0">
                  <a:pos x="254" y="87"/>
                </a:cxn>
                <a:cxn ang="0">
                  <a:pos x="231" y="69"/>
                </a:cxn>
                <a:cxn ang="0">
                  <a:pos x="205" y="53"/>
                </a:cxn>
                <a:cxn ang="0">
                  <a:pos x="178" y="39"/>
                </a:cxn>
                <a:cxn ang="0">
                  <a:pos x="148" y="27"/>
                </a:cxn>
                <a:cxn ang="0">
                  <a:pos x="115" y="17"/>
                </a:cxn>
                <a:cxn ang="0">
                  <a:pos x="80" y="11"/>
                </a:cxn>
                <a:cxn ang="0">
                  <a:pos x="41" y="6"/>
                </a:cxn>
                <a:cxn ang="0">
                  <a:pos x="0" y="5"/>
                </a:cxn>
                <a:cxn ang="0">
                  <a:pos x="3" y="4"/>
                </a:cxn>
                <a:cxn ang="0">
                  <a:pos x="10" y="3"/>
                </a:cxn>
                <a:cxn ang="0">
                  <a:pos x="20" y="2"/>
                </a:cxn>
                <a:cxn ang="0">
                  <a:pos x="34" y="1"/>
                </a:cxn>
                <a:cxn ang="0">
                  <a:pos x="51" y="0"/>
                </a:cxn>
              </a:cxnLst>
              <a:rect l="0" t="0" r="r" b="b"/>
              <a:pathLst>
                <a:path w="398" h="351">
                  <a:moveTo>
                    <a:pt x="51" y="0"/>
                  </a:moveTo>
                  <a:lnTo>
                    <a:pt x="71" y="0"/>
                  </a:lnTo>
                  <a:lnTo>
                    <a:pt x="93" y="1"/>
                  </a:lnTo>
                  <a:lnTo>
                    <a:pt x="117" y="3"/>
                  </a:lnTo>
                  <a:lnTo>
                    <a:pt x="142" y="7"/>
                  </a:lnTo>
                  <a:lnTo>
                    <a:pt x="167" y="14"/>
                  </a:lnTo>
                  <a:lnTo>
                    <a:pt x="193" y="23"/>
                  </a:lnTo>
                  <a:lnTo>
                    <a:pt x="219" y="36"/>
                  </a:lnTo>
                  <a:lnTo>
                    <a:pt x="245" y="51"/>
                  </a:lnTo>
                  <a:lnTo>
                    <a:pt x="269" y="70"/>
                  </a:lnTo>
                  <a:lnTo>
                    <a:pt x="292" y="93"/>
                  </a:lnTo>
                  <a:lnTo>
                    <a:pt x="312" y="117"/>
                  </a:lnTo>
                  <a:lnTo>
                    <a:pt x="328" y="142"/>
                  </a:lnTo>
                  <a:lnTo>
                    <a:pt x="344" y="169"/>
                  </a:lnTo>
                  <a:lnTo>
                    <a:pt x="356" y="196"/>
                  </a:lnTo>
                  <a:lnTo>
                    <a:pt x="367" y="223"/>
                  </a:lnTo>
                  <a:lnTo>
                    <a:pt x="375" y="248"/>
                  </a:lnTo>
                  <a:lnTo>
                    <a:pt x="383" y="272"/>
                  </a:lnTo>
                  <a:lnTo>
                    <a:pt x="388" y="295"/>
                  </a:lnTo>
                  <a:lnTo>
                    <a:pt x="392" y="314"/>
                  </a:lnTo>
                  <a:lnTo>
                    <a:pt x="395" y="330"/>
                  </a:lnTo>
                  <a:lnTo>
                    <a:pt x="397" y="342"/>
                  </a:lnTo>
                  <a:lnTo>
                    <a:pt x="398" y="350"/>
                  </a:lnTo>
                  <a:lnTo>
                    <a:pt x="398" y="351"/>
                  </a:lnTo>
                  <a:lnTo>
                    <a:pt x="397" y="346"/>
                  </a:lnTo>
                  <a:lnTo>
                    <a:pt x="395" y="338"/>
                  </a:lnTo>
                  <a:lnTo>
                    <a:pt x="394" y="328"/>
                  </a:lnTo>
                  <a:lnTo>
                    <a:pt x="390" y="316"/>
                  </a:lnTo>
                  <a:lnTo>
                    <a:pt x="387" y="301"/>
                  </a:lnTo>
                  <a:lnTo>
                    <a:pt x="382" y="285"/>
                  </a:lnTo>
                  <a:lnTo>
                    <a:pt x="376" y="268"/>
                  </a:lnTo>
                  <a:lnTo>
                    <a:pt x="369" y="249"/>
                  </a:lnTo>
                  <a:lnTo>
                    <a:pt x="360" y="228"/>
                  </a:lnTo>
                  <a:lnTo>
                    <a:pt x="350" y="208"/>
                  </a:lnTo>
                  <a:lnTo>
                    <a:pt x="339" y="187"/>
                  </a:lnTo>
                  <a:lnTo>
                    <a:pt x="325" y="166"/>
                  </a:lnTo>
                  <a:lnTo>
                    <a:pt x="310" y="146"/>
                  </a:lnTo>
                  <a:lnTo>
                    <a:pt x="293" y="125"/>
                  </a:lnTo>
                  <a:lnTo>
                    <a:pt x="274" y="105"/>
                  </a:lnTo>
                  <a:lnTo>
                    <a:pt x="254" y="87"/>
                  </a:lnTo>
                  <a:lnTo>
                    <a:pt x="231" y="69"/>
                  </a:lnTo>
                  <a:lnTo>
                    <a:pt x="205" y="53"/>
                  </a:lnTo>
                  <a:lnTo>
                    <a:pt x="178" y="39"/>
                  </a:lnTo>
                  <a:lnTo>
                    <a:pt x="148" y="27"/>
                  </a:lnTo>
                  <a:lnTo>
                    <a:pt x="115" y="17"/>
                  </a:lnTo>
                  <a:lnTo>
                    <a:pt x="80" y="11"/>
                  </a:lnTo>
                  <a:lnTo>
                    <a:pt x="41" y="6"/>
                  </a:lnTo>
                  <a:lnTo>
                    <a:pt x="0" y="5"/>
                  </a:lnTo>
                  <a:lnTo>
                    <a:pt x="3" y="4"/>
                  </a:lnTo>
                  <a:lnTo>
                    <a:pt x="10" y="3"/>
                  </a:lnTo>
                  <a:lnTo>
                    <a:pt x="20" y="2"/>
                  </a:lnTo>
                  <a:lnTo>
                    <a:pt x="34" y="1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70">
              <a:extLst>
                <a:ext uri="{FF2B5EF4-FFF2-40B4-BE49-F238E27FC236}">
                  <a16:creationId xmlns:a16="http://schemas.microsoft.com/office/drawing/2014/main" id="{E83CEECA-0882-F94F-A2AD-291893C96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213" y="2334566"/>
              <a:ext cx="70399" cy="157694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1" y="0"/>
                </a:cxn>
                <a:cxn ang="0">
                  <a:pos x="16" y="4"/>
                </a:cxn>
                <a:cxn ang="0">
                  <a:pos x="13" y="12"/>
                </a:cxn>
                <a:cxn ang="0">
                  <a:pos x="10" y="23"/>
                </a:cxn>
                <a:cxn ang="0">
                  <a:pos x="10" y="36"/>
                </a:cxn>
                <a:cxn ang="0">
                  <a:pos x="12" y="48"/>
                </a:cxn>
                <a:cxn ang="0">
                  <a:pos x="15" y="60"/>
                </a:cxn>
                <a:cxn ang="0">
                  <a:pos x="18" y="73"/>
                </a:cxn>
                <a:cxn ang="0">
                  <a:pos x="23" y="84"/>
                </a:cxn>
                <a:cxn ang="0">
                  <a:pos x="28" y="92"/>
                </a:cxn>
                <a:cxn ang="0">
                  <a:pos x="35" y="98"/>
                </a:cxn>
                <a:cxn ang="0">
                  <a:pos x="42" y="100"/>
                </a:cxn>
                <a:cxn ang="0">
                  <a:pos x="50" y="97"/>
                </a:cxn>
                <a:cxn ang="0">
                  <a:pos x="46" y="105"/>
                </a:cxn>
                <a:cxn ang="0">
                  <a:pos x="41" y="110"/>
                </a:cxn>
                <a:cxn ang="0">
                  <a:pos x="36" y="112"/>
                </a:cxn>
                <a:cxn ang="0">
                  <a:pos x="27" y="110"/>
                </a:cxn>
                <a:cxn ang="0">
                  <a:pos x="19" y="104"/>
                </a:cxn>
                <a:cxn ang="0">
                  <a:pos x="11" y="93"/>
                </a:cxn>
                <a:cxn ang="0">
                  <a:pos x="5" y="78"/>
                </a:cxn>
                <a:cxn ang="0">
                  <a:pos x="1" y="60"/>
                </a:cxn>
                <a:cxn ang="0">
                  <a:pos x="0" y="45"/>
                </a:cxn>
                <a:cxn ang="0">
                  <a:pos x="0" y="32"/>
                </a:cxn>
                <a:cxn ang="0">
                  <a:pos x="2" y="19"/>
                </a:cxn>
                <a:cxn ang="0">
                  <a:pos x="6" y="10"/>
                </a:cxn>
                <a:cxn ang="0">
                  <a:pos x="11" y="3"/>
                </a:cxn>
                <a:cxn ang="0">
                  <a:pos x="18" y="0"/>
                </a:cxn>
              </a:cxnLst>
              <a:rect l="0" t="0" r="r" b="b"/>
              <a:pathLst>
                <a:path w="50" h="112">
                  <a:moveTo>
                    <a:pt x="18" y="0"/>
                  </a:moveTo>
                  <a:lnTo>
                    <a:pt x="21" y="0"/>
                  </a:lnTo>
                  <a:lnTo>
                    <a:pt x="16" y="4"/>
                  </a:lnTo>
                  <a:lnTo>
                    <a:pt x="13" y="12"/>
                  </a:lnTo>
                  <a:lnTo>
                    <a:pt x="10" y="23"/>
                  </a:lnTo>
                  <a:lnTo>
                    <a:pt x="10" y="36"/>
                  </a:lnTo>
                  <a:lnTo>
                    <a:pt x="12" y="48"/>
                  </a:lnTo>
                  <a:lnTo>
                    <a:pt x="15" y="60"/>
                  </a:lnTo>
                  <a:lnTo>
                    <a:pt x="18" y="73"/>
                  </a:lnTo>
                  <a:lnTo>
                    <a:pt x="23" y="84"/>
                  </a:lnTo>
                  <a:lnTo>
                    <a:pt x="28" y="92"/>
                  </a:lnTo>
                  <a:lnTo>
                    <a:pt x="35" y="98"/>
                  </a:lnTo>
                  <a:lnTo>
                    <a:pt x="42" y="100"/>
                  </a:lnTo>
                  <a:lnTo>
                    <a:pt x="50" y="97"/>
                  </a:lnTo>
                  <a:lnTo>
                    <a:pt x="46" y="105"/>
                  </a:lnTo>
                  <a:lnTo>
                    <a:pt x="41" y="110"/>
                  </a:lnTo>
                  <a:lnTo>
                    <a:pt x="36" y="112"/>
                  </a:lnTo>
                  <a:lnTo>
                    <a:pt x="27" y="110"/>
                  </a:lnTo>
                  <a:lnTo>
                    <a:pt x="19" y="104"/>
                  </a:lnTo>
                  <a:lnTo>
                    <a:pt x="11" y="93"/>
                  </a:lnTo>
                  <a:lnTo>
                    <a:pt x="5" y="78"/>
                  </a:lnTo>
                  <a:lnTo>
                    <a:pt x="1" y="60"/>
                  </a:lnTo>
                  <a:lnTo>
                    <a:pt x="0" y="45"/>
                  </a:lnTo>
                  <a:lnTo>
                    <a:pt x="0" y="32"/>
                  </a:lnTo>
                  <a:lnTo>
                    <a:pt x="2" y="19"/>
                  </a:lnTo>
                  <a:lnTo>
                    <a:pt x="6" y="10"/>
                  </a:lnTo>
                  <a:lnTo>
                    <a:pt x="11" y="3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171">
              <a:extLst>
                <a:ext uri="{FF2B5EF4-FFF2-40B4-BE49-F238E27FC236}">
                  <a16:creationId xmlns:a16="http://schemas.microsoft.com/office/drawing/2014/main" id="{A445B021-1458-484C-8EBF-568DC5711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3772" y="2307814"/>
              <a:ext cx="95743" cy="145023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5"/>
                </a:cxn>
                <a:cxn ang="0">
                  <a:pos x="4" y="10"/>
                </a:cxn>
                <a:cxn ang="0">
                  <a:pos x="4" y="16"/>
                </a:cxn>
                <a:cxn ang="0">
                  <a:pos x="7" y="25"/>
                </a:cxn>
                <a:cxn ang="0">
                  <a:pos x="10" y="35"/>
                </a:cxn>
                <a:cxn ang="0">
                  <a:pos x="14" y="46"/>
                </a:cxn>
                <a:cxn ang="0">
                  <a:pos x="20" y="58"/>
                </a:cxn>
                <a:cxn ang="0">
                  <a:pos x="27" y="70"/>
                </a:cxn>
                <a:cxn ang="0">
                  <a:pos x="36" y="80"/>
                </a:cxn>
                <a:cxn ang="0">
                  <a:pos x="46" y="87"/>
                </a:cxn>
                <a:cxn ang="0">
                  <a:pos x="56" y="89"/>
                </a:cxn>
                <a:cxn ang="0">
                  <a:pos x="59" y="89"/>
                </a:cxn>
                <a:cxn ang="0">
                  <a:pos x="63" y="88"/>
                </a:cxn>
                <a:cxn ang="0">
                  <a:pos x="65" y="87"/>
                </a:cxn>
                <a:cxn ang="0">
                  <a:pos x="68" y="86"/>
                </a:cxn>
                <a:cxn ang="0">
                  <a:pos x="66" y="93"/>
                </a:cxn>
                <a:cxn ang="0">
                  <a:pos x="63" y="98"/>
                </a:cxn>
                <a:cxn ang="0">
                  <a:pos x="59" y="101"/>
                </a:cxn>
                <a:cxn ang="0">
                  <a:pos x="52" y="103"/>
                </a:cxn>
                <a:cxn ang="0">
                  <a:pos x="43" y="100"/>
                </a:cxn>
                <a:cxn ang="0">
                  <a:pos x="35" y="94"/>
                </a:cxn>
                <a:cxn ang="0">
                  <a:pos x="27" y="86"/>
                </a:cxn>
                <a:cxn ang="0">
                  <a:pos x="18" y="75"/>
                </a:cxn>
                <a:cxn ang="0">
                  <a:pos x="11" y="62"/>
                </a:cxn>
                <a:cxn ang="0">
                  <a:pos x="5" y="48"/>
                </a:cxn>
                <a:cxn ang="0">
                  <a:pos x="2" y="36"/>
                </a:cxn>
                <a:cxn ang="0">
                  <a:pos x="0" y="24"/>
                </a:cxn>
                <a:cxn ang="0">
                  <a:pos x="0" y="14"/>
                </a:cxn>
                <a:cxn ang="0">
                  <a:pos x="2" y="6"/>
                </a:cxn>
                <a:cxn ang="0">
                  <a:pos x="7" y="0"/>
                </a:cxn>
              </a:cxnLst>
              <a:rect l="0" t="0" r="r" b="b"/>
              <a:pathLst>
                <a:path w="68" h="103">
                  <a:moveTo>
                    <a:pt x="7" y="0"/>
                  </a:moveTo>
                  <a:lnTo>
                    <a:pt x="5" y="5"/>
                  </a:lnTo>
                  <a:lnTo>
                    <a:pt x="4" y="10"/>
                  </a:lnTo>
                  <a:lnTo>
                    <a:pt x="4" y="16"/>
                  </a:lnTo>
                  <a:lnTo>
                    <a:pt x="7" y="25"/>
                  </a:lnTo>
                  <a:lnTo>
                    <a:pt x="10" y="35"/>
                  </a:lnTo>
                  <a:lnTo>
                    <a:pt x="14" y="46"/>
                  </a:lnTo>
                  <a:lnTo>
                    <a:pt x="20" y="58"/>
                  </a:lnTo>
                  <a:lnTo>
                    <a:pt x="27" y="70"/>
                  </a:lnTo>
                  <a:lnTo>
                    <a:pt x="36" y="80"/>
                  </a:lnTo>
                  <a:lnTo>
                    <a:pt x="46" y="87"/>
                  </a:lnTo>
                  <a:lnTo>
                    <a:pt x="56" y="89"/>
                  </a:lnTo>
                  <a:lnTo>
                    <a:pt x="59" y="89"/>
                  </a:lnTo>
                  <a:lnTo>
                    <a:pt x="63" y="88"/>
                  </a:lnTo>
                  <a:lnTo>
                    <a:pt x="65" y="87"/>
                  </a:lnTo>
                  <a:lnTo>
                    <a:pt x="68" y="86"/>
                  </a:lnTo>
                  <a:lnTo>
                    <a:pt x="66" y="93"/>
                  </a:lnTo>
                  <a:lnTo>
                    <a:pt x="63" y="98"/>
                  </a:lnTo>
                  <a:lnTo>
                    <a:pt x="59" y="101"/>
                  </a:lnTo>
                  <a:lnTo>
                    <a:pt x="52" y="103"/>
                  </a:lnTo>
                  <a:lnTo>
                    <a:pt x="43" y="100"/>
                  </a:lnTo>
                  <a:lnTo>
                    <a:pt x="35" y="94"/>
                  </a:lnTo>
                  <a:lnTo>
                    <a:pt x="27" y="86"/>
                  </a:lnTo>
                  <a:lnTo>
                    <a:pt x="18" y="75"/>
                  </a:lnTo>
                  <a:lnTo>
                    <a:pt x="11" y="62"/>
                  </a:lnTo>
                  <a:lnTo>
                    <a:pt x="5" y="48"/>
                  </a:lnTo>
                  <a:lnTo>
                    <a:pt x="2" y="36"/>
                  </a:lnTo>
                  <a:lnTo>
                    <a:pt x="0" y="24"/>
                  </a:lnTo>
                  <a:lnTo>
                    <a:pt x="0" y="14"/>
                  </a:lnTo>
                  <a:lnTo>
                    <a:pt x="2" y="6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172">
              <a:extLst>
                <a:ext uri="{FF2B5EF4-FFF2-40B4-BE49-F238E27FC236}">
                  <a16:creationId xmlns:a16="http://schemas.microsoft.com/office/drawing/2014/main" id="{165E7168-1227-E748-A3C4-342278A015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32475" y="2257126"/>
              <a:ext cx="123902" cy="108415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2" y="5"/>
                </a:cxn>
                <a:cxn ang="0">
                  <a:pos x="3" y="11"/>
                </a:cxn>
                <a:cxn ang="0">
                  <a:pos x="6" y="20"/>
                </a:cxn>
                <a:cxn ang="0">
                  <a:pos x="11" y="30"/>
                </a:cxn>
                <a:cxn ang="0">
                  <a:pos x="20" y="40"/>
                </a:cxn>
                <a:cxn ang="0">
                  <a:pos x="30" y="49"/>
                </a:cxn>
                <a:cxn ang="0">
                  <a:pos x="41" y="57"/>
                </a:cxn>
                <a:cxn ang="0">
                  <a:pos x="53" y="62"/>
                </a:cxn>
                <a:cxn ang="0">
                  <a:pos x="63" y="67"/>
                </a:cxn>
                <a:cxn ang="0">
                  <a:pos x="72" y="68"/>
                </a:cxn>
                <a:cxn ang="0">
                  <a:pos x="78" y="67"/>
                </a:cxn>
                <a:cxn ang="0">
                  <a:pos x="83" y="66"/>
                </a:cxn>
                <a:cxn ang="0">
                  <a:pos x="88" y="62"/>
                </a:cxn>
                <a:cxn ang="0">
                  <a:pos x="88" y="65"/>
                </a:cxn>
                <a:cxn ang="0">
                  <a:pos x="86" y="70"/>
                </a:cxn>
                <a:cxn ang="0">
                  <a:pos x="84" y="72"/>
                </a:cxn>
                <a:cxn ang="0">
                  <a:pos x="78" y="76"/>
                </a:cxn>
                <a:cxn ang="0">
                  <a:pos x="70" y="77"/>
                </a:cxn>
                <a:cxn ang="0">
                  <a:pos x="60" y="75"/>
                </a:cxn>
                <a:cxn ang="0">
                  <a:pos x="49" y="71"/>
                </a:cxn>
                <a:cxn ang="0">
                  <a:pos x="38" y="65"/>
                </a:cxn>
                <a:cxn ang="0">
                  <a:pos x="26" y="56"/>
                </a:cxn>
                <a:cxn ang="0">
                  <a:pos x="16" y="46"/>
                </a:cxn>
                <a:cxn ang="0">
                  <a:pos x="8" y="36"/>
                </a:cxn>
                <a:cxn ang="0">
                  <a:pos x="2" y="26"/>
                </a:cxn>
                <a:cxn ang="0">
                  <a:pos x="0" y="16"/>
                </a:cxn>
                <a:cxn ang="0">
                  <a:pos x="0" y="8"/>
                </a:cxn>
                <a:cxn ang="0">
                  <a:pos x="3" y="2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3" y="0"/>
                </a:cxn>
              </a:cxnLst>
              <a:rect l="0" t="0" r="r" b="b"/>
              <a:pathLst>
                <a:path w="88" h="77">
                  <a:moveTo>
                    <a:pt x="3" y="2"/>
                  </a:moveTo>
                  <a:lnTo>
                    <a:pt x="2" y="5"/>
                  </a:lnTo>
                  <a:lnTo>
                    <a:pt x="3" y="11"/>
                  </a:lnTo>
                  <a:lnTo>
                    <a:pt x="6" y="20"/>
                  </a:lnTo>
                  <a:lnTo>
                    <a:pt x="11" y="30"/>
                  </a:lnTo>
                  <a:lnTo>
                    <a:pt x="20" y="40"/>
                  </a:lnTo>
                  <a:lnTo>
                    <a:pt x="30" y="49"/>
                  </a:lnTo>
                  <a:lnTo>
                    <a:pt x="41" y="57"/>
                  </a:lnTo>
                  <a:lnTo>
                    <a:pt x="53" y="62"/>
                  </a:lnTo>
                  <a:lnTo>
                    <a:pt x="63" y="67"/>
                  </a:lnTo>
                  <a:lnTo>
                    <a:pt x="72" y="68"/>
                  </a:lnTo>
                  <a:lnTo>
                    <a:pt x="78" y="67"/>
                  </a:lnTo>
                  <a:lnTo>
                    <a:pt x="83" y="66"/>
                  </a:lnTo>
                  <a:lnTo>
                    <a:pt x="88" y="62"/>
                  </a:lnTo>
                  <a:lnTo>
                    <a:pt x="88" y="65"/>
                  </a:lnTo>
                  <a:lnTo>
                    <a:pt x="86" y="70"/>
                  </a:lnTo>
                  <a:lnTo>
                    <a:pt x="84" y="72"/>
                  </a:lnTo>
                  <a:lnTo>
                    <a:pt x="78" y="76"/>
                  </a:lnTo>
                  <a:lnTo>
                    <a:pt x="70" y="77"/>
                  </a:lnTo>
                  <a:lnTo>
                    <a:pt x="60" y="75"/>
                  </a:lnTo>
                  <a:lnTo>
                    <a:pt x="49" y="71"/>
                  </a:lnTo>
                  <a:lnTo>
                    <a:pt x="38" y="65"/>
                  </a:lnTo>
                  <a:lnTo>
                    <a:pt x="26" y="56"/>
                  </a:lnTo>
                  <a:lnTo>
                    <a:pt x="16" y="46"/>
                  </a:lnTo>
                  <a:lnTo>
                    <a:pt x="8" y="36"/>
                  </a:lnTo>
                  <a:lnTo>
                    <a:pt x="2" y="26"/>
                  </a:lnTo>
                  <a:lnTo>
                    <a:pt x="0" y="16"/>
                  </a:lnTo>
                  <a:lnTo>
                    <a:pt x="0" y="8"/>
                  </a:lnTo>
                  <a:lnTo>
                    <a:pt x="3" y="2"/>
                  </a:lnTo>
                  <a:close/>
                  <a:moveTo>
                    <a:pt x="3" y="0"/>
                  </a:moveTo>
                  <a:lnTo>
                    <a:pt x="3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73">
              <a:extLst>
                <a:ext uri="{FF2B5EF4-FFF2-40B4-BE49-F238E27FC236}">
                  <a16:creationId xmlns:a16="http://schemas.microsoft.com/office/drawing/2014/main" id="{8BF24682-8807-3C45-A576-FE18F44488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60435" y="-84346"/>
              <a:ext cx="294269" cy="308348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37" y="6"/>
                </a:cxn>
                <a:cxn ang="0">
                  <a:pos x="68" y="13"/>
                </a:cxn>
                <a:cxn ang="0">
                  <a:pos x="97" y="20"/>
                </a:cxn>
                <a:cxn ang="0">
                  <a:pos x="120" y="28"/>
                </a:cxn>
                <a:cxn ang="0">
                  <a:pos x="140" y="37"/>
                </a:cxn>
                <a:cxn ang="0">
                  <a:pos x="157" y="47"/>
                </a:cxn>
                <a:cxn ang="0">
                  <a:pos x="170" y="58"/>
                </a:cxn>
                <a:cxn ang="0">
                  <a:pos x="181" y="70"/>
                </a:cxn>
                <a:cxn ang="0">
                  <a:pos x="186" y="81"/>
                </a:cxn>
                <a:cxn ang="0">
                  <a:pos x="192" y="96"/>
                </a:cxn>
                <a:cxn ang="0">
                  <a:pos x="196" y="112"/>
                </a:cxn>
                <a:cxn ang="0">
                  <a:pos x="200" y="131"/>
                </a:cxn>
                <a:cxn ang="0">
                  <a:pos x="202" y="149"/>
                </a:cxn>
                <a:cxn ang="0">
                  <a:pos x="205" y="167"/>
                </a:cxn>
                <a:cxn ang="0">
                  <a:pos x="206" y="183"/>
                </a:cxn>
                <a:cxn ang="0">
                  <a:pos x="207" y="198"/>
                </a:cxn>
                <a:cxn ang="0">
                  <a:pos x="208" y="209"/>
                </a:cxn>
                <a:cxn ang="0">
                  <a:pos x="209" y="217"/>
                </a:cxn>
                <a:cxn ang="0">
                  <a:pos x="209" y="219"/>
                </a:cxn>
                <a:cxn ang="0">
                  <a:pos x="202" y="188"/>
                </a:cxn>
                <a:cxn ang="0">
                  <a:pos x="193" y="161"/>
                </a:cxn>
                <a:cxn ang="0">
                  <a:pos x="181" y="136"/>
                </a:cxn>
                <a:cxn ang="0">
                  <a:pos x="167" y="113"/>
                </a:cxn>
                <a:cxn ang="0">
                  <a:pos x="152" y="93"/>
                </a:cxn>
                <a:cxn ang="0">
                  <a:pos x="136" y="75"/>
                </a:cxn>
                <a:cxn ang="0">
                  <a:pos x="119" y="60"/>
                </a:cxn>
                <a:cxn ang="0">
                  <a:pos x="102" y="47"/>
                </a:cxn>
                <a:cxn ang="0">
                  <a:pos x="84" y="35"/>
                </a:cxn>
                <a:cxn ang="0">
                  <a:pos x="68" y="26"/>
                </a:cxn>
                <a:cxn ang="0">
                  <a:pos x="52" y="18"/>
                </a:cxn>
                <a:cxn ang="0">
                  <a:pos x="38" y="13"/>
                </a:cxn>
                <a:cxn ang="0">
                  <a:pos x="25" y="8"/>
                </a:cxn>
                <a:cxn ang="0">
                  <a:pos x="15" y="4"/>
                </a:cxn>
                <a:cxn ang="0">
                  <a:pos x="6" y="2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1" y="0"/>
                </a:cxn>
                <a:cxn ang="0">
                  <a:pos x="3" y="1"/>
                </a:cxn>
                <a:cxn ang="0">
                  <a:pos x="0" y="0"/>
                </a:cxn>
              </a:cxnLst>
              <a:rect l="0" t="0" r="r" b="b"/>
              <a:pathLst>
                <a:path w="209" h="219">
                  <a:moveTo>
                    <a:pt x="3" y="1"/>
                  </a:moveTo>
                  <a:lnTo>
                    <a:pt x="37" y="6"/>
                  </a:lnTo>
                  <a:lnTo>
                    <a:pt x="68" y="13"/>
                  </a:lnTo>
                  <a:lnTo>
                    <a:pt x="97" y="20"/>
                  </a:lnTo>
                  <a:lnTo>
                    <a:pt x="120" y="28"/>
                  </a:lnTo>
                  <a:lnTo>
                    <a:pt x="140" y="37"/>
                  </a:lnTo>
                  <a:lnTo>
                    <a:pt x="157" y="47"/>
                  </a:lnTo>
                  <a:lnTo>
                    <a:pt x="170" y="58"/>
                  </a:lnTo>
                  <a:lnTo>
                    <a:pt x="181" y="70"/>
                  </a:lnTo>
                  <a:lnTo>
                    <a:pt x="186" y="81"/>
                  </a:lnTo>
                  <a:lnTo>
                    <a:pt x="192" y="96"/>
                  </a:lnTo>
                  <a:lnTo>
                    <a:pt x="196" y="112"/>
                  </a:lnTo>
                  <a:lnTo>
                    <a:pt x="200" y="131"/>
                  </a:lnTo>
                  <a:lnTo>
                    <a:pt x="202" y="149"/>
                  </a:lnTo>
                  <a:lnTo>
                    <a:pt x="205" y="167"/>
                  </a:lnTo>
                  <a:lnTo>
                    <a:pt x="206" y="183"/>
                  </a:lnTo>
                  <a:lnTo>
                    <a:pt x="207" y="198"/>
                  </a:lnTo>
                  <a:lnTo>
                    <a:pt x="208" y="209"/>
                  </a:lnTo>
                  <a:lnTo>
                    <a:pt x="209" y="217"/>
                  </a:lnTo>
                  <a:lnTo>
                    <a:pt x="209" y="219"/>
                  </a:lnTo>
                  <a:lnTo>
                    <a:pt x="202" y="188"/>
                  </a:lnTo>
                  <a:lnTo>
                    <a:pt x="193" y="161"/>
                  </a:lnTo>
                  <a:lnTo>
                    <a:pt x="181" y="136"/>
                  </a:lnTo>
                  <a:lnTo>
                    <a:pt x="167" y="113"/>
                  </a:lnTo>
                  <a:lnTo>
                    <a:pt x="152" y="93"/>
                  </a:lnTo>
                  <a:lnTo>
                    <a:pt x="136" y="75"/>
                  </a:lnTo>
                  <a:lnTo>
                    <a:pt x="119" y="60"/>
                  </a:lnTo>
                  <a:lnTo>
                    <a:pt x="102" y="47"/>
                  </a:lnTo>
                  <a:lnTo>
                    <a:pt x="84" y="35"/>
                  </a:lnTo>
                  <a:lnTo>
                    <a:pt x="68" y="26"/>
                  </a:lnTo>
                  <a:lnTo>
                    <a:pt x="52" y="18"/>
                  </a:lnTo>
                  <a:lnTo>
                    <a:pt x="38" y="13"/>
                  </a:lnTo>
                  <a:lnTo>
                    <a:pt x="25" y="8"/>
                  </a:lnTo>
                  <a:lnTo>
                    <a:pt x="15" y="4"/>
                  </a:lnTo>
                  <a:lnTo>
                    <a:pt x="6" y="2"/>
                  </a:lnTo>
                  <a:lnTo>
                    <a:pt x="3" y="1"/>
                  </a:lnTo>
                  <a:close/>
                  <a:moveTo>
                    <a:pt x="0" y="0"/>
                  </a:moveTo>
                  <a:lnTo>
                    <a:pt x="1" y="0"/>
                  </a:lnTo>
                  <a:lnTo>
                    <a:pt x="3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74">
              <a:extLst>
                <a:ext uri="{FF2B5EF4-FFF2-40B4-BE49-F238E27FC236}">
                  <a16:creationId xmlns:a16="http://schemas.microsoft.com/office/drawing/2014/main" id="{0FCD28D3-FA3A-2244-9441-5407B11014E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3694" y="2190952"/>
              <a:ext cx="64767" cy="139391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9" y="0"/>
                </a:cxn>
                <a:cxn ang="0">
                  <a:pos x="15" y="4"/>
                </a:cxn>
                <a:cxn ang="0">
                  <a:pos x="13" y="10"/>
                </a:cxn>
                <a:cxn ang="0">
                  <a:pos x="11" y="17"/>
                </a:cxn>
                <a:cxn ang="0">
                  <a:pos x="10" y="28"/>
                </a:cxn>
                <a:cxn ang="0">
                  <a:pos x="12" y="42"/>
                </a:cxn>
                <a:cxn ang="0">
                  <a:pos x="15" y="57"/>
                </a:cxn>
                <a:cxn ang="0">
                  <a:pos x="20" y="70"/>
                </a:cxn>
                <a:cxn ang="0">
                  <a:pos x="25" y="78"/>
                </a:cxn>
                <a:cxn ang="0">
                  <a:pos x="32" y="83"/>
                </a:cxn>
                <a:cxn ang="0">
                  <a:pos x="39" y="85"/>
                </a:cxn>
                <a:cxn ang="0">
                  <a:pos x="46" y="83"/>
                </a:cxn>
                <a:cxn ang="0">
                  <a:pos x="43" y="92"/>
                </a:cxn>
                <a:cxn ang="0">
                  <a:pos x="39" y="97"/>
                </a:cxn>
                <a:cxn ang="0">
                  <a:pos x="33" y="99"/>
                </a:cxn>
                <a:cxn ang="0">
                  <a:pos x="25" y="99"/>
                </a:cxn>
                <a:cxn ang="0">
                  <a:pos x="18" y="92"/>
                </a:cxn>
                <a:cxn ang="0">
                  <a:pos x="11" y="82"/>
                </a:cxn>
                <a:cxn ang="0">
                  <a:pos x="5" y="69"/>
                </a:cxn>
                <a:cxn ang="0">
                  <a:pos x="2" y="53"/>
                </a:cxn>
                <a:cxn ang="0">
                  <a:pos x="0" y="37"/>
                </a:cxn>
                <a:cxn ang="0">
                  <a:pos x="1" y="23"/>
                </a:cxn>
                <a:cxn ang="0">
                  <a:pos x="5" y="11"/>
                </a:cxn>
                <a:cxn ang="0">
                  <a:pos x="10" y="4"/>
                </a:cxn>
                <a:cxn ang="0">
                  <a:pos x="16" y="0"/>
                </a:cxn>
              </a:cxnLst>
              <a:rect l="0" t="0" r="r" b="b"/>
              <a:pathLst>
                <a:path w="46" h="99">
                  <a:moveTo>
                    <a:pt x="16" y="0"/>
                  </a:moveTo>
                  <a:lnTo>
                    <a:pt x="19" y="0"/>
                  </a:lnTo>
                  <a:lnTo>
                    <a:pt x="15" y="4"/>
                  </a:lnTo>
                  <a:lnTo>
                    <a:pt x="13" y="10"/>
                  </a:lnTo>
                  <a:lnTo>
                    <a:pt x="11" y="17"/>
                  </a:lnTo>
                  <a:lnTo>
                    <a:pt x="10" y="28"/>
                  </a:lnTo>
                  <a:lnTo>
                    <a:pt x="12" y="42"/>
                  </a:lnTo>
                  <a:lnTo>
                    <a:pt x="15" y="57"/>
                  </a:lnTo>
                  <a:lnTo>
                    <a:pt x="20" y="70"/>
                  </a:lnTo>
                  <a:lnTo>
                    <a:pt x="25" y="78"/>
                  </a:lnTo>
                  <a:lnTo>
                    <a:pt x="32" y="83"/>
                  </a:lnTo>
                  <a:lnTo>
                    <a:pt x="39" y="85"/>
                  </a:lnTo>
                  <a:lnTo>
                    <a:pt x="46" y="83"/>
                  </a:lnTo>
                  <a:lnTo>
                    <a:pt x="43" y="92"/>
                  </a:lnTo>
                  <a:lnTo>
                    <a:pt x="39" y="97"/>
                  </a:lnTo>
                  <a:lnTo>
                    <a:pt x="33" y="99"/>
                  </a:lnTo>
                  <a:lnTo>
                    <a:pt x="25" y="99"/>
                  </a:lnTo>
                  <a:lnTo>
                    <a:pt x="18" y="92"/>
                  </a:lnTo>
                  <a:lnTo>
                    <a:pt x="11" y="82"/>
                  </a:lnTo>
                  <a:lnTo>
                    <a:pt x="5" y="69"/>
                  </a:lnTo>
                  <a:lnTo>
                    <a:pt x="2" y="53"/>
                  </a:lnTo>
                  <a:lnTo>
                    <a:pt x="0" y="37"/>
                  </a:lnTo>
                  <a:lnTo>
                    <a:pt x="1" y="23"/>
                  </a:lnTo>
                  <a:lnTo>
                    <a:pt x="5" y="11"/>
                  </a:lnTo>
                  <a:lnTo>
                    <a:pt x="10" y="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75">
              <a:extLst>
                <a:ext uri="{FF2B5EF4-FFF2-40B4-BE49-F238E27FC236}">
                  <a16:creationId xmlns:a16="http://schemas.microsoft.com/office/drawing/2014/main" id="{B60B241F-F822-2643-ADAE-7225A52AE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6621" y="2154344"/>
              <a:ext cx="90111" cy="116863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5"/>
                </a:cxn>
                <a:cxn ang="0">
                  <a:pos x="6" y="11"/>
                </a:cxn>
                <a:cxn ang="0">
                  <a:pos x="8" y="20"/>
                </a:cxn>
                <a:cxn ang="0">
                  <a:pos x="12" y="31"/>
                </a:cxn>
                <a:cxn ang="0">
                  <a:pos x="18" y="41"/>
                </a:cxn>
                <a:cxn ang="0">
                  <a:pos x="25" y="50"/>
                </a:cxn>
                <a:cxn ang="0">
                  <a:pos x="32" y="58"/>
                </a:cxn>
                <a:cxn ang="0">
                  <a:pos x="41" y="64"/>
                </a:cxn>
                <a:cxn ang="0">
                  <a:pos x="48" y="68"/>
                </a:cxn>
                <a:cxn ang="0">
                  <a:pos x="57" y="69"/>
                </a:cxn>
                <a:cxn ang="0">
                  <a:pos x="64" y="67"/>
                </a:cxn>
                <a:cxn ang="0">
                  <a:pos x="63" y="73"/>
                </a:cxn>
                <a:cxn ang="0">
                  <a:pos x="61" y="78"/>
                </a:cxn>
                <a:cxn ang="0">
                  <a:pos x="57" y="82"/>
                </a:cxn>
                <a:cxn ang="0">
                  <a:pos x="52" y="83"/>
                </a:cxn>
                <a:cxn ang="0">
                  <a:pos x="44" y="83"/>
                </a:cxn>
                <a:cxn ang="0">
                  <a:pos x="36" y="78"/>
                </a:cxn>
                <a:cxn ang="0">
                  <a:pos x="28" y="73"/>
                </a:cxn>
                <a:cxn ang="0">
                  <a:pos x="20" y="63"/>
                </a:cxn>
                <a:cxn ang="0">
                  <a:pos x="12" y="53"/>
                </a:cxn>
                <a:cxn ang="0">
                  <a:pos x="6" y="42"/>
                </a:cxn>
                <a:cxn ang="0">
                  <a:pos x="2" y="31"/>
                </a:cxn>
                <a:cxn ang="0">
                  <a:pos x="0" y="21"/>
                </a:cxn>
                <a:cxn ang="0">
                  <a:pos x="0" y="12"/>
                </a:cxn>
                <a:cxn ang="0">
                  <a:pos x="2" y="5"/>
                </a:cxn>
                <a:cxn ang="0">
                  <a:pos x="6" y="0"/>
                </a:cxn>
              </a:cxnLst>
              <a:rect l="0" t="0" r="r" b="b"/>
              <a:pathLst>
                <a:path w="64" h="83">
                  <a:moveTo>
                    <a:pt x="6" y="0"/>
                  </a:moveTo>
                  <a:lnTo>
                    <a:pt x="6" y="5"/>
                  </a:lnTo>
                  <a:lnTo>
                    <a:pt x="6" y="11"/>
                  </a:lnTo>
                  <a:lnTo>
                    <a:pt x="8" y="20"/>
                  </a:lnTo>
                  <a:lnTo>
                    <a:pt x="12" y="31"/>
                  </a:lnTo>
                  <a:lnTo>
                    <a:pt x="18" y="41"/>
                  </a:lnTo>
                  <a:lnTo>
                    <a:pt x="25" y="50"/>
                  </a:lnTo>
                  <a:lnTo>
                    <a:pt x="32" y="58"/>
                  </a:lnTo>
                  <a:lnTo>
                    <a:pt x="41" y="64"/>
                  </a:lnTo>
                  <a:lnTo>
                    <a:pt x="48" y="68"/>
                  </a:lnTo>
                  <a:lnTo>
                    <a:pt x="57" y="69"/>
                  </a:lnTo>
                  <a:lnTo>
                    <a:pt x="64" y="67"/>
                  </a:lnTo>
                  <a:lnTo>
                    <a:pt x="63" y="73"/>
                  </a:lnTo>
                  <a:lnTo>
                    <a:pt x="61" y="78"/>
                  </a:lnTo>
                  <a:lnTo>
                    <a:pt x="57" y="82"/>
                  </a:lnTo>
                  <a:lnTo>
                    <a:pt x="52" y="83"/>
                  </a:lnTo>
                  <a:lnTo>
                    <a:pt x="44" y="83"/>
                  </a:lnTo>
                  <a:lnTo>
                    <a:pt x="36" y="78"/>
                  </a:lnTo>
                  <a:lnTo>
                    <a:pt x="28" y="73"/>
                  </a:lnTo>
                  <a:lnTo>
                    <a:pt x="20" y="63"/>
                  </a:lnTo>
                  <a:lnTo>
                    <a:pt x="12" y="53"/>
                  </a:lnTo>
                  <a:lnTo>
                    <a:pt x="6" y="42"/>
                  </a:lnTo>
                  <a:lnTo>
                    <a:pt x="2" y="31"/>
                  </a:lnTo>
                  <a:lnTo>
                    <a:pt x="0" y="21"/>
                  </a:lnTo>
                  <a:lnTo>
                    <a:pt x="0" y="12"/>
                  </a:lnTo>
                  <a:lnTo>
                    <a:pt x="2" y="5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569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76">
              <a:extLst>
                <a:ext uri="{FF2B5EF4-FFF2-40B4-BE49-F238E27FC236}">
                  <a16:creationId xmlns:a16="http://schemas.microsoft.com/office/drawing/2014/main" id="{D1DE26FE-D2A4-9140-82F4-999D0E72A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3772" y="747771"/>
              <a:ext cx="67583" cy="54912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48" y="25"/>
                </a:cxn>
                <a:cxn ang="0">
                  <a:pos x="30" y="34"/>
                </a:cxn>
                <a:cxn ang="0">
                  <a:pos x="13" y="39"/>
                </a:cxn>
                <a:cxn ang="0">
                  <a:pos x="7" y="25"/>
                </a:cxn>
                <a:cxn ang="0">
                  <a:pos x="0" y="11"/>
                </a:cxn>
                <a:cxn ang="0">
                  <a:pos x="6" y="10"/>
                </a:cxn>
                <a:cxn ang="0">
                  <a:pos x="13" y="7"/>
                </a:cxn>
                <a:cxn ang="0">
                  <a:pos x="21" y="4"/>
                </a:cxn>
                <a:cxn ang="0">
                  <a:pos x="27" y="2"/>
                </a:cxn>
                <a:cxn ang="0">
                  <a:pos x="33" y="0"/>
                </a:cxn>
                <a:cxn ang="0">
                  <a:pos x="34" y="0"/>
                </a:cxn>
              </a:cxnLst>
              <a:rect l="0" t="0" r="r" b="b"/>
              <a:pathLst>
                <a:path w="48" h="39">
                  <a:moveTo>
                    <a:pt x="34" y="0"/>
                  </a:moveTo>
                  <a:lnTo>
                    <a:pt x="48" y="25"/>
                  </a:lnTo>
                  <a:lnTo>
                    <a:pt x="30" y="34"/>
                  </a:lnTo>
                  <a:lnTo>
                    <a:pt x="13" y="39"/>
                  </a:lnTo>
                  <a:lnTo>
                    <a:pt x="7" y="25"/>
                  </a:lnTo>
                  <a:lnTo>
                    <a:pt x="0" y="11"/>
                  </a:lnTo>
                  <a:lnTo>
                    <a:pt x="6" y="10"/>
                  </a:lnTo>
                  <a:lnTo>
                    <a:pt x="13" y="7"/>
                  </a:lnTo>
                  <a:lnTo>
                    <a:pt x="21" y="4"/>
                  </a:lnTo>
                  <a:lnTo>
                    <a:pt x="27" y="2"/>
                  </a:lnTo>
                  <a:lnTo>
                    <a:pt x="33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6C8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77">
              <a:extLst>
                <a:ext uri="{FF2B5EF4-FFF2-40B4-BE49-F238E27FC236}">
                  <a16:creationId xmlns:a16="http://schemas.microsoft.com/office/drawing/2014/main" id="{08B77DBB-752A-3547-BEBD-A3A17CBAE7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07031" y="129667"/>
              <a:ext cx="537849" cy="40832"/>
            </a:xfrm>
            <a:custGeom>
              <a:avLst/>
              <a:gdLst/>
              <a:ahLst/>
              <a:cxnLst>
                <a:cxn ang="0">
                  <a:pos x="378" y="28"/>
                </a:cxn>
                <a:cxn ang="0">
                  <a:pos x="380" y="28"/>
                </a:cxn>
                <a:cxn ang="0">
                  <a:pos x="382" y="29"/>
                </a:cxn>
                <a:cxn ang="0">
                  <a:pos x="378" y="28"/>
                </a:cxn>
                <a:cxn ang="0">
                  <a:pos x="170" y="0"/>
                </a:cxn>
                <a:cxn ang="0">
                  <a:pos x="203" y="0"/>
                </a:cxn>
                <a:cxn ang="0">
                  <a:pos x="238" y="1"/>
                </a:cxn>
                <a:cxn ang="0">
                  <a:pos x="273" y="5"/>
                </a:cxn>
                <a:cxn ang="0">
                  <a:pos x="309" y="11"/>
                </a:cxn>
                <a:cxn ang="0">
                  <a:pos x="346" y="18"/>
                </a:cxn>
                <a:cxn ang="0">
                  <a:pos x="378" y="28"/>
                </a:cxn>
                <a:cxn ang="0">
                  <a:pos x="373" y="26"/>
                </a:cxn>
                <a:cxn ang="0">
                  <a:pos x="361" y="24"/>
                </a:cxn>
                <a:cxn ang="0">
                  <a:pos x="345" y="21"/>
                </a:cxn>
                <a:cxn ang="0">
                  <a:pos x="324" y="18"/>
                </a:cxn>
                <a:cxn ang="0">
                  <a:pos x="299" y="15"/>
                </a:cxn>
                <a:cxn ang="0">
                  <a:pos x="270" y="11"/>
                </a:cxn>
                <a:cxn ang="0">
                  <a:pos x="237" y="9"/>
                </a:cxn>
                <a:cxn ang="0">
                  <a:pos x="198" y="7"/>
                </a:cxn>
                <a:cxn ang="0">
                  <a:pos x="151" y="7"/>
                </a:cxn>
                <a:cxn ang="0">
                  <a:pos x="102" y="9"/>
                </a:cxn>
                <a:cxn ang="0">
                  <a:pos x="52" y="12"/>
                </a:cxn>
                <a:cxn ang="0">
                  <a:pos x="0" y="18"/>
                </a:cxn>
                <a:cxn ang="0">
                  <a:pos x="3" y="17"/>
                </a:cxn>
                <a:cxn ang="0">
                  <a:pos x="11" y="16"/>
                </a:cxn>
                <a:cxn ang="0">
                  <a:pos x="23" y="14"/>
                </a:cxn>
                <a:cxn ang="0">
                  <a:pos x="39" y="11"/>
                </a:cxn>
                <a:cxn ang="0">
                  <a:pos x="59" y="8"/>
                </a:cxn>
                <a:cxn ang="0">
                  <a:pos x="83" y="5"/>
                </a:cxn>
                <a:cxn ang="0">
                  <a:pos x="109" y="2"/>
                </a:cxn>
                <a:cxn ang="0">
                  <a:pos x="139" y="0"/>
                </a:cxn>
                <a:cxn ang="0">
                  <a:pos x="170" y="0"/>
                </a:cxn>
              </a:cxnLst>
              <a:rect l="0" t="0" r="r" b="b"/>
              <a:pathLst>
                <a:path w="382" h="29">
                  <a:moveTo>
                    <a:pt x="378" y="28"/>
                  </a:moveTo>
                  <a:lnTo>
                    <a:pt x="380" y="28"/>
                  </a:lnTo>
                  <a:lnTo>
                    <a:pt x="382" y="29"/>
                  </a:lnTo>
                  <a:lnTo>
                    <a:pt x="378" y="28"/>
                  </a:lnTo>
                  <a:close/>
                  <a:moveTo>
                    <a:pt x="170" y="0"/>
                  </a:moveTo>
                  <a:lnTo>
                    <a:pt x="203" y="0"/>
                  </a:lnTo>
                  <a:lnTo>
                    <a:pt x="238" y="1"/>
                  </a:lnTo>
                  <a:lnTo>
                    <a:pt x="273" y="5"/>
                  </a:lnTo>
                  <a:lnTo>
                    <a:pt x="309" y="11"/>
                  </a:lnTo>
                  <a:lnTo>
                    <a:pt x="346" y="18"/>
                  </a:lnTo>
                  <a:lnTo>
                    <a:pt x="378" y="28"/>
                  </a:lnTo>
                  <a:lnTo>
                    <a:pt x="373" y="26"/>
                  </a:lnTo>
                  <a:lnTo>
                    <a:pt x="361" y="24"/>
                  </a:lnTo>
                  <a:lnTo>
                    <a:pt x="345" y="21"/>
                  </a:lnTo>
                  <a:lnTo>
                    <a:pt x="324" y="18"/>
                  </a:lnTo>
                  <a:lnTo>
                    <a:pt x="299" y="15"/>
                  </a:lnTo>
                  <a:lnTo>
                    <a:pt x="270" y="11"/>
                  </a:lnTo>
                  <a:lnTo>
                    <a:pt x="237" y="9"/>
                  </a:lnTo>
                  <a:lnTo>
                    <a:pt x="198" y="7"/>
                  </a:lnTo>
                  <a:lnTo>
                    <a:pt x="151" y="7"/>
                  </a:lnTo>
                  <a:lnTo>
                    <a:pt x="102" y="9"/>
                  </a:lnTo>
                  <a:lnTo>
                    <a:pt x="52" y="12"/>
                  </a:lnTo>
                  <a:lnTo>
                    <a:pt x="0" y="18"/>
                  </a:lnTo>
                  <a:lnTo>
                    <a:pt x="3" y="17"/>
                  </a:lnTo>
                  <a:lnTo>
                    <a:pt x="11" y="16"/>
                  </a:lnTo>
                  <a:lnTo>
                    <a:pt x="23" y="14"/>
                  </a:lnTo>
                  <a:lnTo>
                    <a:pt x="39" y="11"/>
                  </a:lnTo>
                  <a:lnTo>
                    <a:pt x="59" y="8"/>
                  </a:lnTo>
                  <a:lnTo>
                    <a:pt x="83" y="5"/>
                  </a:lnTo>
                  <a:lnTo>
                    <a:pt x="109" y="2"/>
                  </a:lnTo>
                  <a:lnTo>
                    <a:pt x="139" y="0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85772324-58B0-604E-B8B9-7300A219A1A3}"/>
                </a:ext>
              </a:extLst>
            </p:cNvPr>
            <p:cNvGrpSpPr/>
            <p:nvPr/>
          </p:nvGrpSpPr>
          <p:grpSpPr>
            <a:xfrm>
              <a:off x="6934662" y="1549477"/>
              <a:ext cx="322178" cy="356690"/>
              <a:chOff x="8814907" y="1803294"/>
              <a:chExt cx="397272" cy="439828"/>
            </a:xfrm>
          </p:grpSpPr>
          <p:sp>
            <p:nvSpPr>
              <p:cNvPr id="229" name="Freeform 394">
                <a:extLst>
                  <a:ext uri="{FF2B5EF4-FFF2-40B4-BE49-F238E27FC236}">
                    <a16:creationId xmlns:a16="http://schemas.microsoft.com/office/drawing/2014/main" id="{CF8C2646-FEDD-864C-9562-E07ADD3B6A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14907" y="1803294"/>
                <a:ext cx="397272" cy="439828"/>
              </a:xfrm>
              <a:custGeom>
                <a:avLst/>
                <a:gdLst>
                  <a:gd name="T0" fmla="*/ 61 w 453"/>
                  <a:gd name="T1" fmla="*/ 0 h 392"/>
                  <a:gd name="T2" fmla="*/ 96 w 453"/>
                  <a:gd name="T3" fmla="*/ 4 h 392"/>
                  <a:gd name="T4" fmla="*/ 146 w 453"/>
                  <a:gd name="T5" fmla="*/ 10 h 392"/>
                  <a:gd name="T6" fmla="*/ 199 w 453"/>
                  <a:gd name="T7" fmla="*/ 17 h 392"/>
                  <a:gd name="T8" fmla="*/ 258 w 453"/>
                  <a:gd name="T9" fmla="*/ 25 h 392"/>
                  <a:gd name="T10" fmla="*/ 316 w 453"/>
                  <a:gd name="T11" fmla="*/ 36 h 392"/>
                  <a:gd name="T12" fmla="*/ 357 w 453"/>
                  <a:gd name="T13" fmla="*/ 46 h 392"/>
                  <a:gd name="T14" fmla="*/ 386 w 453"/>
                  <a:gd name="T15" fmla="*/ 56 h 392"/>
                  <a:gd name="T16" fmla="*/ 407 w 453"/>
                  <a:gd name="T17" fmla="*/ 67 h 392"/>
                  <a:gd name="T18" fmla="*/ 422 w 453"/>
                  <a:gd name="T19" fmla="*/ 78 h 392"/>
                  <a:gd name="T20" fmla="*/ 432 w 453"/>
                  <a:gd name="T21" fmla="*/ 90 h 392"/>
                  <a:gd name="T22" fmla="*/ 438 w 453"/>
                  <a:gd name="T23" fmla="*/ 99 h 392"/>
                  <a:gd name="T24" fmla="*/ 443 w 453"/>
                  <a:gd name="T25" fmla="*/ 111 h 392"/>
                  <a:gd name="T26" fmla="*/ 448 w 453"/>
                  <a:gd name="T27" fmla="*/ 129 h 392"/>
                  <a:gd name="T28" fmla="*/ 451 w 453"/>
                  <a:gd name="T29" fmla="*/ 156 h 392"/>
                  <a:gd name="T30" fmla="*/ 453 w 453"/>
                  <a:gd name="T31" fmla="*/ 189 h 392"/>
                  <a:gd name="T32" fmla="*/ 451 w 453"/>
                  <a:gd name="T33" fmla="*/ 225 h 392"/>
                  <a:gd name="T34" fmla="*/ 449 w 453"/>
                  <a:gd name="T35" fmla="*/ 264 h 392"/>
                  <a:gd name="T36" fmla="*/ 445 w 453"/>
                  <a:gd name="T37" fmla="*/ 303 h 392"/>
                  <a:gd name="T38" fmla="*/ 440 w 453"/>
                  <a:gd name="T39" fmla="*/ 334 h 392"/>
                  <a:gd name="T40" fmla="*/ 435 w 453"/>
                  <a:gd name="T41" fmla="*/ 360 h 392"/>
                  <a:gd name="T42" fmla="*/ 406 w 453"/>
                  <a:gd name="T43" fmla="*/ 369 h 392"/>
                  <a:gd name="T44" fmla="*/ 368 w 453"/>
                  <a:gd name="T45" fmla="*/ 376 h 392"/>
                  <a:gd name="T46" fmla="*/ 323 w 453"/>
                  <a:gd name="T47" fmla="*/ 382 h 392"/>
                  <a:gd name="T48" fmla="*/ 268 w 453"/>
                  <a:gd name="T49" fmla="*/ 389 h 392"/>
                  <a:gd name="T50" fmla="*/ 216 w 453"/>
                  <a:gd name="T51" fmla="*/ 392 h 392"/>
                  <a:gd name="T52" fmla="*/ 170 w 453"/>
                  <a:gd name="T53" fmla="*/ 392 h 392"/>
                  <a:gd name="T54" fmla="*/ 130 w 453"/>
                  <a:gd name="T55" fmla="*/ 392 h 392"/>
                  <a:gd name="T56" fmla="*/ 97 w 453"/>
                  <a:gd name="T57" fmla="*/ 389 h 392"/>
                  <a:gd name="T58" fmla="*/ 74 w 453"/>
                  <a:gd name="T59" fmla="*/ 384 h 392"/>
                  <a:gd name="T60" fmla="*/ 61 w 453"/>
                  <a:gd name="T61" fmla="*/ 379 h 392"/>
                  <a:gd name="T62" fmla="*/ 52 w 453"/>
                  <a:gd name="T63" fmla="*/ 371 h 392"/>
                  <a:gd name="T64" fmla="*/ 42 w 453"/>
                  <a:gd name="T65" fmla="*/ 361 h 392"/>
                  <a:gd name="T66" fmla="*/ 31 w 453"/>
                  <a:gd name="T67" fmla="*/ 347 h 392"/>
                  <a:gd name="T68" fmla="*/ 21 w 453"/>
                  <a:gd name="T69" fmla="*/ 329 h 392"/>
                  <a:gd name="T70" fmla="*/ 11 w 453"/>
                  <a:gd name="T71" fmla="*/ 304 h 392"/>
                  <a:gd name="T72" fmla="*/ 5 w 453"/>
                  <a:gd name="T73" fmla="*/ 272 h 392"/>
                  <a:gd name="T74" fmla="*/ 0 w 453"/>
                  <a:gd name="T75" fmla="*/ 234 h 392"/>
                  <a:gd name="T76" fmla="*/ 0 w 453"/>
                  <a:gd name="T77" fmla="*/ 186 h 392"/>
                  <a:gd name="T78" fmla="*/ 1 w 453"/>
                  <a:gd name="T79" fmla="*/ 137 h 392"/>
                  <a:gd name="T80" fmla="*/ 6 w 453"/>
                  <a:gd name="T81" fmla="*/ 88 h 392"/>
                  <a:gd name="T82" fmla="*/ 14 w 453"/>
                  <a:gd name="T83" fmla="*/ 43 h 392"/>
                  <a:gd name="T84" fmla="*/ 26 w 453"/>
                  <a:gd name="T85" fmla="*/ 2 h 392"/>
                  <a:gd name="T86" fmla="*/ 61 w 453"/>
                  <a:gd name="T8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53" h="392">
                    <a:moveTo>
                      <a:pt x="61" y="0"/>
                    </a:moveTo>
                    <a:lnTo>
                      <a:pt x="96" y="4"/>
                    </a:lnTo>
                    <a:lnTo>
                      <a:pt x="146" y="10"/>
                    </a:lnTo>
                    <a:lnTo>
                      <a:pt x="199" y="17"/>
                    </a:lnTo>
                    <a:lnTo>
                      <a:pt x="258" y="25"/>
                    </a:lnTo>
                    <a:lnTo>
                      <a:pt x="316" y="36"/>
                    </a:lnTo>
                    <a:lnTo>
                      <a:pt x="357" y="46"/>
                    </a:lnTo>
                    <a:lnTo>
                      <a:pt x="386" y="56"/>
                    </a:lnTo>
                    <a:lnTo>
                      <a:pt x="407" y="67"/>
                    </a:lnTo>
                    <a:lnTo>
                      <a:pt x="422" y="78"/>
                    </a:lnTo>
                    <a:lnTo>
                      <a:pt x="432" y="90"/>
                    </a:lnTo>
                    <a:lnTo>
                      <a:pt x="438" y="99"/>
                    </a:lnTo>
                    <a:lnTo>
                      <a:pt x="443" y="111"/>
                    </a:lnTo>
                    <a:lnTo>
                      <a:pt x="448" y="129"/>
                    </a:lnTo>
                    <a:lnTo>
                      <a:pt x="451" y="156"/>
                    </a:lnTo>
                    <a:lnTo>
                      <a:pt x="453" y="189"/>
                    </a:lnTo>
                    <a:lnTo>
                      <a:pt x="451" y="225"/>
                    </a:lnTo>
                    <a:lnTo>
                      <a:pt x="449" y="264"/>
                    </a:lnTo>
                    <a:lnTo>
                      <a:pt x="445" y="303"/>
                    </a:lnTo>
                    <a:lnTo>
                      <a:pt x="440" y="334"/>
                    </a:lnTo>
                    <a:lnTo>
                      <a:pt x="435" y="360"/>
                    </a:lnTo>
                    <a:lnTo>
                      <a:pt x="406" y="369"/>
                    </a:lnTo>
                    <a:lnTo>
                      <a:pt x="368" y="376"/>
                    </a:lnTo>
                    <a:lnTo>
                      <a:pt x="323" y="382"/>
                    </a:lnTo>
                    <a:lnTo>
                      <a:pt x="268" y="389"/>
                    </a:lnTo>
                    <a:lnTo>
                      <a:pt x="216" y="392"/>
                    </a:lnTo>
                    <a:lnTo>
                      <a:pt x="170" y="392"/>
                    </a:lnTo>
                    <a:lnTo>
                      <a:pt x="130" y="392"/>
                    </a:lnTo>
                    <a:lnTo>
                      <a:pt x="97" y="389"/>
                    </a:lnTo>
                    <a:lnTo>
                      <a:pt x="74" y="384"/>
                    </a:lnTo>
                    <a:lnTo>
                      <a:pt x="61" y="379"/>
                    </a:lnTo>
                    <a:lnTo>
                      <a:pt x="52" y="371"/>
                    </a:lnTo>
                    <a:lnTo>
                      <a:pt x="42" y="361"/>
                    </a:lnTo>
                    <a:lnTo>
                      <a:pt x="31" y="347"/>
                    </a:lnTo>
                    <a:lnTo>
                      <a:pt x="21" y="329"/>
                    </a:lnTo>
                    <a:lnTo>
                      <a:pt x="11" y="304"/>
                    </a:lnTo>
                    <a:lnTo>
                      <a:pt x="5" y="272"/>
                    </a:lnTo>
                    <a:lnTo>
                      <a:pt x="0" y="234"/>
                    </a:lnTo>
                    <a:lnTo>
                      <a:pt x="0" y="186"/>
                    </a:lnTo>
                    <a:lnTo>
                      <a:pt x="1" y="137"/>
                    </a:lnTo>
                    <a:lnTo>
                      <a:pt x="6" y="88"/>
                    </a:lnTo>
                    <a:lnTo>
                      <a:pt x="14" y="43"/>
                    </a:lnTo>
                    <a:lnTo>
                      <a:pt x="26" y="2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230" name="Picture 229">
                <a:extLst>
                  <a:ext uri="{FF2B5EF4-FFF2-40B4-BE49-F238E27FC236}">
                    <a16:creationId xmlns:a16="http://schemas.microsoft.com/office/drawing/2014/main" id="{40B4A31F-1675-724B-9C69-C98BB7E2D7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18493" y="1834848"/>
                <a:ext cx="393686" cy="393686"/>
              </a:xfrm>
              <a:prstGeom prst="rect">
                <a:avLst/>
              </a:prstGeom>
            </p:spPr>
          </p:pic>
        </p:grpSp>
      </p:grpSp>
      <p:sp>
        <p:nvSpPr>
          <p:cNvPr id="231" name="Freeform 32">
            <a:extLst>
              <a:ext uri="{FF2B5EF4-FFF2-40B4-BE49-F238E27FC236}">
                <a16:creationId xmlns:a16="http://schemas.microsoft.com/office/drawing/2014/main" id="{CDE0C4D5-ED96-344E-AFBD-22E1E742DD29}"/>
              </a:ext>
            </a:extLst>
          </p:cNvPr>
          <p:cNvSpPr>
            <a:spLocks/>
          </p:cNvSpPr>
          <p:nvPr/>
        </p:nvSpPr>
        <p:spPr bwMode="auto">
          <a:xfrm rot="207469">
            <a:off x="3256001" y="1179264"/>
            <a:ext cx="8350143" cy="4929759"/>
          </a:xfrm>
          <a:custGeom>
            <a:avLst/>
            <a:gdLst>
              <a:gd name="T0" fmla="*/ 1180 w 1660"/>
              <a:gd name="T1" fmla="*/ 7 h 622"/>
              <a:gd name="T2" fmla="*/ 1270 w 1660"/>
              <a:gd name="T3" fmla="*/ 18 h 622"/>
              <a:gd name="T4" fmla="*/ 1378 w 1660"/>
              <a:gd name="T5" fmla="*/ 57 h 622"/>
              <a:gd name="T6" fmla="*/ 1457 w 1660"/>
              <a:gd name="T7" fmla="*/ 124 h 622"/>
              <a:gd name="T8" fmla="*/ 1500 w 1660"/>
              <a:gd name="T9" fmla="*/ 212 h 622"/>
              <a:gd name="T10" fmla="*/ 1516 w 1660"/>
              <a:gd name="T11" fmla="*/ 307 h 622"/>
              <a:gd name="T12" fmla="*/ 1511 w 1660"/>
              <a:gd name="T13" fmla="*/ 379 h 622"/>
              <a:gd name="T14" fmla="*/ 1577 w 1660"/>
              <a:gd name="T15" fmla="*/ 433 h 622"/>
              <a:gd name="T16" fmla="*/ 1656 w 1660"/>
              <a:gd name="T17" fmla="*/ 453 h 622"/>
              <a:gd name="T18" fmla="*/ 1660 w 1660"/>
              <a:gd name="T19" fmla="*/ 455 h 622"/>
              <a:gd name="T20" fmla="*/ 1660 w 1660"/>
              <a:gd name="T21" fmla="*/ 460 h 622"/>
              <a:gd name="T22" fmla="*/ 1604 w 1660"/>
              <a:gd name="T23" fmla="*/ 507 h 622"/>
              <a:gd name="T24" fmla="*/ 1536 w 1660"/>
              <a:gd name="T25" fmla="*/ 530 h 622"/>
              <a:gd name="T26" fmla="*/ 1478 w 1660"/>
              <a:gd name="T27" fmla="*/ 518 h 622"/>
              <a:gd name="T28" fmla="*/ 1424 w 1660"/>
              <a:gd name="T29" fmla="*/ 525 h 622"/>
              <a:gd name="T30" fmla="*/ 1358 w 1660"/>
              <a:gd name="T31" fmla="*/ 548 h 622"/>
              <a:gd name="T32" fmla="*/ 1212 w 1660"/>
              <a:gd name="T33" fmla="*/ 566 h 622"/>
              <a:gd name="T34" fmla="*/ 1023 w 1660"/>
              <a:gd name="T35" fmla="*/ 572 h 622"/>
              <a:gd name="T36" fmla="*/ 673 w 1660"/>
              <a:gd name="T37" fmla="*/ 593 h 622"/>
              <a:gd name="T38" fmla="*/ 232 w 1660"/>
              <a:gd name="T39" fmla="*/ 622 h 622"/>
              <a:gd name="T40" fmla="*/ 153 w 1660"/>
              <a:gd name="T41" fmla="*/ 613 h 622"/>
              <a:gd name="T42" fmla="*/ 81 w 1660"/>
              <a:gd name="T43" fmla="*/ 579 h 622"/>
              <a:gd name="T44" fmla="*/ 29 w 1660"/>
              <a:gd name="T45" fmla="*/ 509 h 622"/>
              <a:gd name="T46" fmla="*/ 5 w 1660"/>
              <a:gd name="T47" fmla="*/ 426 h 622"/>
              <a:gd name="T48" fmla="*/ 0 w 1660"/>
              <a:gd name="T49" fmla="*/ 336 h 622"/>
              <a:gd name="T50" fmla="*/ 2 w 1660"/>
              <a:gd name="T51" fmla="*/ 255 h 622"/>
              <a:gd name="T52" fmla="*/ 20 w 1660"/>
              <a:gd name="T53" fmla="*/ 180 h 622"/>
              <a:gd name="T54" fmla="*/ 54 w 1660"/>
              <a:gd name="T55" fmla="*/ 124 h 622"/>
              <a:gd name="T56" fmla="*/ 104 w 1660"/>
              <a:gd name="T57" fmla="*/ 93 h 622"/>
              <a:gd name="T58" fmla="*/ 200 w 1660"/>
              <a:gd name="T59" fmla="*/ 66 h 622"/>
              <a:gd name="T60" fmla="*/ 345 w 1660"/>
              <a:gd name="T61" fmla="*/ 52 h 622"/>
              <a:gd name="T62" fmla="*/ 640 w 1660"/>
              <a:gd name="T63" fmla="*/ 30 h 622"/>
              <a:gd name="T64" fmla="*/ 973 w 1660"/>
              <a:gd name="T65" fmla="*/ 3 h 622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9470 w 10000"/>
              <a:gd name="connsiteY24" fmla="*/ 8408 h 10000"/>
              <a:gd name="connsiteX25" fmla="*/ 9253 w 10000"/>
              <a:gd name="connsiteY25" fmla="*/ 8521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9253 w 10000"/>
              <a:gd name="connsiteY25" fmla="*/ 8521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729 w 10000"/>
              <a:gd name="connsiteY16" fmla="*/ 7170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976 w 10000"/>
              <a:gd name="connsiteY16" fmla="*/ 7283 h 10000"/>
              <a:gd name="connsiteX17" fmla="*/ 9988 w 10000"/>
              <a:gd name="connsiteY17" fmla="*/ 7283 h 10000"/>
              <a:gd name="connsiteX18" fmla="*/ 10000 w 10000"/>
              <a:gd name="connsiteY18" fmla="*/ 7315 h 10000"/>
              <a:gd name="connsiteX19" fmla="*/ 10000 w 10000"/>
              <a:gd name="connsiteY19" fmla="*/ 7363 h 10000"/>
              <a:gd name="connsiteX20" fmla="*/ 10000 w 10000"/>
              <a:gd name="connsiteY20" fmla="*/ 7395 h 10000"/>
              <a:gd name="connsiteX21" fmla="*/ 8225 w 10000"/>
              <a:gd name="connsiteY21" fmla="*/ 7107 h 10000"/>
              <a:gd name="connsiteX22" fmla="*/ 9663 w 10000"/>
              <a:gd name="connsiteY22" fmla="*/ 8151 h 10000"/>
              <a:gd name="connsiteX23" fmla="*/ 8624 w 10000"/>
              <a:gd name="connsiteY23" fmla="*/ 7956 h 10000"/>
              <a:gd name="connsiteX24" fmla="*/ 8813 w 10000"/>
              <a:gd name="connsiteY24" fmla="*/ 7347 h 10000"/>
              <a:gd name="connsiteX25" fmla="*/ 9066 w 10000"/>
              <a:gd name="connsiteY25" fmla="*/ 8473 h 10000"/>
              <a:gd name="connsiteX26" fmla="*/ 8904 w 10000"/>
              <a:gd name="connsiteY26" fmla="*/ 8328 h 10000"/>
              <a:gd name="connsiteX27" fmla="*/ 8741 w 10000"/>
              <a:gd name="connsiteY27" fmla="*/ 8119 h 10000"/>
              <a:gd name="connsiteX28" fmla="*/ 8578 w 10000"/>
              <a:gd name="connsiteY28" fmla="*/ 8441 h 10000"/>
              <a:gd name="connsiteX29" fmla="*/ 8386 w 10000"/>
              <a:gd name="connsiteY29" fmla="*/ 8666 h 10000"/>
              <a:gd name="connsiteX30" fmla="*/ 8181 w 10000"/>
              <a:gd name="connsiteY30" fmla="*/ 8810 h 10000"/>
              <a:gd name="connsiteX31" fmla="*/ 7747 w 10000"/>
              <a:gd name="connsiteY31" fmla="*/ 8987 h 10000"/>
              <a:gd name="connsiteX32" fmla="*/ 7301 w 10000"/>
              <a:gd name="connsiteY32" fmla="*/ 9100 h 10000"/>
              <a:gd name="connsiteX33" fmla="*/ 6849 w 10000"/>
              <a:gd name="connsiteY33" fmla="*/ 9164 h 10000"/>
              <a:gd name="connsiteX34" fmla="*/ 6163 w 10000"/>
              <a:gd name="connsiteY34" fmla="*/ 9196 h 10000"/>
              <a:gd name="connsiteX35" fmla="*/ 5452 w 10000"/>
              <a:gd name="connsiteY35" fmla="*/ 9277 h 10000"/>
              <a:gd name="connsiteX36" fmla="*/ 4054 w 10000"/>
              <a:gd name="connsiteY36" fmla="*/ 9534 h 10000"/>
              <a:gd name="connsiteX37" fmla="*/ 2657 w 10000"/>
              <a:gd name="connsiteY37" fmla="*/ 9823 h 10000"/>
              <a:gd name="connsiteX38" fmla="*/ 1398 w 10000"/>
              <a:gd name="connsiteY38" fmla="*/ 10000 h 10000"/>
              <a:gd name="connsiteX39" fmla="*/ 1151 w 10000"/>
              <a:gd name="connsiteY39" fmla="*/ 9968 h 10000"/>
              <a:gd name="connsiteX40" fmla="*/ 922 w 10000"/>
              <a:gd name="connsiteY40" fmla="*/ 9855 h 10000"/>
              <a:gd name="connsiteX41" fmla="*/ 693 w 10000"/>
              <a:gd name="connsiteY41" fmla="*/ 9630 h 10000"/>
              <a:gd name="connsiteX42" fmla="*/ 488 w 10000"/>
              <a:gd name="connsiteY42" fmla="*/ 9309 h 10000"/>
              <a:gd name="connsiteX43" fmla="*/ 301 w 10000"/>
              <a:gd name="connsiteY43" fmla="*/ 8810 h 10000"/>
              <a:gd name="connsiteX44" fmla="*/ 175 w 10000"/>
              <a:gd name="connsiteY44" fmla="*/ 8183 h 10000"/>
              <a:gd name="connsiteX45" fmla="*/ 84 w 10000"/>
              <a:gd name="connsiteY45" fmla="*/ 7540 h 10000"/>
              <a:gd name="connsiteX46" fmla="*/ 30 w 10000"/>
              <a:gd name="connsiteY46" fmla="*/ 6849 h 10000"/>
              <a:gd name="connsiteX47" fmla="*/ 0 w 10000"/>
              <a:gd name="connsiteY47" fmla="*/ 6093 h 10000"/>
              <a:gd name="connsiteX48" fmla="*/ 0 w 10000"/>
              <a:gd name="connsiteY48" fmla="*/ 5402 h 10000"/>
              <a:gd name="connsiteX49" fmla="*/ 0 w 10000"/>
              <a:gd name="connsiteY49" fmla="*/ 4711 h 10000"/>
              <a:gd name="connsiteX50" fmla="*/ 12 w 10000"/>
              <a:gd name="connsiteY50" fmla="*/ 4100 h 10000"/>
              <a:gd name="connsiteX51" fmla="*/ 54 w 10000"/>
              <a:gd name="connsiteY51" fmla="*/ 3489 h 10000"/>
              <a:gd name="connsiteX52" fmla="*/ 120 w 10000"/>
              <a:gd name="connsiteY52" fmla="*/ 2894 h 10000"/>
              <a:gd name="connsiteX53" fmla="*/ 217 w 10000"/>
              <a:gd name="connsiteY53" fmla="*/ 2363 h 10000"/>
              <a:gd name="connsiteX54" fmla="*/ 325 w 10000"/>
              <a:gd name="connsiteY54" fmla="*/ 1994 h 10000"/>
              <a:gd name="connsiteX55" fmla="*/ 476 w 10000"/>
              <a:gd name="connsiteY55" fmla="*/ 1704 h 10000"/>
              <a:gd name="connsiteX56" fmla="*/ 627 w 10000"/>
              <a:gd name="connsiteY56" fmla="*/ 1495 h 10000"/>
              <a:gd name="connsiteX57" fmla="*/ 789 w 10000"/>
              <a:gd name="connsiteY57" fmla="*/ 1302 h 10000"/>
              <a:gd name="connsiteX58" fmla="*/ 1205 w 10000"/>
              <a:gd name="connsiteY58" fmla="*/ 1061 h 10000"/>
              <a:gd name="connsiteX59" fmla="*/ 1645 w 10000"/>
              <a:gd name="connsiteY59" fmla="*/ 916 h 10000"/>
              <a:gd name="connsiteX60" fmla="*/ 2078 w 10000"/>
              <a:gd name="connsiteY60" fmla="*/ 836 h 10000"/>
              <a:gd name="connsiteX61" fmla="*/ 2958 w 10000"/>
              <a:gd name="connsiteY61" fmla="*/ 691 h 10000"/>
              <a:gd name="connsiteX62" fmla="*/ 3855 w 10000"/>
              <a:gd name="connsiteY62" fmla="*/ 482 h 10000"/>
              <a:gd name="connsiteX63" fmla="*/ 4855 w 10000"/>
              <a:gd name="connsiteY63" fmla="*/ 225 h 10000"/>
              <a:gd name="connsiteX64" fmla="*/ 5861 w 10000"/>
              <a:gd name="connsiteY64" fmla="*/ 48 h 10000"/>
              <a:gd name="connsiteX65" fmla="*/ 6488 w 10000"/>
              <a:gd name="connsiteY65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9947 w 10000"/>
              <a:gd name="connsiteY22" fmla="*/ 7434 h 10000"/>
              <a:gd name="connsiteX23" fmla="*/ 8225 w 10000"/>
              <a:gd name="connsiteY23" fmla="*/ 7107 h 10000"/>
              <a:gd name="connsiteX24" fmla="*/ 9663 w 10000"/>
              <a:gd name="connsiteY24" fmla="*/ 8151 h 10000"/>
              <a:gd name="connsiteX25" fmla="*/ 8624 w 10000"/>
              <a:gd name="connsiteY25" fmla="*/ 7956 h 10000"/>
              <a:gd name="connsiteX26" fmla="*/ 8813 w 10000"/>
              <a:gd name="connsiteY26" fmla="*/ 7347 h 10000"/>
              <a:gd name="connsiteX27" fmla="*/ 9066 w 10000"/>
              <a:gd name="connsiteY27" fmla="*/ 8473 h 10000"/>
              <a:gd name="connsiteX28" fmla="*/ 8904 w 10000"/>
              <a:gd name="connsiteY28" fmla="*/ 8328 h 10000"/>
              <a:gd name="connsiteX29" fmla="*/ 8741 w 10000"/>
              <a:gd name="connsiteY29" fmla="*/ 8119 h 10000"/>
              <a:gd name="connsiteX30" fmla="*/ 8578 w 10000"/>
              <a:gd name="connsiteY30" fmla="*/ 8441 h 10000"/>
              <a:gd name="connsiteX31" fmla="*/ 8386 w 10000"/>
              <a:gd name="connsiteY31" fmla="*/ 8666 h 10000"/>
              <a:gd name="connsiteX32" fmla="*/ 8181 w 10000"/>
              <a:gd name="connsiteY32" fmla="*/ 8810 h 10000"/>
              <a:gd name="connsiteX33" fmla="*/ 7747 w 10000"/>
              <a:gd name="connsiteY33" fmla="*/ 8987 h 10000"/>
              <a:gd name="connsiteX34" fmla="*/ 7301 w 10000"/>
              <a:gd name="connsiteY34" fmla="*/ 9100 h 10000"/>
              <a:gd name="connsiteX35" fmla="*/ 6849 w 10000"/>
              <a:gd name="connsiteY35" fmla="*/ 9164 h 10000"/>
              <a:gd name="connsiteX36" fmla="*/ 6163 w 10000"/>
              <a:gd name="connsiteY36" fmla="*/ 9196 h 10000"/>
              <a:gd name="connsiteX37" fmla="*/ 5452 w 10000"/>
              <a:gd name="connsiteY37" fmla="*/ 9277 h 10000"/>
              <a:gd name="connsiteX38" fmla="*/ 4054 w 10000"/>
              <a:gd name="connsiteY38" fmla="*/ 9534 h 10000"/>
              <a:gd name="connsiteX39" fmla="*/ 2657 w 10000"/>
              <a:gd name="connsiteY39" fmla="*/ 9823 h 10000"/>
              <a:gd name="connsiteX40" fmla="*/ 1398 w 10000"/>
              <a:gd name="connsiteY40" fmla="*/ 10000 h 10000"/>
              <a:gd name="connsiteX41" fmla="*/ 1151 w 10000"/>
              <a:gd name="connsiteY41" fmla="*/ 9968 h 10000"/>
              <a:gd name="connsiteX42" fmla="*/ 922 w 10000"/>
              <a:gd name="connsiteY42" fmla="*/ 9855 h 10000"/>
              <a:gd name="connsiteX43" fmla="*/ 693 w 10000"/>
              <a:gd name="connsiteY43" fmla="*/ 9630 h 10000"/>
              <a:gd name="connsiteX44" fmla="*/ 488 w 10000"/>
              <a:gd name="connsiteY44" fmla="*/ 9309 h 10000"/>
              <a:gd name="connsiteX45" fmla="*/ 301 w 10000"/>
              <a:gd name="connsiteY45" fmla="*/ 8810 h 10000"/>
              <a:gd name="connsiteX46" fmla="*/ 175 w 10000"/>
              <a:gd name="connsiteY46" fmla="*/ 8183 h 10000"/>
              <a:gd name="connsiteX47" fmla="*/ 84 w 10000"/>
              <a:gd name="connsiteY47" fmla="*/ 7540 h 10000"/>
              <a:gd name="connsiteX48" fmla="*/ 30 w 10000"/>
              <a:gd name="connsiteY48" fmla="*/ 6849 h 10000"/>
              <a:gd name="connsiteX49" fmla="*/ 0 w 10000"/>
              <a:gd name="connsiteY49" fmla="*/ 6093 h 10000"/>
              <a:gd name="connsiteX50" fmla="*/ 0 w 10000"/>
              <a:gd name="connsiteY50" fmla="*/ 5402 h 10000"/>
              <a:gd name="connsiteX51" fmla="*/ 0 w 10000"/>
              <a:gd name="connsiteY51" fmla="*/ 4711 h 10000"/>
              <a:gd name="connsiteX52" fmla="*/ 12 w 10000"/>
              <a:gd name="connsiteY52" fmla="*/ 4100 h 10000"/>
              <a:gd name="connsiteX53" fmla="*/ 54 w 10000"/>
              <a:gd name="connsiteY53" fmla="*/ 3489 h 10000"/>
              <a:gd name="connsiteX54" fmla="*/ 120 w 10000"/>
              <a:gd name="connsiteY54" fmla="*/ 2894 h 10000"/>
              <a:gd name="connsiteX55" fmla="*/ 217 w 10000"/>
              <a:gd name="connsiteY55" fmla="*/ 2363 h 10000"/>
              <a:gd name="connsiteX56" fmla="*/ 325 w 10000"/>
              <a:gd name="connsiteY56" fmla="*/ 1994 h 10000"/>
              <a:gd name="connsiteX57" fmla="*/ 476 w 10000"/>
              <a:gd name="connsiteY57" fmla="*/ 1704 h 10000"/>
              <a:gd name="connsiteX58" fmla="*/ 627 w 10000"/>
              <a:gd name="connsiteY58" fmla="*/ 1495 h 10000"/>
              <a:gd name="connsiteX59" fmla="*/ 789 w 10000"/>
              <a:gd name="connsiteY59" fmla="*/ 1302 h 10000"/>
              <a:gd name="connsiteX60" fmla="*/ 1205 w 10000"/>
              <a:gd name="connsiteY60" fmla="*/ 1061 h 10000"/>
              <a:gd name="connsiteX61" fmla="*/ 1645 w 10000"/>
              <a:gd name="connsiteY61" fmla="*/ 916 h 10000"/>
              <a:gd name="connsiteX62" fmla="*/ 2078 w 10000"/>
              <a:gd name="connsiteY62" fmla="*/ 836 h 10000"/>
              <a:gd name="connsiteX63" fmla="*/ 2958 w 10000"/>
              <a:gd name="connsiteY63" fmla="*/ 691 h 10000"/>
              <a:gd name="connsiteX64" fmla="*/ 3855 w 10000"/>
              <a:gd name="connsiteY64" fmla="*/ 482 h 10000"/>
              <a:gd name="connsiteX65" fmla="*/ 4855 w 10000"/>
              <a:gd name="connsiteY65" fmla="*/ 225 h 10000"/>
              <a:gd name="connsiteX66" fmla="*/ 5861 w 10000"/>
              <a:gd name="connsiteY66" fmla="*/ 48 h 10000"/>
              <a:gd name="connsiteX67" fmla="*/ 6488 w 10000"/>
              <a:gd name="connsiteY67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9663 w 10000"/>
              <a:gd name="connsiteY23" fmla="*/ 8151 h 10000"/>
              <a:gd name="connsiteX24" fmla="*/ 8624 w 10000"/>
              <a:gd name="connsiteY24" fmla="*/ 7956 h 10000"/>
              <a:gd name="connsiteX25" fmla="*/ 8813 w 10000"/>
              <a:gd name="connsiteY25" fmla="*/ 7347 h 10000"/>
              <a:gd name="connsiteX26" fmla="*/ 9066 w 10000"/>
              <a:gd name="connsiteY26" fmla="*/ 8473 h 10000"/>
              <a:gd name="connsiteX27" fmla="*/ 8904 w 10000"/>
              <a:gd name="connsiteY27" fmla="*/ 8328 h 10000"/>
              <a:gd name="connsiteX28" fmla="*/ 8741 w 10000"/>
              <a:gd name="connsiteY28" fmla="*/ 8119 h 10000"/>
              <a:gd name="connsiteX29" fmla="*/ 8578 w 10000"/>
              <a:gd name="connsiteY29" fmla="*/ 8441 h 10000"/>
              <a:gd name="connsiteX30" fmla="*/ 8386 w 10000"/>
              <a:gd name="connsiteY30" fmla="*/ 8666 h 10000"/>
              <a:gd name="connsiteX31" fmla="*/ 8181 w 10000"/>
              <a:gd name="connsiteY31" fmla="*/ 8810 h 10000"/>
              <a:gd name="connsiteX32" fmla="*/ 7747 w 10000"/>
              <a:gd name="connsiteY32" fmla="*/ 8987 h 10000"/>
              <a:gd name="connsiteX33" fmla="*/ 7301 w 10000"/>
              <a:gd name="connsiteY33" fmla="*/ 9100 h 10000"/>
              <a:gd name="connsiteX34" fmla="*/ 6849 w 10000"/>
              <a:gd name="connsiteY34" fmla="*/ 9164 h 10000"/>
              <a:gd name="connsiteX35" fmla="*/ 6163 w 10000"/>
              <a:gd name="connsiteY35" fmla="*/ 9196 h 10000"/>
              <a:gd name="connsiteX36" fmla="*/ 5452 w 10000"/>
              <a:gd name="connsiteY36" fmla="*/ 9277 h 10000"/>
              <a:gd name="connsiteX37" fmla="*/ 4054 w 10000"/>
              <a:gd name="connsiteY37" fmla="*/ 9534 h 10000"/>
              <a:gd name="connsiteX38" fmla="*/ 2657 w 10000"/>
              <a:gd name="connsiteY38" fmla="*/ 9823 h 10000"/>
              <a:gd name="connsiteX39" fmla="*/ 1398 w 10000"/>
              <a:gd name="connsiteY39" fmla="*/ 10000 h 10000"/>
              <a:gd name="connsiteX40" fmla="*/ 1151 w 10000"/>
              <a:gd name="connsiteY40" fmla="*/ 9968 h 10000"/>
              <a:gd name="connsiteX41" fmla="*/ 922 w 10000"/>
              <a:gd name="connsiteY41" fmla="*/ 9855 h 10000"/>
              <a:gd name="connsiteX42" fmla="*/ 693 w 10000"/>
              <a:gd name="connsiteY42" fmla="*/ 9630 h 10000"/>
              <a:gd name="connsiteX43" fmla="*/ 488 w 10000"/>
              <a:gd name="connsiteY43" fmla="*/ 9309 h 10000"/>
              <a:gd name="connsiteX44" fmla="*/ 301 w 10000"/>
              <a:gd name="connsiteY44" fmla="*/ 8810 h 10000"/>
              <a:gd name="connsiteX45" fmla="*/ 175 w 10000"/>
              <a:gd name="connsiteY45" fmla="*/ 8183 h 10000"/>
              <a:gd name="connsiteX46" fmla="*/ 84 w 10000"/>
              <a:gd name="connsiteY46" fmla="*/ 7540 h 10000"/>
              <a:gd name="connsiteX47" fmla="*/ 30 w 10000"/>
              <a:gd name="connsiteY47" fmla="*/ 6849 h 10000"/>
              <a:gd name="connsiteX48" fmla="*/ 0 w 10000"/>
              <a:gd name="connsiteY48" fmla="*/ 6093 h 10000"/>
              <a:gd name="connsiteX49" fmla="*/ 0 w 10000"/>
              <a:gd name="connsiteY49" fmla="*/ 5402 h 10000"/>
              <a:gd name="connsiteX50" fmla="*/ 0 w 10000"/>
              <a:gd name="connsiteY50" fmla="*/ 4711 h 10000"/>
              <a:gd name="connsiteX51" fmla="*/ 12 w 10000"/>
              <a:gd name="connsiteY51" fmla="*/ 4100 h 10000"/>
              <a:gd name="connsiteX52" fmla="*/ 54 w 10000"/>
              <a:gd name="connsiteY52" fmla="*/ 3489 h 10000"/>
              <a:gd name="connsiteX53" fmla="*/ 120 w 10000"/>
              <a:gd name="connsiteY53" fmla="*/ 2894 h 10000"/>
              <a:gd name="connsiteX54" fmla="*/ 217 w 10000"/>
              <a:gd name="connsiteY54" fmla="*/ 2363 h 10000"/>
              <a:gd name="connsiteX55" fmla="*/ 325 w 10000"/>
              <a:gd name="connsiteY55" fmla="*/ 1994 h 10000"/>
              <a:gd name="connsiteX56" fmla="*/ 476 w 10000"/>
              <a:gd name="connsiteY56" fmla="*/ 1704 h 10000"/>
              <a:gd name="connsiteX57" fmla="*/ 627 w 10000"/>
              <a:gd name="connsiteY57" fmla="*/ 1495 h 10000"/>
              <a:gd name="connsiteX58" fmla="*/ 789 w 10000"/>
              <a:gd name="connsiteY58" fmla="*/ 1302 h 10000"/>
              <a:gd name="connsiteX59" fmla="*/ 1205 w 10000"/>
              <a:gd name="connsiteY59" fmla="*/ 1061 h 10000"/>
              <a:gd name="connsiteX60" fmla="*/ 1645 w 10000"/>
              <a:gd name="connsiteY60" fmla="*/ 916 h 10000"/>
              <a:gd name="connsiteX61" fmla="*/ 2078 w 10000"/>
              <a:gd name="connsiteY61" fmla="*/ 836 h 10000"/>
              <a:gd name="connsiteX62" fmla="*/ 2958 w 10000"/>
              <a:gd name="connsiteY62" fmla="*/ 691 h 10000"/>
              <a:gd name="connsiteX63" fmla="*/ 3855 w 10000"/>
              <a:gd name="connsiteY63" fmla="*/ 482 h 10000"/>
              <a:gd name="connsiteX64" fmla="*/ 4855 w 10000"/>
              <a:gd name="connsiteY64" fmla="*/ 225 h 10000"/>
              <a:gd name="connsiteX65" fmla="*/ 5861 w 10000"/>
              <a:gd name="connsiteY65" fmla="*/ 48 h 10000"/>
              <a:gd name="connsiteX66" fmla="*/ 6488 w 10000"/>
              <a:gd name="connsiteY66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10000 w 10000"/>
              <a:gd name="connsiteY21" fmla="*/ 7395 h 10000"/>
              <a:gd name="connsiteX22" fmla="*/ 8225 w 10000"/>
              <a:gd name="connsiteY22" fmla="*/ 7107 h 10000"/>
              <a:gd name="connsiteX23" fmla="*/ 8624 w 10000"/>
              <a:gd name="connsiteY23" fmla="*/ 7956 h 10000"/>
              <a:gd name="connsiteX24" fmla="*/ 8813 w 10000"/>
              <a:gd name="connsiteY24" fmla="*/ 7347 h 10000"/>
              <a:gd name="connsiteX25" fmla="*/ 9066 w 10000"/>
              <a:gd name="connsiteY25" fmla="*/ 8473 h 10000"/>
              <a:gd name="connsiteX26" fmla="*/ 8904 w 10000"/>
              <a:gd name="connsiteY26" fmla="*/ 8328 h 10000"/>
              <a:gd name="connsiteX27" fmla="*/ 8741 w 10000"/>
              <a:gd name="connsiteY27" fmla="*/ 8119 h 10000"/>
              <a:gd name="connsiteX28" fmla="*/ 8578 w 10000"/>
              <a:gd name="connsiteY28" fmla="*/ 8441 h 10000"/>
              <a:gd name="connsiteX29" fmla="*/ 8386 w 10000"/>
              <a:gd name="connsiteY29" fmla="*/ 8666 h 10000"/>
              <a:gd name="connsiteX30" fmla="*/ 8181 w 10000"/>
              <a:gd name="connsiteY30" fmla="*/ 8810 h 10000"/>
              <a:gd name="connsiteX31" fmla="*/ 7747 w 10000"/>
              <a:gd name="connsiteY31" fmla="*/ 8987 h 10000"/>
              <a:gd name="connsiteX32" fmla="*/ 7301 w 10000"/>
              <a:gd name="connsiteY32" fmla="*/ 9100 h 10000"/>
              <a:gd name="connsiteX33" fmla="*/ 6849 w 10000"/>
              <a:gd name="connsiteY33" fmla="*/ 9164 h 10000"/>
              <a:gd name="connsiteX34" fmla="*/ 6163 w 10000"/>
              <a:gd name="connsiteY34" fmla="*/ 9196 h 10000"/>
              <a:gd name="connsiteX35" fmla="*/ 5452 w 10000"/>
              <a:gd name="connsiteY35" fmla="*/ 9277 h 10000"/>
              <a:gd name="connsiteX36" fmla="*/ 4054 w 10000"/>
              <a:gd name="connsiteY36" fmla="*/ 9534 h 10000"/>
              <a:gd name="connsiteX37" fmla="*/ 2657 w 10000"/>
              <a:gd name="connsiteY37" fmla="*/ 9823 h 10000"/>
              <a:gd name="connsiteX38" fmla="*/ 1398 w 10000"/>
              <a:gd name="connsiteY38" fmla="*/ 10000 h 10000"/>
              <a:gd name="connsiteX39" fmla="*/ 1151 w 10000"/>
              <a:gd name="connsiteY39" fmla="*/ 9968 h 10000"/>
              <a:gd name="connsiteX40" fmla="*/ 922 w 10000"/>
              <a:gd name="connsiteY40" fmla="*/ 9855 h 10000"/>
              <a:gd name="connsiteX41" fmla="*/ 693 w 10000"/>
              <a:gd name="connsiteY41" fmla="*/ 9630 h 10000"/>
              <a:gd name="connsiteX42" fmla="*/ 488 w 10000"/>
              <a:gd name="connsiteY42" fmla="*/ 9309 h 10000"/>
              <a:gd name="connsiteX43" fmla="*/ 301 w 10000"/>
              <a:gd name="connsiteY43" fmla="*/ 8810 h 10000"/>
              <a:gd name="connsiteX44" fmla="*/ 175 w 10000"/>
              <a:gd name="connsiteY44" fmla="*/ 8183 h 10000"/>
              <a:gd name="connsiteX45" fmla="*/ 84 w 10000"/>
              <a:gd name="connsiteY45" fmla="*/ 7540 h 10000"/>
              <a:gd name="connsiteX46" fmla="*/ 30 w 10000"/>
              <a:gd name="connsiteY46" fmla="*/ 6849 h 10000"/>
              <a:gd name="connsiteX47" fmla="*/ 0 w 10000"/>
              <a:gd name="connsiteY47" fmla="*/ 6093 h 10000"/>
              <a:gd name="connsiteX48" fmla="*/ 0 w 10000"/>
              <a:gd name="connsiteY48" fmla="*/ 5402 h 10000"/>
              <a:gd name="connsiteX49" fmla="*/ 0 w 10000"/>
              <a:gd name="connsiteY49" fmla="*/ 4711 h 10000"/>
              <a:gd name="connsiteX50" fmla="*/ 12 w 10000"/>
              <a:gd name="connsiteY50" fmla="*/ 4100 h 10000"/>
              <a:gd name="connsiteX51" fmla="*/ 54 w 10000"/>
              <a:gd name="connsiteY51" fmla="*/ 3489 h 10000"/>
              <a:gd name="connsiteX52" fmla="*/ 120 w 10000"/>
              <a:gd name="connsiteY52" fmla="*/ 2894 h 10000"/>
              <a:gd name="connsiteX53" fmla="*/ 217 w 10000"/>
              <a:gd name="connsiteY53" fmla="*/ 2363 h 10000"/>
              <a:gd name="connsiteX54" fmla="*/ 325 w 10000"/>
              <a:gd name="connsiteY54" fmla="*/ 1994 h 10000"/>
              <a:gd name="connsiteX55" fmla="*/ 476 w 10000"/>
              <a:gd name="connsiteY55" fmla="*/ 1704 h 10000"/>
              <a:gd name="connsiteX56" fmla="*/ 627 w 10000"/>
              <a:gd name="connsiteY56" fmla="*/ 1495 h 10000"/>
              <a:gd name="connsiteX57" fmla="*/ 789 w 10000"/>
              <a:gd name="connsiteY57" fmla="*/ 1302 h 10000"/>
              <a:gd name="connsiteX58" fmla="*/ 1205 w 10000"/>
              <a:gd name="connsiteY58" fmla="*/ 1061 h 10000"/>
              <a:gd name="connsiteX59" fmla="*/ 1645 w 10000"/>
              <a:gd name="connsiteY59" fmla="*/ 916 h 10000"/>
              <a:gd name="connsiteX60" fmla="*/ 2078 w 10000"/>
              <a:gd name="connsiteY60" fmla="*/ 836 h 10000"/>
              <a:gd name="connsiteX61" fmla="*/ 2958 w 10000"/>
              <a:gd name="connsiteY61" fmla="*/ 691 h 10000"/>
              <a:gd name="connsiteX62" fmla="*/ 3855 w 10000"/>
              <a:gd name="connsiteY62" fmla="*/ 482 h 10000"/>
              <a:gd name="connsiteX63" fmla="*/ 4855 w 10000"/>
              <a:gd name="connsiteY63" fmla="*/ 225 h 10000"/>
              <a:gd name="connsiteX64" fmla="*/ 5861 w 10000"/>
              <a:gd name="connsiteY64" fmla="*/ 48 h 10000"/>
              <a:gd name="connsiteX65" fmla="*/ 6488 w 10000"/>
              <a:gd name="connsiteY65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10000 w 10000"/>
              <a:gd name="connsiteY20" fmla="*/ 7363 h 10000"/>
              <a:gd name="connsiteX21" fmla="*/ 8225 w 10000"/>
              <a:gd name="connsiteY21" fmla="*/ 7107 h 10000"/>
              <a:gd name="connsiteX22" fmla="*/ 8624 w 10000"/>
              <a:gd name="connsiteY22" fmla="*/ 7956 h 10000"/>
              <a:gd name="connsiteX23" fmla="*/ 8813 w 10000"/>
              <a:gd name="connsiteY23" fmla="*/ 7347 h 10000"/>
              <a:gd name="connsiteX24" fmla="*/ 9066 w 10000"/>
              <a:gd name="connsiteY24" fmla="*/ 8473 h 10000"/>
              <a:gd name="connsiteX25" fmla="*/ 8904 w 10000"/>
              <a:gd name="connsiteY25" fmla="*/ 8328 h 10000"/>
              <a:gd name="connsiteX26" fmla="*/ 8741 w 10000"/>
              <a:gd name="connsiteY26" fmla="*/ 8119 h 10000"/>
              <a:gd name="connsiteX27" fmla="*/ 8578 w 10000"/>
              <a:gd name="connsiteY27" fmla="*/ 8441 h 10000"/>
              <a:gd name="connsiteX28" fmla="*/ 8386 w 10000"/>
              <a:gd name="connsiteY28" fmla="*/ 8666 h 10000"/>
              <a:gd name="connsiteX29" fmla="*/ 8181 w 10000"/>
              <a:gd name="connsiteY29" fmla="*/ 8810 h 10000"/>
              <a:gd name="connsiteX30" fmla="*/ 7747 w 10000"/>
              <a:gd name="connsiteY30" fmla="*/ 8987 h 10000"/>
              <a:gd name="connsiteX31" fmla="*/ 7301 w 10000"/>
              <a:gd name="connsiteY31" fmla="*/ 9100 h 10000"/>
              <a:gd name="connsiteX32" fmla="*/ 6849 w 10000"/>
              <a:gd name="connsiteY32" fmla="*/ 9164 h 10000"/>
              <a:gd name="connsiteX33" fmla="*/ 6163 w 10000"/>
              <a:gd name="connsiteY33" fmla="*/ 9196 h 10000"/>
              <a:gd name="connsiteX34" fmla="*/ 5452 w 10000"/>
              <a:gd name="connsiteY34" fmla="*/ 9277 h 10000"/>
              <a:gd name="connsiteX35" fmla="*/ 4054 w 10000"/>
              <a:gd name="connsiteY35" fmla="*/ 9534 h 10000"/>
              <a:gd name="connsiteX36" fmla="*/ 2657 w 10000"/>
              <a:gd name="connsiteY36" fmla="*/ 9823 h 10000"/>
              <a:gd name="connsiteX37" fmla="*/ 1398 w 10000"/>
              <a:gd name="connsiteY37" fmla="*/ 10000 h 10000"/>
              <a:gd name="connsiteX38" fmla="*/ 1151 w 10000"/>
              <a:gd name="connsiteY38" fmla="*/ 9968 h 10000"/>
              <a:gd name="connsiteX39" fmla="*/ 922 w 10000"/>
              <a:gd name="connsiteY39" fmla="*/ 9855 h 10000"/>
              <a:gd name="connsiteX40" fmla="*/ 693 w 10000"/>
              <a:gd name="connsiteY40" fmla="*/ 9630 h 10000"/>
              <a:gd name="connsiteX41" fmla="*/ 488 w 10000"/>
              <a:gd name="connsiteY41" fmla="*/ 9309 h 10000"/>
              <a:gd name="connsiteX42" fmla="*/ 301 w 10000"/>
              <a:gd name="connsiteY42" fmla="*/ 8810 h 10000"/>
              <a:gd name="connsiteX43" fmla="*/ 175 w 10000"/>
              <a:gd name="connsiteY43" fmla="*/ 8183 h 10000"/>
              <a:gd name="connsiteX44" fmla="*/ 84 w 10000"/>
              <a:gd name="connsiteY44" fmla="*/ 7540 h 10000"/>
              <a:gd name="connsiteX45" fmla="*/ 30 w 10000"/>
              <a:gd name="connsiteY45" fmla="*/ 6849 h 10000"/>
              <a:gd name="connsiteX46" fmla="*/ 0 w 10000"/>
              <a:gd name="connsiteY46" fmla="*/ 6093 h 10000"/>
              <a:gd name="connsiteX47" fmla="*/ 0 w 10000"/>
              <a:gd name="connsiteY47" fmla="*/ 5402 h 10000"/>
              <a:gd name="connsiteX48" fmla="*/ 0 w 10000"/>
              <a:gd name="connsiteY48" fmla="*/ 4711 h 10000"/>
              <a:gd name="connsiteX49" fmla="*/ 12 w 10000"/>
              <a:gd name="connsiteY49" fmla="*/ 4100 h 10000"/>
              <a:gd name="connsiteX50" fmla="*/ 54 w 10000"/>
              <a:gd name="connsiteY50" fmla="*/ 3489 h 10000"/>
              <a:gd name="connsiteX51" fmla="*/ 120 w 10000"/>
              <a:gd name="connsiteY51" fmla="*/ 2894 h 10000"/>
              <a:gd name="connsiteX52" fmla="*/ 217 w 10000"/>
              <a:gd name="connsiteY52" fmla="*/ 2363 h 10000"/>
              <a:gd name="connsiteX53" fmla="*/ 325 w 10000"/>
              <a:gd name="connsiteY53" fmla="*/ 1994 h 10000"/>
              <a:gd name="connsiteX54" fmla="*/ 476 w 10000"/>
              <a:gd name="connsiteY54" fmla="*/ 1704 h 10000"/>
              <a:gd name="connsiteX55" fmla="*/ 627 w 10000"/>
              <a:gd name="connsiteY55" fmla="*/ 1495 h 10000"/>
              <a:gd name="connsiteX56" fmla="*/ 789 w 10000"/>
              <a:gd name="connsiteY56" fmla="*/ 1302 h 10000"/>
              <a:gd name="connsiteX57" fmla="*/ 1205 w 10000"/>
              <a:gd name="connsiteY57" fmla="*/ 1061 h 10000"/>
              <a:gd name="connsiteX58" fmla="*/ 1645 w 10000"/>
              <a:gd name="connsiteY58" fmla="*/ 916 h 10000"/>
              <a:gd name="connsiteX59" fmla="*/ 2078 w 10000"/>
              <a:gd name="connsiteY59" fmla="*/ 836 h 10000"/>
              <a:gd name="connsiteX60" fmla="*/ 2958 w 10000"/>
              <a:gd name="connsiteY60" fmla="*/ 691 h 10000"/>
              <a:gd name="connsiteX61" fmla="*/ 3855 w 10000"/>
              <a:gd name="connsiteY61" fmla="*/ 482 h 10000"/>
              <a:gd name="connsiteX62" fmla="*/ 4855 w 10000"/>
              <a:gd name="connsiteY62" fmla="*/ 225 h 10000"/>
              <a:gd name="connsiteX63" fmla="*/ 5861 w 10000"/>
              <a:gd name="connsiteY63" fmla="*/ 48 h 10000"/>
              <a:gd name="connsiteX64" fmla="*/ 6488 w 10000"/>
              <a:gd name="connsiteY64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8225 w 10000"/>
              <a:gd name="connsiteY20" fmla="*/ 7107 h 10000"/>
              <a:gd name="connsiteX21" fmla="*/ 8624 w 10000"/>
              <a:gd name="connsiteY21" fmla="*/ 7956 h 10000"/>
              <a:gd name="connsiteX22" fmla="*/ 8813 w 10000"/>
              <a:gd name="connsiteY22" fmla="*/ 7347 h 10000"/>
              <a:gd name="connsiteX23" fmla="*/ 9066 w 10000"/>
              <a:gd name="connsiteY23" fmla="*/ 8473 h 10000"/>
              <a:gd name="connsiteX24" fmla="*/ 8904 w 10000"/>
              <a:gd name="connsiteY24" fmla="*/ 8328 h 10000"/>
              <a:gd name="connsiteX25" fmla="*/ 8741 w 10000"/>
              <a:gd name="connsiteY25" fmla="*/ 8119 h 10000"/>
              <a:gd name="connsiteX26" fmla="*/ 8578 w 10000"/>
              <a:gd name="connsiteY26" fmla="*/ 8441 h 10000"/>
              <a:gd name="connsiteX27" fmla="*/ 8386 w 10000"/>
              <a:gd name="connsiteY27" fmla="*/ 8666 h 10000"/>
              <a:gd name="connsiteX28" fmla="*/ 8181 w 10000"/>
              <a:gd name="connsiteY28" fmla="*/ 8810 h 10000"/>
              <a:gd name="connsiteX29" fmla="*/ 7747 w 10000"/>
              <a:gd name="connsiteY29" fmla="*/ 8987 h 10000"/>
              <a:gd name="connsiteX30" fmla="*/ 7301 w 10000"/>
              <a:gd name="connsiteY30" fmla="*/ 9100 h 10000"/>
              <a:gd name="connsiteX31" fmla="*/ 6849 w 10000"/>
              <a:gd name="connsiteY31" fmla="*/ 9164 h 10000"/>
              <a:gd name="connsiteX32" fmla="*/ 6163 w 10000"/>
              <a:gd name="connsiteY32" fmla="*/ 9196 h 10000"/>
              <a:gd name="connsiteX33" fmla="*/ 5452 w 10000"/>
              <a:gd name="connsiteY33" fmla="*/ 9277 h 10000"/>
              <a:gd name="connsiteX34" fmla="*/ 4054 w 10000"/>
              <a:gd name="connsiteY34" fmla="*/ 9534 h 10000"/>
              <a:gd name="connsiteX35" fmla="*/ 2657 w 10000"/>
              <a:gd name="connsiteY35" fmla="*/ 9823 h 10000"/>
              <a:gd name="connsiteX36" fmla="*/ 1398 w 10000"/>
              <a:gd name="connsiteY36" fmla="*/ 10000 h 10000"/>
              <a:gd name="connsiteX37" fmla="*/ 1151 w 10000"/>
              <a:gd name="connsiteY37" fmla="*/ 9968 h 10000"/>
              <a:gd name="connsiteX38" fmla="*/ 922 w 10000"/>
              <a:gd name="connsiteY38" fmla="*/ 9855 h 10000"/>
              <a:gd name="connsiteX39" fmla="*/ 693 w 10000"/>
              <a:gd name="connsiteY39" fmla="*/ 9630 h 10000"/>
              <a:gd name="connsiteX40" fmla="*/ 488 w 10000"/>
              <a:gd name="connsiteY40" fmla="*/ 9309 h 10000"/>
              <a:gd name="connsiteX41" fmla="*/ 301 w 10000"/>
              <a:gd name="connsiteY41" fmla="*/ 8810 h 10000"/>
              <a:gd name="connsiteX42" fmla="*/ 175 w 10000"/>
              <a:gd name="connsiteY42" fmla="*/ 8183 h 10000"/>
              <a:gd name="connsiteX43" fmla="*/ 84 w 10000"/>
              <a:gd name="connsiteY43" fmla="*/ 7540 h 10000"/>
              <a:gd name="connsiteX44" fmla="*/ 30 w 10000"/>
              <a:gd name="connsiteY44" fmla="*/ 6849 h 10000"/>
              <a:gd name="connsiteX45" fmla="*/ 0 w 10000"/>
              <a:gd name="connsiteY45" fmla="*/ 6093 h 10000"/>
              <a:gd name="connsiteX46" fmla="*/ 0 w 10000"/>
              <a:gd name="connsiteY46" fmla="*/ 5402 h 10000"/>
              <a:gd name="connsiteX47" fmla="*/ 0 w 10000"/>
              <a:gd name="connsiteY47" fmla="*/ 4711 h 10000"/>
              <a:gd name="connsiteX48" fmla="*/ 12 w 10000"/>
              <a:gd name="connsiteY48" fmla="*/ 4100 h 10000"/>
              <a:gd name="connsiteX49" fmla="*/ 54 w 10000"/>
              <a:gd name="connsiteY49" fmla="*/ 3489 h 10000"/>
              <a:gd name="connsiteX50" fmla="*/ 120 w 10000"/>
              <a:gd name="connsiteY50" fmla="*/ 2894 h 10000"/>
              <a:gd name="connsiteX51" fmla="*/ 217 w 10000"/>
              <a:gd name="connsiteY51" fmla="*/ 2363 h 10000"/>
              <a:gd name="connsiteX52" fmla="*/ 325 w 10000"/>
              <a:gd name="connsiteY52" fmla="*/ 1994 h 10000"/>
              <a:gd name="connsiteX53" fmla="*/ 476 w 10000"/>
              <a:gd name="connsiteY53" fmla="*/ 1704 h 10000"/>
              <a:gd name="connsiteX54" fmla="*/ 627 w 10000"/>
              <a:gd name="connsiteY54" fmla="*/ 1495 h 10000"/>
              <a:gd name="connsiteX55" fmla="*/ 789 w 10000"/>
              <a:gd name="connsiteY55" fmla="*/ 1302 h 10000"/>
              <a:gd name="connsiteX56" fmla="*/ 1205 w 10000"/>
              <a:gd name="connsiteY56" fmla="*/ 1061 h 10000"/>
              <a:gd name="connsiteX57" fmla="*/ 1645 w 10000"/>
              <a:gd name="connsiteY57" fmla="*/ 916 h 10000"/>
              <a:gd name="connsiteX58" fmla="*/ 2078 w 10000"/>
              <a:gd name="connsiteY58" fmla="*/ 836 h 10000"/>
              <a:gd name="connsiteX59" fmla="*/ 2958 w 10000"/>
              <a:gd name="connsiteY59" fmla="*/ 691 h 10000"/>
              <a:gd name="connsiteX60" fmla="*/ 3855 w 10000"/>
              <a:gd name="connsiteY60" fmla="*/ 482 h 10000"/>
              <a:gd name="connsiteX61" fmla="*/ 4855 w 10000"/>
              <a:gd name="connsiteY61" fmla="*/ 225 h 10000"/>
              <a:gd name="connsiteX62" fmla="*/ 5861 w 10000"/>
              <a:gd name="connsiteY62" fmla="*/ 48 h 10000"/>
              <a:gd name="connsiteX63" fmla="*/ 6488 w 10000"/>
              <a:gd name="connsiteY63" fmla="*/ 0 h 10000"/>
              <a:gd name="connsiteX0" fmla="*/ 6488 w 10000"/>
              <a:gd name="connsiteY0" fmla="*/ 0 h 10000"/>
              <a:gd name="connsiteX1" fmla="*/ 7108 w 10000"/>
              <a:gd name="connsiteY1" fmla="*/ 113 h 10000"/>
              <a:gd name="connsiteX2" fmla="*/ 7380 w 10000"/>
              <a:gd name="connsiteY2" fmla="*/ 193 h 10000"/>
              <a:gd name="connsiteX3" fmla="*/ 7651 w 10000"/>
              <a:gd name="connsiteY3" fmla="*/ 289 h 10000"/>
              <a:gd name="connsiteX4" fmla="*/ 7994 w 10000"/>
              <a:gd name="connsiteY4" fmla="*/ 514 h 10000"/>
              <a:gd name="connsiteX5" fmla="*/ 8301 w 10000"/>
              <a:gd name="connsiteY5" fmla="*/ 916 h 10000"/>
              <a:gd name="connsiteX6" fmla="*/ 8590 w 10000"/>
              <a:gd name="connsiteY6" fmla="*/ 1447 h 10000"/>
              <a:gd name="connsiteX7" fmla="*/ 8777 w 10000"/>
              <a:gd name="connsiteY7" fmla="*/ 1994 h 10000"/>
              <a:gd name="connsiteX8" fmla="*/ 8928 w 10000"/>
              <a:gd name="connsiteY8" fmla="*/ 2653 h 10000"/>
              <a:gd name="connsiteX9" fmla="*/ 9036 w 10000"/>
              <a:gd name="connsiteY9" fmla="*/ 3408 h 10000"/>
              <a:gd name="connsiteX10" fmla="*/ 9090 w 10000"/>
              <a:gd name="connsiteY10" fmla="*/ 4164 h 10000"/>
              <a:gd name="connsiteX11" fmla="*/ 9133 w 10000"/>
              <a:gd name="connsiteY11" fmla="*/ 4936 h 10000"/>
              <a:gd name="connsiteX12" fmla="*/ 9120 w 10000"/>
              <a:gd name="connsiteY12" fmla="*/ 5691 h 10000"/>
              <a:gd name="connsiteX13" fmla="*/ 9102 w 10000"/>
              <a:gd name="connsiteY13" fmla="*/ 6093 h 10000"/>
              <a:gd name="connsiteX14" fmla="*/ 9283 w 10000"/>
              <a:gd name="connsiteY14" fmla="*/ 6592 h 10000"/>
              <a:gd name="connsiteX15" fmla="*/ 9500 w 10000"/>
              <a:gd name="connsiteY15" fmla="*/ 6961 h 10000"/>
              <a:gd name="connsiteX16" fmla="*/ 9406 w 10000"/>
              <a:gd name="connsiteY16" fmla="*/ 6983 h 10000"/>
              <a:gd name="connsiteX17" fmla="*/ 9976 w 10000"/>
              <a:gd name="connsiteY17" fmla="*/ 7283 h 10000"/>
              <a:gd name="connsiteX18" fmla="*/ 9988 w 10000"/>
              <a:gd name="connsiteY18" fmla="*/ 7283 h 10000"/>
              <a:gd name="connsiteX19" fmla="*/ 10000 w 10000"/>
              <a:gd name="connsiteY19" fmla="*/ 7315 h 10000"/>
              <a:gd name="connsiteX20" fmla="*/ 9105 w 10000"/>
              <a:gd name="connsiteY20" fmla="*/ 7559 h 10000"/>
              <a:gd name="connsiteX21" fmla="*/ 8624 w 10000"/>
              <a:gd name="connsiteY21" fmla="*/ 7956 h 10000"/>
              <a:gd name="connsiteX22" fmla="*/ 8813 w 10000"/>
              <a:gd name="connsiteY22" fmla="*/ 7347 h 10000"/>
              <a:gd name="connsiteX23" fmla="*/ 9066 w 10000"/>
              <a:gd name="connsiteY23" fmla="*/ 8473 h 10000"/>
              <a:gd name="connsiteX24" fmla="*/ 8904 w 10000"/>
              <a:gd name="connsiteY24" fmla="*/ 8328 h 10000"/>
              <a:gd name="connsiteX25" fmla="*/ 8741 w 10000"/>
              <a:gd name="connsiteY25" fmla="*/ 8119 h 10000"/>
              <a:gd name="connsiteX26" fmla="*/ 8578 w 10000"/>
              <a:gd name="connsiteY26" fmla="*/ 8441 h 10000"/>
              <a:gd name="connsiteX27" fmla="*/ 8386 w 10000"/>
              <a:gd name="connsiteY27" fmla="*/ 8666 h 10000"/>
              <a:gd name="connsiteX28" fmla="*/ 8181 w 10000"/>
              <a:gd name="connsiteY28" fmla="*/ 8810 h 10000"/>
              <a:gd name="connsiteX29" fmla="*/ 7747 w 10000"/>
              <a:gd name="connsiteY29" fmla="*/ 8987 h 10000"/>
              <a:gd name="connsiteX30" fmla="*/ 7301 w 10000"/>
              <a:gd name="connsiteY30" fmla="*/ 9100 h 10000"/>
              <a:gd name="connsiteX31" fmla="*/ 6849 w 10000"/>
              <a:gd name="connsiteY31" fmla="*/ 9164 h 10000"/>
              <a:gd name="connsiteX32" fmla="*/ 6163 w 10000"/>
              <a:gd name="connsiteY32" fmla="*/ 9196 h 10000"/>
              <a:gd name="connsiteX33" fmla="*/ 5452 w 10000"/>
              <a:gd name="connsiteY33" fmla="*/ 9277 h 10000"/>
              <a:gd name="connsiteX34" fmla="*/ 4054 w 10000"/>
              <a:gd name="connsiteY34" fmla="*/ 9534 h 10000"/>
              <a:gd name="connsiteX35" fmla="*/ 2657 w 10000"/>
              <a:gd name="connsiteY35" fmla="*/ 9823 h 10000"/>
              <a:gd name="connsiteX36" fmla="*/ 1398 w 10000"/>
              <a:gd name="connsiteY36" fmla="*/ 10000 h 10000"/>
              <a:gd name="connsiteX37" fmla="*/ 1151 w 10000"/>
              <a:gd name="connsiteY37" fmla="*/ 9968 h 10000"/>
              <a:gd name="connsiteX38" fmla="*/ 922 w 10000"/>
              <a:gd name="connsiteY38" fmla="*/ 9855 h 10000"/>
              <a:gd name="connsiteX39" fmla="*/ 693 w 10000"/>
              <a:gd name="connsiteY39" fmla="*/ 9630 h 10000"/>
              <a:gd name="connsiteX40" fmla="*/ 488 w 10000"/>
              <a:gd name="connsiteY40" fmla="*/ 9309 h 10000"/>
              <a:gd name="connsiteX41" fmla="*/ 301 w 10000"/>
              <a:gd name="connsiteY41" fmla="*/ 8810 h 10000"/>
              <a:gd name="connsiteX42" fmla="*/ 175 w 10000"/>
              <a:gd name="connsiteY42" fmla="*/ 8183 h 10000"/>
              <a:gd name="connsiteX43" fmla="*/ 84 w 10000"/>
              <a:gd name="connsiteY43" fmla="*/ 7540 h 10000"/>
              <a:gd name="connsiteX44" fmla="*/ 30 w 10000"/>
              <a:gd name="connsiteY44" fmla="*/ 6849 h 10000"/>
              <a:gd name="connsiteX45" fmla="*/ 0 w 10000"/>
              <a:gd name="connsiteY45" fmla="*/ 6093 h 10000"/>
              <a:gd name="connsiteX46" fmla="*/ 0 w 10000"/>
              <a:gd name="connsiteY46" fmla="*/ 5402 h 10000"/>
              <a:gd name="connsiteX47" fmla="*/ 0 w 10000"/>
              <a:gd name="connsiteY47" fmla="*/ 4711 h 10000"/>
              <a:gd name="connsiteX48" fmla="*/ 12 w 10000"/>
              <a:gd name="connsiteY48" fmla="*/ 4100 h 10000"/>
              <a:gd name="connsiteX49" fmla="*/ 54 w 10000"/>
              <a:gd name="connsiteY49" fmla="*/ 3489 h 10000"/>
              <a:gd name="connsiteX50" fmla="*/ 120 w 10000"/>
              <a:gd name="connsiteY50" fmla="*/ 2894 h 10000"/>
              <a:gd name="connsiteX51" fmla="*/ 217 w 10000"/>
              <a:gd name="connsiteY51" fmla="*/ 2363 h 10000"/>
              <a:gd name="connsiteX52" fmla="*/ 325 w 10000"/>
              <a:gd name="connsiteY52" fmla="*/ 1994 h 10000"/>
              <a:gd name="connsiteX53" fmla="*/ 476 w 10000"/>
              <a:gd name="connsiteY53" fmla="*/ 1704 h 10000"/>
              <a:gd name="connsiteX54" fmla="*/ 627 w 10000"/>
              <a:gd name="connsiteY54" fmla="*/ 1495 h 10000"/>
              <a:gd name="connsiteX55" fmla="*/ 789 w 10000"/>
              <a:gd name="connsiteY55" fmla="*/ 1302 h 10000"/>
              <a:gd name="connsiteX56" fmla="*/ 1205 w 10000"/>
              <a:gd name="connsiteY56" fmla="*/ 1061 h 10000"/>
              <a:gd name="connsiteX57" fmla="*/ 1645 w 10000"/>
              <a:gd name="connsiteY57" fmla="*/ 916 h 10000"/>
              <a:gd name="connsiteX58" fmla="*/ 2078 w 10000"/>
              <a:gd name="connsiteY58" fmla="*/ 836 h 10000"/>
              <a:gd name="connsiteX59" fmla="*/ 2958 w 10000"/>
              <a:gd name="connsiteY59" fmla="*/ 691 h 10000"/>
              <a:gd name="connsiteX60" fmla="*/ 3855 w 10000"/>
              <a:gd name="connsiteY60" fmla="*/ 482 h 10000"/>
              <a:gd name="connsiteX61" fmla="*/ 4855 w 10000"/>
              <a:gd name="connsiteY61" fmla="*/ 225 h 10000"/>
              <a:gd name="connsiteX62" fmla="*/ 5861 w 10000"/>
              <a:gd name="connsiteY62" fmla="*/ 48 h 10000"/>
              <a:gd name="connsiteX63" fmla="*/ 6488 w 10000"/>
              <a:gd name="connsiteY63" fmla="*/ 0 h 10000"/>
              <a:gd name="connsiteX0" fmla="*/ 6488 w 9988"/>
              <a:gd name="connsiteY0" fmla="*/ 0 h 10000"/>
              <a:gd name="connsiteX1" fmla="*/ 7108 w 9988"/>
              <a:gd name="connsiteY1" fmla="*/ 113 h 10000"/>
              <a:gd name="connsiteX2" fmla="*/ 7380 w 9988"/>
              <a:gd name="connsiteY2" fmla="*/ 193 h 10000"/>
              <a:gd name="connsiteX3" fmla="*/ 7651 w 9988"/>
              <a:gd name="connsiteY3" fmla="*/ 289 h 10000"/>
              <a:gd name="connsiteX4" fmla="*/ 7994 w 9988"/>
              <a:gd name="connsiteY4" fmla="*/ 514 h 10000"/>
              <a:gd name="connsiteX5" fmla="*/ 8301 w 9988"/>
              <a:gd name="connsiteY5" fmla="*/ 916 h 10000"/>
              <a:gd name="connsiteX6" fmla="*/ 8590 w 9988"/>
              <a:gd name="connsiteY6" fmla="*/ 1447 h 10000"/>
              <a:gd name="connsiteX7" fmla="*/ 8777 w 9988"/>
              <a:gd name="connsiteY7" fmla="*/ 1994 h 10000"/>
              <a:gd name="connsiteX8" fmla="*/ 8928 w 9988"/>
              <a:gd name="connsiteY8" fmla="*/ 2653 h 10000"/>
              <a:gd name="connsiteX9" fmla="*/ 9036 w 9988"/>
              <a:gd name="connsiteY9" fmla="*/ 3408 h 10000"/>
              <a:gd name="connsiteX10" fmla="*/ 9090 w 9988"/>
              <a:gd name="connsiteY10" fmla="*/ 4164 h 10000"/>
              <a:gd name="connsiteX11" fmla="*/ 9133 w 9988"/>
              <a:gd name="connsiteY11" fmla="*/ 4936 h 10000"/>
              <a:gd name="connsiteX12" fmla="*/ 9120 w 9988"/>
              <a:gd name="connsiteY12" fmla="*/ 5691 h 10000"/>
              <a:gd name="connsiteX13" fmla="*/ 9102 w 9988"/>
              <a:gd name="connsiteY13" fmla="*/ 6093 h 10000"/>
              <a:gd name="connsiteX14" fmla="*/ 9283 w 9988"/>
              <a:gd name="connsiteY14" fmla="*/ 6592 h 10000"/>
              <a:gd name="connsiteX15" fmla="*/ 9500 w 9988"/>
              <a:gd name="connsiteY15" fmla="*/ 6961 h 10000"/>
              <a:gd name="connsiteX16" fmla="*/ 9406 w 9988"/>
              <a:gd name="connsiteY16" fmla="*/ 6983 h 10000"/>
              <a:gd name="connsiteX17" fmla="*/ 9976 w 9988"/>
              <a:gd name="connsiteY17" fmla="*/ 7283 h 10000"/>
              <a:gd name="connsiteX18" fmla="*/ 9988 w 9988"/>
              <a:gd name="connsiteY18" fmla="*/ 7283 h 10000"/>
              <a:gd name="connsiteX19" fmla="*/ 9105 w 9988"/>
              <a:gd name="connsiteY19" fmla="*/ 7559 h 10000"/>
              <a:gd name="connsiteX20" fmla="*/ 8624 w 9988"/>
              <a:gd name="connsiteY20" fmla="*/ 7956 h 10000"/>
              <a:gd name="connsiteX21" fmla="*/ 8813 w 9988"/>
              <a:gd name="connsiteY21" fmla="*/ 7347 h 10000"/>
              <a:gd name="connsiteX22" fmla="*/ 9066 w 9988"/>
              <a:gd name="connsiteY22" fmla="*/ 8473 h 10000"/>
              <a:gd name="connsiteX23" fmla="*/ 8904 w 9988"/>
              <a:gd name="connsiteY23" fmla="*/ 8328 h 10000"/>
              <a:gd name="connsiteX24" fmla="*/ 8741 w 9988"/>
              <a:gd name="connsiteY24" fmla="*/ 8119 h 10000"/>
              <a:gd name="connsiteX25" fmla="*/ 8578 w 9988"/>
              <a:gd name="connsiteY25" fmla="*/ 8441 h 10000"/>
              <a:gd name="connsiteX26" fmla="*/ 8386 w 9988"/>
              <a:gd name="connsiteY26" fmla="*/ 8666 h 10000"/>
              <a:gd name="connsiteX27" fmla="*/ 8181 w 9988"/>
              <a:gd name="connsiteY27" fmla="*/ 8810 h 10000"/>
              <a:gd name="connsiteX28" fmla="*/ 7747 w 9988"/>
              <a:gd name="connsiteY28" fmla="*/ 8987 h 10000"/>
              <a:gd name="connsiteX29" fmla="*/ 7301 w 9988"/>
              <a:gd name="connsiteY29" fmla="*/ 9100 h 10000"/>
              <a:gd name="connsiteX30" fmla="*/ 6849 w 9988"/>
              <a:gd name="connsiteY30" fmla="*/ 9164 h 10000"/>
              <a:gd name="connsiteX31" fmla="*/ 6163 w 9988"/>
              <a:gd name="connsiteY31" fmla="*/ 9196 h 10000"/>
              <a:gd name="connsiteX32" fmla="*/ 5452 w 9988"/>
              <a:gd name="connsiteY32" fmla="*/ 9277 h 10000"/>
              <a:gd name="connsiteX33" fmla="*/ 4054 w 9988"/>
              <a:gd name="connsiteY33" fmla="*/ 9534 h 10000"/>
              <a:gd name="connsiteX34" fmla="*/ 2657 w 9988"/>
              <a:gd name="connsiteY34" fmla="*/ 9823 h 10000"/>
              <a:gd name="connsiteX35" fmla="*/ 1398 w 9988"/>
              <a:gd name="connsiteY35" fmla="*/ 10000 h 10000"/>
              <a:gd name="connsiteX36" fmla="*/ 1151 w 9988"/>
              <a:gd name="connsiteY36" fmla="*/ 9968 h 10000"/>
              <a:gd name="connsiteX37" fmla="*/ 922 w 9988"/>
              <a:gd name="connsiteY37" fmla="*/ 9855 h 10000"/>
              <a:gd name="connsiteX38" fmla="*/ 693 w 9988"/>
              <a:gd name="connsiteY38" fmla="*/ 9630 h 10000"/>
              <a:gd name="connsiteX39" fmla="*/ 488 w 9988"/>
              <a:gd name="connsiteY39" fmla="*/ 9309 h 10000"/>
              <a:gd name="connsiteX40" fmla="*/ 301 w 9988"/>
              <a:gd name="connsiteY40" fmla="*/ 8810 h 10000"/>
              <a:gd name="connsiteX41" fmla="*/ 175 w 9988"/>
              <a:gd name="connsiteY41" fmla="*/ 8183 h 10000"/>
              <a:gd name="connsiteX42" fmla="*/ 84 w 9988"/>
              <a:gd name="connsiteY42" fmla="*/ 7540 h 10000"/>
              <a:gd name="connsiteX43" fmla="*/ 30 w 9988"/>
              <a:gd name="connsiteY43" fmla="*/ 6849 h 10000"/>
              <a:gd name="connsiteX44" fmla="*/ 0 w 9988"/>
              <a:gd name="connsiteY44" fmla="*/ 6093 h 10000"/>
              <a:gd name="connsiteX45" fmla="*/ 0 w 9988"/>
              <a:gd name="connsiteY45" fmla="*/ 5402 h 10000"/>
              <a:gd name="connsiteX46" fmla="*/ 0 w 9988"/>
              <a:gd name="connsiteY46" fmla="*/ 4711 h 10000"/>
              <a:gd name="connsiteX47" fmla="*/ 12 w 9988"/>
              <a:gd name="connsiteY47" fmla="*/ 4100 h 10000"/>
              <a:gd name="connsiteX48" fmla="*/ 54 w 9988"/>
              <a:gd name="connsiteY48" fmla="*/ 3489 h 10000"/>
              <a:gd name="connsiteX49" fmla="*/ 120 w 9988"/>
              <a:gd name="connsiteY49" fmla="*/ 2894 h 10000"/>
              <a:gd name="connsiteX50" fmla="*/ 217 w 9988"/>
              <a:gd name="connsiteY50" fmla="*/ 2363 h 10000"/>
              <a:gd name="connsiteX51" fmla="*/ 325 w 9988"/>
              <a:gd name="connsiteY51" fmla="*/ 1994 h 10000"/>
              <a:gd name="connsiteX52" fmla="*/ 476 w 9988"/>
              <a:gd name="connsiteY52" fmla="*/ 1704 h 10000"/>
              <a:gd name="connsiteX53" fmla="*/ 627 w 9988"/>
              <a:gd name="connsiteY53" fmla="*/ 1495 h 10000"/>
              <a:gd name="connsiteX54" fmla="*/ 789 w 9988"/>
              <a:gd name="connsiteY54" fmla="*/ 1302 h 10000"/>
              <a:gd name="connsiteX55" fmla="*/ 1205 w 9988"/>
              <a:gd name="connsiteY55" fmla="*/ 1061 h 10000"/>
              <a:gd name="connsiteX56" fmla="*/ 1645 w 9988"/>
              <a:gd name="connsiteY56" fmla="*/ 916 h 10000"/>
              <a:gd name="connsiteX57" fmla="*/ 2078 w 9988"/>
              <a:gd name="connsiteY57" fmla="*/ 836 h 10000"/>
              <a:gd name="connsiteX58" fmla="*/ 2958 w 9988"/>
              <a:gd name="connsiteY58" fmla="*/ 691 h 10000"/>
              <a:gd name="connsiteX59" fmla="*/ 3855 w 9988"/>
              <a:gd name="connsiteY59" fmla="*/ 482 h 10000"/>
              <a:gd name="connsiteX60" fmla="*/ 4855 w 9988"/>
              <a:gd name="connsiteY60" fmla="*/ 225 h 10000"/>
              <a:gd name="connsiteX61" fmla="*/ 5861 w 9988"/>
              <a:gd name="connsiteY61" fmla="*/ 48 h 10000"/>
              <a:gd name="connsiteX62" fmla="*/ 6488 w 9988"/>
              <a:gd name="connsiteY62" fmla="*/ 0 h 10000"/>
              <a:gd name="connsiteX0" fmla="*/ 6496 w 9988"/>
              <a:gd name="connsiteY0" fmla="*/ 0 h 10000"/>
              <a:gd name="connsiteX1" fmla="*/ 7117 w 9988"/>
              <a:gd name="connsiteY1" fmla="*/ 113 h 10000"/>
              <a:gd name="connsiteX2" fmla="*/ 7389 w 9988"/>
              <a:gd name="connsiteY2" fmla="*/ 193 h 10000"/>
              <a:gd name="connsiteX3" fmla="*/ 7660 w 9988"/>
              <a:gd name="connsiteY3" fmla="*/ 289 h 10000"/>
              <a:gd name="connsiteX4" fmla="*/ 8004 w 9988"/>
              <a:gd name="connsiteY4" fmla="*/ 514 h 10000"/>
              <a:gd name="connsiteX5" fmla="*/ 8311 w 9988"/>
              <a:gd name="connsiteY5" fmla="*/ 916 h 10000"/>
              <a:gd name="connsiteX6" fmla="*/ 8600 w 9988"/>
              <a:gd name="connsiteY6" fmla="*/ 1447 h 10000"/>
              <a:gd name="connsiteX7" fmla="*/ 8788 w 9988"/>
              <a:gd name="connsiteY7" fmla="*/ 1994 h 10000"/>
              <a:gd name="connsiteX8" fmla="*/ 8939 w 9988"/>
              <a:gd name="connsiteY8" fmla="*/ 2653 h 10000"/>
              <a:gd name="connsiteX9" fmla="*/ 9047 w 9988"/>
              <a:gd name="connsiteY9" fmla="*/ 3408 h 10000"/>
              <a:gd name="connsiteX10" fmla="*/ 9101 w 9988"/>
              <a:gd name="connsiteY10" fmla="*/ 4164 h 10000"/>
              <a:gd name="connsiteX11" fmla="*/ 9144 w 9988"/>
              <a:gd name="connsiteY11" fmla="*/ 4936 h 10000"/>
              <a:gd name="connsiteX12" fmla="*/ 9131 w 9988"/>
              <a:gd name="connsiteY12" fmla="*/ 5691 h 10000"/>
              <a:gd name="connsiteX13" fmla="*/ 9113 w 9988"/>
              <a:gd name="connsiteY13" fmla="*/ 6093 h 10000"/>
              <a:gd name="connsiteX14" fmla="*/ 9294 w 9988"/>
              <a:gd name="connsiteY14" fmla="*/ 6592 h 10000"/>
              <a:gd name="connsiteX15" fmla="*/ 9511 w 9988"/>
              <a:gd name="connsiteY15" fmla="*/ 6961 h 10000"/>
              <a:gd name="connsiteX16" fmla="*/ 9417 w 9988"/>
              <a:gd name="connsiteY16" fmla="*/ 6983 h 10000"/>
              <a:gd name="connsiteX17" fmla="*/ 9988 w 9988"/>
              <a:gd name="connsiteY17" fmla="*/ 7283 h 10000"/>
              <a:gd name="connsiteX18" fmla="*/ 9116 w 9988"/>
              <a:gd name="connsiteY18" fmla="*/ 7559 h 10000"/>
              <a:gd name="connsiteX19" fmla="*/ 8634 w 9988"/>
              <a:gd name="connsiteY19" fmla="*/ 7956 h 10000"/>
              <a:gd name="connsiteX20" fmla="*/ 8824 w 9988"/>
              <a:gd name="connsiteY20" fmla="*/ 7347 h 10000"/>
              <a:gd name="connsiteX21" fmla="*/ 9077 w 9988"/>
              <a:gd name="connsiteY21" fmla="*/ 8473 h 10000"/>
              <a:gd name="connsiteX22" fmla="*/ 8915 w 9988"/>
              <a:gd name="connsiteY22" fmla="*/ 8328 h 10000"/>
              <a:gd name="connsiteX23" fmla="*/ 8752 w 9988"/>
              <a:gd name="connsiteY23" fmla="*/ 8119 h 10000"/>
              <a:gd name="connsiteX24" fmla="*/ 8588 w 9988"/>
              <a:gd name="connsiteY24" fmla="*/ 8441 h 10000"/>
              <a:gd name="connsiteX25" fmla="*/ 8396 w 9988"/>
              <a:gd name="connsiteY25" fmla="*/ 8666 h 10000"/>
              <a:gd name="connsiteX26" fmla="*/ 8191 w 9988"/>
              <a:gd name="connsiteY26" fmla="*/ 8810 h 10000"/>
              <a:gd name="connsiteX27" fmla="*/ 7756 w 9988"/>
              <a:gd name="connsiteY27" fmla="*/ 8987 h 10000"/>
              <a:gd name="connsiteX28" fmla="*/ 7310 w 9988"/>
              <a:gd name="connsiteY28" fmla="*/ 9100 h 10000"/>
              <a:gd name="connsiteX29" fmla="*/ 6857 w 9988"/>
              <a:gd name="connsiteY29" fmla="*/ 9164 h 10000"/>
              <a:gd name="connsiteX30" fmla="*/ 6170 w 9988"/>
              <a:gd name="connsiteY30" fmla="*/ 9196 h 10000"/>
              <a:gd name="connsiteX31" fmla="*/ 5459 w 9988"/>
              <a:gd name="connsiteY31" fmla="*/ 9277 h 10000"/>
              <a:gd name="connsiteX32" fmla="*/ 4059 w 9988"/>
              <a:gd name="connsiteY32" fmla="*/ 9534 h 10000"/>
              <a:gd name="connsiteX33" fmla="*/ 2660 w 9988"/>
              <a:gd name="connsiteY33" fmla="*/ 9823 h 10000"/>
              <a:gd name="connsiteX34" fmla="*/ 1400 w 9988"/>
              <a:gd name="connsiteY34" fmla="*/ 10000 h 10000"/>
              <a:gd name="connsiteX35" fmla="*/ 1152 w 9988"/>
              <a:gd name="connsiteY35" fmla="*/ 9968 h 10000"/>
              <a:gd name="connsiteX36" fmla="*/ 923 w 9988"/>
              <a:gd name="connsiteY36" fmla="*/ 9855 h 10000"/>
              <a:gd name="connsiteX37" fmla="*/ 694 w 9988"/>
              <a:gd name="connsiteY37" fmla="*/ 9630 h 10000"/>
              <a:gd name="connsiteX38" fmla="*/ 489 w 9988"/>
              <a:gd name="connsiteY38" fmla="*/ 9309 h 10000"/>
              <a:gd name="connsiteX39" fmla="*/ 301 w 9988"/>
              <a:gd name="connsiteY39" fmla="*/ 8810 h 10000"/>
              <a:gd name="connsiteX40" fmla="*/ 175 w 9988"/>
              <a:gd name="connsiteY40" fmla="*/ 8183 h 10000"/>
              <a:gd name="connsiteX41" fmla="*/ 84 w 9988"/>
              <a:gd name="connsiteY41" fmla="*/ 7540 h 10000"/>
              <a:gd name="connsiteX42" fmla="*/ 30 w 9988"/>
              <a:gd name="connsiteY42" fmla="*/ 6849 h 10000"/>
              <a:gd name="connsiteX43" fmla="*/ 0 w 9988"/>
              <a:gd name="connsiteY43" fmla="*/ 6093 h 10000"/>
              <a:gd name="connsiteX44" fmla="*/ 0 w 9988"/>
              <a:gd name="connsiteY44" fmla="*/ 5402 h 10000"/>
              <a:gd name="connsiteX45" fmla="*/ 0 w 9988"/>
              <a:gd name="connsiteY45" fmla="*/ 4711 h 10000"/>
              <a:gd name="connsiteX46" fmla="*/ 12 w 9988"/>
              <a:gd name="connsiteY46" fmla="*/ 4100 h 10000"/>
              <a:gd name="connsiteX47" fmla="*/ 54 w 9988"/>
              <a:gd name="connsiteY47" fmla="*/ 3489 h 10000"/>
              <a:gd name="connsiteX48" fmla="*/ 120 w 9988"/>
              <a:gd name="connsiteY48" fmla="*/ 2894 h 10000"/>
              <a:gd name="connsiteX49" fmla="*/ 217 w 9988"/>
              <a:gd name="connsiteY49" fmla="*/ 2363 h 10000"/>
              <a:gd name="connsiteX50" fmla="*/ 325 w 9988"/>
              <a:gd name="connsiteY50" fmla="*/ 1994 h 10000"/>
              <a:gd name="connsiteX51" fmla="*/ 477 w 9988"/>
              <a:gd name="connsiteY51" fmla="*/ 1704 h 10000"/>
              <a:gd name="connsiteX52" fmla="*/ 628 w 9988"/>
              <a:gd name="connsiteY52" fmla="*/ 1495 h 10000"/>
              <a:gd name="connsiteX53" fmla="*/ 790 w 9988"/>
              <a:gd name="connsiteY53" fmla="*/ 1302 h 10000"/>
              <a:gd name="connsiteX54" fmla="*/ 1206 w 9988"/>
              <a:gd name="connsiteY54" fmla="*/ 1061 h 10000"/>
              <a:gd name="connsiteX55" fmla="*/ 1647 w 9988"/>
              <a:gd name="connsiteY55" fmla="*/ 916 h 10000"/>
              <a:gd name="connsiteX56" fmla="*/ 2080 w 9988"/>
              <a:gd name="connsiteY56" fmla="*/ 836 h 10000"/>
              <a:gd name="connsiteX57" fmla="*/ 2962 w 9988"/>
              <a:gd name="connsiteY57" fmla="*/ 691 h 10000"/>
              <a:gd name="connsiteX58" fmla="*/ 3860 w 9988"/>
              <a:gd name="connsiteY58" fmla="*/ 482 h 10000"/>
              <a:gd name="connsiteX59" fmla="*/ 4861 w 9988"/>
              <a:gd name="connsiteY59" fmla="*/ 225 h 10000"/>
              <a:gd name="connsiteX60" fmla="*/ 5868 w 9988"/>
              <a:gd name="connsiteY60" fmla="*/ 48 h 10000"/>
              <a:gd name="connsiteX61" fmla="*/ 6496 w 9988"/>
              <a:gd name="connsiteY61" fmla="*/ 0 h 10000"/>
              <a:gd name="connsiteX0" fmla="*/ 6504 w 9522"/>
              <a:gd name="connsiteY0" fmla="*/ 0 h 10000"/>
              <a:gd name="connsiteX1" fmla="*/ 7126 w 9522"/>
              <a:gd name="connsiteY1" fmla="*/ 113 h 10000"/>
              <a:gd name="connsiteX2" fmla="*/ 7398 w 9522"/>
              <a:gd name="connsiteY2" fmla="*/ 193 h 10000"/>
              <a:gd name="connsiteX3" fmla="*/ 7669 w 9522"/>
              <a:gd name="connsiteY3" fmla="*/ 289 h 10000"/>
              <a:gd name="connsiteX4" fmla="*/ 8014 w 9522"/>
              <a:gd name="connsiteY4" fmla="*/ 514 h 10000"/>
              <a:gd name="connsiteX5" fmla="*/ 8321 w 9522"/>
              <a:gd name="connsiteY5" fmla="*/ 916 h 10000"/>
              <a:gd name="connsiteX6" fmla="*/ 8610 w 9522"/>
              <a:gd name="connsiteY6" fmla="*/ 1447 h 10000"/>
              <a:gd name="connsiteX7" fmla="*/ 8799 w 9522"/>
              <a:gd name="connsiteY7" fmla="*/ 1994 h 10000"/>
              <a:gd name="connsiteX8" fmla="*/ 8950 w 9522"/>
              <a:gd name="connsiteY8" fmla="*/ 2653 h 10000"/>
              <a:gd name="connsiteX9" fmla="*/ 9058 w 9522"/>
              <a:gd name="connsiteY9" fmla="*/ 3408 h 10000"/>
              <a:gd name="connsiteX10" fmla="*/ 9112 w 9522"/>
              <a:gd name="connsiteY10" fmla="*/ 4164 h 10000"/>
              <a:gd name="connsiteX11" fmla="*/ 9155 w 9522"/>
              <a:gd name="connsiteY11" fmla="*/ 4936 h 10000"/>
              <a:gd name="connsiteX12" fmla="*/ 9142 w 9522"/>
              <a:gd name="connsiteY12" fmla="*/ 5691 h 10000"/>
              <a:gd name="connsiteX13" fmla="*/ 9124 w 9522"/>
              <a:gd name="connsiteY13" fmla="*/ 6093 h 10000"/>
              <a:gd name="connsiteX14" fmla="*/ 9305 w 9522"/>
              <a:gd name="connsiteY14" fmla="*/ 6592 h 10000"/>
              <a:gd name="connsiteX15" fmla="*/ 9522 w 9522"/>
              <a:gd name="connsiteY15" fmla="*/ 6961 h 10000"/>
              <a:gd name="connsiteX16" fmla="*/ 9428 w 9522"/>
              <a:gd name="connsiteY16" fmla="*/ 6983 h 10000"/>
              <a:gd name="connsiteX17" fmla="*/ 9127 w 9522"/>
              <a:gd name="connsiteY17" fmla="*/ 7559 h 10000"/>
              <a:gd name="connsiteX18" fmla="*/ 8644 w 9522"/>
              <a:gd name="connsiteY18" fmla="*/ 7956 h 10000"/>
              <a:gd name="connsiteX19" fmla="*/ 8835 w 9522"/>
              <a:gd name="connsiteY19" fmla="*/ 7347 h 10000"/>
              <a:gd name="connsiteX20" fmla="*/ 9088 w 9522"/>
              <a:gd name="connsiteY20" fmla="*/ 8473 h 10000"/>
              <a:gd name="connsiteX21" fmla="*/ 8926 w 9522"/>
              <a:gd name="connsiteY21" fmla="*/ 8328 h 10000"/>
              <a:gd name="connsiteX22" fmla="*/ 8763 w 9522"/>
              <a:gd name="connsiteY22" fmla="*/ 8119 h 10000"/>
              <a:gd name="connsiteX23" fmla="*/ 8598 w 9522"/>
              <a:gd name="connsiteY23" fmla="*/ 8441 h 10000"/>
              <a:gd name="connsiteX24" fmla="*/ 8406 w 9522"/>
              <a:gd name="connsiteY24" fmla="*/ 8666 h 10000"/>
              <a:gd name="connsiteX25" fmla="*/ 8201 w 9522"/>
              <a:gd name="connsiteY25" fmla="*/ 8810 h 10000"/>
              <a:gd name="connsiteX26" fmla="*/ 7765 w 9522"/>
              <a:gd name="connsiteY26" fmla="*/ 8987 h 10000"/>
              <a:gd name="connsiteX27" fmla="*/ 7319 w 9522"/>
              <a:gd name="connsiteY27" fmla="*/ 9100 h 10000"/>
              <a:gd name="connsiteX28" fmla="*/ 6865 w 9522"/>
              <a:gd name="connsiteY28" fmla="*/ 9164 h 10000"/>
              <a:gd name="connsiteX29" fmla="*/ 6177 w 9522"/>
              <a:gd name="connsiteY29" fmla="*/ 9196 h 10000"/>
              <a:gd name="connsiteX30" fmla="*/ 5466 w 9522"/>
              <a:gd name="connsiteY30" fmla="*/ 9277 h 10000"/>
              <a:gd name="connsiteX31" fmla="*/ 4064 w 9522"/>
              <a:gd name="connsiteY31" fmla="*/ 9534 h 10000"/>
              <a:gd name="connsiteX32" fmla="*/ 2663 w 9522"/>
              <a:gd name="connsiteY32" fmla="*/ 9823 h 10000"/>
              <a:gd name="connsiteX33" fmla="*/ 1402 w 9522"/>
              <a:gd name="connsiteY33" fmla="*/ 10000 h 10000"/>
              <a:gd name="connsiteX34" fmla="*/ 1153 w 9522"/>
              <a:gd name="connsiteY34" fmla="*/ 9968 h 10000"/>
              <a:gd name="connsiteX35" fmla="*/ 924 w 9522"/>
              <a:gd name="connsiteY35" fmla="*/ 9855 h 10000"/>
              <a:gd name="connsiteX36" fmla="*/ 695 w 9522"/>
              <a:gd name="connsiteY36" fmla="*/ 9630 h 10000"/>
              <a:gd name="connsiteX37" fmla="*/ 490 w 9522"/>
              <a:gd name="connsiteY37" fmla="*/ 9309 h 10000"/>
              <a:gd name="connsiteX38" fmla="*/ 301 w 9522"/>
              <a:gd name="connsiteY38" fmla="*/ 8810 h 10000"/>
              <a:gd name="connsiteX39" fmla="*/ 175 w 9522"/>
              <a:gd name="connsiteY39" fmla="*/ 8183 h 10000"/>
              <a:gd name="connsiteX40" fmla="*/ 84 w 9522"/>
              <a:gd name="connsiteY40" fmla="*/ 7540 h 10000"/>
              <a:gd name="connsiteX41" fmla="*/ 30 w 9522"/>
              <a:gd name="connsiteY41" fmla="*/ 6849 h 10000"/>
              <a:gd name="connsiteX42" fmla="*/ 0 w 9522"/>
              <a:gd name="connsiteY42" fmla="*/ 6093 h 10000"/>
              <a:gd name="connsiteX43" fmla="*/ 0 w 9522"/>
              <a:gd name="connsiteY43" fmla="*/ 5402 h 10000"/>
              <a:gd name="connsiteX44" fmla="*/ 0 w 9522"/>
              <a:gd name="connsiteY44" fmla="*/ 4711 h 10000"/>
              <a:gd name="connsiteX45" fmla="*/ 12 w 9522"/>
              <a:gd name="connsiteY45" fmla="*/ 4100 h 10000"/>
              <a:gd name="connsiteX46" fmla="*/ 54 w 9522"/>
              <a:gd name="connsiteY46" fmla="*/ 3489 h 10000"/>
              <a:gd name="connsiteX47" fmla="*/ 120 w 9522"/>
              <a:gd name="connsiteY47" fmla="*/ 2894 h 10000"/>
              <a:gd name="connsiteX48" fmla="*/ 217 w 9522"/>
              <a:gd name="connsiteY48" fmla="*/ 2363 h 10000"/>
              <a:gd name="connsiteX49" fmla="*/ 325 w 9522"/>
              <a:gd name="connsiteY49" fmla="*/ 1994 h 10000"/>
              <a:gd name="connsiteX50" fmla="*/ 478 w 9522"/>
              <a:gd name="connsiteY50" fmla="*/ 1704 h 10000"/>
              <a:gd name="connsiteX51" fmla="*/ 629 w 9522"/>
              <a:gd name="connsiteY51" fmla="*/ 1495 h 10000"/>
              <a:gd name="connsiteX52" fmla="*/ 791 w 9522"/>
              <a:gd name="connsiteY52" fmla="*/ 1302 h 10000"/>
              <a:gd name="connsiteX53" fmla="*/ 1207 w 9522"/>
              <a:gd name="connsiteY53" fmla="*/ 1061 h 10000"/>
              <a:gd name="connsiteX54" fmla="*/ 1649 w 9522"/>
              <a:gd name="connsiteY54" fmla="*/ 916 h 10000"/>
              <a:gd name="connsiteX55" fmla="*/ 2082 w 9522"/>
              <a:gd name="connsiteY55" fmla="*/ 836 h 10000"/>
              <a:gd name="connsiteX56" fmla="*/ 2966 w 9522"/>
              <a:gd name="connsiteY56" fmla="*/ 691 h 10000"/>
              <a:gd name="connsiteX57" fmla="*/ 3865 w 9522"/>
              <a:gd name="connsiteY57" fmla="*/ 482 h 10000"/>
              <a:gd name="connsiteX58" fmla="*/ 4867 w 9522"/>
              <a:gd name="connsiteY58" fmla="*/ 225 h 10000"/>
              <a:gd name="connsiteX59" fmla="*/ 5875 w 9522"/>
              <a:gd name="connsiteY59" fmla="*/ 48 h 10000"/>
              <a:gd name="connsiteX60" fmla="*/ 6504 w 9522"/>
              <a:gd name="connsiteY60" fmla="*/ 0 h 10000"/>
              <a:gd name="connsiteX0" fmla="*/ 6830 w 10000"/>
              <a:gd name="connsiteY0" fmla="*/ 0 h 10000"/>
              <a:gd name="connsiteX1" fmla="*/ 7484 w 10000"/>
              <a:gd name="connsiteY1" fmla="*/ 113 h 10000"/>
              <a:gd name="connsiteX2" fmla="*/ 7769 w 10000"/>
              <a:gd name="connsiteY2" fmla="*/ 193 h 10000"/>
              <a:gd name="connsiteX3" fmla="*/ 8054 w 10000"/>
              <a:gd name="connsiteY3" fmla="*/ 289 h 10000"/>
              <a:gd name="connsiteX4" fmla="*/ 8416 w 10000"/>
              <a:gd name="connsiteY4" fmla="*/ 514 h 10000"/>
              <a:gd name="connsiteX5" fmla="*/ 8739 w 10000"/>
              <a:gd name="connsiteY5" fmla="*/ 916 h 10000"/>
              <a:gd name="connsiteX6" fmla="*/ 9042 w 10000"/>
              <a:gd name="connsiteY6" fmla="*/ 1447 h 10000"/>
              <a:gd name="connsiteX7" fmla="*/ 9241 w 10000"/>
              <a:gd name="connsiteY7" fmla="*/ 1994 h 10000"/>
              <a:gd name="connsiteX8" fmla="*/ 9399 w 10000"/>
              <a:gd name="connsiteY8" fmla="*/ 2653 h 10000"/>
              <a:gd name="connsiteX9" fmla="*/ 9513 w 10000"/>
              <a:gd name="connsiteY9" fmla="*/ 3408 h 10000"/>
              <a:gd name="connsiteX10" fmla="*/ 9569 w 10000"/>
              <a:gd name="connsiteY10" fmla="*/ 4164 h 10000"/>
              <a:gd name="connsiteX11" fmla="*/ 9615 w 10000"/>
              <a:gd name="connsiteY11" fmla="*/ 4936 h 10000"/>
              <a:gd name="connsiteX12" fmla="*/ 9601 w 10000"/>
              <a:gd name="connsiteY12" fmla="*/ 5691 h 10000"/>
              <a:gd name="connsiteX13" fmla="*/ 9582 w 10000"/>
              <a:gd name="connsiteY13" fmla="*/ 6093 h 10000"/>
              <a:gd name="connsiteX14" fmla="*/ 9772 w 10000"/>
              <a:gd name="connsiteY14" fmla="*/ 6592 h 10000"/>
              <a:gd name="connsiteX15" fmla="*/ 10000 w 10000"/>
              <a:gd name="connsiteY15" fmla="*/ 6961 h 10000"/>
              <a:gd name="connsiteX16" fmla="*/ 9901 w 10000"/>
              <a:gd name="connsiteY16" fmla="*/ 6983 h 10000"/>
              <a:gd name="connsiteX17" fmla="*/ 9585 w 10000"/>
              <a:gd name="connsiteY17" fmla="*/ 7559 h 10000"/>
              <a:gd name="connsiteX18" fmla="*/ 9078 w 10000"/>
              <a:gd name="connsiteY18" fmla="*/ 7956 h 10000"/>
              <a:gd name="connsiteX19" fmla="*/ 9279 w 10000"/>
              <a:gd name="connsiteY19" fmla="*/ 7347 h 10000"/>
              <a:gd name="connsiteX20" fmla="*/ 9374 w 10000"/>
              <a:gd name="connsiteY20" fmla="*/ 8328 h 10000"/>
              <a:gd name="connsiteX21" fmla="*/ 9203 w 10000"/>
              <a:gd name="connsiteY21" fmla="*/ 8119 h 10000"/>
              <a:gd name="connsiteX22" fmla="*/ 9030 w 10000"/>
              <a:gd name="connsiteY22" fmla="*/ 8441 h 10000"/>
              <a:gd name="connsiteX23" fmla="*/ 8828 w 10000"/>
              <a:gd name="connsiteY23" fmla="*/ 8666 h 10000"/>
              <a:gd name="connsiteX24" fmla="*/ 8613 w 10000"/>
              <a:gd name="connsiteY24" fmla="*/ 8810 h 10000"/>
              <a:gd name="connsiteX25" fmla="*/ 8155 w 10000"/>
              <a:gd name="connsiteY25" fmla="*/ 8987 h 10000"/>
              <a:gd name="connsiteX26" fmla="*/ 7686 w 10000"/>
              <a:gd name="connsiteY26" fmla="*/ 9100 h 10000"/>
              <a:gd name="connsiteX27" fmla="*/ 7210 w 10000"/>
              <a:gd name="connsiteY27" fmla="*/ 9164 h 10000"/>
              <a:gd name="connsiteX28" fmla="*/ 6487 w 10000"/>
              <a:gd name="connsiteY28" fmla="*/ 9196 h 10000"/>
              <a:gd name="connsiteX29" fmla="*/ 5740 w 10000"/>
              <a:gd name="connsiteY29" fmla="*/ 9277 h 10000"/>
              <a:gd name="connsiteX30" fmla="*/ 4268 w 10000"/>
              <a:gd name="connsiteY30" fmla="*/ 9534 h 10000"/>
              <a:gd name="connsiteX31" fmla="*/ 2797 w 10000"/>
              <a:gd name="connsiteY31" fmla="*/ 9823 h 10000"/>
              <a:gd name="connsiteX32" fmla="*/ 1472 w 10000"/>
              <a:gd name="connsiteY32" fmla="*/ 10000 h 10000"/>
              <a:gd name="connsiteX33" fmla="*/ 1211 w 10000"/>
              <a:gd name="connsiteY33" fmla="*/ 9968 h 10000"/>
              <a:gd name="connsiteX34" fmla="*/ 970 w 10000"/>
              <a:gd name="connsiteY34" fmla="*/ 9855 h 10000"/>
              <a:gd name="connsiteX35" fmla="*/ 730 w 10000"/>
              <a:gd name="connsiteY35" fmla="*/ 9630 h 10000"/>
              <a:gd name="connsiteX36" fmla="*/ 515 w 10000"/>
              <a:gd name="connsiteY36" fmla="*/ 9309 h 10000"/>
              <a:gd name="connsiteX37" fmla="*/ 316 w 10000"/>
              <a:gd name="connsiteY37" fmla="*/ 8810 h 10000"/>
              <a:gd name="connsiteX38" fmla="*/ 184 w 10000"/>
              <a:gd name="connsiteY38" fmla="*/ 8183 h 10000"/>
              <a:gd name="connsiteX39" fmla="*/ 88 w 10000"/>
              <a:gd name="connsiteY39" fmla="*/ 7540 h 10000"/>
              <a:gd name="connsiteX40" fmla="*/ 32 w 10000"/>
              <a:gd name="connsiteY40" fmla="*/ 6849 h 10000"/>
              <a:gd name="connsiteX41" fmla="*/ 0 w 10000"/>
              <a:gd name="connsiteY41" fmla="*/ 6093 h 10000"/>
              <a:gd name="connsiteX42" fmla="*/ 0 w 10000"/>
              <a:gd name="connsiteY42" fmla="*/ 5402 h 10000"/>
              <a:gd name="connsiteX43" fmla="*/ 0 w 10000"/>
              <a:gd name="connsiteY43" fmla="*/ 4711 h 10000"/>
              <a:gd name="connsiteX44" fmla="*/ 13 w 10000"/>
              <a:gd name="connsiteY44" fmla="*/ 4100 h 10000"/>
              <a:gd name="connsiteX45" fmla="*/ 57 w 10000"/>
              <a:gd name="connsiteY45" fmla="*/ 3489 h 10000"/>
              <a:gd name="connsiteX46" fmla="*/ 126 w 10000"/>
              <a:gd name="connsiteY46" fmla="*/ 2894 h 10000"/>
              <a:gd name="connsiteX47" fmla="*/ 228 w 10000"/>
              <a:gd name="connsiteY47" fmla="*/ 2363 h 10000"/>
              <a:gd name="connsiteX48" fmla="*/ 341 w 10000"/>
              <a:gd name="connsiteY48" fmla="*/ 1994 h 10000"/>
              <a:gd name="connsiteX49" fmla="*/ 502 w 10000"/>
              <a:gd name="connsiteY49" fmla="*/ 1704 h 10000"/>
              <a:gd name="connsiteX50" fmla="*/ 661 w 10000"/>
              <a:gd name="connsiteY50" fmla="*/ 1495 h 10000"/>
              <a:gd name="connsiteX51" fmla="*/ 831 w 10000"/>
              <a:gd name="connsiteY51" fmla="*/ 1302 h 10000"/>
              <a:gd name="connsiteX52" fmla="*/ 1268 w 10000"/>
              <a:gd name="connsiteY52" fmla="*/ 1061 h 10000"/>
              <a:gd name="connsiteX53" fmla="*/ 1732 w 10000"/>
              <a:gd name="connsiteY53" fmla="*/ 916 h 10000"/>
              <a:gd name="connsiteX54" fmla="*/ 2187 w 10000"/>
              <a:gd name="connsiteY54" fmla="*/ 836 h 10000"/>
              <a:gd name="connsiteX55" fmla="*/ 3115 w 10000"/>
              <a:gd name="connsiteY55" fmla="*/ 691 h 10000"/>
              <a:gd name="connsiteX56" fmla="*/ 4059 w 10000"/>
              <a:gd name="connsiteY56" fmla="*/ 482 h 10000"/>
              <a:gd name="connsiteX57" fmla="*/ 5111 w 10000"/>
              <a:gd name="connsiteY57" fmla="*/ 225 h 10000"/>
              <a:gd name="connsiteX58" fmla="*/ 6170 w 10000"/>
              <a:gd name="connsiteY58" fmla="*/ 48 h 10000"/>
              <a:gd name="connsiteX59" fmla="*/ 6830 w 10000"/>
              <a:gd name="connsiteY59" fmla="*/ 0 h 10000"/>
              <a:gd name="connsiteX0" fmla="*/ 6830 w 10000"/>
              <a:gd name="connsiteY0" fmla="*/ 0 h 10000"/>
              <a:gd name="connsiteX1" fmla="*/ 7484 w 10000"/>
              <a:gd name="connsiteY1" fmla="*/ 113 h 10000"/>
              <a:gd name="connsiteX2" fmla="*/ 7769 w 10000"/>
              <a:gd name="connsiteY2" fmla="*/ 193 h 10000"/>
              <a:gd name="connsiteX3" fmla="*/ 8054 w 10000"/>
              <a:gd name="connsiteY3" fmla="*/ 289 h 10000"/>
              <a:gd name="connsiteX4" fmla="*/ 8416 w 10000"/>
              <a:gd name="connsiteY4" fmla="*/ 514 h 10000"/>
              <a:gd name="connsiteX5" fmla="*/ 8739 w 10000"/>
              <a:gd name="connsiteY5" fmla="*/ 916 h 10000"/>
              <a:gd name="connsiteX6" fmla="*/ 9042 w 10000"/>
              <a:gd name="connsiteY6" fmla="*/ 1447 h 10000"/>
              <a:gd name="connsiteX7" fmla="*/ 9241 w 10000"/>
              <a:gd name="connsiteY7" fmla="*/ 1994 h 10000"/>
              <a:gd name="connsiteX8" fmla="*/ 9399 w 10000"/>
              <a:gd name="connsiteY8" fmla="*/ 2653 h 10000"/>
              <a:gd name="connsiteX9" fmla="*/ 9513 w 10000"/>
              <a:gd name="connsiteY9" fmla="*/ 3408 h 10000"/>
              <a:gd name="connsiteX10" fmla="*/ 9569 w 10000"/>
              <a:gd name="connsiteY10" fmla="*/ 4164 h 10000"/>
              <a:gd name="connsiteX11" fmla="*/ 9615 w 10000"/>
              <a:gd name="connsiteY11" fmla="*/ 4936 h 10000"/>
              <a:gd name="connsiteX12" fmla="*/ 9601 w 10000"/>
              <a:gd name="connsiteY12" fmla="*/ 5691 h 10000"/>
              <a:gd name="connsiteX13" fmla="*/ 9582 w 10000"/>
              <a:gd name="connsiteY13" fmla="*/ 6093 h 10000"/>
              <a:gd name="connsiteX14" fmla="*/ 9772 w 10000"/>
              <a:gd name="connsiteY14" fmla="*/ 6592 h 10000"/>
              <a:gd name="connsiteX15" fmla="*/ 10000 w 10000"/>
              <a:gd name="connsiteY15" fmla="*/ 6961 h 10000"/>
              <a:gd name="connsiteX16" fmla="*/ 9473 w 10000"/>
              <a:gd name="connsiteY16" fmla="*/ 6983 h 10000"/>
              <a:gd name="connsiteX17" fmla="*/ 9585 w 10000"/>
              <a:gd name="connsiteY17" fmla="*/ 7559 h 10000"/>
              <a:gd name="connsiteX18" fmla="*/ 9078 w 10000"/>
              <a:gd name="connsiteY18" fmla="*/ 7956 h 10000"/>
              <a:gd name="connsiteX19" fmla="*/ 9279 w 10000"/>
              <a:gd name="connsiteY19" fmla="*/ 7347 h 10000"/>
              <a:gd name="connsiteX20" fmla="*/ 9374 w 10000"/>
              <a:gd name="connsiteY20" fmla="*/ 8328 h 10000"/>
              <a:gd name="connsiteX21" fmla="*/ 9203 w 10000"/>
              <a:gd name="connsiteY21" fmla="*/ 8119 h 10000"/>
              <a:gd name="connsiteX22" fmla="*/ 9030 w 10000"/>
              <a:gd name="connsiteY22" fmla="*/ 8441 h 10000"/>
              <a:gd name="connsiteX23" fmla="*/ 8828 w 10000"/>
              <a:gd name="connsiteY23" fmla="*/ 8666 h 10000"/>
              <a:gd name="connsiteX24" fmla="*/ 8613 w 10000"/>
              <a:gd name="connsiteY24" fmla="*/ 8810 h 10000"/>
              <a:gd name="connsiteX25" fmla="*/ 8155 w 10000"/>
              <a:gd name="connsiteY25" fmla="*/ 8987 h 10000"/>
              <a:gd name="connsiteX26" fmla="*/ 7686 w 10000"/>
              <a:gd name="connsiteY26" fmla="*/ 9100 h 10000"/>
              <a:gd name="connsiteX27" fmla="*/ 7210 w 10000"/>
              <a:gd name="connsiteY27" fmla="*/ 9164 h 10000"/>
              <a:gd name="connsiteX28" fmla="*/ 6487 w 10000"/>
              <a:gd name="connsiteY28" fmla="*/ 9196 h 10000"/>
              <a:gd name="connsiteX29" fmla="*/ 5740 w 10000"/>
              <a:gd name="connsiteY29" fmla="*/ 9277 h 10000"/>
              <a:gd name="connsiteX30" fmla="*/ 4268 w 10000"/>
              <a:gd name="connsiteY30" fmla="*/ 9534 h 10000"/>
              <a:gd name="connsiteX31" fmla="*/ 2797 w 10000"/>
              <a:gd name="connsiteY31" fmla="*/ 9823 h 10000"/>
              <a:gd name="connsiteX32" fmla="*/ 1472 w 10000"/>
              <a:gd name="connsiteY32" fmla="*/ 10000 h 10000"/>
              <a:gd name="connsiteX33" fmla="*/ 1211 w 10000"/>
              <a:gd name="connsiteY33" fmla="*/ 9968 h 10000"/>
              <a:gd name="connsiteX34" fmla="*/ 970 w 10000"/>
              <a:gd name="connsiteY34" fmla="*/ 9855 h 10000"/>
              <a:gd name="connsiteX35" fmla="*/ 730 w 10000"/>
              <a:gd name="connsiteY35" fmla="*/ 9630 h 10000"/>
              <a:gd name="connsiteX36" fmla="*/ 515 w 10000"/>
              <a:gd name="connsiteY36" fmla="*/ 9309 h 10000"/>
              <a:gd name="connsiteX37" fmla="*/ 316 w 10000"/>
              <a:gd name="connsiteY37" fmla="*/ 8810 h 10000"/>
              <a:gd name="connsiteX38" fmla="*/ 184 w 10000"/>
              <a:gd name="connsiteY38" fmla="*/ 8183 h 10000"/>
              <a:gd name="connsiteX39" fmla="*/ 88 w 10000"/>
              <a:gd name="connsiteY39" fmla="*/ 7540 h 10000"/>
              <a:gd name="connsiteX40" fmla="*/ 32 w 10000"/>
              <a:gd name="connsiteY40" fmla="*/ 6849 h 10000"/>
              <a:gd name="connsiteX41" fmla="*/ 0 w 10000"/>
              <a:gd name="connsiteY41" fmla="*/ 6093 h 10000"/>
              <a:gd name="connsiteX42" fmla="*/ 0 w 10000"/>
              <a:gd name="connsiteY42" fmla="*/ 5402 h 10000"/>
              <a:gd name="connsiteX43" fmla="*/ 0 w 10000"/>
              <a:gd name="connsiteY43" fmla="*/ 4711 h 10000"/>
              <a:gd name="connsiteX44" fmla="*/ 13 w 10000"/>
              <a:gd name="connsiteY44" fmla="*/ 4100 h 10000"/>
              <a:gd name="connsiteX45" fmla="*/ 57 w 10000"/>
              <a:gd name="connsiteY45" fmla="*/ 3489 h 10000"/>
              <a:gd name="connsiteX46" fmla="*/ 126 w 10000"/>
              <a:gd name="connsiteY46" fmla="*/ 2894 h 10000"/>
              <a:gd name="connsiteX47" fmla="*/ 228 w 10000"/>
              <a:gd name="connsiteY47" fmla="*/ 2363 h 10000"/>
              <a:gd name="connsiteX48" fmla="*/ 341 w 10000"/>
              <a:gd name="connsiteY48" fmla="*/ 1994 h 10000"/>
              <a:gd name="connsiteX49" fmla="*/ 502 w 10000"/>
              <a:gd name="connsiteY49" fmla="*/ 1704 h 10000"/>
              <a:gd name="connsiteX50" fmla="*/ 661 w 10000"/>
              <a:gd name="connsiteY50" fmla="*/ 1495 h 10000"/>
              <a:gd name="connsiteX51" fmla="*/ 831 w 10000"/>
              <a:gd name="connsiteY51" fmla="*/ 1302 h 10000"/>
              <a:gd name="connsiteX52" fmla="*/ 1268 w 10000"/>
              <a:gd name="connsiteY52" fmla="*/ 1061 h 10000"/>
              <a:gd name="connsiteX53" fmla="*/ 1732 w 10000"/>
              <a:gd name="connsiteY53" fmla="*/ 916 h 10000"/>
              <a:gd name="connsiteX54" fmla="*/ 2187 w 10000"/>
              <a:gd name="connsiteY54" fmla="*/ 836 h 10000"/>
              <a:gd name="connsiteX55" fmla="*/ 3115 w 10000"/>
              <a:gd name="connsiteY55" fmla="*/ 691 h 10000"/>
              <a:gd name="connsiteX56" fmla="*/ 4059 w 10000"/>
              <a:gd name="connsiteY56" fmla="*/ 482 h 10000"/>
              <a:gd name="connsiteX57" fmla="*/ 5111 w 10000"/>
              <a:gd name="connsiteY57" fmla="*/ 225 h 10000"/>
              <a:gd name="connsiteX58" fmla="*/ 6170 w 10000"/>
              <a:gd name="connsiteY58" fmla="*/ 48 h 10000"/>
              <a:gd name="connsiteX59" fmla="*/ 6830 w 10000"/>
              <a:gd name="connsiteY59" fmla="*/ 0 h 10000"/>
              <a:gd name="connsiteX0" fmla="*/ 6830 w 9772"/>
              <a:gd name="connsiteY0" fmla="*/ 0 h 10000"/>
              <a:gd name="connsiteX1" fmla="*/ 7484 w 9772"/>
              <a:gd name="connsiteY1" fmla="*/ 113 h 10000"/>
              <a:gd name="connsiteX2" fmla="*/ 7769 w 9772"/>
              <a:gd name="connsiteY2" fmla="*/ 193 h 10000"/>
              <a:gd name="connsiteX3" fmla="*/ 8054 w 9772"/>
              <a:gd name="connsiteY3" fmla="*/ 289 h 10000"/>
              <a:gd name="connsiteX4" fmla="*/ 8416 w 9772"/>
              <a:gd name="connsiteY4" fmla="*/ 514 h 10000"/>
              <a:gd name="connsiteX5" fmla="*/ 8739 w 9772"/>
              <a:gd name="connsiteY5" fmla="*/ 916 h 10000"/>
              <a:gd name="connsiteX6" fmla="*/ 9042 w 9772"/>
              <a:gd name="connsiteY6" fmla="*/ 1447 h 10000"/>
              <a:gd name="connsiteX7" fmla="*/ 9241 w 9772"/>
              <a:gd name="connsiteY7" fmla="*/ 1994 h 10000"/>
              <a:gd name="connsiteX8" fmla="*/ 9399 w 9772"/>
              <a:gd name="connsiteY8" fmla="*/ 2653 h 10000"/>
              <a:gd name="connsiteX9" fmla="*/ 9513 w 9772"/>
              <a:gd name="connsiteY9" fmla="*/ 3408 h 10000"/>
              <a:gd name="connsiteX10" fmla="*/ 9569 w 9772"/>
              <a:gd name="connsiteY10" fmla="*/ 4164 h 10000"/>
              <a:gd name="connsiteX11" fmla="*/ 9615 w 9772"/>
              <a:gd name="connsiteY11" fmla="*/ 4936 h 10000"/>
              <a:gd name="connsiteX12" fmla="*/ 9601 w 9772"/>
              <a:gd name="connsiteY12" fmla="*/ 5691 h 10000"/>
              <a:gd name="connsiteX13" fmla="*/ 9582 w 9772"/>
              <a:gd name="connsiteY13" fmla="*/ 6093 h 10000"/>
              <a:gd name="connsiteX14" fmla="*/ 9772 w 9772"/>
              <a:gd name="connsiteY14" fmla="*/ 6592 h 10000"/>
              <a:gd name="connsiteX15" fmla="*/ 9751 w 9772"/>
              <a:gd name="connsiteY15" fmla="*/ 7232 h 10000"/>
              <a:gd name="connsiteX16" fmla="*/ 9473 w 9772"/>
              <a:gd name="connsiteY16" fmla="*/ 6983 h 10000"/>
              <a:gd name="connsiteX17" fmla="*/ 9585 w 9772"/>
              <a:gd name="connsiteY17" fmla="*/ 7559 h 10000"/>
              <a:gd name="connsiteX18" fmla="*/ 9078 w 9772"/>
              <a:gd name="connsiteY18" fmla="*/ 7956 h 10000"/>
              <a:gd name="connsiteX19" fmla="*/ 9279 w 9772"/>
              <a:gd name="connsiteY19" fmla="*/ 7347 h 10000"/>
              <a:gd name="connsiteX20" fmla="*/ 9374 w 9772"/>
              <a:gd name="connsiteY20" fmla="*/ 8328 h 10000"/>
              <a:gd name="connsiteX21" fmla="*/ 9203 w 9772"/>
              <a:gd name="connsiteY21" fmla="*/ 8119 h 10000"/>
              <a:gd name="connsiteX22" fmla="*/ 9030 w 9772"/>
              <a:gd name="connsiteY22" fmla="*/ 8441 h 10000"/>
              <a:gd name="connsiteX23" fmla="*/ 8828 w 9772"/>
              <a:gd name="connsiteY23" fmla="*/ 8666 h 10000"/>
              <a:gd name="connsiteX24" fmla="*/ 8613 w 9772"/>
              <a:gd name="connsiteY24" fmla="*/ 8810 h 10000"/>
              <a:gd name="connsiteX25" fmla="*/ 8155 w 9772"/>
              <a:gd name="connsiteY25" fmla="*/ 8987 h 10000"/>
              <a:gd name="connsiteX26" fmla="*/ 7686 w 9772"/>
              <a:gd name="connsiteY26" fmla="*/ 9100 h 10000"/>
              <a:gd name="connsiteX27" fmla="*/ 7210 w 9772"/>
              <a:gd name="connsiteY27" fmla="*/ 9164 h 10000"/>
              <a:gd name="connsiteX28" fmla="*/ 6487 w 9772"/>
              <a:gd name="connsiteY28" fmla="*/ 9196 h 10000"/>
              <a:gd name="connsiteX29" fmla="*/ 5740 w 9772"/>
              <a:gd name="connsiteY29" fmla="*/ 9277 h 10000"/>
              <a:gd name="connsiteX30" fmla="*/ 4268 w 9772"/>
              <a:gd name="connsiteY30" fmla="*/ 9534 h 10000"/>
              <a:gd name="connsiteX31" fmla="*/ 2797 w 9772"/>
              <a:gd name="connsiteY31" fmla="*/ 9823 h 10000"/>
              <a:gd name="connsiteX32" fmla="*/ 1472 w 9772"/>
              <a:gd name="connsiteY32" fmla="*/ 10000 h 10000"/>
              <a:gd name="connsiteX33" fmla="*/ 1211 w 9772"/>
              <a:gd name="connsiteY33" fmla="*/ 9968 h 10000"/>
              <a:gd name="connsiteX34" fmla="*/ 970 w 9772"/>
              <a:gd name="connsiteY34" fmla="*/ 9855 h 10000"/>
              <a:gd name="connsiteX35" fmla="*/ 730 w 9772"/>
              <a:gd name="connsiteY35" fmla="*/ 9630 h 10000"/>
              <a:gd name="connsiteX36" fmla="*/ 515 w 9772"/>
              <a:gd name="connsiteY36" fmla="*/ 9309 h 10000"/>
              <a:gd name="connsiteX37" fmla="*/ 316 w 9772"/>
              <a:gd name="connsiteY37" fmla="*/ 8810 h 10000"/>
              <a:gd name="connsiteX38" fmla="*/ 184 w 9772"/>
              <a:gd name="connsiteY38" fmla="*/ 8183 h 10000"/>
              <a:gd name="connsiteX39" fmla="*/ 88 w 9772"/>
              <a:gd name="connsiteY39" fmla="*/ 7540 h 10000"/>
              <a:gd name="connsiteX40" fmla="*/ 32 w 9772"/>
              <a:gd name="connsiteY40" fmla="*/ 6849 h 10000"/>
              <a:gd name="connsiteX41" fmla="*/ 0 w 9772"/>
              <a:gd name="connsiteY41" fmla="*/ 6093 h 10000"/>
              <a:gd name="connsiteX42" fmla="*/ 0 w 9772"/>
              <a:gd name="connsiteY42" fmla="*/ 5402 h 10000"/>
              <a:gd name="connsiteX43" fmla="*/ 0 w 9772"/>
              <a:gd name="connsiteY43" fmla="*/ 4711 h 10000"/>
              <a:gd name="connsiteX44" fmla="*/ 13 w 9772"/>
              <a:gd name="connsiteY44" fmla="*/ 4100 h 10000"/>
              <a:gd name="connsiteX45" fmla="*/ 57 w 9772"/>
              <a:gd name="connsiteY45" fmla="*/ 3489 h 10000"/>
              <a:gd name="connsiteX46" fmla="*/ 126 w 9772"/>
              <a:gd name="connsiteY46" fmla="*/ 2894 h 10000"/>
              <a:gd name="connsiteX47" fmla="*/ 228 w 9772"/>
              <a:gd name="connsiteY47" fmla="*/ 2363 h 10000"/>
              <a:gd name="connsiteX48" fmla="*/ 341 w 9772"/>
              <a:gd name="connsiteY48" fmla="*/ 1994 h 10000"/>
              <a:gd name="connsiteX49" fmla="*/ 502 w 9772"/>
              <a:gd name="connsiteY49" fmla="*/ 1704 h 10000"/>
              <a:gd name="connsiteX50" fmla="*/ 661 w 9772"/>
              <a:gd name="connsiteY50" fmla="*/ 1495 h 10000"/>
              <a:gd name="connsiteX51" fmla="*/ 831 w 9772"/>
              <a:gd name="connsiteY51" fmla="*/ 1302 h 10000"/>
              <a:gd name="connsiteX52" fmla="*/ 1268 w 9772"/>
              <a:gd name="connsiteY52" fmla="*/ 1061 h 10000"/>
              <a:gd name="connsiteX53" fmla="*/ 1732 w 9772"/>
              <a:gd name="connsiteY53" fmla="*/ 916 h 10000"/>
              <a:gd name="connsiteX54" fmla="*/ 2187 w 9772"/>
              <a:gd name="connsiteY54" fmla="*/ 836 h 10000"/>
              <a:gd name="connsiteX55" fmla="*/ 3115 w 9772"/>
              <a:gd name="connsiteY55" fmla="*/ 691 h 10000"/>
              <a:gd name="connsiteX56" fmla="*/ 4059 w 9772"/>
              <a:gd name="connsiteY56" fmla="*/ 482 h 10000"/>
              <a:gd name="connsiteX57" fmla="*/ 5111 w 9772"/>
              <a:gd name="connsiteY57" fmla="*/ 225 h 10000"/>
              <a:gd name="connsiteX58" fmla="*/ 6170 w 9772"/>
              <a:gd name="connsiteY58" fmla="*/ 48 h 10000"/>
              <a:gd name="connsiteX59" fmla="*/ 6830 w 9772"/>
              <a:gd name="connsiteY59" fmla="*/ 0 h 10000"/>
              <a:gd name="connsiteX0" fmla="*/ 6989 w 9979"/>
              <a:gd name="connsiteY0" fmla="*/ 0 h 10000"/>
              <a:gd name="connsiteX1" fmla="*/ 7659 w 9979"/>
              <a:gd name="connsiteY1" fmla="*/ 113 h 10000"/>
              <a:gd name="connsiteX2" fmla="*/ 7950 w 9979"/>
              <a:gd name="connsiteY2" fmla="*/ 193 h 10000"/>
              <a:gd name="connsiteX3" fmla="*/ 8242 w 9979"/>
              <a:gd name="connsiteY3" fmla="*/ 289 h 10000"/>
              <a:gd name="connsiteX4" fmla="*/ 8612 w 9979"/>
              <a:gd name="connsiteY4" fmla="*/ 514 h 10000"/>
              <a:gd name="connsiteX5" fmla="*/ 8943 w 9979"/>
              <a:gd name="connsiteY5" fmla="*/ 916 h 10000"/>
              <a:gd name="connsiteX6" fmla="*/ 9253 w 9979"/>
              <a:gd name="connsiteY6" fmla="*/ 1447 h 10000"/>
              <a:gd name="connsiteX7" fmla="*/ 9457 w 9979"/>
              <a:gd name="connsiteY7" fmla="*/ 1994 h 10000"/>
              <a:gd name="connsiteX8" fmla="*/ 9618 w 9979"/>
              <a:gd name="connsiteY8" fmla="*/ 2653 h 10000"/>
              <a:gd name="connsiteX9" fmla="*/ 9735 w 9979"/>
              <a:gd name="connsiteY9" fmla="*/ 3408 h 10000"/>
              <a:gd name="connsiteX10" fmla="*/ 9792 w 9979"/>
              <a:gd name="connsiteY10" fmla="*/ 4164 h 10000"/>
              <a:gd name="connsiteX11" fmla="*/ 9839 w 9979"/>
              <a:gd name="connsiteY11" fmla="*/ 4936 h 10000"/>
              <a:gd name="connsiteX12" fmla="*/ 9825 w 9979"/>
              <a:gd name="connsiteY12" fmla="*/ 5691 h 10000"/>
              <a:gd name="connsiteX13" fmla="*/ 9806 w 9979"/>
              <a:gd name="connsiteY13" fmla="*/ 6093 h 10000"/>
              <a:gd name="connsiteX14" fmla="*/ 9714 w 9979"/>
              <a:gd name="connsiteY14" fmla="*/ 6592 h 10000"/>
              <a:gd name="connsiteX15" fmla="*/ 9979 w 9979"/>
              <a:gd name="connsiteY15" fmla="*/ 7232 h 10000"/>
              <a:gd name="connsiteX16" fmla="*/ 9694 w 9979"/>
              <a:gd name="connsiteY16" fmla="*/ 6983 h 10000"/>
              <a:gd name="connsiteX17" fmla="*/ 9809 w 9979"/>
              <a:gd name="connsiteY17" fmla="*/ 7559 h 10000"/>
              <a:gd name="connsiteX18" fmla="*/ 9290 w 9979"/>
              <a:gd name="connsiteY18" fmla="*/ 7956 h 10000"/>
              <a:gd name="connsiteX19" fmla="*/ 9495 w 9979"/>
              <a:gd name="connsiteY19" fmla="*/ 7347 h 10000"/>
              <a:gd name="connsiteX20" fmla="*/ 9593 w 9979"/>
              <a:gd name="connsiteY20" fmla="*/ 8328 h 10000"/>
              <a:gd name="connsiteX21" fmla="*/ 9418 w 9979"/>
              <a:gd name="connsiteY21" fmla="*/ 8119 h 10000"/>
              <a:gd name="connsiteX22" fmla="*/ 9241 w 9979"/>
              <a:gd name="connsiteY22" fmla="*/ 8441 h 10000"/>
              <a:gd name="connsiteX23" fmla="*/ 9034 w 9979"/>
              <a:gd name="connsiteY23" fmla="*/ 8666 h 10000"/>
              <a:gd name="connsiteX24" fmla="*/ 8814 w 9979"/>
              <a:gd name="connsiteY24" fmla="*/ 8810 h 10000"/>
              <a:gd name="connsiteX25" fmla="*/ 8345 w 9979"/>
              <a:gd name="connsiteY25" fmla="*/ 8987 h 10000"/>
              <a:gd name="connsiteX26" fmla="*/ 7865 w 9979"/>
              <a:gd name="connsiteY26" fmla="*/ 9100 h 10000"/>
              <a:gd name="connsiteX27" fmla="*/ 7378 w 9979"/>
              <a:gd name="connsiteY27" fmla="*/ 9164 h 10000"/>
              <a:gd name="connsiteX28" fmla="*/ 6638 w 9979"/>
              <a:gd name="connsiteY28" fmla="*/ 9196 h 10000"/>
              <a:gd name="connsiteX29" fmla="*/ 5874 w 9979"/>
              <a:gd name="connsiteY29" fmla="*/ 9277 h 10000"/>
              <a:gd name="connsiteX30" fmla="*/ 4368 w 9979"/>
              <a:gd name="connsiteY30" fmla="*/ 9534 h 10000"/>
              <a:gd name="connsiteX31" fmla="*/ 2862 w 9979"/>
              <a:gd name="connsiteY31" fmla="*/ 9823 h 10000"/>
              <a:gd name="connsiteX32" fmla="*/ 1506 w 9979"/>
              <a:gd name="connsiteY32" fmla="*/ 10000 h 10000"/>
              <a:gd name="connsiteX33" fmla="*/ 1239 w 9979"/>
              <a:gd name="connsiteY33" fmla="*/ 9968 h 10000"/>
              <a:gd name="connsiteX34" fmla="*/ 993 w 9979"/>
              <a:gd name="connsiteY34" fmla="*/ 9855 h 10000"/>
              <a:gd name="connsiteX35" fmla="*/ 747 w 9979"/>
              <a:gd name="connsiteY35" fmla="*/ 9630 h 10000"/>
              <a:gd name="connsiteX36" fmla="*/ 527 w 9979"/>
              <a:gd name="connsiteY36" fmla="*/ 9309 h 10000"/>
              <a:gd name="connsiteX37" fmla="*/ 323 w 9979"/>
              <a:gd name="connsiteY37" fmla="*/ 8810 h 10000"/>
              <a:gd name="connsiteX38" fmla="*/ 188 w 9979"/>
              <a:gd name="connsiteY38" fmla="*/ 8183 h 10000"/>
              <a:gd name="connsiteX39" fmla="*/ 90 w 9979"/>
              <a:gd name="connsiteY39" fmla="*/ 7540 h 10000"/>
              <a:gd name="connsiteX40" fmla="*/ 33 w 9979"/>
              <a:gd name="connsiteY40" fmla="*/ 6849 h 10000"/>
              <a:gd name="connsiteX41" fmla="*/ 0 w 9979"/>
              <a:gd name="connsiteY41" fmla="*/ 6093 h 10000"/>
              <a:gd name="connsiteX42" fmla="*/ 0 w 9979"/>
              <a:gd name="connsiteY42" fmla="*/ 5402 h 10000"/>
              <a:gd name="connsiteX43" fmla="*/ 0 w 9979"/>
              <a:gd name="connsiteY43" fmla="*/ 4711 h 10000"/>
              <a:gd name="connsiteX44" fmla="*/ 13 w 9979"/>
              <a:gd name="connsiteY44" fmla="*/ 4100 h 10000"/>
              <a:gd name="connsiteX45" fmla="*/ 58 w 9979"/>
              <a:gd name="connsiteY45" fmla="*/ 3489 h 10000"/>
              <a:gd name="connsiteX46" fmla="*/ 129 w 9979"/>
              <a:gd name="connsiteY46" fmla="*/ 2894 h 10000"/>
              <a:gd name="connsiteX47" fmla="*/ 233 w 9979"/>
              <a:gd name="connsiteY47" fmla="*/ 2363 h 10000"/>
              <a:gd name="connsiteX48" fmla="*/ 349 w 9979"/>
              <a:gd name="connsiteY48" fmla="*/ 1994 h 10000"/>
              <a:gd name="connsiteX49" fmla="*/ 514 w 9979"/>
              <a:gd name="connsiteY49" fmla="*/ 1704 h 10000"/>
              <a:gd name="connsiteX50" fmla="*/ 676 w 9979"/>
              <a:gd name="connsiteY50" fmla="*/ 1495 h 10000"/>
              <a:gd name="connsiteX51" fmla="*/ 850 w 9979"/>
              <a:gd name="connsiteY51" fmla="*/ 1302 h 10000"/>
              <a:gd name="connsiteX52" fmla="*/ 1298 w 9979"/>
              <a:gd name="connsiteY52" fmla="*/ 1061 h 10000"/>
              <a:gd name="connsiteX53" fmla="*/ 1772 w 9979"/>
              <a:gd name="connsiteY53" fmla="*/ 916 h 10000"/>
              <a:gd name="connsiteX54" fmla="*/ 2238 w 9979"/>
              <a:gd name="connsiteY54" fmla="*/ 836 h 10000"/>
              <a:gd name="connsiteX55" fmla="*/ 3188 w 9979"/>
              <a:gd name="connsiteY55" fmla="*/ 691 h 10000"/>
              <a:gd name="connsiteX56" fmla="*/ 4154 w 9979"/>
              <a:gd name="connsiteY56" fmla="*/ 482 h 10000"/>
              <a:gd name="connsiteX57" fmla="*/ 5230 w 9979"/>
              <a:gd name="connsiteY57" fmla="*/ 225 h 10000"/>
              <a:gd name="connsiteX58" fmla="*/ 6314 w 9979"/>
              <a:gd name="connsiteY58" fmla="*/ 48 h 10000"/>
              <a:gd name="connsiteX59" fmla="*/ 6989 w 9979"/>
              <a:gd name="connsiteY59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310 w 10002"/>
              <a:gd name="connsiteY17" fmla="*/ 7956 h 10000"/>
              <a:gd name="connsiteX18" fmla="*/ 9515 w 10002"/>
              <a:gd name="connsiteY18" fmla="*/ 7347 h 10000"/>
              <a:gd name="connsiteX19" fmla="*/ 9613 w 10002"/>
              <a:gd name="connsiteY19" fmla="*/ 8328 h 10000"/>
              <a:gd name="connsiteX20" fmla="*/ 9438 w 10002"/>
              <a:gd name="connsiteY20" fmla="*/ 8119 h 10000"/>
              <a:gd name="connsiteX21" fmla="*/ 9260 w 10002"/>
              <a:gd name="connsiteY21" fmla="*/ 8441 h 10000"/>
              <a:gd name="connsiteX22" fmla="*/ 9053 w 10002"/>
              <a:gd name="connsiteY22" fmla="*/ 8666 h 10000"/>
              <a:gd name="connsiteX23" fmla="*/ 8833 w 10002"/>
              <a:gd name="connsiteY23" fmla="*/ 8810 h 10000"/>
              <a:gd name="connsiteX24" fmla="*/ 8363 w 10002"/>
              <a:gd name="connsiteY24" fmla="*/ 8987 h 10000"/>
              <a:gd name="connsiteX25" fmla="*/ 7882 w 10002"/>
              <a:gd name="connsiteY25" fmla="*/ 9100 h 10000"/>
              <a:gd name="connsiteX26" fmla="*/ 7394 w 10002"/>
              <a:gd name="connsiteY26" fmla="*/ 9164 h 10000"/>
              <a:gd name="connsiteX27" fmla="*/ 6652 w 10002"/>
              <a:gd name="connsiteY27" fmla="*/ 9196 h 10000"/>
              <a:gd name="connsiteX28" fmla="*/ 5886 w 10002"/>
              <a:gd name="connsiteY28" fmla="*/ 9277 h 10000"/>
              <a:gd name="connsiteX29" fmla="*/ 4377 w 10002"/>
              <a:gd name="connsiteY29" fmla="*/ 9534 h 10000"/>
              <a:gd name="connsiteX30" fmla="*/ 2868 w 10002"/>
              <a:gd name="connsiteY30" fmla="*/ 9823 h 10000"/>
              <a:gd name="connsiteX31" fmla="*/ 1509 w 10002"/>
              <a:gd name="connsiteY31" fmla="*/ 10000 h 10000"/>
              <a:gd name="connsiteX32" fmla="*/ 1242 w 10002"/>
              <a:gd name="connsiteY32" fmla="*/ 9968 h 10000"/>
              <a:gd name="connsiteX33" fmla="*/ 995 w 10002"/>
              <a:gd name="connsiteY33" fmla="*/ 9855 h 10000"/>
              <a:gd name="connsiteX34" fmla="*/ 749 w 10002"/>
              <a:gd name="connsiteY34" fmla="*/ 9630 h 10000"/>
              <a:gd name="connsiteX35" fmla="*/ 528 w 10002"/>
              <a:gd name="connsiteY35" fmla="*/ 9309 h 10000"/>
              <a:gd name="connsiteX36" fmla="*/ 324 w 10002"/>
              <a:gd name="connsiteY36" fmla="*/ 8810 h 10000"/>
              <a:gd name="connsiteX37" fmla="*/ 188 w 10002"/>
              <a:gd name="connsiteY37" fmla="*/ 8183 h 10000"/>
              <a:gd name="connsiteX38" fmla="*/ 90 w 10002"/>
              <a:gd name="connsiteY38" fmla="*/ 7540 h 10000"/>
              <a:gd name="connsiteX39" fmla="*/ 33 w 10002"/>
              <a:gd name="connsiteY39" fmla="*/ 6849 h 10000"/>
              <a:gd name="connsiteX40" fmla="*/ 0 w 10002"/>
              <a:gd name="connsiteY40" fmla="*/ 6093 h 10000"/>
              <a:gd name="connsiteX41" fmla="*/ 0 w 10002"/>
              <a:gd name="connsiteY41" fmla="*/ 5402 h 10000"/>
              <a:gd name="connsiteX42" fmla="*/ 0 w 10002"/>
              <a:gd name="connsiteY42" fmla="*/ 4711 h 10000"/>
              <a:gd name="connsiteX43" fmla="*/ 13 w 10002"/>
              <a:gd name="connsiteY43" fmla="*/ 4100 h 10000"/>
              <a:gd name="connsiteX44" fmla="*/ 58 w 10002"/>
              <a:gd name="connsiteY44" fmla="*/ 3489 h 10000"/>
              <a:gd name="connsiteX45" fmla="*/ 129 w 10002"/>
              <a:gd name="connsiteY45" fmla="*/ 2894 h 10000"/>
              <a:gd name="connsiteX46" fmla="*/ 233 w 10002"/>
              <a:gd name="connsiteY46" fmla="*/ 2363 h 10000"/>
              <a:gd name="connsiteX47" fmla="*/ 350 w 10002"/>
              <a:gd name="connsiteY47" fmla="*/ 1994 h 10000"/>
              <a:gd name="connsiteX48" fmla="*/ 515 w 10002"/>
              <a:gd name="connsiteY48" fmla="*/ 1704 h 10000"/>
              <a:gd name="connsiteX49" fmla="*/ 677 w 10002"/>
              <a:gd name="connsiteY49" fmla="*/ 1495 h 10000"/>
              <a:gd name="connsiteX50" fmla="*/ 852 w 10002"/>
              <a:gd name="connsiteY50" fmla="*/ 1302 h 10000"/>
              <a:gd name="connsiteX51" fmla="*/ 1301 w 10002"/>
              <a:gd name="connsiteY51" fmla="*/ 1061 h 10000"/>
              <a:gd name="connsiteX52" fmla="*/ 1776 w 10002"/>
              <a:gd name="connsiteY52" fmla="*/ 916 h 10000"/>
              <a:gd name="connsiteX53" fmla="*/ 2243 w 10002"/>
              <a:gd name="connsiteY53" fmla="*/ 836 h 10000"/>
              <a:gd name="connsiteX54" fmla="*/ 3195 w 10002"/>
              <a:gd name="connsiteY54" fmla="*/ 691 h 10000"/>
              <a:gd name="connsiteX55" fmla="*/ 4163 w 10002"/>
              <a:gd name="connsiteY55" fmla="*/ 482 h 10000"/>
              <a:gd name="connsiteX56" fmla="*/ 5241 w 10002"/>
              <a:gd name="connsiteY56" fmla="*/ 225 h 10000"/>
              <a:gd name="connsiteX57" fmla="*/ 6327 w 10002"/>
              <a:gd name="connsiteY57" fmla="*/ 48 h 10000"/>
              <a:gd name="connsiteX58" fmla="*/ 7004 w 10002"/>
              <a:gd name="connsiteY58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310 w 10002"/>
              <a:gd name="connsiteY17" fmla="*/ 7956 h 10000"/>
              <a:gd name="connsiteX18" fmla="*/ 9613 w 10002"/>
              <a:gd name="connsiteY18" fmla="*/ 8328 h 10000"/>
              <a:gd name="connsiteX19" fmla="*/ 9438 w 10002"/>
              <a:gd name="connsiteY19" fmla="*/ 8119 h 10000"/>
              <a:gd name="connsiteX20" fmla="*/ 9260 w 10002"/>
              <a:gd name="connsiteY20" fmla="*/ 8441 h 10000"/>
              <a:gd name="connsiteX21" fmla="*/ 9053 w 10002"/>
              <a:gd name="connsiteY21" fmla="*/ 8666 h 10000"/>
              <a:gd name="connsiteX22" fmla="*/ 8833 w 10002"/>
              <a:gd name="connsiteY22" fmla="*/ 8810 h 10000"/>
              <a:gd name="connsiteX23" fmla="*/ 8363 w 10002"/>
              <a:gd name="connsiteY23" fmla="*/ 8987 h 10000"/>
              <a:gd name="connsiteX24" fmla="*/ 7882 w 10002"/>
              <a:gd name="connsiteY24" fmla="*/ 9100 h 10000"/>
              <a:gd name="connsiteX25" fmla="*/ 7394 w 10002"/>
              <a:gd name="connsiteY25" fmla="*/ 9164 h 10000"/>
              <a:gd name="connsiteX26" fmla="*/ 6652 w 10002"/>
              <a:gd name="connsiteY26" fmla="*/ 9196 h 10000"/>
              <a:gd name="connsiteX27" fmla="*/ 5886 w 10002"/>
              <a:gd name="connsiteY27" fmla="*/ 9277 h 10000"/>
              <a:gd name="connsiteX28" fmla="*/ 4377 w 10002"/>
              <a:gd name="connsiteY28" fmla="*/ 9534 h 10000"/>
              <a:gd name="connsiteX29" fmla="*/ 2868 w 10002"/>
              <a:gd name="connsiteY29" fmla="*/ 9823 h 10000"/>
              <a:gd name="connsiteX30" fmla="*/ 1509 w 10002"/>
              <a:gd name="connsiteY30" fmla="*/ 10000 h 10000"/>
              <a:gd name="connsiteX31" fmla="*/ 1242 w 10002"/>
              <a:gd name="connsiteY31" fmla="*/ 9968 h 10000"/>
              <a:gd name="connsiteX32" fmla="*/ 995 w 10002"/>
              <a:gd name="connsiteY32" fmla="*/ 9855 h 10000"/>
              <a:gd name="connsiteX33" fmla="*/ 749 w 10002"/>
              <a:gd name="connsiteY33" fmla="*/ 9630 h 10000"/>
              <a:gd name="connsiteX34" fmla="*/ 528 w 10002"/>
              <a:gd name="connsiteY34" fmla="*/ 9309 h 10000"/>
              <a:gd name="connsiteX35" fmla="*/ 324 w 10002"/>
              <a:gd name="connsiteY35" fmla="*/ 8810 h 10000"/>
              <a:gd name="connsiteX36" fmla="*/ 188 w 10002"/>
              <a:gd name="connsiteY36" fmla="*/ 8183 h 10000"/>
              <a:gd name="connsiteX37" fmla="*/ 90 w 10002"/>
              <a:gd name="connsiteY37" fmla="*/ 7540 h 10000"/>
              <a:gd name="connsiteX38" fmla="*/ 33 w 10002"/>
              <a:gd name="connsiteY38" fmla="*/ 6849 h 10000"/>
              <a:gd name="connsiteX39" fmla="*/ 0 w 10002"/>
              <a:gd name="connsiteY39" fmla="*/ 6093 h 10000"/>
              <a:gd name="connsiteX40" fmla="*/ 0 w 10002"/>
              <a:gd name="connsiteY40" fmla="*/ 5402 h 10000"/>
              <a:gd name="connsiteX41" fmla="*/ 0 w 10002"/>
              <a:gd name="connsiteY41" fmla="*/ 4711 h 10000"/>
              <a:gd name="connsiteX42" fmla="*/ 13 w 10002"/>
              <a:gd name="connsiteY42" fmla="*/ 4100 h 10000"/>
              <a:gd name="connsiteX43" fmla="*/ 58 w 10002"/>
              <a:gd name="connsiteY43" fmla="*/ 3489 h 10000"/>
              <a:gd name="connsiteX44" fmla="*/ 129 w 10002"/>
              <a:gd name="connsiteY44" fmla="*/ 2894 h 10000"/>
              <a:gd name="connsiteX45" fmla="*/ 233 w 10002"/>
              <a:gd name="connsiteY45" fmla="*/ 2363 h 10000"/>
              <a:gd name="connsiteX46" fmla="*/ 350 w 10002"/>
              <a:gd name="connsiteY46" fmla="*/ 1994 h 10000"/>
              <a:gd name="connsiteX47" fmla="*/ 515 w 10002"/>
              <a:gd name="connsiteY47" fmla="*/ 1704 h 10000"/>
              <a:gd name="connsiteX48" fmla="*/ 677 w 10002"/>
              <a:gd name="connsiteY48" fmla="*/ 1495 h 10000"/>
              <a:gd name="connsiteX49" fmla="*/ 852 w 10002"/>
              <a:gd name="connsiteY49" fmla="*/ 1302 h 10000"/>
              <a:gd name="connsiteX50" fmla="*/ 1301 w 10002"/>
              <a:gd name="connsiteY50" fmla="*/ 1061 h 10000"/>
              <a:gd name="connsiteX51" fmla="*/ 1776 w 10002"/>
              <a:gd name="connsiteY51" fmla="*/ 916 h 10000"/>
              <a:gd name="connsiteX52" fmla="*/ 2243 w 10002"/>
              <a:gd name="connsiteY52" fmla="*/ 836 h 10000"/>
              <a:gd name="connsiteX53" fmla="*/ 3195 w 10002"/>
              <a:gd name="connsiteY53" fmla="*/ 691 h 10000"/>
              <a:gd name="connsiteX54" fmla="*/ 4163 w 10002"/>
              <a:gd name="connsiteY54" fmla="*/ 482 h 10000"/>
              <a:gd name="connsiteX55" fmla="*/ 5241 w 10002"/>
              <a:gd name="connsiteY55" fmla="*/ 225 h 10000"/>
              <a:gd name="connsiteX56" fmla="*/ 6327 w 10002"/>
              <a:gd name="connsiteY56" fmla="*/ 48 h 10000"/>
              <a:gd name="connsiteX57" fmla="*/ 7004 w 10002"/>
              <a:gd name="connsiteY57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613 w 10002"/>
              <a:gd name="connsiteY17" fmla="*/ 8328 h 10000"/>
              <a:gd name="connsiteX18" fmla="*/ 9438 w 10002"/>
              <a:gd name="connsiteY18" fmla="*/ 8119 h 10000"/>
              <a:gd name="connsiteX19" fmla="*/ 9260 w 10002"/>
              <a:gd name="connsiteY19" fmla="*/ 8441 h 10000"/>
              <a:gd name="connsiteX20" fmla="*/ 9053 w 10002"/>
              <a:gd name="connsiteY20" fmla="*/ 8666 h 10000"/>
              <a:gd name="connsiteX21" fmla="*/ 8833 w 10002"/>
              <a:gd name="connsiteY21" fmla="*/ 8810 h 10000"/>
              <a:gd name="connsiteX22" fmla="*/ 8363 w 10002"/>
              <a:gd name="connsiteY22" fmla="*/ 8987 h 10000"/>
              <a:gd name="connsiteX23" fmla="*/ 7882 w 10002"/>
              <a:gd name="connsiteY23" fmla="*/ 9100 h 10000"/>
              <a:gd name="connsiteX24" fmla="*/ 7394 w 10002"/>
              <a:gd name="connsiteY24" fmla="*/ 9164 h 10000"/>
              <a:gd name="connsiteX25" fmla="*/ 6652 w 10002"/>
              <a:gd name="connsiteY25" fmla="*/ 9196 h 10000"/>
              <a:gd name="connsiteX26" fmla="*/ 5886 w 10002"/>
              <a:gd name="connsiteY26" fmla="*/ 9277 h 10000"/>
              <a:gd name="connsiteX27" fmla="*/ 4377 w 10002"/>
              <a:gd name="connsiteY27" fmla="*/ 9534 h 10000"/>
              <a:gd name="connsiteX28" fmla="*/ 2868 w 10002"/>
              <a:gd name="connsiteY28" fmla="*/ 9823 h 10000"/>
              <a:gd name="connsiteX29" fmla="*/ 1509 w 10002"/>
              <a:gd name="connsiteY29" fmla="*/ 10000 h 10000"/>
              <a:gd name="connsiteX30" fmla="*/ 1242 w 10002"/>
              <a:gd name="connsiteY30" fmla="*/ 9968 h 10000"/>
              <a:gd name="connsiteX31" fmla="*/ 995 w 10002"/>
              <a:gd name="connsiteY31" fmla="*/ 9855 h 10000"/>
              <a:gd name="connsiteX32" fmla="*/ 749 w 10002"/>
              <a:gd name="connsiteY32" fmla="*/ 9630 h 10000"/>
              <a:gd name="connsiteX33" fmla="*/ 528 w 10002"/>
              <a:gd name="connsiteY33" fmla="*/ 9309 h 10000"/>
              <a:gd name="connsiteX34" fmla="*/ 324 w 10002"/>
              <a:gd name="connsiteY34" fmla="*/ 8810 h 10000"/>
              <a:gd name="connsiteX35" fmla="*/ 188 w 10002"/>
              <a:gd name="connsiteY35" fmla="*/ 8183 h 10000"/>
              <a:gd name="connsiteX36" fmla="*/ 90 w 10002"/>
              <a:gd name="connsiteY36" fmla="*/ 7540 h 10000"/>
              <a:gd name="connsiteX37" fmla="*/ 33 w 10002"/>
              <a:gd name="connsiteY37" fmla="*/ 6849 h 10000"/>
              <a:gd name="connsiteX38" fmla="*/ 0 w 10002"/>
              <a:gd name="connsiteY38" fmla="*/ 6093 h 10000"/>
              <a:gd name="connsiteX39" fmla="*/ 0 w 10002"/>
              <a:gd name="connsiteY39" fmla="*/ 5402 h 10000"/>
              <a:gd name="connsiteX40" fmla="*/ 0 w 10002"/>
              <a:gd name="connsiteY40" fmla="*/ 4711 h 10000"/>
              <a:gd name="connsiteX41" fmla="*/ 13 w 10002"/>
              <a:gd name="connsiteY41" fmla="*/ 4100 h 10000"/>
              <a:gd name="connsiteX42" fmla="*/ 58 w 10002"/>
              <a:gd name="connsiteY42" fmla="*/ 3489 h 10000"/>
              <a:gd name="connsiteX43" fmla="*/ 129 w 10002"/>
              <a:gd name="connsiteY43" fmla="*/ 2894 h 10000"/>
              <a:gd name="connsiteX44" fmla="*/ 233 w 10002"/>
              <a:gd name="connsiteY44" fmla="*/ 2363 h 10000"/>
              <a:gd name="connsiteX45" fmla="*/ 350 w 10002"/>
              <a:gd name="connsiteY45" fmla="*/ 1994 h 10000"/>
              <a:gd name="connsiteX46" fmla="*/ 515 w 10002"/>
              <a:gd name="connsiteY46" fmla="*/ 1704 h 10000"/>
              <a:gd name="connsiteX47" fmla="*/ 677 w 10002"/>
              <a:gd name="connsiteY47" fmla="*/ 1495 h 10000"/>
              <a:gd name="connsiteX48" fmla="*/ 852 w 10002"/>
              <a:gd name="connsiteY48" fmla="*/ 1302 h 10000"/>
              <a:gd name="connsiteX49" fmla="*/ 1301 w 10002"/>
              <a:gd name="connsiteY49" fmla="*/ 1061 h 10000"/>
              <a:gd name="connsiteX50" fmla="*/ 1776 w 10002"/>
              <a:gd name="connsiteY50" fmla="*/ 916 h 10000"/>
              <a:gd name="connsiteX51" fmla="*/ 2243 w 10002"/>
              <a:gd name="connsiteY51" fmla="*/ 836 h 10000"/>
              <a:gd name="connsiteX52" fmla="*/ 3195 w 10002"/>
              <a:gd name="connsiteY52" fmla="*/ 691 h 10000"/>
              <a:gd name="connsiteX53" fmla="*/ 4163 w 10002"/>
              <a:gd name="connsiteY53" fmla="*/ 482 h 10000"/>
              <a:gd name="connsiteX54" fmla="*/ 5241 w 10002"/>
              <a:gd name="connsiteY54" fmla="*/ 225 h 10000"/>
              <a:gd name="connsiteX55" fmla="*/ 6327 w 10002"/>
              <a:gd name="connsiteY55" fmla="*/ 48 h 10000"/>
              <a:gd name="connsiteX56" fmla="*/ 7004 w 10002"/>
              <a:gd name="connsiteY56" fmla="*/ 0 h 10000"/>
              <a:gd name="connsiteX0" fmla="*/ 7004 w 10002"/>
              <a:gd name="connsiteY0" fmla="*/ 0 h 10000"/>
              <a:gd name="connsiteX1" fmla="*/ 7675 w 10002"/>
              <a:gd name="connsiteY1" fmla="*/ 113 h 10000"/>
              <a:gd name="connsiteX2" fmla="*/ 7967 w 10002"/>
              <a:gd name="connsiteY2" fmla="*/ 193 h 10000"/>
              <a:gd name="connsiteX3" fmla="*/ 8259 w 10002"/>
              <a:gd name="connsiteY3" fmla="*/ 289 h 10000"/>
              <a:gd name="connsiteX4" fmla="*/ 8630 w 10002"/>
              <a:gd name="connsiteY4" fmla="*/ 514 h 10000"/>
              <a:gd name="connsiteX5" fmla="*/ 8962 w 10002"/>
              <a:gd name="connsiteY5" fmla="*/ 916 h 10000"/>
              <a:gd name="connsiteX6" fmla="*/ 9272 w 10002"/>
              <a:gd name="connsiteY6" fmla="*/ 1447 h 10000"/>
              <a:gd name="connsiteX7" fmla="*/ 9477 w 10002"/>
              <a:gd name="connsiteY7" fmla="*/ 1994 h 10000"/>
              <a:gd name="connsiteX8" fmla="*/ 9638 w 10002"/>
              <a:gd name="connsiteY8" fmla="*/ 2653 h 10000"/>
              <a:gd name="connsiteX9" fmla="*/ 9755 w 10002"/>
              <a:gd name="connsiteY9" fmla="*/ 3408 h 10000"/>
              <a:gd name="connsiteX10" fmla="*/ 9813 w 10002"/>
              <a:gd name="connsiteY10" fmla="*/ 4164 h 10000"/>
              <a:gd name="connsiteX11" fmla="*/ 9860 w 10002"/>
              <a:gd name="connsiteY11" fmla="*/ 4936 h 10000"/>
              <a:gd name="connsiteX12" fmla="*/ 9846 w 10002"/>
              <a:gd name="connsiteY12" fmla="*/ 5691 h 10000"/>
              <a:gd name="connsiteX13" fmla="*/ 9827 w 10002"/>
              <a:gd name="connsiteY13" fmla="*/ 6093 h 10000"/>
              <a:gd name="connsiteX14" fmla="*/ 9734 w 10002"/>
              <a:gd name="connsiteY14" fmla="*/ 6592 h 10000"/>
              <a:gd name="connsiteX15" fmla="*/ 10000 w 10002"/>
              <a:gd name="connsiteY15" fmla="*/ 7232 h 10000"/>
              <a:gd name="connsiteX16" fmla="*/ 9830 w 10002"/>
              <a:gd name="connsiteY16" fmla="*/ 7559 h 10000"/>
              <a:gd name="connsiteX17" fmla="*/ 9613 w 10002"/>
              <a:gd name="connsiteY17" fmla="*/ 8328 h 10000"/>
              <a:gd name="connsiteX18" fmla="*/ 9438 w 10002"/>
              <a:gd name="connsiteY18" fmla="*/ 8271 h 10000"/>
              <a:gd name="connsiteX19" fmla="*/ 9260 w 10002"/>
              <a:gd name="connsiteY19" fmla="*/ 8441 h 10000"/>
              <a:gd name="connsiteX20" fmla="*/ 9053 w 10002"/>
              <a:gd name="connsiteY20" fmla="*/ 8666 h 10000"/>
              <a:gd name="connsiteX21" fmla="*/ 8833 w 10002"/>
              <a:gd name="connsiteY21" fmla="*/ 8810 h 10000"/>
              <a:gd name="connsiteX22" fmla="*/ 8363 w 10002"/>
              <a:gd name="connsiteY22" fmla="*/ 8987 h 10000"/>
              <a:gd name="connsiteX23" fmla="*/ 7882 w 10002"/>
              <a:gd name="connsiteY23" fmla="*/ 9100 h 10000"/>
              <a:gd name="connsiteX24" fmla="*/ 7394 w 10002"/>
              <a:gd name="connsiteY24" fmla="*/ 9164 h 10000"/>
              <a:gd name="connsiteX25" fmla="*/ 6652 w 10002"/>
              <a:gd name="connsiteY25" fmla="*/ 9196 h 10000"/>
              <a:gd name="connsiteX26" fmla="*/ 5886 w 10002"/>
              <a:gd name="connsiteY26" fmla="*/ 9277 h 10000"/>
              <a:gd name="connsiteX27" fmla="*/ 4377 w 10002"/>
              <a:gd name="connsiteY27" fmla="*/ 9534 h 10000"/>
              <a:gd name="connsiteX28" fmla="*/ 2868 w 10002"/>
              <a:gd name="connsiteY28" fmla="*/ 9823 h 10000"/>
              <a:gd name="connsiteX29" fmla="*/ 1509 w 10002"/>
              <a:gd name="connsiteY29" fmla="*/ 10000 h 10000"/>
              <a:gd name="connsiteX30" fmla="*/ 1242 w 10002"/>
              <a:gd name="connsiteY30" fmla="*/ 9968 h 10000"/>
              <a:gd name="connsiteX31" fmla="*/ 995 w 10002"/>
              <a:gd name="connsiteY31" fmla="*/ 9855 h 10000"/>
              <a:gd name="connsiteX32" fmla="*/ 749 w 10002"/>
              <a:gd name="connsiteY32" fmla="*/ 9630 h 10000"/>
              <a:gd name="connsiteX33" fmla="*/ 528 w 10002"/>
              <a:gd name="connsiteY33" fmla="*/ 9309 h 10000"/>
              <a:gd name="connsiteX34" fmla="*/ 324 w 10002"/>
              <a:gd name="connsiteY34" fmla="*/ 8810 h 10000"/>
              <a:gd name="connsiteX35" fmla="*/ 188 w 10002"/>
              <a:gd name="connsiteY35" fmla="*/ 8183 h 10000"/>
              <a:gd name="connsiteX36" fmla="*/ 90 w 10002"/>
              <a:gd name="connsiteY36" fmla="*/ 7540 h 10000"/>
              <a:gd name="connsiteX37" fmla="*/ 33 w 10002"/>
              <a:gd name="connsiteY37" fmla="*/ 6849 h 10000"/>
              <a:gd name="connsiteX38" fmla="*/ 0 w 10002"/>
              <a:gd name="connsiteY38" fmla="*/ 6093 h 10000"/>
              <a:gd name="connsiteX39" fmla="*/ 0 w 10002"/>
              <a:gd name="connsiteY39" fmla="*/ 5402 h 10000"/>
              <a:gd name="connsiteX40" fmla="*/ 0 w 10002"/>
              <a:gd name="connsiteY40" fmla="*/ 4711 h 10000"/>
              <a:gd name="connsiteX41" fmla="*/ 13 w 10002"/>
              <a:gd name="connsiteY41" fmla="*/ 4100 h 10000"/>
              <a:gd name="connsiteX42" fmla="*/ 58 w 10002"/>
              <a:gd name="connsiteY42" fmla="*/ 3489 h 10000"/>
              <a:gd name="connsiteX43" fmla="*/ 129 w 10002"/>
              <a:gd name="connsiteY43" fmla="*/ 2894 h 10000"/>
              <a:gd name="connsiteX44" fmla="*/ 233 w 10002"/>
              <a:gd name="connsiteY44" fmla="*/ 2363 h 10000"/>
              <a:gd name="connsiteX45" fmla="*/ 350 w 10002"/>
              <a:gd name="connsiteY45" fmla="*/ 1994 h 10000"/>
              <a:gd name="connsiteX46" fmla="*/ 515 w 10002"/>
              <a:gd name="connsiteY46" fmla="*/ 1704 h 10000"/>
              <a:gd name="connsiteX47" fmla="*/ 677 w 10002"/>
              <a:gd name="connsiteY47" fmla="*/ 1495 h 10000"/>
              <a:gd name="connsiteX48" fmla="*/ 852 w 10002"/>
              <a:gd name="connsiteY48" fmla="*/ 1302 h 10000"/>
              <a:gd name="connsiteX49" fmla="*/ 1301 w 10002"/>
              <a:gd name="connsiteY49" fmla="*/ 1061 h 10000"/>
              <a:gd name="connsiteX50" fmla="*/ 1776 w 10002"/>
              <a:gd name="connsiteY50" fmla="*/ 916 h 10000"/>
              <a:gd name="connsiteX51" fmla="*/ 2243 w 10002"/>
              <a:gd name="connsiteY51" fmla="*/ 836 h 10000"/>
              <a:gd name="connsiteX52" fmla="*/ 3195 w 10002"/>
              <a:gd name="connsiteY52" fmla="*/ 691 h 10000"/>
              <a:gd name="connsiteX53" fmla="*/ 4163 w 10002"/>
              <a:gd name="connsiteY53" fmla="*/ 482 h 10000"/>
              <a:gd name="connsiteX54" fmla="*/ 5241 w 10002"/>
              <a:gd name="connsiteY54" fmla="*/ 225 h 10000"/>
              <a:gd name="connsiteX55" fmla="*/ 6327 w 10002"/>
              <a:gd name="connsiteY55" fmla="*/ 48 h 10000"/>
              <a:gd name="connsiteX56" fmla="*/ 7004 w 10002"/>
              <a:gd name="connsiteY56" fmla="*/ 0 h 10000"/>
              <a:gd name="connsiteX0" fmla="*/ 7004 w 10001"/>
              <a:gd name="connsiteY0" fmla="*/ 0 h 10000"/>
              <a:gd name="connsiteX1" fmla="*/ 7675 w 10001"/>
              <a:gd name="connsiteY1" fmla="*/ 113 h 10000"/>
              <a:gd name="connsiteX2" fmla="*/ 7967 w 10001"/>
              <a:gd name="connsiteY2" fmla="*/ 193 h 10000"/>
              <a:gd name="connsiteX3" fmla="*/ 8259 w 10001"/>
              <a:gd name="connsiteY3" fmla="*/ 289 h 10000"/>
              <a:gd name="connsiteX4" fmla="*/ 8630 w 10001"/>
              <a:gd name="connsiteY4" fmla="*/ 514 h 10000"/>
              <a:gd name="connsiteX5" fmla="*/ 8962 w 10001"/>
              <a:gd name="connsiteY5" fmla="*/ 916 h 10000"/>
              <a:gd name="connsiteX6" fmla="*/ 9272 w 10001"/>
              <a:gd name="connsiteY6" fmla="*/ 1447 h 10000"/>
              <a:gd name="connsiteX7" fmla="*/ 9477 w 10001"/>
              <a:gd name="connsiteY7" fmla="*/ 1994 h 10000"/>
              <a:gd name="connsiteX8" fmla="*/ 9638 w 10001"/>
              <a:gd name="connsiteY8" fmla="*/ 2653 h 10000"/>
              <a:gd name="connsiteX9" fmla="*/ 9755 w 10001"/>
              <a:gd name="connsiteY9" fmla="*/ 3408 h 10000"/>
              <a:gd name="connsiteX10" fmla="*/ 9813 w 10001"/>
              <a:gd name="connsiteY10" fmla="*/ 4164 h 10000"/>
              <a:gd name="connsiteX11" fmla="*/ 9860 w 10001"/>
              <a:gd name="connsiteY11" fmla="*/ 4936 h 10000"/>
              <a:gd name="connsiteX12" fmla="*/ 9846 w 10001"/>
              <a:gd name="connsiteY12" fmla="*/ 5691 h 10000"/>
              <a:gd name="connsiteX13" fmla="*/ 9827 w 10001"/>
              <a:gd name="connsiteY13" fmla="*/ 6093 h 10000"/>
              <a:gd name="connsiteX14" fmla="*/ 9734 w 10001"/>
              <a:gd name="connsiteY14" fmla="*/ 6592 h 10000"/>
              <a:gd name="connsiteX15" fmla="*/ 10000 w 10001"/>
              <a:gd name="connsiteY15" fmla="*/ 7232 h 10000"/>
              <a:gd name="connsiteX16" fmla="*/ 9748 w 10001"/>
              <a:gd name="connsiteY16" fmla="*/ 7610 h 10000"/>
              <a:gd name="connsiteX17" fmla="*/ 9613 w 10001"/>
              <a:gd name="connsiteY17" fmla="*/ 8328 h 10000"/>
              <a:gd name="connsiteX18" fmla="*/ 9438 w 10001"/>
              <a:gd name="connsiteY18" fmla="*/ 8271 h 10000"/>
              <a:gd name="connsiteX19" fmla="*/ 9260 w 10001"/>
              <a:gd name="connsiteY19" fmla="*/ 8441 h 10000"/>
              <a:gd name="connsiteX20" fmla="*/ 9053 w 10001"/>
              <a:gd name="connsiteY20" fmla="*/ 8666 h 10000"/>
              <a:gd name="connsiteX21" fmla="*/ 8833 w 10001"/>
              <a:gd name="connsiteY21" fmla="*/ 8810 h 10000"/>
              <a:gd name="connsiteX22" fmla="*/ 8363 w 10001"/>
              <a:gd name="connsiteY22" fmla="*/ 8987 h 10000"/>
              <a:gd name="connsiteX23" fmla="*/ 7882 w 10001"/>
              <a:gd name="connsiteY23" fmla="*/ 9100 h 10000"/>
              <a:gd name="connsiteX24" fmla="*/ 7394 w 10001"/>
              <a:gd name="connsiteY24" fmla="*/ 9164 h 10000"/>
              <a:gd name="connsiteX25" fmla="*/ 6652 w 10001"/>
              <a:gd name="connsiteY25" fmla="*/ 9196 h 10000"/>
              <a:gd name="connsiteX26" fmla="*/ 5886 w 10001"/>
              <a:gd name="connsiteY26" fmla="*/ 9277 h 10000"/>
              <a:gd name="connsiteX27" fmla="*/ 4377 w 10001"/>
              <a:gd name="connsiteY27" fmla="*/ 9534 h 10000"/>
              <a:gd name="connsiteX28" fmla="*/ 2868 w 10001"/>
              <a:gd name="connsiteY28" fmla="*/ 9823 h 10000"/>
              <a:gd name="connsiteX29" fmla="*/ 1509 w 10001"/>
              <a:gd name="connsiteY29" fmla="*/ 10000 h 10000"/>
              <a:gd name="connsiteX30" fmla="*/ 1242 w 10001"/>
              <a:gd name="connsiteY30" fmla="*/ 9968 h 10000"/>
              <a:gd name="connsiteX31" fmla="*/ 995 w 10001"/>
              <a:gd name="connsiteY31" fmla="*/ 9855 h 10000"/>
              <a:gd name="connsiteX32" fmla="*/ 749 w 10001"/>
              <a:gd name="connsiteY32" fmla="*/ 9630 h 10000"/>
              <a:gd name="connsiteX33" fmla="*/ 528 w 10001"/>
              <a:gd name="connsiteY33" fmla="*/ 9309 h 10000"/>
              <a:gd name="connsiteX34" fmla="*/ 324 w 10001"/>
              <a:gd name="connsiteY34" fmla="*/ 8810 h 10000"/>
              <a:gd name="connsiteX35" fmla="*/ 188 w 10001"/>
              <a:gd name="connsiteY35" fmla="*/ 8183 h 10000"/>
              <a:gd name="connsiteX36" fmla="*/ 90 w 10001"/>
              <a:gd name="connsiteY36" fmla="*/ 7540 h 10000"/>
              <a:gd name="connsiteX37" fmla="*/ 33 w 10001"/>
              <a:gd name="connsiteY37" fmla="*/ 6849 h 10000"/>
              <a:gd name="connsiteX38" fmla="*/ 0 w 10001"/>
              <a:gd name="connsiteY38" fmla="*/ 6093 h 10000"/>
              <a:gd name="connsiteX39" fmla="*/ 0 w 10001"/>
              <a:gd name="connsiteY39" fmla="*/ 5402 h 10000"/>
              <a:gd name="connsiteX40" fmla="*/ 0 w 10001"/>
              <a:gd name="connsiteY40" fmla="*/ 4711 h 10000"/>
              <a:gd name="connsiteX41" fmla="*/ 13 w 10001"/>
              <a:gd name="connsiteY41" fmla="*/ 4100 h 10000"/>
              <a:gd name="connsiteX42" fmla="*/ 58 w 10001"/>
              <a:gd name="connsiteY42" fmla="*/ 3489 h 10000"/>
              <a:gd name="connsiteX43" fmla="*/ 129 w 10001"/>
              <a:gd name="connsiteY43" fmla="*/ 2894 h 10000"/>
              <a:gd name="connsiteX44" fmla="*/ 233 w 10001"/>
              <a:gd name="connsiteY44" fmla="*/ 2363 h 10000"/>
              <a:gd name="connsiteX45" fmla="*/ 350 w 10001"/>
              <a:gd name="connsiteY45" fmla="*/ 1994 h 10000"/>
              <a:gd name="connsiteX46" fmla="*/ 515 w 10001"/>
              <a:gd name="connsiteY46" fmla="*/ 1704 h 10000"/>
              <a:gd name="connsiteX47" fmla="*/ 677 w 10001"/>
              <a:gd name="connsiteY47" fmla="*/ 1495 h 10000"/>
              <a:gd name="connsiteX48" fmla="*/ 852 w 10001"/>
              <a:gd name="connsiteY48" fmla="*/ 1302 h 10000"/>
              <a:gd name="connsiteX49" fmla="*/ 1301 w 10001"/>
              <a:gd name="connsiteY49" fmla="*/ 1061 h 10000"/>
              <a:gd name="connsiteX50" fmla="*/ 1776 w 10001"/>
              <a:gd name="connsiteY50" fmla="*/ 916 h 10000"/>
              <a:gd name="connsiteX51" fmla="*/ 2243 w 10001"/>
              <a:gd name="connsiteY51" fmla="*/ 836 h 10000"/>
              <a:gd name="connsiteX52" fmla="*/ 3195 w 10001"/>
              <a:gd name="connsiteY52" fmla="*/ 691 h 10000"/>
              <a:gd name="connsiteX53" fmla="*/ 4163 w 10001"/>
              <a:gd name="connsiteY53" fmla="*/ 482 h 10000"/>
              <a:gd name="connsiteX54" fmla="*/ 5241 w 10001"/>
              <a:gd name="connsiteY54" fmla="*/ 225 h 10000"/>
              <a:gd name="connsiteX55" fmla="*/ 6327 w 10001"/>
              <a:gd name="connsiteY55" fmla="*/ 48 h 10000"/>
              <a:gd name="connsiteX56" fmla="*/ 7004 w 10001"/>
              <a:gd name="connsiteY56" fmla="*/ 0 h 10000"/>
              <a:gd name="connsiteX0" fmla="*/ 7004 w 9860"/>
              <a:gd name="connsiteY0" fmla="*/ 0 h 10000"/>
              <a:gd name="connsiteX1" fmla="*/ 7675 w 9860"/>
              <a:gd name="connsiteY1" fmla="*/ 113 h 10000"/>
              <a:gd name="connsiteX2" fmla="*/ 7967 w 9860"/>
              <a:gd name="connsiteY2" fmla="*/ 193 h 10000"/>
              <a:gd name="connsiteX3" fmla="*/ 8259 w 9860"/>
              <a:gd name="connsiteY3" fmla="*/ 289 h 10000"/>
              <a:gd name="connsiteX4" fmla="*/ 8630 w 9860"/>
              <a:gd name="connsiteY4" fmla="*/ 514 h 10000"/>
              <a:gd name="connsiteX5" fmla="*/ 8962 w 9860"/>
              <a:gd name="connsiteY5" fmla="*/ 916 h 10000"/>
              <a:gd name="connsiteX6" fmla="*/ 9272 w 9860"/>
              <a:gd name="connsiteY6" fmla="*/ 1447 h 10000"/>
              <a:gd name="connsiteX7" fmla="*/ 9477 w 9860"/>
              <a:gd name="connsiteY7" fmla="*/ 1994 h 10000"/>
              <a:gd name="connsiteX8" fmla="*/ 9638 w 9860"/>
              <a:gd name="connsiteY8" fmla="*/ 2653 h 10000"/>
              <a:gd name="connsiteX9" fmla="*/ 9755 w 9860"/>
              <a:gd name="connsiteY9" fmla="*/ 3408 h 10000"/>
              <a:gd name="connsiteX10" fmla="*/ 9813 w 9860"/>
              <a:gd name="connsiteY10" fmla="*/ 4164 h 10000"/>
              <a:gd name="connsiteX11" fmla="*/ 9860 w 9860"/>
              <a:gd name="connsiteY11" fmla="*/ 4936 h 10000"/>
              <a:gd name="connsiteX12" fmla="*/ 9846 w 9860"/>
              <a:gd name="connsiteY12" fmla="*/ 5691 h 10000"/>
              <a:gd name="connsiteX13" fmla="*/ 9827 w 9860"/>
              <a:gd name="connsiteY13" fmla="*/ 6093 h 10000"/>
              <a:gd name="connsiteX14" fmla="*/ 9734 w 9860"/>
              <a:gd name="connsiteY14" fmla="*/ 6592 h 10000"/>
              <a:gd name="connsiteX15" fmla="*/ 9754 w 9860"/>
              <a:gd name="connsiteY15" fmla="*/ 7131 h 10000"/>
              <a:gd name="connsiteX16" fmla="*/ 9748 w 9860"/>
              <a:gd name="connsiteY16" fmla="*/ 7610 h 10000"/>
              <a:gd name="connsiteX17" fmla="*/ 9613 w 9860"/>
              <a:gd name="connsiteY17" fmla="*/ 8328 h 10000"/>
              <a:gd name="connsiteX18" fmla="*/ 9438 w 9860"/>
              <a:gd name="connsiteY18" fmla="*/ 8271 h 10000"/>
              <a:gd name="connsiteX19" fmla="*/ 9260 w 9860"/>
              <a:gd name="connsiteY19" fmla="*/ 8441 h 10000"/>
              <a:gd name="connsiteX20" fmla="*/ 9053 w 9860"/>
              <a:gd name="connsiteY20" fmla="*/ 8666 h 10000"/>
              <a:gd name="connsiteX21" fmla="*/ 8833 w 9860"/>
              <a:gd name="connsiteY21" fmla="*/ 8810 h 10000"/>
              <a:gd name="connsiteX22" fmla="*/ 8363 w 9860"/>
              <a:gd name="connsiteY22" fmla="*/ 8987 h 10000"/>
              <a:gd name="connsiteX23" fmla="*/ 7882 w 9860"/>
              <a:gd name="connsiteY23" fmla="*/ 9100 h 10000"/>
              <a:gd name="connsiteX24" fmla="*/ 7394 w 9860"/>
              <a:gd name="connsiteY24" fmla="*/ 9164 h 10000"/>
              <a:gd name="connsiteX25" fmla="*/ 6652 w 9860"/>
              <a:gd name="connsiteY25" fmla="*/ 9196 h 10000"/>
              <a:gd name="connsiteX26" fmla="*/ 5886 w 9860"/>
              <a:gd name="connsiteY26" fmla="*/ 9277 h 10000"/>
              <a:gd name="connsiteX27" fmla="*/ 4377 w 9860"/>
              <a:gd name="connsiteY27" fmla="*/ 9534 h 10000"/>
              <a:gd name="connsiteX28" fmla="*/ 2868 w 9860"/>
              <a:gd name="connsiteY28" fmla="*/ 9823 h 10000"/>
              <a:gd name="connsiteX29" fmla="*/ 1509 w 9860"/>
              <a:gd name="connsiteY29" fmla="*/ 10000 h 10000"/>
              <a:gd name="connsiteX30" fmla="*/ 1242 w 9860"/>
              <a:gd name="connsiteY30" fmla="*/ 9968 h 10000"/>
              <a:gd name="connsiteX31" fmla="*/ 995 w 9860"/>
              <a:gd name="connsiteY31" fmla="*/ 9855 h 10000"/>
              <a:gd name="connsiteX32" fmla="*/ 749 w 9860"/>
              <a:gd name="connsiteY32" fmla="*/ 9630 h 10000"/>
              <a:gd name="connsiteX33" fmla="*/ 528 w 9860"/>
              <a:gd name="connsiteY33" fmla="*/ 9309 h 10000"/>
              <a:gd name="connsiteX34" fmla="*/ 324 w 9860"/>
              <a:gd name="connsiteY34" fmla="*/ 8810 h 10000"/>
              <a:gd name="connsiteX35" fmla="*/ 188 w 9860"/>
              <a:gd name="connsiteY35" fmla="*/ 8183 h 10000"/>
              <a:gd name="connsiteX36" fmla="*/ 90 w 9860"/>
              <a:gd name="connsiteY36" fmla="*/ 7540 h 10000"/>
              <a:gd name="connsiteX37" fmla="*/ 33 w 9860"/>
              <a:gd name="connsiteY37" fmla="*/ 6849 h 10000"/>
              <a:gd name="connsiteX38" fmla="*/ 0 w 9860"/>
              <a:gd name="connsiteY38" fmla="*/ 6093 h 10000"/>
              <a:gd name="connsiteX39" fmla="*/ 0 w 9860"/>
              <a:gd name="connsiteY39" fmla="*/ 5402 h 10000"/>
              <a:gd name="connsiteX40" fmla="*/ 0 w 9860"/>
              <a:gd name="connsiteY40" fmla="*/ 4711 h 10000"/>
              <a:gd name="connsiteX41" fmla="*/ 13 w 9860"/>
              <a:gd name="connsiteY41" fmla="*/ 4100 h 10000"/>
              <a:gd name="connsiteX42" fmla="*/ 58 w 9860"/>
              <a:gd name="connsiteY42" fmla="*/ 3489 h 10000"/>
              <a:gd name="connsiteX43" fmla="*/ 129 w 9860"/>
              <a:gd name="connsiteY43" fmla="*/ 2894 h 10000"/>
              <a:gd name="connsiteX44" fmla="*/ 233 w 9860"/>
              <a:gd name="connsiteY44" fmla="*/ 2363 h 10000"/>
              <a:gd name="connsiteX45" fmla="*/ 350 w 9860"/>
              <a:gd name="connsiteY45" fmla="*/ 1994 h 10000"/>
              <a:gd name="connsiteX46" fmla="*/ 515 w 9860"/>
              <a:gd name="connsiteY46" fmla="*/ 1704 h 10000"/>
              <a:gd name="connsiteX47" fmla="*/ 677 w 9860"/>
              <a:gd name="connsiteY47" fmla="*/ 1495 h 10000"/>
              <a:gd name="connsiteX48" fmla="*/ 852 w 9860"/>
              <a:gd name="connsiteY48" fmla="*/ 1302 h 10000"/>
              <a:gd name="connsiteX49" fmla="*/ 1301 w 9860"/>
              <a:gd name="connsiteY49" fmla="*/ 1061 h 10000"/>
              <a:gd name="connsiteX50" fmla="*/ 1776 w 9860"/>
              <a:gd name="connsiteY50" fmla="*/ 916 h 10000"/>
              <a:gd name="connsiteX51" fmla="*/ 2243 w 9860"/>
              <a:gd name="connsiteY51" fmla="*/ 836 h 10000"/>
              <a:gd name="connsiteX52" fmla="*/ 3195 w 9860"/>
              <a:gd name="connsiteY52" fmla="*/ 691 h 10000"/>
              <a:gd name="connsiteX53" fmla="*/ 4163 w 9860"/>
              <a:gd name="connsiteY53" fmla="*/ 482 h 10000"/>
              <a:gd name="connsiteX54" fmla="*/ 5241 w 9860"/>
              <a:gd name="connsiteY54" fmla="*/ 225 h 10000"/>
              <a:gd name="connsiteX55" fmla="*/ 6327 w 9860"/>
              <a:gd name="connsiteY55" fmla="*/ 48 h 10000"/>
              <a:gd name="connsiteX56" fmla="*/ 7004 w 986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749 w 10000"/>
              <a:gd name="connsiteY17" fmla="*/ 8328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811 w 10000"/>
              <a:gd name="connsiteY17" fmla="*/ 8227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86 w 10000"/>
              <a:gd name="connsiteY16" fmla="*/ 7610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684 w 10000"/>
              <a:gd name="connsiteY17" fmla="*/ 810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809 w 10000"/>
              <a:gd name="connsiteY17" fmla="*/ 8041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720 w 10000"/>
              <a:gd name="connsiteY17" fmla="*/ 8066 h 10000"/>
              <a:gd name="connsiteX18" fmla="*/ 9572 w 10000"/>
              <a:gd name="connsiteY18" fmla="*/ 8271 h 10000"/>
              <a:gd name="connsiteX19" fmla="*/ 9391 w 10000"/>
              <a:gd name="connsiteY19" fmla="*/ 8441 h 10000"/>
              <a:gd name="connsiteX20" fmla="*/ 9182 w 10000"/>
              <a:gd name="connsiteY20" fmla="*/ 8666 h 10000"/>
              <a:gd name="connsiteX21" fmla="*/ 8958 w 10000"/>
              <a:gd name="connsiteY21" fmla="*/ 8810 h 10000"/>
              <a:gd name="connsiteX22" fmla="*/ 8482 w 10000"/>
              <a:gd name="connsiteY22" fmla="*/ 8987 h 10000"/>
              <a:gd name="connsiteX23" fmla="*/ 7994 w 10000"/>
              <a:gd name="connsiteY23" fmla="*/ 9100 h 10000"/>
              <a:gd name="connsiteX24" fmla="*/ 7499 w 10000"/>
              <a:gd name="connsiteY24" fmla="*/ 9164 h 10000"/>
              <a:gd name="connsiteX25" fmla="*/ 6746 w 10000"/>
              <a:gd name="connsiteY25" fmla="*/ 9196 h 10000"/>
              <a:gd name="connsiteX26" fmla="*/ 5970 w 10000"/>
              <a:gd name="connsiteY26" fmla="*/ 9277 h 10000"/>
              <a:gd name="connsiteX27" fmla="*/ 4439 w 10000"/>
              <a:gd name="connsiteY27" fmla="*/ 9534 h 10000"/>
              <a:gd name="connsiteX28" fmla="*/ 2909 w 10000"/>
              <a:gd name="connsiteY28" fmla="*/ 9823 h 10000"/>
              <a:gd name="connsiteX29" fmla="*/ 1530 w 10000"/>
              <a:gd name="connsiteY29" fmla="*/ 10000 h 10000"/>
              <a:gd name="connsiteX30" fmla="*/ 1260 w 10000"/>
              <a:gd name="connsiteY30" fmla="*/ 9968 h 10000"/>
              <a:gd name="connsiteX31" fmla="*/ 1009 w 10000"/>
              <a:gd name="connsiteY31" fmla="*/ 9855 h 10000"/>
              <a:gd name="connsiteX32" fmla="*/ 760 w 10000"/>
              <a:gd name="connsiteY32" fmla="*/ 9630 h 10000"/>
              <a:gd name="connsiteX33" fmla="*/ 535 w 10000"/>
              <a:gd name="connsiteY33" fmla="*/ 9309 h 10000"/>
              <a:gd name="connsiteX34" fmla="*/ 329 w 10000"/>
              <a:gd name="connsiteY34" fmla="*/ 8810 h 10000"/>
              <a:gd name="connsiteX35" fmla="*/ 191 w 10000"/>
              <a:gd name="connsiteY35" fmla="*/ 8183 h 10000"/>
              <a:gd name="connsiteX36" fmla="*/ 91 w 10000"/>
              <a:gd name="connsiteY36" fmla="*/ 7540 h 10000"/>
              <a:gd name="connsiteX37" fmla="*/ 33 w 10000"/>
              <a:gd name="connsiteY37" fmla="*/ 6849 h 10000"/>
              <a:gd name="connsiteX38" fmla="*/ 0 w 10000"/>
              <a:gd name="connsiteY38" fmla="*/ 6093 h 10000"/>
              <a:gd name="connsiteX39" fmla="*/ 0 w 10000"/>
              <a:gd name="connsiteY39" fmla="*/ 5402 h 10000"/>
              <a:gd name="connsiteX40" fmla="*/ 0 w 10000"/>
              <a:gd name="connsiteY40" fmla="*/ 4711 h 10000"/>
              <a:gd name="connsiteX41" fmla="*/ 13 w 10000"/>
              <a:gd name="connsiteY41" fmla="*/ 4100 h 10000"/>
              <a:gd name="connsiteX42" fmla="*/ 59 w 10000"/>
              <a:gd name="connsiteY42" fmla="*/ 3489 h 10000"/>
              <a:gd name="connsiteX43" fmla="*/ 131 w 10000"/>
              <a:gd name="connsiteY43" fmla="*/ 2894 h 10000"/>
              <a:gd name="connsiteX44" fmla="*/ 236 w 10000"/>
              <a:gd name="connsiteY44" fmla="*/ 2363 h 10000"/>
              <a:gd name="connsiteX45" fmla="*/ 355 w 10000"/>
              <a:gd name="connsiteY45" fmla="*/ 1994 h 10000"/>
              <a:gd name="connsiteX46" fmla="*/ 522 w 10000"/>
              <a:gd name="connsiteY46" fmla="*/ 1704 h 10000"/>
              <a:gd name="connsiteX47" fmla="*/ 687 w 10000"/>
              <a:gd name="connsiteY47" fmla="*/ 1495 h 10000"/>
              <a:gd name="connsiteX48" fmla="*/ 864 w 10000"/>
              <a:gd name="connsiteY48" fmla="*/ 1302 h 10000"/>
              <a:gd name="connsiteX49" fmla="*/ 1319 w 10000"/>
              <a:gd name="connsiteY49" fmla="*/ 1061 h 10000"/>
              <a:gd name="connsiteX50" fmla="*/ 1801 w 10000"/>
              <a:gd name="connsiteY50" fmla="*/ 916 h 10000"/>
              <a:gd name="connsiteX51" fmla="*/ 2275 w 10000"/>
              <a:gd name="connsiteY51" fmla="*/ 836 h 10000"/>
              <a:gd name="connsiteX52" fmla="*/ 3240 w 10000"/>
              <a:gd name="connsiteY52" fmla="*/ 691 h 10000"/>
              <a:gd name="connsiteX53" fmla="*/ 4222 w 10000"/>
              <a:gd name="connsiteY53" fmla="*/ 482 h 10000"/>
              <a:gd name="connsiteX54" fmla="*/ 5315 w 10000"/>
              <a:gd name="connsiteY54" fmla="*/ 225 h 10000"/>
              <a:gd name="connsiteX55" fmla="*/ 6417 w 10000"/>
              <a:gd name="connsiteY55" fmla="*/ 48 h 10000"/>
              <a:gd name="connsiteX56" fmla="*/ 7103 w 10000"/>
              <a:gd name="connsiteY56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572 w 10000"/>
              <a:gd name="connsiteY17" fmla="*/ 8271 h 10000"/>
              <a:gd name="connsiteX18" fmla="*/ 9391 w 10000"/>
              <a:gd name="connsiteY18" fmla="*/ 8441 h 10000"/>
              <a:gd name="connsiteX19" fmla="*/ 9182 w 10000"/>
              <a:gd name="connsiteY19" fmla="*/ 8666 h 10000"/>
              <a:gd name="connsiteX20" fmla="*/ 8958 w 10000"/>
              <a:gd name="connsiteY20" fmla="*/ 8810 h 10000"/>
              <a:gd name="connsiteX21" fmla="*/ 8482 w 10000"/>
              <a:gd name="connsiteY21" fmla="*/ 8987 h 10000"/>
              <a:gd name="connsiteX22" fmla="*/ 7994 w 10000"/>
              <a:gd name="connsiteY22" fmla="*/ 9100 h 10000"/>
              <a:gd name="connsiteX23" fmla="*/ 7499 w 10000"/>
              <a:gd name="connsiteY23" fmla="*/ 9164 h 10000"/>
              <a:gd name="connsiteX24" fmla="*/ 6746 w 10000"/>
              <a:gd name="connsiteY24" fmla="*/ 9196 h 10000"/>
              <a:gd name="connsiteX25" fmla="*/ 5970 w 10000"/>
              <a:gd name="connsiteY25" fmla="*/ 9277 h 10000"/>
              <a:gd name="connsiteX26" fmla="*/ 4439 w 10000"/>
              <a:gd name="connsiteY26" fmla="*/ 9534 h 10000"/>
              <a:gd name="connsiteX27" fmla="*/ 2909 w 10000"/>
              <a:gd name="connsiteY27" fmla="*/ 9823 h 10000"/>
              <a:gd name="connsiteX28" fmla="*/ 1530 w 10000"/>
              <a:gd name="connsiteY28" fmla="*/ 10000 h 10000"/>
              <a:gd name="connsiteX29" fmla="*/ 1260 w 10000"/>
              <a:gd name="connsiteY29" fmla="*/ 9968 h 10000"/>
              <a:gd name="connsiteX30" fmla="*/ 1009 w 10000"/>
              <a:gd name="connsiteY30" fmla="*/ 9855 h 10000"/>
              <a:gd name="connsiteX31" fmla="*/ 760 w 10000"/>
              <a:gd name="connsiteY31" fmla="*/ 9630 h 10000"/>
              <a:gd name="connsiteX32" fmla="*/ 535 w 10000"/>
              <a:gd name="connsiteY32" fmla="*/ 9309 h 10000"/>
              <a:gd name="connsiteX33" fmla="*/ 329 w 10000"/>
              <a:gd name="connsiteY33" fmla="*/ 8810 h 10000"/>
              <a:gd name="connsiteX34" fmla="*/ 191 w 10000"/>
              <a:gd name="connsiteY34" fmla="*/ 8183 h 10000"/>
              <a:gd name="connsiteX35" fmla="*/ 91 w 10000"/>
              <a:gd name="connsiteY35" fmla="*/ 7540 h 10000"/>
              <a:gd name="connsiteX36" fmla="*/ 33 w 10000"/>
              <a:gd name="connsiteY36" fmla="*/ 6849 h 10000"/>
              <a:gd name="connsiteX37" fmla="*/ 0 w 10000"/>
              <a:gd name="connsiteY37" fmla="*/ 6093 h 10000"/>
              <a:gd name="connsiteX38" fmla="*/ 0 w 10000"/>
              <a:gd name="connsiteY38" fmla="*/ 5402 h 10000"/>
              <a:gd name="connsiteX39" fmla="*/ 0 w 10000"/>
              <a:gd name="connsiteY39" fmla="*/ 4711 h 10000"/>
              <a:gd name="connsiteX40" fmla="*/ 13 w 10000"/>
              <a:gd name="connsiteY40" fmla="*/ 4100 h 10000"/>
              <a:gd name="connsiteX41" fmla="*/ 59 w 10000"/>
              <a:gd name="connsiteY41" fmla="*/ 3489 h 10000"/>
              <a:gd name="connsiteX42" fmla="*/ 131 w 10000"/>
              <a:gd name="connsiteY42" fmla="*/ 2894 h 10000"/>
              <a:gd name="connsiteX43" fmla="*/ 236 w 10000"/>
              <a:gd name="connsiteY43" fmla="*/ 2363 h 10000"/>
              <a:gd name="connsiteX44" fmla="*/ 355 w 10000"/>
              <a:gd name="connsiteY44" fmla="*/ 1994 h 10000"/>
              <a:gd name="connsiteX45" fmla="*/ 522 w 10000"/>
              <a:gd name="connsiteY45" fmla="*/ 1704 h 10000"/>
              <a:gd name="connsiteX46" fmla="*/ 687 w 10000"/>
              <a:gd name="connsiteY46" fmla="*/ 1495 h 10000"/>
              <a:gd name="connsiteX47" fmla="*/ 864 w 10000"/>
              <a:gd name="connsiteY47" fmla="*/ 1302 h 10000"/>
              <a:gd name="connsiteX48" fmla="*/ 1319 w 10000"/>
              <a:gd name="connsiteY48" fmla="*/ 1061 h 10000"/>
              <a:gd name="connsiteX49" fmla="*/ 1801 w 10000"/>
              <a:gd name="connsiteY49" fmla="*/ 916 h 10000"/>
              <a:gd name="connsiteX50" fmla="*/ 2275 w 10000"/>
              <a:gd name="connsiteY50" fmla="*/ 836 h 10000"/>
              <a:gd name="connsiteX51" fmla="*/ 3240 w 10000"/>
              <a:gd name="connsiteY51" fmla="*/ 691 h 10000"/>
              <a:gd name="connsiteX52" fmla="*/ 4222 w 10000"/>
              <a:gd name="connsiteY52" fmla="*/ 482 h 10000"/>
              <a:gd name="connsiteX53" fmla="*/ 5315 w 10000"/>
              <a:gd name="connsiteY53" fmla="*/ 225 h 10000"/>
              <a:gd name="connsiteX54" fmla="*/ 6417 w 10000"/>
              <a:gd name="connsiteY54" fmla="*/ 48 h 10000"/>
              <a:gd name="connsiteX55" fmla="*/ 7103 w 10000"/>
              <a:gd name="connsiteY55" fmla="*/ 0 h 10000"/>
              <a:gd name="connsiteX0" fmla="*/ 7103 w 10000"/>
              <a:gd name="connsiteY0" fmla="*/ 0 h 10000"/>
              <a:gd name="connsiteX1" fmla="*/ 7784 w 10000"/>
              <a:gd name="connsiteY1" fmla="*/ 113 h 10000"/>
              <a:gd name="connsiteX2" fmla="*/ 8080 w 10000"/>
              <a:gd name="connsiteY2" fmla="*/ 193 h 10000"/>
              <a:gd name="connsiteX3" fmla="*/ 8376 w 10000"/>
              <a:gd name="connsiteY3" fmla="*/ 289 h 10000"/>
              <a:gd name="connsiteX4" fmla="*/ 8753 w 10000"/>
              <a:gd name="connsiteY4" fmla="*/ 514 h 10000"/>
              <a:gd name="connsiteX5" fmla="*/ 9089 w 10000"/>
              <a:gd name="connsiteY5" fmla="*/ 916 h 10000"/>
              <a:gd name="connsiteX6" fmla="*/ 9404 w 10000"/>
              <a:gd name="connsiteY6" fmla="*/ 1447 h 10000"/>
              <a:gd name="connsiteX7" fmla="*/ 9612 w 10000"/>
              <a:gd name="connsiteY7" fmla="*/ 1994 h 10000"/>
              <a:gd name="connsiteX8" fmla="*/ 9775 w 10000"/>
              <a:gd name="connsiteY8" fmla="*/ 2653 h 10000"/>
              <a:gd name="connsiteX9" fmla="*/ 9894 w 10000"/>
              <a:gd name="connsiteY9" fmla="*/ 3408 h 10000"/>
              <a:gd name="connsiteX10" fmla="*/ 9952 w 10000"/>
              <a:gd name="connsiteY10" fmla="*/ 4164 h 10000"/>
              <a:gd name="connsiteX11" fmla="*/ 10000 w 10000"/>
              <a:gd name="connsiteY11" fmla="*/ 4936 h 10000"/>
              <a:gd name="connsiteX12" fmla="*/ 9986 w 10000"/>
              <a:gd name="connsiteY12" fmla="*/ 5691 h 10000"/>
              <a:gd name="connsiteX13" fmla="*/ 9967 w 10000"/>
              <a:gd name="connsiteY13" fmla="*/ 6093 h 10000"/>
              <a:gd name="connsiteX14" fmla="*/ 9955 w 10000"/>
              <a:gd name="connsiteY14" fmla="*/ 6643 h 10000"/>
              <a:gd name="connsiteX15" fmla="*/ 9892 w 10000"/>
              <a:gd name="connsiteY15" fmla="*/ 7131 h 10000"/>
              <a:gd name="connsiteX16" fmla="*/ 9855 w 10000"/>
              <a:gd name="connsiteY16" fmla="*/ 7594 h 10000"/>
              <a:gd name="connsiteX17" fmla="*/ 9572 w 10000"/>
              <a:gd name="connsiteY17" fmla="*/ 8271 h 10000"/>
              <a:gd name="connsiteX18" fmla="*/ 9408 w 10000"/>
              <a:gd name="connsiteY18" fmla="*/ 8477 h 10000"/>
              <a:gd name="connsiteX19" fmla="*/ 9182 w 10000"/>
              <a:gd name="connsiteY19" fmla="*/ 8666 h 10000"/>
              <a:gd name="connsiteX20" fmla="*/ 8958 w 10000"/>
              <a:gd name="connsiteY20" fmla="*/ 8810 h 10000"/>
              <a:gd name="connsiteX21" fmla="*/ 8482 w 10000"/>
              <a:gd name="connsiteY21" fmla="*/ 8987 h 10000"/>
              <a:gd name="connsiteX22" fmla="*/ 7994 w 10000"/>
              <a:gd name="connsiteY22" fmla="*/ 9100 h 10000"/>
              <a:gd name="connsiteX23" fmla="*/ 7499 w 10000"/>
              <a:gd name="connsiteY23" fmla="*/ 9164 h 10000"/>
              <a:gd name="connsiteX24" fmla="*/ 6746 w 10000"/>
              <a:gd name="connsiteY24" fmla="*/ 9196 h 10000"/>
              <a:gd name="connsiteX25" fmla="*/ 5970 w 10000"/>
              <a:gd name="connsiteY25" fmla="*/ 9277 h 10000"/>
              <a:gd name="connsiteX26" fmla="*/ 4439 w 10000"/>
              <a:gd name="connsiteY26" fmla="*/ 9534 h 10000"/>
              <a:gd name="connsiteX27" fmla="*/ 2909 w 10000"/>
              <a:gd name="connsiteY27" fmla="*/ 9823 h 10000"/>
              <a:gd name="connsiteX28" fmla="*/ 1530 w 10000"/>
              <a:gd name="connsiteY28" fmla="*/ 10000 h 10000"/>
              <a:gd name="connsiteX29" fmla="*/ 1260 w 10000"/>
              <a:gd name="connsiteY29" fmla="*/ 9968 h 10000"/>
              <a:gd name="connsiteX30" fmla="*/ 1009 w 10000"/>
              <a:gd name="connsiteY30" fmla="*/ 9855 h 10000"/>
              <a:gd name="connsiteX31" fmla="*/ 760 w 10000"/>
              <a:gd name="connsiteY31" fmla="*/ 9630 h 10000"/>
              <a:gd name="connsiteX32" fmla="*/ 535 w 10000"/>
              <a:gd name="connsiteY32" fmla="*/ 9309 h 10000"/>
              <a:gd name="connsiteX33" fmla="*/ 329 w 10000"/>
              <a:gd name="connsiteY33" fmla="*/ 8810 h 10000"/>
              <a:gd name="connsiteX34" fmla="*/ 191 w 10000"/>
              <a:gd name="connsiteY34" fmla="*/ 8183 h 10000"/>
              <a:gd name="connsiteX35" fmla="*/ 91 w 10000"/>
              <a:gd name="connsiteY35" fmla="*/ 7540 h 10000"/>
              <a:gd name="connsiteX36" fmla="*/ 33 w 10000"/>
              <a:gd name="connsiteY36" fmla="*/ 6849 h 10000"/>
              <a:gd name="connsiteX37" fmla="*/ 0 w 10000"/>
              <a:gd name="connsiteY37" fmla="*/ 6093 h 10000"/>
              <a:gd name="connsiteX38" fmla="*/ 0 w 10000"/>
              <a:gd name="connsiteY38" fmla="*/ 5402 h 10000"/>
              <a:gd name="connsiteX39" fmla="*/ 0 w 10000"/>
              <a:gd name="connsiteY39" fmla="*/ 4711 h 10000"/>
              <a:gd name="connsiteX40" fmla="*/ 13 w 10000"/>
              <a:gd name="connsiteY40" fmla="*/ 4100 h 10000"/>
              <a:gd name="connsiteX41" fmla="*/ 59 w 10000"/>
              <a:gd name="connsiteY41" fmla="*/ 3489 h 10000"/>
              <a:gd name="connsiteX42" fmla="*/ 131 w 10000"/>
              <a:gd name="connsiteY42" fmla="*/ 2894 h 10000"/>
              <a:gd name="connsiteX43" fmla="*/ 236 w 10000"/>
              <a:gd name="connsiteY43" fmla="*/ 2363 h 10000"/>
              <a:gd name="connsiteX44" fmla="*/ 355 w 10000"/>
              <a:gd name="connsiteY44" fmla="*/ 1994 h 10000"/>
              <a:gd name="connsiteX45" fmla="*/ 522 w 10000"/>
              <a:gd name="connsiteY45" fmla="*/ 1704 h 10000"/>
              <a:gd name="connsiteX46" fmla="*/ 687 w 10000"/>
              <a:gd name="connsiteY46" fmla="*/ 1495 h 10000"/>
              <a:gd name="connsiteX47" fmla="*/ 864 w 10000"/>
              <a:gd name="connsiteY47" fmla="*/ 1302 h 10000"/>
              <a:gd name="connsiteX48" fmla="*/ 1319 w 10000"/>
              <a:gd name="connsiteY48" fmla="*/ 1061 h 10000"/>
              <a:gd name="connsiteX49" fmla="*/ 1801 w 10000"/>
              <a:gd name="connsiteY49" fmla="*/ 916 h 10000"/>
              <a:gd name="connsiteX50" fmla="*/ 2275 w 10000"/>
              <a:gd name="connsiteY50" fmla="*/ 836 h 10000"/>
              <a:gd name="connsiteX51" fmla="*/ 3240 w 10000"/>
              <a:gd name="connsiteY51" fmla="*/ 691 h 10000"/>
              <a:gd name="connsiteX52" fmla="*/ 4222 w 10000"/>
              <a:gd name="connsiteY52" fmla="*/ 482 h 10000"/>
              <a:gd name="connsiteX53" fmla="*/ 5315 w 10000"/>
              <a:gd name="connsiteY53" fmla="*/ 225 h 10000"/>
              <a:gd name="connsiteX54" fmla="*/ 6417 w 10000"/>
              <a:gd name="connsiteY54" fmla="*/ 48 h 10000"/>
              <a:gd name="connsiteX55" fmla="*/ 7103 w 10000"/>
              <a:gd name="connsiteY55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0000" h="10000">
                <a:moveTo>
                  <a:pt x="7103" y="0"/>
                </a:moveTo>
                <a:lnTo>
                  <a:pt x="7784" y="113"/>
                </a:lnTo>
                <a:lnTo>
                  <a:pt x="8080" y="193"/>
                </a:lnTo>
                <a:lnTo>
                  <a:pt x="8376" y="289"/>
                </a:lnTo>
                <a:lnTo>
                  <a:pt x="8753" y="514"/>
                </a:lnTo>
                <a:lnTo>
                  <a:pt x="9089" y="916"/>
                </a:lnTo>
                <a:lnTo>
                  <a:pt x="9404" y="1447"/>
                </a:lnTo>
                <a:cubicBezTo>
                  <a:pt x="9472" y="1629"/>
                  <a:pt x="9541" y="1812"/>
                  <a:pt x="9612" y="1994"/>
                </a:cubicBezTo>
                <a:cubicBezTo>
                  <a:pt x="9665" y="2214"/>
                  <a:pt x="9721" y="2433"/>
                  <a:pt x="9775" y="2653"/>
                </a:cubicBezTo>
                <a:cubicBezTo>
                  <a:pt x="9815" y="2905"/>
                  <a:pt x="9854" y="3156"/>
                  <a:pt x="9894" y="3408"/>
                </a:cubicBezTo>
                <a:cubicBezTo>
                  <a:pt x="9913" y="3660"/>
                  <a:pt x="9933" y="3912"/>
                  <a:pt x="9952" y="4164"/>
                </a:cubicBezTo>
                <a:cubicBezTo>
                  <a:pt x="9969" y="4421"/>
                  <a:pt x="9985" y="4679"/>
                  <a:pt x="10000" y="4936"/>
                </a:cubicBezTo>
                <a:cubicBezTo>
                  <a:pt x="9995" y="5188"/>
                  <a:pt x="9990" y="5439"/>
                  <a:pt x="9986" y="5691"/>
                </a:cubicBezTo>
                <a:cubicBezTo>
                  <a:pt x="9980" y="5825"/>
                  <a:pt x="9973" y="5959"/>
                  <a:pt x="9967" y="6093"/>
                </a:cubicBezTo>
                <a:cubicBezTo>
                  <a:pt x="9935" y="6259"/>
                  <a:pt x="9988" y="6477"/>
                  <a:pt x="9955" y="6643"/>
                </a:cubicBezTo>
                <a:cubicBezTo>
                  <a:pt x="9948" y="6856"/>
                  <a:pt x="9900" y="6918"/>
                  <a:pt x="9892" y="7131"/>
                </a:cubicBezTo>
                <a:cubicBezTo>
                  <a:pt x="9909" y="7292"/>
                  <a:pt x="9902" y="7422"/>
                  <a:pt x="9855" y="7594"/>
                </a:cubicBezTo>
                <a:cubicBezTo>
                  <a:pt x="9802" y="7784"/>
                  <a:pt x="9649" y="8130"/>
                  <a:pt x="9572" y="8271"/>
                </a:cubicBezTo>
                <a:cubicBezTo>
                  <a:pt x="9510" y="8378"/>
                  <a:pt x="9468" y="8370"/>
                  <a:pt x="9408" y="8477"/>
                </a:cubicBezTo>
                <a:lnTo>
                  <a:pt x="9182" y="8666"/>
                </a:lnTo>
                <a:lnTo>
                  <a:pt x="8958" y="8810"/>
                </a:lnTo>
                <a:lnTo>
                  <a:pt x="8482" y="8987"/>
                </a:lnTo>
                <a:lnTo>
                  <a:pt x="7994" y="9100"/>
                </a:lnTo>
                <a:lnTo>
                  <a:pt x="7499" y="9164"/>
                </a:lnTo>
                <a:lnTo>
                  <a:pt x="6746" y="9196"/>
                </a:lnTo>
                <a:lnTo>
                  <a:pt x="5970" y="9277"/>
                </a:lnTo>
                <a:lnTo>
                  <a:pt x="4439" y="9534"/>
                </a:lnTo>
                <a:lnTo>
                  <a:pt x="2909" y="9823"/>
                </a:lnTo>
                <a:lnTo>
                  <a:pt x="1530" y="10000"/>
                </a:lnTo>
                <a:lnTo>
                  <a:pt x="1260" y="9968"/>
                </a:lnTo>
                <a:lnTo>
                  <a:pt x="1009" y="9855"/>
                </a:lnTo>
                <a:lnTo>
                  <a:pt x="760" y="9630"/>
                </a:lnTo>
                <a:lnTo>
                  <a:pt x="535" y="9309"/>
                </a:lnTo>
                <a:cubicBezTo>
                  <a:pt x="466" y="9143"/>
                  <a:pt x="398" y="8976"/>
                  <a:pt x="329" y="8810"/>
                </a:cubicBezTo>
                <a:cubicBezTo>
                  <a:pt x="283" y="8601"/>
                  <a:pt x="236" y="8392"/>
                  <a:pt x="191" y="8183"/>
                </a:cubicBezTo>
                <a:cubicBezTo>
                  <a:pt x="158" y="7969"/>
                  <a:pt x="125" y="7754"/>
                  <a:pt x="91" y="7540"/>
                </a:cubicBezTo>
                <a:cubicBezTo>
                  <a:pt x="72" y="7310"/>
                  <a:pt x="52" y="7079"/>
                  <a:pt x="33" y="6849"/>
                </a:cubicBezTo>
                <a:cubicBezTo>
                  <a:pt x="21" y="6597"/>
                  <a:pt x="11" y="6345"/>
                  <a:pt x="0" y="6093"/>
                </a:cubicBezTo>
                <a:lnTo>
                  <a:pt x="0" y="5402"/>
                </a:lnTo>
                <a:lnTo>
                  <a:pt x="0" y="4711"/>
                </a:lnTo>
                <a:cubicBezTo>
                  <a:pt x="4" y="4507"/>
                  <a:pt x="8" y="4304"/>
                  <a:pt x="13" y="4100"/>
                </a:cubicBezTo>
                <a:cubicBezTo>
                  <a:pt x="28" y="3896"/>
                  <a:pt x="44" y="3693"/>
                  <a:pt x="59" y="3489"/>
                </a:cubicBezTo>
                <a:cubicBezTo>
                  <a:pt x="83" y="3291"/>
                  <a:pt x="106" y="3092"/>
                  <a:pt x="131" y="2894"/>
                </a:cubicBezTo>
                <a:lnTo>
                  <a:pt x="236" y="2363"/>
                </a:lnTo>
                <a:cubicBezTo>
                  <a:pt x="277" y="2240"/>
                  <a:pt x="315" y="2117"/>
                  <a:pt x="355" y="1994"/>
                </a:cubicBezTo>
                <a:cubicBezTo>
                  <a:pt x="410" y="1897"/>
                  <a:pt x="467" y="1801"/>
                  <a:pt x="522" y="1704"/>
                </a:cubicBezTo>
                <a:lnTo>
                  <a:pt x="687" y="1495"/>
                </a:lnTo>
                <a:cubicBezTo>
                  <a:pt x="747" y="1431"/>
                  <a:pt x="805" y="1366"/>
                  <a:pt x="864" y="1302"/>
                </a:cubicBezTo>
                <a:lnTo>
                  <a:pt x="1319" y="1061"/>
                </a:lnTo>
                <a:lnTo>
                  <a:pt x="1801" y="916"/>
                </a:lnTo>
                <a:lnTo>
                  <a:pt x="2275" y="836"/>
                </a:lnTo>
                <a:lnTo>
                  <a:pt x="3240" y="691"/>
                </a:lnTo>
                <a:lnTo>
                  <a:pt x="4222" y="482"/>
                </a:lnTo>
                <a:lnTo>
                  <a:pt x="5315" y="225"/>
                </a:lnTo>
                <a:lnTo>
                  <a:pt x="6417" y="48"/>
                </a:lnTo>
                <a:lnTo>
                  <a:pt x="7103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IN" sz="1400" dirty="0"/>
          </a:p>
        </p:txBody>
      </p:sp>
      <p:sp>
        <p:nvSpPr>
          <p:cNvPr id="232" name="Freeform 231">
            <a:extLst>
              <a:ext uri="{FF2B5EF4-FFF2-40B4-BE49-F238E27FC236}">
                <a16:creationId xmlns:a16="http://schemas.microsoft.com/office/drawing/2014/main" id="{6A0F59E1-A2A1-2348-8EFF-E7ED1D3F7931}"/>
              </a:ext>
            </a:extLst>
          </p:cNvPr>
          <p:cNvSpPr/>
          <p:nvPr/>
        </p:nvSpPr>
        <p:spPr>
          <a:xfrm>
            <a:off x="2935669" y="2268004"/>
            <a:ext cx="696191" cy="524770"/>
          </a:xfrm>
          <a:custGeom>
            <a:avLst/>
            <a:gdLst>
              <a:gd name="connsiteX0" fmla="*/ 645459 w 696191"/>
              <a:gd name="connsiteY0" fmla="*/ 391 h 524770"/>
              <a:gd name="connsiteX1" fmla="*/ 53789 w 696191"/>
              <a:gd name="connsiteY1" fmla="*/ 269332 h 524770"/>
              <a:gd name="connsiteX2" fmla="*/ 32273 w 696191"/>
              <a:gd name="connsiteY2" fmla="*/ 516758 h 524770"/>
              <a:gd name="connsiteX3" fmla="*/ 96819 w 696191"/>
              <a:gd name="connsiteY3" fmla="*/ 441454 h 524770"/>
              <a:gd name="connsiteX4" fmla="*/ 602429 w 696191"/>
              <a:gd name="connsiteY4" fmla="*/ 215544 h 524770"/>
              <a:gd name="connsiteX5" fmla="*/ 645459 w 696191"/>
              <a:gd name="connsiteY5" fmla="*/ 391 h 524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6191" h="524770">
                <a:moveTo>
                  <a:pt x="645459" y="391"/>
                </a:moveTo>
                <a:cubicBezTo>
                  <a:pt x="554019" y="9356"/>
                  <a:pt x="155987" y="183271"/>
                  <a:pt x="53789" y="269332"/>
                </a:cubicBezTo>
                <a:cubicBezTo>
                  <a:pt x="-48409" y="355393"/>
                  <a:pt x="25101" y="488071"/>
                  <a:pt x="32273" y="516758"/>
                </a:cubicBezTo>
                <a:cubicBezTo>
                  <a:pt x="39445" y="545445"/>
                  <a:pt x="1793" y="491656"/>
                  <a:pt x="96819" y="441454"/>
                </a:cubicBezTo>
                <a:cubicBezTo>
                  <a:pt x="191845" y="391252"/>
                  <a:pt x="510989" y="292640"/>
                  <a:pt x="602429" y="215544"/>
                </a:cubicBezTo>
                <a:cubicBezTo>
                  <a:pt x="693869" y="138448"/>
                  <a:pt x="736899" y="-8574"/>
                  <a:pt x="645459" y="39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BD148B-8513-384A-94CE-28FAC991EFF3}"/>
              </a:ext>
            </a:extLst>
          </p:cNvPr>
          <p:cNvSpPr/>
          <p:nvPr/>
        </p:nvSpPr>
        <p:spPr>
          <a:xfrm>
            <a:off x="3955681" y="2145445"/>
            <a:ext cx="6685815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Hey, Human!! Great, now you are starting level 2! </a:t>
            </a:r>
          </a:p>
          <a:p>
            <a:endParaRPr lang="en-US" sz="2000" dirty="0"/>
          </a:p>
          <a:p>
            <a:r>
              <a:rPr lang="en-US" sz="2000" dirty="0"/>
              <a:t>Keep in mind, </a:t>
            </a:r>
            <a:r>
              <a:rPr lang="en-US" sz="2000" dirty="0" smtClean="0"/>
              <a:t>only </a:t>
            </a:r>
            <a:r>
              <a:rPr lang="en-US" sz="2000" dirty="0"/>
              <a:t>4 tasks </a:t>
            </a:r>
            <a:r>
              <a:rPr lang="en-US" sz="2000" dirty="0" smtClean="0"/>
              <a:t>and you </a:t>
            </a:r>
            <a:r>
              <a:rPr lang="en-US" sz="2000" dirty="0"/>
              <a:t>will become </a:t>
            </a:r>
            <a:r>
              <a:rPr lang="en-US" sz="2000" dirty="0" smtClean="0"/>
              <a:t>an </a:t>
            </a:r>
            <a:r>
              <a:rPr lang="en-US" dirty="0"/>
              <a:t>Intermediate IoT Expert!!</a:t>
            </a:r>
          </a:p>
          <a:p>
            <a:endParaRPr lang="en-US" sz="2000" dirty="0"/>
          </a:p>
          <a:p>
            <a:r>
              <a:rPr lang="en-US" sz="2000" dirty="0"/>
              <a:t>In this </a:t>
            </a:r>
            <a:r>
              <a:rPr lang="en-US" sz="2000" dirty="0" smtClean="0"/>
              <a:t>level, </a:t>
            </a:r>
            <a:r>
              <a:rPr lang="en-US" sz="2000" dirty="0"/>
              <a:t>we will learn the IoT </a:t>
            </a:r>
            <a:r>
              <a:rPr lang="en-US" sz="2000" dirty="0" smtClean="0"/>
              <a:t>buzzwords </a:t>
            </a:r>
            <a:r>
              <a:rPr lang="en-US" sz="2000" dirty="0"/>
              <a:t>and we will install a device and a sensor. Cool, right?  </a:t>
            </a:r>
            <a:r>
              <a:rPr lang="en-US" sz="2000" dirty="0">
                <a:sym typeface="Wingdings" pitchFamily="2" charset="2"/>
              </a:rPr>
              <a:t></a:t>
            </a:r>
          </a:p>
          <a:p>
            <a:endParaRPr lang="en-US" sz="2000" dirty="0">
              <a:sym typeface="Wingdings" pitchFamily="2" charset="2"/>
            </a:endParaRPr>
          </a:p>
          <a:p>
            <a:r>
              <a:rPr lang="en-US" sz="2000" dirty="0">
                <a:sym typeface="Wingdings" pitchFamily="2" charset="2"/>
              </a:rPr>
              <a:t>Let’s go!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43010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BB3DC-107B-5E41-8BBE-41FD0F11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3</a:t>
            </a:fld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923204-5250-9446-9F02-F9CBBA31A406}"/>
              </a:ext>
            </a:extLst>
          </p:cNvPr>
          <p:cNvSpPr/>
          <p:nvPr/>
        </p:nvSpPr>
        <p:spPr>
          <a:xfrm>
            <a:off x="0" y="-22206"/>
            <a:ext cx="12192000" cy="11389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B48356D9-9598-9744-AEA2-AFA6E14D28AD}"/>
              </a:ext>
            </a:extLst>
          </p:cNvPr>
          <p:cNvGrpSpPr/>
          <p:nvPr/>
        </p:nvGrpSpPr>
        <p:grpSpPr>
          <a:xfrm>
            <a:off x="7763138" y="1942824"/>
            <a:ext cx="1523878" cy="4116408"/>
            <a:chOff x="9263425" y="-1017136"/>
            <a:chExt cx="1437550" cy="3883212"/>
          </a:xfrm>
        </p:grpSpPr>
        <p:grpSp>
          <p:nvGrpSpPr>
            <p:cNvPr id="420" name="Group 419">
              <a:extLst>
                <a:ext uri="{FF2B5EF4-FFF2-40B4-BE49-F238E27FC236}">
                  <a16:creationId xmlns:a16="http://schemas.microsoft.com/office/drawing/2014/main" id="{FB90D116-3D03-AA49-A8EA-13AA09DD8B0F}"/>
                </a:ext>
              </a:extLst>
            </p:cNvPr>
            <p:cNvGrpSpPr/>
            <p:nvPr/>
          </p:nvGrpSpPr>
          <p:grpSpPr>
            <a:xfrm flipH="1">
              <a:off x="9263425" y="-1017136"/>
              <a:ext cx="1437550" cy="3883212"/>
              <a:chOff x="6269182" y="-512372"/>
              <a:chExt cx="1437550" cy="3883212"/>
            </a:xfrm>
          </p:grpSpPr>
          <p:sp>
            <p:nvSpPr>
              <p:cNvPr id="422" name="Freeform 128">
                <a:extLst>
                  <a:ext uri="{FF2B5EF4-FFF2-40B4-BE49-F238E27FC236}">
                    <a16:creationId xmlns:a16="http://schemas.microsoft.com/office/drawing/2014/main" id="{F790C6C3-ABAE-B148-B174-A0D17F4FD4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2808" y="-453237"/>
                <a:ext cx="192894" cy="409723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65" y="109"/>
                  </a:cxn>
                  <a:cxn ang="0">
                    <a:pos x="33" y="131"/>
                  </a:cxn>
                  <a:cxn ang="0">
                    <a:pos x="137" y="157"/>
                  </a:cxn>
                  <a:cxn ang="0">
                    <a:pos x="59" y="198"/>
                  </a:cxn>
                  <a:cxn ang="0">
                    <a:pos x="94" y="288"/>
                  </a:cxn>
                  <a:cxn ang="0">
                    <a:pos x="47" y="291"/>
                  </a:cxn>
                  <a:cxn ang="0">
                    <a:pos x="29" y="188"/>
                  </a:cxn>
                  <a:cxn ang="0">
                    <a:pos x="93" y="160"/>
                  </a:cxn>
                  <a:cxn ang="0">
                    <a:pos x="0" y="138"/>
                  </a:cxn>
                  <a:cxn ang="0">
                    <a:pos x="44" y="104"/>
                  </a:cxn>
                  <a:cxn ang="0">
                    <a:pos x="24" y="8"/>
                  </a:cxn>
                  <a:cxn ang="0">
                    <a:pos x="35" y="0"/>
                  </a:cxn>
                </a:cxnLst>
                <a:rect l="0" t="0" r="r" b="b"/>
                <a:pathLst>
                  <a:path w="137" h="291">
                    <a:moveTo>
                      <a:pt x="35" y="0"/>
                    </a:moveTo>
                    <a:lnTo>
                      <a:pt x="65" y="109"/>
                    </a:lnTo>
                    <a:lnTo>
                      <a:pt x="33" y="131"/>
                    </a:lnTo>
                    <a:lnTo>
                      <a:pt x="137" y="157"/>
                    </a:lnTo>
                    <a:lnTo>
                      <a:pt x="59" y="198"/>
                    </a:lnTo>
                    <a:lnTo>
                      <a:pt x="94" y="288"/>
                    </a:lnTo>
                    <a:lnTo>
                      <a:pt x="47" y="291"/>
                    </a:lnTo>
                    <a:lnTo>
                      <a:pt x="29" y="188"/>
                    </a:lnTo>
                    <a:lnTo>
                      <a:pt x="93" y="160"/>
                    </a:lnTo>
                    <a:lnTo>
                      <a:pt x="0" y="138"/>
                    </a:lnTo>
                    <a:lnTo>
                      <a:pt x="44" y="104"/>
                    </a:lnTo>
                    <a:lnTo>
                      <a:pt x="24" y="8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" name="Freeform 129">
                <a:extLst>
                  <a:ext uri="{FF2B5EF4-FFF2-40B4-BE49-F238E27FC236}">
                    <a16:creationId xmlns:a16="http://schemas.microsoft.com/office/drawing/2014/main" id="{5D43BF82-CD52-DC4B-B44D-507509DD14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92951" y="-512372"/>
                <a:ext cx="94335" cy="94335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46" y="2"/>
                  </a:cxn>
                  <a:cxn ang="0">
                    <a:pos x="55" y="7"/>
                  </a:cxn>
                  <a:cxn ang="0">
                    <a:pos x="62" y="14"/>
                  </a:cxn>
                  <a:cxn ang="0">
                    <a:pos x="66" y="23"/>
                  </a:cxn>
                  <a:cxn ang="0">
                    <a:pos x="67" y="34"/>
                  </a:cxn>
                  <a:cxn ang="0">
                    <a:pos x="65" y="45"/>
                  </a:cxn>
                  <a:cxn ang="0">
                    <a:pos x="60" y="54"/>
                  </a:cxn>
                  <a:cxn ang="0">
                    <a:pos x="53" y="61"/>
                  </a:cxn>
                  <a:cxn ang="0">
                    <a:pos x="44" y="65"/>
                  </a:cxn>
                  <a:cxn ang="0">
                    <a:pos x="33" y="67"/>
                  </a:cxn>
                  <a:cxn ang="0">
                    <a:pos x="22" y="65"/>
                  </a:cxn>
                  <a:cxn ang="0">
                    <a:pos x="13" y="59"/>
                  </a:cxn>
                  <a:cxn ang="0">
                    <a:pos x="6" y="52"/>
                  </a:cxn>
                  <a:cxn ang="0">
                    <a:pos x="1" y="43"/>
                  </a:cxn>
                  <a:cxn ang="0">
                    <a:pos x="0" y="32"/>
                  </a:cxn>
                  <a:cxn ang="0">
                    <a:pos x="2" y="22"/>
                  </a:cxn>
                  <a:cxn ang="0">
                    <a:pos x="7" y="13"/>
                  </a:cxn>
                  <a:cxn ang="0">
                    <a:pos x="15" y="6"/>
                  </a:cxn>
                  <a:cxn ang="0">
                    <a:pos x="24" y="1"/>
                  </a:cxn>
                  <a:cxn ang="0">
                    <a:pos x="35" y="0"/>
                  </a:cxn>
                </a:cxnLst>
                <a:rect l="0" t="0" r="r" b="b"/>
                <a:pathLst>
                  <a:path w="67" h="67">
                    <a:moveTo>
                      <a:pt x="35" y="0"/>
                    </a:moveTo>
                    <a:lnTo>
                      <a:pt x="46" y="2"/>
                    </a:lnTo>
                    <a:lnTo>
                      <a:pt x="55" y="7"/>
                    </a:lnTo>
                    <a:lnTo>
                      <a:pt x="62" y="14"/>
                    </a:lnTo>
                    <a:lnTo>
                      <a:pt x="66" y="23"/>
                    </a:lnTo>
                    <a:lnTo>
                      <a:pt x="67" y="34"/>
                    </a:lnTo>
                    <a:lnTo>
                      <a:pt x="65" y="45"/>
                    </a:lnTo>
                    <a:lnTo>
                      <a:pt x="60" y="54"/>
                    </a:lnTo>
                    <a:lnTo>
                      <a:pt x="53" y="61"/>
                    </a:lnTo>
                    <a:lnTo>
                      <a:pt x="44" y="65"/>
                    </a:lnTo>
                    <a:lnTo>
                      <a:pt x="33" y="67"/>
                    </a:lnTo>
                    <a:lnTo>
                      <a:pt x="22" y="65"/>
                    </a:lnTo>
                    <a:lnTo>
                      <a:pt x="13" y="59"/>
                    </a:lnTo>
                    <a:lnTo>
                      <a:pt x="6" y="52"/>
                    </a:lnTo>
                    <a:lnTo>
                      <a:pt x="1" y="43"/>
                    </a:lnTo>
                    <a:lnTo>
                      <a:pt x="0" y="32"/>
                    </a:lnTo>
                    <a:lnTo>
                      <a:pt x="2" y="22"/>
                    </a:lnTo>
                    <a:lnTo>
                      <a:pt x="7" y="13"/>
                    </a:lnTo>
                    <a:lnTo>
                      <a:pt x="15" y="6"/>
                    </a:lnTo>
                    <a:lnTo>
                      <a:pt x="24" y="1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" name="Freeform 130">
                <a:extLst>
                  <a:ext uri="{FF2B5EF4-FFF2-40B4-BE49-F238E27FC236}">
                    <a16:creationId xmlns:a16="http://schemas.microsoft.com/office/drawing/2014/main" id="{9E739B5F-F206-5D44-985B-3A3E78FB0C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92951" y="-502517"/>
                <a:ext cx="94335" cy="84479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0" y="6"/>
                  </a:cxn>
                  <a:cxn ang="0">
                    <a:pos x="9" y="14"/>
                  </a:cxn>
                  <a:cxn ang="0">
                    <a:pos x="10" y="26"/>
                  </a:cxn>
                  <a:cxn ang="0">
                    <a:pos x="16" y="36"/>
                  </a:cxn>
                  <a:cxn ang="0">
                    <a:pos x="26" y="42"/>
                  </a:cxn>
                  <a:cxn ang="0">
                    <a:pos x="37" y="45"/>
                  </a:cxn>
                  <a:cxn ang="0">
                    <a:pos x="48" y="43"/>
                  </a:cxn>
                  <a:cxn ang="0">
                    <a:pos x="57" y="37"/>
                  </a:cxn>
                  <a:cxn ang="0">
                    <a:pos x="63" y="30"/>
                  </a:cxn>
                  <a:cxn ang="0">
                    <a:pos x="67" y="20"/>
                  </a:cxn>
                  <a:cxn ang="0">
                    <a:pos x="67" y="23"/>
                  </a:cxn>
                  <a:cxn ang="0">
                    <a:pos x="67" y="27"/>
                  </a:cxn>
                  <a:cxn ang="0">
                    <a:pos x="65" y="38"/>
                  </a:cxn>
                  <a:cxn ang="0">
                    <a:pos x="60" y="47"/>
                  </a:cxn>
                  <a:cxn ang="0">
                    <a:pos x="53" y="54"/>
                  </a:cxn>
                  <a:cxn ang="0">
                    <a:pos x="44" y="58"/>
                  </a:cxn>
                  <a:cxn ang="0">
                    <a:pos x="33" y="60"/>
                  </a:cxn>
                  <a:cxn ang="0">
                    <a:pos x="22" y="58"/>
                  </a:cxn>
                  <a:cxn ang="0">
                    <a:pos x="13" y="52"/>
                  </a:cxn>
                  <a:cxn ang="0">
                    <a:pos x="6" y="45"/>
                  </a:cxn>
                  <a:cxn ang="0">
                    <a:pos x="1" y="36"/>
                  </a:cxn>
                  <a:cxn ang="0">
                    <a:pos x="0" y="25"/>
                  </a:cxn>
                  <a:cxn ang="0">
                    <a:pos x="2" y="15"/>
                  </a:cxn>
                  <a:cxn ang="0">
                    <a:pos x="6" y="6"/>
                  </a:cxn>
                  <a:cxn ang="0">
                    <a:pos x="13" y="0"/>
                  </a:cxn>
                </a:cxnLst>
                <a:rect l="0" t="0" r="r" b="b"/>
                <a:pathLst>
                  <a:path w="67" h="60">
                    <a:moveTo>
                      <a:pt x="13" y="0"/>
                    </a:moveTo>
                    <a:lnTo>
                      <a:pt x="10" y="6"/>
                    </a:lnTo>
                    <a:lnTo>
                      <a:pt x="9" y="14"/>
                    </a:lnTo>
                    <a:lnTo>
                      <a:pt x="10" y="26"/>
                    </a:lnTo>
                    <a:lnTo>
                      <a:pt x="16" y="36"/>
                    </a:lnTo>
                    <a:lnTo>
                      <a:pt x="26" y="42"/>
                    </a:lnTo>
                    <a:lnTo>
                      <a:pt x="37" y="45"/>
                    </a:lnTo>
                    <a:lnTo>
                      <a:pt x="48" y="43"/>
                    </a:lnTo>
                    <a:lnTo>
                      <a:pt x="57" y="37"/>
                    </a:lnTo>
                    <a:lnTo>
                      <a:pt x="63" y="30"/>
                    </a:lnTo>
                    <a:lnTo>
                      <a:pt x="67" y="20"/>
                    </a:lnTo>
                    <a:lnTo>
                      <a:pt x="67" y="23"/>
                    </a:lnTo>
                    <a:lnTo>
                      <a:pt x="67" y="27"/>
                    </a:lnTo>
                    <a:lnTo>
                      <a:pt x="65" y="38"/>
                    </a:lnTo>
                    <a:lnTo>
                      <a:pt x="60" y="47"/>
                    </a:lnTo>
                    <a:lnTo>
                      <a:pt x="53" y="54"/>
                    </a:lnTo>
                    <a:lnTo>
                      <a:pt x="44" y="58"/>
                    </a:lnTo>
                    <a:lnTo>
                      <a:pt x="33" y="60"/>
                    </a:lnTo>
                    <a:lnTo>
                      <a:pt x="22" y="58"/>
                    </a:lnTo>
                    <a:lnTo>
                      <a:pt x="13" y="52"/>
                    </a:lnTo>
                    <a:lnTo>
                      <a:pt x="6" y="45"/>
                    </a:lnTo>
                    <a:lnTo>
                      <a:pt x="1" y="36"/>
                    </a:lnTo>
                    <a:lnTo>
                      <a:pt x="0" y="25"/>
                    </a:lnTo>
                    <a:lnTo>
                      <a:pt x="2" y="15"/>
                    </a:lnTo>
                    <a:lnTo>
                      <a:pt x="6" y="6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" name="Freeform 131">
                <a:extLst>
                  <a:ext uri="{FF2B5EF4-FFF2-40B4-BE49-F238E27FC236}">
                    <a16:creationId xmlns:a16="http://schemas.microsoft.com/office/drawing/2014/main" id="{0491EDAA-15E6-1440-ABB2-53BA8B21BF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6643" y="2576739"/>
                <a:ext cx="259069" cy="677239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10" y="45"/>
                  </a:cxn>
                  <a:cxn ang="0">
                    <a:pos x="128" y="89"/>
                  </a:cxn>
                  <a:cxn ang="0">
                    <a:pos x="144" y="132"/>
                  </a:cxn>
                  <a:cxn ang="0">
                    <a:pos x="157" y="174"/>
                  </a:cxn>
                  <a:cxn ang="0">
                    <a:pos x="166" y="214"/>
                  </a:cxn>
                  <a:cxn ang="0">
                    <a:pos x="174" y="252"/>
                  </a:cxn>
                  <a:cxn ang="0">
                    <a:pos x="179" y="288"/>
                  </a:cxn>
                  <a:cxn ang="0">
                    <a:pos x="181" y="320"/>
                  </a:cxn>
                  <a:cxn ang="0">
                    <a:pos x="183" y="351"/>
                  </a:cxn>
                  <a:cxn ang="0">
                    <a:pos x="184" y="376"/>
                  </a:cxn>
                  <a:cxn ang="0">
                    <a:pos x="183" y="399"/>
                  </a:cxn>
                  <a:cxn ang="0">
                    <a:pos x="182" y="417"/>
                  </a:cxn>
                  <a:cxn ang="0">
                    <a:pos x="181" y="430"/>
                  </a:cxn>
                  <a:cxn ang="0">
                    <a:pos x="179" y="438"/>
                  </a:cxn>
                  <a:cxn ang="0">
                    <a:pos x="179" y="441"/>
                  </a:cxn>
                  <a:cxn ang="0">
                    <a:pos x="51" y="481"/>
                  </a:cxn>
                  <a:cxn ang="0">
                    <a:pos x="59" y="439"/>
                  </a:cxn>
                  <a:cxn ang="0">
                    <a:pos x="64" y="398"/>
                  </a:cxn>
                  <a:cxn ang="0">
                    <a:pos x="66" y="359"/>
                  </a:cxn>
                  <a:cxn ang="0">
                    <a:pos x="66" y="321"/>
                  </a:cxn>
                  <a:cxn ang="0">
                    <a:pos x="64" y="285"/>
                  </a:cxn>
                  <a:cxn ang="0">
                    <a:pos x="61" y="251"/>
                  </a:cxn>
                  <a:cxn ang="0">
                    <a:pos x="56" y="219"/>
                  </a:cxn>
                  <a:cxn ang="0">
                    <a:pos x="50" y="189"/>
                  </a:cxn>
                  <a:cxn ang="0">
                    <a:pos x="43" y="161"/>
                  </a:cxn>
                  <a:cxn ang="0">
                    <a:pos x="35" y="137"/>
                  </a:cxn>
                  <a:cxn ang="0">
                    <a:pos x="28" y="114"/>
                  </a:cxn>
                  <a:cxn ang="0">
                    <a:pos x="21" y="95"/>
                  </a:cxn>
                  <a:cxn ang="0">
                    <a:pos x="15" y="79"/>
                  </a:cxn>
                  <a:cxn ang="0">
                    <a:pos x="9" y="66"/>
                  </a:cxn>
                  <a:cxn ang="0">
                    <a:pos x="4" y="57"/>
                  </a:cxn>
                  <a:cxn ang="0">
                    <a:pos x="1" y="51"/>
                  </a:cxn>
                  <a:cxn ang="0">
                    <a:pos x="0" y="49"/>
                  </a:cxn>
                  <a:cxn ang="0">
                    <a:pos x="87" y="0"/>
                  </a:cxn>
                </a:cxnLst>
                <a:rect l="0" t="0" r="r" b="b"/>
                <a:pathLst>
                  <a:path w="184" h="481">
                    <a:moveTo>
                      <a:pt x="87" y="0"/>
                    </a:moveTo>
                    <a:lnTo>
                      <a:pt x="110" y="45"/>
                    </a:lnTo>
                    <a:lnTo>
                      <a:pt x="128" y="89"/>
                    </a:lnTo>
                    <a:lnTo>
                      <a:pt x="144" y="132"/>
                    </a:lnTo>
                    <a:lnTo>
                      <a:pt x="157" y="174"/>
                    </a:lnTo>
                    <a:lnTo>
                      <a:pt x="166" y="214"/>
                    </a:lnTo>
                    <a:lnTo>
                      <a:pt x="174" y="252"/>
                    </a:lnTo>
                    <a:lnTo>
                      <a:pt x="179" y="288"/>
                    </a:lnTo>
                    <a:lnTo>
                      <a:pt x="181" y="320"/>
                    </a:lnTo>
                    <a:lnTo>
                      <a:pt x="183" y="351"/>
                    </a:lnTo>
                    <a:lnTo>
                      <a:pt x="184" y="376"/>
                    </a:lnTo>
                    <a:lnTo>
                      <a:pt x="183" y="399"/>
                    </a:lnTo>
                    <a:lnTo>
                      <a:pt x="182" y="417"/>
                    </a:lnTo>
                    <a:lnTo>
                      <a:pt x="181" y="430"/>
                    </a:lnTo>
                    <a:lnTo>
                      <a:pt x="179" y="438"/>
                    </a:lnTo>
                    <a:lnTo>
                      <a:pt x="179" y="441"/>
                    </a:lnTo>
                    <a:lnTo>
                      <a:pt x="51" y="481"/>
                    </a:lnTo>
                    <a:lnTo>
                      <a:pt x="59" y="439"/>
                    </a:lnTo>
                    <a:lnTo>
                      <a:pt x="64" y="398"/>
                    </a:lnTo>
                    <a:lnTo>
                      <a:pt x="66" y="359"/>
                    </a:lnTo>
                    <a:lnTo>
                      <a:pt x="66" y="321"/>
                    </a:lnTo>
                    <a:lnTo>
                      <a:pt x="64" y="285"/>
                    </a:lnTo>
                    <a:lnTo>
                      <a:pt x="61" y="251"/>
                    </a:lnTo>
                    <a:lnTo>
                      <a:pt x="56" y="219"/>
                    </a:lnTo>
                    <a:lnTo>
                      <a:pt x="50" y="189"/>
                    </a:lnTo>
                    <a:lnTo>
                      <a:pt x="43" y="161"/>
                    </a:lnTo>
                    <a:lnTo>
                      <a:pt x="35" y="137"/>
                    </a:lnTo>
                    <a:lnTo>
                      <a:pt x="28" y="114"/>
                    </a:lnTo>
                    <a:lnTo>
                      <a:pt x="21" y="95"/>
                    </a:lnTo>
                    <a:lnTo>
                      <a:pt x="15" y="79"/>
                    </a:lnTo>
                    <a:lnTo>
                      <a:pt x="9" y="66"/>
                    </a:lnTo>
                    <a:lnTo>
                      <a:pt x="4" y="57"/>
                    </a:lnTo>
                    <a:lnTo>
                      <a:pt x="1" y="51"/>
                    </a:lnTo>
                    <a:lnTo>
                      <a:pt x="0" y="49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" name="Freeform 132">
                <a:extLst>
                  <a:ext uri="{FF2B5EF4-FFF2-40B4-BE49-F238E27FC236}">
                    <a16:creationId xmlns:a16="http://schemas.microsoft.com/office/drawing/2014/main" id="{3FE16840-0C3E-0541-BAB3-BE96F6AA17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0668" y="2323302"/>
                <a:ext cx="991219" cy="395643"/>
              </a:xfrm>
              <a:custGeom>
                <a:avLst/>
                <a:gdLst/>
                <a:ahLst/>
                <a:cxnLst>
                  <a:cxn ang="0">
                    <a:pos x="704" y="0"/>
                  </a:cxn>
                  <a:cxn ang="0">
                    <a:pos x="703" y="7"/>
                  </a:cxn>
                  <a:cxn ang="0">
                    <a:pos x="703" y="16"/>
                  </a:cxn>
                  <a:cxn ang="0">
                    <a:pos x="700" y="28"/>
                  </a:cxn>
                  <a:cxn ang="0">
                    <a:pos x="697" y="42"/>
                  </a:cxn>
                  <a:cxn ang="0">
                    <a:pos x="692" y="56"/>
                  </a:cxn>
                  <a:cxn ang="0">
                    <a:pos x="685" y="73"/>
                  </a:cxn>
                  <a:cxn ang="0">
                    <a:pos x="678" y="90"/>
                  </a:cxn>
                  <a:cxn ang="0">
                    <a:pos x="667" y="108"/>
                  </a:cxn>
                  <a:cxn ang="0">
                    <a:pos x="657" y="127"/>
                  </a:cxn>
                  <a:cxn ang="0">
                    <a:pos x="643" y="145"/>
                  </a:cxn>
                  <a:cxn ang="0">
                    <a:pos x="627" y="164"/>
                  </a:cxn>
                  <a:cxn ang="0">
                    <a:pos x="610" y="181"/>
                  </a:cxn>
                  <a:cxn ang="0">
                    <a:pos x="590" y="199"/>
                  </a:cxn>
                  <a:cxn ang="0">
                    <a:pos x="568" y="215"/>
                  </a:cxn>
                  <a:cxn ang="0">
                    <a:pos x="544" y="230"/>
                  </a:cxn>
                  <a:cxn ang="0">
                    <a:pos x="516" y="244"/>
                  </a:cxn>
                  <a:cxn ang="0">
                    <a:pos x="486" y="256"/>
                  </a:cxn>
                  <a:cxn ang="0">
                    <a:pos x="452" y="266"/>
                  </a:cxn>
                  <a:cxn ang="0">
                    <a:pos x="416" y="273"/>
                  </a:cxn>
                  <a:cxn ang="0">
                    <a:pos x="377" y="278"/>
                  </a:cxn>
                  <a:cxn ang="0">
                    <a:pos x="334" y="281"/>
                  </a:cxn>
                  <a:cxn ang="0">
                    <a:pos x="294" y="281"/>
                  </a:cxn>
                  <a:cxn ang="0">
                    <a:pos x="257" y="279"/>
                  </a:cxn>
                  <a:cxn ang="0">
                    <a:pos x="224" y="274"/>
                  </a:cxn>
                  <a:cxn ang="0">
                    <a:pos x="194" y="268"/>
                  </a:cxn>
                  <a:cxn ang="0">
                    <a:pos x="165" y="260"/>
                  </a:cxn>
                  <a:cxn ang="0">
                    <a:pos x="140" y="251"/>
                  </a:cxn>
                  <a:cxn ang="0">
                    <a:pos x="118" y="240"/>
                  </a:cxn>
                  <a:cxn ang="0">
                    <a:pos x="98" y="229"/>
                  </a:cxn>
                  <a:cxn ang="0">
                    <a:pos x="79" y="216"/>
                  </a:cxn>
                  <a:cxn ang="0">
                    <a:pos x="64" y="205"/>
                  </a:cxn>
                  <a:cxn ang="0">
                    <a:pos x="50" y="192"/>
                  </a:cxn>
                  <a:cxn ang="0">
                    <a:pos x="38" y="180"/>
                  </a:cxn>
                  <a:cxn ang="0">
                    <a:pos x="29" y="169"/>
                  </a:cxn>
                  <a:cxn ang="0">
                    <a:pos x="21" y="157"/>
                  </a:cxn>
                  <a:cxn ang="0">
                    <a:pos x="14" y="147"/>
                  </a:cxn>
                  <a:cxn ang="0">
                    <a:pos x="9" y="139"/>
                  </a:cxn>
                  <a:cxn ang="0">
                    <a:pos x="5" y="131"/>
                  </a:cxn>
                  <a:cxn ang="0">
                    <a:pos x="2" y="126"/>
                  </a:cxn>
                  <a:cxn ang="0">
                    <a:pos x="1" y="122"/>
                  </a:cxn>
                  <a:cxn ang="0">
                    <a:pos x="0" y="121"/>
                  </a:cxn>
                  <a:cxn ang="0">
                    <a:pos x="704" y="0"/>
                  </a:cxn>
                </a:cxnLst>
                <a:rect l="0" t="0" r="r" b="b"/>
                <a:pathLst>
                  <a:path w="704" h="281">
                    <a:moveTo>
                      <a:pt x="704" y="0"/>
                    </a:moveTo>
                    <a:lnTo>
                      <a:pt x="703" y="7"/>
                    </a:lnTo>
                    <a:lnTo>
                      <a:pt x="703" y="16"/>
                    </a:lnTo>
                    <a:lnTo>
                      <a:pt x="700" y="28"/>
                    </a:lnTo>
                    <a:lnTo>
                      <a:pt x="697" y="42"/>
                    </a:lnTo>
                    <a:lnTo>
                      <a:pt x="692" y="56"/>
                    </a:lnTo>
                    <a:lnTo>
                      <a:pt x="685" y="73"/>
                    </a:lnTo>
                    <a:lnTo>
                      <a:pt x="678" y="90"/>
                    </a:lnTo>
                    <a:lnTo>
                      <a:pt x="667" y="108"/>
                    </a:lnTo>
                    <a:lnTo>
                      <a:pt x="657" y="127"/>
                    </a:lnTo>
                    <a:lnTo>
                      <a:pt x="643" y="145"/>
                    </a:lnTo>
                    <a:lnTo>
                      <a:pt x="627" y="164"/>
                    </a:lnTo>
                    <a:lnTo>
                      <a:pt x="610" y="181"/>
                    </a:lnTo>
                    <a:lnTo>
                      <a:pt x="590" y="199"/>
                    </a:lnTo>
                    <a:lnTo>
                      <a:pt x="568" y="215"/>
                    </a:lnTo>
                    <a:lnTo>
                      <a:pt x="544" y="230"/>
                    </a:lnTo>
                    <a:lnTo>
                      <a:pt x="516" y="244"/>
                    </a:lnTo>
                    <a:lnTo>
                      <a:pt x="486" y="256"/>
                    </a:lnTo>
                    <a:lnTo>
                      <a:pt x="452" y="266"/>
                    </a:lnTo>
                    <a:lnTo>
                      <a:pt x="416" y="273"/>
                    </a:lnTo>
                    <a:lnTo>
                      <a:pt x="377" y="278"/>
                    </a:lnTo>
                    <a:lnTo>
                      <a:pt x="334" y="281"/>
                    </a:lnTo>
                    <a:lnTo>
                      <a:pt x="294" y="281"/>
                    </a:lnTo>
                    <a:lnTo>
                      <a:pt x="257" y="279"/>
                    </a:lnTo>
                    <a:lnTo>
                      <a:pt x="224" y="274"/>
                    </a:lnTo>
                    <a:lnTo>
                      <a:pt x="194" y="268"/>
                    </a:lnTo>
                    <a:lnTo>
                      <a:pt x="165" y="260"/>
                    </a:lnTo>
                    <a:lnTo>
                      <a:pt x="140" y="251"/>
                    </a:lnTo>
                    <a:lnTo>
                      <a:pt x="118" y="240"/>
                    </a:lnTo>
                    <a:lnTo>
                      <a:pt x="98" y="229"/>
                    </a:lnTo>
                    <a:lnTo>
                      <a:pt x="79" y="216"/>
                    </a:lnTo>
                    <a:lnTo>
                      <a:pt x="64" y="205"/>
                    </a:lnTo>
                    <a:lnTo>
                      <a:pt x="50" y="192"/>
                    </a:lnTo>
                    <a:lnTo>
                      <a:pt x="38" y="180"/>
                    </a:lnTo>
                    <a:lnTo>
                      <a:pt x="29" y="169"/>
                    </a:lnTo>
                    <a:lnTo>
                      <a:pt x="21" y="157"/>
                    </a:lnTo>
                    <a:lnTo>
                      <a:pt x="14" y="147"/>
                    </a:lnTo>
                    <a:lnTo>
                      <a:pt x="9" y="139"/>
                    </a:lnTo>
                    <a:lnTo>
                      <a:pt x="5" y="131"/>
                    </a:lnTo>
                    <a:lnTo>
                      <a:pt x="2" y="126"/>
                    </a:lnTo>
                    <a:lnTo>
                      <a:pt x="1" y="122"/>
                    </a:lnTo>
                    <a:lnTo>
                      <a:pt x="0" y="121"/>
                    </a:lnTo>
                    <a:lnTo>
                      <a:pt x="704" y="0"/>
                    </a:lnTo>
                    <a:close/>
                  </a:path>
                </a:pathLst>
              </a:custGeom>
              <a:solidFill>
                <a:srgbClr val="BCF1F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" name="Freeform 133">
                <a:extLst>
                  <a:ext uri="{FF2B5EF4-FFF2-40B4-BE49-F238E27FC236}">
                    <a16:creationId xmlns:a16="http://schemas.microsoft.com/office/drawing/2014/main" id="{828E6015-B6C6-5645-BDE1-91E6EDF9F8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0668" y="2323302"/>
                <a:ext cx="991219" cy="246397"/>
              </a:xfrm>
              <a:custGeom>
                <a:avLst/>
                <a:gdLst/>
                <a:ahLst/>
                <a:cxnLst>
                  <a:cxn ang="0">
                    <a:pos x="704" y="0"/>
                  </a:cxn>
                  <a:cxn ang="0">
                    <a:pos x="703" y="10"/>
                  </a:cxn>
                  <a:cxn ang="0">
                    <a:pos x="702" y="22"/>
                  </a:cxn>
                  <a:cxn ang="0">
                    <a:pos x="699" y="36"/>
                  </a:cxn>
                  <a:cxn ang="0">
                    <a:pos x="693" y="53"/>
                  </a:cxn>
                  <a:cxn ang="0">
                    <a:pos x="686" y="72"/>
                  </a:cxn>
                  <a:cxn ang="0">
                    <a:pos x="672" y="82"/>
                  </a:cxn>
                  <a:cxn ang="0">
                    <a:pos x="653" y="92"/>
                  </a:cxn>
                  <a:cxn ang="0">
                    <a:pos x="630" y="103"/>
                  </a:cxn>
                  <a:cxn ang="0">
                    <a:pos x="603" y="113"/>
                  </a:cxn>
                  <a:cxn ang="0">
                    <a:pos x="572" y="124"/>
                  </a:cxn>
                  <a:cxn ang="0">
                    <a:pos x="538" y="134"/>
                  </a:cxn>
                  <a:cxn ang="0">
                    <a:pos x="502" y="144"/>
                  </a:cxn>
                  <a:cxn ang="0">
                    <a:pos x="462" y="153"/>
                  </a:cxn>
                  <a:cxn ang="0">
                    <a:pos x="421" y="159"/>
                  </a:cxn>
                  <a:cxn ang="0">
                    <a:pos x="378" y="165"/>
                  </a:cxn>
                  <a:cxn ang="0">
                    <a:pos x="323" y="170"/>
                  </a:cxn>
                  <a:cxn ang="0">
                    <a:pos x="271" y="174"/>
                  </a:cxn>
                  <a:cxn ang="0">
                    <a:pos x="222" y="175"/>
                  </a:cxn>
                  <a:cxn ang="0">
                    <a:pos x="178" y="175"/>
                  </a:cxn>
                  <a:cxn ang="0">
                    <a:pos x="137" y="174"/>
                  </a:cxn>
                  <a:cxn ang="0">
                    <a:pos x="101" y="171"/>
                  </a:cxn>
                  <a:cxn ang="0">
                    <a:pos x="71" y="168"/>
                  </a:cxn>
                  <a:cxn ang="0">
                    <a:pos x="45" y="165"/>
                  </a:cxn>
                  <a:cxn ang="0">
                    <a:pos x="26" y="161"/>
                  </a:cxn>
                  <a:cxn ang="0">
                    <a:pos x="15" y="149"/>
                  </a:cxn>
                  <a:cxn ang="0">
                    <a:pos x="8" y="138"/>
                  </a:cxn>
                  <a:cxn ang="0">
                    <a:pos x="4" y="128"/>
                  </a:cxn>
                  <a:cxn ang="0">
                    <a:pos x="1" y="123"/>
                  </a:cxn>
                  <a:cxn ang="0">
                    <a:pos x="0" y="121"/>
                  </a:cxn>
                  <a:cxn ang="0">
                    <a:pos x="704" y="0"/>
                  </a:cxn>
                </a:cxnLst>
                <a:rect l="0" t="0" r="r" b="b"/>
                <a:pathLst>
                  <a:path w="704" h="175">
                    <a:moveTo>
                      <a:pt x="704" y="0"/>
                    </a:moveTo>
                    <a:lnTo>
                      <a:pt x="703" y="10"/>
                    </a:lnTo>
                    <a:lnTo>
                      <a:pt x="702" y="22"/>
                    </a:lnTo>
                    <a:lnTo>
                      <a:pt x="699" y="36"/>
                    </a:lnTo>
                    <a:lnTo>
                      <a:pt x="693" y="53"/>
                    </a:lnTo>
                    <a:lnTo>
                      <a:pt x="686" y="72"/>
                    </a:lnTo>
                    <a:lnTo>
                      <a:pt x="672" y="82"/>
                    </a:lnTo>
                    <a:lnTo>
                      <a:pt x="653" y="92"/>
                    </a:lnTo>
                    <a:lnTo>
                      <a:pt x="630" y="103"/>
                    </a:lnTo>
                    <a:lnTo>
                      <a:pt x="603" y="113"/>
                    </a:lnTo>
                    <a:lnTo>
                      <a:pt x="572" y="124"/>
                    </a:lnTo>
                    <a:lnTo>
                      <a:pt x="538" y="134"/>
                    </a:lnTo>
                    <a:lnTo>
                      <a:pt x="502" y="144"/>
                    </a:lnTo>
                    <a:lnTo>
                      <a:pt x="462" y="153"/>
                    </a:lnTo>
                    <a:lnTo>
                      <a:pt x="421" y="159"/>
                    </a:lnTo>
                    <a:lnTo>
                      <a:pt x="378" y="165"/>
                    </a:lnTo>
                    <a:lnTo>
                      <a:pt x="323" y="170"/>
                    </a:lnTo>
                    <a:lnTo>
                      <a:pt x="271" y="174"/>
                    </a:lnTo>
                    <a:lnTo>
                      <a:pt x="222" y="175"/>
                    </a:lnTo>
                    <a:lnTo>
                      <a:pt x="178" y="175"/>
                    </a:lnTo>
                    <a:lnTo>
                      <a:pt x="137" y="174"/>
                    </a:lnTo>
                    <a:lnTo>
                      <a:pt x="101" y="171"/>
                    </a:lnTo>
                    <a:lnTo>
                      <a:pt x="71" y="168"/>
                    </a:lnTo>
                    <a:lnTo>
                      <a:pt x="45" y="165"/>
                    </a:lnTo>
                    <a:lnTo>
                      <a:pt x="26" y="161"/>
                    </a:lnTo>
                    <a:lnTo>
                      <a:pt x="15" y="149"/>
                    </a:lnTo>
                    <a:lnTo>
                      <a:pt x="8" y="138"/>
                    </a:lnTo>
                    <a:lnTo>
                      <a:pt x="4" y="128"/>
                    </a:lnTo>
                    <a:lnTo>
                      <a:pt x="1" y="123"/>
                    </a:lnTo>
                    <a:lnTo>
                      <a:pt x="0" y="121"/>
                    </a:lnTo>
                    <a:lnTo>
                      <a:pt x="704" y="0"/>
                    </a:lnTo>
                    <a:close/>
                  </a:path>
                </a:pathLst>
              </a:custGeom>
              <a:solidFill>
                <a:srgbClr val="6BC7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" name="Freeform 134">
                <a:extLst>
                  <a:ext uri="{FF2B5EF4-FFF2-40B4-BE49-F238E27FC236}">
                    <a16:creationId xmlns:a16="http://schemas.microsoft.com/office/drawing/2014/main" id="{08EDA686-5582-B449-86C2-09738CB1B4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5279" y="1517937"/>
                <a:ext cx="249213" cy="67583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6"/>
                  </a:cxn>
                  <a:cxn ang="0">
                    <a:pos x="11" y="13"/>
                  </a:cxn>
                  <a:cxn ang="0">
                    <a:pos x="20" y="23"/>
                  </a:cxn>
                  <a:cxn ang="0">
                    <a:pos x="30" y="36"/>
                  </a:cxn>
                  <a:cxn ang="0">
                    <a:pos x="42" y="53"/>
                  </a:cxn>
                  <a:cxn ang="0">
                    <a:pos x="56" y="73"/>
                  </a:cxn>
                  <a:cxn ang="0">
                    <a:pos x="70" y="97"/>
                  </a:cxn>
                  <a:cxn ang="0">
                    <a:pos x="84" y="123"/>
                  </a:cxn>
                  <a:cxn ang="0">
                    <a:pos x="99" y="154"/>
                  </a:cxn>
                  <a:cxn ang="0">
                    <a:pos x="113" y="188"/>
                  </a:cxn>
                  <a:cxn ang="0">
                    <a:pos x="128" y="226"/>
                  </a:cxn>
                  <a:cxn ang="0">
                    <a:pos x="142" y="267"/>
                  </a:cxn>
                  <a:cxn ang="0">
                    <a:pos x="155" y="314"/>
                  </a:cxn>
                  <a:cxn ang="0">
                    <a:pos x="167" y="364"/>
                  </a:cxn>
                  <a:cxn ang="0">
                    <a:pos x="177" y="418"/>
                  </a:cxn>
                  <a:cxn ang="0">
                    <a:pos x="38" y="480"/>
                  </a:cxn>
                  <a:cxn ang="0">
                    <a:pos x="0" y="0"/>
                  </a:cxn>
                </a:cxnLst>
                <a:rect l="0" t="0" r="r" b="b"/>
                <a:pathLst>
                  <a:path w="177" h="480">
                    <a:moveTo>
                      <a:pt x="0" y="0"/>
                    </a:moveTo>
                    <a:lnTo>
                      <a:pt x="5" y="6"/>
                    </a:lnTo>
                    <a:lnTo>
                      <a:pt x="11" y="13"/>
                    </a:lnTo>
                    <a:lnTo>
                      <a:pt x="20" y="23"/>
                    </a:lnTo>
                    <a:lnTo>
                      <a:pt x="30" y="36"/>
                    </a:lnTo>
                    <a:lnTo>
                      <a:pt x="42" y="53"/>
                    </a:lnTo>
                    <a:lnTo>
                      <a:pt x="56" y="73"/>
                    </a:lnTo>
                    <a:lnTo>
                      <a:pt x="70" y="97"/>
                    </a:lnTo>
                    <a:lnTo>
                      <a:pt x="84" y="123"/>
                    </a:lnTo>
                    <a:lnTo>
                      <a:pt x="99" y="154"/>
                    </a:lnTo>
                    <a:lnTo>
                      <a:pt x="113" y="188"/>
                    </a:lnTo>
                    <a:lnTo>
                      <a:pt x="128" y="226"/>
                    </a:lnTo>
                    <a:lnTo>
                      <a:pt x="142" y="267"/>
                    </a:lnTo>
                    <a:lnTo>
                      <a:pt x="155" y="314"/>
                    </a:lnTo>
                    <a:lnTo>
                      <a:pt x="167" y="364"/>
                    </a:lnTo>
                    <a:lnTo>
                      <a:pt x="177" y="418"/>
                    </a:lnTo>
                    <a:lnTo>
                      <a:pt x="38" y="4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" name="Freeform 135">
                <a:extLst>
                  <a:ext uri="{FF2B5EF4-FFF2-40B4-BE49-F238E27FC236}">
                    <a16:creationId xmlns:a16="http://schemas.microsoft.com/office/drawing/2014/main" id="{922F4B0A-3FE0-A54C-9D7F-959C79B412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462" y="-123769"/>
                <a:ext cx="1154545" cy="1220720"/>
              </a:xfrm>
              <a:custGeom>
                <a:avLst/>
                <a:gdLst/>
                <a:ahLst/>
                <a:cxnLst>
                  <a:cxn ang="0">
                    <a:pos x="487" y="0"/>
                  </a:cxn>
                  <a:cxn ang="0">
                    <a:pos x="563" y="8"/>
                  </a:cxn>
                  <a:cxn ang="0">
                    <a:pos x="625" y="18"/>
                  </a:cxn>
                  <a:cxn ang="0">
                    <a:pos x="671" y="30"/>
                  </a:cxn>
                  <a:cxn ang="0">
                    <a:pos x="699" y="38"/>
                  </a:cxn>
                  <a:cxn ang="0">
                    <a:pos x="738" y="51"/>
                  </a:cxn>
                  <a:cxn ang="0">
                    <a:pos x="767" y="65"/>
                  </a:cxn>
                  <a:cxn ang="0">
                    <a:pos x="788" y="87"/>
                  </a:cxn>
                  <a:cxn ang="0">
                    <a:pos x="803" y="120"/>
                  </a:cxn>
                  <a:cxn ang="0">
                    <a:pos x="811" y="158"/>
                  </a:cxn>
                  <a:cxn ang="0">
                    <a:pos x="816" y="200"/>
                  </a:cxn>
                  <a:cxn ang="0">
                    <a:pos x="820" y="258"/>
                  </a:cxn>
                  <a:cxn ang="0">
                    <a:pos x="819" y="365"/>
                  </a:cxn>
                  <a:cxn ang="0">
                    <a:pos x="813" y="445"/>
                  </a:cxn>
                  <a:cxn ang="0">
                    <a:pos x="801" y="526"/>
                  </a:cxn>
                  <a:cxn ang="0">
                    <a:pos x="782" y="607"/>
                  </a:cxn>
                  <a:cxn ang="0">
                    <a:pos x="754" y="681"/>
                  </a:cxn>
                  <a:cxn ang="0">
                    <a:pos x="717" y="746"/>
                  </a:cxn>
                  <a:cxn ang="0">
                    <a:pos x="672" y="793"/>
                  </a:cxn>
                  <a:cxn ang="0">
                    <a:pos x="617" y="829"/>
                  </a:cxn>
                  <a:cxn ang="0">
                    <a:pos x="555" y="853"/>
                  </a:cxn>
                  <a:cxn ang="0">
                    <a:pos x="488" y="865"/>
                  </a:cxn>
                  <a:cxn ang="0">
                    <a:pos x="419" y="866"/>
                  </a:cxn>
                  <a:cxn ang="0">
                    <a:pos x="349" y="855"/>
                  </a:cxn>
                  <a:cxn ang="0">
                    <a:pos x="282" y="832"/>
                  </a:cxn>
                  <a:cxn ang="0">
                    <a:pos x="220" y="798"/>
                  </a:cxn>
                  <a:cxn ang="0">
                    <a:pos x="167" y="752"/>
                  </a:cxn>
                  <a:cxn ang="0">
                    <a:pos x="122" y="694"/>
                  </a:cxn>
                  <a:cxn ang="0">
                    <a:pos x="82" y="614"/>
                  </a:cxn>
                  <a:cxn ang="0">
                    <a:pos x="52" y="532"/>
                  </a:cxn>
                  <a:cxn ang="0">
                    <a:pos x="30" y="450"/>
                  </a:cxn>
                  <a:cxn ang="0">
                    <a:pos x="15" y="372"/>
                  </a:cxn>
                  <a:cxn ang="0">
                    <a:pos x="7" y="303"/>
                  </a:cxn>
                  <a:cxn ang="0">
                    <a:pos x="2" y="245"/>
                  </a:cxn>
                  <a:cxn ang="0">
                    <a:pos x="0" y="202"/>
                  </a:cxn>
                  <a:cxn ang="0">
                    <a:pos x="1" y="168"/>
                  </a:cxn>
                  <a:cxn ang="0">
                    <a:pos x="5" y="155"/>
                  </a:cxn>
                  <a:cxn ang="0">
                    <a:pos x="16" y="137"/>
                  </a:cxn>
                  <a:cxn ang="0">
                    <a:pos x="37" y="115"/>
                  </a:cxn>
                  <a:cxn ang="0">
                    <a:pos x="72" y="91"/>
                  </a:cxn>
                  <a:cxn ang="0">
                    <a:pos x="122" y="65"/>
                  </a:cxn>
                  <a:cxn ang="0">
                    <a:pos x="193" y="40"/>
                  </a:cxn>
                  <a:cxn ang="0">
                    <a:pos x="301" y="14"/>
                  </a:cxn>
                  <a:cxn ang="0">
                    <a:pos x="399" y="1"/>
                  </a:cxn>
                </a:cxnLst>
                <a:rect l="0" t="0" r="r" b="b"/>
                <a:pathLst>
                  <a:path w="820" h="867">
                    <a:moveTo>
                      <a:pt x="445" y="0"/>
                    </a:moveTo>
                    <a:lnTo>
                      <a:pt x="487" y="0"/>
                    </a:lnTo>
                    <a:lnTo>
                      <a:pt x="527" y="4"/>
                    </a:lnTo>
                    <a:lnTo>
                      <a:pt x="563" y="8"/>
                    </a:lnTo>
                    <a:lnTo>
                      <a:pt x="596" y="13"/>
                    </a:lnTo>
                    <a:lnTo>
                      <a:pt x="625" y="18"/>
                    </a:lnTo>
                    <a:lnTo>
                      <a:pt x="650" y="24"/>
                    </a:lnTo>
                    <a:lnTo>
                      <a:pt x="671" y="30"/>
                    </a:lnTo>
                    <a:lnTo>
                      <a:pt x="687" y="35"/>
                    </a:lnTo>
                    <a:lnTo>
                      <a:pt x="699" y="38"/>
                    </a:lnTo>
                    <a:lnTo>
                      <a:pt x="720" y="45"/>
                    </a:lnTo>
                    <a:lnTo>
                      <a:pt x="738" y="51"/>
                    </a:lnTo>
                    <a:lnTo>
                      <a:pt x="753" y="57"/>
                    </a:lnTo>
                    <a:lnTo>
                      <a:pt x="767" y="65"/>
                    </a:lnTo>
                    <a:lnTo>
                      <a:pt x="779" y="74"/>
                    </a:lnTo>
                    <a:lnTo>
                      <a:pt x="788" y="87"/>
                    </a:lnTo>
                    <a:lnTo>
                      <a:pt x="796" y="102"/>
                    </a:lnTo>
                    <a:lnTo>
                      <a:pt x="803" y="120"/>
                    </a:lnTo>
                    <a:lnTo>
                      <a:pt x="809" y="144"/>
                    </a:lnTo>
                    <a:lnTo>
                      <a:pt x="811" y="158"/>
                    </a:lnTo>
                    <a:lnTo>
                      <a:pt x="814" y="176"/>
                    </a:lnTo>
                    <a:lnTo>
                      <a:pt x="816" y="200"/>
                    </a:lnTo>
                    <a:lnTo>
                      <a:pt x="818" y="227"/>
                    </a:lnTo>
                    <a:lnTo>
                      <a:pt x="820" y="258"/>
                    </a:lnTo>
                    <a:lnTo>
                      <a:pt x="820" y="327"/>
                    </a:lnTo>
                    <a:lnTo>
                      <a:pt x="819" y="365"/>
                    </a:lnTo>
                    <a:lnTo>
                      <a:pt x="817" y="404"/>
                    </a:lnTo>
                    <a:lnTo>
                      <a:pt x="813" y="445"/>
                    </a:lnTo>
                    <a:lnTo>
                      <a:pt x="808" y="486"/>
                    </a:lnTo>
                    <a:lnTo>
                      <a:pt x="801" y="526"/>
                    </a:lnTo>
                    <a:lnTo>
                      <a:pt x="793" y="567"/>
                    </a:lnTo>
                    <a:lnTo>
                      <a:pt x="782" y="607"/>
                    </a:lnTo>
                    <a:lnTo>
                      <a:pt x="769" y="645"/>
                    </a:lnTo>
                    <a:lnTo>
                      <a:pt x="754" y="681"/>
                    </a:lnTo>
                    <a:lnTo>
                      <a:pt x="737" y="715"/>
                    </a:lnTo>
                    <a:lnTo>
                      <a:pt x="717" y="746"/>
                    </a:lnTo>
                    <a:lnTo>
                      <a:pt x="696" y="771"/>
                    </a:lnTo>
                    <a:lnTo>
                      <a:pt x="672" y="793"/>
                    </a:lnTo>
                    <a:lnTo>
                      <a:pt x="645" y="812"/>
                    </a:lnTo>
                    <a:lnTo>
                      <a:pt x="617" y="829"/>
                    </a:lnTo>
                    <a:lnTo>
                      <a:pt x="587" y="842"/>
                    </a:lnTo>
                    <a:lnTo>
                      <a:pt x="555" y="853"/>
                    </a:lnTo>
                    <a:lnTo>
                      <a:pt x="522" y="861"/>
                    </a:lnTo>
                    <a:lnTo>
                      <a:pt x="488" y="865"/>
                    </a:lnTo>
                    <a:lnTo>
                      <a:pt x="454" y="867"/>
                    </a:lnTo>
                    <a:lnTo>
                      <a:pt x="419" y="866"/>
                    </a:lnTo>
                    <a:lnTo>
                      <a:pt x="383" y="862"/>
                    </a:lnTo>
                    <a:lnTo>
                      <a:pt x="349" y="855"/>
                    </a:lnTo>
                    <a:lnTo>
                      <a:pt x="315" y="846"/>
                    </a:lnTo>
                    <a:lnTo>
                      <a:pt x="282" y="832"/>
                    </a:lnTo>
                    <a:lnTo>
                      <a:pt x="250" y="817"/>
                    </a:lnTo>
                    <a:lnTo>
                      <a:pt x="220" y="798"/>
                    </a:lnTo>
                    <a:lnTo>
                      <a:pt x="193" y="776"/>
                    </a:lnTo>
                    <a:lnTo>
                      <a:pt x="167" y="752"/>
                    </a:lnTo>
                    <a:lnTo>
                      <a:pt x="143" y="724"/>
                    </a:lnTo>
                    <a:lnTo>
                      <a:pt x="122" y="694"/>
                    </a:lnTo>
                    <a:lnTo>
                      <a:pt x="101" y="655"/>
                    </a:lnTo>
                    <a:lnTo>
                      <a:pt x="82" y="614"/>
                    </a:lnTo>
                    <a:lnTo>
                      <a:pt x="65" y="573"/>
                    </a:lnTo>
                    <a:lnTo>
                      <a:pt x="52" y="532"/>
                    </a:lnTo>
                    <a:lnTo>
                      <a:pt x="40" y="491"/>
                    </a:lnTo>
                    <a:lnTo>
                      <a:pt x="30" y="450"/>
                    </a:lnTo>
                    <a:lnTo>
                      <a:pt x="22" y="411"/>
                    </a:lnTo>
                    <a:lnTo>
                      <a:pt x="15" y="372"/>
                    </a:lnTo>
                    <a:lnTo>
                      <a:pt x="10" y="336"/>
                    </a:lnTo>
                    <a:lnTo>
                      <a:pt x="7" y="303"/>
                    </a:lnTo>
                    <a:lnTo>
                      <a:pt x="4" y="272"/>
                    </a:lnTo>
                    <a:lnTo>
                      <a:pt x="2" y="245"/>
                    </a:lnTo>
                    <a:lnTo>
                      <a:pt x="1" y="222"/>
                    </a:lnTo>
                    <a:lnTo>
                      <a:pt x="0" y="202"/>
                    </a:lnTo>
                    <a:lnTo>
                      <a:pt x="0" y="173"/>
                    </a:lnTo>
                    <a:lnTo>
                      <a:pt x="1" y="168"/>
                    </a:lnTo>
                    <a:lnTo>
                      <a:pt x="2" y="162"/>
                    </a:lnTo>
                    <a:lnTo>
                      <a:pt x="5" y="155"/>
                    </a:lnTo>
                    <a:lnTo>
                      <a:pt x="9" y="146"/>
                    </a:lnTo>
                    <a:lnTo>
                      <a:pt x="16" y="137"/>
                    </a:lnTo>
                    <a:lnTo>
                      <a:pt x="25" y="126"/>
                    </a:lnTo>
                    <a:lnTo>
                      <a:pt x="37" y="115"/>
                    </a:lnTo>
                    <a:lnTo>
                      <a:pt x="53" y="103"/>
                    </a:lnTo>
                    <a:lnTo>
                      <a:pt x="72" y="91"/>
                    </a:lnTo>
                    <a:lnTo>
                      <a:pt x="95" y="78"/>
                    </a:lnTo>
                    <a:lnTo>
                      <a:pt x="122" y="65"/>
                    </a:lnTo>
                    <a:lnTo>
                      <a:pt x="155" y="52"/>
                    </a:lnTo>
                    <a:lnTo>
                      <a:pt x="193" y="40"/>
                    </a:lnTo>
                    <a:lnTo>
                      <a:pt x="248" y="25"/>
                    </a:lnTo>
                    <a:lnTo>
                      <a:pt x="301" y="14"/>
                    </a:lnTo>
                    <a:lnTo>
                      <a:pt x="351" y="6"/>
                    </a:lnTo>
                    <a:lnTo>
                      <a:pt x="399" y="1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rgbClr val="B2FFF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" name="Freeform 136">
                <a:extLst>
                  <a:ext uri="{FF2B5EF4-FFF2-40B4-BE49-F238E27FC236}">
                    <a16:creationId xmlns:a16="http://schemas.microsoft.com/office/drawing/2014/main" id="{1CAABAC5-85E3-464A-866D-E123D3AB05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5279" y="1519344"/>
                <a:ext cx="118270" cy="67442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3" y="24"/>
                  </a:cxn>
                  <a:cxn ang="0">
                    <a:pos x="26" y="28"/>
                  </a:cxn>
                  <a:cxn ang="0">
                    <a:pos x="30" y="34"/>
                  </a:cxn>
                  <a:cxn ang="0">
                    <a:pos x="36" y="40"/>
                  </a:cxn>
                  <a:cxn ang="0">
                    <a:pos x="41" y="50"/>
                  </a:cxn>
                  <a:cxn ang="0">
                    <a:pos x="49" y="63"/>
                  </a:cxn>
                  <a:cxn ang="0">
                    <a:pos x="56" y="92"/>
                  </a:cxn>
                  <a:cxn ang="0">
                    <a:pos x="62" y="127"/>
                  </a:cxn>
                  <a:cxn ang="0">
                    <a:pos x="68" y="164"/>
                  </a:cxn>
                  <a:cxn ang="0">
                    <a:pos x="74" y="204"/>
                  </a:cxn>
                  <a:cxn ang="0">
                    <a:pos x="79" y="247"/>
                  </a:cxn>
                  <a:cxn ang="0">
                    <a:pos x="82" y="291"/>
                  </a:cxn>
                  <a:cxn ang="0">
                    <a:pos x="84" y="335"/>
                  </a:cxn>
                  <a:cxn ang="0">
                    <a:pos x="83" y="379"/>
                  </a:cxn>
                  <a:cxn ang="0">
                    <a:pos x="81" y="422"/>
                  </a:cxn>
                  <a:cxn ang="0">
                    <a:pos x="75" y="463"/>
                  </a:cxn>
                  <a:cxn ang="0">
                    <a:pos x="38" y="479"/>
                  </a:cxn>
                  <a:cxn ang="0">
                    <a:pos x="0" y="0"/>
                  </a:cxn>
                </a:cxnLst>
                <a:rect l="0" t="0" r="r" b="b"/>
                <a:pathLst>
                  <a:path w="84" h="479">
                    <a:moveTo>
                      <a:pt x="0" y="0"/>
                    </a:moveTo>
                    <a:lnTo>
                      <a:pt x="23" y="24"/>
                    </a:lnTo>
                    <a:lnTo>
                      <a:pt x="26" y="28"/>
                    </a:lnTo>
                    <a:lnTo>
                      <a:pt x="30" y="34"/>
                    </a:lnTo>
                    <a:lnTo>
                      <a:pt x="36" y="40"/>
                    </a:lnTo>
                    <a:lnTo>
                      <a:pt x="41" y="50"/>
                    </a:lnTo>
                    <a:lnTo>
                      <a:pt x="49" y="63"/>
                    </a:lnTo>
                    <a:lnTo>
                      <a:pt x="56" y="92"/>
                    </a:lnTo>
                    <a:lnTo>
                      <a:pt x="62" y="127"/>
                    </a:lnTo>
                    <a:lnTo>
                      <a:pt x="68" y="164"/>
                    </a:lnTo>
                    <a:lnTo>
                      <a:pt x="74" y="204"/>
                    </a:lnTo>
                    <a:lnTo>
                      <a:pt x="79" y="247"/>
                    </a:lnTo>
                    <a:lnTo>
                      <a:pt x="82" y="291"/>
                    </a:lnTo>
                    <a:lnTo>
                      <a:pt x="84" y="335"/>
                    </a:lnTo>
                    <a:lnTo>
                      <a:pt x="83" y="379"/>
                    </a:lnTo>
                    <a:lnTo>
                      <a:pt x="81" y="422"/>
                    </a:lnTo>
                    <a:lnTo>
                      <a:pt x="75" y="463"/>
                    </a:lnTo>
                    <a:lnTo>
                      <a:pt x="38" y="4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" name="Freeform 137">
                <a:extLst>
                  <a:ext uri="{FF2B5EF4-FFF2-40B4-BE49-F238E27FC236}">
                    <a16:creationId xmlns:a16="http://schemas.microsoft.com/office/drawing/2014/main" id="{082EB4EC-9B4E-BC48-8EE5-6E80F09988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462" y="17029"/>
                <a:ext cx="896885" cy="1078514"/>
              </a:xfrm>
              <a:custGeom>
                <a:avLst/>
                <a:gdLst/>
                <a:ahLst/>
                <a:cxnLst>
                  <a:cxn ang="0">
                    <a:pos x="44" y="14"/>
                  </a:cxn>
                  <a:cxn ang="0">
                    <a:pos x="26" y="48"/>
                  </a:cxn>
                  <a:cxn ang="0">
                    <a:pos x="23" y="90"/>
                  </a:cxn>
                  <a:cxn ang="0">
                    <a:pos x="26" y="124"/>
                  </a:cxn>
                  <a:cxn ang="0">
                    <a:pos x="33" y="175"/>
                  </a:cxn>
                  <a:cxn ang="0">
                    <a:pos x="43" y="239"/>
                  </a:cxn>
                  <a:cxn ang="0">
                    <a:pos x="57" y="311"/>
                  </a:cxn>
                  <a:cxn ang="0">
                    <a:pos x="76" y="387"/>
                  </a:cxn>
                  <a:cxn ang="0">
                    <a:pos x="101" y="464"/>
                  </a:cxn>
                  <a:cxn ang="0">
                    <a:pos x="132" y="536"/>
                  </a:cxn>
                  <a:cxn ang="0">
                    <a:pos x="170" y="600"/>
                  </a:cxn>
                  <a:cxn ang="0">
                    <a:pos x="215" y="651"/>
                  </a:cxn>
                  <a:cxn ang="0">
                    <a:pos x="280" y="697"/>
                  </a:cxn>
                  <a:cxn ang="0">
                    <a:pos x="346" y="726"/>
                  </a:cxn>
                  <a:cxn ang="0">
                    <a:pos x="411" y="741"/>
                  </a:cxn>
                  <a:cxn ang="0">
                    <a:pos x="474" y="746"/>
                  </a:cxn>
                  <a:cxn ang="0">
                    <a:pos x="532" y="741"/>
                  </a:cxn>
                  <a:cxn ang="0">
                    <a:pos x="581" y="733"/>
                  </a:cxn>
                  <a:cxn ang="0">
                    <a:pos x="621" y="722"/>
                  </a:cxn>
                  <a:cxn ang="0">
                    <a:pos x="607" y="733"/>
                  </a:cxn>
                  <a:cxn ang="0">
                    <a:pos x="541" y="756"/>
                  </a:cxn>
                  <a:cxn ang="0">
                    <a:pos x="471" y="766"/>
                  </a:cxn>
                  <a:cxn ang="0">
                    <a:pos x="398" y="764"/>
                  </a:cxn>
                  <a:cxn ang="0">
                    <a:pos x="326" y="748"/>
                  </a:cxn>
                  <a:cxn ang="0">
                    <a:pos x="257" y="720"/>
                  </a:cxn>
                  <a:cxn ang="0">
                    <a:pos x="196" y="679"/>
                  </a:cxn>
                  <a:cxn ang="0">
                    <a:pos x="144" y="626"/>
                  </a:cxn>
                  <a:cxn ang="0">
                    <a:pos x="101" y="555"/>
                  </a:cxn>
                  <a:cxn ang="0">
                    <a:pos x="65" y="473"/>
                  </a:cxn>
                  <a:cxn ang="0">
                    <a:pos x="40" y="391"/>
                  </a:cxn>
                  <a:cxn ang="0">
                    <a:pos x="22" y="311"/>
                  </a:cxn>
                  <a:cxn ang="0">
                    <a:pos x="10" y="236"/>
                  </a:cxn>
                  <a:cxn ang="0">
                    <a:pos x="4" y="172"/>
                  </a:cxn>
                  <a:cxn ang="0">
                    <a:pos x="1" y="122"/>
                  </a:cxn>
                  <a:cxn ang="0">
                    <a:pos x="0" y="71"/>
                  </a:cxn>
                  <a:cxn ang="0">
                    <a:pos x="4" y="59"/>
                  </a:cxn>
                  <a:cxn ang="0">
                    <a:pos x="14" y="39"/>
                  </a:cxn>
                  <a:cxn ang="0">
                    <a:pos x="38" y="13"/>
                  </a:cxn>
                </a:cxnLst>
                <a:rect l="0" t="0" r="r" b="b"/>
                <a:pathLst>
                  <a:path w="637" h="766">
                    <a:moveTo>
                      <a:pt x="56" y="0"/>
                    </a:moveTo>
                    <a:lnTo>
                      <a:pt x="44" y="14"/>
                    </a:lnTo>
                    <a:lnTo>
                      <a:pt x="34" y="30"/>
                    </a:lnTo>
                    <a:lnTo>
                      <a:pt x="26" y="48"/>
                    </a:lnTo>
                    <a:lnTo>
                      <a:pt x="23" y="68"/>
                    </a:lnTo>
                    <a:lnTo>
                      <a:pt x="23" y="90"/>
                    </a:lnTo>
                    <a:lnTo>
                      <a:pt x="24" y="105"/>
                    </a:lnTo>
                    <a:lnTo>
                      <a:pt x="26" y="124"/>
                    </a:lnTo>
                    <a:lnTo>
                      <a:pt x="29" y="147"/>
                    </a:lnTo>
                    <a:lnTo>
                      <a:pt x="33" y="175"/>
                    </a:lnTo>
                    <a:lnTo>
                      <a:pt x="37" y="205"/>
                    </a:lnTo>
                    <a:lnTo>
                      <a:pt x="43" y="239"/>
                    </a:lnTo>
                    <a:lnTo>
                      <a:pt x="50" y="274"/>
                    </a:lnTo>
                    <a:lnTo>
                      <a:pt x="57" y="311"/>
                    </a:lnTo>
                    <a:lnTo>
                      <a:pt x="66" y="349"/>
                    </a:lnTo>
                    <a:lnTo>
                      <a:pt x="76" y="387"/>
                    </a:lnTo>
                    <a:lnTo>
                      <a:pt x="88" y="426"/>
                    </a:lnTo>
                    <a:lnTo>
                      <a:pt x="101" y="464"/>
                    </a:lnTo>
                    <a:lnTo>
                      <a:pt x="116" y="501"/>
                    </a:lnTo>
                    <a:lnTo>
                      <a:pt x="132" y="536"/>
                    </a:lnTo>
                    <a:lnTo>
                      <a:pt x="150" y="570"/>
                    </a:lnTo>
                    <a:lnTo>
                      <a:pt x="170" y="600"/>
                    </a:lnTo>
                    <a:lnTo>
                      <a:pt x="192" y="627"/>
                    </a:lnTo>
                    <a:lnTo>
                      <a:pt x="215" y="651"/>
                    </a:lnTo>
                    <a:lnTo>
                      <a:pt x="247" y="676"/>
                    </a:lnTo>
                    <a:lnTo>
                      <a:pt x="280" y="697"/>
                    </a:lnTo>
                    <a:lnTo>
                      <a:pt x="313" y="714"/>
                    </a:lnTo>
                    <a:lnTo>
                      <a:pt x="346" y="726"/>
                    </a:lnTo>
                    <a:lnTo>
                      <a:pt x="379" y="735"/>
                    </a:lnTo>
                    <a:lnTo>
                      <a:pt x="411" y="741"/>
                    </a:lnTo>
                    <a:lnTo>
                      <a:pt x="443" y="745"/>
                    </a:lnTo>
                    <a:lnTo>
                      <a:pt x="474" y="746"/>
                    </a:lnTo>
                    <a:lnTo>
                      <a:pt x="503" y="745"/>
                    </a:lnTo>
                    <a:lnTo>
                      <a:pt x="532" y="741"/>
                    </a:lnTo>
                    <a:lnTo>
                      <a:pt x="558" y="738"/>
                    </a:lnTo>
                    <a:lnTo>
                      <a:pt x="581" y="733"/>
                    </a:lnTo>
                    <a:lnTo>
                      <a:pt x="603" y="728"/>
                    </a:lnTo>
                    <a:lnTo>
                      <a:pt x="621" y="722"/>
                    </a:lnTo>
                    <a:lnTo>
                      <a:pt x="637" y="717"/>
                    </a:lnTo>
                    <a:lnTo>
                      <a:pt x="607" y="733"/>
                    </a:lnTo>
                    <a:lnTo>
                      <a:pt x="574" y="746"/>
                    </a:lnTo>
                    <a:lnTo>
                      <a:pt x="541" y="756"/>
                    </a:lnTo>
                    <a:lnTo>
                      <a:pt x="506" y="763"/>
                    </a:lnTo>
                    <a:lnTo>
                      <a:pt x="471" y="766"/>
                    </a:lnTo>
                    <a:lnTo>
                      <a:pt x="434" y="766"/>
                    </a:lnTo>
                    <a:lnTo>
                      <a:pt x="398" y="764"/>
                    </a:lnTo>
                    <a:lnTo>
                      <a:pt x="361" y="757"/>
                    </a:lnTo>
                    <a:lnTo>
                      <a:pt x="326" y="748"/>
                    </a:lnTo>
                    <a:lnTo>
                      <a:pt x="291" y="735"/>
                    </a:lnTo>
                    <a:lnTo>
                      <a:pt x="257" y="720"/>
                    </a:lnTo>
                    <a:lnTo>
                      <a:pt x="226" y="701"/>
                    </a:lnTo>
                    <a:lnTo>
                      <a:pt x="196" y="679"/>
                    </a:lnTo>
                    <a:lnTo>
                      <a:pt x="168" y="654"/>
                    </a:lnTo>
                    <a:lnTo>
                      <a:pt x="144" y="626"/>
                    </a:lnTo>
                    <a:lnTo>
                      <a:pt x="122" y="594"/>
                    </a:lnTo>
                    <a:lnTo>
                      <a:pt x="101" y="555"/>
                    </a:lnTo>
                    <a:lnTo>
                      <a:pt x="82" y="514"/>
                    </a:lnTo>
                    <a:lnTo>
                      <a:pt x="65" y="473"/>
                    </a:lnTo>
                    <a:lnTo>
                      <a:pt x="52" y="432"/>
                    </a:lnTo>
                    <a:lnTo>
                      <a:pt x="40" y="391"/>
                    </a:lnTo>
                    <a:lnTo>
                      <a:pt x="30" y="350"/>
                    </a:lnTo>
                    <a:lnTo>
                      <a:pt x="22" y="311"/>
                    </a:lnTo>
                    <a:lnTo>
                      <a:pt x="15" y="272"/>
                    </a:lnTo>
                    <a:lnTo>
                      <a:pt x="10" y="236"/>
                    </a:lnTo>
                    <a:lnTo>
                      <a:pt x="7" y="203"/>
                    </a:lnTo>
                    <a:lnTo>
                      <a:pt x="4" y="172"/>
                    </a:lnTo>
                    <a:lnTo>
                      <a:pt x="2" y="145"/>
                    </a:lnTo>
                    <a:lnTo>
                      <a:pt x="1" y="122"/>
                    </a:lnTo>
                    <a:lnTo>
                      <a:pt x="0" y="102"/>
                    </a:lnTo>
                    <a:lnTo>
                      <a:pt x="0" y="71"/>
                    </a:lnTo>
                    <a:lnTo>
                      <a:pt x="1" y="66"/>
                    </a:lnTo>
                    <a:lnTo>
                      <a:pt x="4" y="59"/>
                    </a:lnTo>
                    <a:lnTo>
                      <a:pt x="8" y="49"/>
                    </a:lnTo>
                    <a:lnTo>
                      <a:pt x="14" y="39"/>
                    </a:lnTo>
                    <a:lnTo>
                      <a:pt x="24" y="27"/>
                    </a:lnTo>
                    <a:lnTo>
                      <a:pt x="38" y="13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7DD5F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" name="Freeform 138">
                <a:extLst>
                  <a:ext uri="{FF2B5EF4-FFF2-40B4-BE49-F238E27FC236}">
                    <a16:creationId xmlns:a16="http://schemas.microsoft.com/office/drawing/2014/main" id="{975292F0-1190-2445-992F-06D4AE2363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74781" y="-64634"/>
                <a:ext cx="1067250" cy="1116529"/>
              </a:xfrm>
              <a:custGeom>
                <a:avLst/>
                <a:gdLst/>
                <a:ahLst/>
                <a:cxnLst>
                  <a:cxn ang="0">
                    <a:pos x="446" y="1"/>
                  </a:cxn>
                  <a:cxn ang="0">
                    <a:pos x="516" y="7"/>
                  </a:cxn>
                  <a:cxn ang="0">
                    <a:pos x="573" y="17"/>
                  </a:cxn>
                  <a:cxn ang="0">
                    <a:pos x="615" y="28"/>
                  </a:cxn>
                  <a:cxn ang="0">
                    <a:pos x="641" y="35"/>
                  </a:cxn>
                  <a:cxn ang="0">
                    <a:pos x="677" y="47"/>
                  </a:cxn>
                  <a:cxn ang="0">
                    <a:pos x="703" y="60"/>
                  </a:cxn>
                  <a:cxn ang="0">
                    <a:pos x="722" y="80"/>
                  </a:cxn>
                  <a:cxn ang="0">
                    <a:pos x="736" y="111"/>
                  </a:cxn>
                  <a:cxn ang="0">
                    <a:pos x="744" y="145"/>
                  </a:cxn>
                  <a:cxn ang="0">
                    <a:pos x="749" y="185"/>
                  </a:cxn>
                  <a:cxn ang="0">
                    <a:pos x="754" y="240"/>
                  </a:cxn>
                  <a:cxn ang="0">
                    <a:pos x="758" y="306"/>
                  </a:cxn>
                  <a:cxn ang="0">
                    <a:pos x="755" y="380"/>
                  </a:cxn>
                  <a:cxn ang="0">
                    <a:pos x="746" y="458"/>
                  </a:cxn>
                  <a:cxn ang="0">
                    <a:pos x="728" y="536"/>
                  </a:cxn>
                  <a:cxn ang="0">
                    <a:pos x="699" y="613"/>
                  </a:cxn>
                  <a:cxn ang="0">
                    <a:pos x="657" y="684"/>
                  </a:cxn>
                  <a:cxn ang="0">
                    <a:pos x="613" y="728"/>
                  </a:cxn>
                  <a:cxn ang="0">
                    <a:pos x="559" y="762"/>
                  </a:cxn>
                  <a:cxn ang="0">
                    <a:pos x="499" y="783"/>
                  </a:cxn>
                  <a:cxn ang="0">
                    <a:pos x="434" y="793"/>
                  </a:cxn>
                  <a:cxn ang="0">
                    <a:pos x="366" y="791"/>
                  </a:cxn>
                  <a:cxn ang="0">
                    <a:pos x="300" y="778"/>
                  </a:cxn>
                  <a:cxn ang="0">
                    <a:pos x="237" y="752"/>
                  </a:cxn>
                  <a:cxn ang="0">
                    <a:pos x="180" y="715"/>
                  </a:cxn>
                  <a:cxn ang="0">
                    <a:pos x="133" y="665"/>
                  </a:cxn>
                  <a:cxn ang="0">
                    <a:pos x="92" y="598"/>
                  </a:cxn>
                  <a:cxn ang="0">
                    <a:pos x="58" y="519"/>
                  </a:cxn>
                  <a:cxn ang="0">
                    <a:pos x="34" y="438"/>
                  </a:cxn>
                  <a:cxn ang="0">
                    <a:pos x="18" y="361"/>
                  </a:cxn>
                  <a:cxn ang="0">
                    <a:pos x="8" y="291"/>
                  </a:cxn>
                  <a:cxn ang="0">
                    <a:pos x="2" y="232"/>
                  </a:cxn>
                  <a:cxn ang="0">
                    <a:pos x="0" y="189"/>
                  </a:cxn>
                  <a:cxn ang="0">
                    <a:pos x="1" y="154"/>
                  </a:cxn>
                  <a:cxn ang="0">
                    <a:pos x="6" y="139"/>
                  </a:cxn>
                  <a:cxn ang="0">
                    <a:pos x="19" y="121"/>
                  </a:cxn>
                  <a:cxn ang="0">
                    <a:pos x="43" y="98"/>
                  </a:cxn>
                  <a:cxn ang="0">
                    <a:pos x="82" y="74"/>
                  </a:cxn>
                  <a:cxn ang="0">
                    <a:pos x="140" y="49"/>
                  </a:cxn>
                  <a:cxn ang="0">
                    <a:pos x="227" y="23"/>
                  </a:cxn>
                  <a:cxn ang="0">
                    <a:pos x="322" y="5"/>
                  </a:cxn>
                  <a:cxn ang="0">
                    <a:pos x="407" y="0"/>
                  </a:cxn>
                </a:cxnLst>
                <a:rect l="0" t="0" r="r" b="b"/>
                <a:pathLst>
                  <a:path w="758" h="793">
                    <a:moveTo>
                      <a:pt x="407" y="0"/>
                    </a:moveTo>
                    <a:lnTo>
                      <a:pt x="446" y="1"/>
                    </a:lnTo>
                    <a:lnTo>
                      <a:pt x="483" y="4"/>
                    </a:lnTo>
                    <a:lnTo>
                      <a:pt x="516" y="7"/>
                    </a:lnTo>
                    <a:lnTo>
                      <a:pt x="546" y="12"/>
                    </a:lnTo>
                    <a:lnTo>
                      <a:pt x="573" y="17"/>
                    </a:lnTo>
                    <a:lnTo>
                      <a:pt x="595" y="23"/>
                    </a:lnTo>
                    <a:lnTo>
                      <a:pt x="615" y="28"/>
                    </a:lnTo>
                    <a:lnTo>
                      <a:pt x="630" y="32"/>
                    </a:lnTo>
                    <a:lnTo>
                      <a:pt x="641" y="35"/>
                    </a:lnTo>
                    <a:lnTo>
                      <a:pt x="660" y="41"/>
                    </a:lnTo>
                    <a:lnTo>
                      <a:pt x="677" y="47"/>
                    </a:lnTo>
                    <a:lnTo>
                      <a:pt x="691" y="53"/>
                    </a:lnTo>
                    <a:lnTo>
                      <a:pt x="703" y="60"/>
                    </a:lnTo>
                    <a:lnTo>
                      <a:pt x="713" y="69"/>
                    </a:lnTo>
                    <a:lnTo>
                      <a:pt x="722" y="80"/>
                    </a:lnTo>
                    <a:lnTo>
                      <a:pt x="729" y="93"/>
                    </a:lnTo>
                    <a:lnTo>
                      <a:pt x="736" y="111"/>
                    </a:lnTo>
                    <a:lnTo>
                      <a:pt x="741" y="132"/>
                    </a:lnTo>
                    <a:lnTo>
                      <a:pt x="744" y="145"/>
                    </a:lnTo>
                    <a:lnTo>
                      <a:pt x="746" y="164"/>
                    </a:lnTo>
                    <a:lnTo>
                      <a:pt x="749" y="185"/>
                    </a:lnTo>
                    <a:lnTo>
                      <a:pt x="753" y="211"/>
                    </a:lnTo>
                    <a:lnTo>
                      <a:pt x="754" y="240"/>
                    </a:lnTo>
                    <a:lnTo>
                      <a:pt x="757" y="272"/>
                    </a:lnTo>
                    <a:lnTo>
                      <a:pt x="758" y="306"/>
                    </a:lnTo>
                    <a:lnTo>
                      <a:pt x="757" y="342"/>
                    </a:lnTo>
                    <a:lnTo>
                      <a:pt x="755" y="380"/>
                    </a:lnTo>
                    <a:lnTo>
                      <a:pt x="752" y="418"/>
                    </a:lnTo>
                    <a:lnTo>
                      <a:pt x="746" y="458"/>
                    </a:lnTo>
                    <a:lnTo>
                      <a:pt x="739" y="497"/>
                    </a:lnTo>
                    <a:lnTo>
                      <a:pt x="728" y="536"/>
                    </a:lnTo>
                    <a:lnTo>
                      <a:pt x="715" y="576"/>
                    </a:lnTo>
                    <a:lnTo>
                      <a:pt x="699" y="613"/>
                    </a:lnTo>
                    <a:lnTo>
                      <a:pt x="680" y="649"/>
                    </a:lnTo>
                    <a:lnTo>
                      <a:pt x="657" y="684"/>
                    </a:lnTo>
                    <a:lnTo>
                      <a:pt x="636" y="707"/>
                    </a:lnTo>
                    <a:lnTo>
                      <a:pt x="613" y="728"/>
                    </a:lnTo>
                    <a:lnTo>
                      <a:pt x="587" y="747"/>
                    </a:lnTo>
                    <a:lnTo>
                      <a:pt x="559" y="762"/>
                    </a:lnTo>
                    <a:lnTo>
                      <a:pt x="530" y="774"/>
                    </a:lnTo>
                    <a:lnTo>
                      <a:pt x="499" y="783"/>
                    </a:lnTo>
                    <a:lnTo>
                      <a:pt x="467" y="789"/>
                    </a:lnTo>
                    <a:lnTo>
                      <a:pt x="434" y="793"/>
                    </a:lnTo>
                    <a:lnTo>
                      <a:pt x="400" y="793"/>
                    </a:lnTo>
                    <a:lnTo>
                      <a:pt x="366" y="791"/>
                    </a:lnTo>
                    <a:lnTo>
                      <a:pt x="333" y="786"/>
                    </a:lnTo>
                    <a:lnTo>
                      <a:pt x="300" y="778"/>
                    </a:lnTo>
                    <a:lnTo>
                      <a:pt x="268" y="766"/>
                    </a:lnTo>
                    <a:lnTo>
                      <a:pt x="237" y="752"/>
                    </a:lnTo>
                    <a:lnTo>
                      <a:pt x="208" y="735"/>
                    </a:lnTo>
                    <a:lnTo>
                      <a:pt x="180" y="715"/>
                    </a:lnTo>
                    <a:lnTo>
                      <a:pt x="155" y="691"/>
                    </a:lnTo>
                    <a:lnTo>
                      <a:pt x="133" y="665"/>
                    </a:lnTo>
                    <a:lnTo>
                      <a:pt x="112" y="636"/>
                    </a:lnTo>
                    <a:lnTo>
                      <a:pt x="92" y="598"/>
                    </a:lnTo>
                    <a:lnTo>
                      <a:pt x="73" y="559"/>
                    </a:lnTo>
                    <a:lnTo>
                      <a:pt x="58" y="519"/>
                    </a:lnTo>
                    <a:lnTo>
                      <a:pt x="45" y="479"/>
                    </a:lnTo>
                    <a:lnTo>
                      <a:pt x="34" y="438"/>
                    </a:lnTo>
                    <a:lnTo>
                      <a:pt x="25" y="399"/>
                    </a:lnTo>
                    <a:lnTo>
                      <a:pt x="18" y="361"/>
                    </a:lnTo>
                    <a:lnTo>
                      <a:pt x="12" y="324"/>
                    </a:lnTo>
                    <a:lnTo>
                      <a:pt x="8" y="291"/>
                    </a:lnTo>
                    <a:lnTo>
                      <a:pt x="5" y="260"/>
                    </a:lnTo>
                    <a:lnTo>
                      <a:pt x="2" y="232"/>
                    </a:lnTo>
                    <a:lnTo>
                      <a:pt x="1" y="208"/>
                    </a:lnTo>
                    <a:lnTo>
                      <a:pt x="0" y="189"/>
                    </a:lnTo>
                    <a:lnTo>
                      <a:pt x="0" y="158"/>
                    </a:lnTo>
                    <a:lnTo>
                      <a:pt x="1" y="154"/>
                    </a:lnTo>
                    <a:lnTo>
                      <a:pt x="3" y="147"/>
                    </a:lnTo>
                    <a:lnTo>
                      <a:pt x="6" y="139"/>
                    </a:lnTo>
                    <a:lnTo>
                      <a:pt x="11" y="131"/>
                    </a:lnTo>
                    <a:lnTo>
                      <a:pt x="19" y="121"/>
                    </a:lnTo>
                    <a:lnTo>
                      <a:pt x="30" y="110"/>
                    </a:lnTo>
                    <a:lnTo>
                      <a:pt x="43" y="98"/>
                    </a:lnTo>
                    <a:lnTo>
                      <a:pt x="61" y="87"/>
                    </a:lnTo>
                    <a:lnTo>
                      <a:pt x="82" y="74"/>
                    </a:lnTo>
                    <a:lnTo>
                      <a:pt x="108" y="61"/>
                    </a:lnTo>
                    <a:lnTo>
                      <a:pt x="140" y="49"/>
                    </a:lnTo>
                    <a:lnTo>
                      <a:pt x="177" y="36"/>
                    </a:lnTo>
                    <a:lnTo>
                      <a:pt x="227" y="23"/>
                    </a:lnTo>
                    <a:lnTo>
                      <a:pt x="276" y="12"/>
                    </a:lnTo>
                    <a:lnTo>
                      <a:pt x="322" y="5"/>
                    </a:lnTo>
                    <a:lnTo>
                      <a:pt x="366" y="2"/>
                    </a:lnTo>
                    <a:lnTo>
                      <a:pt x="407" y="0"/>
                    </a:lnTo>
                    <a:close/>
                  </a:path>
                </a:pathLst>
              </a:custGeom>
              <a:solidFill>
                <a:srgbClr val="BCF1F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" name="Freeform 139">
                <a:extLst>
                  <a:ext uri="{FF2B5EF4-FFF2-40B4-BE49-F238E27FC236}">
                    <a16:creationId xmlns:a16="http://schemas.microsoft.com/office/drawing/2014/main" id="{DB055660-884D-4243-B398-9ADF262563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462" y="-111098"/>
                <a:ext cx="1154545" cy="925044"/>
              </a:xfrm>
              <a:custGeom>
                <a:avLst/>
                <a:gdLst/>
                <a:ahLst/>
                <a:cxnLst>
                  <a:cxn ang="0">
                    <a:pos x="486" y="0"/>
                  </a:cxn>
                  <a:cxn ang="0">
                    <a:pos x="563" y="6"/>
                  </a:cxn>
                  <a:cxn ang="0">
                    <a:pos x="626" y="16"/>
                  </a:cxn>
                  <a:cxn ang="0">
                    <a:pos x="673" y="26"/>
                  </a:cxn>
                  <a:cxn ang="0">
                    <a:pos x="702" y="34"/>
                  </a:cxn>
                  <a:cxn ang="0">
                    <a:pos x="743" y="49"/>
                  </a:cxn>
                  <a:cxn ang="0">
                    <a:pos x="773" y="68"/>
                  </a:cxn>
                  <a:cxn ang="0">
                    <a:pos x="792" y="98"/>
                  </a:cxn>
                  <a:cxn ang="0">
                    <a:pos x="805" y="144"/>
                  </a:cxn>
                  <a:cxn ang="0">
                    <a:pos x="810" y="179"/>
                  </a:cxn>
                  <a:cxn ang="0">
                    <a:pos x="816" y="233"/>
                  </a:cxn>
                  <a:cxn ang="0">
                    <a:pos x="820" y="301"/>
                  </a:cxn>
                  <a:cxn ang="0">
                    <a:pos x="819" y="352"/>
                  </a:cxn>
                  <a:cxn ang="0">
                    <a:pos x="809" y="316"/>
                  </a:cxn>
                  <a:cxn ang="0">
                    <a:pos x="794" y="283"/>
                  </a:cxn>
                  <a:cxn ang="0">
                    <a:pos x="769" y="257"/>
                  </a:cxn>
                  <a:cxn ang="0">
                    <a:pos x="734" y="238"/>
                  </a:cxn>
                  <a:cxn ang="0">
                    <a:pos x="692" y="228"/>
                  </a:cxn>
                  <a:cxn ang="0">
                    <a:pos x="636" y="222"/>
                  </a:cxn>
                  <a:cxn ang="0">
                    <a:pos x="572" y="218"/>
                  </a:cxn>
                  <a:cxn ang="0">
                    <a:pos x="471" y="217"/>
                  </a:cxn>
                  <a:cxn ang="0">
                    <a:pos x="410" y="220"/>
                  </a:cxn>
                  <a:cxn ang="0">
                    <a:pos x="362" y="226"/>
                  </a:cxn>
                  <a:cxn ang="0">
                    <a:pos x="317" y="239"/>
                  </a:cxn>
                  <a:cxn ang="0">
                    <a:pos x="276" y="267"/>
                  </a:cxn>
                  <a:cxn ang="0">
                    <a:pos x="249" y="304"/>
                  </a:cxn>
                  <a:cxn ang="0">
                    <a:pos x="235" y="351"/>
                  </a:cxn>
                  <a:cxn ang="0">
                    <a:pos x="235" y="395"/>
                  </a:cxn>
                  <a:cxn ang="0">
                    <a:pos x="237" y="439"/>
                  </a:cxn>
                  <a:cxn ang="0">
                    <a:pos x="236" y="489"/>
                  </a:cxn>
                  <a:cxn ang="0">
                    <a:pos x="225" y="541"/>
                  </a:cxn>
                  <a:cxn ang="0">
                    <a:pos x="202" y="586"/>
                  </a:cxn>
                  <a:cxn ang="0">
                    <a:pos x="171" y="620"/>
                  </a:cxn>
                  <a:cxn ang="0">
                    <a:pos x="137" y="643"/>
                  </a:cxn>
                  <a:cxn ang="0">
                    <a:pos x="106" y="657"/>
                  </a:cxn>
                  <a:cxn ang="0">
                    <a:pos x="106" y="654"/>
                  </a:cxn>
                  <a:cxn ang="0">
                    <a:pos x="102" y="649"/>
                  </a:cxn>
                  <a:cxn ang="0">
                    <a:pos x="77" y="571"/>
                  </a:cxn>
                  <a:cxn ang="0">
                    <a:pos x="56" y="491"/>
                  </a:cxn>
                  <a:cxn ang="0">
                    <a:pos x="39" y="411"/>
                  </a:cxn>
                  <a:cxn ang="0">
                    <a:pos x="24" y="336"/>
                  </a:cxn>
                  <a:cxn ang="0">
                    <a:pos x="14" y="271"/>
                  </a:cxn>
                  <a:cxn ang="0">
                    <a:pos x="6" y="217"/>
                  </a:cxn>
                  <a:cxn ang="0">
                    <a:pos x="1" y="178"/>
                  </a:cxn>
                  <a:cxn ang="0">
                    <a:pos x="0" y="158"/>
                  </a:cxn>
                  <a:cxn ang="0">
                    <a:pos x="10" y="140"/>
                  </a:cxn>
                  <a:cxn ang="0">
                    <a:pos x="31" y="118"/>
                  </a:cxn>
                  <a:cxn ang="0">
                    <a:pos x="65" y="93"/>
                  </a:cxn>
                  <a:cxn ang="0">
                    <a:pos x="116" y="67"/>
                  </a:cxn>
                  <a:cxn ang="0">
                    <a:pos x="188" y="40"/>
                  </a:cxn>
                  <a:cxn ang="0">
                    <a:pos x="296" y="14"/>
                  </a:cxn>
                  <a:cxn ang="0">
                    <a:pos x="396" y="1"/>
                  </a:cxn>
                </a:cxnLst>
                <a:rect l="0" t="0" r="r" b="b"/>
                <a:pathLst>
                  <a:path w="820" h="657">
                    <a:moveTo>
                      <a:pt x="442" y="0"/>
                    </a:moveTo>
                    <a:lnTo>
                      <a:pt x="486" y="0"/>
                    </a:lnTo>
                    <a:lnTo>
                      <a:pt x="526" y="1"/>
                    </a:lnTo>
                    <a:lnTo>
                      <a:pt x="563" y="6"/>
                    </a:lnTo>
                    <a:lnTo>
                      <a:pt x="596" y="10"/>
                    </a:lnTo>
                    <a:lnTo>
                      <a:pt x="626" y="16"/>
                    </a:lnTo>
                    <a:lnTo>
                      <a:pt x="651" y="21"/>
                    </a:lnTo>
                    <a:lnTo>
                      <a:pt x="673" y="26"/>
                    </a:lnTo>
                    <a:lnTo>
                      <a:pt x="690" y="31"/>
                    </a:lnTo>
                    <a:lnTo>
                      <a:pt x="702" y="34"/>
                    </a:lnTo>
                    <a:lnTo>
                      <a:pt x="724" y="42"/>
                    </a:lnTo>
                    <a:lnTo>
                      <a:pt x="743" y="49"/>
                    </a:lnTo>
                    <a:lnTo>
                      <a:pt x="759" y="58"/>
                    </a:lnTo>
                    <a:lnTo>
                      <a:pt x="773" y="68"/>
                    </a:lnTo>
                    <a:lnTo>
                      <a:pt x="783" y="81"/>
                    </a:lnTo>
                    <a:lnTo>
                      <a:pt x="792" y="98"/>
                    </a:lnTo>
                    <a:lnTo>
                      <a:pt x="799" y="118"/>
                    </a:lnTo>
                    <a:lnTo>
                      <a:pt x="805" y="144"/>
                    </a:lnTo>
                    <a:lnTo>
                      <a:pt x="808" y="159"/>
                    </a:lnTo>
                    <a:lnTo>
                      <a:pt x="810" y="179"/>
                    </a:lnTo>
                    <a:lnTo>
                      <a:pt x="814" y="203"/>
                    </a:lnTo>
                    <a:lnTo>
                      <a:pt x="816" y="233"/>
                    </a:lnTo>
                    <a:lnTo>
                      <a:pt x="819" y="265"/>
                    </a:lnTo>
                    <a:lnTo>
                      <a:pt x="820" y="301"/>
                    </a:lnTo>
                    <a:lnTo>
                      <a:pt x="820" y="346"/>
                    </a:lnTo>
                    <a:lnTo>
                      <a:pt x="819" y="352"/>
                    </a:lnTo>
                    <a:lnTo>
                      <a:pt x="815" y="334"/>
                    </a:lnTo>
                    <a:lnTo>
                      <a:pt x="809" y="316"/>
                    </a:lnTo>
                    <a:lnTo>
                      <a:pt x="803" y="299"/>
                    </a:lnTo>
                    <a:lnTo>
                      <a:pt x="794" y="283"/>
                    </a:lnTo>
                    <a:lnTo>
                      <a:pt x="783" y="269"/>
                    </a:lnTo>
                    <a:lnTo>
                      <a:pt x="769" y="257"/>
                    </a:lnTo>
                    <a:lnTo>
                      <a:pt x="753" y="246"/>
                    </a:lnTo>
                    <a:lnTo>
                      <a:pt x="734" y="238"/>
                    </a:lnTo>
                    <a:lnTo>
                      <a:pt x="716" y="233"/>
                    </a:lnTo>
                    <a:lnTo>
                      <a:pt x="692" y="228"/>
                    </a:lnTo>
                    <a:lnTo>
                      <a:pt x="666" y="225"/>
                    </a:lnTo>
                    <a:lnTo>
                      <a:pt x="636" y="222"/>
                    </a:lnTo>
                    <a:lnTo>
                      <a:pt x="604" y="219"/>
                    </a:lnTo>
                    <a:lnTo>
                      <a:pt x="572" y="218"/>
                    </a:lnTo>
                    <a:lnTo>
                      <a:pt x="537" y="217"/>
                    </a:lnTo>
                    <a:lnTo>
                      <a:pt x="471" y="217"/>
                    </a:lnTo>
                    <a:lnTo>
                      <a:pt x="440" y="218"/>
                    </a:lnTo>
                    <a:lnTo>
                      <a:pt x="410" y="220"/>
                    </a:lnTo>
                    <a:lnTo>
                      <a:pt x="384" y="223"/>
                    </a:lnTo>
                    <a:lnTo>
                      <a:pt x="362" y="226"/>
                    </a:lnTo>
                    <a:lnTo>
                      <a:pt x="343" y="230"/>
                    </a:lnTo>
                    <a:lnTo>
                      <a:pt x="317" y="239"/>
                    </a:lnTo>
                    <a:lnTo>
                      <a:pt x="296" y="252"/>
                    </a:lnTo>
                    <a:lnTo>
                      <a:pt x="276" y="267"/>
                    </a:lnTo>
                    <a:lnTo>
                      <a:pt x="260" y="285"/>
                    </a:lnTo>
                    <a:lnTo>
                      <a:pt x="249" y="304"/>
                    </a:lnTo>
                    <a:lnTo>
                      <a:pt x="240" y="326"/>
                    </a:lnTo>
                    <a:lnTo>
                      <a:pt x="235" y="351"/>
                    </a:lnTo>
                    <a:lnTo>
                      <a:pt x="234" y="377"/>
                    </a:lnTo>
                    <a:lnTo>
                      <a:pt x="235" y="395"/>
                    </a:lnTo>
                    <a:lnTo>
                      <a:pt x="236" y="416"/>
                    </a:lnTo>
                    <a:lnTo>
                      <a:pt x="237" y="439"/>
                    </a:lnTo>
                    <a:lnTo>
                      <a:pt x="237" y="464"/>
                    </a:lnTo>
                    <a:lnTo>
                      <a:pt x="236" y="489"/>
                    </a:lnTo>
                    <a:lnTo>
                      <a:pt x="232" y="515"/>
                    </a:lnTo>
                    <a:lnTo>
                      <a:pt x="225" y="541"/>
                    </a:lnTo>
                    <a:lnTo>
                      <a:pt x="215" y="565"/>
                    </a:lnTo>
                    <a:lnTo>
                      <a:pt x="202" y="586"/>
                    </a:lnTo>
                    <a:lnTo>
                      <a:pt x="188" y="605"/>
                    </a:lnTo>
                    <a:lnTo>
                      <a:pt x="171" y="620"/>
                    </a:lnTo>
                    <a:lnTo>
                      <a:pt x="154" y="633"/>
                    </a:lnTo>
                    <a:lnTo>
                      <a:pt x="137" y="643"/>
                    </a:lnTo>
                    <a:lnTo>
                      <a:pt x="122" y="651"/>
                    </a:lnTo>
                    <a:lnTo>
                      <a:pt x="106" y="657"/>
                    </a:lnTo>
                    <a:lnTo>
                      <a:pt x="106" y="656"/>
                    </a:lnTo>
                    <a:lnTo>
                      <a:pt x="106" y="654"/>
                    </a:lnTo>
                    <a:lnTo>
                      <a:pt x="104" y="652"/>
                    </a:lnTo>
                    <a:lnTo>
                      <a:pt x="102" y="649"/>
                    </a:lnTo>
                    <a:lnTo>
                      <a:pt x="90" y="610"/>
                    </a:lnTo>
                    <a:lnTo>
                      <a:pt x="77" y="571"/>
                    </a:lnTo>
                    <a:lnTo>
                      <a:pt x="66" y="531"/>
                    </a:lnTo>
                    <a:lnTo>
                      <a:pt x="56" y="491"/>
                    </a:lnTo>
                    <a:lnTo>
                      <a:pt x="47" y="450"/>
                    </a:lnTo>
                    <a:lnTo>
                      <a:pt x="39" y="411"/>
                    </a:lnTo>
                    <a:lnTo>
                      <a:pt x="31" y="373"/>
                    </a:lnTo>
                    <a:lnTo>
                      <a:pt x="24" y="336"/>
                    </a:lnTo>
                    <a:lnTo>
                      <a:pt x="19" y="303"/>
                    </a:lnTo>
                    <a:lnTo>
                      <a:pt x="14" y="271"/>
                    </a:lnTo>
                    <a:lnTo>
                      <a:pt x="9" y="242"/>
                    </a:lnTo>
                    <a:lnTo>
                      <a:pt x="6" y="217"/>
                    </a:lnTo>
                    <a:lnTo>
                      <a:pt x="4" y="195"/>
                    </a:lnTo>
                    <a:lnTo>
                      <a:pt x="1" y="178"/>
                    </a:lnTo>
                    <a:lnTo>
                      <a:pt x="0" y="166"/>
                    </a:lnTo>
                    <a:lnTo>
                      <a:pt x="0" y="158"/>
                    </a:lnTo>
                    <a:lnTo>
                      <a:pt x="4" y="150"/>
                    </a:lnTo>
                    <a:lnTo>
                      <a:pt x="10" y="140"/>
                    </a:lnTo>
                    <a:lnTo>
                      <a:pt x="19" y="130"/>
                    </a:lnTo>
                    <a:lnTo>
                      <a:pt x="31" y="118"/>
                    </a:lnTo>
                    <a:lnTo>
                      <a:pt x="46" y="105"/>
                    </a:lnTo>
                    <a:lnTo>
                      <a:pt x="65" y="93"/>
                    </a:lnTo>
                    <a:lnTo>
                      <a:pt x="89" y="80"/>
                    </a:lnTo>
                    <a:lnTo>
                      <a:pt x="116" y="67"/>
                    </a:lnTo>
                    <a:lnTo>
                      <a:pt x="150" y="53"/>
                    </a:lnTo>
                    <a:lnTo>
                      <a:pt x="188" y="40"/>
                    </a:lnTo>
                    <a:lnTo>
                      <a:pt x="244" y="25"/>
                    </a:lnTo>
                    <a:lnTo>
                      <a:pt x="296" y="14"/>
                    </a:lnTo>
                    <a:lnTo>
                      <a:pt x="347" y="6"/>
                    </a:lnTo>
                    <a:lnTo>
                      <a:pt x="396" y="1"/>
                    </a:lnTo>
                    <a:lnTo>
                      <a:pt x="442" y="0"/>
                    </a:lnTo>
                    <a:close/>
                  </a:path>
                </a:pathLst>
              </a:custGeom>
              <a:solidFill>
                <a:srgbClr val="3AA8F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" name="Freeform 140">
                <a:extLst>
                  <a:ext uri="{FF2B5EF4-FFF2-40B4-BE49-F238E27FC236}">
                    <a16:creationId xmlns:a16="http://schemas.microsoft.com/office/drawing/2014/main" id="{C195D5C8-EC23-3141-9E64-C24C559539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462" y="-125178"/>
                <a:ext cx="1154545" cy="927860"/>
              </a:xfrm>
              <a:custGeom>
                <a:avLst/>
                <a:gdLst/>
                <a:ahLst/>
                <a:cxnLst>
                  <a:cxn ang="0">
                    <a:pos x="490" y="0"/>
                  </a:cxn>
                  <a:cxn ang="0">
                    <a:pos x="567" y="6"/>
                  </a:cxn>
                  <a:cxn ang="0">
                    <a:pos x="630" y="16"/>
                  </a:cxn>
                  <a:cxn ang="0">
                    <a:pos x="676" y="27"/>
                  </a:cxn>
                  <a:cxn ang="0">
                    <a:pos x="705" y="35"/>
                  </a:cxn>
                  <a:cxn ang="0">
                    <a:pos x="747" y="50"/>
                  </a:cxn>
                  <a:cxn ang="0">
                    <a:pos x="776" y="68"/>
                  </a:cxn>
                  <a:cxn ang="0">
                    <a:pos x="795" y="98"/>
                  </a:cxn>
                  <a:cxn ang="0">
                    <a:pos x="809" y="145"/>
                  </a:cxn>
                  <a:cxn ang="0">
                    <a:pos x="814" y="181"/>
                  </a:cxn>
                  <a:cxn ang="0">
                    <a:pos x="818" y="237"/>
                  </a:cxn>
                  <a:cxn ang="0">
                    <a:pos x="820" y="309"/>
                  </a:cxn>
                  <a:cxn ang="0">
                    <a:pos x="816" y="331"/>
                  </a:cxn>
                  <a:cxn ang="0">
                    <a:pos x="804" y="297"/>
                  </a:cxn>
                  <a:cxn ang="0">
                    <a:pos x="785" y="269"/>
                  </a:cxn>
                  <a:cxn ang="0">
                    <a:pos x="756" y="247"/>
                  </a:cxn>
                  <a:cxn ang="0">
                    <a:pos x="719" y="233"/>
                  </a:cxn>
                  <a:cxn ang="0">
                    <a:pos x="669" y="225"/>
                  </a:cxn>
                  <a:cxn ang="0">
                    <a:pos x="608" y="220"/>
                  </a:cxn>
                  <a:cxn ang="0">
                    <a:pos x="542" y="217"/>
                  </a:cxn>
                  <a:cxn ang="0">
                    <a:pos x="444" y="219"/>
                  </a:cxn>
                  <a:cxn ang="0">
                    <a:pos x="388" y="223"/>
                  </a:cxn>
                  <a:cxn ang="0">
                    <a:pos x="347" y="231"/>
                  </a:cxn>
                  <a:cxn ang="0">
                    <a:pos x="300" y="252"/>
                  </a:cxn>
                  <a:cxn ang="0">
                    <a:pos x="265" y="285"/>
                  </a:cxn>
                  <a:cxn ang="0">
                    <a:pos x="244" y="326"/>
                  </a:cxn>
                  <a:cxn ang="0">
                    <a:pos x="238" y="377"/>
                  </a:cxn>
                  <a:cxn ang="0">
                    <a:pos x="240" y="416"/>
                  </a:cxn>
                  <a:cxn ang="0">
                    <a:pos x="240" y="464"/>
                  </a:cxn>
                  <a:cxn ang="0">
                    <a:pos x="235" y="516"/>
                  </a:cxn>
                  <a:cxn ang="0">
                    <a:pos x="219" y="565"/>
                  </a:cxn>
                  <a:cxn ang="0">
                    <a:pos x="192" y="604"/>
                  </a:cxn>
                  <a:cxn ang="0">
                    <a:pos x="162" y="631"/>
                  </a:cxn>
                  <a:cxn ang="0">
                    <a:pos x="130" y="649"/>
                  </a:cxn>
                  <a:cxn ang="0">
                    <a:pos x="102" y="659"/>
                  </a:cxn>
                  <a:cxn ang="0">
                    <a:pos x="66" y="578"/>
                  </a:cxn>
                  <a:cxn ang="0">
                    <a:pos x="40" y="494"/>
                  </a:cxn>
                  <a:cxn ang="0">
                    <a:pos x="22" y="413"/>
                  </a:cxn>
                  <a:cxn ang="0">
                    <a:pos x="10" y="339"/>
                  </a:cxn>
                  <a:cxn ang="0">
                    <a:pos x="4" y="274"/>
                  </a:cxn>
                  <a:cxn ang="0">
                    <a:pos x="1" y="223"/>
                  </a:cxn>
                  <a:cxn ang="0">
                    <a:pos x="0" y="174"/>
                  </a:cxn>
                  <a:cxn ang="0">
                    <a:pos x="2" y="163"/>
                  </a:cxn>
                  <a:cxn ang="0">
                    <a:pos x="9" y="147"/>
                  </a:cxn>
                  <a:cxn ang="0">
                    <a:pos x="25" y="127"/>
                  </a:cxn>
                  <a:cxn ang="0">
                    <a:pos x="53" y="104"/>
                  </a:cxn>
                  <a:cxn ang="0">
                    <a:pos x="95" y="79"/>
                  </a:cxn>
                  <a:cxn ang="0">
                    <a:pos x="155" y="53"/>
                  </a:cxn>
                  <a:cxn ang="0">
                    <a:pos x="248" y="26"/>
                  </a:cxn>
                  <a:cxn ang="0">
                    <a:pos x="352" y="6"/>
                  </a:cxn>
                  <a:cxn ang="0">
                    <a:pos x="446" y="0"/>
                  </a:cxn>
                </a:cxnLst>
                <a:rect l="0" t="0" r="r" b="b"/>
                <a:pathLst>
                  <a:path w="820" h="659">
                    <a:moveTo>
                      <a:pt x="446" y="0"/>
                    </a:moveTo>
                    <a:lnTo>
                      <a:pt x="490" y="0"/>
                    </a:lnTo>
                    <a:lnTo>
                      <a:pt x="530" y="2"/>
                    </a:lnTo>
                    <a:lnTo>
                      <a:pt x="567" y="6"/>
                    </a:lnTo>
                    <a:lnTo>
                      <a:pt x="600" y="11"/>
                    </a:lnTo>
                    <a:lnTo>
                      <a:pt x="630" y="16"/>
                    </a:lnTo>
                    <a:lnTo>
                      <a:pt x="655" y="22"/>
                    </a:lnTo>
                    <a:lnTo>
                      <a:pt x="676" y="27"/>
                    </a:lnTo>
                    <a:lnTo>
                      <a:pt x="693" y="32"/>
                    </a:lnTo>
                    <a:lnTo>
                      <a:pt x="705" y="35"/>
                    </a:lnTo>
                    <a:lnTo>
                      <a:pt x="727" y="42"/>
                    </a:lnTo>
                    <a:lnTo>
                      <a:pt x="747" y="50"/>
                    </a:lnTo>
                    <a:lnTo>
                      <a:pt x="763" y="58"/>
                    </a:lnTo>
                    <a:lnTo>
                      <a:pt x="776" y="68"/>
                    </a:lnTo>
                    <a:lnTo>
                      <a:pt x="786" y="81"/>
                    </a:lnTo>
                    <a:lnTo>
                      <a:pt x="795" y="98"/>
                    </a:lnTo>
                    <a:lnTo>
                      <a:pt x="802" y="119"/>
                    </a:lnTo>
                    <a:lnTo>
                      <a:pt x="809" y="145"/>
                    </a:lnTo>
                    <a:lnTo>
                      <a:pt x="811" y="160"/>
                    </a:lnTo>
                    <a:lnTo>
                      <a:pt x="814" y="181"/>
                    </a:lnTo>
                    <a:lnTo>
                      <a:pt x="816" y="207"/>
                    </a:lnTo>
                    <a:lnTo>
                      <a:pt x="818" y="237"/>
                    </a:lnTo>
                    <a:lnTo>
                      <a:pt x="820" y="271"/>
                    </a:lnTo>
                    <a:lnTo>
                      <a:pt x="820" y="309"/>
                    </a:lnTo>
                    <a:lnTo>
                      <a:pt x="820" y="349"/>
                    </a:lnTo>
                    <a:lnTo>
                      <a:pt x="816" y="331"/>
                    </a:lnTo>
                    <a:lnTo>
                      <a:pt x="811" y="313"/>
                    </a:lnTo>
                    <a:lnTo>
                      <a:pt x="804" y="297"/>
                    </a:lnTo>
                    <a:lnTo>
                      <a:pt x="796" y="282"/>
                    </a:lnTo>
                    <a:lnTo>
                      <a:pt x="785" y="269"/>
                    </a:lnTo>
                    <a:lnTo>
                      <a:pt x="772" y="256"/>
                    </a:lnTo>
                    <a:lnTo>
                      <a:pt x="756" y="247"/>
                    </a:lnTo>
                    <a:lnTo>
                      <a:pt x="738" y="238"/>
                    </a:lnTo>
                    <a:lnTo>
                      <a:pt x="719" y="233"/>
                    </a:lnTo>
                    <a:lnTo>
                      <a:pt x="696" y="229"/>
                    </a:lnTo>
                    <a:lnTo>
                      <a:pt x="669" y="225"/>
                    </a:lnTo>
                    <a:lnTo>
                      <a:pt x="640" y="223"/>
                    </a:lnTo>
                    <a:lnTo>
                      <a:pt x="608" y="220"/>
                    </a:lnTo>
                    <a:lnTo>
                      <a:pt x="575" y="218"/>
                    </a:lnTo>
                    <a:lnTo>
                      <a:pt x="542" y="217"/>
                    </a:lnTo>
                    <a:lnTo>
                      <a:pt x="475" y="217"/>
                    </a:lnTo>
                    <a:lnTo>
                      <a:pt x="444" y="219"/>
                    </a:lnTo>
                    <a:lnTo>
                      <a:pt x="414" y="221"/>
                    </a:lnTo>
                    <a:lnTo>
                      <a:pt x="388" y="223"/>
                    </a:lnTo>
                    <a:lnTo>
                      <a:pt x="366" y="227"/>
                    </a:lnTo>
                    <a:lnTo>
                      <a:pt x="347" y="231"/>
                    </a:lnTo>
                    <a:lnTo>
                      <a:pt x="322" y="240"/>
                    </a:lnTo>
                    <a:lnTo>
                      <a:pt x="300" y="252"/>
                    </a:lnTo>
                    <a:lnTo>
                      <a:pt x="281" y="267"/>
                    </a:lnTo>
                    <a:lnTo>
                      <a:pt x="265" y="285"/>
                    </a:lnTo>
                    <a:lnTo>
                      <a:pt x="253" y="304"/>
                    </a:lnTo>
                    <a:lnTo>
                      <a:pt x="244" y="326"/>
                    </a:lnTo>
                    <a:lnTo>
                      <a:pt x="239" y="351"/>
                    </a:lnTo>
                    <a:lnTo>
                      <a:pt x="238" y="377"/>
                    </a:lnTo>
                    <a:lnTo>
                      <a:pt x="239" y="395"/>
                    </a:lnTo>
                    <a:lnTo>
                      <a:pt x="240" y="416"/>
                    </a:lnTo>
                    <a:lnTo>
                      <a:pt x="240" y="439"/>
                    </a:lnTo>
                    <a:lnTo>
                      <a:pt x="240" y="464"/>
                    </a:lnTo>
                    <a:lnTo>
                      <a:pt x="240" y="490"/>
                    </a:lnTo>
                    <a:lnTo>
                      <a:pt x="235" y="516"/>
                    </a:lnTo>
                    <a:lnTo>
                      <a:pt x="229" y="541"/>
                    </a:lnTo>
                    <a:lnTo>
                      <a:pt x="219" y="565"/>
                    </a:lnTo>
                    <a:lnTo>
                      <a:pt x="206" y="586"/>
                    </a:lnTo>
                    <a:lnTo>
                      <a:pt x="192" y="604"/>
                    </a:lnTo>
                    <a:lnTo>
                      <a:pt x="177" y="619"/>
                    </a:lnTo>
                    <a:lnTo>
                      <a:pt x="162" y="631"/>
                    </a:lnTo>
                    <a:lnTo>
                      <a:pt x="146" y="641"/>
                    </a:lnTo>
                    <a:lnTo>
                      <a:pt x="130" y="649"/>
                    </a:lnTo>
                    <a:lnTo>
                      <a:pt x="116" y="655"/>
                    </a:lnTo>
                    <a:lnTo>
                      <a:pt x="102" y="659"/>
                    </a:lnTo>
                    <a:lnTo>
                      <a:pt x="83" y="619"/>
                    </a:lnTo>
                    <a:lnTo>
                      <a:pt x="66" y="578"/>
                    </a:lnTo>
                    <a:lnTo>
                      <a:pt x="52" y="536"/>
                    </a:lnTo>
                    <a:lnTo>
                      <a:pt x="40" y="494"/>
                    </a:lnTo>
                    <a:lnTo>
                      <a:pt x="30" y="454"/>
                    </a:lnTo>
                    <a:lnTo>
                      <a:pt x="22" y="413"/>
                    </a:lnTo>
                    <a:lnTo>
                      <a:pt x="15" y="375"/>
                    </a:lnTo>
                    <a:lnTo>
                      <a:pt x="10" y="339"/>
                    </a:lnTo>
                    <a:lnTo>
                      <a:pt x="7" y="305"/>
                    </a:lnTo>
                    <a:lnTo>
                      <a:pt x="4" y="274"/>
                    </a:lnTo>
                    <a:lnTo>
                      <a:pt x="2" y="246"/>
                    </a:lnTo>
                    <a:lnTo>
                      <a:pt x="1" y="223"/>
                    </a:lnTo>
                    <a:lnTo>
                      <a:pt x="0" y="203"/>
                    </a:lnTo>
                    <a:lnTo>
                      <a:pt x="0" y="174"/>
                    </a:lnTo>
                    <a:lnTo>
                      <a:pt x="1" y="169"/>
                    </a:lnTo>
                    <a:lnTo>
                      <a:pt x="2" y="163"/>
                    </a:lnTo>
                    <a:lnTo>
                      <a:pt x="5" y="156"/>
                    </a:lnTo>
                    <a:lnTo>
                      <a:pt x="9" y="147"/>
                    </a:lnTo>
                    <a:lnTo>
                      <a:pt x="16" y="138"/>
                    </a:lnTo>
                    <a:lnTo>
                      <a:pt x="25" y="127"/>
                    </a:lnTo>
                    <a:lnTo>
                      <a:pt x="37" y="116"/>
                    </a:lnTo>
                    <a:lnTo>
                      <a:pt x="53" y="104"/>
                    </a:lnTo>
                    <a:lnTo>
                      <a:pt x="72" y="92"/>
                    </a:lnTo>
                    <a:lnTo>
                      <a:pt x="95" y="79"/>
                    </a:lnTo>
                    <a:lnTo>
                      <a:pt x="122" y="66"/>
                    </a:lnTo>
                    <a:lnTo>
                      <a:pt x="155" y="53"/>
                    </a:lnTo>
                    <a:lnTo>
                      <a:pt x="193" y="41"/>
                    </a:lnTo>
                    <a:lnTo>
                      <a:pt x="248" y="26"/>
                    </a:lnTo>
                    <a:lnTo>
                      <a:pt x="301" y="14"/>
                    </a:lnTo>
                    <a:lnTo>
                      <a:pt x="352" y="6"/>
                    </a:lnTo>
                    <a:lnTo>
                      <a:pt x="400" y="1"/>
                    </a:lnTo>
                    <a:lnTo>
                      <a:pt x="446" y="0"/>
                    </a:lnTo>
                    <a:close/>
                  </a:path>
                </a:pathLst>
              </a:custGeom>
              <a:solidFill>
                <a:srgbClr val="FDD81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" name="Freeform 141">
                <a:extLst>
                  <a:ext uri="{FF2B5EF4-FFF2-40B4-BE49-F238E27FC236}">
                    <a16:creationId xmlns:a16="http://schemas.microsoft.com/office/drawing/2014/main" id="{51BC132C-BF5A-E94A-955E-ACDE9AA45F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462" y="-125178"/>
                <a:ext cx="1155954" cy="887028"/>
              </a:xfrm>
              <a:custGeom>
                <a:avLst/>
                <a:gdLst/>
                <a:ahLst/>
                <a:cxnLst>
                  <a:cxn ang="0">
                    <a:pos x="490" y="0"/>
                  </a:cxn>
                  <a:cxn ang="0">
                    <a:pos x="567" y="6"/>
                  </a:cxn>
                  <a:cxn ang="0">
                    <a:pos x="630" y="16"/>
                  </a:cxn>
                  <a:cxn ang="0">
                    <a:pos x="676" y="27"/>
                  </a:cxn>
                  <a:cxn ang="0">
                    <a:pos x="705" y="35"/>
                  </a:cxn>
                  <a:cxn ang="0">
                    <a:pos x="740" y="47"/>
                  </a:cxn>
                  <a:cxn ang="0">
                    <a:pos x="768" y="62"/>
                  </a:cxn>
                  <a:cxn ang="0">
                    <a:pos x="789" y="85"/>
                  </a:cxn>
                  <a:cxn ang="0">
                    <a:pos x="804" y="122"/>
                  </a:cxn>
                  <a:cxn ang="0">
                    <a:pos x="814" y="172"/>
                  </a:cxn>
                  <a:cxn ang="0">
                    <a:pos x="819" y="222"/>
                  </a:cxn>
                  <a:cxn ang="0">
                    <a:pos x="820" y="265"/>
                  </a:cxn>
                  <a:cxn ang="0">
                    <a:pos x="821" y="300"/>
                  </a:cxn>
                  <a:cxn ang="0">
                    <a:pos x="820" y="321"/>
                  </a:cxn>
                  <a:cxn ang="0">
                    <a:pos x="807" y="275"/>
                  </a:cxn>
                  <a:cxn ang="0">
                    <a:pos x="783" y="241"/>
                  </a:cxn>
                  <a:cxn ang="0">
                    <a:pos x="749" y="218"/>
                  </a:cxn>
                  <a:cxn ang="0">
                    <a:pos x="711" y="205"/>
                  </a:cxn>
                  <a:cxn ang="0">
                    <a:pos x="661" y="197"/>
                  </a:cxn>
                  <a:cxn ang="0">
                    <a:pos x="599" y="191"/>
                  </a:cxn>
                  <a:cxn ang="0">
                    <a:pos x="533" y="188"/>
                  </a:cxn>
                  <a:cxn ang="0">
                    <a:pos x="435" y="190"/>
                  </a:cxn>
                  <a:cxn ang="0">
                    <a:pos x="379" y="194"/>
                  </a:cxn>
                  <a:cxn ang="0">
                    <a:pos x="339" y="202"/>
                  </a:cxn>
                  <a:cxn ang="0">
                    <a:pos x="291" y="223"/>
                  </a:cxn>
                  <a:cxn ang="0">
                    <a:pos x="255" y="256"/>
                  </a:cxn>
                  <a:cxn ang="0">
                    <a:pos x="235" y="298"/>
                  </a:cxn>
                  <a:cxn ang="0">
                    <a:pos x="229" y="348"/>
                  </a:cxn>
                  <a:cxn ang="0">
                    <a:pos x="231" y="388"/>
                  </a:cxn>
                  <a:cxn ang="0">
                    <a:pos x="232" y="435"/>
                  </a:cxn>
                  <a:cxn ang="0">
                    <a:pos x="227" y="486"/>
                  </a:cxn>
                  <a:cxn ang="0">
                    <a:pos x="210" y="537"/>
                  </a:cxn>
                  <a:cxn ang="0">
                    <a:pos x="183" y="575"/>
                  </a:cxn>
                  <a:cxn ang="0">
                    <a:pos x="152" y="602"/>
                  </a:cxn>
                  <a:cxn ang="0">
                    <a:pos x="122" y="620"/>
                  </a:cxn>
                  <a:cxn ang="0">
                    <a:pos x="94" y="630"/>
                  </a:cxn>
                  <a:cxn ang="0">
                    <a:pos x="59" y="550"/>
                  </a:cxn>
                  <a:cxn ang="0">
                    <a:pos x="34" y="470"/>
                  </a:cxn>
                  <a:cxn ang="0">
                    <a:pos x="19" y="394"/>
                  </a:cxn>
                  <a:cxn ang="0">
                    <a:pos x="9" y="325"/>
                  </a:cxn>
                  <a:cxn ang="0">
                    <a:pos x="3" y="265"/>
                  </a:cxn>
                  <a:cxn ang="0">
                    <a:pos x="1" y="218"/>
                  </a:cxn>
                  <a:cxn ang="0">
                    <a:pos x="0" y="174"/>
                  </a:cxn>
                  <a:cxn ang="0">
                    <a:pos x="2" y="163"/>
                  </a:cxn>
                  <a:cxn ang="0">
                    <a:pos x="9" y="147"/>
                  </a:cxn>
                  <a:cxn ang="0">
                    <a:pos x="25" y="127"/>
                  </a:cxn>
                  <a:cxn ang="0">
                    <a:pos x="53" y="104"/>
                  </a:cxn>
                  <a:cxn ang="0">
                    <a:pos x="95" y="79"/>
                  </a:cxn>
                  <a:cxn ang="0">
                    <a:pos x="155" y="53"/>
                  </a:cxn>
                  <a:cxn ang="0">
                    <a:pos x="248" y="26"/>
                  </a:cxn>
                  <a:cxn ang="0">
                    <a:pos x="352" y="6"/>
                  </a:cxn>
                  <a:cxn ang="0">
                    <a:pos x="446" y="0"/>
                  </a:cxn>
                </a:cxnLst>
                <a:rect l="0" t="0" r="r" b="b"/>
                <a:pathLst>
                  <a:path w="821" h="630">
                    <a:moveTo>
                      <a:pt x="446" y="0"/>
                    </a:moveTo>
                    <a:lnTo>
                      <a:pt x="490" y="0"/>
                    </a:lnTo>
                    <a:lnTo>
                      <a:pt x="530" y="2"/>
                    </a:lnTo>
                    <a:lnTo>
                      <a:pt x="567" y="6"/>
                    </a:lnTo>
                    <a:lnTo>
                      <a:pt x="600" y="11"/>
                    </a:lnTo>
                    <a:lnTo>
                      <a:pt x="630" y="16"/>
                    </a:lnTo>
                    <a:lnTo>
                      <a:pt x="655" y="22"/>
                    </a:lnTo>
                    <a:lnTo>
                      <a:pt x="676" y="27"/>
                    </a:lnTo>
                    <a:lnTo>
                      <a:pt x="693" y="32"/>
                    </a:lnTo>
                    <a:lnTo>
                      <a:pt x="705" y="35"/>
                    </a:lnTo>
                    <a:lnTo>
                      <a:pt x="723" y="41"/>
                    </a:lnTo>
                    <a:lnTo>
                      <a:pt x="740" y="47"/>
                    </a:lnTo>
                    <a:lnTo>
                      <a:pt x="755" y="53"/>
                    </a:lnTo>
                    <a:lnTo>
                      <a:pt x="768" y="62"/>
                    </a:lnTo>
                    <a:lnTo>
                      <a:pt x="779" y="72"/>
                    </a:lnTo>
                    <a:lnTo>
                      <a:pt x="789" y="85"/>
                    </a:lnTo>
                    <a:lnTo>
                      <a:pt x="798" y="101"/>
                    </a:lnTo>
                    <a:lnTo>
                      <a:pt x="804" y="122"/>
                    </a:lnTo>
                    <a:lnTo>
                      <a:pt x="809" y="147"/>
                    </a:lnTo>
                    <a:lnTo>
                      <a:pt x="814" y="172"/>
                    </a:lnTo>
                    <a:lnTo>
                      <a:pt x="816" y="197"/>
                    </a:lnTo>
                    <a:lnTo>
                      <a:pt x="819" y="222"/>
                    </a:lnTo>
                    <a:lnTo>
                      <a:pt x="820" y="244"/>
                    </a:lnTo>
                    <a:lnTo>
                      <a:pt x="820" y="265"/>
                    </a:lnTo>
                    <a:lnTo>
                      <a:pt x="821" y="284"/>
                    </a:lnTo>
                    <a:lnTo>
                      <a:pt x="821" y="300"/>
                    </a:lnTo>
                    <a:lnTo>
                      <a:pt x="820" y="311"/>
                    </a:lnTo>
                    <a:lnTo>
                      <a:pt x="820" y="321"/>
                    </a:lnTo>
                    <a:lnTo>
                      <a:pt x="815" y="297"/>
                    </a:lnTo>
                    <a:lnTo>
                      <a:pt x="807" y="275"/>
                    </a:lnTo>
                    <a:lnTo>
                      <a:pt x="796" y="257"/>
                    </a:lnTo>
                    <a:lnTo>
                      <a:pt x="783" y="241"/>
                    </a:lnTo>
                    <a:lnTo>
                      <a:pt x="767" y="228"/>
                    </a:lnTo>
                    <a:lnTo>
                      <a:pt x="749" y="218"/>
                    </a:lnTo>
                    <a:lnTo>
                      <a:pt x="729" y="210"/>
                    </a:lnTo>
                    <a:lnTo>
                      <a:pt x="711" y="205"/>
                    </a:lnTo>
                    <a:lnTo>
                      <a:pt x="687" y="200"/>
                    </a:lnTo>
                    <a:lnTo>
                      <a:pt x="661" y="197"/>
                    </a:lnTo>
                    <a:lnTo>
                      <a:pt x="631" y="193"/>
                    </a:lnTo>
                    <a:lnTo>
                      <a:pt x="599" y="191"/>
                    </a:lnTo>
                    <a:lnTo>
                      <a:pt x="567" y="189"/>
                    </a:lnTo>
                    <a:lnTo>
                      <a:pt x="533" y="188"/>
                    </a:lnTo>
                    <a:lnTo>
                      <a:pt x="466" y="188"/>
                    </a:lnTo>
                    <a:lnTo>
                      <a:pt x="435" y="190"/>
                    </a:lnTo>
                    <a:lnTo>
                      <a:pt x="406" y="192"/>
                    </a:lnTo>
                    <a:lnTo>
                      <a:pt x="379" y="194"/>
                    </a:lnTo>
                    <a:lnTo>
                      <a:pt x="358" y="197"/>
                    </a:lnTo>
                    <a:lnTo>
                      <a:pt x="339" y="202"/>
                    </a:lnTo>
                    <a:lnTo>
                      <a:pt x="313" y="211"/>
                    </a:lnTo>
                    <a:lnTo>
                      <a:pt x="291" y="223"/>
                    </a:lnTo>
                    <a:lnTo>
                      <a:pt x="271" y="238"/>
                    </a:lnTo>
                    <a:lnTo>
                      <a:pt x="255" y="256"/>
                    </a:lnTo>
                    <a:lnTo>
                      <a:pt x="244" y="275"/>
                    </a:lnTo>
                    <a:lnTo>
                      <a:pt x="235" y="298"/>
                    </a:lnTo>
                    <a:lnTo>
                      <a:pt x="230" y="322"/>
                    </a:lnTo>
                    <a:lnTo>
                      <a:pt x="229" y="348"/>
                    </a:lnTo>
                    <a:lnTo>
                      <a:pt x="230" y="367"/>
                    </a:lnTo>
                    <a:lnTo>
                      <a:pt x="231" y="388"/>
                    </a:lnTo>
                    <a:lnTo>
                      <a:pt x="232" y="410"/>
                    </a:lnTo>
                    <a:lnTo>
                      <a:pt x="232" y="435"/>
                    </a:lnTo>
                    <a:lnTo>
                      <a:pt x="231" y="460"/>
                    </a:lnTo>
                    <a:lnTo>
                      <a:pt x="227" y="486"/>
                    </a:lnTo>
                    <a:lnTo>
                      <a:pt x="220" y="512"/>
                    </a:lnTo>
                    <a:lnTo>
                      <a:pt x="210" y="537"/>
                    </a:lnTo>
                    <a:lnTo>
                      <a:pt x="198" y="558"/>
                    </a:lnTo>
                    <a:lnTo>
                      <a:pt x="183" y="575"/>
                    </a:lnTo>
                    <a:lnTo>
                      <a:pt x="168" y="589"/>
                    </a:lnTo>
                    <a:lnTo>
                      <a:pt x="152" y="602"/>
                    </a:lnTo>
                    <a:lnTo>
                      <a:pt x="137" y="612"/>
                    </a:lnTo>
                    <a:lnTo>
                      <a:pt x="122" y="620"/>
                    </a:lnTo>
                    <a:lnTo>
                      <a:pt x="107" y="626"/>
                    </a:lnTo>
                    <a:lnTo>
                      <a:pt x="94" y="630"/>
                    </a:lnTo>
                    <a:lnTo>
                      <a:pt x="75" y="590"/>
                    </a:lnTo>
                    <a:lnTo>
                      <a:pt x="59" y="550"/>
                    </a:lnTo>
                    <a:lnTo>
                      <a:pt x="45" y="509"/>
                    </a:lnTo>
                    <a:lnTo>
                      <a:pt x="34" y="470"/>
                    </a:lnTo>
                    <a:lnTo>
                      <a:pt x="25" y="431"/>
                    </a:lnTo>
                    <a:lnTo>
                      <a:pt x="19" y="394"/>
                    </a:lnTo>
                    <a:lnTo>
                      <a:pt x="13" y="358"/>
                    </a:lnTo>
                    <a:lnTo>
                      <a:pt x="9" y="325"/>
                    </a:lnTo>
                    <a:lnTo>
                      <a:pt x="5" y="294"/>
                    </a:lnTo>
                    <a:lnTo>
                      <a:pt x="3" y="265"/>
                    </a:lnTo>
                    <a:lnTo>
                      <a:pt x="2" y="240"/>
                    </a:lnTo>
                    <a:lnTo>
                      <a:pt x="1" y="218"/>
                    </a:lnTo>
                    <a:lnTo>
                      <a:pt x="0" y="201"/>
                    </a:lnTo>
                    <a:lnTo>
                      <a:pt x="0" y="174"/>
                    </a:lnTo>
                    <a:lnTo>
                      <a:pt x="1" y="169"/>
                    </a:lnTo>
                    <a:lnTo>
                      <a:pt x="2" y="163"/>
                    </a:lnTo>
                    <a:lnTo>
                      <a:pt x="5" y="156"/>
                    </a:lnTo>
                    <a:lnTo>
                      <a:pt x="9" y="147"/>
                    </a:lnTo>
                    <a:lnTo>
                      <a:pt x="16" y="138"/>
                    </a:lnTo>
                    <a:lnTo>
                      <a:pt x="25" y="127"/>
                    </a:lnTo>
                    <a:lnTo>
                      <a:pt x="37" y="116"/>
                    </a:lnTo>
                    <a:lnTo>
                      <a:pt x="53" y="104"/>
                    </a:lnTo>
                    <a:lnTo>
                      <a:pt x="72" y="92"/>
                    </a:lnTo>
                    <a:lnTo>
                      <a:pt x="95" y="79"/>
                    </a:lnTo>
                    <a:lnTo>
                      <a:pt x="122" y="66"/>
                    </a:lnTo>
                    <a:lnTo>
                      <a:pt x="155" y="53"/>
                    </a:lnTo>
                    <a:lnTo>
                      <a:pt x="193" y="41"/>
                    </a:lnTo>
                    <a:lnTo>
                      <a:pt x="248" y="26"/>
                    </a:lnTo>
                    <a:lnTo>
                      <a:pt x="301" y="14"/>
                    </a:lnTo>
                    <a:lnTo>
                      <a:pt x="352" y="6"/>
                    </a:lnTo>
                    <a:lnTo>
                      <a:pt x="400" y="1"/>
                    </a:lnTo>
                    <a:lnTo>
                      <a:pt x="446" y="0"/>
                    </a:lnTo>
                    <a:close/>
                  </a:path>
                </a:pathLst>
              </a:custGeom>
              <a:solidFill>
                <a:srgbClr val="3AA8F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" name="Freeform 142">
                <a:extLst>
                  <a:ext uri="{FF2B5EF4-FFF2-40B4-BE49-F238E27FC236}">
                    <a16:creationId xmlns:a16="http://schemas.microsoft.com/office/drawing/2014/main" id="{0F62AF70-F47D-E640-8014-57148533FD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66333" y="1174389"/>
                <a:ext cx="1141874" cy="1365742"/>
              </a:xfrm>
              <a:custGeom>
                <a:avLst/>
                <a:gdLst/>
                <a:ahLst/>
                <a:cxnLst>
                  <a:cxn ang="0">
                    <a:pos x="458" y="1"/>
                  </a:cxn>
                  <a:cxn ang="0">
                    <a:pos x="508" y="6"/>
                  </a:cxn>
                  <a:cxn ang="0">
                    <a:pos x="559" y="22"/>
                  </a:cxn>
                  <a:cxn ang="0">
                    <a:pos x="609" y="46"/>
                  </a:cxn>
                  <a:cxn ang="0">
                    <a:pos x="657" y="83"/>
                  </a:cxn>
                  <a:cxn ang="0">
                    <a:pos x="702" y="135"/>
                  </a:cxn>
                  <a:cxn ang="0">
                    <a:pos x="740" y="202"/>
                  </a:cxn>
                  <a:cxn ang="0">
                    <a:pos x="770" y="280"/>
                  </a:cxn>
                  <a:cxn ang="0">
                    <a:pos x="791" y="362"/>
                  </a:cxn>
                  <a:cxn ang="0">
                    <a:pos x="803" y="444"/>
                  </a:cxn>
                  <a:cxn ang="0">
                    <a:pos x="809" y="527"/>
                  </a:cxn>
                  <a:cxn ang="0">
                    <a:pos x="811" y="604"/>
                  </a:cxn>
                  <a:cxn ang="0">
                    <a:pos x="808" y="676"/>
                  </a:cxn>
                  <a:cxn ang="0">
                    <a:pos x="804" y="738"/>
                  </a:cxn>
                  <a:cxn ang="0">
                    <a:pos x="798" y="790"/>
                  </a:cxn>
                  <a:cxn ang="0">
                    <a:pos x="793" y="826"/>
                  </a:cxn>
                  <a:cxn ang="0">
                    <a:pos x="791" y="846"/>
                  </a:cxn>
                  <a:cxn ang="0">
                    <a:pos x="786" y="852"/>
                  </a:cxn>
                  <a:cxn ang="0">
                    <a:pos x="770" y="862"/>
                  </a:cxn>
                  <a:cxn ang="0">
                    <a:pos x="745" y="877"/>
                  </a:cxn>
                  <a:cxn ang="0">
                    <a:pos x="706" y="896"/>
                  </a:cxn>
                  <a:cxn ang="0">
                    <a:pos x="652" y="916"/>
                  </a:cxn>
                  <a:cxn ang="0">
                    <a:pos x="582" y="934"/>
                  </a:cxn>
                  <a:cxn ang="0">
                    <a:pos x="495" y="951"/>
                  </a:cxn>
                  <a:cxn ang="0">
                    <a:pos x="389" y="964"/>
                  </a:cxn>
                  <a:cxn ang="0">
                    <a:pos x="289" y="970"/>
                  </a:cxn>
                  <a:cxn ang="0">
                    <a:pos x="206" y="970"/>
                  </a:cxn>
                  <a:cxn ang="0">
                    <a:pos x="139" y="967"/>
                  </a:cxn>
                  <a:cxn ang="0">
                    <a:pos x="90" y="962"/>
                  </a:cxn>
                  <a:cxn ang="0">
                    <a:pos x="60" y="958"/>
                  </a:cxn>
                  <a:cxn ang="0">
                    <a:pos x="50" y="956"/>
                  </a:cxn>
                  <a:cxn ang="0">
                    <a:pos x="47" y="950"/>
                  </a:cxn>
                  <a:cxn ang="0">
                    <a:pos x="40" y="932"/>
                  </a:cxn>
                  <a:cxn ang="0">
                    <a:pos x="29" y="901"/>
                  </a:cxn>
                  <a:cxn ang="0">
                    <a:pos x="13" y="831"/>
                  </a:cxn>
                  <a:cxn ang="0">
                    <a:pos x="5" y="767"/>
                  </a:cxn>
                  <a:cxn ang="0">
                    <a:pos x="0" y="690"/>
                  </a:cxn>
                  <a:cxn ang="0">
                    <a:pos x="2" y="598"/>
                  </a:cxn>
                  <a:cxn ang="0">
                    <a:pos x="11" y="491"/>
                  </a:cxn>
                  <a:cxn ang="0">
                    <a:pos x="29" y="382"/>
                  </a:cxn>
                  <a:cxn ang="0">
                    <a:pos x="53" y="295"/>
                  </a:cxn>
                  <a:cxn ang="0">
                    <a:pos x="83" y="222"/>
                  </a:cxn>
                  <a:cxn ang="0">
                    <a:pos x="118" y="162"/>
                  </a:cxn>
                  <a:cxn ang="0">
                    <a:pos x="157" y="114"/>
                  </a:cxn>
                  <a:cxn ang="0">
                    <a:pos x="198" y="77"/>
                  </a:cxn>
                  <a:cxn ang="0">
                    <a:pos x="240" y="49"/>
                  </a:cxn>
                  <a:cxn ang="0">
                    <a:pos x="282" y="29"/>
                  </a:cxn>
                  <a:cxn ang="0">
                    <a:pos x="322" y="16"/>
                  </a:cxn>
                  <a:cxn ang="0">
                    <a:pos x="358" y="7"/>
                  </a:cxn>
                  <a:cxn ang="0">
                    <a:pos x="390" y="2"/>
                  </a:cxn>
                  <a:cxn ang="0">
                    <a:pos x="435" y="0"/>
                  </a:cxn>
                </a:cxnLst>
                <a:rect l="0" t="0" r="r" b="b"/>
                <a:pathLst>
                  <a:path w="811" h="970">
                    <a:moveTo>
                      <a:pt x="435" y="0"/>
                    </a:moveTo>
                    <a:lnTo>
                      <a:pt x="458" y="1"/>
                    </a:lnTo>
                    <a:lnTo>
                      <a:pt x="483" y="2"/>
                    </a:lnTo>
                    <a:lnTo>
                      <a:pt x="508" y="6"/>
                    </a:lnTo>
                    <a:lnTo>
                      <a:pt x="533" y="12"/>
                    </a:lnTo>
                    <a:lnTo>
                      <a:pt x="559" y="22"/>
                    </a:lnTo>
                    <a:lnTo>
                      <a:pt x="584" y="32"/>
                    </a:lnTo>
                    <a:lnTo>
                      <a:pt x="609" y="46"/>
                    </a:lnTo>
                    <a:lnTo>
                      <a:pt x="633" y="63"/>
                    </a:lnTo>
                    <a:lnTo>
                      <a:pt x="657" y="83"/>
                    </a:lnTo>
                    <a:lnTo>
                      <a:pt x="680" y="107"/>
                    </a:lnTo>
                    <a:lnTo>
                      <a:pt x="702" y="135"/>
                    </a:lnTo>
                    <a:lnTo>
                      <a:pt x="722" y="166"/>
                    </a:lnTo>
                    <a:lnTo>
                      <a:pt x="740" y="202"/>
                    </a:lnTo>
                    <a:lnTo>
                      <a:pt x="756" y="241"/>
                    </a:lnTo>
                    <a:lnTo>
                      <a:pt x="770" y="280"/>
                    </a:lnTo>
                    <a:lnTo>
                      <a:pt x="781" y="321"/>
                    </a:lnTo>
                    <a:lnTo>
                      <a:pt x="791" y="362"/>
                    </a:lnTo>
                    <a:lnTo>
                      <a:pt x="797" y="403"/>
                    </a:lnTo>
                    <a:lnTo>
                      <a:pt x="803" y="444"/>
                    </a:lnTo>
                    <a:lnTo>
                      <a:pt x="806" y="486"/>
                    </a:lnTo>
                    <a:lnTo>
                      <a:pt x="809" y="527"/>
                    </a:lnTo>
                    <a:lnTo>
                      <a:pt x="811" y="566"/>
                    </a:lnTo>
                    <a:lnTo>
                      <a:pt x="811" y="604"/>
                    </a:lnTo>
                    <a:lnTo>
                      <a:pt x="810" y="641"/>
                    </a:lnTo>
                    <a:lnTo>
                      <a:pt x="808" y="676"/>
                    </a:lnTo>
                    <a:lnTo>
                      <a:pt x="806" y="709"/>
                    </a:lnTo>
                    <a:lnTo>
                      <a:pt x="804" y="738"/>
                    </a:lnTo>
                    <a:lnTo>
                      <a:pt x="801" y="766"/>
                    </a:lnTo>
                    <a:lnTo>
                      <a:pt x="798" y="790"/>
                    </a:lnTo>
                    <a:lnTo>
                      <a:pt x="796" y="810"/>
                    </a:lnTo>
                    <a:lnTo>
                      <a:pt x="793" y="826"/>
                    </a:lnTo>
                    <a:lnTo>
                      <a:pt x="791" y="838"/>
                    </a:lnTo>
                    <a:lnTo>
                      <a:pt x="791" y="846"/>
                    </a:lnTo>
                    <a:lnTo>
                      <a:pt x="790" y="848"/>
                    </a:lnTo>
                    <a:lnTo>
                      <a:pt x="786" y="852"/>
                    </a:lnTo>
                    <a:lnTo>
                      <a:pt x="780" y="857"/>
                    </a:lnTo>
                    <a:lnTo>
                      <a:pt x="770" y="862"/>
                    </a:lnTo>
                    <a:lnTo>
                      <a:pt x="760" y="870"/>
                    </a:lnTo>
                    <a:lnTo>
                      <a:pt x="745" y="877"/>
                    </a:lnTo>
                    <a:lnTo>
                      <a:pt x="727" y="887"/>
                    </a:lnTo>
                    <a:lnTo>
                      <a:pt x="706" y="896"/>
                    </a:lnTo>
                    <a:lnTo>
                      <a:pt x="681" y="906"/>
                    </a:lnTo>
                    <a:lnTo>
                      <a:pt x="652" y="916"/>
                    </a:lnTo>
                    <a:lnTo>
                      <a:pt x="620" y="925"/>
                    </a:lnTo>
                    <a:lnTo>
                      <a:pt x="582" y="934"/>
                    </a:lnTo>
                    <a:lnTo>
                      <a:pt x="541" y="944"/>
                    </a:lnTo>
                    <a:lnTo>
                      <a:pt x="495" y="951"/>
                    </a:lnTo>
                    <a:lnTo>
                      <a:pt x="444" y="958"/>
                    </a:lnTo>
                    <a:lnTo>
                      <a:pt x="389" y="964"/>
                    </a:lnTo>
                    <a:lnTo>
                      <a:pt x="337" y="967"/>
                    </a:lnTo>
                    <a:lnTo>
                      <a:pt x="289" y="970"/>
                    </a:lnTo>
                    <a:lnTo>
                      <a:pt x="245" y="970"/>
                    </a:lnTo>
                    <a:lnTo>
                      <a:pt x="206" y="970"/>
                    </a:lnTo>
                    <a:lnTo>
                      <a:pt x="170" y="969"/>
                    </a:lnTo>
                    <a:lnTo>
                      <a:pt x="139" y="967"/>
                    </a:lnTo>
                    <a:lnTo>
                      <a:pt x="112" y="965"/>
                    </a:lnTo>
                    <a:lnTo>
                      <a:pt x="90" y="962"/>
                    </a:lnTo>
                    <a:lnTo>
                      <a:pt x="72" y="960"/>
                    </a:lnTo>
                    <a:lnTo>
                      <a:pt x="60" y="958"/>
                    </a:lnTo>
                    <a:lnTo>
                      <a:pt x="52" y="957"/>
                    </a:lnTo>
                    <a:lnTo>
                      <a:pt x="50" y="956"/>
                    </a:lnTo>
                    <a:lnTo>
                      <a:pt x="49" y="955"/>
                    </a:lnTo>
                    <a:lnTo>
                      <a:pt x="47" y="950"/>
                    </a:lnTo>
                    <a:lnTo>
                      <a:pt x="44" y="943"/>
                    </a:lnTo>
                    <a:lnTo>
                      <a:pt x="40" y="932"/>
                    </a:lnTo>
                    <a:lnTo>
                      <a:pt x="35" y="919"/>
                    </a:lnTo>
                    <a:lnTo>
                      <a:pt x="29" y="901"/>
                    </a:lnTo>
                    <a:lnTo>
                      <a:pt x="18" y="857"/>
                    </a:lnTo>
                    <a:lnTo>
                      <a:pt x="13" y="831"/>
                    </a:lnTo>
                    <a:lnTo>
                      <a:pt x="9" y="800"/>
                    </a:lnTo>
                    <a:lnTo>
                      <a:pt x="5" y="767"/>
                    </a:lnTo>
                    <a:lnTo>
                      <a:pt x="2" y="730"/>
                    </a:lnTo>
                    <a:lnTo>
                      <a:pt x="0" y="690"/>
                    </a:lnTo>
                    <a:lnTo>
                      <a:pt x="0" y="645"/>
                    </a:lnTo>
                    <a:lnTo>
                      <a:pt x="2" y="598"/>
                    </a:lnTo>
                    <a:lnTo>
                      <a:pt x="6" y="547"/>
                    </a:lnTo>
                    <a:lnTo>
                      <a:pt x="11" y="491"/>
                    </a:lnTo>
                    <a:lnTo>
                      <a:pt x="20" y="433"/>
                    </a:lnTo>
                    <a:lnTo>
                      <a:pt x="29" y="382"/>
                    </a:lnTo>
                    <a:lnTo>
                      <a:pt x="40" y="337"/>
                    </a:lnTo>
                    <a:lnTo>
                      <a:pt x="53" y="295"/>
                    </a:lnTo>
                    <a:lnTo>
                      <a:pt x="67" y="257"/>
                    </a:lnTo>
                    <a:lnTo>
                      <a:pt x="83" y="222"/>
                    </a:lnTo>
                    <a:lnTo>
                      <a:pt x="100" y="191"/>
                    </a:lnTo>
                    <a:lnTo>
                      <a:pt x="118" y="162"/>
                    </a:lnTo>
                    <a:lnTo>
                      <a:pt x="138" y="137"/>
                    </a:lnTo>
                    <a:lnTo>
                      <a:pt x="157" y="114"/>
                    </a:lnTo>
                    <a:lnTo>
                      <a:pt x="178" y="94"/>
                    </a:lnTo>
                    <a:lnTo>
                      <a:pt x="198" y="77"/>
                    </a:lnTo>
                    <a:lnTo>
                      <a:pt x="219" y="63"/>
                    </a:lnTo>
                    <a:lnTo>
                      <a:pt x="240" y="49"/>
                    </a:lnTo>
                    <a:lnTo>
                      <a:pt x="261" y="38"/>
                    </a:lnTo>
                    <a:lnTo>
                      <a:pt x="282" y="29"/>
                    </a:lnTo>
                    <a:lnTo>
                      <a:pt x="302" y="22"/>
                    </a:lnTo>
                    <a:lnTo>
                      <a:pt x="322" y="16"/>
                    </a:lnTo>
                    <a:lnTo>
                      <a:pt x="340" y="11"/>
                    </a:lnTo>
                    <a:lnTo>
                      <a:pt x="358" y="7"/>
                    </a:lnTo>
                    <a:lnTo>
                      <a:pt x="375" y="4"/>
                    </a:lnTo>
                    <a:lnTo>
                      <a:pt x="390" y="2"/>
                    </a:lnTo>
                    <a:lnTo>
                      <a:pt x="412" y="1"/>
                    </a:lnTo>
                    <a:lnTo>
                      <a:pt x="435" y="0"/>
                    </a:lnTo>
                    <a:close/>
                  </a:path>
                </a:pathLst>
              </a:custGeom>
              <a:solidFill>
                <a:srgbClr val="BCF1F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" name="Freeform 143">
                <a:extLst>
                  <a:ext uri="{FF2B5EF4-FFF2-40B4-BE49-F238E27FC236}">
                    <a16:creationId xmlns:a16="http://schemas.microsoft.com/office/drawing/2014/main" id="{039EB540-9775-9F44-9522-6FC6DDB3CB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0091" y="1496817"/>
                <a:ext cx="149246" cy="157694"/>
              </a:xfrm>
              <a:custGeom>
                <a:avLst/>
                <a:gdLst/>
                <a:ahLst/>
                <a:cxnLst>
                  <a:cxn ang="0">
                    <a:pos x="39" y="0"/>
                  </a:cxn>
                  <a:cxn ang="0">
                    <a:pos x="54" y="0"/>
                  </a:cxn>
                  <a:cxn ang="0">
                    <a:pos x="67" y="3"/>
                  </a:cxn>
                  <a:cxn ang="0">
                    <a:pos x="79" y="9"/>
                  </a:cxn>
                  <a:cxn ang="0">
                    <a:pos x="89" y="17"/>
                  </a:cxn>
                  <a:cxn ang="0">
                    <a:pos x="97" y="26"/>
                  </a:cxn>
                  <a:cxn ang="0">
                    <a:pos x="100" y="32"/>
                  </a:cxn>
                  <a:cxn ang="0">
                    <a:pos x="103" y="39"/>
                  </a:cxn>
                  <a:cxn ang="0">
                    <a:pos x="106" y="47"/>
                  </a:cxn>
                  <a:cxn ang="0">
                    <a:pos x="106" y="55"/>
                  </a:cxn>
                  <a:cxn ang="0">
                    <a:pos x="106" y="66"/>
                  </a:cxn>
                  <a:cxn ang="0">
                    <a:pos x="105" y="75"/>
                  </a:cxn>
                  <a:cxn ang="0">
                    <a:pos x="102" y="83"/>
                  </a:cxn>
                  <a:cxn ang="0">
                    <a:pos x="97" y="92"/>
                  </a:cxn>
                  <a:cxn ang="0">
                    <a:pos x="90" y="99"/>
                  </a:cxn>
                  <a:cxn ang="0">
                    <a:pos x="81" y="106"/>
                  </a:cxn>
                  <a:cxn ang="0">
                    <a:pos x="70" y="110"/>
                  </a:cxn>
                  <a:cxn ang="0">
                    <a:pos x="55" y="112"/>
                  </a:cxn>
                  <a:cxn ang="0">
                    <a:pos x="38" y="112"/>
                  </a:cxn>
                  <a:cxn ang="0">
                    <a:pos x="3" y="71"/>
                  </a:cxn>
                  <a:cxn ang="0">
                    <a:pos x="2" y="69"/>
                  </a:cxn>
                  <a:cxn ang="0">
                    <a:pos x="1" y="63"/>
                  </a:cxn>
                  <a:cxn ang="0">
                    <a:pos x="0" y="55"/>
                  </a:cxn>
                  <a:cxn ang="0">
                    <a:pos x="0" y="45"/>
                  </a:cxn>
                  <a:cxn ang="0">
                    <a:pos x="2" y="35"/>
                  </a:cxn>
                  <a:cxn ang="0">
                    <a:pos x="5" y="25"/>
                  </a:cxn>
                  <a:cxn ang="0">
                    <a:pos x="13" y="15"/>
                  </a:cxn>
                  <a:cxn ang="0">
                    <a:pos x="26" y="5"/>
                  </a:cxn>
                  <a:cxn ang="0">
                    <a:pos x="39" y="0"/>
                  </a:cxn>
                </a:cxnLst>
                <a:rect l="0" t="0" r="r" b="b"/>
                <a:pathLst>
                  <a:path w="106" h="112">
                    <a:moveTo>
                      <a:pt x="39" y="0"/>
                    </a:moveTo>
                    <a:lnTo>
                      <a:pt x="54" y="0"/>
                    </a:lnTo>
                    <a:lnTo>
                      <a:pt x="67" y="3"/>
                    </a:lnTo>
                    <a:lnTo>
                      <a:pt x="79" y="9"/>
                    </a:lnTo>
                    <a:lnTo>
                      <a:pt x="89" y="17"/>
                    </a:lnTo>
                    <a:lnTo>
                      <a:pt x="97" y="26"/>
                    </a:lnTo>
                    <a:lnTo>
                      <a:pt x="100" y="32"/>
                    </a:lnTo>
                    <a:lnTo>
                      <a:pt x="103" y="39"/>
                    </a:lnTo>
                    <a:lnTo>
                      <a:pt x="106" y="47"/>
                    </a:lnTo>
                    <a:lnTo>
                      <a:pt x="106" y="55"/>
                    </a:lnTo>
                    <a:lnTo>
                      <a:pt x="106" y="66"/>
                    </a:lnTo>
                    <a:lnTo>
                      <a:pt x="105" y="75"/>
                    </a:lnTo>
                    <a:lnTo>
                      <a:pt x="102" y="83"/>
                    </a:lnTo>
                    <a:lnTo>
                      <a:pt x="97" y="92"/>
                    </a:lnTo>
                    <a:lnTo>
                      <a:pt x="90" y="99"/>
                    </a:lnTo>
                    <a:lnTo>
                      <a:pt x="81" y="106"/>
                    </a:lnTo>
                    <a:lnTo>
                      <a:pt x="70" y="110"/>
                    </a:lnTo>
                    <a:lnTo>
                      <a:pt x="55" y="112"/>
                    </a:lnTo>
                    <a:lnTo>
                      <a:pt x="38" y="112"/>
                    </a:lnTo>
                    <a:lnTo>
                      <a:pt x="3" y="71"/>
                    </a:lnTo>
                    <a:lnTo>
                      <a:pt x="2" y="69"/>
                    </a:lnTo>
                    <a:lnTo>
                      <a:pt x="1" y="63"/>
                    </a:lnTo>
                    <a:lnTo>
                      <a:pt x="0" y="55"/>
                    </a:lnTo>
                    <a:lnTo>
                      <a:pt x="0" y="45"/>
                    </a:lnTo>
                    <a:lnTo>
                      <a:pt x="2" y="35"/>
                    </a:lnTo>
                    <a:lnTo>
                      <a:pt x="5" y="25"/>
                    </a:lnTo>
                    <a:lnTo>
                      <a:pt x="13" y="15"/>
                    </a:lnTo>
                    <a:lnTo>
                      <a:pt x="26" y="5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" name="Freeform 144">
                <a:extLst>
                  <a:ext uri="{FF2B5EF4-FFF2-40B4-BE49-F238E27FC236}">
                    <a16:creationId xmlns:a16="http://schemas.microsoft.com/office/drawing/2014/main" id="{0BB8B4E1-96BA-1740-B79C-82079E4A96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69182" y="1551728"/>
                <a:ext cx="325244" cy="751862"/>
              </a:xfrm>
              <a:custGeom>
                <a:avLst/>
                <a:gdLst/>
                <a:ahLst/>
                <a:cxnLst>
                  <a:cxn ang="0">
                    <a:pos x="193" y="0"/>
                  </a:cxn>
                  <a:cxn ang="0">
                    <a:pos x="202" y="0"/>
                  </a:cxn>
                  <a:cxn ang="0">
                    <a:pos x="210" y="1"/>
                  </a:cxn>
                  <a:cxn ang="0">
                    <a:pos x="219" y="7"/>
                  </a:cxn>
                  <a:cxn ang="0">
                    <a:pos x="227" y="16"/>
                  </a:cxn>
                  <a:cxn ang="0">
                    <a:pos x="231" y="27"/>
                  </a:cxn>
                  <a:cxn ang="0">
                    <a:pos x="231" y="39"/>
                  </a:cxn>
                  <a:cxn ang="0">
                    <a:pos x="227" y="51"/>
                  </a:cxn>
                  <a:cxn ang="0">
                    <a:pos x="226" y="53"/>
                  </a:cxn>
                  <a:cxn ang="0">
                    <a:pos x="222" y="57"/>
                  </a:cxn>
                  <a:cxn ang="0">
                    <a:pos x="217" y="63"/>
                  </a:cxn>
                  <a:cxn ang="0">
                    <a:pos x="210" y="73"/>
                  </a:cxn>
                  <a:cxn ang="0">
                    <a:pos x="203" y="86"/>
                  </a:cxn>
                  <a:cxn ang="0">
                    <a:pos x="194" y="101"/>
                  </a:cxn>
                  <a:cxn ang="0">
                    <a:pos x="186" y="119"/>
                  </a:cxn>
                  <a:cxn ang="0">
                    <a:pos x="177" y="139"/>
                  </a:cxn>
                  <a:cxn ang="0">
                    <a:pos x="169" y="161"/>
                  </a:cxn>
                  <a:cxn ang="0">
                    <a:pos x="162" y="187"/>
                  </a:cxn>
                  <a:cxn ang="0">
                    <a:pos x="157" y="215"/>
                  </a:cxn>
                  <a:cxn ang="0">
                    <a:pos x="152" y="245"/>
                  </a:cxn>
                  <a:cxn ang="0">
                    <a:pos x="150" y="277"/>
                  </a:cxn>
                  <a:cxn ang="0">
                    <a:pos x="151" y="312"/>
                  </a:cxn>
                  <a:cxn ang="0">
                    <a:pos x="153" y="349"/>
                  </a:cxn>
                  <a:cxn ang="0">
                    <a:pos x="159" y="388"/>
                  </a:cxn>
                  <a:cxn ang="0">
                    <a:pos x="169" y="429"/>
                  </a:cxn>
                  <a:cxn ang="0">
                    <a:pos x="182" y="473"/>
                  </a:cxn>
                  <a:cxn ang="0">
                    <a:pos x="181" y="475"/>
                  </a:cxn>
                  <a:cxn ang="0">
                    <a:pos x="175" y="478"/>
                  </a:cxn>
                  <a:cxn ang="0">
                    <a:pos x="167" y="483"/>
                  </a:cxn>
                  <a:cxn ang="0">
                    <a:pos x="155" y="490"/>
                  </a:cxn>
                  <a:cxn ang="0">
                    <a:pos x="123" y="506"/>
                  </a:cxn>
                  <a:cxn ang="0">
                    <a:pos x="105" y="513"/>
                  </a:cxn>
                  <a:cxn ang="0">
                    <a:pos x="84" y="521"/>
                  </a:cxn>
                  <a:cxn ang="0">
                    <a:pos x="62" y="527"/>
                  </a:cxn>
                  <a:cxn ang="0">
                    <a:pos x="39" y="532"/>
                  </a:cxn>
                  <a:cxn ang="0">
                    <a:pos x="15" y="534"/>
                  </a:cxn>
                  <a:cxn ang="0">
                    <a:pos x="14" y="532"/>
                  </a:cxn>
                  <a:cxn ang="0">
                    <a:pos x="13" y="526"/>
                  </a:cxn>
                  <a:cxn ang="0">
                    <a:pos x="10" y="516"/>
                  </a:cxn>
                  <a:cxn ang="0">
                    <a:pos x="8" y="501"/>
                  </a:cxn>
                  <a:cxn ang="0">
                    <a:pos x="5" y="485"/>
                  </a:cxn>
                  <a:cxn ang="0">
                    <a:pos x="3" y="465"/>
                  </a:cxn>
                  <a:cxn ang="0">
                    <a:pos x="1" y="441"/>
                  </a:cxn>
                  <a:cxn ang="0">
                    <a:pos x="0" y="416"/>
                  </a:cxn>
                  <a:cxn ang="0">
                    <a:pos x="0" y="388"/>
                  </a:cxn>
                  <a:cxn ang="0">
                    <a:pos x="2" y="358"/>
                  </a:cxn>
                  <a:cxn ang="0">
                    <a:pos x="6" y="326"/>
                  </a:cxn>
                  <a:cxn ang="0">
                    <a:pos x="12" y="293"/>
                  </a:cxn>
                  <a:cxn ang="0">
                    <a:pos x="20" y="259"/>
                  </a:cxn>
                  <a:cxn ang="0">
                    <a:pos x="32" y="223"/>
                  </a:cxn>
                  <a:cxn ang="0">
                    <a:pos x="47" y="187"/>
                  </a:cxn>
                  <a:cxn ang="0">
                    <a:pos x="65" y="151"/>
                  </a:cxn>
                  <a:cxn ang="0">
                    <a:pos x="87" y="114"/>
                  </a:cxn>
                  <a:cxn ang="0">
                    <a:pos x="114" y="77"/>
                  </a:cxn>
                  <a:cxn ang="0">
                    <a:pos x="145" y="41"/>
                  </a:cxn>
                  <a:cxn ang="0">
                    <a:pos x="181" y="5"/>
                  </a:cxn>
                  <a:cxn ang="0">
                    <a:pos x="182" y="4"/>
                  </a:cxn>
                  <a:cxn ang="0">
                    <a:pos x="187" y="2"/>
                  </a:cxn>
                  <a:cxn ang="0">
                    <a:pos x="193" y="0"/>
                  </a:cxn>
                </a:cxnLst>
                <a:rect l="0" t="0" r="r" b="b"/>
                <a:pathLst>
                  <a:path w="231" h="534">
                    <a:moveTo>
                      <a:pt x="193" y="0"/>
                    </a:moveTo>
                    <a:lnTo>
                      <a:pt x="202" y="0"/>
                    </a:lnTo>
                    <a:lnTo>
                      <a:pt x="210" y="1"/>
                    </a:lnTo>
                    <a:lnTo>
                      <a:pt x="219" y="7"/>
                    </a:lnTo>
                    <a:lnTo>
                      <a:pt x="227" y="16"/>
                    </a:lnTo>
                    <a:lnTo>
                      <a:pt x="231" y="27"/>
                    </a:lnTo>
                    <a:lnTo>
                      <a:pt x="231" y="39"/>
                    </a:lnTo>
                    <a:lnTo>
                      <a:pt x="227" y="51"/>
                    </a:lnTo>
                    <a:lnTo>
                      <a:pt x="226" y="53"/>
                    </a:lnTo>
                    <a:lnTo>
                      <a:pt x="222" y="57"/>
                    </a:lnTo>
                    <a:lnTo>
                      <a:pt x="217" y="63"/>
                    </a:lnTo>
                    <a:lnTo>
                      <a:pt x="210" y="73"/>
                    </a:lnTo>
                    <a:lnTo>
                      <a:pt x="203" y="86"/>
                    </a:lnTo>
                    <a:lnTo>
                      <a:pt x="194" y="101"/>
                    </a:lnTo>
                    <a:lnTo>
                      <a:pt x="186" y="119"/>
                    </a:lnTo>
                    <a:lnTo>
                      <a:pt x="177" y="139"/>
                    </a:lnTo>
                    <a:lnTo>
                      <a:pt x="169" y="161"/>
                    </a:lnTo>
                    <a:lnTo>
                      <a:pt x="162" y="187"/>
                    </a:lnTo>
                    <a:lnTo>
                      <a:pt x="157" y="215"/>
                    </a:lnTo>
                    <a:lnTo>
                      <a:pt x="152" y="245"/>
                    </a:lnTo>
                    <a:lnTo>
                      <a:pt x="150" y="277"/>
                    </a:lnTo>
                    <a:lnTo>
                      <a:pt x="151" y="312"/>
                    </a:lnTo>
                    <a:lnTo>
                      <a:pt x="153" y="349"/>
                    </a:lnTo>
                    <a:lnTo>
                      <a:pt x="159" y="388"/>
                    </a:lnTo>
                    <a:lnTo>
                      <a:pt x="169" y="429"/>
                    </a:lnTo>
                    <a:lnTo>
                      <a:pt x="182" y="473"/>
                    </a:lnTo>
                    <a:lnTo>
                      <a:pt x="181" y="475"/>
                    </a:lnTo>
                    <a:lnTo>
                      <a:pt x="175" y="478"/>
                    </a:lnTo>
                    <a:lnTo>
                      <a:pt x="167" y="483"/>
                    </a:lnTo>
                    <a:lnTo>
                      <a:pt x="155" y="490"/>
                    </a:lnTo>
                    <a:lnTo>
                      <a:pt x="123" y="506"/>
                    </a:lnTo>
                    <a:lnTo>
                      <a:pt x="105" y="513"/>
                    </a:lnTo>
                    <a:lnTo>
                      <a:pt x="84" y="521"/>
                    </a:lnTo>
                    <a:lnTo>
                      <a:pt x="62" y="527"/>
                    </a:lnTo>
                    <a:lnTo>
                      <a:pt x="39" y="532"/>
                    </a:lnTo>
                    <a:lnTo>
                      <a:pt x="15" y="534"/>
                    </a:lnTo>
                    <a:lnTo>
                      <a:pt x="14" y="532"/>
                    </a:lnTo>
                    <a:lnTo>
                      <a:pt x="13" y="526"/>
                    </a:lnTo>
                    <a:lnTo>
                      <a:pt x="10" y="516"/>
                    </a:lnTo>
                    <a:lnTo>
                      <a:pt x="8" y="501"/>
                    </a:lnTo>
                    <a:lnTo>
                      <a:pt x="5" y="485"/>
                    </a:lnTo>
                    <a:lnTo>
                      <a:pt x="3" y="465"/>
                    </a:lnTo>
                    <a:lnTo>
                      <a:pt x="1" y="441"/>
                    </a:lnTo>
                    <a:lnTo>
                      <a:pt x="0" y="416"/>
                    </a:lnTo>
                    <a:lnTo>
                      <a:pt x="0" y="388"/>
                    </a:lnTo>
                    <a:lnTo>
                      <a:pt x="2" y="358"/>
                    </a:lnTo>
                    <a:lnTo>
                      <a:pt x="6" y="326"/>
                    </a:lnTo>
                    <a:lnTo>
                      <a:pt x="12" y="293"/>
                    </a:lnTo>
                    <a:lnTo>
                      <a:pt x="20" y="259"/>
                    </a:lnTo>
                    <a:lnTo>
                      <a:pt x="32" y="223"/>
                    </a:lnTo>
                    <a:lnTo>
                      <a:pt x="47" y="187"/>
                    </a:lnTo>
                    <a:lnTo>
                      <a:pt x="65" y="151"/>
                    </a:lnTo>
                    <a:lnTo>
                      <a:pt x="87" y="114"/>
                    </a:lnTo>
                    <a:lnTo>
                      <a:pt x="114" y="77"/>
                    </a:lnTo>
                    <a:lnTo>
                      <a:pt x="145" y="41"/>
                    </a:lnTo>
                    <a:lnTo>
                      <a:pt x="181" y="5"/>
                    </a:lnTo>
                    <a:lnTo>
                      <a:pt x="182" y="4"/>
                    </a:lnTo>
                    <a:lnTo>
                      <a:pt x="187" y="2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" name="Freeform 145">
                <a:extLst>
                  <a:ext uri="{FF2B5EF4-FFF2-40B4-BE49-F238E27FC236}">
                    <a16:creationId xmlns:a16="http://schemas.microsoft.com/office/drawing/2014/main" id="{48226B02-5D07-4B41-B383-A9CC5C8433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45213" y="2334566"/>
                <a:ext cx="76031" cy="157694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26" y="2"/>
                  </a:cxn>
                  <a:cxn ang="0">
                    <a:pos x="35" y="9"/>
                  </a:cxn>
                  <a:cxn ang="0">
                    <a:pos x="42" y="20"/>
                  </a:cxn>
                  <a:cxn ang="0">
                    <a:pos x="48" y="35"/>
                  </a:cxn>
                  <a:cxn ang="0">
                    <a:pos x="52" y="53"/>
                  </a:cxn>
                  <a:cxn ang="0">
                    <a:pos x="54" y="68"/>
                  </a:cxn>
                  <a:cxn ang="0">
                    <a:pos x="53" y="81"/>
                  </a:cxn>
                  <a:cxn ang="0">
                    <a:pos x="51" y="94"/>
                  </a:cxn>
                  <a:cxn ang="0">
                    <a:pos x="47" y="103"/>
                  </a:cxn>
                  <a:cxn ang="0">
                    <a:pos x="42" y="110"/>
                  </a:cxn>
                  <a:cxn ang="0">
                    <a:pos x="36" y="112"/>
                  </a:cxn>
                  <a:cxn ang="0">
                    <a:pos x="27" y="110"/>
                  </a:cxn>
                  <a:cxn ang="0">
                    <a:pos x="19" y="104"/>
                  </a:cxn>
                  <a:cxn ang="0">
                    <a:pos x="11" y="93"/>
                  </a:cxn>
                  <a:cxn ang="0">
                    <a:pos x="5" y="78"/>
                  </a:cxn>
                  <a:cxn ang="0">
                    <a:pos x="1" y="60"/>
                  </a:cxn>
                  <a:cxn ang="0">
                    <a:pos x="0" y="45"/>
                  </a:cxn>
                  <a:cxn ang="0">
                    <a:pos x="0" y="32"/>
                  </a:cxn>
                  <a:cxn ang="0">
                    <a:pos x="2" y="19"/>
                  </a:cxn>
                  <a:cxn ang="0">
                    <a:pos x="6" y="10"/>
                  </a:cxn>
                  <a:cxn ang="0">
                    <a:pos x="11" y="3"/>
                  </a:cxn>
                  <a:cxn ang="0">
                    <a:pos x="18" y="0"/>
                  </a:cxn>
                </a:cxnLst>
                <a:rect l="0" t="0" r="r" b="b"/>
                <a:pathLst>
                  <a:path w="54" h="112">
                    <a:moveTo>
                      <a:pt x="18" y="0"/>
                    </a:moveTo>
                    <a:lnTo>
                      <a:pt x="26" y="2"/>
                    </a:lnTo>
                    <a:lnTo>
                      <a:pt x="35" y="9"/>
                    </a:lnTo>
                    <a:lnTo>
                      <a:pt x="42" y="20"/>
                    </a:lnTo>
                    <a:lnTo>
                      <a:pt x="48" y="35"/>
                    </a:lnTo>
                    <a:lnTo>
                      <a:pt x="52" y="53"/>
                    </a:lnTo>
                    <a:lnTo>
                      <a:pt x="54" y="68"/>
                    </a:lnTo>
                    <a:lnTo>
                      <a:pt x="53" y="81"/>
                    </a:lnTo>
                    <a:lnTo>
                      <a:pt x="51" y="94"/>
                    </a:lnTo>
                    <a:lnTo>
                      <a:pt x="47" y="103"/>
                    </a:lnTo>
                    <a:lnTo>
                      <a:pt x="42" y="110"/>
                    </a:lnTo>
                    <a:lnTo>
                      <a:pt x="36" y="112"/>
                    </a:lnTo>
                    <a:lnTo>
                      <a:pt x="27" y="110"/>
                    </a:lnTo>
                    <a:lnTo>
                      <a:pt x="19" y="104"/>
                    </a:lnTo>
                    <a:lnTo>
                      <a:pt x="11" y="93"/>
                    </a:lnTo>
                    <a:lnTo>
                      <a:pt x="5" y="78"/>
                    </a:lnTo>
                    <a:lnTo>
                      <a:pt x="1" y="60"/>
                    </a:lnTo>
                    <a:lnTo>
                      <a:pt x="0" y="45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6" y="10"/>
                    </a:lnTo>
                    <a:lnTo>
                      <a:pt x="11" y="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" name="Freeform 146">
                <a:extLst>
                  <a:ext uri="{FF2B5EF4-FFF2-40B4-BE49-F238E27FC236}">
                    <a16:creationId xmlns:a16="http://schemas.microsoft.com/office/drawing/2014/main" id="{6AE1F7C1-9F6C-E448-ADAD-9C86D45D8A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2364" y="2304998"/>
                <a:ext cx="97151" cy="147838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24" y="2"/>
                  </a:cxn>
                  <a:cxn ang="0">
                    <a:pos x="33" y="8"/>
                  </a:cxn>
                  <a:cxn ang="0">
                    <a:pos x="42" y="17"/>
                  </a:cxn>
                  <a:cxn ang="0">
                    <a:pos x="50" y="28"/>
                  </a:cxn>
                  <a:cxn ang="0">
                    <a:pos x="58" y="40"/>
                  </a:cxn>
                  <a:cxn ang="0">
                    <a:pos x="64" y="54"/>
                  </a:cxn>
                  <a:cxn ang="0">
                    <a:pos x="68" y="68"/>
                  </a:cxn>
                  <a:cxn ang="0">
                    <a:pos x="69" y="80"/>
                  </a:cxn>
                  <a:cxn ang="0">
                    <a:pos x="69" y="90"/>
                  </a:cxn>
                  <a:cxn ang="0">
                    <a:pos x="65" y="98"/>
                  </a:cxn>
                  <a:cxn ang="0">
                    <a:pos x="60" y="103"/>
                  </a:cxn>
                  <a:cxn ang="0">
                    <a:pos x="53" y="105"/>
                  </a:cxn>
                  <a:cxn ang="0">
                    <a:pos x="44" y="102"/>
                  </a:cxn>
                  <a:cxn ang="0">
                    <a:pos x="36" y="96"/>
                  </a:cxn>
                  <a:cxn ang="0">
                    <a:pos x="28" y="88"/>
                  </a:cxn>
                  <a:cxn ang="0">
                    <a:pos x="19" y="77"/>
                  </a:cxn>
                  <a:cxn ang="0">
                    <a:pos x="12" y="64"/>
                  </a:cxn>
                  <a:cxn ang="0">
                    <a:pos x="6" y="50"/>
                  </a:cxn>
                  <a:cxn ang="0">
                    <a:pos x="2" y="37"/>
                  </a:cxn>
                  <a:cxn ang="0">
                    <a:pos x="0" y="25"/>
                  </a:cxn>
                  <a:cxn ang="0">
                    <a:pos x="1" y="14"/>
                  </a:cxn>
                  <a:cxn ang="0">
                    <a:pos x="4" y="7"/>
                  </a:cxn>
                  <a:cxn ang="0">
                    <a:pos x="9" y="2"/>
                  </a:cxn>
                  <a:cxn ang="0">
                    <a:pos x="16" y="0"/>
                  </a:cxn>
                </a:cxnLst>
                <a:rect l="0" t="0" r="r" b="b"/>
                <a:pathLst>
                  <a:path w="69" h="105">
                    <a:moveTo>
                      <a:pt x="16" y="0"/>
                    </a:moveTo>
                    <a:lnTo>
                      <a:pt x="24" y="2"/>
                    </a:lnTo>
                    <a:lnTo>
                      <a:pt x="33" y="8"/>
                    </a:lnTo>
                    <a:lnTo>
                      <a:pt x="42" y="17"/>
                    </a:lnTo>
                    <a:lnTo>
                      <a:pt x="50" y="28"/>
                    </a:lnTo>
                    <a:lnTo>
                      <a:pt x="58" y="40"/>
                    </a:lnTo>
                    <a:lnTo>
                      <a:pt x="64" y="54"/>
                    </a:lnTo>
                    <a:lnTo>
                      <a:pt x="68" y="68"/>
                    </a:lnTo>
                    <a:lnTo>
                      <a:pt x="69" y="80"/>
                    </a:lnTo>
                    <a:lnTo>
                      <a:pt x="69" y="90"/>
                    </a:lnTo>
                    <a:lnTo>
                      <a:pt x="65" y="98"/>
                    </a:lnTo>
                    <a:lnTo>
                      <a:pt x="60" y="103"/>
                    </a:lnTo>
                    <a:lnTo>
                      <a:pt x="53" y="105"/>
                    </a:lnTo>
                    <a:lnTo>
                      <a:pt x="44" y="102"/>
                    </a:lnTo>
                    <a:lnTo>
                      <a:pt x="36" y="96"/>
                    </a:lnTo>
                    <a:lnTo>
                      <a:pt x="28" y="88"/>
                    </a:lnTo>
                    <a:lnTo>
                      <a:pt x="19" y="77"/>
                    </a:lnTo>
                    <a:lnTo>
                      <a:pt x="12" y="64"/>
                    </a:lnTo>
                    <a:lnTo>
                      <a:pt x="6" y="50"/>
                    </a:lnTo>
                    <a:lnTo>
                      <a:pt x="2" y="37"/>
                    </a:lnTo>
                    <a:lnTo>
                      <a:pt x="0" y="25"/>
                    </a:lnTo>
                    <a:lnTo>
                      <a:pt x="1" y="14"/>
                    </a:lnTo>
                    <a:lnTo>
                      <a:pt x="4" y="7"/>
                    </a:lnTo>
                    <a:lnTo>
                      <a:pt x="9" y="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" name="Freeform 147">
                <a:extLst>
                  <a:ext uri="{FF2B5EF4-FFF2-40B4-BE49-F238E27FC236}">
                    <a16:creationId xmlns:a16="http://schemas.microsoft.com/office/drawing/2014/main" id="{682BA521-601B-EC45-BC0B-275E6054C8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32475" y="2251495"/>
                <a:ext cx="123902" cy="114047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26" y="2"/>
                  </a:cxn>
                  <a:cxn ang="0">
                    <a:pos x="38" y="5"/>
                  </a:cxn>
                  <a:cxn ang="0">
                    <a:pos x="49" y="12"/>
                  </a:cxn>
                  <a:cxn ang="0">
                    <a:pos x="61" y="20"/>
                  </a:cxn>
                  <a:cxn ang="0">
                    <a:pos x="71" y="30"/>
                  </a:cxn>
                  <a:cxn ang="0">
                    <a:pos x="79" y="41"/>
                  </a:cxn>
                  <a:cxn ang="0">
                    <a:pos x="85" y="51"/>
                  </a:cxn>
                  <a:cxn ang="0">
                    <a:pos x="88" y="61"/>
                  </a:cxn>
                  <a:cxn ang="0">
                    <a:pos x="88" y="69"/>
                  </a:cxn>
                  <a:cxn ang="0">
                    <a:pos x="84" y="76"/>
                  </a:cxn>
                  <a:cxn ang="0">
                    <a:pos x="78" y="80"/>
                  </a:cxn>
                  <a:cxn ang="0">
                    <a:pos x="70" y="81"/>
                  </a:cxn>
                  <a:cxn ang="0">
                    <a:pos x="60" y="79"/>
                  </a:cxn>
                  <a:cxn ang="0">
                    <a:pos x="49" y="75"/>
                  </a:cxn>
                  <a:cxn ang="0">
                    <a:pos x="38" y="69"/>
                  </a:cxn>
                  <a:cxn ang="0">
                    <a:pos x="26" y="60"/>
                  </a:cxn>
                  <a:cxn ang="0">
                    <a:pos x="16" y="50"/>
                  </a:cxn>
                  <a:cxn ang="0">
                    <a:pos x="8" y="40"/>
                  </a:cxn>
                  <a:cxn ang="0">
                    <a:pos x="2" y="30"/>
                  </a:cxn>
                  <a:cxn ang="0">
                    <a:pos x="0" y="20"/>
                  </a:cxn>
                  <a:cxn ang="0">
                    <a:pos x="0" y="12"/>
                  </a:cxn>
                  <a:cxn ang="0">
                    <a:pos x="3" y="5"/>
                  </a:cxn>
                  <a:cxn ang="0">
                    <a:pos x="9" y="1"/>
                  </a:cxn>
                  <a:cxn ang="0">
                    <a:pos x="17" y="0"/>
                  </a:cxn>
                </a:cxnLst>
                <a:rect l="0" t="0" r="r" b="b"/>
                <a:pathLst>
                  <a:path w="88" h="81">
                    <a:moveTo>
                      <a:pt x="17" y="0"/>
                    </a:moveTo>
                    <a:lnTo>
                      <a:pt x="26" y="2"/>
                    </a:lnTo>
                    <a:lnTo>
                      <a:pt x="38" y="5"/>
                    </a:lnTo>
                    <a:lnTo>
                      <a:pt x="49" y="12"/>
                    </a:lnTo>
                    <a:lnTo>
                      <a:pt x="61" y="20"/>
                    </a:lnTo>
                    <a:lnTo>
                      <a:pt x="71" y="30"/>
                    </a:lnTo>
                    <a:lnTo>
                      <a:pt x="79" y="41"/>
                    </a:lnTo>
                    <a:lnTo>
                      <a:pt x="85" y="51"/>
                    </a:lnTo>
                    <a:lnTo>
                      <a:pt x="88" y="61"/>
                    </a:lnTo>
                    <a:lnTo>
                      <a:pt x="88" y="69"/>
                    </a:lnTo>
                    <a:lnTo>
                      <a:pt x="84" y="76"/>
                    </a:lnTo>
                    <a:lnTo>
                      <a:pt x="78" y="80"/>
                    </a:lnTo>
                    <a:lnTo>
                      <a:pt x="70" y="81"/>
                    </a:lnTo>
                    <a:lnTo>
                      <a:pt x="60" y="79"/>
                    </a:lnTo>
                    <a:lnTo>
                      <a:pt x="49" y="75"/>
                    </a:lnTo>
                    <a:lnTo>
                      <a:pt x="38" y="69"/>
                    </a:lnTo>
                    <a:lnTo>
                      <a:pt x="26" y="60"/>
                    </a:lnTo>
                    <a:lnTo>
                      <a:pt x="16" y="50"/>
                    </a:lnTo>
                    <a:lnTo>
                      <a:pt x="8" y="40"/>
                    </a:lnTo>
                    <a:lnTo>
                      <a:pt x="2" y="30"/>
                    </a:lnTo>
                    <a:lnTo>
                      <a:pt x="0" y="20"/>
                    </a:lnTo>
                    <a:lnTo>
                      <a:pt x="0" y="12"/>
                    </a:lnTo>
                    <a:lnTo>
                      <a:pt x="3" y="5"/>
                    </a:lnTo>
                    <a:lnTo>
                      <a:pt x="9" y="1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" name="Freeform 148">
                <a:extLst>
                  <a:ext uri="{FF2B5EF4-FFF2-40B4-BE49-F238E27FC236}">
                    <a16:creationId xmlns:a16="http://schemas.microsoft.com/office/drawing/2014/main" id="{F293D04B-8AEA-DE4F-A9D1-FB2E7B88F4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23694" y="2190952"/>
                <a:ext cx="68992" cy="139391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24" y="1"/>
                  </a:cxn>
                  <a:cxn ang="0">
                    <a:pos x="31" y="7"/>
                  </a:cxn>
                  <a:cxn ang="0">
                    <a:pos x="38" y="17"/>
                  </a:cxn>
                  <a:cxn ang="0">
                    <a:pos x="44" y="30"/>
                  </a:cxn>
                  <a:cxn ang="0">
                    <a:pos x="47" y="46"/>
                  </a:cxn>
                  <a:cxn ang="0">
                    <a:pos x="49" y="59"/>
                  </a:cxn>
                  <a:cxn ang="0">
                    <a:pos x="49" y="72"/>
                  </a:cxn>
                  <a:cxn ang="0">
                    <a:pos x="46" y="83"/>
                  </a:cxn>
                  <a:cxn ang="0">
                    <a:pos x="43" y="91"/>
                  </a:cxn>
                  <a:cxn ang="0">
                    <a:pos x="39" y="97"/>
                  </a:cxn>
                  <a:cxn ang="0">
                    <a:pos x="33" y="99"/>
                  </a:cxn>
                  <a:cxn ang="0">
                    <a:pos x="25" y="99"/>
                  </a:cxn>
                  <a:cxn ang="0">
                    <a:pos x="18" y="92"/>
                  </a:cxn>
                  <a:cxn ang="0">
                    <a:pos x="11" y="82"/>
                  </a:cxn>
                  <a:cxn ang="0">
                    <a:pos x="5" y="69"/>
                  </a:cxn>
                  <a:cxn ang="0">
                    <a:pos x="2" y="53"/>
                  </a:cxn>
                  <a:cxn ang="0">
                    <a:pos x="0" y="37"/>
                  </a:cxn>
                  <a:cxn ang="0">
                    <a:pos x="1" y="23"/>
                  </a:cxn>
                  <a:cxn ang="0">
                    <a:pos x="5" y="11"/>
                  </a:cxn>
                  <a:cxn ang="0">
                    <a:pos x="10" y="4"/>
                  </a:cxn>
                  <a:cxn ang="0">
                    <a:pos x="16" y="0"/>
                  </a:cxn>
                </a:cxnLst>
                <a:rect l="0" t="0" r="r" b="b"/>
                <a:pathLst>
                  <a:path w="49" h="99">
                    <a:moveTo>
                      <a:pt x="16" y="0"/>
                    </a:moveTo>
                    <a:lnTo>
                      <a:pt x="24" y="1"/>
                    </a:lnTo>
                    <a:lnTo>
                      <a:pt x="31" y="7"/>
                    </a:lnTo>
                    <a:lnTo>
                      <a:pt x="38" y="17"/>
                    </a:lnTo>
                    <a:lnTo>
                      <a:pt x="44" y="30"/>
                    </a:lnTo>
                    <a:lnTo>
                      <a:pt x="47" y="46"/>
                    </a:lnTo>
                    <a:lnTo>
                      <a:pt x="49" y="59"/>
                    </a:lnTo>
                    <a:lnTo>
                      <a:pt x="49" y="72"/>
                    </a:lnTo>
                    <a:lnTo>
                      <a:pt x="46" y="83"/>
                    </a:lnTo>
                    <a:lnTo>
                      <a:pt x="43" y="91"/>
                    </a:lnTo>
                    <a:lnTo>
                      <a:pt x="39" y="97"/>
                    </a:lnTo>
                    <a:lnTo>
                      <a:pt x="33" y="99"/>
                    </a:lnTo>
                    <a:lnTo>
                      <a:pt x="25" y="99"/>
                    </a:lnTo>
                    <a:lnTo>
                      <a:pt x="18" y="92"/>
                    </a:lnTo>
                    <a:lnTo>
                      <a:pt x="11" y="82"/>
                    </a:lnTo>
                    <a:lnTo>
                      <a:pt x="5" y="69"/>
                    </a:lnTo>
                    <a:lnTo>
                      <a:pt x="2" y="53"/>
                    </a:lnTo>
                    <a:lnTo>
                      <a:pt x="0" y="37"/>
                    </a:lnTo>
                    <a:lnTo>
                      <a:pt x="1" y="23"/>
                    </a:lnTo>
                    <a:lnTo>
                      <a:pt x="5" y="11"/>
                    </a:lnTo>
                    <a:lnTo>
                      <a:pt x="10" y="4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" name="Freeform 149">
                <a:extLst>
                  <a:ext uri="{FF2B5EF4-FFF2-40B4-BE49-F238E27FC236}">
                    <a16:creationId xmlns:a16="http://schemas.microsoft.com/office/drawing/2014/main" id="{8C28BD3B-69B4-9345-B743-6BD30CFED8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16621" y="2151528"/>
                <a:ext cx="90111" cy="119679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20" y="1"/>
                  </a:cxn>
                  <a:cxn ang="0">
                    <a:pos x="28" y="5"/>
                  </a:cxn>
                  <a:cxn ang="0">
                    <a:pos x="36" y="12"/>
                  </a:cxn>
                  <a:cxn ang="0">
                    <a:pos x="44" y="20"/>
                  </a:cxn>
                  <a:cxn ang="0">
                    <a:pos x="52" y="30"/>
                  </a:cxn>
                  <a:cxn ang="0">
                    <a:pos x="57" y="42"/>
                  </a:cxn>
                  <a:cxn ang="0">
                    <a:pos x="62" y="53"/>
                  </a:cxn>
                  <a:cxn ang="0">
                    <a:pos x="64" y="63"/>
                  </a:cxn>
                  <a:cxn ang="0">
                    <a:pos x="64" y="72"/>
                  </a:cxn>
                  <a:cxn ang="0">
                    <a:pos x="62" y="79"/>
                  </a:cxn>
                  <a:cxn ang="0">
                    <a:pos x="57" y="84"/>
                  </a:cxn>
                  <a:cxn ang="0">
                    <a:pos x="52" y="85"/>
                  </a:cxn>
                  <a:cxn ang="0">
                    <a:pos x="44" y="85"/>
                  </a:cxn>
                  <a:cxn ang="0">
                    <a:pos x="36" y="80"/>
                  </a:cxn>
                  <a:cxn ang="0">
                    <a:pos x="28" y="75"/>
                  </a:cxn>
                  <a:cxn ang="0">
                    <a:pos x="20" y="65"/>
                  </a:cxn>
                  <a:cxn ang="0">
                    <a:pos x="12" y="55"/>
                  </a:cxn>
                  <a:cxn ang="0">
                    <a:pos x="6" y="44"/>
                  </a:cxn>
                  <a:cxn ang="0">
                    <a:pos x="2" y="33"/>
                  </a:cxn>
                  <a:cxn ang="0">
                    <a:pos x="0" y="23"/>
                  </a:cxn>
                  <a:cxn ang="0">
                    <a:pos x="0" y="14"/>
                  </a:cxn>
                  <a:cxn ang="0">
                    <a:pos x="2" y="7"/>
                  </a:cxn>
                  <a:cxn ang="0">
                    <a:pos x="6" y="2"/>
                  </a:cxn>
                  <a:cxn ang="0">
                    <a:pos x="12" y="0"/>
                  </a:cxn>
                </a:cxnLst>
                <a:rect l="0" t="0" r="r" b="b"/>
                <a:pathLst>
                  <a:path w="64" h="85">
                    <a:moveTo>
                      <a:pt x="12" y="0"/>
                    </a:moveTo>
                    <a:lnTo>
                      <a:pt x="20" y="1"/>
                    </a:lnTo>
                    <a:lnTo>
                      <a:pt x="28" y="5"/>
                    </a:lnTo>
                    <a:lnTo>
                      <a:pt x="36" y="12"/>
                    </a:lnTo>
                    <a:lnTo>
                      <a:pt x="44" y="20"/>
                    </a:lnTo>
                    <a:lnTo>
                      <a:pt x="52" y="30"/>
                    </a:lnTo>
                    <a:lnTo>
                      <a:pt x="57" y="42"/>
                    </a:lnTo>
                    <a:lnTo>
                      <a:pt x="62" y="53"/>
                    </a:lnTo>
                    <a:lnTo>
                      <a:pt x="64" y="63"/>
                    </a:lnTo>
                    <a:lnTo>
                      <a:pt x="64" y="72"/>
                    </a:lnTo>
                    <a:lnTo>
                      <a:pt x="62" y="79"/>
                    </a:lnTo>
                    <a:lnTo>
                      <a:pt x="57" y="84"/>
                    </a:lnTo>
                    <a:lnTo>
                      <a:pt x="52" y="85"/>
                    </a:lnTo>
                    <a:lnTo>
                      <a:pt x="44" y="85"/>
                    </a:lnTo>
                    <a:lnTo>
                      <a:pt x="36" y="80"/>
                    </a:lnTo>
                    <a:lnTo>
                      <a:pt x="28" y="75"/>
                    </a:lnTo>
                    <a:lnTo>
                      <a:pt x="20" y="65"/>
                    </a:lnTo>
                    <a:lnTo>
                      <a:pt x="12" y="55"/>
                    </a:lnTo>
                    <a:lnTo>
                      <a:pt x="6" y="44"/>
                    </a:lnTo>
                    <a:lnTo>
                      <a:pt x="2" y="33"/>
                    </a:lnTo>
                    <a:lnTo>
                      <a:pt x="0" y="23"/>
                    </a:lnTo>
                    <a:lnTo>
                      <a:pt x="0" y="14"/>
                    </a:lnTo>
                    <a:lnTo>
                      <a:pt x="2" y="7"/>
                    </a:lnTo>
                    <a:lnTo>
                      <a:pt x="6" y="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" name="Freeform 150">
                <a:extLst>
                  <a:ext uri="{FF2B5EF4-FFF2-40B4-BE49-F238E27FC236}">
                    <a16:creationId xmlns:a16="http://schemas.microsoft.com/office/drawing/2014/main" id="{C842911B-431D-8049-925C-5EE3018A41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9337" y="2576739"/>
                <a:ext cx="225277" cy="121086"/>
              </a:xfrm>
              <a:custGeom>
                <a:avLst/>
                <a:gdLst/>
                <a:ahLst/>
                <a:cxnLst>
                  <a:cxn ang="0">
                    <a:pos x="62" y="0"/>
                  </a:cxn>
                  <a:cxn ang="0">
                    <a:pos x="81" y="0"/>
                  </a:cxn>
                  <a:cxn ang="0">
                    <a:pos x="99" y="4"/>
                  </a:cxn>
                  <a:cxn ang="0">
                    <a:pos x="115" y="9"/>
                  </a:cxn>
                  <a:cxn ang="0">
                    <a:pos x="130" y="16"/>
                  </a:cxn>
                  <a:cxn ang="0">
                    <a:pos x="142" y="26"/>
                  </a:cxn>
                  <a:cxn ang="0">
                    <a:pos x="152" y="36"/>
                  </a:cxn>
                  <a:cxn ang="0">
                    <a:pos x="158" y="47"/>
                  </a:cxn>
                  <a:cxn ang="0">
                    <a:pos x="160" y="59"/>
                  </a:cxn>
                  <a:cxn ang="0">
                    <a:pos x="159" y="71"/>
                  </a:cxn>
                  <a:cxn ang="0">
                    <a:pos x="154" y="77"/>
                  </a:cxn>
                  <a:cxn ang="0">
                    <a:pos x="148" y="82"/>
                  </a:cxn>
                  <a:cxn ang="0">
                    <a:pos x="141" y="84"/>
                  </a:cxn>
                  <a:cxn ang="0">
                    <a:pos x="133" y="86"/>
                  </a:cxn>
                  <a:cxn ang="0">
                    <a:pos x="119" y="86"/>
                  </a:cxn>
                  <a:cxn ang="0">
                    <a:pos x="115" y="85"/>
                  </a:cxn>
                  <a:cxn ang="0">
                    <a:pos x="113" y="85"/>
                  </a:cxn>
                  <a:cxn ang="0">
                    <a:pos x="17" y="63"/>
                  </a:cxn>
                  <a:cxn ang="0">
                    <a:pos x="15" y="62"/>
                  </a:cxn>
                  <a:cxn ang="0">
                    <a:pos x="12" y="60"/>
                  </a:cxn>
                  <a:cxn ang="0">
                    <a:pos x="8" y="56"/>
                  </a:cxn>
                  <a:cxn ang="0">
                    <a:pos x="4" y="51"/>
                  </a:cxn>
                  <a:cxn ang="0">
                    <a:pos x="1" y="44"/>
                  </a:cxn>
                  <a:cxn ang="0">
                    <a:pos x="0" y="36"/>
                  </a:cxn>
                  <a:cxn ang="0">
                    <a:pos x="3" y="26"/>
                  </a:cxn>
                  <a:cxn ang="0">
                    <a:pos x="10" y="18"/>
                  </a:cxn>
                  <a:cxn ang="0">
                    <a:pos x="19" y="10"/>
                  </a:cxn>
                  <a:cxn ang="0">
                    <a:pos x="31" y="5"/>
                  </a:cxn>
                  <a:cxn ang="0">
                    <a:pos x="46" y="1"/>
                  </a:cxn>
                  <a:cxn ang="0">
                    <a:pos x="62" y="0"/>
                  </a:cxn>
                </a:cxnLst>
                <a:rect l="0" t="0" r="r" b="b"/>
                <a:pathLst>
                  <a:path w="160" h="86">
                    <a:moveTo>
                      <a:pt x="62" y="0"/>
                    </a:moveTo>
                    <a:lnTo>
                      <a:pt x="81" y="0"/>
                    </a:lnTo>
                    <a:lnTo>
                      <a:pt x="99" y="4"/>
                    </a:lnTo>
                    <a:lnTo>
                      <a:pt x="115" y="9"/>
                    </a:lnTo>
                    <a:lnTo>
                      <a:pt x="130" y="16"/>
                    </a:lnTo>
                    <a:lnTo>
                      <a:pt x="142" y="26"/>
                    </a:lnTo>
                    <a:lnTo>
                      <a:pt x="152" y="36"/>
                    </a:lnTo>
                    <a:lnTo>
                      <a:pt x="158" y="47"/>
                    </a:lnTo>
                    <a:lnTo>
                      <a:pt x="160" y="59"/>
                    </a:lnTo>
                    <a:lnTo>
                      <a:pt x="159" y="71"/>
                    </a:lnTo>
                    <a:lnTo>
                      <a:pt x="154" y="77"/>
                    </a:lnTo>
                    <a:lnTo>
                      <a:pt x="148" y="82"/>
                    </a:lnTo>
                    <a:lnTo>
                      <a:pt x="141" y="84"/>
                    </a:lnTo>
                    <a:lnTo>
                      <a:pt x="133" y="86"/>
                    </a:lnTo>
                    <a:lnTo>
                      <a:pt x="119" y="86"/>
                    </a:lnTo>
                    <a:lnTo>
                      <a:pt x="115" y="85"/>
                    </a:lnTo>
                    <a:lnTo>
                      <a:pt x="113" y="85"/>
                    </a:lnTo>
                    <a:lnTo>
                      <a:pt x="17" y="63"/>
                    </a:lnTo>
                    <a:lnTo>
                      <a:pt x="15" y="62"/>
                    </a:lnTo>
                    <a:lnTo>
                      <a:pt x="12" y="60"/>
                    </a:lnTo>
                    <a:lnTo>
                      <a:pt x="8" y="56"/>
                    </a:lnTo>
                    <a:lnTo>
                      <a:pt x="4" y="51"/>
                    </a:lnTo>
                    <a:lnTo>
                      <a:pt x="1" y="44"/>
                    </a:lnTo>
                    <a:lnTo>
                      <a:pt x="0" y="36"/>
                    </a:lnTo>
                    <a:lnTo>
                      <a:pt x="3" y="26"/>
                    </a:lnTo>
                    <a:lnTo>
                      <a:pt x="10" y="18"/>
                    </a:lnTo>
                    <a:lnTo>
                      <a:pt x="19" y="10"/>
                    </a:lnTo>
                    <a:lnTo>
                      <a:pt x="31" y="5"/>
                    </a:lnTo>
                    <a:lnTo>
                      <a:pt x="46" y="1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" name="Freeform 151">
                <a:extLst>
                  <a:ext uri="{FF2B5EF4-FFF2-40B4-BE49-F238E27FC236}">
                    <a16:creationId xmlns:a16="http://schemas.microsoft.com/office/drawing/2014/main" id="{43E46D01-EFC7-F74E-B742-16A4758FA6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1899" y="2613346"/>
                <a:ext cx="270333" cy="642039"/>
              </a:xfrm>
              <a:custGeom>
                <a:avLst/>
                <a:gdLst/>
                <a:ahLst/>
                <a:cxnLst>
                  <a:cxn ang="0">
                    <a:pos x="116" y="0"/>
                  </a:cxn>
                  <a:cxn ang="0">
                    <a:pos x="130" y="0"/>
                  </a:cxn>
                  <a:cxn ang="0">
                    <a:pos x="146" y="4"/>
                  </a:cxn>
                  <a:cxn ang="0">
                    <a:pos x="165" y="10"/>
                  </a:cxn>
                  <a:cxn ang="0">
                    <a:pos x="178" y="20"/>
                  </a:cxn>
                  <a:cxn ang="0">
                    <a:pos x="188" y="30"/>
                  </a:cxn>
                  <a:cxn ang="0">
                    <a:pos x="192" y="42"/>
                  </a:cxn>
                  <a:cxn ang="0">
                    <a:pos x="191" y="44"/>
                  </a:cxn>
                  <a:cxn ang="0">
                    <a:pos x="188" y="48"/>
                  </a:cxn>
                  <a:cxn ang="0">
                    <a:pos x="184" y="56"/>
                  </a:cxn>
                  <a:cxn ang="0">
                    <a:pos x="179" y="67"/>
                  </a:cxn>
                  <a:cxn ang="0">
                    <a:pos x="173" y="80"/>
                  </a:cxn>
                  <a:cxn ang="0">
                    <a:pos x="167" y="97"/>
                  </a:cxn>
                  <a:cxn ang="0">
                    <a:pos x="160" y="118"/>
                  </a:cxn>
                  <a:cxn ang="0">
                    <a:pos x="153" y="141"/>
                  </a:cxn>
                  <a:cxn ang="0">
                    <a:pos x="147" y="169"/>
                  </a:cxn>
                  <a:cxn ang="0">
                    <a:pos x="141" y="200"/>
                  </a:cxn>
                  <a:cxn ang="0">
                    <a:pos x="137" y="235"/>
                  </a:cxn>
                  <a:cxn ang="0">
                    <a:pos x="133" y="273"/>
                  </a:cxn>
                  <a:cxn ang="0">
                    <a:pos x="131" y="315"/>
                  </a:cxn>
                  <a:cxn ang="0">
                    <a:pos x="131" y="362"/>
                  </a:cxn>
                  <a:cxn ang="0">
                    <a:pos x="133" y="412"/>
                  </a:cxn>
                  <a:cxn ang="0">
                    <a:pos x="3" y="456"/>
                  </a:cxn>
                  <a:cxn ang="0">
                    <a:pos x="3" y="454"/>
                  </a:cxn>
                  <a:cxn ang="0">
                    <a:pos x="3" y="445"/>
                  </a:cxn>
                  <a:cxn ang="0">
                    <a:pos x="2" y="432"/>
                  </a:cxn>
                  <a:cxn ang="0">
                    <a:pos x="1" y="414"/>
                  </a:cxn>
                  <a:cxn ang="0">
                    <a:pos x="0" y="392"/>
                  </a:cxn>
                  <a:cxn ang="0">
                    <a:pos x="0" y="366"/>
                  </a:cxn>
                  <a:cxn ang="0">
                    <a:pos x="2" y="336"/>
                  </a:cxn>
                  <a:cxn ang="0">
                    <a:pos x="3" y="304"/>
                  </a:cxn>
                  <a:cxn ang="0">
                    <a:pos x="8" y="268"/>
                  </a:cxn>
                  <a:cxn ang="0">
                    <a:pos x="13" y="231"/>
                  </a:cxn>
                  <a:cxn ang="0">
                    <a:pos x="19" y="191"/>
                  </a:cxn>
                  <a:cxn ang="0">
                    <a:pos x="29" y="149"/>
                  </a:cxn>
                  <a:cxn ang="0">
                    <a:pos x="41" y="107"/>
                  </a:cxn>
                  <a:cxn ang="0">
                    <a:pos x="55" y="63"/>
                  </a:cxn>
                  <a:cxn ang="0">
                    <a:pos x="73" y="20"/>
                  </a:cxn>
                  <a:cxn ang="0">
                    <a:pos x="74" y="19"/>
                  </a:cxn>
                  <a:cxn ang="0">
                    <a:pos x="76" y="15"/>
                  </a:cxn>
                  <a:cxn ang="0">
                    <a:pos x="80" y="12"/>
                  </a:cxn>
                  <a:cxn ang="0">
                    <a:pos x="86" y="8"/>
                  </a:cxn>
                  <a:cxn ang="0">
                    <a:pos x="94" y="4"/>
                  </a:cxn>
                  <a:cxn ang="0">
                    <a:pos x="104" y="0"/>
                  </a:cxn>
                  <a:cxn ang="0">
                    <a:pos x="116" y="0"/>
                  </a:cxn>
                </a:cxnLst>
                <a:rect l="0" t="0" r="r" b="b"/>
                <a:pathLst>
                  <a:path w="192" h="456">
                    <a:moveTo>
                      <a:pt x="116" y="0"/>
                    </a:moveTo>
                    <a:lnTo>
                      <a:pt x="130" y="0"/>
                    </a:lnTo>
                    <a:lnTo>
                      <a:pt x="146" y="4"/>
                    </a:lnTo>
                    <a:lnTo>
                      <a:pt x="165" y="10"/>
                    </a:lnTo>
                    <a:lnTo>
                      <a:pt x="178" y="20"/>
                    </a:lnTo>
                    <a:lnTo>
                      <a:pt x="188" y="30"/>
                    </a:lnTo>
                    <a:lnTo>
                      <a:pt x="192" y="42"/>
                    </a:lnTo>
                    <a:lnTo>
                      <a:pt x="191" y="44"/>
                    </a:lnTo>
                    <a:lnTo>
                      <a:pt x="188" y="48"/>
                    </a:lnTo>
                    <a:lnTo>
                      <a:pt x="184" y="56"/>
                    </a:lnTo>
                    <a:lnTo>
                      <a:pt x="179" y="67"/>
                    </a:lnTo>
                    <a:lnTo>
                      <a:pt x="173" y="80"/>
                    </a:lnTo>
                    <a:lnTo>
                      <a:pt x="167" y="97"/>
                    </a:lnTo>
                    <a:lnTo>
                      <a:pt x="160" y="118"/>
                    </a:lnTo>
                    <a:lnTo>
                      <a:pt x="153" y="141"/>
                    </a:lnTo>
                    <a:lnTo>
                      <a:pt x="147" y="169"/>
                    </a:lnTo>
                    <a:lnTo>
                      <a:pt x="141" y="200"/>
                    </a:lnTo>
                    <a:lnTo>
                      <a:pt x="137" y="235"/>
                    </a:lnTo>
                    <a:lnTo>
                      <a:pt x="133" y="273"/>
                    </a:lnTo>
                    <a:lnTo>
                      <a:pt x="131" y="315"/>
                    </a:lnTo>
                    <a:lnTo>
                      <a:pt x="131" y="362"/>
                    </a:lnTo>
                    <a:lnTo>
                      <a:pt x="133" y="412"/>
                    </a:lnTo>
                    <a:lnTo>
                      <a:pt x="3" y="456"/>
                    </a:lnTo>
                    <a:lnTo>
                      <a:pt x="3" y="454"/>
                    </a:lnTo>
                    <a:lnTo>
                      <a:pt x="3" y="445"/>
                    </a:lnTo>
                    <a:lnTo>
                      <a:pt x="2" y="432"/>
                    </a:lnTo>
                    <a:lnTo>
                      <a:pt x="1" y="414"/>
                    </a:lnTo>
                    <a:lnTo>
                      <a:pt x="0" y="392"/>
                    </a:lnTo>
                    <a:lnTo>
                      <a:pt x="0" y="366"/>
                    </a:lnTo>
                    <a:lnTo>
                      <a:pt x="2" y="336"/>
                    </a:lnTo>
                    <a:lnTo>
                      <a:pt x="3" y="304"/>
                    </a:lnTo>
                    <a:lnTo>
                      <a:pt x="8" y="268"/>
                    </a:lnTo>
                    <a:lnTo>
                      <a:pt x="13" y="231"/>
                    </a:lnTo>
                    <a:lnTo>
                      <a:pt x="19" y="191"/>
                    </a:lnTo>
                    <a:lnTo>
                      <a:pt x="29" y="149"/>
                    </a:lnTo>
                    <a:lnTo>
                      <a:pt x="41" y="107"/>
                    </a:lnTo>
                    <a:lnTo>
                      <a:pt x="55" y="63"/>
                    </a:lnTo>
                    <a:lnTo>
                      <a:pt x="73" y="20"/>
                    </a:lnTo>
                    <a:lnTo>
                      <a:pt x="74" y="19"/>
                    </a:lnTo>
                    <a:lnTo>
                      <a:pt x="76" y="15"/>
                    </a:lnTo>
                    <a:lnTo>
                      <a:pt x="80" y="12"/>
                    </a:lnTo>
                    <a:lnTo>
                      <a:pt x="86" y="8"/>
                    </a:lnTo>
                    <a:lnTo>
                      <a:pt x="94" y="4"/>
                    </a:lnTo>
                    <a:lnTo>
                      <a:pt x="104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" name="Freeform 152">
                <a:extLst>
                  <a:ext uri="{FF2B5EF4-FFF2-40B4-BE49-F238E27FC236}">
                    <a16:creationId xmlns:a16="http://schemas.microsoft.com/office/drawing/2014/main" id="{4890C919-B2C9-4342-98E6-C450A4FEEE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3484" y="3148379"/>
                <a:ext cx="536442" cy="222461"/>
              </a:xfrm>
              <a:custGeom>
                <a:avLst/>
                <a:gdLst/>
                <a:ahLst/>
                <a:cxnLst>
                  <a:cxn ang="0">
                    <a:pos x="214" y="0"/>
                  </a:cxn>
                  <a:cxn ang="0">
                    <a:pos x="240" y="1"/>
                  </a:cxn>
                  <a:cxn ang="0">
                    <a:pos x="262" y="6"/>
                  </a:cxn>
                  <a:cxn ang="0">
                    <a:pos x="282" y="12"/>
                  </a:cxn>
                  <a:cxn ang="0">
                    <a:pos x="300" y="21"/>
                  </a:cxn>
                  <a:cxn ang="0">
                    <a:pos x="316" y="31"/>
                  </a:cxn>
                  <a:cxn ang="0">
                    <a:pos x="329" y="42"/>
                  </a:cxn>
                  <a:cxn ang="0">
                    <a:pos x="340" y="54"/>
                  </a:cxn>
                  <a:cxn ang="0">
                    <a:pos x="350" y="67"/>
                  </a:cxn>
                  <a:cxn ang="0">
                    <a:pos x="357" y="80"/>
                  </a:cxn>
                  <a:cxn ang="0">
                    <a:pos x="364" y="93"/>
                  </a:cxn>
                  <a:cxn ang="0">
                    <a:pos x="369" y="105"/>
                  </a:cxn>
                  <a:cxn ang="0">
                    <a:pos x="373" y="118"/>
                  </a:cxn>
                  <a:cxn ang="0">
                    <a:pos x="376" y="129"/>
                  </a:cxn>
                  <a:cxn ang="0">
                    <a:pos x="378" y="139"/>
                  </a:cxn>
                  <a:cxn ang="0">
                    <a:pos x="380" y="146"/>
                  </a:cxn>
                  <a:cxn ang="0">
                    <a:pos x="380" y="153"/>
                  </a:cxn>
                  <a:cxn ang="0">
                    <a:pos x="381" y="156"/>
                  </a:cxn>
                  <a:cxn ang="0">
                    <a:pos x="381" y="158"/>
                  </a:cxn>
                  <a:cxn ang="0">
                    <a:pos x="0" y="158"/>
                  </a:cxn>
                  <a:cxn ang="0">
                    <a:pos x="0" y="156"/>
                  </a:cxn>
                  <a:cxn ang="0">
                    <a:pos x="1" y="152"/>
                  </a:cxn>
                  <a:cxn ang="0">
                    <a:pos x="3" y="145"/>
                  </a:cxn>
                  <a:cxn ang="0">
                    <a:pos x="5" y="135"/>
                  </a:cxn>
                  <a:cxn ang="0">
                    <a:pos x="9" y="125"/>
                  </a:cxn>
                  <a:cxn ang="0">
                    <a:pos x="14" y="112"/>
                  </a:cxn>
                  <a:cxn ang="0">
                    <a:pos x="21" y="99"/>
                  </a:cxn>
                  <a:cxn ang="0">
                    <a:pos x="29" y="84"/>
                  </a:cxn>
                  <a:cxn ang="0">
                    <a:pos x="40" y="71"/>
                  </a:cxn>
                  <a:cxn ang="0">
                    <a:pos x="53" y="57"/>
                  </a:cxn>
                  <a:cxn ang="0">
                    <a:pos x="68" y="43"/>
                  </a:cxn>
                  <a:cxn ang="0">
                    <a:pos x="85" y="32"/>
                  </a:cxn>
                  <a:cxn ang="0">
                    <a:pos x="106" y="21"/>
                  </a:cxn>
                  <a:cxn ang="0">
                    <a:pos x="130" y="12"/>
                  </a:cxn>
                  <a:cxn ang="0">
                    <a:pos x="157" y="5"/>
                  </a:cxn>
                  <a:cxn ang="0">
                    <a:pos x="187" y="1"/>
                  </a:cxn>
                  <a:cxn ang="0">
                    <a:pos x="214" y="0"/>
                  </a:cxn>
                </a:cxnLst>
                <a:rect l="0" t="0" r="r" b="b"/>
                <a:pathLst>
                  <a:path w="381" h="158">
                    <a:moveTo>
                      <a:pt x="214" y="0"/>
                    </a:moveTo>
                    <a:lnTo>
                      <a:pt x="240" y="1"/>
                    </a:lnTo>
                    <a:lnTo>
                      <a:pt x="262" y="6"/>
                    </a:lnTo>
                    <a:lnTo>
                      <a:pt x="282" y="12"/>
                    </a:lnTo>
                    <a:lnTo>
                      <a:pt x="300" y="21"/>
                    </a:lnTo>
                    <a:lnTo>
                      <a:pt x="316" y="31"/>
                    </a:lnTo>
                    <a:lnTo>
                      <a:pt x="329" y="42"/>
                    </a:lnTo>
                    <a:lnTo>
                      <a:pt x="340" y="54"/>
                    </a:lnTo>
                    <a:lnTo>
                      <a:pt x="350" y="67"/>
                    </a:lnTo>
                    <a:lnTo>
                      <a:pt x="357" y="80"/>
                    </a:lnTo>
                    <a:lnTo>
                      <a:pt x="364" y="93"/>
                    </a:lnTo>
                    <a:lnTo>
                      <a:pt x="369" y="105"/>
                    </a:lnTo>
                    <a:lnTo>
                      <a:pt x="373" y="118"/>
                    </a:lnTo>
                    <a:lnTo>
                      <a:pt x="376" y="129"/>
                    </a:lnTo>
                    <a:lnTo>
                      <a:pt x="378" y="139"/>
                    </a:lnTo>
                    <a:lnTo>
                      <a:pt x="380" y="146"/>
                    </a:lnTo>
                    <a:lnTo>
                      <a:pt x="380" y="153"/>
                    </a:lnTo>
                    <a:lnTo>
                      <a:pt x="381" y="156"/>
                    </a:lnTo>
                    <a:lnTo>
                      <a:pt x="381" y="158"/>
                    </a:lnTo>
                    <a:lnTo>
                      <a:pt x="0" y="158"/>
                    </a:lnTo>
                    <a:lnTo>
                      <a:pt x="0" y="156"/>
                    </a:lnTo>
                    <a:lnTo>
                      <a:pt x="1" y="152"/>
                    </a:lnTo>
                    <a:lnTo>
                      <a:pt x="3" y="145"/>
                    </a:lnTo>
                    <a:lnTo>
                      <a:pt x="5" y="135"/>
                    </a:lnTo>
                    <a:lnTo>
                      <a:pt x="9" y="125"/>
                    </a:lnTo>
                    <a:lnTo>
                      <a:pt x="14" y="112"/>
                    </a:lnTo>
                    <a:lnTo>
                      <a:pt x="21" y="99"/>
                    </a:lnTo>
                    <a:lnTo>
                      <a:pt x="29" y="84"/>
                    </a:lnTo>
                    <a:lnTo>
                      <a:pt x="40" y="71"/>
                    </a:lnTo>
                    <a:lnTo>
                      <a:pt x="53" y="57"/>
                    </a:lnTo>
                    <a:lnTo>
                      <a:pt x="68" y="43"/>
                    </a:lnTo>
                    <a:lnTo>
                      <a:pt x="85" y="32"/>
                    </a:lnTo>
                    <a:lnTo>
                      <a:pt x="106" y="21"/>
                    </a:lnTo>
                    <a:lnTo>
                      <a:pt x="130" y="12"/>
                    </a:lnTo>
                    <a:lnTo>
                      <a:pt x="157" y="5"/>
                    </a:lnTo>
                    <a:lnTo>
                      <a:pt x="187" y="1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" name="Freeform 153">
                <a:extLst>
                  <a:ext uri="{FF2B5EF4-FFF2-40B4-BE49-F238E27FC236}">
                    <a16:creationId xmlns:a16="http://schemas.microsoft.com/office/drawing/2014/main" id="{0D9002EE-340F-3D4E-85F4-8E081D521C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12564" y="3148379"/>
                <a:ext cx="536442" cy="222461"/>
              </a:xfrm>
              <a:custGeom>
                <a:avLst/>
                <a:gdLst/>
                <a:ahLst/>
                <a:cxnLst>
                  <a:cxn ang="0">
                    <a:pos x="215" y="0"/>
                  </a:cxn>
                  <a:cxn ang="0">
                    <a:pos x="240" y="1"/>
                  </a:cxn>
                  <a:cxn ang="0">
                    <a:pos x="262" y="6"/>
                  </a:cxn>
                  <a:cxn ang="0">
                    <a:pos x="282" y="12"/>
                  </a:cxn>
                  <a:cxn ang="0">
                    <a:pos x="300" y="21"/>
                  </a:cxn>
                  <a:cxn ang="0">
                    <a:pos x="316" y="31"/>
                  </a:cxn>
                  <a:cxn ang="0">
                    <a:pos x="329" y="42"/>
                  </a:cxn>
                  <a:cxn ang="0">
                    <a:pos x="340" y="54"/>
                  </a:cxn>
                  <a:cxn ang="0">
                    <a:pos x="350" y="67"/>
                  </a:cxn>
                  <a:cxn ang="0">
                    <a:pos x="358" y="80"/>
                  </a:cxn>
                  <a:cxn ang="0">
                    <a:pos x="364" y="93"/>
                  </a:cxn>
                  <a:cxn ang="0">
                    <a:pos x="369" y="105"/>
                  </a:cxn>
                  <a:cxn ang="0">
                    <a:pos x="374" y="118"/>
                  </a:cxn>
                  <a:cxn ang="0">
                    <a:pos x="376" y="129"/>
                  </a:cxn>
                  <a:cxn ang="0">
                    <a:pos x="379" y="139"/>
                  </a:cxn>
                  <a:cxn ang="0">
                    <a:pos x="380" y="146"/>
                  </a:cxn>
                  <a:cxn ang="0">
                    <a:pos x="380" y="153"/>
                  </a:cxn>
                  <a:cxn ang="0">
                    <a:pos x="381" y="156"/>
                  </a:cxn>
                  <a:cxn ang="0">
                    <a:pos x="381" y="158"/>
                  </a:cxn>
                  <a:cxn ang="0">
                    <a:pos x="0" y="158"/>
                  </a:cxn>
                  <a:cxn ang="0">
                    <a:pos x="0" y="156"/>
                  </a:cxn>
                  <a:cxn ang="0">
                    <a:pos x="1" y="152"/>
                  </a:cxn>
                  <a:cxn ang="0">
                    <a:pos x="3" y="145"/>
                  </a:cxn>
                  <a:cxn ang="0">
                    <a:pos x="5" y="135"/>
                  </a:cxn>
                  <a:cxn ang="0">
                    <a:pos x="9" y="125"/>
                  </a:cxn>
                  <a:cxn ang="0">
                    <a:pos x="14" y="112"/>
                  </a:cxn>
                  <a:cxn ang="0">
                    <a:pos x="21" y="99"/>
                  </a:cxn>
                  <a:cxn ang="0">
                    <a:pos x="30" y="84"/>
                  </a:cxn>
                  <a:cxn ang="0">
                    <a:pos x="40" y="71"/>
                  </a:cxn>
                  <a:cxn ang="0">
                    <a:pos x="53" y="57"/>
                  </a:cxn>
                  <a:cxn ang="0">
                    <a:pos x="68" y="43"/>
                  </a:cxn>
                  <a:cxn ang="0">
                    <a:pos x="86" y="32"/>
                  </a:cxn>
                  <a:cxn ang="0">
                    <a:pos x="107" y="21"/>
                  </a:cxn>
                  <a:cxn ang="0">
                    <a:pos x="130" y="12"/>
                  </a:cxn>
                  <a:cxn ang="0">
                    <a:pos x="157" y="5"/>
                  </a:cxn>
                  <a:cxn ang="0">
                    <a:pos x="187" y="1"/>
                  </a:cxn>
                  <a:cxn ang="0">
                    <a:pos x="215" y="0"/>
                  </a:cxn>
                </a:cxnLst>
                <a:rect l="0" t="0" r="r" b="b"/>
                <a:pathLst>
                  <a:path w="381" h="158">
                    <a:moveTo>
                      <a:pt x="215" y="0"/>
                    </a:moveTo>
                    <a:lnTo>
                      <a:pt x="240" y="1"/>
                    </a:lnTo>
                    <a:lnTo>
                      <a:pt x="262" y="6"/>
                    </a:lnTo>
                    <a:lnTo>
                      <a:pt x="282" y="12"/>
                    </a:lnTo>
                    <a:lnTo>
                      <a:pt x="300" y="21"/>
                    </a:lnTo>
                    <a:lnTo>
                      <a:pt x="316" y="31"/>
                    </a:lnTo>
                    <a:lnTo>
                      <a:pt x="329" y="42"/>
                    </a:lnTo>
                    <a:lnTo>
                      <a:pt x="340" y="54"/>
                    </a:lnTo>
                    <a:lnTo>
                      <a:pt x="350" y="67"/>
                    </a:lnTo>
                    <a:lnTo>
                      <a:pt x="358" y="80"/>
                    </a:lnTo>
                    <a:lnTo>
                      <a:pt x="364" y="93"/>
                    </a:lnTo>
                    <a:lnTo>
                      <a:pt x="369" y="105"/>
                    </a:lnTo>
                    <a:lnTo>
                      <a:pt x="374" y="118"/>
                    </a:lnTo>
                    <a:lnTo>
                      <a:pt x="376" y="129"/>
                    </a:lnTo>
                    <a:lnTo>
                      <a:pt x="379" y="139"/>
                    </a:lnTo>
                    <a:lnTo>
                      <a:pt x="380" y="146"/>
                    </a:lnTo>
                    <a:lnTo>
                      <a:pt x="380" y="153"/>
                    </a:lnTo>
                    <a:lnTo>
                      <a:pt x="381" y="156"/>
                    </a:lnTo>
                    <a:lnTo>
                      <a:pt x="381" y="158"/>
                    </a:lnTo>
                    <a:lnTo>
                      <a:pt x="0" y="158"/>
                    </a:lnTo>
                    <a:lnTo>
                      <a:pt x="0" y="156"/>
                    </a:lnTo>
                    <a:lnTo>
                      <a:pt x="1" y="152"/>
                    </a:lnTo>
                    <a:lnTo>
                      <a:pt x="3" y="145"/>
                    </a:lnTo>
                    <a:lnTo>
                      <a:pt x="5" y="135"/>
                    </a:lnTo>
                    <a:lnTo>
                      <a:pt x="9" y="125"/>
                    </a:lnTo>
                    <a:lnTo>
                      <a:pt x="14" y="112"/>
                    </a:lnTo>
                    <a:lnTo>
                      <a:pt x="21" y="99"/>
                    </a:lnTo>
                    <a:lnTo>
                      <a:pt x="30" y="84"/>
                    </a:lnTo>
                    <a:lnTo>
                      <a:pt x="40" y="71"/>
                    </a:lnTo>
                    <a:lnTo>
                      <a:pt x="53" y="57"/>
                    </a:lnTo>
                    <a:lnTo>
                      <a:pt x="68" y="43"/>
                    </a:lnTo>
                    <a:lnTo>
                      <a:pt x="86" y="32"/>
                    </a:lnTo>
                    <a:lnTo>
                      <a:pt x="107" y="21"/>
                    </a:lnTo>
                    <a:lnTo>
                      <a:pt x="130" y="12"/>
                    </a:lnTo>
                    <a:lnTo>
                      <a:pt x="157" y="5"/>
                    </a:lnTo>
                    <a:lnTo>
                      <a:pt x="187" y="1"/>
                    </a:lnTo>
                    <a:lnTo>
                      <a:pt x="215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" name="Freeform 154">
                <a:extLst>
                  <a:ext uri="{FF2B5EF4-FFF2-40B4-BE49-F238E27FC236}">
                    <a16:creationId xmlns:a16="http://schemas.microsoft.com/office/drawing/2014/main" id="{23EA814E-2603-6A46-ADEB-83E6290216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7530" y="2937182"/>
                <a:ext cx="184446" cy="114047"/>
              </a:xfrm>
              <a:custGeom>
                <a:avLst/>
                <a:gdLst/>
                <a:ahLst/>
                <a:cxnLst>
                  <a:cxn ang="0">
                    <a:pos x="69" y="0"/>
                  </a:cxn>
                  <a:cxn ang="0">
                    <a:pos x="87" y="1"/>
                  </a:cxn>
                  <a:cxn ang="0">
                    <a:pos x="104" y="4"/>
                  </a:cxn>
                  <a:cxn ang="0">
                    <a:pos x="118" y="9"/>
                  </a:cxn>
                  <a:cxn ang="0">
                    <a:pos x="131" y="16"/>
                  </a:cxn>
                  <a:cxn ang="0">
                    <a:pos x="129" y="41"/>
                  </a:cxn>
                  <a:cxn ang="0">
                    <a:pos x="128" y="68"/>
                  </a:cxn>
                  <a:cxn ang="0">
                    <a:pos x="116" y="74"/>
                  </a:cxn>
                  <a:cxn ang="0">
                    <a:pos x="102" y="78"/>
                  </a:cxn>
                  <a:cxn ang="0">
                    <a:pos x="86" y="80"/>
                  </a:cxn>
                  <a:cxn ang="0">
                    <a:pos x="69" y="81"/>
                  </a:cxn>
                  <a:cxn ang="0">
                    <a:pos x="48" y="79"/>
                  </a:cxn>
                  <a:cxn ang="0">
                    <a:pos x="29" y="75"/>
                  </a:cxn>
                  <a:cxn ang="0">
                    <a:pos x="13" y="69"/>
                  </a:cxn>
                  <a:cxn ang="0">
                    <a:pos x="0" y="61"/>
                  </a:cxn>
                  <a:cxn ang="0">
                    <a:pos x="6" y="17"/>
                  </a:cxn>
                  <a:cxn ang="0">
                    <a:pos x="19" y="10"/>
                  </a:cxn>
                  <a:cxn ang="0">
                    <a:pos x="33" y="5"/>
                  </a:cxn>
                  <a:cxn ang="0">
                    <a:pos x="51" y="1"/>
                  </a:cxn>
                  <a:cxn ang="0">
                    <a:pos x="69" y="0"/>
                  </a:cxn>
                </a:cxnLst>
                <a:rect l="0" t="0" r="r" b="b"/>
                <a:pathLst>
                  <a:path w="131" h="81">
                    <a:moveTo>
                      <a:pt x="69" y="0"/>
                    </a:moveTo>
                    <a:lnTo>
                      <a:pt x="87" y="1"/>
                    </a:lnTo>
                    <a:lnTo>
                      <a:pt x="104" y="4"/>
                    </a:lnTo>
                    <a:lnTo>
                      <a:pt x="118" y="9"/>
                    </a:lnTo>
                    <a:lnTo>
                      <a:pt x="131" y="16"/>
                    </a:lnTo>
                    <a:lnTo>
                      <a:pt x="129" y="41"/>
                    </a:lnTo>
                    <a:lnTo>
                      <a:pt x="128" y="68"/>
                    </a:lnTo>
                    <a:lnTo>
                      <a:pt x="116" y="74"/>
                    </a:lnTo>
                    <a:lnTo>
                      <a:pt x="102" y="78"/>
                    </a:lnTo>
                    <a:lnTo>
                      <a:pt x="86" y="80"/>
                    </a:lnTo>
                    <a:lnTo>
                      <a:pt x="69" y="81"/>
                    </a:lnTo>
                    <a:lnTo>
                      <a:pt x="48" y="79"/>
                    </a:lnTo>
                    <a:lnTo>
                      <a:pt x="29" y="75"/>
                    </a:lnTo>
                    <a:lnTo>
                      <a:pt x="13" y="69"/>
                    </a:lnTo>
                    <a:lnTo>
                      <a:pt x="0" y="61"/>
                    </a:lnTo>
                    <a:lnTo>
                      <a:pt x="6" y="17"/>
                    </a:lnTo>
                    <a:lnTo>
                      <a:pt x="19" y="10"/>
                    </a:lnTo>
                    <a:lnTo>
                      <a:pt x="33" y="5"/>
                    </a:lnTo>
                    <a:lnTo>
                      <a:pt x="51" y="1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" name="Freeform 155">
                <a:extLst>
                  <a:ext uri="{FF2B5EF4-FFF2-40B4-BE49-F238E27FC236}">
                    <a16:creationId xmlns:a16="http://schemas.microsoft.com/office/drawing/2014/main" id="{4C68F28B-4414-A24D-96EA-DBB051D1F9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0490" y="2916062"/>
                <a:ext cx="221054" cy="114047"/>
              </a:xfrm>
              <a:custGeom>
                <a:avLst/>
                <a:gdLst/>
                <a:ahLst/>
                <a:cxnLst>
                  <a:cxn ang="0">
                    <a:pos x="79" y="0"/>
                  </a:cxn>
                  <a:cxn ang="0">
                    <a:pos x="100" y="1"/>
                  </a:cxn>
                  <a:cxn ang="0">
                    <a:pos x="118" y="6"/>
                  </a:cxn>
                  <a:cxn ang="0">
                    <a:pos x="134" y="12"/>
                  </a:cxn>
                  <a:cxn ang="0">
                    <a:pos x="146" y="20"/>
                  </a:cxn>
                  <a:cxn ang="0">
                    <a:pos x="154" y="29"/>
                  </a:cxn>
                  <a:cxn ang="0">
                    <a:pos x="157" y="40"/>
                  </a:cxn>
                  <a:cxn ang="0">
                    <a:pos x="154" y="51"/>
                  </a:cxn>
                  <a:cxn ang="0">
                    <a:pos x="146" y="61"/>
                  </a:cxn>
                  <a:cxn ang="0">
                    <a:pos x="134" y="69"/>
                  </a:cxn>
                  <a:cxn ang="0">
                    <a:pos x="118" y="75"/>
                  </a:cxn>
                  <a:cxn ang="0">
                    <a:pos x="100" y="79"/>
                  </a:cxn>
                  <a:cxn ang="0">
                    <a:pos x="79" y="81"/>
                  </a:cxn>
                  <a:cxn ang="0">
                    <a:pos x="58" y="79"/>
                  </a:cxn>
                  <a:cxn ang="0">
                    <a:pos x="40" y="75"/>
                  </a:cxn>
                  <a:cxn ang="0">
                    <a:pos x="23" y="69"/>
                  </a:cxn>
                  <a:cxn ang="0">
                    <a:pos x="11" y="61"/>
                  </a:cxn>
                  <a:cxn ang="0">
                    <a:pos x="3" y="51"/>
                  </a:cxn>
                  <a:cxn ang="0">
                    <a:pos x="0" y="40"/>
                  </a:cxn>
                  <a:cxn ang="0">
                    <a:pos x="3" y="29"/>
                  </a:cxn>
                  <a:cxn ang="0">
                    <a:pos x="11" y="20"/>
                  </a:cxn>
                  <a:cxn ang="0">
                    <a:pos x="23" y="12"/>
                  </a:cxn>
                  <a:cxn ang="0">
                    <a:pos x="40" y="6"/>
                  </a:cxn>
                  <a:cxn ang="0">
                    <a:pos x="58" y="1"/>
                  </a:cxn>
                  <a:cxn ang="0">
                    <a:pos x="79" y="0"/>
                  </a:cxn>
                </a:cxnLst>
                <a:rect l="0" t="0" r="r" b="b"/>
                <a:pathLst>
                  <a:path w="157" h="81">
                    <a:moveTo>
                      <a:pt x="79" y="0"/>
                    </a:moveTo>
                    <a:lnTo>
                      <a:pt x="100" y="1"/>
                    </a:lnTo>
                    <a:lnTo>
                      <a:pt x="118" y="6"/>
                    </a:lnTo>
                    <a:lnTo>
                      <a:pt x="134" y="12"/>
                    </a:lnTo>
                    <a:lnTo>
                      <a:pt x="146" y="20"/>
                    </a:lnTo>
                    <a:lnTo>
                      <a:pt x="154" y="29"/>
                    </a:lnTo>
                    <a:lnTo>
                      <a:pt x="157" y="40"/>
                    </a:lnTo>
                    <a:lnTo>
                      <a:pt x="154" y="51"/>
                    </a:lnTo>
                    <a:lnTo>
                      <a:pt x="146" y="61"/>
                    </a:lnTo>
                    <a:lnTo>
                      <a:pt x="134" y="69"/>
                    </a:lnTo>
                    <a:lnTo>
                      <a:pt x="118" y="75"/>
                    </a:lnTo>
                    <a:lnTo>
                      <a:pt x="100" y="79"/>
                    </a:lnTo>
                    <a:lnTo>
                      <a:pt x="79" y="81"/>
                    </a:lnTo>
                    <a:lnTo>
                      <a:pt x="58" y="79"/>
                    </a:lnTo>
                    <a:lnTo>
                      <a:pt x="40" y="75"/>
                    </a:lnTo>
                    <a:lnTo>
                      <a:pt x="23" y="69"/>
                    </a:lnTo>
                    <a:lnTo>
                      <a:pt x="11" y="61"/>
                    </a:lnTo>
                    <a:lnTo>
                      <a:pt x="3" y="51"/>
                    </a:lnTo>
                    <a:lnTo>
                      <a:pt x="0" y="40"/>
                    </a:lnTo>
                    <a:lnTo>
                      <a:pt x="3" y="29"/>
                    </a:lnTo>
                    <a:lnTo>
                      <a:pt x="11" y="20"/>
                    </a:lnTo>
                    <a:lnTo>
                      <a:pt x="23" y="12"/>
                    </a:lnTo>
                    <a:lnTo>
                      <a:pt x="40" y="6"/>
                    </a:lnTo>
                    <a:lnTo>
                      <a:pt x="58" y="1"/>
                    </a:ln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C5FFF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" name="Freeform 156">
                <a:extLst>
                  <a:ext uri="{FF2B5EF4-FFF2-40B4-BE49-F238E27FC236}">
                    <a16:creationId xmlns:a16="http://schemas.microsoft.com/office/drawing/2014/main" id="{0EFA6452-56ED-C84B-A241-E9E571E4A7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15346" y="2911838"/>
                <a:ext cx="163326" cy="116863"/>
              </a:xfrm>
              <a:custGeom>
                <a:avLst/>
                <a:gdLst/>
                <a:ahLst/>
                <a:cxnLst>
                  <a:cxn ang="0">
                    <a:pos x="82" y="0"/>
                  </a:cxn>
                  <a:cxn ang="0">
                    <a:pos x="96" y="2"/>
                  </a:cxn>
                  <a:cxn ang="0">
                    <a:pos x="109" y="6"/>
                  </a:cxn>
                  <a:cxn ang="0">
                    <a:pos x="112" y="31"/>
                  </a:cxn>
                  <a:cxn ang="0">
                    <a:pos x="116" y="56"/>
                  </a:cxn>
                  <a:cxn ang="0">
                    <a:pos x="103" y="66"/>
                  </a:cxn>
                  <a:cxn ang="0">
                    <a:pos x="87" y="73"/>
                  </a:cxn>
                  <a:cxn ang="0">
                    <a:pos x="69" y="80"/>
                  </a:cxn>
                  <a:cxn ang="0">
                    <a:pos x="49" y="83"/>
                  </a:cxn>
                  <a:cxn ang="0">
                    <a:pos x="31" y="83"/>
                  </a:cxn>
                  <a:cxn ang="0">
                    <a:pos x="15" y="81"/>
                  </a:cxn>
                  <a:cxn ang="0">
                    <a:pos x="3" y="75"/>
                  </a:cxn>
                  <a:cxn ang="0">
                    <a:pos x="2" y="53"/>
                  </a:cxn>
                  <a:cxn ang="0">
                    <a:pos x="0" y="31"/>
                  </a:cxn>
                  <a:cxn ang="0">
                    <a:pos x="9" y="23"/>
                  </a:cxn>
                  <a:cxn ang="0">
                    <a:pos x="21" y="15"/>
                  </a:cxn>
                  <a:cxn ang="0">
                    <a:pos x="34" y="10"/>
                  </a:cxn>
                  <a:cxn ang="0">
                    <a:pos x="50" y="4"/>
                  </a:cxn>
                  <a:cxn ang="0">
                    <a:pos x="67" y="1"/>
                  </a:cxn>
                  <a:cxn ang="0">
                    <a:pos x="82" y="0"/>
                  </a:cxn>
                </a:cxnLst>
                <a:rect l="0" t="0" r="r" b="b"/>
                <a:pathLst>
                  <a:path w="116" h="83">
                    <a:moveTo>
                      <a:pt x="82" y="0"/>
                    </a:moveTo>
                    <a:lnTo>
                      <a:pt x="96" y="2"/>
                    </a:lnTo>
                    <a:lnTo>
                      <a:pt x="109" y="6"/>
                    </a:lnTo>
                    <a:lnTo>
                      <a:pt x="112" y="31"/>
                    </a:lnTo>
                    <a:lnTo>
                      <a:pt x="116" y="56"/>
                    </a:lnTo>
                    <a:lnTo>
                      <a:pt x="103" y="66"/>
                    </a:lnTo>
                    <a:lnTo>
                      <a:pt x="87" y="73"/>
                    </a:lnTo>
                    <a:lnTo>
                      <a:pt x="69" y="80"/>
                    </a:lnTo>
                    <a:lnTo>
                      <a:pt x="49" y="83"/>
                    </a:lnTo>
                    <a:lnTo>
                      <a:pt x="31" y="83"/>
                    </a:lnTo>
                    <a:lnTo>
                      <a:pt x="15" y="81"/>
                    </a:lnTo>
                    <a:lnTo>
                      <a:pt x="3" y="75"/>
                    </a:lnTo>
                    <a:lnTo>
                      <a:pt x="2" y="53"/>
                    </a:lnTo>
                    <a:lnTo>
                      <a:pt x="0" y="31"/>
                    </a:lnTo>
                    <a:lnTo>
                      <a:pt x="9" y="23"/>
                    </a:lnTo>
                    <a:lnTo>
                      <a:pt x="21" y="15"/>
                    </a:lnTo>
                    <a:lnTo>
                      <a:pt x="34" y="10"/>
                    </a:lnTo>
                    <a:lnTo>
                      <a:pt x="50" y="4"/>
                    </a:lnTo>
                    <a:lnTo>
                      <a:pt x="67" y="1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" name="Freeform 157">
                <a:extLst>
                  <a:ext uri="{FF2B5EF4-FFF2-40B4-BE49-F238E27FC236}">
                    <a16:creationId xmlns:a16="http://schemas.microsoft.com/office/drawing/2014/main" id="{B2A4AAAD-C1C6-7843-9F1B-2D14F32AC1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47863" y="1491185"/>
                <a:ext cx="467450" cy="505466"/>
              </a:xfrm>
              <a:custGeom>
                <a:avLst/>
                <a:gdLst/>
                <a:ahLst/>
                <a:cxnLst>
                  <a:cxn ang="0">
                    <a:pos x="156" y="63"/>
                  </a:cxn>
                  <a:cxn ang="0">
                    <a:pos x="119" y="80"/>
                  </a:cxn>
                  <a:cxn ang="0">
                    <a:pos x="89" y="108"/>
                  </a:cxn>
                  <a:cxn ang="0">
                    <a:pos x="68" y="147"/>
                  </a:cxn>
                  <a:cxn ang="0">
                    <a:pos x="61" y="192"/>
                  </a:cxn>
                  <a:cxn ang="0">
                    <a:pos x="68" y="233"/>
                  </a:cxn>
                  <a:cxn ang="0">
                    <a:pos x="88" y="269"/>
                  </a:cxn>
                  <a:cxn ang="0">
                    <a:pos x="118" y="295"/>
                  </a:cxn>
                  <a:cxn ang="0">
                    <a:pos x="157" y="307"/>
                  </a:cxn>
                  <a:cxn ang="0">
                    <a:pos x="197" y="305"/>
                  </a:cxn>
                  <a:cxn ang="0">
                    <a:pos x="234" y="288"/>
                  </a:cxn>
                  <a:cxn ang="0">
                    <a:pos x="264" y="260"/>
                  </a:cxn>
                  <a:cxn ang="0">
                    <a:pos x="285" y="220"/>
                  </a:cxn>
                  <a:cxn ang="0">
                    <a:pos x="292" y="176"/>
                  </a:cxn>
                  <a:cxn ang="0">
                    <a:pos x="285" y="135"/>
                  </a:cxn>
                  <a:cxn ang="0">
                    <a:pos x="265" y="99"/>
                  </a:cxn>
                  <a:cxn ang="0">
                    <a:pos x="235" y="73"/>
                  </a:cxn>
                  <a:cxn ang="0">
                    <a:pos x="196" y="60"/>
                  </a:cxn>
                  <a:cxn ang="0">
                    <a:pos x="171" y="0"/>
                  </a:cxn>
                  <a:cxn ang="0">
                    <a:pos x="223" y="8"/>
                  </a:cxn>
                  <a:cxn ang="0">
                    <a:pos x="265" y="30"/>
                  </a:cxn>
                  <a:cxn ang="0">
                    <a:pos x="299" y="64"/>
                  </a:cxn>
                  <a:cxn ang="0">
                    <a:pos x="321" y="106"/>
                  </a:cxn>
                  <a:cxn ang="0">
                    <a:pos x="332" y="154"/>
                  </a:cxn>
                  <a:cxn ang="0">
                    <a:pos x="330" y="205"/>
                  </a:cxn>
                  <a:cxn ang="0">
                    <a:pos x="311" y="258"/>
                  </a:cxn>
                  <a:cxn ang="0">
                    <a:pos x="279" y="304"/>
                  </a:cxn>
                  <a:cxn ang="0">
                    <a:pos x="237" y="338"/>
                  </a:cxn>
                  <a:cxn ang="0">
                    <a:pos x="187" y="355"/>
                  </a:cxn>
                  <a:cxn ang="0">
                    <a:pos x="136" y="357"/>
                  </a:cxn>
                  <a:cxn ang="0">
                    <a:pos x="87" y="341"/>
                  </a:cxn>
                  <a:cxn ang="0">
                    <a:pos x="48" y="312"/>
                  </a:cxn>
                  <a:cxn ang="0">
                    <a:pos x="20" y="274"/>
                  </a:cxn>
                  <a:cxn ang="0">
                    <a:pos x="3" y="229"/>
                  </a:cxn>
                  <a:cxn ang="0">
                    <a:pos x="0" y="179"/>
                  </a:cxn>
                  <a:cxn ang="0">
                    <a:pos x="9" y="127"/>
                  </a:cxn>
                  <a:cxn ang="0">
                    <a:pos x="35" y="75"/>
                  </a:cxn>
                  <a:cxn ang="0">
                    <a:pos x="74" y="36"/>
                  </a:cxn>
                  <a:cxn ang="0">
                    <a:pos x="120" y="10"/>
                  </a:cxn>
                  <a:cxn ang="0">
                    <a:pos x="171" y="0"/>
                  </a:cxn>
                </a:cxnLst>
                <a:rect l="0" t="0" r="r" b="b"/>
                <a:pathLst>
                  <a:path w="332" h="359">
                    <a:moveTo>
                      <a:pt x="176" y="59"/>
                    </a:moveTo>
                    <a:lnTo>
                      <a:pt x="156" y="63"/>
                    </a:lnTo>
                    <a:lnTo>
                      <a:pt x="136" y="70"/>
                    </a:lnTo>
                    <a:lnTo>
                      <a:pt x="119" y="80"/>
                    </a:lnTo>
                    <a:lnTo>
                      <a:pt x="102" y="92"/>
                    </a:lnTo>
                    <a:lnTo>
                      <a:pt x="89" y="108"/>
                    </a:lnTo>
                    <a:lnTo>
                      <a:pt x="77" y="127"/>
                    </a:lnTo>
                    <a:lnTo>
                      <a:pt x="68" y="147"/>
                    </a:lnTo>
                    <a:lnTo>
                      <a:pt x="63" y="169"/>
                    </a:lnTo>
                    <a:lnTo>
                      <a:pt x="61" y="192"/>
                    </a:lnTo>
                    <a:lnTo>
                      <a:pt x="63" y="213"/>
                    </a:lnTo>
                    <a:lnTo>
                      <a:pt x="68" y="233"/>
                    </a:lnTo>
                    <a:lnTo>
                      <a:pt x="76" y="252"/>
                    </a:lnTo>
                    <a:lnTo>
                      <a:pt x="88" y="269"/>
                    </a:lnTo>
                    <a:lnTo>
                      <a:pt x="101" y="283"/>
                    </a:lnTo>
                    <a:lnTo>
                      <a:pt x="118" y="295"/>
                    </a:lnTo>
                    <a:lnTo>
                      <a:pt x="137" y="303"/>
                    </a:lnTo>
                    <a:lnTo>
                      <a:pt x="157" y="307"/>
                    </a:lnTo>
                    <a:lnTo>
                      <a:pt x="177" y="308"/>
                    </a:lnTo>
                    <a:lnTo>
                      <a:pt x="197" y="305"/>
                    </a:lnTo>
                    <a:lnTo>
                      <a:pt x="217" y="298"/>
                    </a:lnTo>
                    <a:lnTo>
                      <a:pt x="234" y="288"/>
                    </a:lnTo>
                    <a:lnTo>
                      <a:pt x="251" y="275"/>
                    </a:lnTo>
                    <a:lnTo>
                      <a:pt x="264" y="260"/>
                    </a:lnTo>
                    <a:lnTo>
                      <a:pt x="276" y="241"/>
                    </a:lnTo>
                    <a:lnTo>
                      <a:pt x="285" y="220"/>
                    </a:lnTo>
                    <a:lnTo>
                      <a:pt x="290" y="199"/>
                    </a:lnTo>
                    <a:lnTo>
                      <a:pt x="292" y="176"/>
                    </a:lnTo>
                    <a:lnTo>
                      <a:pt x="290" y="155"/>
                    </a:lnTo>
                    <a:lnTo>
                      <a:pt x="285" y="135"/>
                    </a:lnTo>
                    <a:lnTo>
                      <a:pt x="277" y="116"/>
                    </a:lnTo>
                    <a:lnTo>
                      <a:pt x="265" y="99"/>
                    </a:lnTo>
                    <a:lnTo>
                      <a:pt x="252" y="85"/>
                    </a:lnTo>
                    <a:lnTo>
                      <a:pt x="235" y="73"/>
                    </a:lnTo>
                    <a:lnTo>
                      <a:pt x="216" y="65"/>
                    </a:lnTo>
                    <a:lnTo>
                      <a:pt x="196" y="60"/>
                    </a:lnTo>
                    <a:lnTo>
                      <a:pt x="176" y="59"/>
                    </a:lnTo>
                    <a:close/>
                    <a:moveTo>
                      <a:pt x="171" y="0"/>
                    </a:moveTo>
                    <a:lnTo>
                      <a:pt x="197" y="2"/>
                    </a:lnTo>
                    <a:lnTo>
                      <a:pt x="223" y="8"/>
                    </a:lnTo>
                    <a:lnTo>
                      <a:pt x="245" y="18"/>
                    </a:lnTo>
                    <a:lnTo>
                      <a:pt x="265" y="30"/>
                    </a:lnTo>
                    <a:lnTo>
                      <a:pt x="284" y="46"/>
                    </a:lnTo>
                    <a:lnTo>
                      <a:pt x="299" y="64"/>
                    </a:lnTo>
                    <a:lnTo>
                      <a:pt x="312" y="84"/>
                    </a:lnTo>
                    <a:lnTo>
                      <a:pt x="321" y="106"/>
                    </a:lnTo>
                    <a:lnTo>
                      <a:pt x="329" y="130"/>
                    </a:lnTo>
                    <a:lnTo>
                      <a:pt x="332" y="154"/>
                    </a:lnTo>
                    <a:lnTo>
                      <a:pt x="332" y="179"/>
                    </a:lnTo>
                    <a:lnTo>
                      <a:pt x="330" y="205"/>
                    </a:lnTo>
                    <a:lnTo>
                      <a:pt x="323" y="231"/>
                    </a:lnTo>
                    <a:lnTo>
                      <a:pt x="311" y="258"/>
                    </a:lnTo>
                    <a:lnTo>
                      <a:pt x="297" y="283"/>
                    </a:lnTo>
                    <a:lnTo>
                      <a:pt x="279" y="304"/>
                    </a:lnTo>
                    <a:lnTo>
                      <a:pt x="259" y="322"/>
                    </a:lnTo>
                    <a:lnTo>
                      <a:pt x="237" y="338"/>
                    </a:lnTo>
                    <a:lnTo>
                      <a:pt x="213" y="348"/>
                    </a:lnTo>
                    <a:lnTo>
                      <a:pt x="187" y="355"/>
                    </a:lnTo>
                    <a:lnTo>
                      <a:pt x="161" y="359"/>
                    </a:lnTo>
                    <a:lnTo>
                      <a:pt x="136" y="357"/>
                    </a:lnTo>
                    <a:lnTo>
                      <a:pt x="110" y="350"/>
                    </a:lnTo>
                    <a:lnTo>
                      <a:pt x="87" y="341"/>
                    </a:lnTo>
                    <a:lnTo>
                      <a:pt x="67" y="328"/>
                    </a:lnTo>
                    <a:lnTo>
                      <a:pt x="48" y="312"/>
                    </a:lnTo>
                    <a:lnTo>
                      <a:pt x="33" y="295"/>
                    </a:lnTo>
                    <a:lnTo>
                      <a:pt x="20" y="274"/>
                    </a:lnTo>
                    <a:lnTo>
                      <a:pt x="11" y="252"/>
                    </a:lnTo>
                    <a:lnTo>
                      <a:pt x="3" y="229"/>
                    </a:lnTo>
                    <a:lnTo>
                      <a:pt x="0" y="204"/>
                    </a:lnTo>
                    <a:lnTo>
                      <a:pt x="0" y="179"/>
                    </a:lnTo>
                    <a:lnTo>
                      <a:pt x="2" y="153"/>
                    </a:lnTo>
                    <a:lnTo>
                      <a:pt x="9" y="127"/>
                    </a:lnTo>
                    <a:lnTo>
                      <a:pt x="21" y="101"/>
                    </a:lnTo>
                    <a:lnTo>
                      <a:pt x="35" y="75"/>
                    </a:lnTo>
                    <a:lnTo>
                      <a:pt x="53" y="54"/>
                    </a:lnTo>
                    <a:lnTo>
                      <a:pt x="74" y="36"/>
                    </a:lnTo>
                    <a:lnTo>
                      <a:pt x="95" y="21"/>
                    </a:lnTo>
                    <a:lnTo>
                      <a:pt x="120" y="10"/>
                    </a:lnTo>
                    <a:lnTo>
                      <a:pt x="145" y="3"/>
                    </a:lnTo>
                    <a:lnTo>
                      <a:pt x="171" y="0"/>
                    </a:lnTo>
                    <a:close/>
                  </a:path>
                </a:pathLst>
              </a:custGeom>
              <a:solidFill>
                <a:srgbClr val="7ED7F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2" name="Freeform 158">
                <a:extLst>
                  <a:ext uri="{FF2B5EF4-FFF2-40B4-BE49-F238E27FC236}">
                    <a16:creationId xmlns:a16="http://schemas.microsoft.com/office/drawing/2014/main" id="{14B359B8-42A2-294C-B7C8-A91B77B619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9859" y="2889310"/>
                <a:ext cx="194302" cy="116863"/>
              </a:xfrm>
              <a:custGeom>
                <a:avLst/>
                <a:gdLst/>
                <a:ahLst/>
                <a:cxnLst>
                  <a:cxn ang="0">
                    <a:pos x="91" y="0"/>
                  </a:cxn>
                  <a:cxn ang="0">
                    <a:pos x="105" y="1"/>
                  </a:cxn>
                  <a:cxn ang="0">
                    <a:pos x="117" y="5"/>
                  </a:cxn>
                  <a:cxn ang="0">
                    <a:pos x="127" y="10"/>
                  </a:cxn>
                  <a:cxn ang="0">
                    <a:pos x="134" y="16"/>
                  </a:cxn>
                  <a:cxn ang="0">
                    <a:pos x="138" y="25"/>
                  </a:cxn>
                  <a:cxn ang="0">
                    <a:pos x="138" y="36"/>
                  </a:cxn>
                  <a:cxn ang="0">
                    <a:pos x="133" y="46"/>
                  </a:cxn>
                  <a:cxn ang="0">
                    <a:pos x="125" y="56"/>
                  </a:cxn>
                  <a:cxn ang="0">
                    <a:pos x="112" y="66"/>
                  </a:cxn>
                  <a:cxn ang="0">
                    <a:pos x="96" y="73"/>
                  </a:cxn>
                  <a:cxn ang="0">
                    <a:pos x="79" y="79"/>
                  </a:cxn>
                  <a:cxn ang="0">
                    <a:pos x="63" y="82"/>
                  </a:cxn>
                  <a:cxn ang="0">
                    <a:pos x="47" y="83"/>
                  </a:cxn>
                  <a:cxn ang="0">
                    <a:pos x="34" y="82"/>
                  </a:cxn>
                  <a:cxn ang="0">
                    <a:pos x="21" y="78"/>
                  </a:cxn>
                  <a:cxn ang="0">
                    <a:pos x="11" y="73"/>
                  </a:cxn>
                  <a:cxn ang="0">
                    <a:pos x="4" y="67"/>
                  </a:cxn>
                  <a:cxn ang="0">
                    <a:pos x="0" y="59"/>
                  </a:cxn>
                  <a:cxn ang="0">
                    <a:pos x="0" y="48"/>
                  </a:cxn>
                  <a:cxn ang="0">
                    <a:pos x="5" y="37"/>
                  </a:cxn>
                  <a:cxn ang="0">
                    <a:pos x="14" y="27"/>
                  </a:cxn>
                  <a:cxn ang="0">
                    <a:pos x="26" y="17"/>
                  </a:cxn>
                  <a:cxn ang="0">
                    <a:pos x="42" y="10"/>
                  </a:cxn>
                  <a:cxn ang="0">
                    <a:pos x="60" y="4"/>
                  </a:cxn>
                  <a:cxn ang="0">
                    <a:pos x="76" y="1"/>
                  </a:cxn>
                  <a:cxn ang="0">
                    <a:pos x="91" y="0"/>
                  </a:cxn>
                </a:cxnLst>
                <a:rect l="0" t="0" r="r" b="b"/>
                <a:pathLst>
                  <a:path w="138" h="83">
                    <a:moveTo>
                      <a:pt x="91" y="0"/>
                    </a:moveTo>
                    <a:lnTo>
                      <a:pt x="105" y="1"/>
                    </a:lnTo>
                    <a:lnTo>
                      <a:pt x="117" y="5"/>
                    </a:lnTo>
                    <a:lnTo>
                      <a:pt x="127" y="10"/>
                    </a:lnTo>
                    <a:lnTo>
                      <a:pt x="134" y="16"/>
                    </a:lnTo>
                    <a:lnTo>
                      <a:pt x="138" y="25"/>
                    </a:lnTo>
                    <a:lnTo>
                      <a:pt x="138" y="36"/>
                    </a:lnTo>
                    <a:lnTo>
                      <a:pt x="133" y="46"/>
                    </a:lnTo>
                    <a:lnTo>
                      <a:pt x="125" y="56"/>
                    </a:lnTo>
                    <a:lnTo>
                      <a:pt x="112" y="66"/>
                    </a:lnTo>
                    <a:lnTo>
                      <a:pt x="96" y="73"/>
                    </a:lnTo>
                    <a:lnTo>
                      <a:pt x="79" y="79"/>
                    </a:lnTo>
                    <a:lnTo>
                      <a:pt x="63" y="82"/>
                    </a:lnTo>
                    <a:lnTo>
                      <a:pt x="47" y="83"/>
                    </a:lnTo>
                    <a:lnTo>
                      <a:pt x="34" y="82"/>
                    </a:lnTo>
                    <a:lnTo>
                      <a:pt x="21" y="78"/>
                    </a:lnTo>
                    <a:lnTo>
                      <a:pt x="11" y="73"/>
                    </a:lnTo>
                    <a:lnTo>
                      <a:pt x="4" y="67"/>
                    </a:lnTo>
                    <a:lnTo>
                      <a:pt x="0" y="59"/>
                    </a:lnTo>
                    <a:lnTo>
                      <a:pt x="0" y="48"/>
                    </a:lnTo>
                    <a:lnTo>
                      <a:pt x="5" y="37"/>
                    </a:lnTo>
                    <a:lnTo>
                      <a:pt x="14" y="27"/>
                    </a:lnTo>
                    <a:lnTo>
                      <a:pt x="26" y="17"/>
                    </a:lnTo>
                    <a:lnTo>
                      <a:pt x="42" y="10"/>
                    </a:lnTo>
                    <a:lnTo>
                      <a:pt x="60" y="4"/>
                    </a:lnTo>
                    <a:lnTo>
                      <a:pt x="76" y="1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C5FFF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" name="Freeform 159">
                <a:extLst>
                  <a:ext uri="{FF2B5EF4-FFF2-40B4-BE49-F238E27FC236}">
                    <a16:creationId xmlns:a16="http://schemas.microsoft.com/office/drawing/2014/main" id="{69994676-A5D3-9948-9ECF-9FC29D79DB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6311" y="1474289"/>
                <a:ext cx="467450" cy="505466"/>
              </a:xfrm>
              <a:custGeom>
                <a:avLst/>
                <a:gdLst/>
                <a:ahLst/>
                <a:cxnLst>
                  <a:cxn ang="0">
                    <a:pos x="171" y="0"/>
                  </a:cxn>
                  <a:cxn ang="0">
                    <a:pos x="196" y="2"/>
                  </a:cxn>
                  <a:cxn ang="0">
                    <a:pos x="222" y="9"/>
                  </a:cxn>
                  <a:cxn ang="0">
                    <a:pos x="245" y="18"/>
                  </a:cxn>
                  <a:cxn ang="0">
                    <a:pos x="265" y="30"/>
                  </a:cxn>
                  <a:cxn ang="0">
                    <a:pos x="284" y="46"/>
                  </a:cxn>
                  <a:cxn ang="0">
                    <a:pos x="299" y="64"/>
                  </a:cxn>
                  <a:cxn ang="0">
                    <a:pos x="312" y="85"/>
                  </a:cxn>
                  <a:cxn ang="0">
                    <a:pos x="321" y="107"/>
                  </a:cxn>
                  <a:cxn ang="0">
                    <a:pos x="329" y="130"/>
                  </a:cxn>
                  <a:cxn ang="0">
                    <a:pos x="332" y="154"/>
                  </a:cxn>
                  <a:cxn ang="0">
                    <a:pos x="332" y="180"/>
                  </a:cxn>
                  <a:cxn ang="0">
                    <a:pos x="330" y="206"/>
                  </a:cxn>
                  <a:cxn ang="0">
                    <a:pos x="323" y="231"/>
                  </a:cxn>
                  <a:cxn ang="0">
                    <a:pos x="311" y="258"/>
                  </a:cxn>
                  <a:cxn ang="0">
                    <a:pos x="297" y="283"/>
                  </a:cxn>
                  <a:cxn ang="0">
                    <a:pos x="279" y="304"/>
                  </a:cxn>
                  <a:cxn ang="0">
                    <a:pos x="258" y="323"/>
                  </a:cxn>
                  <a:cxn ang="0">
                    <a:pos x="237" y="338"/>
                  </a:cxn>
                  <a:cxn ang="0">
                    <a:pos x="212" y="349"/>
                  </a:cxn>
                  <a:cxn ang="0">
                    <a:pos x="187" y="355"/>
                  </a:cxn>
                  <a:cxn ang="0">
                    <a:pos x="161" y="359"/>
                  </a:cxn>
                  <a:cxn ang="0">
                    <a:pos x="135" y="357"/>
                  </a:cxn>
                  <a:cxn ang="0">
                    <a:pos x="109" y="350"/>
                  </a:cxn>
                  <a:cxn ang="0">
                    <a:pos x="86" y="341"/>
                  </a:cxn>
                  <a:cxn ang="0">
                    <a:pos x="66" y="329"/>
                  </a:cxn>
                  <a:cxn ang="0">
                    <a:pos x="48" y="313"/>
                  </a:cxn>
                  <a:cxn ang="0">
                    <a:pos x="32" y="295"/>
                  </a:cxn>
                  <a:cxn ang="0">
                    <a:pos x="20" y="274"/>
                  </a:cxn>
                  <a:cxn ang="0">
                    <a:pos x="11" y="252"/>
                  </a:cxn>
                  <a:cxn ang="0">
                    <a:pos x="3" y="229"/>
                  </a:cxn>
                  <a:cxn ang="0">
                    <a:pos x="0" y="205"/>
                  </a:cxn>
                  <a:cxn ang="0">
                    <a:pos x="0" y="180"/>
                  </a:cxn>
                  <a:cxn ang="0">
                    <a:pos x="2" y="154"/>
                  </a:cxn>
                  <a:cxn ang="0">
                    <a:pos x="9" y="128"/>
                  </a:cxn>
                  <a:cxn ang="0">
                    <a:pos x="21" y="101"/>
                  </a:cxn>
                  <a:cxn ang="0">
                    <a:pos x="35" y="76"/>
                  </a:cxn>
                  <a:cxn ang="0">
                    <a:pos x="53" y="55"/>
                  </a:cxn>
                  <a:cxn ang="0">
                    <a:pos x="73" y="36"/>
                  </a:cxn>
                  <a:cxn ang="0">
                    <a:pos x="95" y="22"/>
                  </a:cxn>
                  <a:cxn ang="0">
                    <a:pos x="119" y="10"/>
                  </a:cxn>
                  <a:cxn ang="0">
                    <a:pos x="145" y="4"/>
                  </a:cxn>
                  <a:cxn ang="0">
                    <a:pos x="171" y="0"/>
                  </a:cxn>
                </a:cxnLst>
                <a:rect l="0" t="0" r="r" b="b"/>
                <a:pathLst>
                  <a:path w="332" h="359">
                    <a:moveTo>
                      <a:pt x="171" y="0"/>
                    </a:moveTo>
                    <a:lnTo>
                      <a:pt x="196" y="2"/>
                    </a:lnTo>
                    <a:lnTo>
                      <a:pt x="222" y="9"/>
                    </a:lnTo>
                    <a:lnTo>
                      <a:pt x="245" y="18"/>
                    </a:lnTo>
                    <a:lnTo>
                      <a:pt x="265" y="30"/>
                    </a:lnTo>
                    <a:lnTo>
                      <a:pt x="284" y="46"/>
                    </a:lnTo>
                    <a:lnTo>
                      <a:pt x="299" y="64"/>
                    </a:lnTo>
                    <a:lnTo>
                      <a:pt x="312" y="85"/>
                    </a:lnTo>
                    <a:lnTo>
                      <a:pt x="321" y="107"/>
                    </a:lnTo>
                    <a:lnTo>
                      <a:pt x="329" y="130"/>
                    </a:lnTo>
                    <a:lnTo>
                      <a:pt x="332" y="154"/>
                    </a:lnTo>
                    <a:lnTo>
                      <a:pt x="332" y="180"/>
                    </a:lnTo>
                    <a:lnTo>
                      <a:pt x="330" y="206"/>
                    </a:lnTo>
                    <a:lnTo>
                      <a:pt x="323" y="231"/>
                    </a:lnTo>
                    <a:lnTo>
                      <a:pt x="311" y="258"/>
                    </a:lnTo>
                    <a:lnTo>
                      <a:pt x="297" y="283"/>
                    </a:lnTo>
                    <a:lnTo>
                      <a:pt x="279" y="304"/>
                    </a:lnTo>
                    <a:lnTo>
                      <a:pt x="258" y="323"/>
                    </a:lnTo>
                    <a:lnTo>
                      <a:pt x="237" y="338"/>
                    </a:lnTo>
                    <a:lnTo>
                      <a:pt x="212" y="349"/>
                    </a:lnTo>
                    <a:lnTo>
                      <a:pt x="187" y="355"/>
                    </a:lnTo>
                    <a:lnTo>
                      <a:pt x="161" y="359"/>
                    </a:lnTo>
                    <a:lnTo>
                      <a:pt x="135" y="357"/>
                    </a:lnTo>
                    <a:lnTo>
                      <a:pt x="109" y="350"/>
                    </a:lnTo>
                    <a:lnTo>
                      <a:pt x="86" y="341"/>
                    </a:lnTo>
                    <a:lnTo>
                      <a:pt x="66" y="329"/>
                    </a:lnTo>
                    <a:lnTo>
                      <a:pt x="48" y="313"/>
                    </a:lnTo>
                    <a:lnTo>
                      <a:pt x="32" y="295"/>
                    </a:lnTo>
                    <a:lnTo>
                      <a:pt x="20" y="274"/>
                    </a:lnTo>
                    <a:lnTo>
                      <a:pt x="11" y="252"/>
                    </a:lnTo>
                    <a:lnTo>
                      <a:pt x="3" y="229"/>
                    </a:lnTo>
                    <a:lnTo>
                      <a:pt x="0" y="205"/>
                    </a:lnTo>
                    <a:lnTo>
                      <a:pt x="0" y="180"/>
                    </a:lnTo>
                    <a:lnTo>
                      <a:pt x="2" y="154"/>
                    </a:lnTo>
                    <a:lnTo>
                      <a:pt x="9" y="128"/>
                    </a:lnTo>
                    <a:lnTo>
                      <a:pt x="21" y="101"/>
                    </a:lnTo>
                    <a:lnTo>
                      <a:pt x="35" y="76"/>
                    </a:lnTo>
                    <a:lnTo>
                      <a:pt x="53" y="55"/>
                    </a:lnTo>
                    <a:lnTo>
                      <a:pt x="73" y="36"/>
                    </a:lnTo>
                    <a:lnTo>
                      <a:pt x="95" y="22"/>
                    </a:lnTo>
                    <a:lnTo>
                      <a:pt x="119" y="10"/>
                    </a:lnTo>
                    <a:lnTo>
                      <a:pt x="145" y="4"/>
                    </a:lnTo>
                    <a:lnTo>
                      <a:pt x="171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" name="Freeform 160">
                <a:extLst>
                  <a:ext uri="{FF2B5EF4-FFF2-40B4-BE49-F238E27FC236}">
                    <a16:creationId xmlns:a16="http://schemas.microsoft.com/office/drawing/2014/main" id="{D24B2F51-163C-7748-A978-76E4C8FFAE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0490" y="2948446"/>
                <a:ext cx="215422" cy="81663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10" y="8"/>
                  </a:cxn>
                  <a:cxn ang="0">
                    <a:pos x="16" y="16"/>
                  </a:cxn>
                  <a:cxn ang="0">
                    <a:pos x="25" y="24"/>
                  </a:cxn>
                  <a:cxn ang="0">
                    <a:pos x="35" y="30"/>
                  </a:cxn>
                  <a:cxn ang="0">
                    <a:pos x="47" y="35"/>
                  </a:cxn>
                  <a:cxn ang="0">
                    <a:pos x="63" y="40"/>
                  </a:cxn>
                  <a:cxn ang="0">
                    <a:pos x="80" y="42"/>
                  </a:cxn>
                  <a:cxn ang="0">
                    <a:pos x="99" y="43"/>
                  </a:cxn>
                  <a:cxn ang="0">
                    <a:pos x="117" y="41"/>
                  </a:cxn>
                  <a:cxn ang="0">
                    <a:pos x="136" y="37"/>
                  </a:cxn>
                  <a:cxn ang="0">
                    <a:pos x="153" y="30"/>
                  </a:cxn>
                  <a:cxn ang="0">
                    <a:pos x="145" y="39"/>
                  </a:cxn>
                  <a:cxn ang="0">
                    <a:pos x="133" y="47"/>
                  </a:cxn>
                  <a:cxn ang="0">
                    <a:pos x="117" y="53"/>
                  </a:cxn>
                  <a:cxn ang="0">
                    <a:pos x="99" y="56"/>
                  </a:cxn>
                  <a:cxn ang="0">
                    <a:pos x="79" y="58"/>
                  </a:cxn>
                  <a:cxn ang="0">
                    <a:pos x="58" y="56"/>
                  </a:cxn>
                  <a:cxn ang="0">
                    <a:pos x="40" y="52"/>
                  </a:cxn>
                  <a:cxn ang="0">
                    <a:pos x="23" y="46"/>
                  </a:cxn>
                  <a:cxn ang="0">
                    <a:pos x="11" y="38"/>
                  </a:cxn>
                  <a:cxn ang="0">
                    <a:pos x="3" y="28"/>
                  </a:cxn>
                  <a:cxn ang="0">
                    <a:pos x="0" y="17"/>
                  </a:cxn>
                  <a:cxn ang="0">
                    <a:pos x="2" y="9"/>
                  </a:cxn>
                  <a:cxn ang="0">
                    <a:pos x="8" y="0"/>
                  </a:cxn>
                </a:cxnLst>
                <a:rect l="0" t="0" r="r" b="b"/>
                <a:pathLst>
                  <a:path w="153" h="58">
                    <a:moveTo>
                      <a:pt x="8" y="0"/>
                    </a:moveTo>
                    <a:lnTo>
                      <a:pt x="10" y="8"/>
                    </a:lnTo>
                    <a:lnTo>
                      <a:pt x="16" y="16"/>
                    </a:lnTo>
                    <a:lnTo>
                      <a:pt x="25" y="24"/>
                    </a:lnTo>
                    <a:lnTo>
                      <a:pt x="35" y="30"/>
                    </a:lnTo>
                    <a:lnTo>
                      <a:pt x="47" y="35"/>
                    </a:lnTo>
                    <a:lnTo>
                      <a:pt x="63" y="40"/>
                    </a:lnTo>
                    <a:lnTo>
                      <a:pt x="80" y="42"/>
                    </a:lnTo>
                    <a:lnTo>
                      <a:pt x="99" y="43"/>
                    </a:lnTo>
                    <a:lnTo>
                      <a:pt x="117" y="41"/>
                    </a:lnTo>
                    <a:lnTo>
                      <a:pt x="136" y="37"/>
                    </a:lnTo>
                    <a:lnTo>
                      <a:pt x="153" y="30"/>
                    </a:lnTo>
                    <a:lnTo>
                      <a:pt x="145" y="39"/>
                    </a:lnTo>
                    <a:lnTo>
                      <a:pt x="133" y="47"/>
                    </a:lnTo>
                    <a:lnTo>
                      <a:pt x="117" y="53"/>
                    </a:lnTo>
                    <a:lnTo>
                      <a:pt x="99" y="56"/>
                    </a:lnTo>
                    <a:lnTo>
                      <a:pt x="79" y="58"/>
                    </a:lnTo>
                    <a:lnTo>
                      <a:pt x="58" y="56"/>
                    </a:lnTo>
                    <a:lnTo>
                      <a:pt x="40" y="52"/>
                    </a:lnTo>
                    <a:lnTo>
                      <a:pt x="23" y="46"/>
                    </a:lnTo>
                    <a:lnTo>
                      <a:pt x="11" y="38"/>
                    </a:lnTo>
                    <a:lnTo>
                      <a:pt x="3" y="28"/>
                    </a:lnTo>
                    <a:lnTo>
                      <a:pt x="0" y="17"/>
                    </a:lnTo>
                    <a:lnTo>
                      <a:pt x="2" y="9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58B6E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5" name="Freeform 161">
                <a:extLst>
                  <a:ext uri="{FF2B5EF4-FFF2-40B4-BE49-F238E27FC236}">
                    <a16:creationId xmlns:a16="http://schemas.microsoft.com/office/drawing/2014/main" id="{56992FAF-B490-B641-9428-9782EDED20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91577" y="3162459"/>
                <a:ext cx="259069" cy="125311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48" y="0"/>
                  </a:cxn>
                  <a:cxn ang="0">
                    <a:pos x="62" y="1"/>
                  </a:cxn>
                  <a:cxn ang="0">
                    <a:pos x="77" y="2"/>
                  </a:cxn>
                  <a:cxn ang="0">
                    <a:pos x="93" y="5"/>
                  </a:cxn>
                  <a:cxn ang="0">
                    <a:pos x="108" y="10"/>
                  </a:cxn>
                  <a:cxn ang="0">
                    <a:pos x="124" y="17"/>
                  </a:cxn>
                  <a:cxn ang="0">
                    <a:pos x="139" y="26"/>
                  </a:cxn>
                  <a:cxn ang="0">
                    <a:pos x="152" y="37"/>
                  </a:cxn>
                  <a:cxn ang="0">
                    <a:pos x="165" y="51"/>
                  </a:cxn>
                  <a:cxn ang="0">
                    <a:pos x="175" y="69"/>
                  </a:cxn>
                  <a:cxn ang="0">
                    <a:pos x="184" y="89"/>
                  </a:cxn>
                  <a:cxn ang="0">
                    <a:pos x="183" y="87"/>
                  </a:cxn>
                  <a:cxn ang="0">
                    <a:pos x="180" y="83"/>
                  </a:cxn>
                  <a:cxn ang="0">
                    <a:pos x="175" y="77"/>
                  </a:cxn>
                  <a:cxn ang="0">
                    <a:pos x="168" y="69"/>
                  </a:cxn>
                  <a:cxn ang="0">
                    <a:pos x="159" y="60"/>
                  </a:cxn>
                  <a:cxn ang="0">
                    <a:pos x="147" y="50"/>
                  </a:cxn>
                  <a:cxn ang="0">
                    <a:pos x="134" y="40"/>
                  </a:cxn>
                  <a:cxn ang="0">
                    <a:pos x="118" y="31"/>
                  </a:cxn>
                  <a:cxn ang="0">
                    <a:pos x="99" y="22"/>
                  </a:cxn>
                  <a:cxn ang="0">
                    <a:pos x="78" y="14"/>
                  </a:cxn>
                  <a:cxn ang="0">
                    <a:pos x="55" y="8"/>
                  </a:cxn>
                  <a:cxn ang="0">
                    <a:pos x="29" y="5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6" y="3"/>
                  </a:cxn>
                  <a:cxn ang="0">
                    <a:pos x="14" y="2"/>
                  </a:cxn>
                  <a:cxn ang="0">
                    <a:pos x="23" y="1"/>
                  </a:cxn>
                  <a:cxn ang="0">
                    <a:pos x="35" y="0"/>
                  </a:cxn>
                </a:cxnLst>
                <a:rect l="0" t="0" r="r" b="b"/>
                <a:pathLst>
                  <a:path w="184" h="89">
                    <a:moveTo>
                      <a:pt x="35" y="0"/>
                    </a:moveTo>
                    <a:lnTo>
                      <a:pt x="48" y="0"/>
                    </a:lnTo>
                    <a:lnTo>
                      <a:pt x="62" y="1"/>
                    </a:lnTo>
                    <a:lnTo>
                      <a:pt x="77" y="2"/>
                    </a:lnTo>
                    <a:lnTo>
                      <a:pt x="93" y="5"/>
                    </a:lnTo>
                    <a:lnTo>
                      <a:pt x="108" y="10"/>
                    </a:lnTo>
                    <a:lnTo>
                      <a:pt x="124" y="17"/>
                    </a:lnTo>
                    <a:lnTo>
                      <a:pt x="139" y="26"/>
                    </a:lnTo>
                    <a:lnTo>
                      <a:pt x="152" y="37"/>
                    </a:lnTo>
                    <a:lnTo>
                      <a:pt x="165" y="51"/>
                    </a:lnTo>
                    <a:lnTo>
                      <a:pt x="175" y="69"/>
                    </a:lnTo>
                    <a:lnTo>
                      <a:pt x="184" y="89"/>
                    </a:lnTo>
                    <a:lnTo>
                      <a:pt x="183" y="87"/>
                    </a:lnTo>
                    <a:lnTo>
                      <a:pt x="180" y="83"/>
                    </a:lnTo>
                    <a:lnTo>
                      <a:pt x="175" y="77"/>
                    </a:lnTo>
                    <a:lnTo>
                      <a:pt x="168" y="69"/>
                    </a:lnTo>
                    <a:lnTo>
                      <a:pt x="159" y="60"/>
                    </a:lnTo>
                    <a:lnTo>
                      <a:pt x="147" y="50"/>
                    </a:lnTo>
                    <a:lnTo>
                      <a:pt x="134" y="40"/>
                    </a:lnTo>
                    <a:lnTo>
                      <a:pt x="118" y="31"/>
                    </a:lnTo>
                    <a:lnTo>
                      <a:pt x="99" y="22"/>
                    </a:lnTo>
                    <a:lnTo>
                      <a:pt x="78" y="14"/>
                    </a:lnTo>
                    <a:lnTo>
                      <a:pt x="55" y="8"/>
                    </a:lnTo>
                    <a:lnTo>
                      <a:pt x="29" y="5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6" y="3"/>
                    </a:lnTo>
                    <a:lnTo>
                      <a:pt x="14" y="2"/>
                    </a:lnTo>
                    <a:lnTo>
                      <a:pt x="23" y="1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6" name="Freeform 162">
                <a:extLst>
                  <a:ext uri="{FF2B5EF4-FFF2-40B4-BE49-F238E27FC236}">
                    <a16:creationId xmlns:a16="http://schemas.microsoft.com/office/drawing/2014/main" id="{B100F02F-A406-824C-8AB1-F6BAB79B5F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37841" y="3165275"/>
                <a:ext cx="259069" cy="123902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48" y="0"/>
                  </a:cxn>
                  <a:cxn ang="0">
                    <a:pos x="62" y="0"/>
                  </a:cxn>
                  <a:cxn ang="0">
                    <a:pos x="77" y="2"/>
                  </a:cxn>
                  <a:cxn ang="0">
                    <a:pos x="93" y="5"/>
                  </a:cxn>
                  <a:cxn ang="0">
                    <a:pos x="108" y="10"/>
                  </a:cxn>
                  <a:cxn ang="0">
                    <a:pos x="124" y="17"/>
                  </a:cxn>
                  <a:cxn ang="0">
                    <a:pos x="138" y="25"/>
                  </a:cxn>
                  <a:cxn ang="0">
                    <a:pos x="152" y="37"/>
                  </a:cxn>
                  <a:cxn ang="0">
                    <a:pos x="165" y="51"/>
                  </a:cxn>
                  <a:cxn ang="0">
                    <a:pos x="176" y="68"/>
                  </a:cxn>
                  <a:cxn ang="0">
                    <a:pos x="184" y="88"/>
                  </a:cxn>
                  <a:cxn ang="0">
                    <a:pos x="183" y="87"/>
                  </a:cxn>
                  <a:cxn ang="0">
                    <a:pos x="180" y="82"/>
                  </a:cxn>
                  <a:cxn ang="0">
                    <a:pos x="175" y="77"/>
                  </a:cxn>
                  <a:cxn ang="0">
                    <a:pos x="168" y="69"/>
                  </a:cxn>
                  <a:cxn ang="0">
                    <a:pos x="159" y="60"/>
                  </a:cxn>
                  <a:cxn ang="0">
                    <a:pos x="147" y="51"/>
                  </a:cxn>
                  <a:cxn ang="0">
                    <a:pos x="134" y="41"/>
                  </a:cxn>
                  <a:cxn ang="0">
                    <a:pos x="117" y="31"/>
                  </a:cxn>
                  <a:cxn ang="0">
                    <a:pos x="99" y="22"/>
                  </a:cxn>
                  <a:cxn ang="0">
                    <a:pos x="78" y="15"/>
                  </a:cxn>
                  <a:cxn ang="0">
                    <a:pos x="55" y="9"/>
                  </a:cxn>
                  <a:cxn ang="0">
                    <a:pos x="29" y="5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6" y="3"/>
                  </a:cxn>
                  <a:cxn ang="0">
                    <a:pos x="14" y="1"/>
                  </a:cxn>
                  <a:cxn ang="0">
                    <a:pos x="24" y="0"/>
                  </a:cxn>
                  <a:cxn ang="0">
                    <a:pos x="34" y="0"/>
                  </a:cxn>
                </a:cxnLst>
                <a:rect l="0" t="0" r="r" b="b"/>
                <a:pathLst>
                  <a:path w="184" h="88">
                    <a:moveTo>
                      <a:pt x="34" y="0"/>
                    </a:moveTo>
                    <a:lnTo>
                      <a:pt x="48" y="0"/>
                    </a:lnTo>
                    <a:lnTo>
                      <a:pt x="62" y="0"/>
                    </a:lnTo>
                    <a:lnTo>
                      <a:pt x="77" y="2"/>
                    </a:lnTo>
                    <a:lnTo>
                      <a:pt x="93" y="5"/>
                    </a:lnTo>
                    <a:lnTo>
                      <a:pt x="108" y="10"/>
                    </a:lnTo>
                    <a:lnTo>
                      <a:pt x="124" y="17"/>
                    </a:lnTo>
                    <a:lnTo>
                      <a:pt x="138" y="25"/>
                    </a:lnTo>
                    <a:lnTo>
                      <a:pt x="152" y="37"/>
                    </a:lnTo>
                    <a:lnTo>
                      <a:pt x="165" y="51"/>
                    </a:lnTo>
                    <a:lnTo>
                      <a:pt x="176" y="68"/>
                    </a:lnTo>
                    <a:lnTo>
                      <a:pt x="184" y="88"/>
                    </a:lnTo>
                    <a:lnTo>
                      <a:pt x="183" y="87"/>
                    </a:lnTo>
                    <a:lnTo>
                      <a:pt x="180" y="82"/>
                    </a:lnTo>
                    <a:lnTo>
                      <a:pt x="175" y="77"/>
                    </a:lnTo>
                    <a:lnTo>
                      <a:pt x="168" y="69"/>
                    </a:lnTo>
                    <a:lnTo>
                      <a:pt x="159" y="60"/>
                    </a:lnTo>
                    <a:lnTo>
                      <a:pt x="147" y="51"/>
                    </a:lnTo>
                    <a:lnTo>
                      <a:pt x="134" y="41"/>
                    </a:lnTo>
                    <a:lnTo>
                      <a:pt x="117" y="31"/>
                    </a:lnTo>
                    <a:lnTo>
                      <a:pt x="99" y="22"/>
                    </a:lnTo>
                    <a:lnTo>
                      <a:pt x="78" y="15"/>
                    </a:lnTo>
                    <a:lnTo>
                      <a:pt x="55" y="9"/>
                    </a:lnTo>
                    <a:lnTo>
                      <a:pt x="29" y="5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6" y="3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7" name="Freeform 163">
                <a:extLst>
                  <a:ext uri="{FF2B5EF4-FFF2-40B4-BE49-F238E27FC236}">
                    <a16:creationId xmlns:a16="http://schemas.microsoft.com/office/drawing/2014/main" id="{1018B232-382F-6643-A481-E089CE13B2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9859" y="2932957"/>
                <a:ext cx="194302" cy="73215"/>
              </a:xfrm>
              <a:custGeom>
                <a:avLst/>
                <a:gdLst/>
                <a:ahLst/>
                <a:cxnLst>
                  <a:cxn ang="0">
                    <a:pos x="138" y="0"/>
                  </a:cxn>
                  <a:cxn ang="0">
                    <a:pos x="135" y="12"/>
                  </a:cxn>
                  <a:cxn ang="0">
                    <a:pos x="127" y="23"/>
                  </a:cxn>
                  <a:cxn ang="0">
                    <a:pos x="114" y="33"/>
                  </a:cxn>
                  <a:cxn ang="0">
                    <a:pos x="98" y="41"/>
                  </a:cxn>
                  <a:cxn ang="0">
                    <a:pos x="79" y="48"/>
                  </a:cxn>
                  <a:cxn ang="0">
                    <a:pos x="63" y="51"/>
                  </a:cxn>
                  <a:cxn ang="0">
                    <a:pos x="47" y="52"/>
                  </a:cxn>
                  <a:cxn ang="0">
                    <a:pos x="34" y="51"/>
                  </a:cxn>
                  <a:cxn ang="0">
                    <a:pos x="21" y="47"/>
                  </a:cxn>
                  <a:cxn ang="0">
                    <a:pos x="11" y="42"/>
                  </a:cxn>
                  <a:cxn ang="0">
                    <a:pos x="4" y="36"/>
                  </a:cxn>
                  <a:cxn ang="0">
                    <a:pos x="0" y="28"/>
                  </a:cxn>
                  <a:cxn ang="0">
                    <a:pos x="0" y="19"/>
                  </a:cxn>
                  <a:cxn ang="0">
                    <a:pos x="3" y="10"/>
                  </a:cxn>
                  <a:cxn ang="0">
                    <a:pos x="9" y="2"/>
                  </a:cxn>
                  <a:cxn ang="0">
                    <a:pos x="9" y="9"/>
                  </a:cxn>
                  <a:cxn ang="0">
                    <a:pos x="12" y="16"/>
                  </a:cxn>
                  <a:cxn ang="0">
                    <a:pos x="17" y="23"/>
                  </a:cxn>
                  <a:cxn ang="0">
                    <a:pos x="24" y="29"/>
                  </a:cxn>
                  <a:cxn ang="0">
                    <a:pos x="34" y="32"/>
                  </a:cxn>
                  <a:cxn ang="0">
                    <a:pos x="46" y="35"/>
                  </a:cxn>
                  <a:cxn ang="0">
                    <a:pos x="60" y="36"/>
                  </a:cxn>
                  <a:cxn ang="0">
                    <a:pos x="76" y="34"/>
                  </a:cxn>
                  <a:cxn ang="0">
                    <a:pos x="92" y="31"/>
                  </a:cxn>
                  <a:cxn ang="0">
                    <a:pos x="108" y="25"/>
                  </a:cxn>
                  <a:cxn ang="0">
                    <a:pos x="122" y="18"/>
                  </a:cxn>
                  <a:cxn ang="0">
                    <a:pos x="132" y="10"/>
                  </a:cxn>
                  <a:cxn ang="0">
                    <a:pos x="138" y="0"/>
                  </a:cxn>
                </a:cxnLst>
                <a:rect l="0" t="0" r="r" b="b"/>
                <a:pathLst>
                  <a:path w="138" h="52">
                    <a:moveTo>
                      <a:pt x="138" y="0"/>
                    </a:moveTo>
                    <a:lnTo>
                      <a:pt x="135" y="12"/>
                    </a:lnTo>
                    <a:lnTo>
                      <a:pt x="127" y="23"/>
                    </a:lnTo>
                    <a:lnTo>
                      <a:pt x="114" y="33"/>
                    </a:lnTo>
                    <a:lnTo>
                      <a:pt x="98" y="41"/>
                    </a:lnTo>
                    <a:lnTo>
                      <a:pt x="79" y="48"/>
                    </a:lnTo>
                    <a:lnTo>
                      <a:pt x="63" y="51"/>
                    </a:lnTo>
                    <a:lnTo>
                      <a:pt x="47" y="52"/>
                    </a:lnTo>
                    <a:lnTo>
                      <a:pt x="34" y="51"/>
                    </a:lnTo>
                    <a:lnTo>
                      <a:pt x="21" y="47"/>
                    </a:lnTo>
                    <a:lnTo>
                      <a:pt x="11" y="42"/>
                    </a:lnTo>
                    <a:lnTo>
                      <a:pt x="4" y="36"/>
                    </a:lnTo>
                    <a:lnTo>
                      <a:pt x="0" y="28"/>
                    </a:lnTo>
                    <a:lnTo>
                      <a:pt x="0" y="19"/>
                    </a:lnTo>
                    <a:lnTo>
                      <a:pt x="3" y="10"/>
                    </a:lnTo>
                    <a:lnTo>
                      <a:pt x="9" y="2"/>
                    </a:lnTo>
                    <a:lnTo>
                      <a:pt x="9" y="9"/>
                    </a:lnTo>
                    <a:lnTo>
                      <a:pt x="12" y="16"/>
                    </a:lnTo>
                    <a:lnTo>
                      <a:pt x="17" y="23"/>
                    </a:lnTo>
                    <a:lnTo>
                      <a:pt x="24" y="29"/>
                    </a:lnTo>
                    <a:lnTo>
                      <a:pt x="34" y="32"/>
                    </a:lnTo>
                    <a:lnTo>
                      <a:pt x="46" y="35"/>
                    </a:lnTo>
                    <a:lnTo>
                      <a:pt x="60" y="36"/>
                    </a:lnTo>
                    <a:lnTo>
                      <a:pt x="76" y="34"/>
                    </a:lnTo>
                    <a:lnTo>
                      <a:pt x="92" y="31"/>
                    </a:lnTo>
                    <a:lnTo>
                      <a:pt x="108" y="25"/>
                    </a:lnTo>
                    <a:lnTo>
                      <a:pt x="122" y="18"/>
                    </a:lnTo>
                    <a:lnTo>
                      <a:pt x="132" y="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58B6E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8" name="Freeform 164">
                <a:extLst>
                  <a:ext uri="{FF2B5EF4-FFF2-40B4-BE49-F238E27FC236}">
                    <a16:creationId xmlns:a16="http://schemas.microsoft.com/office/drawing/2014/main" id="{B4B1A8BA-D13D-5E4D-BB9E-6A1E20377F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43639" y="-501108"/>
                <a:ext cx="23936" cy="23936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8" y="0"/>
                  </a:cxn>
                  <a:cxn ang="0">
                    <a:pos x="10" y="1"/>
                  </a:cxn>
                  <a:cxn ang="0">
                    <a:pos x="12" y="2"/>
                  </a:cxn>
                  <a:cxn ang="0">
                    <a:pos x="15" y="5"/>
                  </a:cxn>
                  <a:cxn ang="0">
                    <a:pos x="16" y="7"/>
                  </a:cxn>
                  <a:cxn ang="0">
                    <a:pos x="17" y="10"/>
                  </a:cxn>
                  <a:cxn ang="0">
                    <a:pos x="17" y="12"/>
                  </a:cxn>
                  <a:cxn ang="0">
                    <a:pos x="16" y="15"/>
                  </a:cxn>
                  <a:cxn ang="0">
                    <a:pos x="15" y="16"/>
                  </a:cxn>
                  <a:cxn ang="0">
                    <a:pos x="13" y="17"/>
                  </a:cxn>
                  <a:cxn ang="0">
                    <a:pos x="9" y="17"/>
                  </a:cxn>
                  <a:cxn ang="0">
                    <a:pos x="7" y="16"/>
                  </a:cxn>
                  <a:cxn ang="0">
                    <a:pos x="5" y="15"/>
                  </a:cxn>
                  <a:cxn ang="0">
                    <a:pos x="3" y="13"/>
                  </a:cxn>
                  <a:cxn ang="0">
                    <a:pos x="1" y="10"/>
                  </a:cxn>
                  <a:cxn ang="0">
                    <a:pos x="1" y="8"/>
                  </a:cxn>
                  <a:cxn ang="0">
                    <a:pos x="0" y="5"/>
                  </a:cxn>
                  <a:cxn ang="0">
                    <a:pos x="1" y="3"/>
                  </a:cxn>
                  <a:cxn ang="0">
                    <a:pos x="3" y="1"/>
                  </a:cxn>
                  <a:cxn ang="0">
                    <a:pos x="5" y="0"/>
                  </a:cxn>
                </a:cxnLst>
                <a:rect l="0" t="0" r="r" b="b"/>
                <a:pathLst>
                  <a:path w="17" h="17">
                    <a:moveTo>
                      <a:pt x="5" y="0"/>
                    </a:moveTo>
                    <a:lnTo>
                      <a:pt x="8" y="0"/>
                    </a:lnTo>
                    <a:lnTo>
                      <a:pt x="10" y="1"/>
                    </a:lnTo>
                    <a:lnTo>
                      <a:pt x="12" y="2"/>
                    </a:lnTo>
                    <a:lnTo>
                      <a:pt x="15" y="5"/>
                    </a:lnTo>
                    <a:lnTo>
                      <a:pt x="16" y="7"/>
                    </a:lnTo>
                    <a:lnTo>
                      <a:pt x="17" y="10"/>
                    </a:lnTo>
                    <a:lnTo>
                      <a:pt x="17" y="12"/>
                    </a:lnTo>
                    <a:lnTo>
                      <a:pt x="16" y="15"/>
                    </a:lnTo>
                    <a:lnTo>
                      <a:pt x="15" y="16"/>
                    </a:lnTo>
                    <a:lnTo>
                      <a:pt x="13" y="17"/>
                    </a:lnTo>
                    <a:lnTo>
                      <a:pt x="9" y="17"/>
                    </a:lnTo>
                    <a:lnTo>
                      <a:pt x="7" y="16"/>
                    </a:lnTo>
                    <a:lnTo>
                      <a:pt x="5" y="15"/>
                    </a:lnTo>
                    <a:lnTo>
                      <a:pt x="3" y="13"/>
                    </a:lnTo>
                    <a:lnTo>
                      <a:pt x="1" y="10"/>
                    </a:lnTo>
                    <a:lnTo>
                      <a:pt x="1" y="8"/>
                    </a:lnTo>
                    <a:lnTo>
                      <a:pt x="0" y="5"/>
                    </a:lnTo>
                    <a:lnTo>
                      <a:pt x="1" y="3"/>
                    </a:lnTo>
                    <a:lnTo>
                      <a:pt x="3" y="1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" name="Freeform 165">
                <a:extLst>
                  <a:ext uri="{FF2B5EF4-FFF2-40B4-BE49-F238E27FC236}">
                    <a16:creationId xmlns:a16="http://schemas.microsoft.com/office/drawing/2014/main" id="{A11AACE1-982C-E742-88FB-FD88DFF4D4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462" y="17029"/>
                <a:ext cx="192894" cy="785653"/>
              </a:xfrm>
              <a:custGeom>
                <a:avLst/>
                <a:gdLst/>
                <a:ahLst/>
                <a:cxnLst>
                  <a:cxn ang="0">
                    <a:pos x="56" y="0"/>
                  </a:cxn>
                  <a:cxn ang="0">
                    <a:pos x="44" y="14"/>
                  </a:cxn>
                  <a:cxn ang="0">
                    <a:pos x="34" y="30"/>
                  </a:cxn>
                  <a:cxn ang="0">
                    <a:pos x="26" y="48"/>
                  </a:cxn>
                  <a:cxn ang="0">
                    <a:pos x="23" y="68"/>
                  </a:cxn>
                  <a:cxn ang="0">
                    <a:pos x="23" y="90"/>
                  </a:cxn>
                  <a:cxn ang="0">
                    <a:pos x="24" y="105"/>
                  </a:cxn>
                  <a:cxn ang="0">
                    <a:pos x="26" y="125"/>
                  </a:cxn>
                  <a:cxn ang="0">
                    <a:pos x="29" y="149"/>
                  </a:cxn>
                  <a:cxn ang="0">
                    <a:pos x="33" y="177"/>
                  </a:cxn>
                  <a:cxn ang="0">
                    <a:pos x="38" y="209"/>
                  </a:cxn>
                  <a:cxn ang="0">
                    <a:pos x="44" y="243"/>
                  </a:cxn>
                  <a:cxn ang="0">
                    <a:pos x="50" y="279"/>
                  </a:cxn>
                  <a:cxn ang="0">
                    <a:pos x="58" y="317"/>
                  </a:cxn>
                  <a:cxn ang="0">
                    <a:pos x="68" y="355"/>
                  </a:cxn>
                  <a:cxn ang="0">
                    <a:pos x="78" y="395"/>
                  </a:cxn>
                  <a:cxn ang="0">
                    <a:pos x="91" y="434"/>
                  </a:cxn>
                  <a:cxn ang="0">
                    <a:pos x="104" y="472"/>
                  </a:cxn>
                  <a:cxn ang="0">
                    <a:pos x="120" y="510"/>
                  </a:cxn>
                  <a:cxn ang="0">
                    <a:pos x="137" y="545"/>
                  </a:cxn>
                  <a:cxn ang="0">
                    <a:pos x="118" y="553"/>
                  </a:cxn>
                  <a:cxn ang="0">
                    <a:pos x="102" y="558"/>
                  </a:cxn>
                  <a:cxn ang="0">
                    <a:pos x="83" y="518"/>
                  </a:cxn>
                  <a:cxn ang="0">
                    <a:pos x="66" y="477"/>
                  </a:cxn>
                  <a:cxn ang="0">
                    <a:pos x="52" y="435"/>
                  </a:cxn>
                  <a:cxn ang="0">
                    <a:pos x="40" y="393"/>
                  </a:cxn>
                  <a:cxn ang="0">
                    <a:pos x="30" y="353"/>
                  </a:cxn>
                  <a:cxn ang="0">
                    <a:pos x="22" y="312"/>
                  </a:cxn>
                  <a:cxn ang="0">
                    <a:pos x="15" y="274"/>
                  </a:cxn>
                  <a:cxn ang="0">
                    <a:pos x="10" y="238"/>
                  </a:cxn>
                  <a:cxn ang="0">
                    <a:pos x="7" y="204"/>
                  </a:cxn>
                  <a:cxn ang="0">
                    <a:pos x="4" y="173"/>
                  </a:cxn>
                  <a:cxn ang="0">
                    <a:pos x="2" y="145"/>
                  </a:cxn>
                  <a:cxn ang="0">
                    <a:pos x="1" y="122"/>
                  </a:cxn>
                  <a:cxn ang="0">
                    <a:pos x="0" y="102"/>
                  </a:cxn>
                  <a:cxn ang="0">
                    <a:pos x="0" y="71"/>
                  </a:cxn>
                  <a:cxn ang="0">
                    <a:pos x="1" y="66"/>
                  </a:cxn>
                  <a:cxn ang="0">
                    <a:pos x="4" y="59"/>
                  </a:cxn>
                  <a:cxn ang="0">
                    <a:pos x="8" y="49"/>
                  </a:cxn>
                  <a:cxn ang="0">
                    <a:pos x="14" y="39"/>
                  </a:cxn>
                  <a:cxn ang="0">
                    <a:pos x="24" y="27"/>
                  </a:cxn>
                  <a:cxn ang="0">
                    <a:pos x="38" y="13"/>
                  </a:cxn>
                  <a:cxn ang="0">
                    <a:pos x="56" y="0"/>
                  </a:cxn>
                </a:cxnLst>
                <a:rect l="0" t="0" r="r" b="b"/>
                <a:pathLst>
                  <a:path w="137" h="558">
                    <a:moveTo>
                      <a:pt x="56" y="0"/>
                    </a:moveTo>
                    <a:lnTo>
                      <a:pt x="44" y="14"/>
                    </a:lnTo>
                    <a:lnTo>
                      <a:pt x="34" y="30"/>
                    </a:lnTo>
                    <a:lnTo>
                      <a:pt x="26" y="48"/>
                    </a:lnTo>
                    <a:lnTo>
                      <a:pt x="23" y="68"/>
                    </a:lnTo>
                    <a:lnTo>
                      <a:pt x="23" y="90"/>
                    </a:lnTo>
                    <a:lnTo>
                      <a:pt x="24" y="105"/>
                    </a:lnTo>
                    <a:lnTo>
                      <a:pt x="26" y="125"/>
                    </a:lnTo>
                    <a:lnTo>
                      <a:pt x="29" y="149"/>
                    </a:lnTo>
                    <a:lnTo>
                      <a:pt x="33" y="177"/>
                    </a:lnTo>
                    <a:lnTo>
                      <a:pt x="38" y="209"/>
                    </a:lnTo>
                    <a:lnTo>
                      <a:pt x="44" y="243"/>
                    </a:lnTo>
                    <a:lnTo>
                      <a:pt x="50" y="279"/>
                    </a:lnTo>
                    <a:lnTo>
                      <a:pt x="58" y="317"/>
                    </a:lnTo>
                    <a:lnTo>
                      <a:pt x="68" y="355"/>
                    </a:lnTo>
                    <a:lnTo>
                      <a:pt x="78" y="395"/>
                    </a:lnTo>
                    <a:lnTo>
                      <a:pt x="91" y="434"/>
                    </a:lnTo>
                    <a:lnTo>
                      <a:pt x="104" y="472"/>
                    </a:lnTo>
                    <a:lnTo>
                      <a:pt x="120" y="510"/>
                    </a:lnTo>
                    <a:lnTo>
                      <a:pt x="137" y="545"/>
                    </a:lnTo>
                    <a:lnTo>
                      <a:pt x="118" y="553"/>
                    </a:lnTo>
                    <a:lnTo>
                      <a:pt x="102" y="558"/>
                    </a:lnTo>
                    <a:lnTo>
                      <a:pt x="83" y="518"/>
                    </a:lnTo>
                    <a:lnTo>
                      <a:pt x="66" y="477"/>
                    </a:lnTo>
                    <a:lnTo>
                      <a:pt x="52" y="435"/>
                    </a:lnTo>
                    <a:lnTo>
                      <a:pt x="40" y="393"/>
                    </a:lnTo>
                    <a:lnTo>
                      <a:pt x="30" y="353"/>
                    </a:lnTo>
                    <a:lnTo>
                      <a:pt x="22" y="312"/>
                    </a:lnTo>
                    <a:lnTo>
                      <a:pt x="15" y="274"/>
                    </a:lnTo>
                    <a:lnTo>
                      <a:pt x="10" y="238"/>
                    </a:lnTo>
                    <a:lnTo>
                      <a:pt x="7" y="204"/>
                    </a:lnTo>
                    <a:lnTo>
                      <a:pt x="4" y="173"/>
                    </a:lnTo>
                    <a:lnTo>
                      <a:pt x="2" y="145"/>
                    </a:lnTo>
                    <a:lnTo>
                      <a:pt x="1" y="122"/>
                    </a:lnTo>
                    <a:lnTo>
                      <a:pt x="0" y="102"/>
                    </a:lnTo>
                    <a:lnTo>
                      <a:pt x="0" y="71"/>
                    </a:lnTo>
                    <a:lnTo>
                      <a:pt x="1" y="66"/>
                    </a:lnTo>
                    <a:lnTo>
                      <a:pt x="4" y="59"/>
                    </a:lnTo>
                    <a:lnTo>
                      <a:pt x="8" y="49"/>
                    </a:lnTo>
                    <a:lnTo>
                      <a:pt x="14" y="39"/>
                    </a:lnTo>
                    <a:lnTo>
                      <a:pt x="24" y="27"/>
                    </a:lnTo>
                    <a:lnTo>
                      <a:pt x="38" y="13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" name="Freeform 166">
                <a:extLst>
                  <a:ext uri="{FF2B5EF4-FFF2-40B4-BE49-F238E27FC236}">
                    <a16:creationId xmlns:a16="http://schemas.microsoft.com/office/drawing/2014/main" id="{A3080A4F-4774-0E43-B9F8-19672893E4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53395" y="224002"/>
                <a:ext cx="259069" cy="30834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" y="0"/>
                  </a:cxn>
                  <a:cxn ang="0">
                    <a:pos x="20" y="1"/>
                  </a:cxn>
                  <a:cxn ang="0">
                    <a:pos x="34" y="3"/>
                  </a:cxn>
                  <a:cxn ang="0">
                    <a:pos x="50" y="5"/>
                  </a:cxn>
                  <a:cxn ang="0">
                    <a:pos x="68" y="6"/>
                  </a:cxn>
                  <a:cxn ang="0">
                    <a:pos x="86" y="10"/>
                  </a:cxn>
                  <a:cxn ang="0">
                    <a:pos x="104" y="14"/>
                  </a:cxn>
                  <a:cxn ang="0">
                    <a:pos x="122" y="19"/>
                  </a:cxn>
                  <a:cxn ang="0">
                    <a:pos x="139" y="25"/>
                  </a:cxn>
                  <a:cxn ang="0">
                    <a:pos x="153" y="32"/>
                  </a:cxn>
                  <a:cxn ang="0">
                    <a:pos x="165" y="41"/>
                  </a:cxn>
                  <a:cxn ang="0">
                    <a:pos x="172" y="51"/>
                  </a:cxn>
                  <a:cxn ang="0">
                    <a:pos x="177" y="63"/>
                  </a:cxn>
                  <a:cxn ang="0">
                    <a:pos x="181" y="78"/>
                  </a:cxn>
                  <a:cxn ang="0">
                    <a:pos x="183" y="95"/>
                  </a:cxn>
                  <a:cxn ang="0">
                    <a:pos x="184" y="114"/>
                  </a:cxn>
                  <a:cxn ang="0">
                    <a:pos x="184" y="133"/>
                  </a:cxn>
                  <a:cxn ang="0">
                    <a:pos x="183" y="151"/>
                  </a:cxn>
                  <a:cxn ang="0">
                    <a:pos x="181" y="169"/>
                  </a:cxn>
                  <a:cxn ang="0">
                    <a:pos x="180" y="185"/>
                  </a:cxn>
                  <a:cxn ang="0">
                    <a:pos x="178" y="199"/>
                  </a:cxn>
                  <a:cxn ang="0">
                    <a:pos x="177" y="210"/>
                  </a:cxn>
                  <a:cxn ang="0">
                    <a:pos x="175" y="217"/>
                  </a:cxn>
                  <a:cxn ang="0">
                    <a:pos x="175" y="219"/>
                  </a:cxn>
                  <a:cxn ang="0">
                    <a:pos x="175" y="217"/>
                  </a:cxn>
                  <a:cxn ang="0">
                    <a:pos x="174" y="211"/>
                  </a:cxn>
                  <a:cxn ang="0">
                    <a:pos x="171" y="200"/>
                  </a:cxn>
                  <a:cxn ang="0">
                    <a:pos x="167" y="187"/>
                  </a:cxn>
                  <a:cxn ang="0">
                    <a:pos x="162" y="171"/>
                  </a:cxn>
                  <a:cxn ang="0">
                    <a:pos x="155" y="154"/>
                  </a:cxn>
                  <a:cxn ang="0">
                    <a:pos x="146" y="134"/>
                  </a:cxn>
                  <a:cxn ang="0">
                    <a:pos x="136" y="115"/>
                  </a:cxn>
                  <a:cxn ang="0">
                    <a:pos x="124" y="95"/>
                  </a:cxn>
                  <a:cxn ang="0">
                    <a:pos x="109" y="75"/>
                  </a:cxn>
                  <a:cxn ang="0">
                    <a:pos x="93" y="56"/>
                  </a:cxn>
                  <a:cxn ang="0">
                    <a:pos x="73" y="39"/>
                  </a:cxn>
                  <a:cxn ang="0">
                    <a:pos x="52" y="23"/>
                  </a:cxn>
                  <a:cxn ang="0">
                    <a:pos x="27" y="11"/>
                  </a:cxn>
                  <a:cxn ang="0">
                    <a:pos x="0" y="0"/>
                  </a:cxn>
                </a:cxnLst>
                <a:rect l="0" t="0" r="r" b="b"/>
                <a:pathLst>
                  <a:path w="184" h="219">
                    <a:moveTo>
                      <a:pt x="0" y="0"/>
                    </a:moveTo>
                    <a:lnTo>
                      <a:pt x="9" y="0"/>
                    </a:lnTo>
                    <a:lnTo>
                      <a:pt x="20" y="1"/>
                    </a:lnTo>
                    <a:lnTo>
                      <a:pt x="34" y="3"/>
                    </a:lnTo>
                    <a:lnTo>
                      <a:pt x="50" y="5"/>
                    </a:lnTo>
                    <a:lnTo>
                      <a:pt x="68" y="6"/>
                    </a:lnTo>
                    <a:lnTo>
                      <a:pt x="86" y="10"/>
                    </a:lnTo>
                    <a:lnTo>
                      <a:pt x="104" y="14"/>
                    </a:lnTo>
                    <a:lnTo>
                      <a:pt x="122" y="19"/>
                    </a:lnTo>
                    <a:lnTo>
                      <a:pt x="139" y="25"/>
                    </a:lnTo>
                    <a:lnTo>
                      <a:pt x="153" y="32"/>
                    </a:lnTo>
                    <a:lnTo>
                      <a:pt x="165" y="41"/>
                    </a:lnTo>
                    <a:lnTo>
                      <a:pt x="172" y="51"/>
                    </a:lnTo>
                    <a:lnTo>
                      <a:pt x="177" y="63"/>
                    </a:lnTo>
                    <a:lnTo>
                      <a:pt x="181" y="78"/>
                    </a:lnTo>
                    <a:lnTo>
                      <a:pt x="183" y="95"/>
                    </a:lnTo>
                    <a:lnTo>
                      <a:pt x="184" y="114"/>
                    </a:lnTo>
                    <a:lnTo>
                      <a:pt x="184" y="133"/>
                    </a:lnTo>
                    <a:lnTo>
                      <a:pt x="183" y="151"/>
                    </a:lnTo>
                    <a:lnTo>
                      <a:pt x="181" y="169"/>
                    </a:lnTo>
                    <a:lnTo>
                      <a:pt x="180" y="185"/>
                    </a:lnTo>
                    <a:lnTo>
                      <a:pt x="178" y="199"/>
                    </a:lnTo>
                    <a:lnTo>
                      <a:pt x="177" y="210"/>
                    </a:lnTo>
                    <a:lnTo>
                      <a:pt x="175" y="217"/>
                    </a:lnTo>
                    <a:lnTo>
                      <a:pt x="175" y="219"/>
                    </a:lnTo>
                    <a:lnTo>
                      <a:pt x="175" y="217"/>
                    </a:lnTo>
                    <a:lnTo>
                      <a:pt x="174" y="211"/>
                    </a:lnTo>
                    <a:lnTo>
                      <a:pt x="171" y="200"/>
                    </a:lnTo>
                    <a:lnTo>
                      <a:pt x="167" y="187"/>
                    </a:lnTo>
                    <a:lnTo>
                      <a:pt x="162" y="171"/>
                    </a:lnTo>
                    <a:lnTo>
                      <a:pt x="155" y="154"/>
                    </a:lnTo>
                    <a:lnTo>
                      <a:pt x="146" y="134"/>
                    </a:lnTo>
                    <a:lnTo>
                      <a:pt x="136" y="115"/>
                    </a:lnTo>
                    <a:lnTo>
                      <a:pt x="124" y="95"/>
                    </a:lnTo>
                    <a:lnTo>
                      <a:pt x="109" y="75"/>
                    </a:lnTo>
                    <a:lnTo>
                      <a:pt x="93" y="56"/>
                    </a:lnTo>
                    <a:lnTo>
                      <a:pt x="73" y="39"/>
                    </a:lnTo>
                    <a:lnTo>
                      <a:pt x="52" y="23"/>
                    </a:lnTo>
                    <a:lnTo>
                      <a:pt x="27" y="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" name="Freeform 167">
                <a:extLst>
                  <a:ext uri="{FF2B5EF4-FFF2-40B4-BE49-F238E27FC236}">
                    <a16:creationId xmlns:a16="http://schemas.microsoft.com/office/drawing/2014/main" id="{B7237C1A-A101-E24F-ADE8-D61A02E9A2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69182" y="1551728"/>
                <a:ext cx="325244" cy="751862"/>
              </a:xfrm>
              <a:custGeom>
                <a:avLst/>
                <a:gdLst/>
                <a:ahLst/>
                <a:cxnLst>
                  <a:cxn ang="0">
                    <a:pos x="202" y="0"/>
                  </a:cxn>
                  <a:cxn ang="0">
                    <a:pos x="219" y="7"/>
                  </a:cxn>
                  <a:cxn ang="0">
                    <a:pos x="231" y="27"/>
                  </a:cxn>
                  <a:cxn ang="0">
                    <a:pos x="227" y="51"/>
                  </a:cxn>
                  <a:cxn ang="0">
                    <a:pos x="225" y="46"/>
                  </a:cxn>
                  <a:cxn ang="0">
                    <a:pos x="219" y="37"/>
                  </a:cxn>
                  <a:cxn ang="0">
                    <a:pos x="207" y="29"/>
                  </a:cxn>
                  <a:cxn ang="0">
                    <a:pos x="192" y="31"/>
                  </a:cxn>
                  <a:cxn ang="0">
                    <a:pos x="172" y="43"/>
                  </a:cxn>
                  <a:cxn ang="0">
                    <a:pos x="147" y="68"/>
                  </a:cxn>
                  <a:cxn ang="0">
                    <a:pos x="119" y="101"/>
                  </a:cxn>
                  <a:cxn ang="0">
                    <a:pos x="91" y="141"/>
                  </a:cxn>
                  <a:cxn ang="0">
                    <a:pos x="68" y="188"/>
                  </a:cxn>
                  <a:cxn ang="0">
                    <a:pos x="50" y="240"/>
                  </a:cxn>
                  <a:cxn ang="0">
                    <a:pos x="38" y="300"/>
                  </a:cxn>
                  <a:cxn ang="0">
                    <a:pos x="29" y="357"/>
                  </a:cxn>
                  <a:cxn ang="0">
                    <a:pos x="27" y="410"/>
                  </a:cxn>
                  <a:cxn ang="0">
                    <a:pos x="30" y="456"/>
                  </a:cxn>
                  <a:cxn ang="0">
                    <a:pos x="40" y="492"/>
                  </a:cxn>
                  <a:cxn ang="0">
                    <a:pos x="58" y="517"/>
                  </a:cxn>
                  <a:cxn ang="0">
                    <a:pos x="43" y="531"/>
                  </a:cxn>
                  <a:cxn ang="0">
                    <a:pos x="14" y="532"/>
                  </a:cxn>
                  <a:cxn ang="0">
                    <a:pos x="10" y="516"/>
                  </a:cxn>
                  <a:cxn ang="0">
                    <a:pos x="5" y="485"/>
                  </a:cxn>
                  <a:cxn ang="0">
                    <a:pos x="1" y="441"/>
                  </a:cxn>
                  <a:cxn ang="0">
                    <a:pos x="0" y="388"/>
                  </a:cxn>
                  <a:cxn ang="0">
                    <a:pos x="6" y="326"/>
                  </a:cxn>
                  <a:cxn ang="0">
                    <a:pos x="20" y="259"/>
                  </a:cxn>
                  <a:cxn ang="0">
                    <a:pos x="47" y="187"/>
                  </a:cxn>
                  <a:cxn ang="0">
                    <a:pos x="87" y="114"/>
                  </a:cxn>
                  <a:cxn ang="0">
                    <a:pos x="145" y="41"/>
                  </a:cxn>
                  <a:cxn ang="0">
                    <a:pos x="182" y="4"/>
                  </a:cxn>
                  <a:cxn ang="0">
                    <a:pos x="193" y="0"/>
                  </a:cxn>
                </a:cxnLst>
                <a:rect l="0" t="0" r="r" b="b"/>
                <a:pathLst>
                  <a:path w="231" h="534">
                    <a:moveTo>
                      <a:pt x="193" y="0"/>
                    </a:moveTo>
                    <a:lnTo>
                      <a:pt x="202" y="0"/>
                    </a:lnTo>
                    <a:lnTo>
                      <a:pt x="210" y="1"/>
                    </a:lnTo>
                    <a:lnTo>
                      <a:pt x="219" y="7"/>
                    </a:lnTo>
                    <a:lnTo>
                      <a:pt x="227" y="16"/>
                    </a:lnTo>
                    <a:lnTo>
                      <a:pt x="231" y="27"/>
                    </a:lnTo>
                    <a:lnTo>
                      <a:pt x="231" y="39"/>
                    </a:lnTo>
                    <a:lnTo>
                      <a:pt x="227" y="51"/>
                    </a:lnTo>
                    <a:lnTo>
                      <a:pt x="227" y="49"/>
                    </a:lnTo>
                    <a:lnTo>
                      <a:pt x="225" y="46"/>
                    </a:lnTo>
                    <a:lnTo>
                      <a:pt x="223" y="42"/>
                    </a:lnTo>
                    <a:lnTo>
                      <a:pt x="219" y="37"/>
                    </a:lnTo>
                    <a:lnTo>
                      <a:pt x="214" y="32"/>
                    </a:lnTo>
                    <a:lnTo>
                      <a:pt x="207" y="29"/>
                    </a:lnTo>
                    <a:lnTo>
                      <a:pt x="198" y="28"/>
                    </a:lnTo>
                    <a:lnTo>
                      <a:pt x="192" y="31"/>
                    </a:lnTo>
                    <a:lnTo>
                      <a:pt x="183" y="36"/>
                    </a:lnTo>
                    <a:lnTo>
                      <a:pt x="172" y="43"/>
                    </a:lnTo>
                    <a:lnTo>
                      <a:pt x="160" y="54"/>
                    </a:lnTo>
                    <a:lnTo>
                      <a:pt x="147" y="68"/>
                    </a:lnTo>
                    <a:lnTo>
                      <a:pt x="133" y="84"/>
                    </a:lnTo>
                    <a:lnTo>
                      <a:pt x="119" y="101"/>
                    </a:lnTo>
                    <a:lnTo>
                      <a:pt x="105" y="120"/>
                    </a:lnTo>
                    <a:lnTo>
                      <a:pt x="91" y="141"/>
                    </a:lnTo>
                    <a:lnTo>
                      <a:pt x="79" y="165"/>
                    </a:lnTo>
                    <a:lnTo>
                      <a:pt x="68" y="188"/>
                    </a:lnTo>
                    <a:lnTo>
                      <a:pt x="58" y="214"/>
                    </a:lnTo>
                    <a:lnTo>
                      <a:pt x="50" y="240"/>
                    </a:lnTo>
                    <a:lnTo>
                      <a:pt x="44" y="270"/>
                    </a:lnTo>
                    <a:lnTo>
                      <a:pt x="38" y="300"/>
                    </a:lnTo>
                    <a:lnTo>
                      <a:pt x="33" y="329"/>
                    </a:lnTo>
                    <a:lnTo>
                      <a:pt x="29" y="357"/>
                    </a:lnTo>
                    <a:lnTo>
                      <a:pt x="28" y="384"/>
                    </a:lnTo>
                    <a:lnTo>
                      <a:pt x="27" y="410"/>
                    </a:lnTo>
                    <a:lnTo>
                      <a:pt x="28" y="434"/>
                    </a:lnTo>
                    <a:lnTo>
                      <a:pt x="30" y="456"/>
                    </a:lnTo>
                    <a:lnTo>
                      <a:pt x="34" y="475"/>
                    </a:lnTo>
                    <a:lnTo>
                      <a:pt x="40" y="492"/>
                    </a:lnTo>
                    <a:lnTo>
                      <a:pt x="48" y="506"/>
                    </a:lnTo>
                    <a:lnTo>
                      <a:pt x="58" y="517"/>
                    </a:lnTo>
                    <a:lnTo>
                      <a:pt x="69" y="525"/>
                    </a:lnTo>
                    <a:lnTo>
                      <a:pt x="43" y="531"/>
                    </a:lnTo>
                    <a:lnTo>
                      <a:pt x="15" y="534"/>
                    </a:lnTo>
                    <a:lnTo>
                      <a:pt x="14" y="532"/>
                    </a:lnTo>
                    <a:lnTo>
                      <a:pt x="13" y="526"/>
                    </a:lnTo>
                    <a:lnTo>
                      <a:pt x="10" y="516"/>
                    </a:lnTo>
                    <a:lnTo>
                      <a:pt x="8" y="501"/>
                    </a:lnTo>
                    <a:lnTo>
                      <a:pt x="5" y="485"/>
                    </a:lnTo>
                    <a:lnTo>
                      <a:pt x="3" y="465"/>
                    </a:lnTo>
                    <a:lnTo>
                      <a:pt x="1" y="441"/>
                    </a:lnTo>
                    <a:lnTo>
                      <a:pt x="0" y="416"/>
                    </a:lnTo>
                    <a:lnTo>
                      <a:pt x="0" y="388"/>
                    </a:lnTo>
                    <a:lnTo>
                      <a:pt x="2" y="358"/>
                    </a:lnTo>
                    <a:lnTo>
                      <a:pt x="6" y="326"/>
                    </a:lnTo>
                    <a:lnTo>
                      <a:pt x="12" y="293"/>
                    </a:lnTo>
                    <a:lnTo>
                      <a:pt x="20" y="259"/>
                    </a:lnTo>
                    <a:lnTo>
                      <a:pt x="32" y="223"/>
                    </a:lnTo>
                    <a:lnTo>
                      <a:pt x="47" y="187"/>
                    </a:lnTo>
                    <a:lnTo>
                      <a:pt x="65" y="151"/>
                    </a:lnTo>
                    <a:lnTo>
                      <a:pt x="87" y="114"/>
                    </a:lnTo>
                    <a:lnTo>
                      <a:pt x="114" y="77"/>
                    </a:lnTo>
                    <a:lnTo>
                      <a:pt x="145" y="41"/>
                    </a:lnTo>
                    <a:lnTo>
                      <a:pt x="181" y="5"/>
                    </a:lnTo>
                    <a:lnTo>
                      <a:pt x="182" y="4"/>
                    </a:lnTo>
                    <a:lnTo>
                      <a:pt x="187" y="2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" name="Freeform 168">
                <a:extLst>
                  <a:ext uri="{FF2B5EF4-FFF2-40B4-BE49-F238E27FC236}">
                    <a16:creationId xmlns:a16="http://schemas.microsoft.com/office/drawing/2014/main" id="{CBB4E196-43E0-3346-BD77-C8CCD8400B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28085" y="1474289"/>
                <a:ext cx="298492" cy="301308"/>
              </a:xfrm>
              <a:custGeom>
                <a:avLst/>
                <a:gdLst/>
                <a:ahLst/>
                <a:cxnLst>
                  <a:cxn ang="0">
                    <a:pos x="207" y="211"/>
                  </a:cxn>
                  <a:cxn ang="0">
                    <a:pos x="207" y="211"/>
                  </a:cxn>
                  <a:cxn ang="0">
                    <a:pos x="206" y="214"/>
                  </a:cxn>
                  <a:cxn ang="0">
                    <a:pos x="207" y="211"/>
                  </a:cxn>
                  <a:cxn ang="0">
                    <a:pos x="57" y="0"/>
                  </a:cxn>
                  <a:cxn ang="0">
                    <a:pos x="74" y="2"/>
                  </a:cxn>
                  <a:cxn ang="0">
                    <a:pos x="93" y="5"/>
                  </a:cxn>
                  <a:cxn ang="0">
                    <a:pos x="112" y="12"/>
                  </a:cxn>
                  <a:cxn ang="0">
                    <a:pos x="132" y="23"/>
                  </a:cxn>
                  <a:cxn ang="0">
                    <a:pos x="152" y="37"/>
                  </a:cxn>
                  <a:cxn ang="0">
                    <a:pos x="171" y="55"/>
                  </a:cxn>
                  <a:cxn ang="0">
                    <a:pos x="185" y="74"/>
                  </a:cxn>
                  <a:cxn ang="0">
                    <a:pos x="195" y="94"/>
                  </a:cxn>
                  <a:cxn ang="0">
                    <a:pos x="203" y="114"/>
                  </a:cxn>
                  <a:cxn ang="0">
                    <a:pos x="208" y="134"/>
                  </a:cxn>
                  <a:cxn ang="0">
                    <a:pos x="211" y="154"/>
                  </a:cxn>
                  <a:cxn ang="0">
                    <a:pos x="212" y="171"/>
                  </a:cxn>
                  <a:cxn ang="0">
                    <a:pos x="211" y="186"/>
                  </a:cxn>
                  <a:cxn ang="0">
                    <a:pos x="210" y="199"/>
                  </a:cxn>
                  <a:cxn ang="0">
                    <a:pos x="208" y="208"/>
                  </a:cxn>
                  <a:cxn ang="0">
                    <a:pos x="207" y="211"/>
                  </a:cxn>
                  <a:cxn ang="0">
                    <a:pos x="208" y="204"/>
                  </a:cxn>
                  <a:cxn ang="0">
                    <a:pos x="208" y="177"/>
                  </a:cxn>
                  <a:cxn ang="0">
                    <a:pos x="206" y="159"/>
                  </a:cxn>
                  <a:cxn ang="0">
                    <a:pos x="203" y="139"/>
                  </a:cxn>
                  <a:cxn ang="0">
                    <a:pos x="196" y="118"/>
                  </a:cxn>
                  <a:cxn ang="0">
                    <a:pos x="186" y="96"/>
                  </a:cxn>
                  <a:cxn ang="0">
                    <a:pos x="172" y="73"/>
                  </a:cxn>
                  <a:cxn ang="0">
                    <a:pos x="154" y="51"/>
                  </a:cxn>
                  <a:cxn ang="0">
                    <a:pos x="136" y="35"/>
                  </a:cxn>
                  <a:cxn ang="0">
                    <a:pos x="117" y="24"/>
                  </a:cxn>
                  <a:cxn ang="0">
                    <a:pos x="98" y="15"/>
                  </a:cxn>
                  <a:cxn ang="0">
                    <a:pos x="80" y="10"/>
                  </a:cxn>
                  <a:cxn ang="0">
                    <a:pos x="61" y="6"/>
                  </a:cxn>
                  <a:cxn ang="0">
                    <a:pos x="44" y="5"/>
                  </a:cxn>
                  <a:cxn ang="0">
                    <a:pos x="30" y="5"/>
                  </a:cxn>
                  <a:cxn ang="0">
                    <a:pos x="18" y="6"/>
                  </a:cxn>
                  <a:cxn ang="0">
                    <a:pos x="8" y="8"/>
                  </a:cxn>
                  <a:cxn ang="0">
                    <a:pos x="3" y="9"/>
                  </a:cxn>
                  <a:cxn ang="0">
                    <a:pos x="0" y="10"/>
                  </a:cxn>
                  <a:cxn ang="0">
                    <a:pos x="2" y="9"/>
                  </a:cxn>
                  <a:cxn ang="0">
                    <a:pos x="8" y="7"/>
                  </a:cxn>
                  <a:cxn ang="0">
                    <a:pos x="16" y="4"/>
                  </a:cxn>
                  <a:cxn ang="0">
                    <a:pos x="27" y="2"/>
                  </a:cxn>
                  <a:cxn ang="0">
                    <a:pos x="41" y="1"/>
                  </a:cxn>
                  <a:cxn ang="0">
                    <a:pos x="57" y="0"/>
                  </a:cxn>
                </a:cxnLst>
                <a:rect l="0" t="0" r="r" b="b"/>
                <a:pathLst>
                  <a:path w="212" h="214">
                    <a:moveTo>
                      <a:pt x="207" y="211"/>
                    </a:moveTo>
                    <a:lnTo>
                      <a:pt x="207" y="211"/>
                    </a:lnTo>
                    <a:lnTo>
                      <a:pt x="206" y="214"/>
                    </a:lnTo>
                    <a:lnTo>
                      <a:pt x="207" y="211"/>
                    </a:lnTo>
                    <a:close/>
                    <a:moveTo>
                      <a:pt x="57" y="0"/>
                    </a:moveTo>
                    <a:lnTo>
                      <a:pt x="74" y="2"/>
                    </a:lnTo>
                    <a:lnTo>
                      <a:pt x="93" y="5"/>
                    </a:lnTo>
                    <a:lnTo>
                      <a:pt x="112" y="12"/>
                    </a:lnTo>
                    <a:lnTo>
                      <a:pt x="132" y="23"/>
                    </a:lnTo>
                    <a:lnTo>
                      <a:pt x="152" y="37"/>
                    </a:lnTo>
                    <a:lnTo>
                      <a:pt x="171" y="55"/>
                    </a:lnTo>
                    <a:lnTo>
                      <a:pt x="185" y="74"/>
                    </a:lnTo>
                    <a:lnTo>
                      <a:pt x="195" y="94"/>
                    </a:lnTo>
                    <a:lnTo>
                      <a:pt x="203" y="114"/>
                    </a:lnTo>
                    <a:lnTo>
                      <a:pt x="208" y="134"/>
                    </a:lnTo>
                    <a:lnTo>
                      <a:pt x="211" y="154"/>
                    </a:lnTo>
                    <a:lnTo>
                      <a:pt x="212" y="171"/>
                    </a:lnTo>
                    <a:lnTo>
                      <a:pt x="211" y="186"/>
                    </a:lnTo>
                    <a:lnTo>
                      <a:pt x="210" y="199"/>
                    </a:lnTo>
                    <a:lnTo>
                      <a:pt x="208" y="208"/>
                    </a:lnTo>
                    <a:lnTo>
                      <a:pt x="207" y="211"/>
                    </a:lnTo>
                    <a:lnTo>
                      <a:pt x="208" y="204"/>
                    </a:lnTo>
                    <a:lnTo>
                      <a:pt x="208" y="177"/>
                    </a:lnTo>
                    <a:lnTo>
                      <a:pt x="206" y="159"/>
                    </a:lnTo>
                    <a:lnTo>
                      <a:pt x="203" y="139"/>
                    </a:lnTo>
                    <a:lnTo>
                      <a:pt x="196" y="118"/>
                    </a:lnTo>
                    <a:lnTo>
                      <a:pt x="186" y="96"/>
                    </a:lnTo>
                    <a:lnTo>
                      <a:pt x="172" y="73"/>
                    </a:lnTo>
                    <a:lnTo>
                      <a:pt x="154" y="51"/>
                    </a:lnTo>
                    <a:lnTo>
                      <a:pt x="136" y="35"/>
                    </a:lnTo>
                    <a:lnTo>
                      <a:pt x="117" y="24"/>
                    </a:lnTo>
                    <a:lnTo>
                      <a:pt x="98" y="15"/>
                    </a:lnTo>
                    <a:lnTo>
                      <a:pt x="80" y="10"/>
                    </a:lnTo>
                    <a:lnTo>
                      <a:pt x="61" y="6"/>
                    </a:lnTo>
                    <a:lnTo>
                      <a:pt x="44" y="5"/>
                    </a:lnTo>
                    <a:lnTo>
                      <a:pt x="30" y="5"/>
                    </a:lnTo>
                    <a:lnTo>
                      <a:pt x="18" y="6"/>
                    </a:lnTo>
                    <a:lnTo>
                      <a:pt x="8" y="8"/>
                    </a:lnTo>
                    <a:lnTo>
                      <a:pt x="3" y="9"/>
                    </a:lnTo>
                    <a:lnTo>
                      <a:pt x="0" y="10"/>
                    </a:lnTo>
                    <a:lnTo>
                      <a:pt x="2" y="9"/>
                    </a:lnTo>
                    <a:lnTo>
                      <a:pt x="8" y="7"/>
                    </a:lnTo>
                    <a:lnTo>
                      <a:pt x="16" y="4"/>
                    </a:lnTo>
                    <a:lnTo>
                      <a:pt x="27" y="2"/>
                    </a:lnTo>
                    <a:lnTo>
                      <a:pt x="41" y="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" name="Freeform 169">
                <a:extLst>
                  <a:ext uri="{FF2B5EF4-FFF2-40B4-BE49-F238E27FC236}">
                    <a16:creationId xmlns:a16="http://schemas.microsoft.com/office/drawing/2014/main" id="{410B61D2-87C7-FA40-AEE0-DDE8A35783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80246" y="1195509"/>
                <a:ext cx="560377" cy="494202"/>
              </a:xfrm>
              <a:custGeom>
                <a:avLst/>
                <a:gdLst/>
                <a:ahLst/>
                <a:cxnLst>
                  <a:cxn ang="0">
                    <a:pos x="51" y="0"/>
                  </a:cxn>
                  <a:cxn ang="0">
                    <a:pos x="71" y="0"/>
                  </a:cxn>
                  <a:cxn ang="0">
                    <a:pos x="93" y="1"/>
                  </a:cxn>
                  <a:cxn ang="0">
                    <a:pos x="117" y="3"/>
                  </a:cxn>
                  <a:cxn ang="0">
                    <a:pos x="142" y="7"/>
                  </a:cxn>
                  <a:cxn ang="0">
                    <a:pos x="167" y="14"/>
                  </a:cxn>
                  <a:cxn ang="0">
                    <a:pos x="193" y="23"/>
                  </a:cxn>
                  <a:cxn ang="0">
                    <a:pos x="219" y="36"/>
                  </a:cxn>
                  <a:cxn ang="0">
                    <a:pos x="245" y="51"/>
                  </a:cxn>
                  <a:cxn ang="0">
                    <a:pos x="269" y="70"/>
                  </a:cxn>
                  <a:cxn ang="0">
                    <a:pos x="292" y="93"/>
                  </a:cxn>
                  <a:cxn ang="0">
                    <a:pos x="312" y="117"/>
                  </a:cxn>
                  <a:cxn ang="0">
                    <a:pos x="328" y="142"/>
                  </a:cxn>
                  <a:cxn ang="0">
                    <a:pos x="344" y="169"/>
                  </a:cxn>
                  <a:cxn ang="0">
                    <a:pos x="356" y="196"/>
                  </a:cxn>
                  <a:cxn ang="0">
                    <a:pos x="367" y="223"/>
                  </a:cxn>
                  <a:cxn ang="0">
                    <a:pos x="375" y="248"/>
                  </a:cxn>
                  <a:cxn ang="0">
                    <a:pos x="383" y="272"/>
                  </a:cxn>
                  <a:cxn ang="0">
                    <a:pos x="388" y="295"/>
                  </a:cxn>
                  <a:cxn ang="0">
                    <a:pos x="392" y="314"/>
                  </a:cxn>
                  <a:cxn ang="0">
                    <a:pos x="395" y="330"/>
                  </a:cxn>
                  <a:cxn ang="0">
                    <a:pos x="397" y="342"/>
                  </a:cxn>
                  <a:cxn ang="0">
                    <a:pos x="398" y="350"/>
                  </a:cxn>
                  <a:cxn ang="0">
                    <a:pos x="398" y="351"/>
                  </a:cxn>
                  <a:cxn ang="0">
                    <a:pos x="397" y="346"/>
                  </a:cxn>
                  <a:cxn ang="0">
                    <a:pos x="395" y="338"/>
                  </a:cxn>
                  <a:cxn ang="0">
                    <a:pos x="394" y="328"/>
                  </a:cxn>
                  <a:cxn ang="0">
                    <a:pos x="390" y="316"/>
                  </a:cxn>
                  <a:cxn ang="0">
                    <a:pos x="387" y="301"/>
                  </a:cxn>
                  <a:cxn ang="0">
                    <a:pos x="382" y="285"/>
                  </a:cxn>
                  <a:cxn ang="0">
                    <a:pos x="376" y="268"/>
                  </a:cxn>
                  <a:cxn ang="0">
                    <a:pos x="369" y="249"/>
                  </a:cxn>
                  <a:cxn ang="0">
                    <a:pos x="360" y="228"/>
                  </a:cxn>
                  <a:cxn ang="0">
                    <a:pos x="350" y="208"/>
                  </a:cxn>
                  <a:cxn ang="0">
                    <a:pos x="339" y="187"/>
                  </a:cxn>
                  <a:cxn ang="0">
                    <a:pos x="325" y="166"/>
                  </a:cxn>
                  <a:cxn ang="0">
                    <a:pos x="310" y="146"/>
                  </a:cxn>
                  <a:cxn ang="0">
                    <a:pos x="293" y="125"/>
                  </a:cxn>
                  <a:cxn ang="0">
                    <a:pos x="274" y="105"/>
                  </a:cxn>
                  <a:cxn ang="0">
                    <a:pos x="254" y="87"/>
                  </a:cxn>
                  <a:cxn ang="0">
                    <a:pos x="231" y="69"/>
                  </a:cxn>
                  <a:cxn ang="0">
                    <a:pos x="205" y="53"/>
                  </a:cxn>
                  <a:cxn ang="0">
                    <a:pos x="178" y="39"/>
                  </a:cxn>
                  <a:cxn ang="0">
                    <a:pos x="148" y="27"/>
                  </a:cxn>
                  <a:cxn ang="0">
                    <a:pos x="115" y="17"/>
                  </a:cxn>
                  <a:cxn ang="0">
                    <a:pos x="80" y="11"/>
                  </a:cxn>
                  <a:cxn ang="0">
                    <a:pos x="41" y="6"/>
                  </a:cxn>
                  <a:cxn ang="0">
                    <a:pos x="0" y="5"/>
                  </a:cxn>
                  <a:cxn ang="0">
                    <a:pos x="3" y="4"/>
                  </a:cxn>
                  <a:cxn ang="0">
                    <a:pos x="10" y="3"/>
                  </a:cxn>
                  <a:cxn ang="0">
                    <a:pos x="20" y="2"/>
                  </a:cxn>
                  <a:cxn ang="0">
                    <a:pos x="34" y="1"/>
                  </a:cxn>
                  <a:cxn ang="0">
                    <a:pos x="51" y="0"/>
                  </a:cxn>
                </a:cxnLst>
                <a:rect l="0" t="0" r="r" b="b"/>
                <a:pathLst>
                  <a:path w="398" h="351">
                    <a:moveTo>
                      <a:pt x="51" y="0"/>
                    </a:moveTo>
                    <a:lnTo>
                      <a:pt x="71" y="0"/>
                    </a:lnTo>
                    <a:lnTo>
                      <a:pt x="93" y="1"/>
                    </a:lnTo>
                    <a:lnTo>
                      <a:pt x="117" y="3"/>
                    </a:lnTo>
                    <a:lnTo>
                      <a:pt x="142" y="7"/>
                    </a:lnTo>
                    <a:lnTo>
                      <a:pt x="167" y="14"/>
                    </a:lnTo>
                    <a:lnTo>
                      <a:pt x="193" y="23"/>
                    </a:lnTo>
                    <a:lnTo>
                      <a:pt x="219" y="36"/>
                    </a:lnTo>
                    <a:lnTo>
                      <a:pt x="245" y="51"/>
                    </a:lnTo>
                    <a:lnTo>
                      <a:pt x="269" y="70"/>
                    </a:lnTo>
                    <a:lnTo>
                      <a:pt x="292" y="93"/>
                    </a:lnTo>
                    <a:lnTo>
                      <a:pt x="312" y="117"/>
                    </a:lnTo>
                    <a:lnTo>
                      <a:pt x="328" y="142"/>
                    </a:lnTo>
                    <a:lnTo>
                      <a:pt x="344" y="169"/>
                    </a:lnTo>
                    <a:lnTo>
                      <a:pt x="356" y="196"/>
                    </a:lnTo>
                    <a:lnTo>
                      <a:pt x="367" y="223"/>
                    </a:lnTo>
                    <a:lnTo>
                      <a:pt x="375" y="248"/>
                    </a:lnTo>
                    <a:lnTo>
                      <a:pt x="383" y="272"/>
                    </a:lnTo>
                    <a:lnTo>
                      <a:pt x="388" y="295"/>
                    </a:lnTo>
                    <a:lnTo>
                      <a:pt x="392" y="314"/>
                    </a:lnTo>
                    <a:lnTo>
                      <a:pt x="395" y="330"/>
                    </a:lnTo>
                    <a:lnTo>
                      <a:pt x="397" y="342"/>
                    </a:lnTo>
                    <a:lnTo>
                      <a:pt x="398" y="350"/>
                    </a:lnTo>
                    <a:lnTo>
                      <a:pt x="398" y="351"/>
                    </a:lnTo>
                    <a:lnTo>
                      <a:pt x="397" y="346"/>
                    </a:lnTo>
                    <a:lnTo>
                      <a:pt x="395" y="338"/>
                    </a:lnTo>
                    <a:lnTo>
                      <a:pt x="394" y="328"/>
                    </a:lnTo>
                    <a:lnTo>
                      <a:pt x="390" y="316"/>
                    </a:lnTo>
                    <a:lnTo>
                      <a:pt x="387" y="301"/>
                    </a:lnTo>
                    <a:lnTo>
                      <a:pt x="382" y="285"/>
                    </a:lnTo>
                    <a:lnTo>
                      <a:pt x="376" y="268"/>
                    </a:lnTo>
                    <a:lnTo>
                      <a:pt x="369" y="249"/>
                    </a:lnTo>
                    <a:lnTo>
                      <a:pt x="360" y="228"/>
                    </a:lnTo>
                    <a:lnTo>
                      <a:pt x="350" y="208"/>
                    </a:lnTo>
                    <a:lnTo>
                      <a:pt x="339" y="187"/>
                    </a:lnTo>
                    <a:lnTo>
                      <a:pt x="325" y="166"/>
                    </a:lnTo>
                    <a:lnTo>
                      <a:pt x="310" y="146"/>
                    </a:lnTo>
                    <a:lnTo>
                      <a:pt x="293" y="125"/>
                    </a:lnTo>
                    <a:lnTo>
                      <a:pt x="274" y="105"/>
                    </a:lnTo>
                    <a:lnTo>
                      <a:pt x="254" y="87"/>
                    </a:lnTo>
                    <a:lnTo>
                      <a:pt x="231" y="69"/>
                    </a:lnTo>
                    <a:lnTo>
                      <a:pt x="205" y="53"/>
                    </a:lnTo>
                    <a:lnTo>
                      <a:pt x="178" y="39"/>
                    </a:lnTo>
                    <a:lnTo>
                      <a:pt x="148" y="27"/>
                    </a:lnTo>
                    <a:lnTo>
                      <a:pt x="115" y="17"/>
                    </a:lnTo>
                    <a:lnTo>
                      <a:pt x="80" y="11"/>
                    </a:lnTo>
                    <a:lnTo>
                      <a:pt x="41" y="6"/>
                    </a:lnTo>
                    <a:lnTo>
                      <a:pt x="0" y="5"/>
                    </a:lnTo>
                    <a:lnTo>
                      <a:pt x="3" y="4"/>
                    </a:lnTo>
                    <a:lnTo>
                      <a:pt x="10" y="3"/>
                    </a:lnTo>
                    <a:lnTo>
                      <a:pt x="20" y="2"/>
                    </a:lnTo>
                    <a:lnTo>
                      <a:pt x="34" y="1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" name="Freeform 170">
                <a:extLst>
                  <a:ext uri="{FF2B5EF4-FFF2-40B4-BE49-F238E27FC236}">
                    <a16:creationId xmlns:a16="http://schemas.microsoft.com/office/drawing/2014/main" id="{2060B3C8-CF51-5F46-800A-B04ECE75CE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45213" y="2334566"/>
                <a:ext cx="70399" cy="157694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21" y="0"/>
                  </a:cxn>
                  <a:cxn ang="0">
                    <a:pos x="16" y="4"/>
                  </a:cxn>
                  <a:cxn ang="0">
                    <a:pos x="13" y="12"/>
                  </a:cxn>
                  <a:cxn ang="0">
                    <a:pos x="10" y="23"/>
                  </a:cxn>
                  <a:cxn ang="0">
                    <a:pos x="10" y="36"/>
                  </a:cxn>
                  <a:cxn ang="0">
                    <a:pos x="12" y="48"/>
                  </a:cxn>
                  <a:cxn ang="0">
                    <a:pos x="15" y="60"/>
                  </a:cxn>
                  <a:cxn ang="0">
                    <a:pos x="18" y="73"/>
                  </a:cxn>
                  <a:cxn ang="0">
                    <a:pos x="23" y="84"/>
                  </a:cxn>
                  <a:cxn ang="0">
                    <a:pos x="28" y="92"/>
                  </a:cxn>
                  <a:cxn ang="0">
                    <a:pos x="35" y="98"/>
                  </a:cxn>
                  <a:cxn ang="0">
                    <a:pos x="42" y="100"/>
                  </a:cxn>
                  <a:cxn ang="0">
                    <a:pos x="50" y="97"/>
                  </a:cxn>
                  <a:cxn ang="0">
                    <a:pos x="46" y="105"/>
                  </a:cxn>
                  <a:cxn ang="0">
                    <a:pos x="41" y="110"/>
                  </a:cxn>
                  <a:cxn ang="0">
                    <a:pos x="36" y="112"/>
                  </a:cxn>
                  <a:cxn ang="0">
                    <a:pos x="27" y="110"/>
                  </a:cxn>
                  <a:cxn ang="0">
                    <a:pos x="19" y="104"/>
                  </a:cxn>
                  <a:cxn ang="0">
                    <a:pos x="11" y="93"/>
                  </a:cxn>
                  <a:cxn ang="0">
                    <a:pos x="5" y="78"/>
                  </a:cxn>
                  <a:cxn ang="0">
                    <a:pos x="1" y="60"/>
                  </a:cxn>
                  <a:cxn ang="0">
                    <a:pos x="0" y="45"/>
                  </a:cxn>
                  <a:cxn ang="0">
                    <a:pos x="0" y="32"/>
                  </a:cxn>
                  <a:cxn ang="0">
                    <a:pos x="2" y="19"/>
                  </a:cxn>
                  <a:cxn ang="0">
                    <a:pos x="6" y="10"/>
                  </a:cxn>
                  <a:cxn ang="0">
                    <a:pos x="11" y="3"/>
                  </a:cxn>
                  <a:cxn ang="0">
                    <a:pos x="18" y="0"/>
                  </a:cxn>
                </a:cxnLst>
                <a:rect l="0" t="0" r="r" b="b"/>
                <a:pathLst>
                  <a:path w="50" h="112">
                    <a:moveTo>
                      <a:pt x="18" y="0"/>
                    </a:moveTo>
                    <a:lnTo>
                      <a:pt x="21" y="0"/>
                    </a:lnTo>
                    <a:lnTo>
                      <a:pt x="16" y="4"/>
                    </a:lnTo>
                    <a:lnTo>
                      <a:pt x="13" y="12"/>
                    </a:lnTo>
                    <a:lnTo>
                      <a:pt x="10" y="23"/>
                    </a:lnTo>
                    <a:lnTo>
                      <a:pt x="10" y="36"/>
                    </a:lnTo>
                    <a:lnTo>
                      <a:pt x="12" y="48"/>
                    </a:lnTo>
                    <a:lnTo>
                      <a:pt x="15" y="60"/>
                    </a:lnTo>
                    <a:lnTo>
                      <a:pt x="18" y="73"/>
                    </a:lnTo>
                    <a:lnTo>
                      <a:pt x="23" y="84"/>
                    </a:lnTo>
                    <a:lnTo>
                      <a:pt x="28" y="92"/>
                    </a:lnTo>
                    <a:lnTo>
                      <a:pt x="35" y="98"/>
                    </a:lnTo>
                    <a:lnTo>
                      <a:pt x="42" y="100"/>
                    </a:lnTo>
                    <a:lnTo>
                      <a:pt x="50" y="97"/>
                    </a:lnTo>
                    <a:lnTo>
                      <a:pt x="46" y="105"/>
                    </a:lnTo>
                    <a:lnTo>
                      <a:pt x="41" y="110"/>
                    </a:lnTo>
                    <a:lnTo>
                      <a:pt x="36" y="112"/>
                    </a:lnTo>
                    <a:lnTo>
                      <a:pt x="27" y="110"/>
                    </a:lnTo>
                    <a:lnTo>
                      <a:pt x="19" y="104"/>
                    </a:lnTo>
                    <a:lnTo>
                      <a:pt x="11" y="93"/>
                    </a:lnTo>
                    <a:lnTo>
                      <a:pt x="5" y="78"/>
                    </a:lnTo>
                    <a:lnTo>
                      <a:pt x="1" y="60"/>
                    </a:lnTo>
                    <a:lnTo>
                      <a:pt x="0" y="45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6" y="10"/>
                    </a:lnTo>
                    <a:lnTo>
                      <a:pt x="11" y="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5" name="Freeform 171">
                <a:extLst>
                  <a:ext uri="{FF2B5EF4-FFF2-40B4-BE49-F238E27FC236}">
                    <a16:creationId xmlns:a16="http://schemas.microsoft.com/office/drawing/2014/main" id="{6E37BB9B-1E3F-4F44-9FA4-F9F6FB7B67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3772" y="2307814"/>
                <a:ext cx="95743" cy="145023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5" y="5"/>
                  </a:cxn>
                  <a:cxn ang="0">
                    <a:pos x="4" y="10"/>
                  </a:cxn>
                  <a:cxn ang="0">
                    <a:pos x="4" y="16"/>
                  </a:cxn>
                  <a:cxn ang="0">
                    <a:pos x="7" y="25"/>
                  </a:cxn>
                  <a:cxn ang="0">
                    <a:pos x="10" y="35"/>
                  </a:cxn>
                  <a:cxn ang="0">
                    <a:pos x="14" y="46"/>
                  </a:cxn>
                  <a:cxn ang="0">
                    <a:pos x="20" y="58"/>
                  </a:cxn>
                  <a:cxn ang="0">
                    <a:pos x="27" y="70"/>
                  </a:cxn>
                  <a:cxn ang="0">
                    <a:pos x="36" y="80"/>
                  </a:cxn>
                  <a:cxn ang="0">
                    <a:pos x="46" y="87"/>
                  </a:cxn>
                  <a:cxn ang="0">
                    <a:pos x="56" y="89"/>
                  </a:cxn>
                  <a:cxn ang="0">
                    <a:pos x="59" y="89"/>
                  </a:cxn>
                  <a:cxn ang="0">
                    <a:pos x="63" y="88"/>
                  </a:cxn>
                  <a:cxn ang="0">
                    <a:pos x="65" y="87"/>
                  </a:cxn>
                  <a:cxn ang="0">
                    <a:pos x="68" y="86"/>
                  </a:cxn>
                  <a:cxn ang="0">
                    <a:pos x="66" y="93"/>
                  </a:cxn>
                  <a:cxn ang="0">
                    <a:pos x="63" y="98"/>
                  </a:cxn>
                  <a:cxn ang="0">
                    <a:pos x="59" y="101"/>
                  </a:cxn>
                  <a:cxn ang="0">
                    <a:pos x="52" y="103"/>
                  </a:cxn>
                  <a:cxn ang="0">
                    <a:pos x="43" y="100"/>
                  </a:cxn>
                  <a:cxn ang="0">
                    <a:pos x="35" y="94"/>
                  </a:cxn>
                  <a:cxn ang="0">
                    <a:pos x="27" y="86"/>
                  </a:cxn>
                  <a:cxn ang="0">
                    <a:pos x="18" y="75"/>
                  </a:cxn>
                  <a:cxn ang="0">
                    <a:pos x="11" y="62"/>
                  </a:cxn>
                  <a:cxn ang="0">
                    <a:pos x="5" y="48"/>
                  </a:cxn>
                  <a:cxn ang="0">
                    <a:pos x="2" y="36"/>
                  </a:cxn>
                  <a:cxn ang="0">
                    <a:pos x="0" y="24"/>
                  </a:cxn>
                  <a:cxn ang="0">
                    <a:pos x="0" y="14"/>
                  </a:cxn>
                  <a:cxn ang="0">
                    <a:pos x="2" y="6"/>
                  </a:cxn>
                  <a:cxn ang="0">
                    <a:pos x="7" y="0"/>
                  </a:cxn>
                </a:cxnLst>
                <a:rect l="0" t="0" r="r" b="b"/>
                <a:pathLst>
                  <a:path w="68" h="103">
                    <a:moveTo>
                      <a:pt x="7" y="0"/>
                    </a:moveTo>
                    <a:lnTo>
                      <a:pt x="5" y="5"/>
                    </a:lnTo>
                    <a:lnTo>
                      <a:pt x="4" y="10"/>
                    </a:lnTo>
                    <a:lnTo>
                      <a:pt x="4" y="16"/>
                    </a:lnTo>
                    <a:lnTo>
                      <a:pt x="7" y="25"/>
                    </a:lnTo>
                    <a:lnTo>
                      <a:pt x="10" y="35"/>
                    </a:lnTo>
                    <a:lnTo>
                      <a:pt x="14" y="46"/>
                    </a:lnTo>
                    <a:lnTo>
                      <a:pt x="20" y="58"/>
                    </a:lnTo>
                    <a:lnTo>
                      <a:pt x="27" y="70"/>
                    </a:lnTo>
                    <a:lnTo>
                      <a:pt x="36" y="80"/>
                    </a:lnTo>
                    <a:lnTo>
                      <a:pt x="46" y="87"/>
                    </a:lnTo>
                    <a:lnTo>
                      <a:pt x="56" y="89"/>
                    </a:lnTo>
                    <a:lnTo>
                      <a:pt x="59" y="89"/>
                    </a:lnTo>
                    <a:lnTo>
                      <a:pt x="63" y="88"/>
                    </a:lnTo>
                    <a:lnTo>
                      <a:pt x="65" y="87"/>
                    </a:lnTo>
                    <a:lnTo>
                      <a:pt x="68" y="86"/>
                    </a:lnTo>
                    <a:lnTo>
                      <a:pt x="66" y="93"/>
                    </a:lnTo>
                    <a:lnTo>
                      <a:pt x="63" y="98"/>
                    </a:lnTo>
                    <a:lnTo>
                      <a:pt x="59" y="101"/>
                    </a:lnTo>
                    <a:lnTo>
                      <a:pt x="52" y="103"/>
                    </a:lnTo>
                    <a:lnTo>
                      <a:pt x="43" y="100"/>
                    </a:lnTo>
                    <a:lnTo>
                      <a:pt x="35" y="94"/>
                    </a:lnTo>
                    <a:lnTo>
                      <a:pt x="27" y="86"/>
                    </a:lnTo>
                    <a:lnTo>
                      <a:pt x="18" y="75"/>
                    </a:lnTo>
                    <a:lnTo>
                      <a:pt x="11" y="62"/>
                    </a:lnTo>
                    <a:lnTo>
                      <a:pt x="5" y="48"/>
                    </a:lnTo>
                    <a:lnTo>
                      <a:pt x="2" y="36"/>
                    </a:lnTo>
                    <a:lnTo>
                      <a:pt x="0" y="24"/>
                    </a:lnTo>
                    <a:lnTo>
                      <a:pt x="0" y="14"/>
                    </a:lnTo>
                    <a:lnTo>
                      <a:pt x="2" y="6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6" name="Freeform 172">
                <a:extLst>
                  <a:ext uri="{FF2B5EF4-FFF2-40B4-BE49-F238E27FC236}">
                    <a16:creationId xmlns:a16="http://schemas.microsoft.com/office/drawing/2014/main" id="{B4B6FE15-BB12-E740-8441-DC6C303C86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32475" y="2257126"/>
                <a:ext cx="123902" cy="108415"/>
              </a:xfrm>
              <a:custGeom>
                <a:avLst/>
                <a:gdLst/>
                <a:ahLst/>
                <a:cxnLst>
                  <a:cxn ang="0">
                    <a:pos x="3" y="2"/>
                  </a:cxn>
                  <a:cxn ang="0">
                    <a:pos x="2" y="5"/>
                  </a:cxn>
                  <a:cxn ang="0">
                    <a:pos x="3" y="11"/>
                  </a:cxn>
                  <a:cxn ang="0">
                    <a:pos x="6" y="20"/>
                  </a:cxn>
                  <a:cxn ang="0">
                    <a:pos x="11" y="30"/>
                  </a:cxn>
                  <a:cxn ang="0">
                    <a:pos x="20" y="40"/>
                  </a:cxn>
                  <a:cxn ang="0">
                    <a:pos x="30" y="49"/>
                  </a:cxn>
                  <a:cxn ang="0">
                    <a:pos x="41" y="57"/>
                  </a:cxn>
                  <a:cxn ang="0">
                    <a:pos x="53" y="62"/>
                  </a:cxn>
                  <a:cxn ang="0">
                    <a:pos x="63" y="67"/>
                  </a:cxn>
                  <a:cxn ang="0">
                    <a:pos x="72" y="68"/>
                  </a:cxn>
                  <a:cxn ang="0">
                    <a:pos x="78" y="67"/>
                  </a:cxn>
                  <a:cxn ang="0">
                    <a:pos x="83" y="66"/>
                  </a:cxn>
                  <a:cxn ang="0">
                    <a:pos x="88" y="62"/>
                  </a:cxn>
                  <a:cxn ang="0">
                    <a:pos x="88" y="65"/>
                  </a:cxn>
                  <a:cxn ang="0">
                    <a:pos x="86" y="70"/>
                  </a:cxn>
                  <a:cxn ang="0">
                    <a:pos x="84" y="72"/>
                  </a:cxn>
                  <a:cxn ang="0">
                    <a:pos x="78" y="76"/>
                  </a:cxn>
                  <a:cxn ang="0">
                    <a:pos x="70" y="77"/>
                  </a:cxn>
                  <a:cxn ang="0">
                    <a:pos x="60" y="75"/>
                  </a:cxn>
                  <a:cxn ang="0">
                    <a:pos x="49" y="71"/>
                  </a:cxn>
                  <a:cxn ang="0">
                    <a:pos x="38" y="65"/>
                  </a:cxn>
                  <a:cxn ang="0">
                    <a:pos x="26" y="56"/>
                  </a:cxn>
                  <a:cxn ang="0">
                    <a:pos x="16" y="46"/>
                  </a:cxn>
                  <a:cxn ang="0">
                    <a:pos x="8" y="36"/>
                  </a:cxn>
                  <a:cxn ang="0">
                    <a:pos x="2" y="26"/>
                  </a:cxn>
                  <a:cxn ang="0">
                    <a:pos x="0" y="16"/>
                  </a:cxn>
                  <a:cxn ang="0">
                    <a:pos x="0" y="8"/>
                  </a:cxn>
                  <a:cxn ang="0">
                    <a:pos x="3" y="2"/>
                  </a:cxn>
                  <a:cxn ang="0">
                    <a:pos x="3" y="0"/>
                  </a:cxn>
                  <a:cxn ang="0">
                    <a:pos x="3" y="2"/>
                  </a:cxn>
                  <a:cxn ang="0">
                    <a:pos x="3" y="0"/>
                  </a:cxn>
                </a:cxnLst>
                <a:rect l="0" t="0" r="r" b="b"/>
                <a:pathLst>
                  <a:path w="88" h="77">
                    <a:moveTo>
                      <a:pt x="3" y="2"/>
                    </a:moveTo>
                    <a:lnTo>
                      <a:pt x="2" y="5"/>
                    </a:lnTo>
                    <a:lnTo>
                      <a:pt x="3" y="11"/>
                    </a:lnTo>
                    <a:lnTo>
                      <a:pt x="6" y="20"/>
                    </a:lnTo>
                    <a:lnTo>
                      <a:pt x="11" y="30"/>
                    </a:lnTo>
                    <a:lnTo>
                      <a:pt x="20" y="40"/>
                    </a:lnTo>
                    <a:lnTo>
                      <a:pt x="30" y="49"/>
                    </a:lnTo>
                    <a:lnTo>
                      <a:pt x="41" y="57"/>
                    </a:lnTo>
                    <a:lnTo>
                      <a:pt x="53" y="62"/>
                    </a:lnTo>
                    <a:lnTo>
                      <a:pt x="63" y="67"/>
                    </a:lnTo>
                    <a:lnTo>
                      <a:pt x="72" y="68"/>
                    </a:lnTo>
                    <a:lnTo>
                      <a:pt x="78" y="67"/>
                    </a:lnTo>
                    <a:lnTo>
                      <a:pt x="83" y="66"/>
                    </a:lnTo>
                    <a:lnTo>
                      <a:pt x="88" y="62"/>
                    </a:lnTo>
                    <a:lnTo>
                      <a:pt x="88" y="65"/>
                    </a:lnTo>
                    <a:lnTo>
                      <a:pt x="86" y="70"/>
                    </a:lnTo>
                    <a:lnTo>
                      <a:pt x="84" y="72"/>
                    </a:lnTo>
                    <a:lnTo>
                      <a:pt x="78" y="76"/>
                    </a:lnTo>
                    <a:lnTo>
                      <a:pt x="70" y="77"/>
                    </a:lnTo>
                    <a:lnTo>
                      <a:pt x="60" y="75"/>
                    </a:lnTo>
                    <a:lnTo>
                      <a:pt x="49" y="71"/>
                    </a:lnTo>
                    <a:lnTo>
                      <a:pt x="38" y="65"/>
                    </a:lnTo>
                    <a:lnTo>
                      <a:pt x="26" y="56"/>
                    </a:lnTo>
                    <a:lnTo>
                      <a:pt x="16" y="46"/>
                    </a:lnTo>
                    <a:lnTo>
                      <a:pt x="8" y="36"/>
                    </a:lnTo>
                    <a:lnTo>
                      <a:pt x="2" y="26"/>
                    </a:lnTo>
                    <a:lnTo>
                      <a:pt x="0" y="16"/>
                    </a:lnTo>
                    <a:lnTo>
                      <a:pt x="0" y="8"/>
                    </a:lnTo>
                    <a:lnTo>
                      <a:pt x="3" y="2"/>
                    </a:lnTo>
                    <a:close/>
                    <a:moveTo>
                      <a:pt x="3" y="0"/>
                    </a:moveTo>
                    <a:lnTo>
                      <a:pt x="3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7" name="Freeform 173">
                <a:extLst>
                  <a:ext uri="{FF2B5EF4-FFF2-40B4-BE49-F238E27FC236}">
                    <a16:creationId xmlns:a16="http://schemas.microsoft.com/office/drawing/2014/main" id="{C4032A7D-779B-6948-A529-D87D715C31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160435" y="-84346"/>
                <a:ext cx="294269" cy="308348"/>
              </a:xfrm>
              <a:custGeom>
                <a:avLst/>
                <a:gdLst/>
                <a:ahLst/>
                <a:cxnLst>
                  <a:cxn ang="0">
                    <a:pos x="3" y="1"/>
                  </a:cxn>
                  <a:cxn ang="0">
                    <a:pos x="37" y="6"/>
                  </a:cxn>
                  <a:cxn ang="0">
                    <a:pos x="68" y="13"/>
                  </a:cxn>
                  <a:cxn ang="0">
                    <a:pos x="97" y="20"/>
                  </a:cxn>
                  <a:cxn ang="0">
                    <a:pos x="120" y="28"/>
                  </a:cxn>
                  <a:cxn ang="0">
                    <a:pos x="140" y="37"/>
                  </a:cxn>
                  <a:cxn ang="0">
                    <a:pos x="157" y="47"/>
                  </a:cxn>
                  <a:cxn ang="0">
                    <a:pos x="170" y="58"/>
                  </a:cxn>
                  <a:cxn ang="0">
                    <a:pos x="181" y="70"/>
                  </a:cxn>
                  <a:cxn ang="0">
                    <a:pos x="186" y="81"/>
                  </a:cxn>
                  <a:cxn ang="0">
                    <a:pos x="192" y="96"/>
                  </a:cxn>
                  <a:cxn ang="0">
                    <a:pos x="196" y="112"/>
                  </a:cxn>
                  <a:cxn ang="0">
                    <a:pos x="200" y="131"/>
                  </a:cxn>
                  <a:cxn ang="0">
                    <a:pos x="202" y="149"/>
                  </a:cxn>
                  <a:cxn ang="0">
                    <a:pos x="205" y="167"/>
                  </a:cxn>
                  <a:cxn ang="0">
                    <a:pos x="206" y="183"/>
                  </a:cxn>
                  <a:cxn ang="0">
                    <a:pos x="207" y="198"/>
                  </a:cxn>
                  <a:cxn ang="0">
                    <a:pos x="208" y="209"/>
                  </a:cxn>
                  <a:cxn ang="0">
                    <a:pos x="209" y="217"/>
                  </a:cxn>
                  <a:cxn ang="0">
                    <a:pos x="209" y="219"/>
                  </a:cxn>
                  <a:cxn ang="0">
                    <a:pos x="202" y="188"/>
                  </a:cxn>
                  <a:cxn ang="0">
                    <a:pos x="193" y="161"/>
                  </a:cxn>
                  <a:cxn ang="0">
                    <a:pos x="181" y="136"/>
                  </a:cxn>
                  <a:cxn ang="0">
                    <a:pos x="167" y="113"/>
                  </a:cxn>
                  <a:cxn ang="0">
                    <a:pos x="152" y="93"/>
                  </a:cxn>
                  <a:cxn ang="0">
                    <a:pos x="136" y="75"/>
                  </a:cxn>
                  <a:cxn ang="0">
                    <a:pos x="119" y="60"/>
                  </a:cxn>
                  <a:cxn ang="0">
                    <a:pos x="102" y="47"/>
                  </a:cxn>
                  <a:cxn ang="0">
                    <a:pos x="84" y="35"/>
                  </a:cxn>
                  <a:cxn ang="0">
                    <a:pos x="68" y="26"/>
                  </a:cxn>
                  <a:cxn ang="0">
                    <a:pos x="52" y="18"/>
                  </a:cxn>
                  <a:cxn ang="0">
                    <a:pos x="38" y="13"/>
                  </a:cxn>
                  <a:cxn ang="0">
                    <a:pos x="25" y="8"/>
                  </a:cxn>
                  <a:cxn ang="0">
                    <a:pos x="15" y="4"/>
                  </a:cxn>
                  <a:cxn ang="0">
                    <a:pos x="6" y="2"/>
                  </a:cxn>
                  <a:cxn ang="0">
                    <a:pos x="3" y="1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3" y="1"/>
                  </a:cxn>
                  <a:cxn ang="0">
                    <a:pos x="0" y="0"/>
                  </a:cxn>
                </a:cxnLst>
                <a:rect l="0" t="0" r="r" b="b"/>
                <a:pathLst>
                  <a:path w="209" h="219">
                    <a:moveTo>
                      <a:pt x="3" y="1"/>
                    </a:moveTo>
                    <a:lnTo>
                      <a:pt x="37" y="6"/>
                    </a:lnTo>
                    <a:lnTo>
                      <a:pt x="68" y="13"/>
                    </a:lnTo>
                    <a:lnTo>
                      <a:pt x="97" y="20"/>
                    </a:lnTo>
                    <a:lnTo>
                      <a:pt x="120" y="28"/>
                    </a:lnTo>
                    <a:lnTo>
                      <a:pt x="140" y="37"/>
                    </a:lnTo>
                    <a:lnTo>
                      <a:pt x="157" y="47"/>
                    </a:lnTo>
                    <a:lnTo>
                      <a:pt x="170" y="58"/>
                    </a:lnTo>
                    <a:lnTo>
                      <a:pt x="181" y="70"/>
                    </a:lnTo>
                    <a:lnTo>
                      <a:pt x="186" y="81"/>
                    </a:lnTo>
                    <a:lnTo>
                      <a:pt x="192" y="96"/>
                    </a:lnTo>
                    <a:lnTo>
                      <a:pt x="196" y="112"/>
                    </a:lnTo>
                    <a:lnTo>
                      <a:pt x="200" y="131"/>
                    </a:lnTo>
                    <a:lnTo>
                      <a:pt x="202" y="149"/>
                    </a:lnTo>
                    <a:lnTo>
                      <a:pt x="205" y="167"/>
                    </a:lnTo>
                    <a:lnTo>
                      <a:pt x="206" y="183"/>
                    </a:lnTo>
                    <a:lnTo>
                      <a:pt x="207" y="198"/>
                    </a:lnTo>
                    <a:lnTo>
                      <a:pt x="208" y="209"/>
                    </a:lnTo>
                    <a:lnTo>
                      <a:pt x="209" y="217"/>
                    </a:lnTo>
                    <a:lnTo>
                      <a:pt x="209" y="219"/>
                    </a:lnTo>
                    <a:lnTo>
                      <a:pt x="202" y="188"/>
                    </a:lnTo>
                    <a:lnTo>
                      <a:pt x="193" y="161"/>
                    </a:lnTo>
                    <a:lnTo>
                      <a:pt x="181" y="136"/>
                    </a:lnTo>
                    <a:lnTo>
                      <a:pt x="167" y="113"/>
                    </a:lnTo>
                    <a:lnTo>
                      <a:pt x="152" y="93"/>
                    </a:lnTo>
                    <a:lnTo>
                      <a:pt x="136" y="75"/>
                    </a:lnTo>
                    <a:lnTo>
                      <a:pt x="119" y="60"/>
                    </a:lnTo>
                    <a:lnTo>
                      <a:pt x="102" y="47"/>
                    </a:lnTo>
                    <a:lnTo>
                      <a:pt x="84" y="35"/>
                    </a:lnTo>
                    <a:lnTo>
                      <a:pt x="68" y="26"/>
                    </a:lnTo>
                    <a:lnTo>
                      <a:pt x="52" y="18"/>
                    </a:lnTo>
                    <a:lnTo>
                      <a:pt x="38" y="13"/>
                    </a:lnTo>
                    <a:lnTo>
                      <a:pt x="25" y="8"/>
                    </a:lnTo>
                    <a:lnTo>
                      <a:pt x="15" y="4"/>
                    </a:lnTo>
                    <a:lnTo>
                      <a:pt x="6" y="2"/>
                    </a:lnTo>
                    <a:lnTo>
                      <a:pt x="3" y="1"/>
                    </a:lnTo>
                    <a:close/>
                    <a:moveTo>
                      <a:pt x="0" y="0"/>
                    </a:moveTo>
                    <a:lnTo>
                      <a:pt x="1" y="0"/>
                    </a:lnTo>
                    <a:lnTo>
                      <a:pt x="3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8" name="Freeform 174">
                <a:extLst>
                  <a:ext uri="{FF2B5EF4-FFF2-40B4-BE49-F238E27FC236}">
                    <a16:creationId xmlns:a16="http://schemas.microsoft.com/office/drawing/2014/main" id="{722A84FF-B176-9246-B0C6-C10C0BF640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23694" y="2190952"/>
                <a:ext cx="64767" cy="139391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9" y="0"/>
                  </a:cxn>
                  <a:cxn ang="0">
                    <a:pos x="15" y="4"/>
                  </a:cxn>
                  <a:cxn ang="0">
                    <a:pos x="13" y="10"/>
                  </a:cxn>
                  <a:cxn ang="0">
                    <a:pos x="11" y="17"/>
                  </a:cxn>
                  <a:cxn ang="0">
                    <a:pos x="10" y="28"/>
                  </a:cxn>
                  <a:cxn ang="0">
                    <a:pos x="12" y="42"/>
                  </a:cxn>
                  <a:cxn ang="0">
                    <a:pos x="15" y="57"/>
                  </a:cxn>
                  <a:cxn ang="0">
                    <a:pos x="20" y="70"/>
                  </a:cxn>
                  <a:cxn ang="0">
                    <a:pos x="25" y="78"/>
                  </a:cxn>
                  <a:cxn ang="0">
                    <a:pos x="32" y="83"/>
                  </a:cxn>
                  <a:cxn ang="0">
                    <a:pos x="39" y="85"/>
                  </a:cxn>
                  <a:cxn ang="0">
                    <a:pos x="46" y="83"/>
                  </a:cxn>
                  <a:cxn ang="0">
                    <a:pos x="43" y="92"/>
                  </a:cxn>
                  <a:cxn ang="0">
                    <a:pos x="39" y="97"/>
                  </a:cxn>
                  <a:cxn ang="0">
                    <a:pos x="33" y="99"/>
                  </a:cxn>
                  <a:cxn ang="0">
                    <a:pos x="25" y="99"/>
                  </a:cxn>
                  <a:cxn ang="0">
                    <a:pos x="18" y="92"/>
                  </a:cxn>
                  <a:cxn ang="0">
                    <a:pos x="11" y="82"/>
                  </a:cxn>
                  <a:cxn ang="0">
                    <a:pos x="5" y="69"/>
                  </a:cxn>
                  <a:cxn ang="0">
                    <a:pos x="2" y="53"/>
                  </a:cxn>
                  <a:cxn ang="0">
                    <a:pos x="0" y="37"/>
                  </a:cxn>
                  <a:cxn ang="0">
                    <a:pos x="1" y="23"/>
                  </a:cxn>
                  <a:cxn ang="0">
                    <a:pos x="5" y="11"/>
                  </a:cxn>
                  <a:cxn ang="0">
                    <a:pos x="10" y="4"/>
                  </a:cxn>
                  <a:cxn ang="0">
                    <a:pos x="16" y="0"/>
                  </a:cxn>
                </a:cxnLst>
                <a:rect l="0" t="0" r="r" b="b"/>
                <a:pathLst>
                  <a:path w="46" h="99">
                    <a:moveTo>
                      <a:pt x="16" y="0"/>
                    </a:moveTo>
                    <a:lnTo>
                      <a:pt x="19" y="0"/>
                    </a:lnTo>
                    <a:lnTo>
                      <a:pt x="15" y="4"/>
                    </a:lnTo>
                    <a:lnTo>
                      <a:pt x="13" y="10"/>
                    </a:lnTo>
                    <a:lnTo>
                      <a:pt x="11" y="17"/>
                    </a:lnTo>
                    <a:lnTo>
                      <a:pt x="10" y="28"/>
                    </a:lnTo>
                    <a:lnTo>
                      <a:pt x="12" y="42"/>
                    </a:lnTo>
                    <a:lnTo>
                      <a:pt x="15" y="57"/>
                    </a:lnTo>
                    <a:lnTo>
                      <a:pt x="20" y="70"/>
                    </a:lnTo>
                    <a:lnTo>
                      <a:pt x="25" y="78"/>
                    </a:lnTo>
                    <a:lnTo>
                      <a:pt x="32" y="83"/>
                    </a:lnTo>
                    <a:lnTo>
                      <a:pt x="39" y="85"/>
                    </a:lnTo>
                    <a:lnTo>
                      <a:pt x="46" y="83"/>
                    </a:lnTo>
                    <a:lnTo>
                      <a:pt x="43" y="92"/>
                    </a:lnTo>
                    <a:lnTo>
                      <a:pt x="39" y="97"/>
                    </a:lnTo>
                    <a:lnTo>
                      <a:pt x="33" y="99"/>
                    </a:lnTo>
                    <a:lnTo>
                      <a:pt x="25" y="99"/>
                    </a:lnTo>
                    <a:lnTo>
                      <a:pt x="18" y="92"/>
                    </a:lnTo>
                    <a:lnTo>
                      <a:pt x="11" y="82"/>
                    </a:lnTo>
                    <a:lnTo>
                      <a:pt x="5" y="69"/>
                    </a:lnTo>
                    <a:lnTo>
                      <a:pt x="2" y="53"/>
                    </a:lnTo>
                    <a:lnTo>
                      <a:pt x="0" y="37"/>
                    </a:lnTo>
                    <a:lnTo>
                      <a:pt x="1" y="23"/>
                    </a:lnTo>
                    <a:lnTo>
                      <a:pt x="5" y="11"/>
                    </a:lnTo>
                    <a:lnTo>
                      <a:pt x="10" y="4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9" name="Freeform 175">
                <a:extLst>
                  <a:ext uri="{FF2B5EF4-FFF2-40B4-BE49-F238E27FC236}">
                    <a16:creationId xmlns:a16="http://schemas.microsoft.com/office/drawing/2014/main" id="{B6CC7236-E7F5-834B-B86E-43808A946D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16621" y="2154344"/>
                <a:ext cx="90111" cy="116863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5"/>
                  </a:cxn>
                  <a:cxn ang="0">
                    <a:pos x="6" y="11"/>
                  </a:cxn>
                  <a:cxn ang="0">
                    <a:pos x="8" y="20"/>
                  </a:cxn>
                  <a:cxn ang="0">
                    <a:pos x="12" y="31"/>
                  </a:cxn>
                  <a:cxn ang="0">
                    <a:pos x="18" y="41"/>
                  </a:cxn>
                  <a:cxn ang="0">
                    <a:pos x="25" y="50"/>
                  </a:cxn>
                  <a:cxn ang="0">
                    <a:pos x="32" y="58"/>
                  </a:cxn>
                  <a:cxn ang="0">
                    <a:pos x="41" y="64"/>
                  </a:cxn>
                  <a:cxn ang="0">
                    <a:pos x="48" y="68"/>
                  </a:cxn>
                  <a:cxn ang="0">
                    <a:pos x="57" y="69"/>
                  </a:cxn>
                  <a:cxn ang="0">
                    <a:pos x="64" y="67"/>
                  </a:cxn>
                  <a:cxn ang="0">
                    <a:pos x="63" y="73"/>
                  </a:cxn>
                  <a:cxn ang="0">
                    <a:pos x="61" y="78"/>
                  </a:cxn>
                  <a:cxn ang="0">
                    <a:pos x="57" y="82"/>
                  </a:cxn>
                  <a:cxn ang="0">
                    <a:pos x="52" y="83"/>
                  </a:cxn>
                  <a:cxn ang="0">
                    <a:pos x="44" y="83"/>
                  </a:cxn>
                  <a:cxn ang="0">
                    <a:pos x="36" y="78"/>
                  </a:cxn>
                  <a:cxn ang="0">
                    <a:pos x="28" y="73"/>
                  </a:cxn>
                  <a:cxn ang="0">
                    <a:pos x="20" y="63"/>
                  </a:cxn>
                  <a:cxn ang="0">
                    <a:pos x="12" y="53"/>
                  </a:cxn>
                  <a:cxn ang="0">
                    <a:pos x="6" y="42"/>
                  </a:cxn>
                  <a:cxn ang="0">
                    <a:pos x="2" y="31"/>
                  </a:cxn>
                  <a:cxn ang="0">
                    <a:pos x="0" y="21"/>
                  </a:cxn>
                  <a:cxn ang="0">
                    <a:pos x="0" y="12"/>
                  </a:cxn>
                  <a:cxn ang="0">
                    <a:pos x="2" y="5"/>
                  </a:cxn>
                  <a:cxn ang="0">
                    <a:pos x="6" y="0"/>
                  </a:cxn>
                </a:cxnLst>
                <a:rect l="0" t="0" r="r" b="b"/>
                <a:pathLst>
                  <a:path w="64" h="83">
                    <a:moveTo>
                      <a:pt x="6" y="0"/>
                    </a:moveTo>
                    <a:lnTo>
                      <a:pt x="6" y="5"/>
                    </a:lnTo>
                    <a:lnTo>
                      <a:pt x="6" y="11"/>
                    </a:lnTo>
                    <a:lnTo>
                      <a:pt x="8" y="20"/>
                    </a:lnTo>
                    <a:lnTo>
                      <a:pt x="12" y="31"/>
                    </a:lnTo>
                    <a:lnTo>
                      <a:pt x="18" y="41"/>
                    </a:lnTo>
                    <a:lnTo>
                      <a:pt x="25" y="50"/>
                    </a:lnTo>
                    <a:lnTo>
                      <a:pt x="32" y="58"/>
                    </a:lnTo>
                    <a:lnTo>
                      <a:pt x="41" y="64"/>
                    </a:lnTo>
                    <a:lnTo>
                      <a:pt x="48" y="68"/>
                    </a:lnTo>
                    <a:lnTo>
                      <a:pt x="57" y="69"/>
                    </a:lnTo>
                    <a:lnTo>
                      <a:pt x="64" y="67"/>
                    </a:lnTo>
                    <a:lnTo>
                      <a:pt x="63" y="73"/>
                    </a:lnTo>
                    <a:lnTo>
                      <a:pt x="61" y="78"/>
                    </a:lnTo>
                    <a:lnTo>
                      <a:pt x="57" y="82"/>
                    </a:lnTo>
                    <a:lnTo>
                      <a:pt x="52" y="83"/>
                    </a:lnTo>
                    <a:lnTo>
                      <a:pt x="44" y="83"/>
                    </a:lnTo>
                    <a:lnTo>
                      <a:pt x="36" y="78"/>
                    </a:lnTo>
                    <a:lnTo>
                      <a:pt x="28" y="73"/>
                    </a:lnTo>
                    <a:lnTo>
                      <a:pt x="20" y="63"/>
                    </a:lnTo>
                    <a:lnTo>
                      <a:pt x="12" y="53"/>
                    </a:lnTo>
                    <a:lnTo>
                      <a:pt x="6" y="42"/>
                    </a:lnTo>
                    <a:lnTo>
                      <a:pt x="2" y="31"/>
                    </a:lnTo>
                    <a:lnTo>
                      <a:pt x="0" y="21"/>
                    </a:lnTo>
                    <a:lnTo>
                      <a:pt x="0" y="12"/>
                    </a:lnTo>
                    <a:lnTo>
                      <a:pt x="2" y="5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0" name="Freeform 176">
                <a:extLst>
                  <a:ext uri="{FF2B5EF4-FFF2-40B4-BE49-F238E27FC236}">
                    <a16:creationId xmlns:a16="http://schemas.microsoft.com/office/drawing/2014/main" id="{0E8BA175-B28E-A346-B189-96299833CE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3772" y="747771"/>
                <a:ext cx="67583" cy="54912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48" y="25"/>
                  </a:cxn>
                  <a:cxn ang="0">
                    <a:pos x="30" y="34"/>
                  </a:cxn>
                  <a:cxn ang="0">
                    <a:pos x="13" y="39"/>
                  </a:cxn>
                  <a:cxn ang="0">
                    <a:pos x="7" y="25"/>
                  </a:cxn>
                  <a:cxn ang="0">
                    <a:pos x="0" y="11"/>
                  </a:cxn>
                  <a:cxn ang="0">
                    <a:pos x="6" y="10"/>
                  </a:cxn>
                  <a:cxn ang="0">
                    <a:pos x="13" y="7"/>
                  </a:cxn>
                  <a:cxn ang="0">
                    <a:pos x="21" y="4"/>
                  </a:cxn>
                  <a:cxn ang="0">
                    <a:pos x="27" y="2"/>
                  </a:cxn>
                  <a:cxn ang="0">
                    <a:pos x="33" y="0"/>
                  </a:cxn>
                  <a:cxn ang="0">
                    <a:pos x="34" y="0"/>
                  </a:cxn>
                </a:cxnLst>
                <a:rect l="0" t="0" r="r" b="b"/>
                <a:pathLst>
                  <a:path w="48" h="39">
                    <a:moveTo>
                      <a:pt x="34" y="0"/>
                    </a:moveTo>
                    <a:lnTo>
                      <a:pt x="48" y="25"/>
                    </a:lnTo>
                    <a:lnTo>
                      <a:pt x="30" y="34"/>
                    </a:lnTo>
                    <a:lnTo>
                      <a:pt x="13" y="39"/>
                    </a:lnTo>
                    <a:lnTo>
                      <a:pt x="7" y="25"/>
                    </a:lnTo>
                    <a:lnTo>
                      <a:pt x="0" y="11"/>
                    </a:lnTo>
                    <a:lnTo>
                      <a:pt x="6" y="10"/>
                    </a:lnTo>
                    <a:lnTo>
                      <a:pt x="13" y="7"/>
                    </a:lnTo>
                    <a:lnTo>
                      <a:pt x="21" y="4"/>
                    </a:lnTo>
                    <a:lnTo>
                      <a:pt x="27" y="2"/>
                    </a:lnTo>
                    <a:lnTo>
                      <a:pt x="33" y="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6C8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1" name="Freeform 177">
                <a:extLst>
                  <a:ext uri="{FF2B5EF4-FFF2-40B4-BE49-F238E27FC236}">
                    <a16:creationId xmlns:a16="http://schemas.microsoft.com/office/drawing/2014/main" id="{52996F6F-F1E6-FB4F-BEF2-E7053E1118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07031" y="129667"/>
                <a:ext cx="537849" cy="40832"/>
              </a:xfrm>
              <a:custGeom>
                <a:avLst/>
                <a:gdLst/>
                <a:ahLst/>
                <a:cxnLst>
                  <a:cxn ang="0">
                    <a:pos x="378" y="28"/>
                  </a:cxn>
                  <a:cxn ang="0">
                    <a:pos x="380" y="28"/>
                  </a:cxn>
                  <a:cxn ang="0">
                    <a:pos x="382" y="29"/>
                  </a:cxn>
                  <a:cxn ang="0">
                    <a:pos x="378" y="28"/>
                  </a:cxn>
                  <a:cxn ang="0">
                    <a:pos x="170" y="0"/>
                  </a:cxn>
                  <a:cxn ang="0">
                    <a:pos x="203" y="0"/>
                  </a:cxn>
                  <a:cxn ang="0">
                    <a:pos x="238" y="1"/>
                  </a:cxn>
                  <a:cxn ang="0">
                    <a:pos x="273" y="5"/>
                  </a:cxn>
                  <a:cxn ang="0">
                    <a:pos x="309" y="11"/>
                  </a:cxn>
                  <a:cxn ang="0">
                    <a:pos x="346" y="18"/>
                  </a:cxn>
                  <a:cxn ang="0">
                    <a:pos x="378" y="28"/>
                  </a:cxn>
                  <a:cxn ang="0">
                    <a:pos x="373" y="26"/>
                  </a:cxn>
                  <a:cxn ang="0">
                    <a:pos x="361" y="24"/>
                  </a:cxn>
                  <a:cxn ang="0">
                    <a:pos x="345" y="21"/>
                  </a:cxn>
                  <a:cxn ang="0">
                    <a:pos x="324" y="18"/>
                  </a:cxn>
                  <a:cxn ang="0">
                    <a:pos x="299" y="15"/>
                  </a:cxn>
                  <a:cxn ang="0">
                    <a:pos x="270" y="11"/>
                  </a:cxn>
                  <a:cxn ang="0">
                    <a:pos x="237" y="9"/>
                  </a:cxn>
                  <a:cxn ang="0">
                    <a:pos x="198" y="7"/>
                  </a:cxn>
                  <a:cxn ang="0">
                    <a:pos x="151" y="7"/>
                  </a:cxn>
                  <a:cxn ang="0">
                    <a:pos x="102" y="9"/>
                  </a:cxn>
                  <a:cxn ang="0">
                    <a:pos x="52" y="12"/>
                  </a:cxn>
                  <a:cxn ang="0">
                    <a:pos x="0" y="18"/>
                  </a:cxn>
                  <a:cxn ang="0">
                    <a:pos x="3" y="17"/>
                  </a:cxn>
                  <a:cxn ang="0">
                    <a:pos x="11" y="16"/>
                  </a:cxn>
                  <a:cxn ang="0">
                    <a:pos x="23" y="14"/>
                  </a:cxn>
                  <a:cxn ang="0">
                    <a:pos x="39" y="11"/>
                  </a:cxn>
                  <a:cxn ang="0">
                    <a:pos x="59" y="8"/>
                  </a:cxn>
                  <a:cxn ang="0">
                    <a:pos x="83" y="5"/>
                  </a:cxn>
                  <a:cxn ang="0">
                    <a:pos x="109" y="2"/>
                  </a:cxn>
                  <a:cxn ang="0">
                    <a:pos x="139" y="0"/>
                  </a:cxn>
                  <a:cxn ang="0">
                    <a:pos x="170" y="0"/>
                  </a:cxn>
                </a:cxnLst>
                <a:rect l="0" t="0" r="r" b="b"/>
                <a:pathLst>
                  <a:path w="382" h="29">
                    <a:moveTo>
                      <a:pt x="378" y="28"/>
                    </a:moveTo>
                    <a:lnTo>
                      <a:pt x="380" y="28"/>
                    </a:lnTo>
                    <a:lnTo>
                      <a:pt x="382" y="29"/>
                    </a:lnTo>
                    <a:lnTo>
                      <a:pt x="378" y="28"/>
                    </a:lnTo>
                    <a:close/>
                    <a:moveTo>
                      <a:pt x="170" y="0"/>
                    </a:moveTo>
                    <a:lnTo>
                      <a:pt x="203" y="0"/>
                    </a:lnTo>
                    <a:lnTo>
                      <a:pt x="238" y="1"/>
                    </a:lnTo>
                    <a:lnTo>
                      <a:pt x="273" y="5"/>
                    </a:lnTo>
                    <a:lnTo>
                      <a:pt x="309" y="11"/>
                    </a:lnTo>
                    <a:lnTo>
                      <a:pt x="346" y="18"/>
                    </a:lnTo>
                    <a:lnTo>
                      <a:pt x="378" y="28"/>
                    </a:lnTo>
                    <a:lnTo>
                      <a:pt x="373" y="26"/>
                    </a:lnTo>
                    <a:lnTo>
                      <a:pt x="361" y="24"/>
                    </a:lnTo>
                    <a:lnTo>
                      <a:pt x="345" y="21"/>
                    </a:lnTo>
                    <a:lnTo>
                      <a:pt x="324" y="18"/>
                    </a:lnTo>
                    <a:lnTo>
                      <a:pt x="299" y="15"/>
                    </a:lnTo>
                    <a:lnTo>
                      <a:pt x="270" y="11"/>
                    </a:lnTo>
                    <a:lnTo>
                      <a:pt x="237" y="9"/>
                    </a:lnTo>
                    <a:lnTo>
                      <a:pt x="198" y="7"/>
                    </a:lnTo>
                    <a:lnTo>
                      <a:pt x="151" y="7"/>
                    </a:lnTo>
                    <a:lnTo>
                      <a:pt x="102" y="9"/>
                    </a:lnTo>
                    <a:lnTo>
                      <a:pt x="52" y="12"/>
                    </a:lnTo>
                    <a:lnTo>
                      <a:pt x="0" y="18"/>
                    </a:lnTo>
                    <a:lnTo>
                      <a:pt x="3" y="17"/>
                    </a:lnTo>
                    <a:lnTo>
                      <a:pt x="11" y="16"/>
                    </a:lnTo>
                    <a:lnTo>
                      <a:pt x="23" y="14"/>
                    </a:lnTo>
                    <a:lnTo>
                      <a:pt x="39" y="11"/>
                    </a:lnTo>
                    <a:lnTo>
                      <a:pt x="59" y="8"/>
                    </a:lnTo>
                    <a:lnTo>
                      <a:pt x="83" y="5"/>
                    </a:lnTo>
                    <a:lnTo>
                      <a:pt x="109" y="2"/>
                    </a:lnTo>
                    <a:lnTo>
                      <a:pt x="139" y="0"/>
                    </a:lnTo>
                    <a:lnTo>
                      <a:pt x="17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2" name="Freeform 394">
                <a:extLst>
                  <a:ext uri="{FF2B5EF4-FFF2-40B4-BE49-F238E27FC236}">
                    <a16:creationId xmlns:a16="http://schemas.microsoft.com/office/drawing/2014/main" id="{20FDBF03-98ED-2E43-9045-473FC81970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4662" y="1549477"/>
                <a:ext cx="322178" cy="356690"/>
              </a:xfrm>
              <a:custGeom>
                <a:avLst/>
                <a:gdLst>
                  <a:gd name="T0" fmla="*/ 61 w 453"/>
                  <a:gd name="T1" fmla="*/ 0 h 392"/>
                  <a:gd name="T2" fmla="*/ 96 w 453"/>
                  <a:gd name="T3" fmla="*/ 4 h 392"/>
                  <a:gd name="T4" fmla="*/ 146 w 453"/>
                  <a:gd name="T5" fmla="*/ 10 h 392"/>
                  <a:gd name="T6" fmla="*/ 199 w 453"/>
                  <a:gd name="T7" fmla="*/ 17 h 392"/>
                  <a:gd name="T8" fmla="*/ 258 w 453"/>
                  <a:gd name="T9" fmla="*/ 25 h 392"/>
                  <a:gd name="T10" fmla="*/ 316 w 453"/>
                  <a:gd name="T11" fmla="*/ 36 h 392"/>
                  <a:gd name="T12" fmla="*/ 357 w 453"/>
                  <a:gd name="T13" fmla="*/ 46 h 392"/>
                  <a:gd name="T14" fmla="*/ 386 w 453"/>
                  <a:gd name="T15" fmla="*/ 56 h 392"/>
                  <a:gd name="T16" fmla="*/ 407 w 453"/>
                  <a:gd name="T17" fmla="*/ 67 h 392"/>
                  <a:gd name="T18" fmla="*/ 422 w 453"/>
                  <a:gd name="T19" fmla="*/ 78 h 392"/>
                  <a:gd name="T20" fmla="*/ 432 w 453"/>
                  <a:gd name="T21" fmla="*/ 90 h 392"/>
                  <a:gd name="T22" fmla="*/ 438 w 453"/>
                  <a:gd name="T23" fmla="*/ 99 h 392"/>
                  <a:gd name="T24" fmla="*/ 443 w 453"/>
                  <a:gd name="T25" fmla="*/ 111 h 392"/>
                  <a:gd name="T26" fmla="*/ 448 w 453"/>
                  <a:gd name="T27" fmla="*/ 129 h 392"/>
                  <a:gd name="T28" fmla="*/ 451 w 453"/>
                  <a:gd name="T29" fmla="*/ 156 h 392"/>
                  <a:gd name="T30" fmla="*/ 453 w 453"/>
                  <a:gd name="T31" fmla="*/ 189 h 392"/>
                  <a:gd name="T32" fmla="*/ 451 w 453"/>
                  <a:gd name="T33" fmla="*/ 225 h 392"/>
                  <a:gd name="T34" fmla="*/ 449 w 453"/>
                  <a:gd name="T35" fmla="*/ 264 h 392"/>
                  <a:gd name="T36" fmla="*/ 445 w 453"/>
                  <a:gd name="T37" fmla="*/ 303 h 392"/>
                  <a:gd name="T38" fmla="*/ 440 w 453"/>
                  <a:gd name="T39" fmla="*/ 334 h 392"/>
                  <a:gd name="T40" fmla="*/ 435 w 453"/>
                  <a:gd name="T41" fmla="*/ 360 h 392"/>
                  <a:gd name="T42" fmla="*/ 406 w 453"/>
                  <a:gd name="T43" fmla="*/ 369 h 392"/>
                  <a:gd name="T44" fmla="*/ 368 w 453"/>
                  <a:gd name="T45" fmla="*/ 376 h 392"/>
                  <a:gd name="T46" fmla="*/ 323 w 453"/>
                  <a:gd name="T47" fmla="*/ 382 h 392"/>
                  <a:gd name="T48" fmla="*/ 268 w 453"/>
                  <a:gd name="T49" fmla="*/ 389 h 392"/>
                  <a:gd name="T50" fmla="*/ 216 w 453"/>
                  <a:gd name="T51" fmla="*/ 392 h 392"/>
                  <a:gd name="T52" fmla="*/ 170 w 453"/>
                  <a:gd name="T53" fmla="*/ 392 h 392"/>
                  <a:gd name="T54" fmla="*/ 130 w 453"/>
                  <a:gd name="T55" fmla="*/ 392 h 392"/>
                  <a:gd name="T56" fmla="*/ 97 w 453"/>
                  <a:gd name="T57" fmla="*/ 389 h 392"/>
                  <a:gd name="T58" fmla="*/ 74 w 453"/>
                  <a:gd name="T59" fmla="*/ 384 h 392"/>
                  <a:gd name="T60" fmla="*/ 61 w 453"/>
                  <a:gd name="T61" fmla="*/ 379 h 392"/>
                  <a:gd name="T62" fmla="*/ 52 w 453"/>
                  <a:gd name="T63" fmla="*/ 371 h 392"/>
                  <a:gd name="T64" fmla="*/ 42 w 453"/>
                  <a:gd name="T65" fmla="*/ 361 h 392"/>
                  <a:gd name="T66" fmla="*/ 31 w 453"/>
                  <a:gd name="T67" fmla="*/ 347 h 392"/>
                  <a:gd name="T68" fmla="*/ 21 w 453"/>
                  <a:gd name="T69" fmla="*/ 329 h 392"/>
                  <a:gd name="T70" fmla="*/ 11 w 453"/>
                  <a:gd name="T71" fmla="*/ 304 h 392"/>
                  <a:gd name="T72" fmla="*/ 5 w 453"/>
                  <a:gd name="T73" fmla="*/ 272 h 392"/>
                  <a:gd name="T74" fmla="*/ 0 w 453"/>
                  <a:gd name="T75" fmla="*/ 234 h 392"/>
                  <a:gd name="T76" fmla="*/ 0 w 453"/>
                  <a:gd name="T77" fmla="*/ 186 h 392"/>
                  <a:gd name="T78" fmla="*/ 1 w 453"/>
                  <a:gd name="T79" fmla="*/ 137 h 392"/>
                  <a:gd name="T80" fmla="*/ 6 w 453"/>
                  <a:gd name="T81" fmla="*/ 88 h 392"/>
                  <a:gd name="T82" fmla="*/ 14 w 453"/>
                  <a:gd name="T83" fmla="*/ 43 h 392"/>
                  <a:gd name="T84" fmla="*/ 26 w 453"/>
                  <a:gd name="T85" fmla="*/ 2 h 392"/>
                  <a:gd name="T86" fmla="*/ 61 w 453"/>
                  <a:gd name="T8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53" h="392">
                    <a:moveTo>
                      <a:pt x="61" y="0"/>
                    </a:moveTo>
                    <a:lnTo>
                      <a:pt x="96" y="4"/>
                    </a:lnTo>
                    <a:lnTo>
                      <a:pt x="146" y="10"/>
                    </a:lnTo>
                    <a:lnTo>
                      <a:pt x="199" y="17"/>
                    </a:lnTo>
                    <a:lnTo>
                      <a:pt x="258" y="25"/>
                    </a:lnTo>
                    <a:lnTo>
                      <a:pt x="316" y="36"/>
                    </a:lnTo>
                    <a:lnTo>
                      <a:pt x="357" y="46"/>
                    </a:lnTo>
                    <a:lnTo>
                      <a:pt x="386" y="56"/>
                    </a:lnTo>
                    <a:lnTo>
                      <a:pt x="407" y="67"/>
                    </a:lnTo>
                    <a:lnTo>
                      <a:pt x="422" y="78"/>
                    </a:lnTo>
                    <a:lnTo>
                      <a:pt x="432" y="90"/>
                    </a:lnTo>
                    <a:lnTo>
                      <a:pt x="438" y="99"/>
                    </a:lnTo>
                    <a:lnTo>
                      <a:pt x="443" y="111"/>
                    </a:lnTo>
                    <a:lnTo>
                      <a:pt x="448" y="129"/>
                    </a:lnTo>
                    <a:lnTo>
                      <a:pt x="451" y="156"/>
                    </a:lnTo>
                    <a:lnTo>
                      <a:pt x="453" y="189"/>
                    </a:lnTo>
                    <a:lnTo>
                      <a:pt x="451" y="225"/>
                    </a:lnTo>
                    <a:lnTo>
                      <a:pt x="449" y="264"/>
                    </a:lnTo>
                    <a:lnTo>
                      <a:pt x="445" y="303"/>
                    </a:lnTo>
                    <a:lnTo>
                      <a:pt x="440" y="334"/>
                    </a:lnTo>
                    <a:lnTo>
                      <a:pt x="435" y="360"/>
                    </a:lnTo>
                    <a:lnTo>
                      <a:pt x="406" y="369"/>
                    </a:lnTo>
                    <a:lnTo>
                      <a:pt x="368" y="376"/>
                    </a:lnTo>
                    <a:lnTo>
                      <a:pt x="323" y="382"/>
                    </a:lnTo>
                    <a:lnTo>
                      <a:pt x="268" y="389"/>
                    </a:lnTo>
                    <a:lnTo>
                      <a:pt x="216" y="392"/>
                    </a:lnTo>
                    <a:lnTo>
                      <a:pt x="170" y="392"/>
                    </a:lnTo>
                    <a:lnTo>
                      <a:pt x="130" y="392"/>
                    </a:lnTo>
                    <a:lnTo>
                      <a:pt x="97" y="389"/>
                    </a:lnTo>
                    <a:lnTo>
                      <a:pt x="74" y="384"/>
                    </a:lnTo>
                    <a:lnTo>
                      <a:pt x="61" y="379"/>
                    </a:lnTo>
                    <a:lnTo>
                      <a:pt x="52" y="371"/>
                    </a:lnTo>
                    <a:lnTo>
                      <a:pt x="42" y="361"/>
                    </a:lnTo>
                    <a:lnTo>
                      <a:pt x="31" y="347"/>
                    </a:lnTo>
                    <a:lnTo>
                      <a:pt x="21" y="329"/>
                    </a:lnTo>
                    <a:lnTo>
                      <a:pt x="11" y="304"/>
                    </a:lnTo>
                    <a:lnTo>
                      <a:pt x="5" y="272"/>
                    </a:lnTo>
                    <a:lnTo>
                      <a:pt x="0" y="234"/>
                    </a:lnTo>
                    <a:lnTo>
                      <a:pt x="0" y="186"/>
                    </a:lnTo>
                    <a:lnTo>
                      <a:pt x="1" y="137"/>
                    </a:lnTo>
                    <a:lnTo>
                      <a:pt x="6" y="88"/>
                    </a:lnTo>
                    <a:lnTo>
                      <a:pt x="14" y="43"/>
                    </a:lnTo>
                    <a:lnTo>
                      <a:pt x="26" y="2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pic>
          <p:nvPicPr>
            <p:cNvPr id="421" name="Picture 420">
              <a:extLst>
                <a:ext uri="{FF2B5EF4-FFF2-40B4-BE49-F238E27FC236}">
                  <a16:creationId xmlns:a16="http://schemas.microsoft.com/office/drawing/2014/main" id="{42FAB15C-0823-4844-8FD5-3FE17627E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09043" y="1077871"/>
              <a:ext cx="319270" cy="319270"/>
            </a:xfrm>
            <a:prstGeom prst="rect">
              <a:avLst/>
            </a:prstGeom>
          </p:spPr>
        </p:pic>
      </p:grpSp>
      <p:sp>
        <p:nvSpPr>
          <p:cNvPr id="473" name="Freeform 30">
            <a:extLst>
              <a:ext uri="{FF2B5EF4-FFF2-40B4-BE49-F238E27FC236}">
                <a16:creationId xmlns:a16="http://schemas.microsoft.com/office/drawing/2014/main" id="{EC00AA6B-91B4-954F-8A90-79FB824397E6}"/>
              </a:ext>
            </a:extLst>
          </p:cNvPr>
          <p:cNvSpPr>
            <a:spLocks/>
          </p:cNvSpPr>
          <p:nvPr/>
        </p:nvSpPr>
        <p:spPr bwMode="auto">
          <a:xfrm>
            <a:off x="2243470" y="2234108"/>
            <a:ext cx="5561985" cy="2781600"/>
          </a:xfrm>
          <a:custGeom>
            <a:avLst/>
            <a:gdLst>
              <a:gd name="T0" fmla="*/ 290 w 1680"/>
              <a:gd name="T1" fmla="*/ 5 h 908"/>
              <a:gd name="T2" fmla="*/ 457 w 1680"/>
              <a:gd name="T3" fmla="*/ 12 h 908"/>
              <a:gd name="T4" fmla="*/ 903 w 1680"/>
              <a:gd name="T5" fmla="*/ 16 h 908"/>
              <a:gd name="T6" fmla="*/ 1128 w 1680"/>
              <a:gd name="T7" fmla="*/ 23 h 908"/>
              <a:gd name="T8" fmla="*/ 1335 w 1680"/>
              <a:gd name="T9" fmla="*/ 39 h 908"/>
              <a:gd name="T10" fmla="*/ 1349 w 1680"/>
              <a:gd name="T11" fmla="*/ 39 h 908"/>
              <a:gd name="T12" fmla="*/ 1383 w 1680"/>
              <a:gd name="T13" fmla="*/ 43 h 908"/>
              <a:gd name="T14" fmla="*/ 1430 w 1680"/>
              <a:gd name="T15" fmla="*/ 75 h 908"/>
              <a:gd name="T16" fmla="*/ 1457 w 1680"/>
              <a:gd name="T17" fmla="*/ 131 h 908"/>
              <a:gd name="T18" fmla="*/ 1468 w 1680"/>
              <a:gd name="T19" fmla="*/ 199 h 908"/>
              <a:gd name="T20" fmla="*/ 1470 w 1680"/>
              <a:gd name="T21" fmla="*/ 268 h 908"/>
              <a:gd name="T22" fmla="*/ 1470 w 1680"/>
              <a:gd name="T23" fmla="*/ 334 h 908"/>
              <a:gd name="T24" fmla="*/ 1491 w 1680"/>
              <a:gd name="T25" fmla="*/ 374 h 908"/>
              <a:gd name="T26" fmla="*/ 1538 w 1680"/>
              <a:gd name="T27" fmla="*/ 392 h 908"/>
              <a:gd name="T28" fmla="*/ 1597 w 1680"/>
              <a:gd name="T29" fmla="*/ 390 h 908"/>
              <a:gd name="T30" fmla="*/ 1644 w 1680"/>
              <a:gd name="T31" fmla="*/ 358 h 908"/>
              <a:gd name="T32" fmla="*/ 1662 w 1680"/>
              <a:gd name="T33" fmla="*/ 334 h 908"/>
              <a:gd name="T34" fmla="*/ 1666 w 1680"/>
              <a:gd name="T35" fmla="*/ 336 h 908"/>
              <a:gd name="T36" fmla="*/ 1680 w 1680"/>
              <a:gd name="T37" fmla="*/ 376 h 908"/>
              <a:gd name="T38" fmla="*/ 1666 w 1680"/>
              <a:gd name="T39" fmla="*/ 458 h 908"/>
              <a:gd name="T40" fmla="*/ 1610 w 1680"/>
              <a:gd name="T41" fmla="*/ 523 h 908"/>
              <a:gd name="T42" fmla="*/ 1534 w 1680"/>
              <a:gd name="T43" fmla="*/ 563 h 908"/>
              <a:gd name="T44" fmla="*/ 1448 w 1680"/>
              <a:gd name="T45" fmla="*/ 563 h 908"/>
              <a:gd name="T46" fmla="*/ 1441 w 1680"/>
              <a:gd name="T47" fmla="*/ 629 h 908"/>
              <a:gd name="T48" fmla="*/ 1439 w 1680"/>
              <a:gd name="T49" fmla="*/ 721 h 908"/>
              <a:gd name="T50" fmla="*/ 1423 w 1680"/>
              <a:gd name="T51" fmla="*/ 811 h 908"/>
              <a:gd name="T52" fmla="*/ 1396 w 1680"/>
              <a:gd name="T53" fmla="*/ 861 h 908"/>
              <a:gd name="T54" fmla="*/ 1349 w 1680"/>
              <a:gd name="T55" fmla="*/ 888 h 908"/>
              <a:gd name="T56" fmla="*/ 1268 w 1680"/>
              <a:gd name="T57" fmla="*/ 904 h 908"/>
              <a:gd name="T58" fmla="*/ 1151 w 1680"/>
              <a:gd name="T59" fmla="*/ 908 h 908"/>
              <a:gd name="T60" fmla="*/ 966 w 1680"/>
              <a:gd name="T61" fmla="*/ 904 h 908"/>
              <a:gd name="T62" fmla="*/ 838 w 1680"/>
              <a:gd name="T63" fmla="*/ 892 h 908"/>
              <a:gd name="T64" fmla="*/ 811 w 1680"/>
              <a:gd name="T65" fmla="*/ 890 h 908"/>
              <a:gd name="T66" fmla="*/ 603 w 1680"/>
              <a:gd name="T67" fmla="*/ 877 h 908"/>
              <a:gd name="T68" fmla="*/ 380 w 1680"/>
              <a:gd name="T69" fmla="*/ 865 h 908"/>
              <a:gd name="T70" fmla="*/ 227 w 1680"/>
              <a:gd name="T71" fmla="*/ 865 h 908"/>
              <a:gd name="T72" fmla="*/ 157 w 1680"/>
              <a:gd name="T73" fmla="*/ 859 h 908"/>
              <a:gd name="T74" fmla="*/ 90 w 1680"/>
              <a:gd name="T75" fmla="*/ 841 h 908"/>
              <a:gd name="T76" fmla="*/ 36 w 1680"/>
              <a:gd name="T77" fmla="*/ 807 h 908"/>
              <a:gd name="T78" fmla="*/ 4 w 1680"/>
              <a:gd name="T79" fmla="*/ 753 h 908"/>
              <a:gd name="T80" fmla="*/ 2 w 1680"/>
              <a:gd name="T81" fmla="*/ 750 h 908"/>
              <a:gd name="T82" fmla="*/ 0 w 1680"/>
              <a:gd name="T83" fmla="*/ 719 h 908"/>
              <a:gd name="T84" fmla="*/ 2 w 1680"/>
              <a:gd name="T85" fmla="*/ 703 h 908"/>
              <a:gd name="T86" fmla="*/ 15 w 1680"/>
              <a:gd name="T87" fmla="*/ 606 h 908"/>
              <a:gd name="T88" fmla="*/ 22 w 1680"/>
              <a:gd name="T89" fmla="*/ 451 h 908"/>
              <a:gd name="T90" fmla="*/ 29 w 1680"/>
              <a:gd name="T91" fmla="*/ 257 h 908"/>
              <a:gd name="T92" fmla="*/ 38 w 1680"/>
              <a:gd name="T93" fmla="*/ 140 h 908"/>
              <a:gd name="T94" fmla="*/ 51 w 1680"/>
              <a:gd name="T95" fmla="*/ 79 h 908"/>
              <a:gd name="T96" fmla="*/ 63 w 1680"/>
              <a:gd name="T97" fmla="*/ 54 h 908"/>
              <a:gd name="T98" fmla="*/ 67 w 1680"/>
              <a:gd name="T99" fmla="*/ 50 h 908"/>
              <a:gd name="T100" fmla="*/ 74 w 1680"/>
              <a:gd name="T101" fmla="*/ 45 h 908"/>
              <a:gd name="T102" fmla="*/ 85 w 1680"/>
              <a:gd name="T103" fmla="*/ 32 h 908"/>
              <a:gd name="T104" fmla="*/ 144 w 1680"/>
              <a:gd name="T105" fmla="*/ 7 h 908"/>
              <a:gd name="T106" fmla="*/ 232 w 1680"/>
              <a:gd name="T107" fmla="*/ 0 h 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680" h="908">
                <a:moveTo>
                  <a:pt x="232" y="0"/>
                </a:moveTo>
                <a:lnTo>
                  <a:pt x="290" y="5"/>
                </a:lnTo>
                <a:lnTo>
                  <a:pt x="374" y="9"/>
                </a:lnTo>
                <a:lnTo>
                  <a:pt x="457" y="12"/>
                </a:lnTo>
                <a:lnTo>
                  <a:pt x="680" y="14"/>
                </a:lnTo>
                <a:lnTo>
                  <a:pt x="903" y="16"/>
                </a:lnTo>
                <a:lnTo>
                  <a:pt x="1015" y="18"/>
                </a:lnTo>
                <a:lnTo>
                  <a:pt x="1128" y="23"/>
                </a:lnTo>
                <a:lnTo>
                  <a:pt x="1232" y="34"/>
                </a:lnTo>
                <a:lnTo>
                  <a:pt x="1335" y="39"/>
                </a:lnTo>
                <a:lnTo>
                  <a:pt x="1344" y="39"/>
                </a:lnTo>
                <a:lnTo>
                  <a:pt x="1349" y="39"/>
                </a:lnTo>
                <a:lnTo>
                  <a:pt x="1349" y="39"/>
                </a:lnTo>
                <a:lnTo>
                  <a:pt x="1383" y="43"/>
                </a:lnTo>
                <a:lnTo>
                  <a:pt x="1407" y="57"/>
                </a:lnTo>
                <a:lnTo>
                  <a:pt x="1430" y="75"/>
                </a:lnTo>
                <a:lnTo>
                  <a:pt x="1446" y="99"/>
                </a:lnTo>
                <a:lnTo>
                  <a:pt x="1457" y="131"/>
                </a:lnTo>
                <a:lnTo>
                  <a:pt x="1464" y="162"/>
                </a:lnTo>
                <a:lnTo>
                  <a:pt x="1468" y="199"/>
                </a:lnTo>
                <a:lnTo>
                  <a:pt x="1470" y="235"/>
                </a:lnTo>
                <a:lnTo>
                  <a:pt x="1470" y="268"/>
                </a:lnTo>
                <a:lnTo>
                  <a:pt x="1470" y="302"/>
                </a:lnTo>
                <a:lnTo>
                  <a:pt x="1470" y="334"/>
                </a:lnTo>
                <a:lnTo>
                  <a:pt x="1468" y="361"/>
                </a:lnTo>
                <a:lnTo>
                  <a:pt x="1491" y="374"/>
                </a:lnTo>
                <a:lnTo>
                  <a:pt x="1516" y="385"/>
                </a:lnTo>
                <a:lnTo>
                  <a:pt x="1538" y="392"/>
                </a:lnTo>
                <a:lnTo>
                  <a:pt x="1567" y="394"/>
                </a:lnTo>
                <a:lnTo>
                  <a:pt x="1597" y="390"/>
                </a:lnTo>
                <a:lnTo>
                  <a:pt x="1621" y="376"/>
                </a:lnTo>
                <a:lnTo>
                  <a:pt x="1644" y="358"/>
                </a:lnTo>
                <a:lnTo>
                  <a:pt x="1662" y="336"/>
                </a:lnTo>
                <a:lnTo>
                  <a:pt x="1662" y="334"/>
                </a:lnTo>
                <a:lnTo>
                  <a:pt x="1664" y="334"/>
                </a:lnTo>
                <a:lnTo>
                  <a:pt x="1666" y="336"/>
                </a:lnTo>
                <a:lnTo>
                  <a:pt x="1666" y="336"/>
                </a:lnTo>
                <a:lnTo>
                  <a:pt x="1680" y="376"/>
                </a:lnTo>
                <a:lnTo>
                  <a:pt x="1678" y="419"/>
                </a:lnTo>
                <a:lnTo>
                  <a:pt x="1666" y="458"/>
                </a:lnTo>
                <a:lnTo>
                  <a:pt x="1642" y="494"/>
                </a:lnTo>
                <a:lnTo>
                  <a:pt x="1610" y="523"/>
                </a:lnTo>
                <a:lnTo>
                  <a:pt x="1574" y="548"/>
                </a:lnTo>
                <a:lnTo>
                  <a:pt x="1534" y="563"/>
                </a:lnTo>
                <a:lnTo>
                  <a:pt x="1491" y="568"/>
                </a:lnTo>
                <a:lnTo>
                  <a:pt x="1448" y="563"/>
                </a:lnTo>
                <a:lnTo>
                  <a:pt x="1441" y="595"/>
                </a:lnTo>
                <a:lnTo>
                  <a:pt x="1441" y="629"/>
                </a:lnTo>
                <a:lnTo>
                  <a:pt x="1441" y="660"/>
                </a:lnTo>
                <a:lnTo>
                  <a:pt x="1439" y="721"/>
                </a:lnTo>
                <a:lnTo>
                  <a:pt x="1430" y="780"/>
                </a:lnTo>
                <a:lnTo>
                  <a:pt x="1423" y="811"/>
                </a:lnTo>
                <a:lnTo>
                  <a:pt x="1414" y="838"/>
                </a:lnTo>
                <a:lnTo>
                  <a:pt x="1396" y="861"/>
                </a:lnTo>
                <a:lnTo>
                  <a:pt x="1374" y="877"/>
                </a:lnTo>
                <a:lnTo>
                  <a:pt x="1349" y="888"/>
                </a:lnTo>
                <a:lnTo>
                  <a:pt x="1324" y="895"/>
                </a:lnTo>
                <a:lnTo>
                  <a:pt x="1268" y="904"/>
                </a:lnTo>
                <a:lnTo>
                  <a:pt x="1209" y="908"/>
                </a:lnTo>
                <a:lnTo>
                  <a:pt x="1151" y="908"/>
                </a:lnTo>
                <a:lnTo>
                  <a:pt x="1094" y="906"/>
                </a:lnTo>
                <a:lnTo>
                  <a:pt x="966" y="904"/>
                </a:lnTo>
                <a:lnTo>
                  <a:pt x="838" y="895"/>
                </a:lnTo>
                <a:lnTo>
                  <a:pt x="838" y="892"/>
                </a:lnTo>
                <a:lnTo>
                  <a:pt x="813" y="890"/>
                </a:lnTo>
                <a:lnTo>
                  <a:pt x="811" y="890"/>
                </a:lnTo>
                <a:lnTo>
                  <a:pt x="707" y="886"/>
                </a:lnTo>
                <a:lnTo>
                  <a:pt x="603" y="877"/>
                </a:lnTo>
                <a:lnTo>
                  <a:pt x="500" y="868"/>
                </a:lnTo>
                <a:lnTo>
                  <a:pt x="380" y="865"/>
                </a:lnTo>
                <a:lnTo>
                  <a:pt x="259" y="865"/>
                </a:lnTo>
                <a:lnTo>
                  <a:pt x="227" y="865"/>
                </a:lnTo>
                <a:lnTo>
                  <a:pt x="193" y="863"/>
                </a:lnTo>
                <a:lnTo>
                  <a:pt x="157" y="859"/>
                </a:lnTo>
                <a:lnTo>
                  <a:pt x="124" y="852"/>
                </a:lnTo>
                <a:lnTo>
                  <a:pt x="90" y="841"/>
                </a:lnTo>
                <a:lnTo>
                  <a:pt x="60" y="825"/>
                </a:lnTo>
                <a:lnTo>
                  <a:pt x="36" y="807"/>
                </a:lnTo>
                <a:lnTo>
                  <a:pt x="18" y="782"/>
                </a:lnTo>
                <a:lnTo>
                  <a:pt x="4" y="753"/>
                </a:lnTo>
                <a:lnTo>
                  <a:pt x="2" y="753"/>
                </a:lnTo>
                <a:lnTo>
                  <a:pt x="2" y="750"/>
                </a:lnTo>
                <a:lnTo>
                  <a:pt x="2" y="730"/>
                </a:lnTo>
                <a:lnTo>
                  <a:pt x="0" y="719"/>
                </a:lnTo>
                <a:lnTo>
                  <a:pt x="2" y="705"/>
                </a:lnTo>
                <a:lnTo>
                  <a:pt x="2" y="703"/>
                </a:lnTo>
                <a:lnTo>
                  <a:pt x="9" y="656"/>
                </a:lnTo>
                <a:lnTo>
                  <a:pt x="15" y="606"/>
                </a:lnTo>
                <a:lnTo>
                  <a:pt x="20" y="559"/>
                </a:lnTo>
                <a:lnTo>
                  <a:pt x="22" y="451"/>
                </a:lnTo>
                <a:lnTo>
                  <a:pt x="24" y="340"/>
                </a:lnTo>
                <a:lnTo>
                  <a:pt x="29" y="257"/>
                </a:lnTo>
                <a:lnTo>
                  <a:pt x="36" y="174"/>
                </a:lnTo>
                <a:lnTo>
                  <a:pt x="38" y="140"/>
                </a:lnTo>
                <a:lnTo>
                  <a:pt x="47" y="106"/>
                </a:lnTo>
                <a:lnTo>
                  <a:pt x="51" y="79"/>
                </a:lnTo>
                <a:lnTo>
                  <a:pt x="63" y="57"/>
                </a:lnTo>
                <a:lnTo>
                  <a:pt x="63" y="54"/>
                </a:lnTo>
                <a:lnTo>
                  <a:pt x="65" y="52"/>
                </a:lnTo>
                <a:lnTo>
                  <a:pt x="67" y="50"/>
                </a:lnTo>
                <a:lnTo>
                  <a:pt x="72" y="45"/>
                </a:lnTo>
                <a:lnTo>
                  <a:pt x="74" y="45"/>
                </a:lnTo>
                <a:lnTo>
                  <a:pt x="78" y="39"/>
                </a:lnTo>
                <a:lnTo>
                  <a:pt x="85" y="32"/>
                </a:lnTo>
                <a:lnTo>
                  <a:pt x="112" y="16"/>
                </a:lnTo>
                <a:lnTo>
                  <a:pt x="144" y="7"/>
                </a:lnTo>
                <a:lnTo>
                  <a:pt x="175" y="3"/>
                </a:lnTo>
                <a:lnTo>
                  <a:pt x="232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IN" sz="1400" dirty="0"/>
          </a:p>
        </p:txBody>
      </p:sp>
      <p:sp>
        <p:nvSpPr>
          <p:cNvPr id="474" name="Rectangle 473">
            <a:extLst>
              <a:ext uri="{FF2B5EF4-FFF2-40B4-BE49-F238E27FC236}">
                <a16:creationId xmlns:a16="http://schemas.microsoft.com/office/drawing/2014/main" id="{C2A36568-3F1F-0B49-B6C5-AA984B95B1B8}"/>
              </a:ext>
            </a:extLst>
          </p:cNvPr>
          <p:cNvSpPr/>
          <p:nvPr/>
        </p:nvSpPr>
        <p:spPr>
          <a:xfrm>
            <a:off x="2796201" y="2906822"/>
            <a:ext cx="391974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dirty="0"/>
              <a:t>I will help you to understand the main </a:t>
            </a:r>
            <a:r>
              <a:rPr lang="en-IN" sz="2000" dirty="0" smtClean="0"/>
              <a:t>IoT concepts using </a:t>
            </a:r>
            <a:r>
              <a:rPr lang="en-IN" sz="2000" dirty="0"/>
              <a:t>a use case which </a:t>
            </a:r>
            <a:r>
              <a:rPr lang="en-IN" sz="2000" dirty="0" smtClean="0"/>
              <a:t>consists on turning </a:t>
            </a:r>
            <a:r>
              <a:rPr lang="en-IN" sz="2000" dirty="0"/>
              <a:t>on the light outside when it is dark.</a:t>
            </a:r>
          </a:p>
        </p:txBody>
      </p:sp>
    </p:spTree>
    <p:extLst>
      <p:ext uri="{BB962C8B-B14F-4D97-AF65-F5344CB8AC3E}">
        <p14:creationId xmlns:p14="http://schemas.microsoft.com/office/powerpoint/2010/main" val="979684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C79A008A-8E37-2643-87B4-771D04868BF7}"/>
              </a:ext>
            </a:extLst>
          </p:cNvPr>
          <p:cNvSpPr/>
          <p:nvPr/>
        </p:nvSpPr>
        <p:spPr>
          <a:xfrm>
            <a:off x="985591" y="4575493"/>
            <a:ext cx="3230096" cy="831313"/>
          </a:xfrm>
          <a:prstGeom prst="roundRect">
            <a:avLst/>
          </a:prstGeom>
          <a:solidFill>
            <a:schemeClr val="bg1">
              <a:lumMod val="75000"/>
              <a:alpha val="6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This smart bulb device has a sensor embedded on it, which can measure the surround luminosity.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BB3DC-107B-5E41-8BBE-41FD0F11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4</a:t>
            </a:fld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923204-5250-9446-9F02-F9CBBA31A406}"/>
              </a:ext>
            </a:extLst>
          </p:cNvPr>
          <p:cNvSpPr/>
          <p:nvPr/>
        </p:nvSpPr>
        <p:spPr>
          <a:xfrm>
            <a:off x="0" y="-22206"/>
            <a:ext cx="12192000" cy="11389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B48356D9-9598-9744-AEA2-AFA6E14D28AD}"/>
              </a:ext>
            </a:extLst>
          </p:cNvPr>
          <p:cNvGrpSpPr/>
          <p:nvPr/>
        </p:nvGrpSpPr>
        <p:grpSpPr>
          <a:xfrm>
            <a:off x="11353800" y="176236"/>
            <a:ext cx="644619" cy="1741291"/>
            <a:chOff x="9263425" y="-1017136"/>
            <a:chExt cx="1437550" cy="3883212"/>
          </a:xfrm>
        </p:grpSpPr>
        <p:grpSp>
          <p:nvGrpSpPr>
            <p:cNvPr id="420" name="Group 419">
              <a:extLst>
                <a:ext uri="{FF2B5EF4-FFF2-40B4-BE49-F238E27FC236}">
                  <a16:creationId xmlns:a16="http://schemas.microsoft.com/office/drawing/2014/main" id="{FB90D116-3D03-AA49-A8EA-13AA09DD8B0F}"/>
                </a:ext>
              </a:extLst>
            </p:cNvPr>
            <p:cNvGrpSpPr/>
            <p:nvPr/>
          </p:nvGrpSpPr>
          <p:grpSpPr>
            <a:xfrm flipH="1">
              <a:off x="9263425" y="-1017136"/>
              <a:ext cx="1437550" cy="3883212"/>
              <a:chOff x="6269182" y="-512372"/>
              <a:chExt cx="1437550" cy="3883212"/>
            </a:xfrm>
          </p:grpSpPr>
          <p:sp>
            <p:nvSpPr>
              <p:cNvPr id="422" name="Freeform 128">
                <a:extLst>
                  <a:ext uri="{FF2B5EF4-FFF2-40B4-BE49-F238E27FC236}">
                    <a16:creationId xmlns:a16="http://schemas.microsoft.com/office/drawing/2014/main" id="{F790C6C3-ABAE-B148-B174-A0D17F4FD4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2808" y="-453237"/>
                <a:ext cx="192894" cy="409723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65" y="109"/>
                  </a:cxn>
                  <a:cxn ang="0">
                    <a:pos x="33" y="131"/>
                  </a:cxn>
                  <a:cxn ang="0">
                    <a:pos x="137" y="157"/>
                  </a:cxn>
                  <a:cxn ang="0">
                    <a:pos x="59" y="198"/>
                  </a:cxn>
                  <a:cxn ang="0">
                    <a:pos x="94" y="288"/>
                  </a:cxn>
                  <a:cxn ang="0">
                    <a:pos x="47" y="291"/>
                  </a:cxn>
                  <a:cxn ang="0">
                    <a:pos x="29" y="188"/>
                  </a:cxn>
                  <a:cxn ang="0">
                    <a:pos x="93" y="160"/>
                  </a:cxn>
                  <a:cxn ang="0">
                    <a:pos x="0" y="138"/>
                  </a:cxn>
                  <a:cxn ang="0">
                    <a:pos x="44" y="104"/>
                  </a:cxn>
                  <a:cxn ang="0">
                    <a:pos x="24" y="8"/>
                  </a:cxn>
                  <a:cxn ang="0">
                    <a:pos x="35" y="0"/>
                  </a:cxn>
                </a:cxnLst>
                <a:rect l="0" t="0" r="r" b="b"/>
                <a:pathLst>
                  <a:path w="137" h="291">
                    <a:moveTo>
                      <a:pt x="35" y="0"/>
                    </a:moveTo>
                    <a:lnTo>
                      <a:pt x="65" y="109"/>
                    </a:lnTo>
                    <a:lnTo>
                      <a:pt x="33" y="131"/>
                    </a:lnTo>
                    <a:lnTo>
                      <a:pt x="137" y="157"/>
                    </a:lnTo>
                    <a:lnTo>
                      <a:pt x="59" y="198"/>
                    </a:lnTo>
                    <a:lnTo>
                      <a:pt x="94" y="288"/>
                    </a:lnTo>
                    <a:lnTo>
                      <a:pt x="47" y="291"/>
                    </a:lnTo>
                    <a:lnTo>
                      <a:pt x="29" y="188"/>
                    </a:lnTo>
                    <a:lnTo>
                      <a:pt x="93" y="160"/>
                    </a:lnTo>
                    <a:lnTo>
                      <a:pt x="0" y="138"/>
                    </a:lnTo>
                    <a:lnTo>
                      <a:pt x="44" y="104"/>
                    </a:lnTo>
                    <a:lnTo>
                      <a:pt x="24" y="8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" name="Freeform 129">
                <a:extLst>
                  <a:ext uri="{FF2B5EF4-FFF2-40B4-BE49-F238E27FC236}">
                    <a16:creationId xmlns:a16="http://schemas.microsoft.com/office/drawing/2014/main" id="{5D43BF82-CD52-DC4B-B44D-507509DD14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92951" y="-512372"/>
                <a:ext cx="94335" cy="94335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46" y="2"/>
                  </a:cxn>
                  <a:cxn ang="0">
                    <a:pos x="55" y="7"/>
                  </a:cxn>
                  <a:cxn ang="0">
                    <a:pos x="62" y="14"/>
                  </a:cxn>
                  <a:cxn ang="0">
                    <a:pos x="66" y="23"/>
                  </a:cxn>
                  <a:cxn ang="0">
                    <a:pos x="67" y="34"/>
                  </a:cxn>
                  <a:cxn ang="0">
                    <a:pos x="65" y="45"/>
                  </a:cxn>
                  <a:cxn ang="0">
                    <a:pos x="60" y="54"/>
                  </a:cxn>
                  <a:cxn ang="0">
                    <a:pos x="53" y="61"/>
                  </a:cxn>
                  <a:cxn ang="0">
                    <a:pos x="44" y="65"/>
                  </a:cxn>
                  <a:cxn ang="0">
                    <a:pos x="33" y="67"/>
                  </a:cxn>
                  <a:cxn ang="0">
                    <a:pos x="22" y="65"/>
                  </a:cxn>
                  <a:cxn ang="0">
                    <a:pos x="13" y="59"/>
                  </a:cxn>
                  <a:cxn ang="0">
                    <a:pos x="6" y="52"/>
                  </a:cxn>
                  <a:cxn ang="0">
                    <a:pos x="1" y="43"/>
                  </a:cxn>
                  <a:cxn ang="0">
                    <a:pos x="0" y="32"/>
                  </a:cxn>
                  <a:cxn ang="0">
                    <a:pos x="2" y="22"/>
                  </a:cxn>
                  <a:cxn ang="0">
                    <a:pos x="7" y="13"/>
                  </a:cxn>
                  <a:cxn ang="0">
                    <a:pos x="15" y="6"/>
                  </a:cxn>
                  <a:cxn ang="0">
                    <a:pos x="24" y="1"/>
                  </a:cxn>
                  <a:cxn ang="0">
                    <a:pos x="35" y="0"/>
                  </a:cxn>
                </a:cxnLst>
                <a:rect l="0" t="0" r="r" b="b"/>
                <a:pathLst>
                  <a:path w="67" h="67">
                    <a:moveTo>
                      <a:pt x="35" y="0"/>
                    </a:moveTo>
                    <a:lnTo>
                      <a:pt x="46" y="2"/>
                    </a:lnTo>
                    <a:lnTo>
                      <a:pt x="55" y="7"/>
                    </a:lnTo>
                    <a:lnTo>
                      <a:pt x="62" y="14"/>
                    </a:lnTo>
                    <a:lnTo>
                      <a:pt x="66" y="23"/>
                    </a:lnTo>
                    <a:lnTo>
                      <a:pt x="67" y="34"/>
                    </a:lnTo>
                    <a:lnTo>
                      <a:pt x="65" y="45"/>
                    </a:lnTo>
                    <a:lnTo>
                      <a:pt x="60" y="54"/>
                    </a:lnTo>
                    <a:lnTo>
                      <a:pt x="53" y="61"/>
                    </a:lnTo>
                    <a:lnTo>
                      <a:pt x="44" y="65"/>
                    </a:lnTo>
                    <a:lnTo>
                      <a:pt x="33" y="67"/>
                    </a:lnTo>
                    <a:lnTo>
                      <a:pt x="22" y="65"/>
                    </a:lnTo>
                    <a:lnTo>
                      <a:pt x="13" y="59"/>
                    </a:lnTo>
                    <a:lnTo>
                      <a:pt x="6" y="52"/>
                    </a:lnTo>
                    <a:lnTo>
                      <a:pt x="1" y="43"/>
                    </a:lnTo>
                    <a:lnTo>
                      <a:pt x="0" y="32"/>
                    </a:lnTo>
                    <a:lnTo>
                      <a:pt x="2" y="22"/>
                    </a:lnTo>
                    <a:lnTo>
                      <a:pt x="7" y="13"/>
                    </a:lnTo>
                    <a:lnTo>
                      <a:pt x="15" y="6"/>
                    </a:lnTo>
                    <a:lnTo>
                      <a:pt x="24" y="1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" name="Freeform 130">
                <a:extLst>
                  <a:ext uri="{FF2B5EF4-FFF2-40B4-BE49-F238E27FC236}">
                    <a16:creationId xmlns:a16="http://schemas.microsoft.com/office/drawing/2014/main" id="{9E739B5F-F206-5D44-985B-3A3E78FB0C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92951" y="-502517"/>
                <a:ext cx="94335" cy="84479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0" y="6"/>
                  </a:cxn>
                  <a:cxn ang="0">
                    <a:pos x="9" y="14"/>
                  </a:cxn>
                  <a:cxn ang="0">
                    <a:pos x="10" y="26"/>
                  </a:cxn>
                  <a:cxn ang="0">
                    <a:pos x="16" y="36"/>
                  </a:cxn>
                  <a:cxn ang="0">
                    <a:pos x="26" y="42"/>
                  </a:cxn>
                  <a:cxn ang="0">
                    <a:pos x="37" y="45"/>
                  </a:cxn>
                  <a:cxn ang="0">
                    <a:pos x="48" y="43"/>
                  </a:cxn>
                  <a:cxn ang="0">
                    <a:pos x="57" y="37"/>
                  </a:cxn>
                  <a:cxn ang="0">
                    <a:pos x="63" y="30"/>
                  </a:cxn>
                  <a:cxn ang="0">
                    <a:pos x="67" y="20"/>
                  </a:cxn>
                  <a:cxn ang="0">
                    <a:pos x="67" y="23"/>
                  </a:cxn>
                  <a:cxn ang="0">
                    <a:pos x="67" y="27"/>
                  </a:cxn>
                  <a:cxn ang="0">
                    <a:pos x="65" y="38"/>
                  </a:cxn>
                  <a:cxn ang="0">
                    <a:pos x="60" y="47"/>
                  </a:cxn>
                  <a:cxn ang="0">
                    <a:pos x="53" y="54"/>
                  </a:cxn>
                  <a:cxn ang="0">
                    <a:pos x="44" y="58"/>
                  </a:cxn>
                  <a:cxn ang="0">
                    <a:pos x="33" y="60"/>
                  </a:cxn>
                  <a:cxn ang="0">
                    <a:pos x="22" y="58"/>
                  </a:cxn>
                  <a:cxn ang="0">
                    <a:pos x="13" y="52"/>
                  </a:cxn>
                  <a:cxn ang="0">
                    <a:pos x="6" y="45"/>
                  </a:cxn>
                  <a:cxn ang="0">
                    <a:pos x="1" y="36"/>
                  </a:cxn>
                  <a:cxn ang="0">
                    <a:pos x="0" y="25"/>
                  </a:cxn>
                  <a:cxn ang="0">
                    <a:pos x="2" y="15"/>
                  </a:cxn>
                  <a:cxn ang="0">
                    <a:pos x="6" y="6"/>
                  </a:cxn>
                  <a:cxn ang="0">
                    <a:pos x="13" y="0"/>
                  </a:cxn>
                </a:cxnLst>
                <a:rect l="0" t="0" r="r" b="b"/>
                <a:pathLst>
                  <a:path w="67" h="60">
                    <a:moveTo>
                      <a:pt x="13" y="0"/>
                    </a:moveTo>
                    <a:lnTo>
                      <a:pt x="10" y="6"/>
                    </a:lnTo>
                    <a:lnTo>
                      <a:pt x="9" y="14"/>
                    </a:lnTo>
                    <a:lnTo>
                      <a:pt x="10" y="26"/>
                    </a:lnTo>
                    <a:lnTo>
                      <a:pt x="16" y="36"/>
                    </a:lnTo>
                    <a:lnTo>
                      <a:pt x="26" y="42"/>
                    </a:lnTo>
                    <a:lnTo>
                      <a:pt x="37" y="45"/>
                    </a:lnTo>
                    <a:lnTo>
                      <a:pt x="48" y="43"/>
                    </a:lnTo>
                    <a:lnTo>
                      <a:pt x="57" y="37"/>
                    </a:lnTo>
                    <a:lnTo>
                      <a:pt x="63" y="30"/>
                    </a:lnTo>
                    <a:lnTo>
                      <a:pt x="67" y="20"/>
                    </a:lnTo>
                    <a:lnTo>
                      <a:pt x="67" y="23"/>
                    </a:lnTo>
                    <a:lnTo>
                      <a:pt x="67" y="27"/>
                    </a:lnTo>
                    <a:lnTo>
                      <a:pt x="65" y="38"/>
                    </a:lnTo>
                    <a:lnTo>
                      <a:pt x="60" y="47"/>
                    </a:lnTo>
                    <a:lnTo>
                      <a:pt x="53" y="54"/>
                    </a:lnTo>
                    <a:lnTo>
                      <a:pt x="44" y="58"/>
                    </a:lnTo>
                    <a:lnTo>
                      <a:pt x="33" y="60"/>
                    </a:lnTo>
                    <a:lnTo>
                      <a:pt x="22" y="58"/>
                    </a:lnTo>
                    <a:lnTo>
                      <a:pt x="13" y="52"/>
                    </a:lnTo>
                    <a:lnTo>
                      <a:pt x="6" y="45"/>
                    </a:lnTo>
                    <a:lnTo>
                      <a:pt x="1" y="36"/>
                    </a:lnTo>
                    <a:lnTo>
                      <a:pt x="0" y="25"/>
                    </a:lnTo>
                    <a:lnTo>
                      <a:pt x="2" y="15"/>
                    </a:lnTo>
                    <a:lnTo>
                      <a:pt x="6" y="6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" name="Freeform 131">
                <a:extLst>
                  <a:ext uri="{FF2B5EF4-FFF2-40B4-BE49-F238E27FC236}">
                    <a16:creationId xmlns:a16="http://schemas.microsoft.com/office/drawing/2014/main" id="{0491EDAA-15E6-1440-ABB2-53BA8B21BF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6643" y="2576739"/>
                <a:ext cx="259069" cy="677239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10" y="45"/>
                  </a:cxn>
                  <a:cxn ang="0">
                    <a:pos x="128" y="89"/>
                  </a:cxn>
                  <a:cxn ang="0">
                    <a:pos x="144" y="132"/>
                  </a:cxn>
                  <a:cxn ang="0">
                    <a:pos x="157" y="174"/>
                  </a:cxn>
                  <a:cxn ang="0">
                    <a:pos x="166" y="214"/>
                  </a:cxn>
                  <a:cxn ang="0">
                    <a:pos x="174" y="252"/>
                  </a:cxn>
                  <a:cxn ang="0">
                    <a:pos x="179" y="288"/>
                  </a:cxn>
                  <a:cxn ang="0">
                    <a:pos x="181" y="320"/>
                  </a:cxn>
                  <a:cxn ang="0">
                    <a:pos x="183" y="351"/>
                  </a:cxn>
                  <a:cxn ang="0">
                    <a:pos x="184" y="376"/>
                  </a:cxn>
                  <a:cxn ang="0">
                    <a:pos x="183" y="399"/>
                  </a:cxn>
                  <a:cxn ang="0">
                    <a:pos x="182" y="417"/>
                  </a:cxn>
                  <a:cxn ang="0">
                    <a:pos x="181" y="430"/>
                  </a:cxn>
                  <a:cxn ang="0">
                    <a:pos x="179" y="438"/>
                  </a:cxn>
                  <a:cxn ang="0">
                    <a:pos x="179" y="441"/>
                  </a:cxn>
                  <a:cxn ang="0">
                    <a:pos x="51" y="481"/>
                  </a:cxn>
                  <a:cxn ang="0">
                    <a:pos x="59" y="439"/>
                  </a:cxn>
                  <a:cxn ang="0">
                    <a:pos x="64" y="398"/>
                  </a:cxn>
                  <a:cxn ang="0">
                    <a:pos x="66" y="359"/>
                  </a:cxn>
                  <a:cxn ang="0">
                    <a:pos x="66" y="321"/>
                  </a:cxn>
                  <a:cxn ang="0">
                    <a:pos x="64" y="285"/>
                  </a:cxn>
                  <a:cxn ang="0">
                    <a:pos x="61" y="251"/>
                  </a:cxn>
                  <a:cxn ang="0">
                    <a:pos x="56" y="219"/>
                  </a:cxn>
                  <a:cxn ang="0">
                    <a:pos x="50" y="189"/>
                  </a:cxn>
                  <a:cxn ang="0">
                    <a:pos x="43" y="161"/>
                  </a:cxn>
                  <a:cxn ang="0">
                    <a:pos x="35" y="137"/>
                  </a:cxn>
                  <a:cxn ang="0">
                    <a:pos x="28" y="114"/>
                  </a:cxn>
                  <a:cxn ang="0">
                    <a:pos x="21" y="95"/>
                  </a:cxn>
                  <a:cxn ang="0">
                    <a:pos x="15" y="79"/>
                  </a:cxn>
                  <a:cxn ang="0">
                    <a:pos x="9" y="66"/>
                  </a:cxn>
                  <a:cxn ang="0">
                    <a:pos x="4" y="57"/>
                  </a:cxn>
                  <a:cxn ang="0">
                    <a:pos x="1" y="51"/>
                  </a:cxn>
                  <a:cxn ang="0">
                    <a:pos x="0" y="49"/>
                  </a:cxn>
                  <a:cxn ang="0">
                    <a:pos x="87" y="0"/>
                  </a:cxn>
                </a:cxnLst>
                <a:rect l="0" t="0" r="r" b="b"/>
                <a:pathLst>
                  <a:path w="184" h="481">
                    <a:moveTo>
                      <a:pt x="87" y="0"/>
                    </a:moveTo>
                    <a:lnTo>
                      <a:pt x="110" y="45"/>
                    </a:lnTo>
                    <a:lnTo>
                      <a:pt x="128" y="89"/>
                    </a:lnTo>
                    <a:lnTo>
                      <a:pt x="144" y="132"/>
                    </a:lnTo>
                    <a:lnTo>
                      <a:pt x="157" y="174"/>
                    </a:lnTo>
                    <a:lnTo>
                      <a:pt x="166" y="214"/>
                    </a:lnTo>
                    <a:lnTo>
                      <a:pt x="174" y="252"/>
                    </a:lnTo>
                    <a:lnTo>
                      <a:pt x="179" y="288"/>
                    </a:lnTo>
                    <a:lnTo>
                      <a:pt x="181" y="320"/>
                    </a:lnTo>
                    <a:lnTo>
                      <a:pt x="183" y="351"/>
                    </a:lnTo>
                    <a:lnTo>
                      <a:pt x="184" y="376"/>
                    </a:lnTo>
                    <a:lnTo>
                      <a:pt x="183" y="399"/>
                    </a:lnTo>
                    <a:lnTo>
                      <a:pt x="182" y="417"/>
                    </a:lnTo>
                    <a:lnTo>
                      <a:pt x="181" y="430"/>
                    </a:lnTo>
                    <a:lnTo>
                      <a:pt x="179" y="438"/>
                    </a:lnTo>
                    <a:lnTo>
                      <a:pt x="179" y="441"/>
                    </a:lnTo>
                    <a:lnTo>
                      <a:pt x="51" y="481"/>
                    </a:lnTo>
                    <a:lnTo>
                      <a:pt x="59" y="439"/>
                    </a:lnTo>
                    <a:lnTo>
                      <a:pt x="64" y="398"/>
                    </a:lnTo>
                    <a:lnTo>
                      <a:pt x="66" y="359"/>
                    </a:lnTo>
                    <a:lnTo>
                      <a:pt x="66" y="321"/>
                    </a:lnTo>
                    <a:lnTo>
                      <a:pt x="64" y="285"/>
                    </a:lnTo>
                    <a:lnTo>
                      <a:pt x="61" y="251"/>
                    </a:lnTo>
                    <a:lnTo>
                      <a:pt x="56" y="219"/>
                    </a:lnTo>
                    <a:lnTo>
                      <a:pt x="50" y="189"/>
                    </a:lnTo>
                    <a:lnTo>
                      <a:pt x="43" y="161"/>
                    </a:lnTo>
                    <a:lnTo>
                      <a:pt x="35" y="137"/>
                    </a:lnTo>
                    <a:lnTo>
                      <a:pt x="28" y="114"/>
                    </a:lnTo>
                    <a:lnTo>
                      <a:pt x="21" y="95"/>
                    </a:lnTo>
                    <a:lnTo>
                      <a:pt x="15" y="79"/>
                    </a:lnTo>
                    <a:lnTo>
                      <a:pt x="9" y="66"/>
                    </a:lnTo>
                    <a:lnTo>
                      <a:pt x="4" y="57"/>
                    </a:lnTo>
                    <a:lnTo>
                      <a:pt x="1" y="51"/>
                    </a:lnTo>
                    <a:lnTo>
                      <a:pt x="0" y="49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" name="Freeform 132">
                <a:extLst>
                  <a:ext uri="{FF2B5EF4-FFF2-40B4-BE49-F238E27FC236}">
                    <a16:creationId xmlns:a16="http://schemas.microsoft.com/office/drawing/2014/main" id="{3FE16840-0C3E-0541-BAB3-BE96F6AA17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0668" y="2323302"/>
                <a:ext cx="991219" cy="395643"/>
              </a:xfrm>
              <a:custGeom>
                <a:avLst/>
                <a:gdLst/>
                <a:ahLst/>
                <a:cxnLst>
                  <a:cxn ang="0">
                    <a:pos x="704" y="0"/>
                  </a:cxn>
                  <a:cxn ang="0">
                    <a:pos x="703" y="7"/>
                  </a:cxn>
                  <a:cxn ang="0">
                    <a:pos x="703" y="16"/>
                  </a:cxn>
                  <a:cxn ang="0">
                    <a:pos x="700" y="28"/>
                  </a:cxn>
                  <a:cxn ang="0">
                    <a:pos x="697" y="42"/>
                  </a:cxn>
                  <a:cxn ang="0">
                    <a:pos x="692" y="56"/>
                  </a:cxn>
                  <a:cxn ang="0">
                    <a:pos x="685" y="73"/>
                  </a:cxn>
                  <a:cxn ang="0">
                    <a:pos x="678" y="90"/>
                  </a:cxn>
                  <a:cxn ang="0">
                    <a:pos x="667" y="108"/>
                  </a:cxn>
                  <a:cxn ang="0">
                    <a:pos x="657" y="127"/>
                  </a:cxn>
                  <a:cxn ang="0">
                    <a:pos x="643" y="145"/>
                  </a:cxn>
                  <a:cxn ang="0">
                    <a:pos x="627" y="164"/>
                  </a:cxn>
                  <a:cxn ang="0">
                    <a:pos x="610" y="181"/>
                  </a:cxn>
                  <a:cxn ang="0">
                    <a:pos x="590" y="199"/>
                  </a:cxn>
                  <a:cxn ang="0">
                    <a:pos x="568" y="215"/>
                  </a:cxn>
                  <a:cxn ang="0">
                    <a:pos x="544" y="230"/>
                  </a:cxn>
                  <a:cxn ang="0">
                    <a:pos x="516" y="244"/>
                  </a:cxn>
                  <a:cxn ang="0">
                    <a:pos x="486" y="256"/>
                  </a:cxn>
                  <a:cxn ang="0">
                    <a:pos x="452" y="266"/>
                  </a:cxn>
                  <a:cxn ang="0">
                    <a:pos x="416" y="273"/>
                  </a:cxn>
                  <a:cxn ang="0">
                    <a:pos x="377" y="278"/>
                  </a:cxn>
                  <a:cxn ang="0">
                    <a:pos x="334" y="281"/>
                  </a:cxn>
                  <a:cxn ang="0">
                    <a:pos x="294" y="281"/>
                  </a:cxn>
                  <a:cxn ang="0">
                    <a:pos x="257" y="279"/>
                  </a:cxn>
                  <a:cxn ang="0">
                    <a:pos x="224" y="274"/>
                  </a:cxn>
                  <a:cxn ang="0">
                    <a:pos x="194" y="268"/>
                  </a:cxn>
                  <a:cxn ang="0">
                    <a:pos x="165" y="260"/>
                  </a:cxn>
                  <a:cxn ang="0">
                    <a:pos x="140" y="251"/>
                  </a:cxn>
                  <a:cxn ang="0">
                    <a:pos x="118" y="240"/>
                  </a:cxn>
                  <a:cxn ang="0">
                    <a:pos x="98" y="229"/>
                  </a:cxn>
                  <a:cxn ang="0">
                    <a:pos x="79" y="216"/>
                  </a:cxn>
                  <a:cxn ang="0">
                    <a:pos x="64" y="205"/>
                  </a:cxn>
                  <a:cxn ang="0">
                    <a:pos x="50" y="192"/>
                  </a:cxn>
                  <a:cxn ang="0">
                    <a:pos x="38" y="180"/>
                  </a:cxn>
                  <a:cxn ang="0">
                    <a:pos x="29" y="169"/>
                  </a:cxn>
                  <a:cxn ang="0">
                    <a:pos x="21" y="157"/>
                  </a:cxn>
                  <a:cxn ang="0">
                    <a:pos x="14" y="147"/>
                  </a:cxn>
                  <a:cxn ang="0">
                    <a:pos x="9" y="139"/>
                  </a:cxn>
                  <a:cxn ang="0">
                    <a:pos x="5" y="131"/>
                  </a:cxn>
                  <a:cxn ang="0">
                    <a:pos x="2" y="126"/>
                  </a:cxn>
                  <a:cxn ang="0">
                    <a:pos x="1" y="122"/>
                  </a:cxn>
                  <a:cxn ang="0">
                    <a:pos x="0" y="121"/>
                  </a:cxn>
                  <a:cxn ang="0">
                    <a:pos x="704" y="0"/>
                  </a:cxn>
                </a:cxnLst>
                <a:rect l="0" t="0" r="r" b="b"/>
                <a:pathLst>
                  <a:path w="704" h="281">
                    <a:moveTo>
                      <a:pt x="704" y="0"/>
                    </a:moveTo>
                    <a:lnTo>
                      <a:pt x="703" y="7"/>
                    </a:lnTo>
                    <a:lnTo>
                      <a:pt x="703" y="16"/>
                    </a:lnTo>
                    <a:lnTo>
                      <a:pt x="700" y="28"/>
                    </a:lnTo>
                    <a:lnTo>
                      <a:pt x="697" y="42"/>
                    </a:lnTo>
                    <a:lnTo>
                      <a:pt x="692" y="56"/>
                    </a:lnTo>
                    <a:lnTo>
                      <a:pt x="685" y="73"/>
                    </a:lnTo>
                    <a:lnTo>
                      <a:pt x="678" y="90"/>
                    </a:lnTo>
                    <a:lnTo>
                      <a:pt x="667" y="108"/>
                    </a:lnTo>
                    <a:lnTo>
                      <a:pt x="657" y="127"/>
                    </a:lnTo>
                    <a:lnTo>
                      <a:pt x="643" y="145"/>
                    </a:lnTo>
                    <a:lnTo>
                      <a:pt x="627" y="164"/>
                    </a:lnTo>
                    <a:lnTo>
                      <a:pt x="610" y="181"/>
                    </a:lnTo>
                    <a:lnTo>
                      <a:pt x="590" y="199"/>
                    </a:lnTo>
                    <a:lnTo>
                      <a:pt x="568" y="215"/>
                    </a:lnTo>
                    <a:lnTo>
                      <a:pt x="544" y="230"/>
                    </a:lnTo>
                    <a:lnTo>
                      <a:pt x="516" y="244"/>
                    </a:lnTo>
                    <a:lnTo>
                      <a:pt x="486" y="256"/>
                    </a:lnTo>
                    <a:lnTo>
                      <a:pt x="452" y="266"/>
                    </a:lnTo>
                    <a:lnTo>
                      <a:pt x="416" y="273"/>
                    </a:lnTo>
                    <a:lnTo>
                      <a:pt x="377" y="278"/>
                    </a:lnTo>
                    <a:lnTo>
                      <a:pt x="334" y="281"/>
                    </a:lnTo>
                    <a:lnTo>
                      <a:pt x="294" y="281"/>
                    </a:lnTo>
                    <a:lnTo>
                      <a:pt x="257" y="279"/>
                    </a:lnTo>
                    <a:lnTo>
                      <a:pt x="224" y="274"/>
                    </a:lnTo>
                    <a:lnTo>
                      <a:pt x="194" y="268"/>
                    </a:lnTo>
                    <a:lnTo>
                      <a:pt x="165" y="260"/>
                    </a:lnTo>
                    <a:lnTo>
                      <a:pt x="140" y="251"/>
                    </a:lnTo>
                    <a:lnTo>
                      <a:pt x="118" y="240"/>
                    </a:lnTo>
                    <a:lnTo>
                      <a:pt x="98" y="229"/>
                    </a:lnTo>
                    <a:lnTo>
                      <a:pt x="79" y="216"/>
                    </a:lnTo>
                    <a:lnTo>
                      <a:pt x="64" y="205"/>
                    </a:lnTo>
                    <a:lnTo>
                      <a:pt x="50" y="192"/>
                    </a:lnTo>
                    <a:lnTo>
                      <a:pt x="38" y="180"/>
                    </a:lnTo>
                    <a:lnTo>
                      <a:pt x="29" y="169"/>
                    </a:lnTo>
                    <a:lnTo>
                      <a:pt x="21" y="157"/>
                    </a:lnTo>
                    <a:lnTo>
                      <a:pt x="14" y="147"/>
                    </a:lnTo>
                    <a:lnTo>
                      <a:pt x="9" y="139"/>
                    </a:lnTo>
                    <a:lnTo>
                      <a:pt x="5" y="131"/>
                    </a:lnTo>
                    <a:lnTo>
                      <a:pt x="2" y="126"/>
                    </a:lnTo>
                    <a:lnTo>
                      <a:pt x="1" y="122"/>
                    </a:lnTo>
                    <a:lnTo>
                      <a:pt x="0" y="121"/>
                    </a:lnTo>
                    <a:lnTo>
                      <a:pt x="704" y="0"/>
                    </a:lnTo>
                    <a:close/>
                  </a:path>
                </a:pathLst>
              </a:custGeom>
              <a:solidFill>
                <a:srgbClr val="BCF1F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" name="Freeform 133">
                <a:extLst>
                  <a:ext uri="{FF2B5EF4-FFF2-40B4-BE49-F238E27FC236}">
                    <a16:creationId xmlns:a16="http://schemas.microsoft.com/office/drawing/2014/main" id="{828E6015-B6C6-5645-BDE1-91E6EDF9F8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0668" y="2323302"/>
                <a:ext cx="991219" cy="246397"/>
              </a:xfrm>
              <a:custGeom>
                <a:avLst/>
                <a:gdLst/>
                <a:ahLst/>
                <a:cxnLst>
                  <a:cxn ang="0">
                    <a:pos x="704" y="0"/>
                  </a:cxn>
                  <a:cxn ang="0">
                    <a:pos x="703" y="10"/>
                  </a:cxn>
                  <a:cxn ang="0">
                    <a:pos x="702" y="22"/>
                  </a:cxn>
                  <a:cxn ang="0">
                    <a:pos x="699" y="36"/>
                  </a:cxn>
                  <a:cxn ang="0">
                    <a:pos x="693" y="53"/>
                  </a:cxn>
                  <a:cxn ang="0">
                    <a:pos x="686" y="72"/>
                  </a:cxn>
                  <a:cxn ang="0">
                    <a:pos x="672" y="82"/>
                  </a:cxn>
                  <a:cxn ang="0">
                    <a:pos x="653" y="92"/>
                  </a:cxn>
                  <a:cxn ang="0">
                    <a:pos x="630" y="103"/>
                  </a:cxn>
                  <a:cxn ang="0">
                    <a:pos x="603" y="113"/>
                  </a:cxn>
                  <a:cxn ang="0">
                    <a:pos x="572" y="124"/>
                  </a:cxn>
                  <a:cxn ang="0">
                    <a:pos x="538" y="134"/>
                  </a:cxn>
                  <a:cxn ang="0">
                    <a:pos x="502" y="144"/>
                  </a:cxn>
                  <a:cxn ang="0">
                    <a:pos x="462" y="153"/>
                  </a:cxn>
                  <a:cxn ang="0">
                    <a:pos x="421" y="159"/>
                  </a:cxn>
                  <a:cxn ang="0">
                    <a:pos x="378" y="165"/>
                  </a:cxn>
                  <a:cxn ang="0">
                    <a:pos x="323" y="170"/>
                  </a:cxn>
                  <a:cxn ang="0">
                    <a:pos x="271" y="174"/>
                  </a:cxn>
                  <a:cxn ang="0">
                    <a:pos x="222" y="175"/>
                  </a:cxn>
                  <a:cxn ang="0">
                    <a:pos x="178" y="175"/>
                  </a:cxn>
                  <a:cxn ang="0">
                    <a:pos x="137" y="174"/>
                  </a:cxn>
                  <a:cxn ang="0">
                    <a:pos x="101" y="171"/>
                  </a:cxn>
                  <a:cxn ang="0">
                    <a:pos x="71" y="168"/>
                  </a:cxn>
                  <a:cxn ang="0">
                    <a:pos x="45" y="165"/>
                  </a:cxn>
                  <a:cxn ang="0">
                    <a:pos x="26" y="161"/>
                  </a:cxn>
                  <a:cxn ang="0">
                    <a:pos x="15" y="149"/>
                  </a:cxn>
                  <a:cxn ang="0">
                    <a:pos x="8" y="138"/>
                  </a:cxn>
                  <a:cxn ang="0">
                    <a:pos x="4" y="128"/>
                  </a:cxn>
                  <a:cxn ang="0">
                    <a:pos x="1" y="123"/>
                  </a:cxn>
                  <a:cxn ang="0">
                    <a:pos x="0" y="121"/>
                  </a:cxn>
                  <a:cxn ang="0">
                    <a:pos x="704" y="0"/>
                  </a:cxn>
                </a:cxnLst>
                <a:rect l="0" t="0" r="r" b="b"/>
                <a:pathLst>
                  <a:path w="704" h="175">
                    <a:moveTo>
                      <a:pt x="704" y="0"/>
                    </a:moveTo>
                    <a:lnTo>
                      <a:pt x="703" y="10"/>
                    </a:lnTo>
                    <a:lnTo>
                      <a:pt x="702" y="22"/>
                    </a:lnTo>
                    <a:lnTo>
                      <a:pt x="699" y="36"/>
                    </a:lnTo>
                    <a:lnTo>
                      <a:pt x="693" y="53"/>
                    </a:lnTo>
                    <a:lnTo>
                      <a:pt x="686" y="72"/>
                    </a:lnTo>
                    <a:lnTo>
                      <a:pt x="672" y="82"/>
                    </a:lnTo>
                    <a:lnTo>
                      <a:pt x="653" y="92"/>
                    </a:lnTo>
                    <a:lnTo>
                      <a:pt x="630" y="103"/>
                    </a:lnTo>
                    <a:lnTo>
                      <a:pt x="603" y="113"/>
                    </a:lnTo>
                    <a:lnTo>
                      <a:pt x="572" y="124"/>
                    </a:lnTo>
                    <a:lnTo>
                      <a:pt x="538" y="134"/>
                    </a:lnTo>
                    <a:lnTo>
                      <a:pt x="502" y="144"/>
                    </a:lnTo>
                    <a:lnTo>
                      <a:pt x="462" y="153"/>
                    </a:lnTo>
                    <a:lnTo>
                      <a:pt x="421" y="159"/>
                    </a:lnTo>
                    <a:lnTo>
                      <a:pt x="378" y="165"/>
                    </a:lnTo>
                    <a:lnTo>
                      <a:pt x="323" y="170"/>
                    </a:lnTo>
                    <a:lnTo>
                      <a:pt x="271" y="174"/>
                    </a:lnTo>
                    <a:lnTo>
                      <a:pt x="222" y="175"/>
                    </a:lnTo>
                    <a:lnTo>
                      <a:pt x="178" y="175"/>
                    </a:lnTo>
                    <a:lnTo>
                      <a:pt x="137" y="174"/>
                    </a:lnTo>
                    <a:lnTo>
                      <a:pt x="101" y="171"/>
                    </a:lnTo>
                    <a:lnTo>
                      <a:pt x="71" y="168"/>
                    </a:lnTo>
                    <a:lnTo>
                      <a:pt x="45" y="165"/>
                    </a:lnTo>
                    <a:lnTo>
                      <a:pt x="26" y="161"/>
                    </a:lnTo>
                    <a:lnTo>
                      <a:pt x="15" y="149"/>
                    </a:lnTo>
                    <a:lnTo>
                      <a:pt x="8" y="138"/>
                    </a:lnTo>
                    <a:lnTo>
                      <a:pt x="4" y="128"/>
                    </a:lnTo>
                    <a:lnTo>
                      <a:pt x="1" y="123"/>
                    </a:lnTo>
                    <a:lnTo>
                      <a:pt x="0" y="121"/>
                    </a:lnTo>
                    <a:lnTo>
                      <a:pt x="704" y="0"/>
                    </a:lnTo>
                    <a:close/>
                  </a:path>
                </a:pathLst>
              </a:custGeom>
              <a:solidFill>
                <a:srgbClr val="6BC7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" name="Freeform 134">
                <a:extLst>
                  <a:ext uri="{FF2B5EF4-FFF2-40B4-BE49-F238E27FC236}">
                    <a16:creationId xmlns:a16="http://schemas.microsoft.com/office/drawing/2014/main" id="{08EDA686-5582-B449-86C2-09738CB1B4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5279" y="1517937"/>
                <a:ext cx="249213" cy="67583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6"/>
                  </a:cxn>
                  <a:cxn ang="0">
                    <a:pos x="11" y="13"/>
                  </a:cxn>
                  <a:cxn ang="0">
                    <a:pos x="20" y="23"/>
                  </a:cxn>
                  <a:cxn ang="0">
                    <a:pos x="30" y="36"/>
                  </a:cxn>
                  <a:cxn ang="0">
                    <a:pos x="42" y="53"/>
                  </a:cxn>
                  <a:cxn ang="0">
                    <a:pos x="56" y="73"/>
                  </a:cxn>
                  <a:cxn ang="0">
                    <a:pos x="70" y="97"/>
                  </a:cxn>
                  <a:cxn ang="0">
                    <a:pos x="84" y="123"/>
                  </a:cxn>
                  <a:cxn ang="0">
                    <a:pos x="99" y="154"/>
                  </a:cxn>
                  <a:cxn ang="0">
                    <a:pos x="113" y="188"/>
                  </a:cxn>
                  <a:cxn ang="0">
                    <a:pos x="128" y="226"/>
                  </a:cxn>
                  <a:cxn ang="0">
                    <a:pos x="142" y="267"/>
                  </a:cxn>
                  <a:cxn ang="0">
                    <a:pos x="155" y="314"/>
                  </a:cxn>
                  <a:cxn ang="0">
                    <a:pos x="167" y="364"/>
                  </a:cxn>
                  <a:cxn ang="0">
                    <a:pos x="177" y="418"/>
                  </a:cxn>
                  <a:cxn ang="0">
                    <a:pos x="38" y="480"/>
                  </a:cxn>
                  <a:cxn ang="0">
                    <a:pos x="0" y="0"/>
                  </a:cxn>
                </a:cxnLst>
                <a:rect l="0" t="0" r="r" b="b"/>
                <a:pathLst>
                  <a:path w="177" h="480">
                    <a:moveTo>
                      <a:pt x="0" y="0"/>
                    </a:moveTo>
                    <a:lnTo>
                      <a:pt x="5" y="6"/>
                    </a:lnTo>
                    <a:lnTo>
                      <a:pt x="11" y="13"/>
                    </a:lnTo>
                    <a:lnTo>
                      <a:pt x="20" y="23"/>
                    </a:lnTo>
                    <a:lnTo>
                      <a:pt x="30" y="36"/>
                    </a:lnTo>
                    <a:lnTo>
                      <a:pt x="42" y="53"/>
                    </a:lnTo>
                    <a:lnTo>
                      <a:pt x="56" y="73"/>
                    </a:lnTo>
                    <a:lnTo>
                      <a:pt x="70" y="97"/>
                    </a:lnTo>
                    <a:lnTo>
                      <a:pt x="84" y="123"/>
                    </a:lnTo>
                    <a:lnTo>
                      <a:pt x="99" y="154"/>
                    </a:lnTo>
                    <a:lnTo>
                      <a:pt x="113" y="188"/>
                    </a:lnTo>
                    <a:lnTo>
                      <a:pt x="128" y="226"/>
                    </a:lnTo>
                    <a:lnTo>
                      <a:pt x="142" y="267"/>
                    </a:lnTo>
                    <a:lnTo>
                      <a:pt x="155" y="314"/>
                    </a:lnTo>
                    <a:lnTo>
                      <a:pt x="167" y="364"/>
                    </a:lnTo>
                    <a:lnTo>
                      <a:pt x="177" y="418"/>
                    </a:lnTo>
                    <a:lnTo>
                      <a:pt x="38" y="4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" name="Freeform 135">
                <a:extLst>
                  <a:ext uri="{FF2B5EF4-FFF2-40B4-BE49-F238E27FC236}">
                    <a16:creationId xmlns:a16="http://schemas.microsoft.com/office/drawing/2014/main" id="{922F4B0A-3FE0-A54C-9D7F-959C79B412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462" y="-123769"/>
                <a:ext cx="1154545" cy="1220720"/>
              </a:xfrm>
              <a:custGeom>
                <a:avLst/>
                <a:gdLst/>
                <a:ahLst/>
                <a:cxnLst>
                  <a:cxn ang="0">
                    <a:pos x="487" y="0"/>
                  </a:cxn>
                  <a:cxn ang="0">
                    <a:pos x="563" y="8"/>
                  </a:cxn>
                  <a:cxn ang="0">
                    <a:pos x="625" y="18"/>
                  </a:cxn>
                  <a:cxn ang="0">
                    <a:pos x="671" y="30"/>
                  </a:cxn>
                  <a:cxn ang="0">
                    <a:pos x="699" y="38"/>
                  </a:cxn>
                  <a:cxn ang="0">
                    <a:pos x="738" y="51"/>
                  </a:cxn>
                  <a:cxn ang="0">
                    <a:pos x="767" y="65"/>
                  </a:cxn>
                  <a:cxn ang="0">
                    <a:pos x="788" y="87"/>
                  </a:cxn>
                  <a:cxn ang="0">
                    <a:pos x="803" y="120"/>
                  </a:cxn>
                  <a:cxn ang="0">
                    <a:pos x="811" y="158"/>
                  </a:cxn>
                  <a:cxn ang="0">
                    <a:pos x="816" y="200"/>
                  </a:cxn>
                  <a:cxn ang="0">
                    <a:pos x="820" y="258"/>
                  </a:cxn>
                  <a:cxn ang="0">
                    <a:pos x="819" y="365"/>
                  </a:cxn>
                  <a:cxn ang="0">
                    <a:pos x="813" y="445"/>
                  </a:cxn>
                  <a:cxn ang="0">
                    <a:pos x="801" y="526"/>
                  </a:cxn>
                  <a:cxn ang="0">
                    <a:pos x="782" y="607"/>
                  </a:cxn>
                  <a:cxn ang="0">
                    <a:pos x="754" y="681"/>
                  </a:cxn>
                  <a:cxn ang="0">
                    <a:pos x="717" y="746"/>
                  </a:cxn>
                  <a:cxn ang="0">
                    <a:pos x="672" y="793"/>
                  </a:cxn>
                  <a:cxn ang="0">
                    <a:pos x="617" y="829"/>
                  </a:cxn>
                  <a:cxn ang="0">
                    <a:pos x="555" y="853"/>
                  </a:cxn>
                  <a:cxn ang="0">
                    <a:pos x="488" y="865"/>
                  </a:cxn>
                  <a:cxn ang="0">
                    <a:pos x="419" y="866"/>
                  </a:cxn>
                  <a:cxn ang="0">
                    <a:pos x="349" y="855"/>
                  </a:cxn>
                  <a:cxn ang="0">
                    <a:pos x="282" y="832"/>
                  </a:cxn>
                  <a:cxn ang="0">
                    <a:pos x="220" y="798"/>
                  </a:cxn>
                  <a:cxn ang="0">
                    <a:pos x="167" y="752"/>
                  </a:cxn>
                  <a:cxn ang="0">
                    <a:pos x="122" y="694"/>
                  </a:cxn>
                  <a:cxn ang="0">
                    <a:pos x="82" y="614"/>
                  </a:cxn>
                  <a:cxn ang="0">
                    <a:pos x="52" y="532"/>
                  </a:cxn>
                  <a:cxn ang="0">
                    <a:pos x="30" y="450"/>
                  </a:cxn>
                  <a:cxn ang="0">
                    <a:pos x="15" y="372"/>
                  </a:cxn>
                  <a:cxn ang="0">
                    <a:pos x="7" y="303"/>
                  </a:cxn>
                  <a:cxn ang="0">
                    <a:pos x="2" y="245"/>
                  </a:cxn>
                  <a:cxn ang="0">
                    <a:pos x="0" y="202"/>
                  </a:cxn>
                  <a:cxn ang="0">
                    <a:pos x="1" y="168"/>
                  </a:cxn>
                  <a:cxn ang="0">
                    <a:pos x="5" y="155"/>
                  </a:cxn>
                  <a:cxn ang="0">
                    <a:pos x="16" y="137"/>
                  </a:cxn>
                  <a:cxn ang="0">
                    <a:pos x="37" y="115"/>
                  </a:cxn>
                  <a:cxn ang="0">
                    <a:pos x="72" y="91"/>
                  </a:cxn>
                  <a:cxn ang="0">
                    <a:pos x="122" y="65"/>
                  </a:cxn>
                  <a:cxn ang="0">
                    <a:pos x="193" y="40"/>
                  </a:cxn>
                  <a:cxn ang="0">
                    <a:pos x="301" y="14"/>
                  </a:cxn>
                  <a:cxn ang="0">
                    <a:pos x="399" y="1"/>
                  </a:cxn>
                </a:cxnLst>
                <a:rect l="0" t="0" r="r" b="b"/>
                <a:pathLst>
                  <a:path w="820" h="867">
                    <a:moveTo>
                      <a:pt x="445" y="0"/>
                    </a:moveTo>
                    <a:lnTo>
                      <a:pt x="487" y="0"/>
                    </a:lnTo>
                    <a:lnTo>
                      <a:pt x="527" y="4"/>
                    </a:lnTo>
                    <a:lnTo>
                      <a:pt x="563" y="8"/>
                    </a:lnTo>
                    <a:lnTo>
                      <a:pt x="596" y="13"/>
                    </a:lnTo>
                    <a:lnTo>
                      <a:pt x="625" y="18"/>
                    </a:lnTo>
                    <a:lnTo>
                      <a:pt x="650" y="24"/>
                    </a:lnTo>
                    <a:lnTo>
                      <a:pt x="671" y="30"/>
                    </a:lnTo>
                    <a:lnTo>
                      <a:pt x="687" y="35"/>
                    </a:lnTo>
                    <a:lnTo>
                      <a:pt x="699" y="38"/>
                    </a:lnTo>
                    <a:lnTo>
                      <a:pt x="720" y="45"/>
                    </a:lnTo>
                    <a:lnTo>
                      <a:pt x="738" y="51"/>
                    </a:lnTo>
                    <a:lnTo>
                      <a:pt x="753" y="57"/>
                    </a:lnTo>
                    <a:lnTo>
                      <a:pt x="767" y="65"/>
                    </a:lnTo>
                    <a:lnTo>
                      <a:pt x="779" y="74"/>
                    </a:lnTo>
                    <a:lnTo>
                      <a:pt x="788" y="87"/>
                    </a:lnTo>
                    <a:lnTo>
                      <a:pt x="796" y="102"/>
                    </a:lnTo>
                    <a:lnTo>
                      <a:pt x="803" y="120"/>
                    </a:lnTo>
                    <a:lnTo>
                      <a:pt x="809" y="144"/>
                    </a:lnTo>
                    <a:lnTo>
                      <a:pt x="811" y="158"/>
                    </a:lnTo>
                    <a:lnTo>
                      <a:pt x="814" y="176"/>
                    </a:lnTo>
                    <a:lnTo>
                      <a:pt x="816" y="200"/>
                    </a:lnTo>
                    <a:lnTo>
                      <a:pt x="818" y="227"/>
                    </a:lnTo>
                    <a:lnTo>
                      <a:pt x="820" y="258"/>
                    </a:lnTo>
                    <a:lnTo>
                      <a:pt x="820" y="327"/>
                    </a:lnTo>
                    <a:lnTo>
                      <a:pt x="819" y="365"/>
                    </a:lnTo>
                    <a:lnTo>
                      <a:pt x="817" y="404"/>
                    </a:lnTo>
                    <a:lnTo>
                      <a:pt x="813" y="445"/>
                    </a:lnTo>
                    <a:lnTo>
                      <a:pt x="808" y="486"/>
                    </a:lnTo>
                    <a:lnTo>
                      <a:pt x="801" y="526"/>
                    </a:lnTo>
                    <a:lnTo>
                      <a:pt x="793" y="567"/>
                    </a:lnTo>
                    <a:lnTo>
                      <a:pt x="782" y="607"/>
                    </a:lnTo>
                    <a:lnTo>
                      <a:pt x="769" y="645"/>
                    </a:lnTo>
                    <a:lnTo>
                      <a:pt x="754" y="681"/>
                    </a:lnTo>
                    <a:lnTo>
                      <a:pt x="737" y="715"/>
                    </a:lnTo>
                    <a:lnTo>
                      <a:pt x="717" y="746"/>
                    </a:lnTo>
                    <a:lnTo>
                      <a:pt x="696" y="771"/>
                    </a:lnTo>
                    <a:lnTo>
                      <a:pt x="672" y="793"/>
                    </a:lnTo>
                    <a:lnTo>
                      <a:pt x="645" y="812"/>
                    </a:lnTo>
                    <a:lnTo>
                      <a:pt x="617" y="829"/>
                    </a:lnTo>
                    <a:lnTo>
                      <a:pt x="587" y="842"/>
                    </a:lnTo>
                    <a:lnTo>
                      <a:pt x="555" y="853"/>
                    </a:lnTo>
                    <a:lnTo>
                      <a:pt x="522" y="861"/>
                    </a:lnTo>
                    <a:lnTo>
                      <a:pt x="488" y="865"/>
                    </a:lnTo>
                    <a:lnTo>
                      <a:pt x="454" y="867"/>
                    </a:lnTo>
                    <a:lnTo>
                      <a:pt x="419" y="866"/>
                    </a:lnTo>
                    <a:lnTo>
                      <a:pt x="383" y="862"/>
                    </a:lnTo>
                    <a:lnTo>
                      <a:pt x="349" y="855"/>
                    </a:lnTo>
                    <a:lnTo>
                      <a:pt x="315" y="846"/>
                    </a:lnTo>
                    <a:lnTo>
                      <a:pt x="282" y="832"/>
                    </a:lnTo>
                    <a:lnTo>
                      <a:pt x="250" y="817"/>
                    </a:lnTo>
                    <a:lnTo>
                      <a:pt x="220" y="798"/>
                    </a:lnTo>
                    <a:lnTo>
                      <a:pt x="193" y="776"/>
                    </a:lnTo>
                    <a:lnTo>
                      <a:pt x="167" y="752"/>
                    </a:lnTo>
                    <a:lnTo>
                      <a:pt x="143" y="724"/>
                    </a:lnTo>
                    <a:lnTo>
                      <a:pt x="122" y="694"/>
                    </a:lnTo>
                    <a:lnTo>
                      <a:pt x="101" y="655"/>
                    </a:lnTo>
                    <a:lnTo>
                      <a:pt x="82" y="614"/>
                    </a:lnTo>
                    <a:lnTo>
                      <a:pt x="65" y="573"/>
                    </a:lnTo>
                    <a:lnTo>
                      <a:pt x="52" y="532"/>
                    </a:lnTo>
                    <a:lnTo>
                      <a:pt x="40" y="491"/>
                    </a:lnTo>
                    <a:lnTo>
                      <a:pt x="30" y="450"/>
                    </a:lnTo>
                    <a:lnTo>
                      <a:pt x="22" y="411"/>
                    </a:lnTo>
                    <a:lnTo>
                      <a:pt x="15" y="372"/>
                    </a:lnTo>
                    <a:lnTo>
                      <a:pt x="10" y="336"/>
                    </a:lnTo>
                    <a:lnTo>
                      <a:pt x="7" y="303"/>
                    </a:lnTo>
                    <a:lnTo>
                      <a:pt x="4" y="272"/>
                    </a:lnTo>
                    <a:lnTo>
                      <a:pt x="2" y="245"/>
                    </a:lnTo>
                    <a:lnTo>
                      <a:pt x="1" y="222"/>
                    </a:lnTo>
                    <a:lnTo>
                      <a:pt x="0" y="202"/>
                    </a:lnTo>
                    <a:lnTo>
                      <a:pt x="0" y="173"/>
                    </a:lnTo>
                    <a:lnTo>
                      <a:pt x="1" y="168"/>
                    </a:lnTo>
                    <a:lnTo>
                      <a:pt x="2" y="162"/>
                    </a:lnTo>
                    <a:lnTo>
                      <a:pt x="5" y="155"/>
                    </a:lnTo>
                    <a:lnTo>
                      <a:pt x="9" y="146"/>
                    </a:lnTo>
                    <a:lnTo>
                      <a:pt x="16" y="137"/>
                    </a:lnTo>
                    <a:lnTo>
                      <a:pt x="25" y="126"/>
                    </a:lnTo>
                    <a:lnTo>
                      <a:pt x="37" y="115"/>
                    </a:lnTo>
                    <a:lnTo>
                      <a:pt x="53" y="103"/>
                    </a:lnTo>
                    <a:lnTo>
                      <a:pt x="72" y="91"/>
                    </a:lnTo>
                    <a:lnTo>
                      <a:pt x="95" y="78"/>
                    </a:lnTo>
                    <a:lnTo>
                      <a:pt x="122" y="65"/>
                    </a:lnTo>
                    <a:lnTo>
                      <a:pt x="155" y="52"/>
                    </a:lnTo>
                    <a:lnTo>
                      <a:pt x="193" y="40"/>
                    </a:lnTo>
                    <a:lnTo>
                      <a:pt x="248" y="25"/>
                    </a:lnTo>
                    <a:lnTo>
                      <a:pt x="301" y="14"/>
                    </a:lnTo>
                    <a:lnTo>
                      <a:pt x="351" y="6"/>
                    </a:lnTo>
                    <a:lnTo>
                      <a:pt x="399" y="1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rgbClr val="B2FFF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" name="Freeform 136">
                <a:extLst>
                  <a:ext uri="{FF2B5EF4-FFF2-40B4-BE49-F238E27FC236}">
                    <a16:creationId xmlns:a16="http://schemas.microsoft.com/office/drawing/2014/main" id="{1CAABAC5-85E3-464A-866D-E123D3AB05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5279" y="1519344"/>
                <a:ext cx="118270" cy="67442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3" y="24"/>
                  </a:cxn>
                  <a:cxn ang="0">
                    <a:pos x="26" y="28"/>
                  </a:cxn>
                  <a:cxn ang="0">
                    <a:pos x="30" y="34"/>
                  </a:cxn>
                  <a:cxn ang="0">
                    <a:pos x="36" y="40"/>
                  </a:cxn>
                  <a:cxn ang="0">
                    <a:pos x="41" y="50"/>
                  </a:cxn>
                  <a:cxn ang="0">
                    <a:pos x="49" y="63"/>
                  </a:cxn>
                  <a:cxn ang="0">
                    <a:pos x="56" y="92"/>
                  </a:cxn>
                  <a:cxn ang="0">
                    <a:pos x="62" y="127"/>
                  </a:cxn>
                  <a:cxn ang="0">
                    <a:pos x="68" y="164"/>
                  </a:cxn>
                  <a:cxn ang="0">
                    <a:pos x="74" y="204"/>
                  </a:cxn>
                  <a:cxn ang="0">
                    <a:pos x="79" y="247"/>
                  </a:cxn>
                  <a:cxn ang="0">
                    <a:pos x="82" y="291"/>
                  </a:cxn>
                  <a:cxn ang="0">
                    <a:pos x="84" y="335"/>
                  </a:cxn>
                  <a:cxn ang="0">
                    <a:pos x="83" y="379"/>
                  </a:cxn>
                  <a:cxn ang="0">
                    <a:pos x="81" y="422"/>
                  </a:cxn>
                  <a:cxn ang="0">
                    <a:pos x="75" y="463"/>
                  </a:cxn>
                  <a:cxn ang="0">
                    <a:pos x="38" y="479"/>
                  </a:cxn>
                  <a:cxn ang="0">
                    <a:pos x="0" y="0"/>
                  </a:cxn>
                </a:cxnLst>
                <a:rect l="0" t="0" r="r" b="b"/>
                <a:pathLst>
                  <a:path w="84" h="479">
                    <a:moveTo>
                      <a:pt x="0" y="0"/>
                    </a:moveTo>
                    <a:lnTo>
                      <a:pt x="23" y="24"/>
                    </a:lnTo>
                    <a:lnTo>
                      <a:pt x="26" y="28"/>
                    </a:lnTo>
                    <a:lnTo>
                      <a:pt x="30" y="34"/>
                    </a:lnTo>
                    <a:lnTo>
                      <a:pt x="36" y="40"/>
                    </a:lnTo>
                    <a:lnTo>
                      <a:pt x="41" y="50"/>
                    </a:lnTo>
                    <a:lnTo>
                      <a:pt x="49" y="63"/>
                    </a:lnTo>
                    <a:lnTo>
                      <a:pt x="56" y="92"/>
                    </a:lnTo>
                    <a:lnTo>
                      <a:pt x="62" y="127"/>
                    </a:lnTo>
                    <a:lnTo>
                      <a:pt x="68" y="164"/>
                    </a:lnTo>
                    <a:lnTo>
                      <a:pt x="74" y="204"/>
                    </a:lnTo>
                    <a:lnTo>
                      <a:pt x="79" y="247"/>
                    </a:lnTo>
                    <a:lnTo>
                      <a:pt x="82" y="291"/>
                    </a:lnTo>
                    <a:lnTo>
                      <a:pt x="84" y="335"/>
                    </a:lnTo>
                    <a:lnTo>
                      <a:pt x="83" y="379"/>
                    </a:lnTo>
                    <a:lnTo>
                      <a:pt x="81" y="422"/>
                    </a:lnTo>
                    <a:lnTo>
                      <a:pt x="75" y="463"/>
                    </a:lnTo>
                    <a:lnTo>
                      <a:pt x="38" y="4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" name="Freeform 137">
                <a:extLst>
                  <a:ext uri="{FF2B5EF4-FFF2-40B4-BE49-F238E27FC236}">
                    <a16:creationId xmlns:a16="http://schemas.microsoft.com/office/drawing/2014/main" id="{082EB4EC-9B4E-BC48-8EE5-6E80F09988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462" y="17029"/>
                <a:ext cx="896885" cy="1078514"/>
              </a:xfrm>
              <a:custGeom>
                <a:avLst/>
                <a:gdLst/>
                <a:ahLst/>
                <a:cxnLst>
                  <a:cxn ang="0">
                    <a:pos x="44" y="14"/>
                  </a:cxn>
                  <a:cxn ang="0">
                    <a:pos x="26" y="48"/>
                  </a:cxn>
                  <a:cxn ang="0">
                    <a:pos x="23" y="90"/>
                  </a:cxn>
                  <a:cxn ang="0">
                    <a:pos x="26" y="124"/>
                  </a:cxn>
                  <a:cxn ang="0">
                    <a:pos x="33" y="175"/>
                  </a:cxn>
                  <a:cxn ang="0">
                    <a:pos x="43" y="239"/>
                  </a:cxn>
                  <a:cxn ang="0">
                    <a:pos x="57" y="311"/>
                  </a:cxn>
                  <a:cxn ang="0">
                    <a:pos x="76" y="387"/>
                  </a:cxn>
                  <a:cxn ang="0">
                    <a:pos x="101" y="464"/>
                  </a:cxn>
                  <a:cxn ang="0">
                    <a:pos x="132" y="536"/>
                  </a:cxn>
                  <a:cxn ang="0">
                    <a:pos x="170" y="600"/>
                  </a:cxn>
                  <a:cxn ang="0">
                    <a:pos x="215" y="651"/>
                  </a:cxn>
                  <a:cxn ang="0">
                    <a:pos x="280" y="697"/>
                  </a:cxn>
                  <a:cxn ang="0">
                    <a:pos x="346" y="726"/>
                  </a:cxn>
                  <a:cxn ang="0">
                    <a:pos x="411" y="741"/>
                  </a:cxn>
                  <a:cxn ang="0">
                    <a:pos x="474" y="746"/>
                  </a:cxn>
                  <a:cxn ang="0">
                    <a:pos x="532" y="741"/>
                  </a:cxn>
                  <a:cxn ang="0">
                    <a:pos x="581" y="733"/>
                  </a:cxn>
                  <a:cxn ang="0">
                    <a:pos x="621" y="722"/>
                  </a:cxn>
                  <a:cxn ang="0">
                    <a:pos x="607" y="733"/>
                  </a:cxn>
                  <a:cxn ang="0">
                    <a:pos x="541" y="756"/>
                  </a:cxn>
                  <a:cxn ang="0">
                    <a:pos x="471" y="766"/>
                  </a:cxn>
                  <a:cxn ang="0">
                    <a:pos x="398" y="764"/>
                  </a:cxn>
                  <a:cxn ang="0">
                    <a:pos x="326" y="748"/>
                  </a:cxn>
                  <a:cxn ang="0">
                    <a:pos x="257" y="720"/>
                  </a:cxn>
                  <a:cxn ang="0">
                    <a:pos x="196" y="679"/>
                  </a:cxn>
                  <a:cxn ang="0">
                    <a:pos x="144" y="626"/>
                  </a:cxn>
                  <a:cxn ang="0">
                    <a:pos x="101" y="555"/>
                  </a:cxn>
                  <a:cxn ang="0">
                    <a:pos x="65" y="473"/>
                  </a:cxn>
                  <a:cxn ang="0">
                    <a:pos x="40" y="391"/>
                  </a:cxn>
                  <a:cxn ang="0">
                    <a:pos x="22" y="311"/>
                  </a:cxn>
                  <a:cxn ang="0">
                    <a:pos x="10" y="236"/>
                  </a:cxn>
                  <a:cxn ang="0">
                    <a:pos x="4" y="172"/>
                  </a:cxn>
                  <a:cxn ang="0">
                    <a:pos x="1" y="122"/>
                  </a:cxn>
                  <a:cxn ang="0">
                    <a:pos x="0" y="71"/>
                  </a:cxn>
                  <a:cxn ang="0">
                    <a:pos x="4" y="59"/>
                  </a:cxn>
                  <a:cxn ang="0">
                    <a:pos x="14" y="39"/>
                  </a:cxn>
                  <a:cxn ang="0">
                    <a:pos x="38" y="13"/>
                  </a:cxn>
                </a:cxnLst>
                <a:rect l="0" t="0" r="r" b="b"/>
                <a:pathLst>
                  <a:path w="637" h="766">
                    <a:moveTo>
                      <a:pt x="56" y="0"/>
                    </a:moveTo>
                    <a:lnTo>
                      <a:pt x="44" y="14"/>
                    </a:lnTo>
                    <a:lnTo>
                      <a:pt x="34" y="30"/>
                    </a:lnTo>
                    <a:lnTo>
                      <a:pt x="26" y="48"/>
                    </a:lnTo>
                    <a:lnTo>
                      <a:pt x="23" y="68"/>
                    </a:lnTo>
                    <a:lnTo>
                      <a:pt x="23" y="90"/>
                    </a:lnTo>
                    <a:lnTo>
                      <a:pt x="24" y="105"/>
                    </a:lnTo>
                    <a:lnTo>
                      <a:pt x="26" y="124"/>
                    </a:lnTo>
                    <a:lnTo>
                      <a:pt x="29" y="147"/>
                    </a:lnTo>
                    <a:lnTo>
                      <a:pt x="33" y="175"/>
                    </a:lnTo>
                    <a:lnTo>
                      <a:pt x="37" y="205"/>
                    </a:lnTo>
                    <a:lnTo>
                      <a:pt x="43" y="239"/>
                    </a:lnTo>
                    <a:lnTo>
                      <a:pt x="50" y="274"/>
                    </a:lnTo>
                    <a:lnTo>
                      <a:pt x="57" y="311"/>
                    </a:lnTo>
                    <a:lnTo>
                      <a:pt x="66" y="349"/>
                    </a:lnTo>
                    <a:lnTo>
                      <a:pt x="76" y="387"/>
                    </a:lnTo>
                    <a:lnTo>
                      <a:pt x="88" y="426"/>
                    </a:lnTo>
                    <a:lnTo>
                      <a:pt x="101" y="464"/>
                    </a:lnTo>
                    <a:lnTo>
                      <a:pt x="116" y="501"/>
                    </a:lnTo>
                    <a:lnTo>
                      <a:pt x="132" y="536"/>
                    </a:lnTo>
                    <a:lnTo>
                      <a:pt x="150" y="570"/>
                    </a:lnTo>
                    <a:lnTo>
                      <a:pt x="170" y="600"/>
                    </a:lnTo>
                    <a:lnTo>
                      <a:pt x="192" y="627"/>
                    </a:lnTo>
                    <a:lnTo>
                      <a:pt x="215" y="651"/>
                    </a:lnTo>
                    <a:lnTo>
                      <a:pt x="247" y="676"/>
                    </a:lnTo>
                    <a:lnTo>
                      <a:pt x="280" y="697"/>
                    </a:lnTo>
                    <a:lnTo>
                      <a:pt x="313" y="714"/>
                    </a:lnTo>
                    <a:lnTo>
                      <a:pt x="346" y="726"/>
                    </a:lnTo>
                    <a:lnTo>
                      <a:pt x="379" y="735"/>
                    </a:lnTo>
                    <a:lnTo>
                      <a:pt x="411" y="741"/>
                    </a:lnTo>
                    <a:lnTo>
                      <a:pt x="443" y="745"/>
                    </a:lnTo>
                    <a:lnTo>
                      <a:pt x="474" y="746"/>
                    </a:lnTo>
                    <a:lnTo>
                      <a:pt x="503" y="745"/>
                    </a:lnTo>
                    <a:lnTo>
                      <a:pt x="532" y="741"/>
                    </a:lnTo>
                    <a:lnTo>
                      <a:pt x="558" y="738"/>
                    </a:lnTo>
                    <a:lnTo>
                      <a:pt x="581" y="733"/>
                    </a:lnTo>
                    <a:lnTo>
                      <a:pt x="603" y="728"/>
                    </a:lnTo>
                    <a:lnTo>
                      <a:pt x="621" y="722"/>
                    </a:lnTo>
                    <a:lnTo>
                      <a:pt x="637" y="717"/>
                    </a:lnTo>
                    <a:lnTo>
                      <a:pt x="607" y="733"/>
                    </a:lnTo>
                    <a:lnTo>
                      <a:pt x="574" y="746"/>
                    </a:lnTo>
                    <a:lnTo>
                      <a:pt x="541" y="756"/>
                    </a:lnTo>
                    <a:lnTo>
                      <a:pt x="506" y="763"/>
                    </a:lnTo>
                    <a:lnTo>
                      <a:pt x="471" y="766"/>
                    </a:lnTo>
                    <a:lnTo>
                      <a:pt x="434" y="766"/>
                    </a:lnTo>
                    <a:lnTo>
                      <a:pt x="398" y="764"/>
                    </a:lnTo>
                    <a:lnTo>
                      <a:pt x="361" y="757"/>
                    </a:lnTo>
                    <a:lnTo>
                      <a:pt x="326" y="748"/>
                    </a:lnTo>
                    <a:lnTo>
                      <a:pt x="291" y="735"/>
                    </a:lnTo>
                    <a:lnTo>
                      <a:pt x="257" y="720"/>
                    </a:lnTo>
                    <a:lnTo>
                      <a:pt x="226" y="701"/>
                    </a:lnTo>
                    <a:lnTo>
                      <a:pt x="196" y="679"/>
                    </a:lnTo>
                    <a:lnTo>
                      <a:pt x="168" y="654"/>
                    </a:lnTo>
                    <a:lnTo>
                      <a:pt x="144" y="626"/>
                    </a:lnTo>
                    <a:lnTo>
                      <a:pt x="122" y="594"/>
                    </a:lnTo>
                    <a:lnTo>
                      <a:pt x="101" y="555"/>
                    </a:lnTo>
                    <a:lnTo>
                      <a:pt x="82" y="514"/>
                    </a:lnTo>
                    <a:lnTo>
                      <a:pt x="65" y="473"/>
                    </a:lnTo>
                    <a:lnTo>
                      <a:pt x="52" y="432"/>
                    </a:lnTo>
                    <a:lnTo>
                      <a:pt x="40" y="391"/>
                    </a:lnTo>
                    <a:lnTo>
                      <a:pt x="30" y="350"/>
                    </a:lnTo>
                    <a:lnTo>
                      <a:pt x="22" y="311"/>
                    </a:lnTo>
                    <a:lnTo>
                      <a:pt x="15" y="272"/>
                    </a:lnTo>
                    <a:lnTo>
                      <a:pt x="10" y="236"/>
                    </a:lnTo>
                    <a:lnTo>
                      <a:pt x="7" y="203"/>
                    </a:lnTo>
                    <a:lnTo>
                      <a:pt x="4" y="172"/>
                    </a:lnTo>
                    <a:lnTo>
                      <a:pt x="2" y="145"/>
                    </a:lnTo>
                    <a:lnTo>
                      <a:pt x="1" y="122"/>
                    </a:lnTo>
                    <a:lnTo>
                      <a:pt x="0" y="102"/>
                    </a:lnTo>
                    <a:lnTo>
                      <a:pt x="0" y="71"/>
                    </a:lnTo>
                    <a:lnTo>
                      <a:pt x="1" y="66"/>
                    </a:lnTo>
                    <a:lnTo>
                      <a:pt x="4" y="59"/>
                    </a:lnTo>
                    <a:lnTo>
                      <a:pt x="8" y="49"/>
                    </a:lnTo>
                    <a:lnTo>
                      <a:pt x="14" y="39"/>
                    </a:lnTo>
                    <a:lnTo>
                      <a:pt x="24" y="27"/>
                    </a:lnTo>
                    <a:lnTo>
                      <a:pt x="38" y="13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7DD5F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" name="Freeform 138">
                <a:extLst>
                  <a:ext uri="{FF2B5EF4-FFF2-40B4-BE49-F238E27FC236}">
                    <a16:creationId xmlns:a16="http://schemas.microsoft.com/office/drawing/2014/main" id="{975292F0-1190-2445-992F-06D4AE2363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74781" y="-64634"/>
                <a:ext cx="1067250" cy="1116529"/>
              </a:xfrm>
              <a:custGeom>
                <a:avLst/>
                <a:gdLst/>
                <a:ahLst/>
                <a:cxnLst>
                  <a:cxn ang="0">
                    <a:pos x="446" y="1"/>
                  </a:cxn>
                  <a:cxn ang="0">
                    <a:pos x="516" y="7"/>
                  </a:cxn>
                  <a:cxn ang="0">
                    <a:pos x="573" y="17"/>
                  </a:cxn>
                  <a:cxn ang="0">
                    <a:pos x="615" y="28"/>
                  </a:cxn>
                  <a:cxn ang="0">
                    <a:pos x="641" y="35"/>
                  </a:cxn>
                  <a:cxn ang="0">
                    <a:pos x="677" y="47"/>
                  </a:cxn>
                  <a:cxn ang="0">
                    <a:pos x="703" y="60"/>
                  </a:cxn>
                  <a:cxn ang="0">
                    <a:pos x="722" y="80"/>
                  </a:cxn>
                  <a:cxn ang="0">
                    <a:pos x="736" y="111"/>
                  </a:cxn>
                  <a:cxn ang="0">
                    <a:pos x="744" y="145"/>
                  </a:cxn>
                  <a:cxn ang="0">
                    <a:pos x="749" y="185"/>
                  </a:cxn>
                  <a:cxn ang="0">
                    <a:pos x="754" y="240"/>
                  </a:cxn>
                  <a:cxn ang="0">
                    <a:pos x="758" y="306"/>
                  </a:cxn>
                  <a:cxn ang="0">
                    <a:pos x="755" y="380"/>
                  </a:cxn>
                  <a:cxn ang="0">
                    <a:pos x="746" y="458"/>
                  </a:cxn>
                  <a:cxn ang="0">
                    <a:pos x="728" y="536"/>
                  </a:cxn>
                  <a:cxn ang="0">
                    <a:pos x="699" y="613"/>
                  </a:cxn>
                  <a:cxn ang="0">
                    <a:pos x="657" y="684"/>
                  </a:cxn>
                  <a:cxn ang="0">
                    <a:pos x="613" y="728"/>
                  </a:cxn>
                  <a:cxn ang="0">
                    <a:pos x="559" y="762"/>
                  </a:cxn>
                  <a:cxn ang="0">
                    <a:pos x="499" y="783"/>
                  </a:cxn>
                  <a:cxn ang="0">
                    <a:pos x="434" y="793"/>
                  </a:cxn>
                  <a:cxn ang="0">
                    <a:pos x="366" y="791"/>
                  </a:cxn>
                  <a:cxn ang="0">
                    <a:pos x="300" y="778"/>
                  </a:cxn>
                  <a:cxn ang="0">
                    <a:pos x="237" y="752"/>
                  </a:cxn>
                  <a:cxn ang="0">
                    <a:pos x="180" y="715"/>
                  </a:cxn>
                  <a:cxn ang="0">
                    <a:pos x="133" y="665"/>
                  </a:cxn>
                  <a:cxn ang="0">
                    <a:pos x="92" y="598"/>
                  </a:cxn>
                  <a:cxn ang="0">
                    <a:pos x="58" y="519"/>
                  </a:cxn>
                  <a:cxn ang="0">
                    <a:pos x="34" y="438"/>
                  </a:cxn>
                  <a:cxn ang="0">
                    <a:pos x="18" y="361"/>
                  </a:cxn>
                  <a:cxn ang="0">
                    <a:pos x="8" y="291"/>
                  </a:cxn>
                  <a:cxn ang="0">
                    <a:pos x="2" y="232"/>
                  </a:cxn>
                  <a:cxn ang="0">
                    <a:pos x="0" y="189"/>
                  </a:cxn>
                  <a:cxn ang="0">
                    <a:pos x="1" y="154"/>
                  </a:cxn>
                  <a:cxn ang="0">
                    <a:pos x="6" y="139"/>
                  </a:cxn>
                  <a:cxn ang="0">
                    <a:pos x="19" y="121"/>
                  </a:cxn>
                  <a:cxn ang="0">
                    <a:pos x="43" y="98"/>
                  </a:cxn>
                  <a:cxn ang="0">
                    <a:pos x="82" y="74"/>
                  </a:cxn>
                  <a:cxn ang="0">
                    <a:pos x="140" y="49"/>
                  </a:cxn>
                  <a:cxn ang="0">
                    <a:pos x="227" y="23"/>
                  </a:cxn>
                  <a:cxn ang="0">
                    <a:pos x="322" y="5"/>
                  </a:cxn>
                  <a:cxn ang="0">
                    <a:pos x="407" y="0"/>
                  </a:cxn>
                </a:cxnLst>
                <a:rect l="0" t="0" r="r" b="b"/>
                <a:pathLst>
                  <a:path w="758" h="793">
                    <a:moveTo>
                      <a:pt x="407" y="0"/>
                    </a:moveTo>
                    <a:lnTo>
                      <a:pt x="446" y="1"/>
                    </a:lnTo>
                    <a:lnTo>
                      <a:pt x="483" y="4"/>
                    </a:lnTo>
                    <a:lnTo>
                      <a:pt x="516" y="7"/>
                    </a:lnTo>
                    <a:lnTo>
                      <a:pt x="546" y="12"/>
                    </a:lnTo>
                    <a:lnTo>
                      <a:pt x="573" y="17"/>
                    </a:lnTo>
                    <a:lnTo>
                      <a:pt x="595" y="23"/>
                    </a:lnTo>
                    <a:lnTo>
                      <a:pt x="615" y="28"/>
                    </a:lnTo>
                    <a:lnTo>
                      <a:pt x="630" y="32"/>
                    </a:lnTo>
                    <a:lnTo>
                      <a:pt x="641" y="35"/>
                    </a:lnTo>
                    <a:lnTo>
                      <a:pt x="660" y="41"/>
                    </a:lnTo>
                    <a:lnTo>
                      <a:pt x="677" y="47"/>
                    </a:lnTo>
                    <a:lnTo>
                      <a:pt x="691" y="53"/>
                    </a:lnTo>
                    <a:lnTo>
                      <a:pt x="703" y="60"/>
                    </a:lnTo>
                    <a:lnTo>
                      <a:pt x="713" y="69"/>
                    </a:lnTo>
                    <a:lnTo>
                      <a:pt x="722" y="80"/>
                    </a:lnTo>
                    <a:lnTo>
                      <a:pt x="729" y="93"/>
                    </a:lnTo>
                    <a:lnTo>
                      <a:pt x="736" y="111"/>
                    </a:lnTo>
                    <a:lnTo>
                      <a:pt x="741" y="132"/>
                    </a:lnTo>
                    <a:lnTo>
                      <a:pt x="744" y="145"/>
                    </a:lnTo>
                    <a:lnTo>
                      <a:pt x="746" y="164"/>
                    </a:lnTo>
                    <a:lnTo>
                      <a:pt x="749" y="185"/>
                    </a:lnTo>
                    <a:lnTo>
                      <a:pt x="753" y="211"/>
                    </a:lnTo>
                    <a:lnTo>
                      <a:pt x="754" y="240"/>
                    </a:lnTo>
                    <a:lnTo>
                      <a:pt x="757" y="272"/>
                    </a:lnTo>
                    <a:lnTo>
                      <a:pt x="758" y="306"/>
                    </a:lnTo>
                    <a:lnTo>
                      <a:pt x="757" y="342"/>
                    </a:lnTo>
                    <a:lnTo>
                      <a:pt x="755" y="380"/>
                    </a:lnTo>
                    <a:lnTo>
                      <a:pt x="752" y="418"/>
                    </a:lnTo>
                    <a:lnTo>
                      <a:pt x="746" y="458"/>
                    </a:lnTo>
                    <a:lnTo>
                      <a:pt x="739" y="497"/>
                    </a:lnTo>
                    <a:lnTo>
                      <a:pt x="728" y="536"/>
                    </a:lnTo>
                    <a:lnTo>
                      <a:pt x="715" y="576"/>
                    </a:lnTo>
                    <a:lnTo>
                      <a:pt x="699" y="613"/>
                    </a:lnTo>
                    <a:lnTo>
                      <a:pt x="680" y="649"/>
                    </a:lnTo>
                    <a:lnTo>
                      <a:pt x="657" y="684"/>
                    </a:lnTo>
                    <a:lnTo>
                      <a:pt x="636" y="707"/>
                    </a:lnTo>
                    <a:lnTo>
                      <a:pt x="613" y="728"/>
                    </a:lnTo>
                    <a:lnTo>
                      <a:pt x="587" y="747"/>
                    </a:lnTo>
                    <a:lnTo>
                      <a:pt x="559" y="762"/>
                    </a:lnTo>
                    <a:lnTo>
                      <a:pt x="530" y="774"/>
                    </a:lnTo>
                    <a:lnTo>
                      <a:pt x="499" y="783"/>
                    </a:lnTo>
                    <a:lnTo>
                      <a:pt x="467" y="789"/>
                    </a:lnTo>
                    <a:lnTo>
                      <a:pt x="434" y="793"/>
                    </a:lnTo>
                    <a:lnTo>
                      <a:pt x="400" y="793"/>
                    </a:lnTo>
                    <a:lnTo>
                      <a:pt x="366" y="791"/>
                    </a:lnTo>
                    <a:lnTo>
                      <a:pt x="333" y="786"/>
                    </a:lnTo>
                    <a:lnTo>
                      <a:pt x="300" y="778"/>
                    </a:lnTo>
                    <a:lnTo>
                      <a:pt x="268" y="766"/>
                    </a:lnTo>
                    <a:lnTo>
                      <a:pt x="237" y="752"/>
                    </a:lnTo>
                    <a:lnTo>
                      <a:pt x="208" y="735"/>
                    </a:lnTo>
                    <a:lnTo>
                      <a:pt x="180" y="715"/>
                    </a:lnTo>
                    <a:lnTo>
                      <a:pt x="155" y="691"/>
                    </a:lnTo>
                    <a:lnTo>
                      <a:pt x="133" y="665"/>
                    </a:lnTo>
                    <a:lnTo>
                      <a:pt x="112" y="636"/>
                    </a:lnTo>
                    <a:lnTo>
                      <a:pt x="92" y="598"/>
                    </a:lnTo>
                    <a:lnTo>
                      <a:pt x="73" y="559"/>
                    </a:lnTo>
                    <a:lnTo>
                      <a:pt x="58" y="519"/>
                    </a:lnTo>
                    <a:lnTo>
                      <a:pt x="45" y="479"/>
                    </a:lnTo>
                    <a:lnTo>
                      <a:pt x="34" y="438"/>
                    </a:lnTo>
                    <a:lnTo>
                      <a:pt x="25" y="399"/>
                    </a:lnTo>
                    <a:lnTo>
                      <a:pt x="18" y="361"/>
                    </a:lnTo>
                    <a:lnTo>
                      <a:pt x="12" y="324"/>
                    </a:lnTo>
                    <a:lnTo>
                      <a:pt x="8" y="291"/>
                    </a:lnTo>
                    <a:lnTo>
                      <a:pt x="5" y="260"/>
                    </a:lnTo>
                    <a:lnTo>
                      <a:pt x="2" y="232"/>
                    </a:lnTo>
                    <a:lnTo>
                      <a:pt x="1" y="208"/>
                    </a:lnTo>
                    <a:lnTo>
                      <a:pt x="0" y="189"/>
                    </a:lnTo>
                    <a:lnTo>
                      <a:pt x="0" y="158"/>
                    </a:lnTo>
                    <a:lnTo>
                      <a:pt x="1" y="154"/>
                    </a:lnTo>
                    <a:lnTo>
                      <a:pt x="3" y="147"/>
                    </a:lnTo>
                    <a:lnTo>
                      <a:pt x="6" y="139"/>
                    </a:lnTo>
                    <a:lnTo>
                      <a:pt x="11" y="131"/>
                    </a:lnTo>
                    <a:lnTo>
                      <a:pt x="19" y="121"/>
                    </a:lnTo>
                    <a:lnTo>
                      <a:pt x="30" y="110"/>
                    </a:lnTo>
                    <a:lnTo>
                      <a:pt x="43" y="98"/>
                    </a:lnTo>
                    <a:lnTo>
                      <a:pt x="61" y="87"/>
                    </a:lnTo>
                    <a:lnTo>
                      <a:pt x="82" y="74"/>
                    </a:lnTo>
                    <a:lnTo>
                      <a:pt x="108" y="61"/>
                    </a:lnTo>
                    <a:lnTo>
                      <a:pt x="140" y="49"/>
                    </a:lnTo>
                    <a:lnTo>
                      <a:pt x="177" y="36"/>
                    </a:lnTo>
                    <a:lnTo>
                      <a:pt x="227" y="23"/>
                    </a:lnTo>
                    <a:lnTo>
                      <a:pt x="276" y="12"/>
                    </a:lnTo>
                    <a:lnTo>
                      <a:pt x="322" y="5"/>
                    </a:lnTo>
                    <a:lnTo>
                      <a:pt x="366" y="2"/>
                    </a:lnTo>
                    <a:lnTo>
                      <a:pt x="407" y="0"/>
                    </a:lnTo>
                    <a:close/>
                  </a:path>
                </a:pathLst>
              </a:custGeom>
              <a:solidFill>
                <a:srgbClr val="BCF1F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" name="Freeform 139">
                <a:extLst>
                  <a:ext uri="{FF2B5EF4-FFF2-40B4-BE49-F238E27FC236}">
                    <a16:creationId xmlns:a16="http://schemas.microsoft.com/office/drawing/2014/main" id="{DB055660-884D-4243-B398-9ADF262563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462" y="-111098"/>
                <a:ext cx="1154545" cy="925044"/>
              </a:xfrm>
              <a:custGeom>
                <a:avLst/>
                <a:gdLst/>
                <a:ahLst/>
                <a:cxnLst>
                  <a:cxn ang="0">
                    <a:pos x="486" y="0"/>
                  </a:cxn>
                  <a:cxn ang="0">
                    <a:pos x="563" y="6"/>
                  </a:cxn>
                  <a:cxn ang="0">
                    <a:pos x="626" y="16"/>
                  </a:cxn>
                  <a:cxn ang="0">
                    <a:pos x="673" y="26"/>
                  </a:cxn>
                  <a:cxn ang="0">
                    <a:pos x="702" y="34"/>
                  </a:cxn>
                  <a:cxn ang="0">
                    <a:pos x="743" y="49"/>
                  </a:cxn>
                  <a:cxn ang="0">
                    <a:pos x="773" y="68"/>
                  </a:cxn>
                  <a:cxn ang="0">
                    <a:pos x="792" y="98"/>
                  </a:cxn>
                  <a:cxn ang="0">
                    <a:pos x="805" y="144"/>
                  </a:cxn>
                  <a:cxn ang="0">
                    <a:pos x="810" y="179"/>
                  </a:cxn>
                  <a:cxn ang="0">
                    <a:pos x="816" y="233"/>
                  </a:cxn>
                  <a:cxn ang="0">
                    <a:pos x="820" y="301"/>
                  </a:cxn>
                  <a:cxn ang="0">
                    <a:pos x="819" y="352"/>
                  </a:cxn>
                  <a:cxn ang="0">
                    <a:pos x="809" y="316"/>
                  </a:cxn>
                  <a:cxn ang="0">
                    <a:pos x="794" y="283"/>
                  </a:cxn>
                  <a:cxn ang="0">
                    <a:pos x="769" y="257"/>
                  </a:cxn>
                  <a:cxn ang="0">
                    <a:pos x="734" y="238"/>
                  </a:cxn>
                  <a:cxn ang="0">
                    <a:pos x="692" y="228"/>
                  </a:cxn>
                  <a:cxn ang="0">
                    <a:pos x="636" y="222"/>
                  </a:cxn>
                  <a:cxn ang="0">
                    <a:pos x="572" y="218"/>
                  </a:cxn>
                  <a:cxn ang="0">
                    <a:pos x="471" y="217"/>
                  </a:cxn>
                  <a:cxn ang="0">
                    <a:pos x="410" y="220"/>
                  </a:cxn>
                  <a:cxn ang="0">
                    <a:pos x="362" y="226"/>
                  </a:cxn>
                  <a:cxn ang="0">
                    <a:pos x="317" y="239"/>
                  </a:cxn>
                  <a:cxn ang="0">
                    <a:pos x="276" y="267"/>
                  </a:cxn>
                  <a:cxn ang="0">
                    <a:pos x="249" y="304"/>
                  </a:cxn>
                  <a:cxn ang="0">
                    <a:pos x="235" y="351"/>
                  </a:cxn>
                  <a:cxn ang="0">
                    <a:pos x="235" y="395"/>
                  </a:cxn>
                  <a:cxn ang="0">
                    <a:pos x="237" y="439"/>
                  </a:cxn>
                  <a:cxn ang="0">
                    <a:pos x="236" y="489"/>
                  </a:cxn>
                  <a:cxn ang="0">
                    <a:pos x="225" y="541"/>
                  </a:cxn>
                  <a:cxn ang="0">
                    <a:pos x="202" y="586"/>
                  </a:cxn>
                  <a:cxn ang="0">
                    <a:pos x="171" y="620"/>
                  </a:cxn>
                  <a:cxn ang="0">
                    <a:pos x="137" y="643"/>
                  </a:cxn>
                  <a:cxn ang="0">
                    <a:pos x="106" y="657"/>
                  </a:cxn>
                  <a:cxn ang="0">
                    <a:pos x="106" y="654"/>
                  </a:cxn>
                  <a:cxn ang="0">
                    <a:pos x="102" y="649"/>
                  </a:cxn>
                  <a:cxn ang="0">
                    <a:pos x="77" y="571"/>
                  </a:cxn>
                  <a:cxn ang="0">
                    <a:pos x="56" y="491"/>
                  </a:cxn>
                  <a:cxn ang="0">
                    <a:pos x="39" y="411"/>
                  </a:cxn>
                  <a:cxn ang="0">
                    <a:pos x="24" y="336"/>
                  </a:cxn>
                  <a:cxn ang="0">
                    <a:pos x="14" y="271"/>
                  </a:cxn>
                  <a:cxn ang="0">
                    <a:pos x="6" y="217"/>
                  </a:cxn>
                  <a:cxn ang="0">
                    <a:pos x="1" y="178"/>
                  </a:cxn>
                  <a:cxn ang="0">
                    <a:pos x="0" y="158"/>
                  </a:cxn>
                  <a:cxn ang="0">
                    <a:pos x="10" y="140"/>
                  </a:cxn>
                  <a:cxn ang="0">
                    <a:pos x="31" y="118"/>
                  </a:cxn>
                  <a:cxn ang="0">
                    <a:pos x="65" y="93"/>
                  </a:cxn>
                  <a:cxn ang="0">
                    <a:pos x="116" y="67"/>
                  </a:cxn>
                  <a:cxn ang="0">
                    <a:pos x="188" y="40"/>
                  </a:cxn>
                  <a:cxn ang="0">
                    <a:pos x="296" y="14"/>
                  </a:cxn>
                  <a:cxn ang="0">
                    <a:pos x="396" y="1"/>
                  </a:cxn>
                </a:cxnLst>
                <a:rect l="0" t="0" r="r" b="b"/>
                <a:pathLst>
                  <a:path w="820" h="657">
                    <a:moveTo>
                      <a:pt x="442" y="0"/>
                    </a:moveTo>
                    <a:lnTo>
                      <a:pt x="486" y="0"/>
                    </a:lnTo>
                    <a:lnTo>
                      <a:pt x="526" y="1"/>
                    </a:lnTo>
                    <a:lnTo>
                      <a:pt x="563" y="6"/>
                    </a:lnTo>
                    <a:lnTo>
                      <a:pt x="596" y="10"/>
                    </a:lnTo>
                    <a:lnTo>
                      <a:pt x="626" y="16"/>
                    </a:lnTo>
                    <a:lnTo>
                      <a:pt x="651" y="21"/>
                    </a:lnTo>
                    <a:lnTo>
                      <a:pt x="673" y="26"/>
                    </a:lnTo>
                    <a:lnTo>
                      <a:pt x="690" y="31"/>
                    </a:lnTo>
                    <a:lnTo>
                      <a:pt x="702" y="34"/>
                    </a:lnTo>
                    <a:lnTo>
                      <a:pt x="724" y="42"/>
                    </a:lnTo>
                    <a:lnTo>
                      <a:pt x="743" y="49"/>
                    </a:lnTo>
                    <a:lnTo>
                      <a:pt x="759" y="58"/>
                    </a:lnTo>
                    <a:lnTo>
                      <a:pt x="773" y="68"/>
                    </a:lnTo>
                    <a:lnTo>
                      <a:pt x="783" y="81"/>
                    </a:lnTo>
                    <a:lnTo>
                      <a:pt x="792" y="98"/>
                    </a:lnTo>
                    <a:lnTo>
                      <a:pt x="799" y="118"/>
                    </a:lnTo>
                    <a:lnTo>
                      <a:pt x="805" y="144"/>
                    </a:lnTo>
                    <a:lnTo>
                      <a:pt x="808" y="159"/>
                    </a:lnTo>
                    <a:lnTo>
                      <a:pt x="810" y="179"/>
                    </a:lnTo>
                    <a:lnTo>
                      <a:pt x="814" y="203"/>
                    </a:lnTo>
                    <a:lnTo>
                      <a:pt x="816" y="233"/>
                    </a:lnTo>
                    <a:lnTo>
                      <a:pt x="819" y="265"/>
                    </a:lnTo>
                    <a:lnTo>
                      <a:pt x="820" y="301"/>
                    </a:lnTo>
                    <a:lnTo>
                      <a:pt x="820" y="346"/>
                    </a:lnTo>
                    <a:lnTo>
                      <a:pt x="819" y="352"/>
                    </a:lnTo>
                    <a:lnTo>
                      <a:pt x="815" y="334"/>
                    </a:lnTo>
                    <a:lnTo>
                      <a:pt x="809" y="316"/>
                    </a:lnTo>
                    <a:lnTo>
                      <a:pt x="803" y="299"/>
                    </a:lnTo>
                    <a:lnTo>
                      <a:pt x="794" y="283"/>
                    </a:lnTo>
                    <a:lnTo>
                      <a:pt x="783" y="269"/>
                    </a:lnTo>
                    <a:lnTo>
                      <a:pt x="769" y="257"/>
                    </a:lnTo>
                    <a:lnTo>
                      <a:pt x="753" y="246"/>
                    </a:lnTo>
                    <a:lnTo>
                      <a:pt x="734" y="238"/>
                    </a:lnTo>
                    <a:lnTo>
                      <a:pt x="716" y="233"/>
                    </a:lnTo>
                    <a:lnTo>
                      <a:pt x="692" y="228"/>
                    </a:lnTo>
                    <a:lnTo>
                      <a:pt x="666" y="225"/>
                    </a:lnTo>
                    <a:lnTo>
                      <a:pt x="636" y="222"/>
                    </a:lnTo>
                    <a:lnTo>
                      <a:pt x="604" y="219"/>
                    </a:lnTo>
                    <a:lnTo>
                      <a:pt x="572" y="218"/>
                    </a:lnTo>
                    <a:lnTo>
                      <a:pt x="537" y="217"/>
                    </a:lnTo>
                    <a:lnTo>
                      <a:pt x="471" y="217"/>
                    </a:lnTo>
                    <a:lnTo>
                      <a:pt x="440" y="218"/>
                    </a:lnTo>
                    <a:lnTo>
                      <a:pt x="410" y="220"/>
                    </a:lnTo>
                    <a:lnTo>
                      <a:pt x="384" y="223"/>
                    </a:lnTo>
                    <a:lnTo>
                      <a:pt x="362" y="226"/>
                    </a:lnTo>
                    <a:lnTo>
                      <a:pt x="343" y="230"/>
                    </a:lnTo>
                    <a:lnTo>
                      <a:pt x="317" y="239"/>
                    </a:lnTo>
                    <a:lnTo>
                      <a:pt x="296" y="252"/>
                    </a:lnTo>
                    <a:lnTo>
                      <a:pt x="276" y="267"/>
                    </a:lnTo>
                    <a:lnTo>
                      <a:pt x="260" y="285"/>
                    </a:lnTo>
                    <a:lnTo>
                      <a:pt x="249" y="304"/>
                    </a:lnTo>
                    <a:lnTo>
                      <a:pt x="240" y="326"/>
                    </a:lnTo>
                    <a:lnTo>
                      <a:pt x="235" y="351"/>
                    </a:lnTo>
                    <a:lnTo>
                      <a:pt x="234" y="377"/>
                    </a:lnTo>
                    <a:lnTo>
                      <a:pt x="235" y="395"/>
                    </a:lnTo>
                    <a:lnTo>
                      <a:pt x="236" y="416"/>
                    </a:lnTo>
                    <a:lnTo>
                      <a:pt x="237" y="439"/>
                    </a:lnTo>
                    <a:lnTo>
                      <a:pt x="237" y="464"/>
                    </a:lnTo>
                    <a:lnTo>
                      <a:pt x="236" y="489"/>
                    </a:lnTo>
                    <a:lnTo>
                      <a:pt x="232" y="515"/>
                    </a:lnTo>
                    <a:lnTo>
                      <a:pt x="225" y="541"/>
                    </a:lnTo>
                    <a:lnTo>
                      <a:pt x="215" y="565"/>
                    </a:lnTo>
                    <a:lnTo>
                      <a:pt x="202" y="586"/>
                    </a:lnTo>
                    <a:lnTo>
                      <a:pt x="188" y="605"/>
                    </a:lnTo>
                    <a:lnTo>
                      <a:pt x="171" y="620"/>
                    </a:lnTo>
                    <a:lnTo>
                      <a:pt x="154" y="633"/>
                    </a:lnTo>
                    <a:lnTo>
                      <a:pt x="137" y="643"/>
                    </a:lnTo>
                    <a:lnTo>
                      <a:pt x="122" y="651"/>
                    </a:lnTo>
                    <a:lnTo>
                      <a:pt x="106" y="657"/>
                    </a:lnTo>
                    <a:lnTo>
                      <a:pt x="106" y="656"/>
                    </a:lnTo>
                    <a:lnTo>
                      <a:pt x="106" y="654"/>
                    </a:lnTo>
                    <a:lnTo>
                      <a:pt x="104" y="652"/>
                    </a:lnTo>
                    <a:lnTo>
                      <a:pt x="102" y="649"/>
                    </a:lnTo>
                    <a:lnTo>
                      <a:pt x="90" y="610"/>
                    </a:lnTo>
                    <a:lnTo>
                      <a:pt x="77" y="571"/>
                    </a:lnTo>
                    <a:lnTo>
                      <a:pt x="66" y="531"/>
                    </a:lnTo>
                    <a:lnTo>
                      <a:pt x="56" y="491"/>
                    </a:lnTo>
                    <a:lnTo>
                      <a:pt x="47" y="450"/>
                    </a:lnTo>
                    <a:lnTo>
                      <a:pt x="39" y="411"/>
                    </a:lnTo>
                    <a:lnTo>
                      <a:pt x="31" y="373"/>
                    </a:lnTo>
                    <a:lnTo>
                      <a:pt x="24" y="336"/>
                    </a:lnTo>
                    <a:lnTo>
                      <a:pt x="19" y="303"/>
                    </a:lnTo>
                    <a:lnTo>
                      <a:pt x="14" y="271"/>
                    </a:lnTo>
                    <a:lnTo>
                      <a:pt x="9" y="242"/>
                    </a:lnTo>
                    <a:lnTo>
                      <a:pt x="6" y="217"/>
                    </a:lnTo>
                    <a:lnTo>
                      <a:pt x="4" y="195"/>
                    </a:lnTo>
                    <a:lnTo>
                      <a:pt x="1" y="178"/>
                    </a:lnTo>
                    <a:lnTo>
                      <a:pt x="0" y="166"/>
                    </a:lnTo>
                    <a:lnTo>
                      <a:pt x="0" y="158"/>
                    </a:lnTo>
                    <a:lnTo>
                      <a:pt x="4" y="150"/>
                    </a:lnTo>
                    <a:lnTo>
                      <a:pt x="10" y="140"/>
                    </a:lnTo>
                    <a:lnTo>
                      <a:pt x="19" y="130"/>
                    </a:lnTo>
                    <a:lnTo>
                      <a:pt x="31" y="118"/>
                    </a:lnTo>
                    <a:lnTo>
                      <a:pt x="46" y="105"/>
                    </a:lnTo>
                    <a:lnTo>
                      <a:pt x="65" y="93"/>
                    </a:lnTo>
                    <a:lnTo>
                      <a:pt x="89" y="80"/>
                    </a:lnTo>
                    <a:lnTo>
                      <a:pt x="116" y="67"/>
                    </a:lnTo>
                    <a:lnTo>
                      <a:pt x="150" y="53"/>
                    </a:lnTo>
                    <a:lnTo>
                      <a:pt x="188" y="40"/>
                    </a:lnTo>
                    <a:lnTo>
                      <a:pt x="244" y="25"/>
                    </a:lnTo>
                    <a:lnTo>
                      <a:pt x="296" y="14"/>
                    </a:lnTo>
                    <a:lnTo>
                      <a:pt x="347" y="6"/>
                    </a:lnTo>
                    <a:lnTo>
                      <a:pt x="396" y="1"/>
                    </a:lnTo>
                    <a:lnTo>
                      <a:pt x="442" y="0"/>
                    </a:lnTo>
                    <a:close/>
                  </a:path>
                </a:pathLst>
              </a:custGeom>
              <a:solidFill>
                <a:srgbClr val="3AA8F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" name="Freeform 140">
                <a:extLst>
                  <a:ext uri="{FF2B5EF4-FFF2-40B4-BE49-F238E27FC236}">
                    <a16:creationId xmlns:a16="http://schemas.microsoft.com/office/drawing/2014/main" id="{C195D5C8-EC23-3141-9E64-C24C559539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462" y="-125178"/>
                <a:ext cx="1154545" cy="927860"/>
              </a:xfrm>
              <a:custGeom>
                <a:avLst/>
                <a:gdLst/>
                <a:ahLst/>
                <a:cxnLst>
                  <a:cxn ang="0">
                    <a:pos x="490" y="0"/>
                  </a:cxn>
                  <a:cxn ang="0">
                    <a:pos x="567" y="6"/>
                  </a:cxn>
                  <a:cxn ang="0">
                    <a:pos x="630" y="16"/>
                  </a:cxn>
                  <a:cxn ang="0">
                    <a:pos x="676" y="27"/>
                  </a:cxn>
                  <a:cxn ang="0">
                    <a:pos x="705" y="35"/>
                  </a:cxn>
                  <a:cxn ang="0">
                    <a:pos x="747" y="50"/>
                  </a:cxn>
                  <a:cxn ang="0">
                    <a:pos x="776" y="68"/>
                  </a:cxn>
                  <a:cxn ang="0">
                    <a:pos x="795" y="98"/>
                  </a:cxn>
                  <a:cxn ang="0">
                    <a:pos x="809" y="145"/>
                  </a:cxn>
                  <a:cxn ang="0">
                    <a:pos x="814" y="181"/>
                  </a:cxn>
                  <a:cxn ang="0">
                    <a:pos x="818" y="237"/>
                  </a:cxn>
                  <a:cxn ang="0">
                    <a:pos x="820" y="309"/>
                  </a:cxn>
                  <a:cxn ang="0">
                    <a:pos x="816" y="331"/>
                  </a:cxn>
                  <a:cxn ang="0">
                    <a:pos x="804" y="297"/>
                  </a:cxn>
                  <a:cxn ang="0">
                    <a:pos x="785" y="269"/>
                  </a:cxn>
                  <a:cxn ang="0">
                    <a:pos x="756" y="247"/>
                  </a:cxn>
                  <a:cxn ang="0">
                    <a:pos x="719" y="233"/>
                  </a:cxn>
                  <a:cxn ang="0">
                    <a:pos x="669" y="225"/>
                  </a:cxn>
                  <a:cxn ang="0">
                    <a:pos x="608" y="220"/>
                  </a:cxn>
                  <a:cxn ang="0">
                    <a:pos x="542" y="217"/>
                  </a:cxn>
                  <a:cxn ang="0">
                    <a:pos x="444" y="219"/>
                  </a:cxn>
                  <a:cxn ang="0">
                    <a:pos x="388" y="223"/>
                  </a:cxn>
                  <a:cxn ang="0">
                    <a:pos x="347" y="231"/>
                  </a:cxn>
                  <a:cxn ang="0">
                    <a:pos x="300" y="252"/>
                  </a:cxn>
                  <a:cxn ang="0">
                    <a:pos x="265" y="285"/>
                  </a:cxn>
                  <a:cxn ang="0">
                    <a:pos x="244" y="326"/>
                  </a:cxn>
                  <a:cxn ang="0">
                    <a:pos x="238" y="377"/>
                  </a:cxn>
                  <a:cxn ang="0">
                    <a:pos x="240" y="416"/>
                  </a:cxn>
                  <a:cxn ang="0">
                    <a:pos x="240" y="464"/>
                  </a:cxn>
                  <a:cxn ang="0">
                    <a:pos x="235" y="516"/>
                  </a:cxn>
                  <a:cxn ang="0">
                    <a:pos x="219" y="565"/>
                  </a:cxn>
                  <a:cxn ang="0">
                    <a:pos x="192" y="604"/>
                  </a:cxn>
                  <a:cxn ang="0">
                    <a:pos x="162" y="631"/>
                  </a:cxn>
                  <a:cxn ang="0">
                    <a:pos x="130" y="649"/>
                  </a:cxn>
                  <a:cxn ang="0">
                    <a:pos x="102" y="659"/>
                  </a:cxn>
                  <a:cxn ang="0">
                    <a:pos x="66" y="578"/>
                  </a:cxn>
                  <a:cxn ang="0">
                    <a:pos x="40" y="494"/>
                  </a:cxn>
                  <a:cxn ang="0">
                    <a:pos x="22" y="413"/>
                  </a:cxn>
                  <a:cxn ang="0">
                    <a:pos x="10" y="339"/>
                  </a:cxn>
                  <a:cxn ang="0">
                    <a:pos x="4" y="274"/>
                  </a:cxn>
                  <a:cxn ang="0">
                    <a:pos x="1" y="223"/>
                  </a:cxn>
                  <a:cxn ang="0">
                    <a:pos x="0" y="174"/>
                  </a:cxn>
                  <a:cxn ang="0">
                    <a:pos x="2" y="163"/>
                  </a:cxn>
                  <a:cxn ang="0">
                    <a:pos x="9" y="147"/>
                  </a:cxn>
                  <a:cxn ang="0">
                    <a:pos x="25" y="127"/>
                  </a:cxn>
                  <a:cxn ang="0">
                    <a:pos x="53" y="104"/>
                  </a:cxn>
                  <a:cxn ang="0">
                    <a:pos x="95" y="79"/>
                  </a:cxn>
                  <a:cxn ang="0">
                    <a:pos x="155" y="53"/>
                  </a:cxn>
                  <a:cxn ang="0">
                    <a:pos x="248" y="26"/>
                  </a:cxn>
                  <a:cxn ang="0">
                    <a:pos x="352" y="6"/>
                  </a:cxn>
                  <a:cxn ang="0">
                    <a:pos x="446" y="0"/>
                  </a:cxn>
                </a:cxnLst>
                <a:rect l="0" t="0" r="r" b="b"/>
                <a:pathLst>
                  <a:path w="820" h="659">
                    <a:moveTo>
                      <a:pt x="446" y="0"/>
                    </a:moveTo>
                    <a:lnTo>
                      <a:pt x="490" y="0"/>
                    </a:lnTo>
                    <a:lnTo>
                      <a:pt x="530" y="2"/>
                    </a:lnTo>
                    <a:lnTo>
                      <a:pt x="567" y="6"/>
                    </a:lnTo>
                    <a:lnTo>
                      <a:pt x="600" y="11"/>
                    </a:lnTo>
                    <a:lnTo>
                      <a:pt x="630" y="16"/>
                    </a:lnTo>
                    <a:lnTo>
                      <a:pt x="655" y="22"/>
                    </a:lnTo>
                    <a:lnTo>
                      <a:pt x="676" y="27"/>
                    </a:lnTo>
                    <a:lnTo>
                      <a:pt x="693" y="32"/>
                    </a:lnTo>
                    <a:lnTo>
                      <a:pt x="705" y="35"/>
                    </a:lnTo>
                    <a:lnTo>
                      <a:pt x="727" y="42"/>
                    </a:lnTo>
                    <a:lnTo>
                      <a:pt x="747" y="50"/>
                    </a:lnTo>
                    <a:lnTo>
                      <a:pt x="763" y="58"/>
                    </a:lnTo>
                    <a:lnTo>
                      <a:pt x="776" y="68"/>
                    </a:lnTo>
                    <a:lnTo>
                      <a:pt x="786" y="81"/>
                    </a:lnTo>
                    <a:lnTo>
                      <a:pt x="795" y="98"/>
                    </a:lnTo>
                    <a:lnTo>
                      <a:pt x="802" y="119"/>
                    </a:lnTo>
                    <a:lnTo>
                      <a:pt x="809" y="145"/>
                    </a:lnTo>
                    <a:lnTo>
                      <a:pt x="811" y="160"/>
                    </a:lnTo>
                    <a:lnTo>
                      <a:pt x="814" y="181"/>
                    </a:lnTo>
                    <a:lnTo>
                      <a:pt x="816" y="207"/>
                    </a:lnTo>
                    <a:lnTo>
                      <a:pt x="818" y="237"/>
                    </a:lnTo>
                    <a:lnTo>
                      <a:pt x="820" y="271"/>
                    </a:lnTo>
                    <a:lnTo>
                      <a:pt x="820" y="309"/>
                    </a:lnTo>
                    <a:lnTo>
                      <a:pt x="820" y="349"/>
                    </a:lnTo>
                    <a:lnTo>
                      <a:pt x="816" y="331"/>
                    </a:lnTo>
                    <a:lnTo>
                      <a:pt x="811" y="313"/>
                    </a:lnTo>
                    <a:lnTo>
                      <a:pt x="804" y="297"/>
                    </a:lnTo>
                    <a:lnTo>
                      <a:pt x="796" y="282"/>
                    </a:lnTo>
                    <a:lnTo>
                      <a:pt x="785" y="269"/>
                    </a:lnTo>
                    <a:lnTo>
                      <a:pt x="772" y="256"/>
                    </a:lnTo>
                    <a:lnTo>
                      <a:pt x="756" y="247"/>
                    </a:lnTo>
                    <a:lnTo>
                      <a:pt x="738" y="238"/>
                    </a:lnTo>
                    <a:lnTo>
                      <a:pt x="719" y="233"/>
                    </a:lnTo>
                    <a:lnTo>
                      <a:pt x="696" y="229"/>
                    </a:lnTo>
                    <a:lnTo>
                      <a:pt x="669" y="225"/>
                    </a:lnTo>
                    <a:lnTo>
                      <a:pt x="640" y="223"/>
                    </a:lnTo>
                    <a:lnTo>
                      <a:pt x="608" y="220"/>
                    </a:lnTo>
                    <a:lnTo>
                      <a:pt x="575" y="218"/>
                    </a:lnTo>
                    <a:lnTo>
                      <a:pt x="542" y="217"/>
                    </a:lnTo>
                    <a:lnTo>
                      <a:pt x="475" y="217"/>
                    </a:lnTo>
                    <a:lnTo>
                      <a:pt x="444" y="219"/>
                    </a:lnTo>
                    <a:lnTo>
                      <a:pt x="414" y="221"/>
                    </a:lnTo>
                    <a:lnTo>
                      <a:pt x="388" y="223"/>
                    </a:lnTo>
                    <a:lnTo>
                      <a:pt x="366" y="227"/>
                    </a:lnTo>
                    <a:lnTo>
                      <a:pt x="347" y="231"/>
                    </a:lnTo>
                    <a:lnTo>
                      <a:pt x="322" y="240"/>
                    </a:lnTo>
                    <a:lnTo>
                      <a:pt x="300" y="252"/>
                    </a:lnTo>
                    <a:lnTo>
                      <a:pt x="281" y="267"/>
                    </a:lnTo>
                    <a:lnTo>
                      <a:pt x="265" y="285"/>
                    </a:lnTo>
                    <a:lnTo>
                      <a:pt x="253" y="304"/>
                    </a:lnTo>
                    <a:lnTo>
                      <a:pt x="244" y="326"/>
                    </a:lnTo>
                    <a:lnTo>
                      <a:pt x="239" y="351"/>
                    </a:lnTo>
                    <a:lnTo>
                      <a:pt x="238" y="377"/>
                    </a:lnTo>
                    <a:lnTo>
                      <a:pt x="239" y="395"/>
                    </a:lnTo>
                    <a:lnTo>
                      <a:pt x="240" y="416"/>
                    </a:lnTo>
                    <a:lnTo>
                      <a:pt x="240" y="439"/>
                    </a:lnTo>
                    <a:lnTo>
                      <a:pt x="240" y="464"/>
                    </a:lnTo>
                    <a:lnTo>
                      <a:pt x="240" y="490"/>
                    </a:lnTo>
                    <a:lnTo>
                      <a:pt x="235" y="516"/>
                    </a:lnTo>
                    <a:lnTo>
                      <a:pt x="229" y="541"/>
                    </a:lnTo>
                    <a:lnTo>
                      <a:pt x="219" y="565"/>
                    </a:lnTo>
                    <a:lnTo>
                      <a:pt x="206" y="586"/>
                    </a:lnTo>
                    <a:lnTo>
                      <a:pt x="192" y="604"/>
                    </a:lnTo>
                    <a:lnTo>
                      <a:pt x="177" y="619"/>
                    </a:lnTo>
                    <a:lnTo>
                      <a:pt x="162" y="631"/>
                    </a:lnTo>
                    <a:lnTo>
                      <a:pt x="146" y="641"/>
                    </a:lnTo>
                    <a:lnTo>
                      <a:pt x="130" y="649"/>
                    </a:lnTo>
                    <a:lnTo>
                      <a:pt x="116" y="655"/>
                    </a:lnTo>
                    <a:lnTo>
                      <a:pt x="102" y="659"/>
                    </a:lnTo>
                    <a:lnTo>
                      <a:pt x="83" y="619"/>
                    </a:lnTo>
                    <a:lnTo>
                      <a:pt x="66" y="578"/>
                    </a:lnTo>
                    <a:lnTo>
                      <a:pt x="52" y="536"/>
                    </a:lnTo>
                    <a:lnTo>
                      <a:pt x="40" y="494"/>
                    </a:lnTo>
                    <a:lnTo>
                      <a:pt x="30" y="454"/>
                    </a:lnTo>
                    <a:lnTo>
                      <a:pt x="22" y="413"/>
                    </a:lnTo>
                    <a:lnTo>
                      <a:pt x="15" y="375"/>
                    </a:lnTo>
                    <a:lnTo>
                      <a:pt x="10" y="339"/>
                    </a:lnTo>
                    <a:lnTo>
                      <a:pt x="7" y="305"/>
                    </a:lnTo>
                    <a:lnTo>
                      <a:pt x="4" y="274"/>
                    </a:lnTo>
                    <a:lnTo>
                      <a:pt x="2" y="246"/>
                    </a:lnTo>
                    <a:lnTo>
                      <a:pt x="1" y="223"/>
                    </a:lnTo>
                    <a:lnTo>
                      <a:pt x="0" y="203"/>
                    </a:lnTo>
                    <a:lnTo>
                      <a:pt x="0" y="174"/>
                    </a:lnTo>
                    <a:lnTo>
                      <a:pt x="1" y="169"/>
                    </a:lnTo>
                    <a:lnTo>
                      <a:pt x="2" y="163"/>
                    </a:lnTo>
                    <a:lnTo>
                      <a:pt x="5" y="156"/>
                    </a:lnTo>
                    <a:lnTo>
                      <a:pt x="9" y="147"/>
                    </a:lnTo>
                    <a:lnTo>
                      <a:pt x="16" y="138"/>
                    </a:lnTo>
                    <a:lnTo>
                      <a:pt x="25" y="127"/>
                    </a:lnTo>
                    <a:lnTo>
                      <a:pt x="37" y="116"/>
                    </a:lnTo>
                    <a:lnTo>
                      <a:pt x="53" y="104"/>
                    </a:lnTo>
                    <a:lnTo>
                      <a:pt x="72" y="92"/>
                    </a:lnTo>
                    <a:lnTo>
                      <a:pt x="95" y="79"/>
                    </a:lnTo>
                    <a:lnTo>
                      <a:pt x="122" y="66"/>
                    </a:lnTo>
                    <a:lnTo>
                      <a:pt x="155" y="53"/>
                    </a:lnTo>
                    <a:lnTo>
                      <a:pt x="193" y="41"/>
                    </a:lnTo>
                    <a:lnTo>
                      <a:pt x="248" y="26"/>
                    </a:lnTo>
                    <a:lnTo>
                      <a:pt x="301" y="14"/>
                    </a:lnTo>
                    <a:lnTo>
                      <a:pt x="352" y="6"/>
                    </a:lnTo>
                    <a:lnTo>
                      <a:pt x="400" y="1"/>
                    </a:lnTo>
                    <a:lnTo>
                      <a:pt x="446" y="0"/>
                    </a:lnTo>
                    <a:close/>
                  </a:path>
                </a:pathLst>
              </a:custGeom>
              <a:solidFill>
                <a:srgbClr val="FDD81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" name="Freeform 141">
                <a:extLst>
                  <a:ext uri="{FF2B5EF4-FFF2-40B4-BE49-F238E27FC236}">
                    <a16:creationId xmlns:a16="http://schemas.microsoft.com/office/drawing/2014/main" id="{51BC132C-BF5A-E94A-955E-ACDE9AA45F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462" y="-125178"/>
                <a:ext cx="1155954" cy="887028"/>
              </a:xfrm>
              <a:custGeom>
                <a:avLst/>
                <a:gdLst/>
                <a:ahLst/>
                <a:cxnLst>
                  <a:cxn ang="0">
                    <a:pos x="490" y="0"/>
                  </a:cxn>
                  <a:cxn ang="0">
                    <a:pos x="567" y="6"/>
                  </a:cxn>
                  <a:cxn ang="0">
                    <a:pos x="630" y="16"/>
                  </a:cxn>
                  <a:cxn ang="0">
                    <a:pos x="676" y="27"/>
                  </a:cxn>
                  <a:cxn ang="0">
                    <a:pos x="705" y="35"/>
                  </a:cxn>
                  <a:cxn ang="0">
                    <a:pos x="740" y="47"/>
                  </a:cxn>
                  <a:cxn ang="0">
                    <a:pos x="768" y="62"/>
                  </a:cxn>
                  <a:cxn ang="0">
                    <a:pos x="789" y="85"/>
                  </a:cxn>
                  <a:cxn ang="0">
                    <a:pos x="804" y="122"/>
                  </a:cxn>
                  <a:cxn ang="0">
                    <a:pos x="814" y="172"/>
                  </a:cxn>
                  <a:cxn ang="0">
                    <a:pos x="819" y="222"/>
                  </a:cxn>
                  <a:cxn ang="0">
                    <a:pos x="820" y="265"/>
                  </a:cxn>
                  <a:cxn ang="0">
                    <a:pos x="821" y="300"/>
                  </a:cxn>
                  <a:cxn ang="0">
                    <a:pos x="820" y="321"/>
                  </a:cxn>
                  <a:cxn ang="0">
                    <a:pos x="807" y="275"/>
                  </a:cxn>
                  <a:cxn ang="0">
                    <a:pos x="783" y="241"/>
                  </a:cxn>
                  <a:cxn ang="0">
                    <a:pos x="749" y="218"/>
                  </a:cxn>
                  <a:cxn ang="0">
                    <a:pos x="711" y="205"/>
                  </a:cxn>
                  <a:cxn ang="0">
                    <a:pos x="661" y="197"/>
                  </a:cxn>
                  <a:cxn ang="0">
                    <a:pos x="599" y="191"/>
                  </a:cxn>
                  <a:cxn ang="0">
                    <a:pos x="533" y="188"/>
                  </a:cxn>
                  <a:cxn ang="0">
                    <a:pos x="435" y="190"/>
                  </a:cxn>
                  <a:cxn ang="0">
                    <a:pos x="379" y="194"/>
                  </a:cxn>
                  <a:cxn ang="0">
                    <a:pos x="339" y="202"/>
                  </a:cxn>
                  <a:cxn ang="0">
                    <a:pos x="291" y="223"/>
                  </a:cxn>
                  <a:cxn ang="0">
                    <a:pos x="255" y="256"/>
                  </a:cxn>
                  <a:cxn ang="0">
                    <a:pos x="235" y="298"/>
                  </a:cxn>
                  <a:cxn ang="0">
                    <a:pos x="229" y="348"/>
                  </a:cxn>
                  <a:cxn ang="0">
                    <a:pos x="231" y="388"/>
                  </a:cxn>
                  <a:cxn ang="0">
                    <a:pos x="232" y="435"/>
                  </a:cxn>
                  <a:cxn ang="0">
                    <a:pos x="227" y="486"/>
                  </a:cxn>
                  <a:cxn ang="0">
                    <a:pos x="210" y="537"/>
                  </a:cxn>
                  <a:cxn ang="0">
                    <a:pos x="183" y="575"/>
                  </a:cxn>
                  <a:cxn ang="0">
                    <a:pos x="152" y="602"/>
                  </a:cxn>
                  <a:cxn ang="0">
                    <a:pos x="122" y="620"/>
                  </a:cxn>
                  <a:cxn ang="0">
                    <a:pos x="94" y="630"/>
                  </a:cxn>
                  <a:cxn ang="0">
                    <a:pos x="59" y="550"/>
                  </a:cxn>
                  <a:cxn ang="0">
                    <a:pos x="34" y="470"/>
                  </a:cxn>
                  <a:cxn ang="0">
                    <a:pos x="19" y="394"/>
                  </a:cxn>
                  <a:cxn ang="0">
                    <a:pos x="9" y="325"/>
                  </a:cxn>
                  <a:cxn ang="0">
                    <a:pos x="3" y="265"/>
                  </a:cxn>
                  <a:cxn ang="0">
                    <a:pos x="1" y="218"/>
                  </a:cxn>
                  <a:cxn ang="0">
                    <a:pos x="0" y="174"/>
                  </a:cxn>
                  <a:cxn ang="0">
                    <a:pos x="2" y="163"/>
                  </a:cxn>
                  <a:cxn ang="0">
                    <a:pos x="9" y="147"/>
                  </a:cxn>
                  <a:cxn ang="0">
                    <a:pos x="25" y="127"/>
                  </a:cxn>
                  <a:cxn ang="0">
                    <a:pos x="53" y="104"/>
                  </a:cxn>
                  <a:cxn ang="0">
                    <a:pos x="95" y="79"/>
                  </a:cxn>
                  <a:cxn ang="0">
                    <a:pos x="155" y="53"/>
                  </a:cxn>
                  <a:cxn ang="0">
                    <a:pos x="248" y="26"/>
                  </a:cxn>
                  <a:cxn ang="0">
                    <a:pos x="352" y="6"/>
                  </a:cxn>
                  <a:cxn ang="0">
                    <a:pos x="446" y="0"/>
                  </a:cxn>
                </a:cxnLst>
                <a:rect l="0" t="0" r="r" b="b"/>
                <a:pathLst>
                  <a:path w="821" h="630">
                    <a:moveTo>
                      <a:pt x="446" y="0"/>
                    </a:moveTo>
                    <a:lnTo>
                      <a:pt x="490" y="0"/>
                    </a:lnTo>
                    <a:lnTo>
                      <a:pt x="530" y="2"/>
                    </a:lnTo>
                    <a:lnTo>
                      <a:pt x="567" y="6"/>
                    </a:lnTo>
                    <a:lnTo>
                      <a:pt x="600" y="11"/>
                    </a:lnTo>
                    <a:lnTo>
                      <a:pt x="630" y="16"/>
                    </a:lnTo>
                    <a:lnTo>
                      <a:pt x="655" y="22"/>
                    </a:lnTo>
                    <a:lnTo>
                      <a:pt x="676" y="27"/>
                    </a:lnTo>
                    <a:lnTo>
                      <a:pt x="693" y="32"/>
                    </a:lnTo>
                    <a:lnTo>
                      <a:pt x="705" y="35"/>
                    </a:lnTo>
                    <a:lnTo>
                      <a:pt x="723" y="41"/>
                    </a:lnTo>
                    <a:lnTo>
                      <a:pt x="740" y="47"/>
                    </a:lnTo>
                    <a:lnTo>
                      <a:pt x="755" y="53"/>
                    </a:lnTo>
                    <a:lnTo>
                      <a:pt x="768" y="62"/>
                    </a:lnTo>
                    <a:lnTo>
                      <a:pt x="779" y="72"/>
                    </a:lnTo>
                    <a:lnTo>
                      <a:pt x="789" y="85"/>
                    </a:lnTo>
                    <a:lnTo>
                      <a:pt x="798" y="101"/>
                    </a:lnTo>
                    <a:lnTo>
                      <a:pt x="804" y="122"/>
                    </a:lnTo>
                    <a:lnTo>
                      <a:pt x="809" y="147"/>
                    </a:lnTo>
                    <a:lnTo>
                      <a:pt x="814" y="172"/>
                    </a:lnTo>
                    <a:lnTo>
                      <a:pt x="816" y="197"/>
                    </a:lnTo>
                    <a:lnTo>
                      <a:pt x="819" y="222"/>
                    </a:lnTo>
                    <a:lnTo>
                      <a:pt x="820" y="244"/>
                    </a:lnTo>
                    <a:lnTo>
                      <a:pt x="820" y="265"/>
                    </a:lnTo>
                    <a:lnTo>
                      <a:pt x="821" y="284"/>
                    </a:lnTo>
                    <a:lnTo>
                      <a:pt x="821" y="300"/>
                    </a:lnTo>
                    <a:lnTo>
                      <a:pt x="820" y="311"/>
                    </a:lnTo>
                    <a:lnTo>
                      <a:pt x="820" y="321"/>
                    </a:lnTo>
                    <a:lnTo>
                      <a:pt x="815" y="297"/>
                    </a:lnTo>
                    <a:lnTo>
                      <a:pt x="807" y="275"/>
                    </a:lnTo>
                    <a:lnTo>
                      <a:pt x="796" y="257"/>
                    </a:lnTo>
                    <a:lnTo>
                      <a:pt x="783" y="241"/>
                    </a:lnTo>
                    <a:lnTo>
                      <a:pt x="767" y="228"/>
                    </a:lnTo>
                    <a:lnTo>
                      <a:pt x="749" y="218"/>
                    </a:lnTo>
                    <a:lnTo>
                      <a:pt x="729" y="210"/>
                    </a:lnTo>
                    <a:lnTo>
                      <a:pt x="711" y="205"/>
                    </a:lnTo>
                    <a:lnTo>
                      <a:pt x="687" y="200"/>
                    </a:lnTo>
                    <a:lnTo>
                      <a:pt x="661" y="197"/>
                    </a:lnTo>
                    <a:lnTo>
                      <a:pt x="631" y="193"/>
                    </a:lnTo>
                    <a:lnTo>
                      <a:pt x="599" y="191"/>
                    </a:lnTo>
                    <a:lnTo>
                      <a:pt x="567" y="189"/>
                    </a:lnTo>
                    <a:lnTo>
                      <a:pt x="533" y="188"/>
                    </a:lnTo>
                    <a:lnTo>
                      <a:pt x="466" y="188"/>
                    </a:lnTo>
                    <a:lnTo>
                      <a:pt x="435" y="190"/>
                    </a:lnTo>
                    <a:lnTo>
                      <a:pt x="406" y="192"/>
                    </a:lnTo>
                    <a:lnTo>
                      <a:pt x="379" y="194"/>
                    </a:lnTo>
                    <a:lnTo>
                      <a:pt x="358" y="197"/>
                    </a:lnTo>
                    <a:lnTo>
                      <a:pt x="339" y="202"/>
                    </a:lnTo>
                    <a:lnTo>
                      <a:pt x="313" y="211"/>
                    </a:lnTo>
                    <a:lnTo>
                      <a:pt x="291" y="223"/>
                    </a:lnTo>
                    <a:lnTo>
                      <a:pt x="271" y="238"/>
                    </a:lnTo>
                    <a:lnTo>
                      <a:pt x="255" y="256"/>
                    </a:lnTo>
                    <a:lnTo>
                      <a:pt x="244" y="275"/>
                    </a:lnTo>
                    <a:lnTo>
                      <a:pt x="235" y="298"/>
                    </a:lnTo>
                    <a:lnTo>
                      <a:pt x="230" y="322"/>
                    </a:lnTo>
                    <a:lnTo>
                      <a:pt x="229" y="348"/>
                    </a:lnTo>
                    <a:lnTo>
                      <a:pt x="230" y="367"/>
                    </a:lnTo>
                    <a:lnTo>
                      <a:pt x="231" y="388"/>
                    </a:lnTo>
                    <a:lnTo>
                      <a:pt x="232" y="410"/>
                    </a:lnTo>
                    <a:lnTo>
                      <a:pt x="232" y="435"/>
                    </a:lnTo>
                    <a:lnTo>
                      <a:pt x="231" y="460"/>
                    </a:lnTo>
                    <a:lnTo>
                      <a:pt x="227" y="486"/>
                    </a:lnTo>
                    <a:lnTo>
                      <a:pt x="220" y="512"/>
                    </a:lnTo>
                    <a:lnTo>
                      <a:pt x="210" y="537"/>
                    </a:lnTo>
                    <a:lnTo>
                      <a:pt x="198" y="558"/>
                    </a:lnTo>
                    <a:lnTo>
                      <a:pt x="183" y="575"/>
                    </a:lnTo>
                    <a:lnTo>
                      <a:pt x="168" y="589"/>
                    </a:lnTo>
                    <a:lnTo>
                      <a:pt x="152" y="602"/>
                    </a:lnTo>
                    <a:lnTo>
                      <a:pt x="137" y="612"/>
                    </a:lnTo>
                    <a:lnTo>
                      <a:pt x="122" y="620"/>
                    </a:lnTo>
                    <a:lnTo>
                      <a:pt x="107" y="626"/>
                    </a:lnTo>
                    <a:lnTo>
                      <a:pt x="94" y="630"/>
                    </a:lnTo>
                    <a:lnTo>
                      <a:pt x="75" y="590"/>
                    </a:lnTo>
                    <a:lnTo>
                      <a:pt x="59" y="550"/>
                    </a:lnTo>
                    <a:lnTo>
                      <a:pt x="45" y="509"/>
                    </a:lnTo>
                    <a:lnTo>
                      <a:pt x="34" y="470"/>
                    </a:lnTo>
                    <a:lnTo>
                      <a:pt x="25" y="431"/>
                    </a:lnTo>
                    <a:lnTo>
                      <a:pt x="19" y="394"/>
                    </a:lnTo>
                    <a:lnTo>
                      <a:pt x="13" y="358"/>
                    </a:lnTo>
                    <a:lnTo>
                      <a:pt x="9" y="325"/>
                    </a:lnTo>
                    <a:lnTo>
                      <a:pt x="5" y="294"/>
                    </a:lnTo>
                    <a:lnTo>
                      <a:pt x="3" y="265"/>
                    </a:lnTo>
                    <a:lnTo>
                      <a:pt x="2" y="240"/>
                    </a:lnTo>
                    <a:lnTo>
                      <a:pt x="1" y="218"/>
                    </a:lnTo>
                    <a:lnTo>
                      <a:pt x="0" y="201"/>
                    </a:lnTo>
                    <a:lnTo>
                      <a:pt x="0" y="174"/>
                    </a:lnTo>
                    <a:lnTo>
                      <a:pt x="1" y="169"/>
                    </a:lnTo>
                    <a:lnTo>
                      <a:pt x="2" y="163"/>
                    </a:lnTo>
                    <a:lnTo>
                      <a:pt x="5" y="156"/>
                    </a:lnTo>
                    <a:lnTo>
                      <a:pt x="9" y="147"/>
                    </a:lnTo>
                    <a:lnTo>
                      <a:pt x="16" y="138"/>
                    </a:lnTo>
                    <a:lnTo>
                      <a:pt x="25" y="127"/>
                    </a:lnTo>
                    <a:lnTo>
                      <a:pt x="37" y="116"/>
                    </a:lnTo>
                    <a:lnTo>
                      <a:pt x="53" y="104"/>
                    </a:lnTo>
                    <a:lnTo>
                      <a:pt x="72" y="92"/>
                    </a:lnTo>
                    <a:lnTo>
                      <a:pt x="95" y="79"/>
                    </a:lnTo>
                    <a:lnTo>
                      <a:pt x="122" y="66"/>
                    </a:lnTo>
                    <a:lnTo>
                      <a:pt x="155" y="53"/>
                    </a:lnTo>
                    <a:lnTo>
                      <a:pt x="193" y="41"/>
                    </a:lnTo>
                    <a:lnTo>
                      <a:pt x="248" y="26"/>
                    </a:lnTo>
                    <a:lnTo>
                      <a:pt x="301" y="14"/>
                    </a:lnTo>
                    <a:lnTo>
                      <a:pt x="352" y="6"/>
                    </a:lnTo>
                    <a:lnTo>
                      <a:pt x="400" y="1"/>
                    </a:lnTo>
                    <a:lnTo>
                      <a:pt x="446" y="0"/>
                    </a:lnTo>
                    <a:close/>
                  </a:path>
                </a:pathLst>
              </a:custGeom>
              <a:solidFill>
                <a:srgbClr val="3AA8F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" name="Freeform 142">
                <a:extLst>
                  <a:ext uri="{FF2B5EF4-FFF2-40B4-BE49-F238E27FC236}">
                    <a16:creationId xmlns:a16="http://schemas.microsoft.com/office/drawing/2014/main" id="{0F62AF70-F47D-E640-8014-57148533FD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66333" y="1174389"/>
                <a:ext cx="1141874" cy="1365742"/>
              </a:xfrm>
              <a:custGeom>
                <a:avLst/>
                <a:gdLst/>
                <a:ahLst/>
                <a:cxnLst>
                  <a:cxn ang="0">
                    <a:pos x="458" y="1"/>
                  </a:cxn>
                  <a:cxn ang="0">
                    <a:pos x="508" y="6"/>
                  </a:cxn>
                  <a:cxn ang="0">
                    <a:pos x="559" y="22"/>
                  </a:cxn>
                  <a:cxn ang="0">
                    <a:pos x="609" y="46"/>
                  </a:cxn>
                  <a:cxn ang="0">
                    <a:pos x="657" y="83"/>
                  </a:cxn>
                  <a:cxn ang="0">
                    <a:pos x="702" y="135"/>
                  </a:cxn>
                  <a:cxn ang="0">
                    <a:pos x="740" y="202"/>
                  </a:cxn>
                  <a:cxn ang="0">
                    <a:pos x="770" y="280"/>
                  </a:cxn>
                  <a:cxn ang="0">
                    <a:pos x="791" y="362"/>
                  </a:cxn>
                  <a:cxn ang="0">
                    <a:pos x="803" y="444"/>
                  </a:cxn>
                  <a:cxn ang="0">
                    <a:pos x="809" y="527"/>
                  </a:cxn>
                  <a:cxn ang="0">
                    <a:pos x="811" y="604"/>
                  </a:cxn>
                  <a:cxn ang="0">
                    <a:pos x="808" y="676"/>
                  </a:cxn>
                  <a:cxn ang="0">
                    <a:pos x="804" y="738"/>
                  </a:cxn>
                  <a:cxn ang="0">
                    <a:pos x="798" y="790"/>
                  </a:cxn>
                  <a:cxn ang="0">
                    <a:pos x="793" y="826"/>
                  </a:cxn>
                  <a:cxn ang="0">
                    <a:pos x="791" y="846"/>
                  </a:cxn>
                  <a:cxn ang="0">
                    <a:pos x="786" y="852"/>
                  </a:cxn>
                  <a:cxn ang="0">
                    <a:pos x="770" y="862"/>
                  </a:cxn>
                  <a:cxn ang="0">
                    <a:pos x="745" y="877"/>
                  </a:cxn>
                  <a:cxn ang="0">
                    <a:pos x="706" y="896"/>
                  </a:cxn>
                  <a:cxn ang="0">
                    <a:pos x="652" y="916"/>
                  </a:cxn>
                  <a:cxn ang="0">
                    <a:pos x="582" y="934"/>
                  </a:cxn>
                  <a:cxn ang="0">
                    <a:pos x="495" y="951"/>
                  </a:cxn>
                  <a:cxn ang="0">
                    <a:pos x="389" y="964"/>
                  </a:cxn>
                  <a:cxn ang="0">
                    <a:pos x="289" y="970"/>
                  </a:cxn>
                  <a:cxn ang="0">
                    <a:pos x="206" y="970"/>
                  </a:cxn>
                  <a:cxn ang="0">
                    <a:pos x="139" y="967"/>
                  </a:cxn>
                  <a:cxn ang="0">
                    <a:pos x="90" y="962"/>
                  </a:cxn>
                  <a:cxn ang="0">
                    <a:pos x="60" y="958"/>
                  </a:cxn>
                  <a:cxn ang="0">
                    <a:pos x="50" y="956"/>
                  </a:cxn>
                  <a:cxn ang="0">
                    <a:pos x="47" y="950"/>
                  </a:cxn>
                  <a:cxn ang="0">
                    <a:pos x="40" y="932"/>
                  </a:cxn>
                  <a:cxn ang="0">
                    <a:pos x="29" y="901"/>
                  </a:cxn>
                  <a:cxn ang="0">
                    <a:pos x="13" y="831"/>
                  </a:cxn>
                  <a:cxn ang="0">
                    <a:pos x="5" y="767"/>
                  </a:cxn>
                  <a:cxn ang="0">
                    <a:pos x="0" y="690"/>
                  </a:cxn>
                  <a:cxn ang="0">
                    <a:pos x="2" y="598"/>
                  </a:cxn>
                  <a:cxn ang="0">
                    <a:pos x="11" y="491"/>
                  </a:cxn>
                  <a:cxn ang="0">
                    <a:pos x="29" y="382"/>
                  </a:cxn>
                  <a:cxn ang="0">
                    <a:pos x="53" y="295"/>
                  </a:cxn>
                  <a:cxn ang="0">
                    <a:pos x="83" y="222"/>
                  </a:cxn>
                  <a:cxn ang="0">
                    <a:pos x="118" y="162"/>
                  </a:cxn>
                  <a:cxn ang="0">
                    <a:pos x="157" y="114"/>
                  </a:cxn>
                  <a:cxn ang="0">
                    <a:pos x="198" y="77"/>
                  </a:cxn>
                  <a:cxn ang="0">
                    <a:pos x="240" y="49"/>
                  </a:cxn>
                  <a:cxn ang="0">
                    <a:pos x="282" y="29"/>
                  </a:cxn>
                  <a:cxn ang="0">
                    <a:pos x="322" y="16"/>
                  </a:cxn>
                  <a:cxn ang="0">
                    <a:pos x="358" y="7"/>
                  </a:cxn>
                  <a:cxn ang="0">
                    <a:pos x="390" y="2"/>
                  </a:cxn>
                  <a:cxn ang="0">
                    <a:pos x="435" y="0"/>
                  </a:cxn>
                </a:cxnLst>
                <a:rect l="0" t="0" r="r" b="b"/>
                <a:pathLst>
                  <a:path w="811" h="970">
                    <a:moveTo>
                      <a:pt x="435" y="0"/>
                    </a:moveTo>
                    <a:lnTo>
                      <a:pt x="458" y="1"/>
                    </a:lnTo>
                    <a:lnTo>
                      <a:pt x="483" y="2"/>
                    </a:lnTo>
                    <a:lnTo>
                      <a:pt x="508" y="6"/>
                    </a:lnTo>
                    <a:lnTo>
                      <a:pt x="533" y="12"/>
                    </a:lnTo>
                    <a:lnTo>
                      <a:pt x="559" y="22"/>
                    </a:lnTo>
                    <a:lnTo>
                      <a:pt x="584" y="32"/>
                    </a:lnTo>
                    <a:lnTo>
                      <a:pt x="609" y="46"/>
                    </a:lnTo>
                    <a:lnTo>
                      <a:pt x="633" y="63"/>
                    </a:lnTo>
                    <a:lnTo>
                      <a:pt x="657" y="83"/>
                    </a:lnTo>
                    <a:lnTo>
                      <a:pt x="680" y="107"/>
                    </a:lnTo>
                    <a:lnTo>
                      <a:pt x="702" y="135"/>
                    </a:lnTo>
                    <a:lnTo>
                      <a:pt x="722" y="166"/>
                    </a:lnTo>
                    <a:lnTo>
                      <a:pt x="740" y="202"/>
                    </a:lnTo>
                    <a:lnTo>
                      <a:pt x="756" y="241"/>
                    </a:lnTo>
                    <a:lnTo>
                      <a:pt x="770" y="280"/>
                    </a:lnTo>
                    <a:lnTo>
                      <a:pt x="781" y="321"/>
                    </a:lnTo>
                    <a:lnTo>
                      <a:pt x="791" y="362"/>
                    </a:lnTo>
                    <a:lnTo>
                      <a:pt x="797" y="403"/>
                    </a:lnTo>
                    <a:lnTo>
                      <a:pt x="803" y="444"/>
                    </a:lnTo>
                    <a:lnTo>
                      <a:pt x="806" y="486"/>
                    </a:lnTo>
                    <a:lnTo>
                      <a:pt x="809" y="527"/>
                    </a:lnTo>
                    <a:lnTo>
                      <a:pt x="811" y="566"/>
                    </a:lnTo>
                    <a:lnTo>
                      <a:pt x="811" y="604"/>
                    </a:lnTo>
                    <a:lnTo>
                      <a:pt x="810" y="641"/>
                    </a:lnTo>
                    <a:lnTo>
                      <a:pt x="808" y="676"/>
                    </a:lnTo>
                    <a:lnTo>
                      <a:pt x="806" y="709"/>
                    </a:lnTo>
                    <a:lnTo>
                      <a:pt x="804" y="738"/>
                    </a:lnTo>
                    <a:lnTo>
                      <a:pt x="801" y="766"/>
                    </a:lnTo>
                    <a:lnTo>
                      <a:pt x="798" y="790"/>
                    </a:lnTo>
                    <a:lnTo>
                      <a:pt x="796" y="810"/>
                    </a:lnTo>
                    <a:lnTo>
                      <a:pt x="793" y="826"/>
                    </a:lnTo>
                    <a:lnTo>
                      <a:pt x="791" y="838"/>
                    </a:lnTo>
                    <a:lnTo>
                      <a:pt x="791" y="846"/>
                    </a:lnTo>
                    <a:lnTo>
                      <a:pt x="790" y="848"/>
                    </a:lnTo>
                    <a:lnTo>
                      <a:pt x="786" y="852"/>
                    </a:lnTo>
                    <a:lnTo>
                      <a:pt x="780" y="857"/>
                    </a:lnTo>
                    <a:lnTo>
                      <a:pt x="770" y="862"/>
                    </a:lnTo>
                    <a:lnTo>
                      <a:pt x="760" y="870"/>
                    </a:lnTo>
                    <a:lnTo>
                      <a:pt x="745" y="877"/>
                    </a:lnTo>
                    <a:lnTo>
                      <a:pt x="727" y="887"/>
                    </a:lnTo>
                    <a:lnTo>
                      <a:pt x="706" y="896"/>
                    </a:lnTo>
                    <a:lnTo>
                      <a:pt x="681" y="906"/>
                    </a:lnTo>
                    <a:lnTo>
                      <a:pt x="652" y="916"/>
                    </a:lnTo>
                    <a:lnTo>
                      <a:pt x="620" y="925"/>
                    </a:lnTo>
                    <a:lnTo>
                      <a:pt x="582" y="934"/>
                    </a:lnTo>
                    <a:lnTo>
                      <a:pt x="541" y="944"/>
                    </a:lnTo>
                    <a:lnTo>
                      <a:pt x="495" y="951"/>
                    </a:lnTo>
                    <a:lnTo>
                      <a:pt x="444" y="958"/>
                    </a:lnTo>
                    <a:lnTo>
                      <a:pt x="389" y="964"/>
                    </a:lnTo>
                    <a:lnTo>
                      <a:pt x="337" y="967"/>
                    </a:lnTo>
                    <a:lnTo>
                      <a:pt x="289" y="970"/>
                    </a:lnTo>
                    <a:lnTo>
                      <a:pt x="245" y="970"/>
                    </a:lnTo>
                    <a:lnTo>
                      <a:pt x="206" y="970"/>
                    </a:lnTo>
                    <a:lnTo>
                      <a:pt x="170" y="969"/>
                    </a:lnTo>
                    <a:lnTo>
                      <a:pt x="139" y="967"/>
                    </a:lnTo>
                    <a:lnTo>
                      <a:pt x="112" y="965"/>
                    </a:lnTo>
                    <a:lnTo>
                      <a:pt x="90" y="962"/>
                    </a:lnTo>
                    <a:lnTo>
                      <a:pt x="72" y="960"/>
                    </a:lnTo>
                    <a:lnTo>
                      <a:pt x="60" y="958"/>
                    </a:lnTo>
                    <a:lnTo>
                      <a:pt x="52" y="957"/>
                    </a:lnTo>
                    <a:lnTo>
                      <a:pt x="50" y="956"/>
                    </a:lnTo>
                    <a:lnTo>
                      <a:pt x="49" y="955"/>
                    </a:lnTo>
                    <a:lnTo>
                      <a:pt x="47" y="950"/>
                    </a:lnTo>
                    <a:lnTo>
                      <a:pt x="44" y="943"/>
                    </a:lnTo>
                    <a:lnTo>
                      <a:pt x="40" y="932"/>
                    </a:lnTo>
                    <a:lnTo>
                      <a:pt x="35" y="919"/>
                    </a:lnTo>
                    <a:lnTo>
                      <a:pt x="29" y="901"/>
                    </a:lnTo>
                    <a:lnTo>
                      <a:pt x="18" y="857"/>
                    </a:lnTo>
                    <a:lnTo>
                      <a:pt x="13" y="831"/>
                    </a:lnTo>
                    <a:lnTo>
                      <a:pt x="9" y="800"/>
                    </a:lnTo>
                    <a:lnTo>
                      <a:pt x="5" y="767"/>
                    </a:lnTo>
                    <a:lnTo>
                      <a:pt x="2" y="730"/>
                    </a:lnTo>
                    <a:lnTo>
                      <a:pt x="0" y="690"/>
                    </a:lnTo>
                    <a:lnTo>
                      <a:pt x="0" y="645"/>
                    </a:lnTo>
                    <a:lnTo>
                      <a:pt x="2" y="598"/>
                    </a:lnTo>
                    <a:lnTo>
                      <a:pt x="6" y="547"/>
                    </a:lnTo>
                    <a:lnTo>
                      <a:pt x="11" y="491"/>
                    </a:lnTo>
                    <a:lnTo>
                      <a:pt x="20" y="433"/>
                    </a:lnTo>
                    <a:lnTo>
                      <a:pt x="29" y="382"/>
                    </a:lnTo>
                    <a:lnTo>
                      <a:pt x="40" y="337"/>
                    </a:lnTo>
                    <a:lnTo>
                      <a:pt x="53" y="295"/>
                    </a:lnTo>
                    <a:lnTo>
                      <a:pt x="67" y="257"/>
                    </a:lnTo>
                    <a:lnTo>
                      <a:pt x="83" y="222"/>
                    </a:lnTo>
                    <a:lnTo>
                      <a:pt x="100" y="191"/>
                    </a:lnTo>
                    <a:lnTo>
                      <a:pt x="118" y="162"/>
                    </a:lnTo>
                    <a:lnTo>
                      <a:pt x="138" y="137"/>
                    </a:lnTo>
                    <a:lnTo>
                      <a:pt x="157" y="114"/>
                    </a:lnTo>
                    <a:lnTo>
                      <a:pt x="178" y="94"/>
                    </a:lnTo>
                    <a:lnTo>
                      <a:pt x="198" y="77"/>
                    </a:lnTo>
                    <a:lnTo>
                      <a:pt x="219" y="63"/>
                    </a:lnTo>
                    <a:lnTo>
                      <a:pt x="240" y="49"/>
                    </a:lnTo>
                    <a:lnTo>
                      <a:pt x="261" y="38"/>
                    </a:lnTo>
                    <a:lnTo>
                      <a:pt x="282" y="29"/>
                    </a:lnTo>
                    <a:lnTo>
                      <a:pt x="302" y="22"/>
                    </a:lnTo>
                    <a:lnTo>
                      <a:pt x="322" y="16"/>
                    </a:lnTo>
                    <a:lnTo>
                      <a:pt x="340" y="11"/>
                    </a:lnTo>
                    <a:lnTo>
                      <a:pt x="358" y="7"/>
                    </a:lnTo>
                    <a:lnTo>
                      <a:pt x="375" y="4"/>
                    </a:lnTo>
                    <a:lnTo>
                      <a:pt x="390" y="2"/>
                    </a:lnTo>
                    <a:lnTo>
                      <a:pt x="412" y="1"/>
                    </a:lnTo>
                    <a:lnTo>
                      <a:pt x="435" y="0"/>
                    </a:lnTo>
                    <a:close/>
                  </a:path>
                </a:pathLst>
              </a:custGeom>
              <a:solidFill>
                <a:srgbClr val="BCF1F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" name="Freeform 143">
                <a:extLst>
                  <a:ext uri="{FF2B5EF4-FFF2-40B4-BE49-F238E27FC236}">
                    <a16:creationId xmlns:a16="http://schemas.microsoft.com/office/drawing/2014/main" id="{039EB540-9775-9F44-9522-6FC6DDB3CB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0091" y="1496817"/>
                <a:ext cx="149246" cy="157694"/>
              </a:xfrm>
              <a:custGeom>
                <a:avLst/>
                <a:gdLst/>
                <a:ahLst/>
                <a:cxnLst>
                  <a:cxn ang="0">
                    <a:pos x="39" y="0"/>
                  </a:cxn>
                  <a:cxn ang="0">
                    <a:pos x="54" y="0"/>
                  </a:cxn>
                  <a:cxn ang="0">
                    <a:pos x="67" y="3"/>
                  </a:cxn>
                  <a:cxn ang="0">
                    <a:pos x="79" y="9"/>
                  </a:cxn>
                  <a:cxn ang="0">
                    <a:pos x="89" y="17"/>
                  </a:cxn>
                  <a:cxn ang="0">
                    <a:pos x="97" y="26"/>
                  </a:cxn>
                  <a:cxn ang="0">
                    <a:pos x="100" y="32"/>
                  </a:cxn>
                  <a:cxn ang="0">
                    <a:pos x="103" y="39"/>
                  </a:cxn>
                  <a:cxn ang="0">
                    <a:pos x="106" y="47"/>
                  </a:cxn>
                  <a:cxn ang="0">
                    <a:pos x="106" y="55"/>
                  </a:cxn>
                  <a:cxn ang="0">
                    <a:pos x="106" y="66"/>
                  </a:cxn>
                  <a:cxn ang="0">
                    <a:pos x="105" y="75"/>
                  </a:cxn>
                  <a:cxn ang="0">
                    <a:pos x="102" y="83"/>
                  </a:cxn>
                  <a:cxn ang="0">
                    <a:pos x="97" y="92"/>
                  </a:cxn>
                  <a:cxn ang="0">
                    <a:pos x="90" y="99"/>
                  </a:cxn>
                  <a:cxn ang="0">
                    <a:pos x="81" y="106"/>
                  </a:cxn>
                  <a:cxn ang="0">
                    <a:pos x="70" y="110"/>
                  </a:cxn>
                  <a:cxn ang="0">
                    <a:pos x="55" y="112"/>
                  </a:cxn>
                  <a:cxn ang="0">
                    <a:pos x="38" y="112"/>
                  </a:cxn>
                  <a:cxn ang="0">
                    <a:pos x="3" y="71"/>
                  </a:cxn>
                  <a:cxn ang="0">
                    <a:pos x="2" y="69"/>
                  </a:cxn>
                  <a:cxn ang="0">
                    <a:pos x="1" y="63"/>
                  </a:cxn>
                  <a:cxn ang="0">
                    <a:pos x="0" y="55"/>
                  </a:cxn>
                  <a:cxn ang="0">
                    <a:pos x="0" y="45"/>
                  </a:cxn>
                  <a:cxn ang="0">
                    <a:pos x="2" y="35"/>
                  </a:cxn>
                  <a:cxn ang="0">
                    <a:pos x="5" y="25"/>
                  </a:cxn>
                  <a:cxn ang="0">
                    <a:pos x="13" y="15"/>
                  </a:cxn>
                  <a:cxn ang="0">
                    <a:pos x="26" y="5"/>
                  </a:cxn>
                  <a:cxn ang="0">
                    <a:pos x="39" y="0"/>
                  </a:cxn>
                </a:cxnLst>
                <a:rect l="0" t="0" r="r" b="b"/>
                <a:pathLst>
                  <a:path w="106" h="112">
                    <a:moveTo>
                      <a:pt x="39" y="0"/>
                    </a:moveTo>
                    <a:lnTo>
                      <a:pt x="54" y="0"/>
                    </a:lnTo>
                    <a:lnTo>
                      <a:pt x="67" y="3"/>
                    </a:lnTo>
                    <a:lnTo>
                      <a:pt x="79" y="9"/>
                    </a:lnTo>
                    <a:lnTo>
                      <a:pt x="89" y="17"/>
                    </a:lnTo>
                    <a:lnTo>
                      <a:pt x="97" y="26"/>
                    </a:lnTo>
                    <a:lnTo>
                      <a:pt x="100" y="32"/>
                    </a:lnTo>
                    <a:lnTo>
                      <a:pt x="103" y="39"/>
                    </a:lnTo>
                    <a:lnTo>
                      <a:pt x="106" y="47"/>
                    </a:lnTo>
                    <a:lnTo>
                      <a:pt x="106" y="55"/>
                    </a:lnTo>
                    <a:lnTo>
                      <a:pt x="106" y="66"/>
                    </a:lnTo>
                    <a:lnTo>
                      <a:pt x="105" y="75"/>
                    </a:lnTo>
                    <a:lnTo>
                      <a:pt x="102" y="83"/>
                    </a:lnTo>
                    <a:lnTo>
                      <a:pt x="97" y="92"/>
                    </a:lnTo>
                    <a:lnTo>
                      <a:pt x="90" y="99"/>
                    </a:lnTo>
                    <a:lnTo>
                      <a:pt x="81" y="106"/>
                    </a:lnTo>
                    <a:lnTo>
                      <a:pt x="70" y="110"/>
                    </a:lnTo>
                    <a:lnTo>
                      <a:pt x="55" y="112"/>
                    </a:lnTo>
                    <a:lnTo>
                      <a:pt x="38" y="112"/>
                    </a:lnTo>
                    <a:lnTo>
                      <a:pt x="3" y="71"/>
                    </a:lnTo>
                    <a:lnTo>
                      <a:pt x="2" y="69"/>
                    </a:lnTo>
                    <a:lnTo>
                      <a:pt x="1" y="63"/>
                    </a:lnTo>
                    <a:lnTo>
                      <a:pt x="0" y="55"/>
                    </a:lnTo>
                    <a:lnTo>
                      <a:pt x="0" y="45"/>
                    </a:lnTo>
                    <a:lnTo>
                      <a:pt x="2" y="35"/>
                    </a:lnTo>
                    <a:lnTo>
                      <a:pt x="5" y="25"/>
                    </a:lnTo>
                    <a:lnTo>
                      <a:pt x="13" y="15"/>
                    </a:lnTo>
                    <a:lnTo>
                      <a:pt x="26" y="5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" name="Freeform 144">
                <a:extLst>
                  <a:ext uri="{FF2B5EF4-FFF2-40B4-BE49-F238E27FC236}">
                    <a16:creationId xmlns:a16="http://schemas.microsoft.com/office/drawing/2014/main" id="{0BB8B4E1-96BA-1740-B79C-82079E4A96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69182" y="1551728"/>
                <a:ext cx="325244" cy="751862"/>
              </a:xfrm>
              <a:custGeom>
                <a:avLst/>
                <a:gdLst/>
                <a:ahLst/>
                <a:cxnLst>
                  <a:cxn ang="0">
                    <a:pos x="193" y="0"/>
                  </a:cxn>
                  <a:cxn ang="0">
                    <a:pos x="202" y="0"/>
                  </a:cxn>
                  <a:cxn ang="0">
                    <a:pos x="210" y="1"/>
                  </a:cxn>
                  <a:cxn ang="0">
                    <a:pos x="219" y="7"/>
                  </a:cxn>
                  <a:cxn ang="0">
                    <a:pos x="227" y="16"/>
                  </a:cxn>
                  <a:cxn ang="0">
                    <a:pos x="231" y="27"/>
                  </a:cxn>
                  <a:cxn ang="0">
                    <a:pos x="231" y="39"/>
                  </a:cxn>
                  <a:cxn ang="0">
                    <a:pos x="227" y="51"/>
                  </a:cxn>
                  <a:cxn ang="0">
                    <a:pos x="226" y="53"/>
                  </a:cxn>
                  <a:cxn ang="0">
                    <a:pos x="222" y="57"/>
                  </a:cxn>
                  <a:cxn ang="0">
                    <a:pos x="217" y="63"/>
                  </a:cxn>
                  <a:cxn ang="0">
                    <a:pos x="210" y="73"/>
                  </a:cxn>
                  <a:cxn ang="0">
                    <a:pos x="203" y="86"/>
                  </a:cxn>
                  <a:cxn ang="0">
                    <a:pos x="194" y="101"/>
                  </a:cxn>
                  <a:cxn ang="0">
                    <a:pos x="186" y="119"/>
                  </a:cxn>
                  <a:cxn ang="0">
                    <a:pos x="177" y="139"/>
                  </a:cxn>
                  <a:cxn ang="0">
                    <a:pos x="169" y="161"/>
                  </a:cxn>
                  <a:cxn ang="0">
                    <a:pos x="162" y="187"/>
                  </a:cxn>
                  <a:cxn ang="0">
                    <a:pos x="157" y="215"/>
                  </a:cxn>
                  <a:cxn ang="0">
                    <a:pos x="152" y="245"/>
                  </a:cxn>
                  <a:cxn ang="0">
                    <a:pos x="150" y="277"/>
                  </a:cxn>
                  <a:cxn ang="0">
                    <a:pos x="151" y="312"/>
                  </a:cxn>
                  <a:cxn ang="0">
                    <a:pos x="153" y="349"/>
                  </a:cxn>
                  <a:cxn ang="0">
                    <a:pos x="159" y="388"/>
                  </a:cxn>
                  <a:cxn ang="0">
                    <a:pos x="169" y="429"/>
                  </a:cxn>
                  <a:cxn ang="0">
                    <a:pos x="182" y="473"/>
                  </a:cxn>
                  <a:cxn ang="0">
                    <a:pos x="181" y="475"/>
                  </a:cxn>
                  <a:cxn ang="0">
                    <a:pos x="175" y="478"/>
                  </a:cxn>
                  <a:cxn ang="0">
                    <a:pos x="167" y="483"/>
                  </a:cxn>
                  <a:cxn ang="0">
                    <a:pos x="155" y="490"/>
                  </a:cxn>
                  <a:cxn ang="0">
                    <a:pos x="123" y="506"/>
                  </a:cxn>
                  <a:cxn ang="0">
                    <a:pos x="105" y="513"/>
                  </a:cxn>
                  <a:cxn ang="0">
                    <a:pos x="84" y="521"/>
                  </a:cxn>
                  <a:cxn ang="0">
                    <a:pos x="62" y="527"/>
                  </a:cxn>
                  <a:cxn ang="0">
                    <a:pos x="39" y="532"/>
                  </a:cxn>
                  <a:cxn ang="0">
                    <a:pos x="15" y="534"/>
                  </a:cxn>
                  <a:cxn ang="0">
                    <a:pos x="14" y="532"/>
                  </a:cxn>
                  <a:cxn ang="0">
                    <a:pos x="13" y="526"/>
                  </a:cxn>
                  <a:cxn ang="0">
                    <a:pos x="10" y="516"/>
                  </a:cxn>
                  <a:cxn ang="0">
                    <a:pos x="8" y="501"/>
                  </a:cxn>
                  <a:cxn ang="0">
                    <a:pos x="5" y="485"/>
                  </a:cxn>
                  <a:cxn ang="0">
                    <a:pos x="3" y="465"/>
                  </a:cxn>
                  <a:cxn ang="0">
                    <a:pos x="1" y="441"/>
                  </a:cxn>
                  <a:cxn ang="0">
                    <a:pos x="0" y="416"/>
                  </a:cxn>
                  <a:cxn ang="0">
                    <a:pos x="0" y="388"/>
                  </a:cxn>
                  <a:cxn ang="0">
                    <a:pos x="2" y="358"/>
                  </a:cxn>
                  <a:cxn ang="0">
                    <a:pos x="6" y="326"/>
                  </a:cxn>
                  <a:cxn ang="0">
                    <a:pos x="12" y="293"/>
                  </a:cxn>
                  <a:cxn ang="0">
                    <a:pos x="20" y="259"/>
                  </a:cxn>
                  <a:cxn ang="0">
                    <a:pos x="32" y="223"/>
                  </a:cxn>
                  <a:cxn ang="0">
                    <a:pos x="47" y="187"/>
                  </a:cxn>
                  <a:cxn ang="0">
                    <a:pos x="65" y="151"/>
                  </a:cxn>
                  <a:cxn ang="0">
                    <a:pos x="87" y="114"/>
                  </a:cxn>
                  <a:cxn ang="0">
                    <a:pos x="114" y="77"/>
                  </a:cxn>
                  <a:cxn ang="0">
                    <a:pos x="145" y="41"/>
                  </a:cxn>
                  <a:cxn ang="0">
                    <a:pos x="181" y="5"/>
                  </a:cxn>
                  <a:cxn ang="0">
                    <a:pos x="182" y="4"/>
                  </a:cxn>
                  <a:cxn ang="0">
                    <a:pos x="187" y="2"/>
                  </a:cxn>
                  <a:cxn ang="0">
                    <a:pos x="193" y="0"/>
                  </a:cxn>
                </a:cxnLst>
                <a:rect l="0" t="0" r="r" b="b"/>
                <a:pathLst>
                  <a:path w="231" h="534">
                    <a:moveTo>
                      <a:pt x="193" y="0"/>
                    </a:moveTo>
                    <a:lnTo>
                      <a:pt x="202" y="0"/>
                    </a:lnTo>
                    <a:lnTo>
                      <a:pt x="210" y="1"/>
                    </a:lnTo>
                    <a:lnTo>
                      <a:pt x="219" y="7"/>
                    </a:lnTo>
                    <a:lnTo>
                      <a:pt x="227" y="16"/>
                    </a:lnTo>
                    <a:lnTo>
                      <a:pt x="231" y="27"/>
                    </a:lnTo>
                    <a:lnTo>
                      <a:pt x="231" y="39"/>
                    </a:lnTo>
                    <a:lnTo>
                      <a:pt x="227" y="51"/>
                    </a:lnTo>
                    <a:lnTo>
                      <a:pt x="226" y="53"/>
                    </a:lnTo>
                    <a:lnTo>
                      <a:pt x="222" y="57"/>
                    </a:lnTo>
                    <a:lnTo>
                      <a:pt x="217" y="63"/>
                    </a:lnTo>
                    <a:lnTo>
                      <a:pt x="210" y="73"/>
                    </a:lnTo>
                    <a:lnTo>
                      <a:pt x="203" y="86"/>
                    </a:lnTo>
                    <a:lnTo>
                      <a:pt x="194" y="101"/>
                    </a:lnTo>
                    <a:lnTo>
                      <a:pt x="186" y="119"/>
                    </a:lnTo>
                    <a:lnTo>
                      <a:pt x="177" y="139"/>
                    </a:lnTo>
                    <a:lnTo>
                      <a:pt x="169" y="161"/>
                    </a:lnTo>
                    <a:lnTo>
                      <a:pt x="162" y="187"/>
                    </a:lnTo>
                    <a:lnTo>
                      <a:pt x="157" y="215"/>
                    </a:lnTo>
                    <a:lnTo>
                      <a:pt x="152" y="245"/>
                    </a:lnTo>
                    <a:lnTo>
                      <a:pt x="150" y="277"/>
                    </a:lnTo>
                    <a:lnTo>
                      <a:pt x="151" y="312"/>
                    </a:lnTo>
                    <a:lnTo>
                      <a:pt x="153" y="349"/>
                    </a:lnTo>
                    <a:lnTo>
                      <a:pt x="159" y="388"/>
                    </a:lnTo>
                    <a:lnTo>
                      <a:pt x="169" y="429"/>
                    </a:lnTo>
                    <a:lnTo>
                      <a:pt x="182" y="473"/>
                    </a:lnTo>
                    <a:lnTo>
                      <a:pt x="181" y="475"/>
                    </a:lnTo>
                    <a:lnTo>
                      <a:pt x="175" y="478"/>
                    </a:lnTo>
                    <a:lnTo>
                      <a:pt x="167" y="483"/>
                    </a:lnTo>
                    <a:lnTo>
                      <a:pt x="155" y="490"/>
                    </a:lnTo>
                    <a:lnTo>
                      <a:pt x="123" y="506"/>
                    </a:lnTo>
                    <a:lnTo>
                      <a:pt x="105" y="513"/>
                    </a:lnTo>
                    <a:lnTo>
                      <a:pt x="84" y="521"/>
                    </a:lnTo>
                    <a:lnTo>
                      <a:pt x="62" y="527"/>
                    </a:lnTo>
                    <a:lnTo>
                      <a:pt x="39" y="532"/>
                    </a:lnTo>
                    <a:lnTo>
                      <a:pt x="15" y="534"/>
                    </a:lnTo>
                    <a:lnTo>
                      <a:pt x="14" y="532"/>
                    </a:lnTo>
                    <a:lnTo>
                      <a:pt x="13" y="526"/>
                    </a:lnTo>
                    <a:lnTo>
                      <a:pt x="10" y="516"/>
                    </a:lnTo>
                    <a:lnTo>
                      <a:pt x="8" y="501"/>
                    </a:lnTo>
                    <a:lnTo>
                      <a:pt x="5" y="485"/>
                    </a:lnTo>
                    <a:lnTo>
                      <a:pt x="3" y="465"/>
                    </a:lnTo>
                    <a:lnTo>
                      <a:pt x="1" y="441"/>
                    </a:lnTo>
                    <a:lnTo>
                      <a:pt x="0" y="416"/>
                    </a:lnTo>
                    <a:lnTo>
                      <a:pt x="0" y="388"/>
                    </a:lnTo>
                    <a:lnTo>
                      <a:pt x="2" y="358"/>
                    </a:lnTo>
                    <a:lnTo>
                      <a:pt x="6" y="326"/>
                    </a:lnTo>
                    <a:lnTo>
                      <a:pt x="12" y="293"/>
                    </a:lnTo>
                    <a:lnTo>
                      <a:pt x="20" y="259"/>
                    </a:lnTo>
                    <a:lnTo>
                      <a:pt x="32" y="223"/>
                    </a:lnTo>
                    <a:lnTo>
                      <a:pt x="47" y="187"/>
                    </a:lnTo>
                    <a:lnTo>
                      <a:pt x="65" y="151"/>
                    </a:lnTo>
                    <a:lnTo>
                      <a:pt x="87" y="114"/>
                    </a:lnTo>
                    <a:lnTo>
                      <a:pt x="114" y="77"/>
                    </a:lnTo>
                    <a:lnTo>
                      <a:pt x="145" y="41"/>
                    </a:lnTo>
                    <a:lnTo>
                      <a:pt x="181" y="5"/>
                    </a:lnTo>
                    <a:lnTo>
                      <a:pt x="182" y="4"/>
                    </a:lnTo>
                    <a:lnTo>
                      <a:pt x="187" y="2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" name="Freeform 145">
                <a:extLst>
                  <a:ext uri="{FF2B5EF4-FFF2-40B4-BE49-F238E27FC236}">
                    <a16:creationId xmlns:a16="http://schemas.microsoft.com/office/drawing/2014/main" id="{48226B02-5D07-4B41-B383-A9CC5C8433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45213" y="2334566"/>
                <a:ext cx="76031" cy="157694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26" y="2"/>
                  </a:cxn>
                  <a:cxn ang="0">
                    <a:pos x="35" y="9"/>
                  </a:cxn>
                  <a:cxn ang="0">
                    <a:pos x="42" y="20"/>
                  </a:cxn>
                  <a:cxn ang="0">
                    <a:pos x="48" y="35"/>
                  </a:cxn>
                  <a:cxn ang="0">
                    <a:pos x="52" y="53"/>
                  </a:cxn>
                  <a:cxn ang="0">
                    <a:pos x="54" y="68"/>
                  </a:cxn>
                  <a:cxn ang="0">
                    <a:pos x="53" y="81"/>
                  </a:cxn>
                  <a:cxn ang="0">
                    <a:pos x="51" y="94"/>
                  </a:cxn>
                  <a:cxn ang="0">
                    <a:pos x="47" y="103"/>
                  </a:cxn>
                  <a:cxn ang="0">
                    <a:pos x="42" y="110"/>
                  </a:cxn>
                  <a:cxn ang="0">
                    <a:pos x="36" y="112"/>
                  </a:cxn>
                  <a:cxn ang="0">
                    <a:pos x="27" y="110"/>
                  </a:cxn>
                  <a:cxn ang="0">
                    <a:pos x="19" y="104"/>
                  </a:cxn>
                  <a:cxn ang="0">
                    <a:pos x="11" y="93"/>
                  </a:cxn>
                  <a:cxn ang="0">
                    <a:pos x="5" y="78"/>
                  </a:cxn>
                  <a:cxn ang="0">
                    <a:pos x="1" y="60"/>
                  </a:cxn>
                  <a:cxn ang="0">
                    <a:pos x="0" y="45"/>
                  </a:cxn>
                  <a:cxn ang="0">
                    <a:pos x="0" y="32"/>
                  </a:cxn>
                  <a:cxn ang="0">
                    <a:pos x="2" y="19"/>
                  </a:cxn>
                  <a:cxn ang="0">
                    <a:pos x="6" y="10"/>
                  </a:cxn>
                  <a:cxn ang="0">
                    <a:pos x="11" y="3"/>
                  </a:cxn>
                  <a:cxn ang="0">
                    <a:pos x="18" y="0"/>
                  </a:cxn>
                </a:cxnLst>
                <a:rect l="0" t="0" r="r" b="b"/>
                <a:pathLst>
                  <a:path w="54" h="112">
                    <a:moveTo>
                      <a:pt x="18" y="0"/>
                    </a:moveTo>
                    <a:lnTo>
                      <a:pt x="26" y="2"/>
                    </a:lnTo>
                    <a:lnTo>
                      <a:pt x="35" y="9"/>
                    </a:lnTo>
                    <a:lnTo>
                      <a:pt x="42" y="20"/>
                    </a:lnTo>
                    <a:lnTo>
                      <a:pt x="48" y="35"/>
                    </a:lnTo>
                    <a:lnTo>
                      <a:pt x="52" y="53"/>
                    </a:lnTo>
                    <a:lnTo>
                      <a:pt x="54" y="68"/>
                    </a:lnTo>
                    <a:lnTo>
                      <a:pt x="53" y="81"/>
                    </a:lnTo>
                    <a:lnTo>
                      <a:pt x="51" y="94"/>
                    </a:lnTo>
                    <a:lnTo>
                      <a:pt x="47" y="103"/>
                    </a:lnTo>
                    <a:lnTo>
                      <a:pt x="42" y="110"/>
                    </a:lnTo>
                    <a:lnTo>
                      <a:pt x="36" y="112"/>
                    </a:lnTo>
                    <a:lnTo>
                      <a:pt x="27" y="110"/>
                    </a:lnTo>
                    <a:lnTo>
                      <a:pt x="19" y="104"/>
                    </a:lnTo>
                    <a:lnTo>
                      <a:pt x="11" y="93"/>
                    </a:lnTo>
                    <a:lnTo>
                      <a:pt x="5" y="78"/>
                    </a:lnTo>
                    <a:lnTo>
                      <a:pt x="1" y="60"/>
                    </a:lnTo>
                    <a:lnTo>
                      <a:pt x="0" y="45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6" y="10"/>
                    </a:lnTo>
                    <a:lnTo>
                      <a:pt x="11" y="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" name="Freeform 146">
                <a:extLst>
                  <a:ext uri="{FF2B5EF4-FFF2-40B4-BE49-F238E27FC236}">
                    <a16:creationId xmlns:a16="http://schemas.microsoft.com/office/drawing/2014/main" id="{6AE1F7C1-9F6C-E448-ADAD-9C86D45D8A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2364" y="2304998"/>
                <a:ext cx="97151" cy="147838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24" y="2"/>
                  </a:cxn>
                  <a:cxn ang="0">
                    <a:pos x="33" y="8"/>
                  </a:cxn>
                  <a:cxn ang="0">
                    <a:pos x="42" y="17"/>
                  </a:cxn>
                  <a:cxn ang="0">
                    <a:pos x="50" y="28"/>
                  </a:cxn>
                  <a:cxn ang="0">
                    <a:pos x="58" y="40"/>
                  </a:cxn>
                  <a:cxn ang="0">
                    <a:pos x="64" y="54"/>
                  </a:cxn>
                  <a:cxn ang="0">
                    <a:pos x="68" y="68"/>
                  </a:cxn>
                  <a:cxn ang="0">
                    <a:pos x="69" y="80"/>
                  </a:cxn>
                  <a:cxn ang="0">
                    <a:pos x="69" y="90"/>
                  </a:cxn>
                  <a:cxn ang="0">
                    <a:pos x="65" y="98"/>
                  </a:cxn>
                  <a:cxn ang="0">
                    <a:pos x="60" y="103"/>
                  </a:cxn>
                  <a:cxn ang="0">
                    <a:pos x="53" y="105"/>
                  </a:cxn>
                  <a:cxn ang="0">
                    <a:pos x="44" y="102"/>
                  </a:cxn>
                  <a:cxn ang="0">
                    <a:pos x="36" y="96"/>
                  </a:cxn>
                  <a:cxn ang="0">
                    <a:pos x="28" y="88"/>
                  </a:cxn>
                  <a:cxn ang="0">
                    <a:pos x="19" y="77"/>
                  </a:cxn>
                  <a:cxn ang="0">
                    <a:pos x="12" y="64"/>
                  </a:cxn>
                  <a:cxn ang="0">
                    <a:pos x="6" y="50"/>
                  </a:cxn>
                  <a:cxn ang="0">
                    <a:pos x="2" y="37"/>
                  </a:cxn>
                  <a:cxn ang="0">
                    <a:pos x="0" y="25"/>
                  </a:cxn>
                  <a:cxn ang="0">
                    <a:pos x="1" y="14"/>
                  </a:cxn>
                  <a:cxn ang="0">
                    <a:pos x="4" y="7"/>
                  </a:cxn>
                  <a:cxn ang="0">
                    <a:pos x="9" y="2"/>
                  </a:cxn>
                  <a:cxn ang="0">
                    <a:pos x="16" y="0"/>
                  </a:cxn>
                </a:cxnLst>
                <a:rect l="0" t="0" r="r" b="b"/>
                <a:pathLst>
                  <a:path w="69" h="105">
                    <a:moveTo>
                      <a:pt x="16" y="0"/>
                    </a:moveTo>
                    <a:lnTo>
                      <a:pt x="24" y="2"/>
                    </a:lnTo>
                    <a:lnTo>
                      <a:pt x="33" y="8"/>
                    </a:lnTo>
                    <a:lnTo>
                      <a:pt x="42" y="17"/>
                    </a:lnTo>
                    <a:lnTo>
                      <a:pt x="50" y="28"/>
                    </a:lnTo>
                    <a:lnTo>
                      <a:pt x="58" y="40"/>
                    </a:lnTo>
                    <a:lnTo>
                      <a:pt x="64" y="54"/>
                    </a:lnTo>
                    <a:lnTo>
                      <a:pt x="68" y="68"/>
                    </a:lnTo>
                    <a:lnTo>
                      <a:pt x="69" y="80"/>
                    </a:lnTo>
                    <a:lnTo>
                      <a:pt x="69" y="90"/>
                    </a:lnTo>
                    <a:lnTo>
                      <a:pt x="65" y="98"/>
                    </a:lnTo>
                    <a:lnTo>
                      <a:pt x="60" y="103"/>
                    </a:lnTo>
                    <a:lnTo>
                      <a:pt x="53" y="105"/>
                    </a:lnTo>
                    <a:lnTo>
                      <a:pt x="44" y="102"/>
                    </a:lnTo>
                    <a:lnTo>
                      <a:pt x="36" y="96"/>
                    </a:lnTo>
                    <a:lnTo>
                      <a:pt x="28" y="88"/>
                    </a:lnTo>
                    <a:lnTo>
                      <a:pt x="19" y="77"/>
                    </a:lnTo>
                    <a:lnTo>
                      <a:pt x="12" y="64"/>
                    </a:lnTo>
                    <a:lnTo>
                      <a:pt x="6" y="50"/>
                    </a:lnTo>
                    <a:lnTo>
                      <a:pt x="2" y="37"/>
                    </a:lnTo>
                    <a:lnTo>
                      <a:pt x="0" y="25"/>
                    </a:lnTo>
                    <a:lnTo>
                      <a:pt x="1" y="14"/>
                    </a:lnTo>
                    <a:lnTo>
                      <a:pt x="4" y="7"/>
                    </a:lnTo>
                    <a:lnTo>
                      <a:pt x="9" y="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" name="Freeform 147">
                <a:extLst>
                  <a:ext uri="{FF2B5EF4-FFF2-40B4-BE49-F238E27FC236}">
                    <a16:creationId xmlns:a16="http://schemas.microsoft.com/office/drawing/2014/main" id="{682BA521-601B-EC45-BC0B-275E6054C8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32475" y="2251495"/>
                <a:ext cx="123902" cy="114047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26" y="2"/>
                  </a:cxn>
                  <a:cxn ang="0">
                    <a:pos x="38" y="5"/>
                  </a:cxn>
                  <a:cxn ang="0">
                    <a:pos x="49" y="12"/>
                  </a:cxn>
                  <a:cxn ang="0">
                    <a:pos x="61" y="20"/>
                  </a:cxn>
                  <a:cxn ang="0">
                    <a:pos x="71" y="30"/>
                  </a:cxn>
                  <a:cxn ang="0">
                    <a:pos x="79" y="41"/>
                  </a:cxn>
                  <a:cxn ang="0">
                    <a:pos x="85" y="51"/>
                  </a:cxn>
                  <a:cxn ang="0">
                    <a:pos x="88" y="61"/>
                  </a:cxn>
                  <a:cxn ang="0">
                    <a:pos x="88" y="69"/>
                  </a:cxn>
                  <a:cxn ang="0">
                    <a:pos x="84" y="76"/>
                  </a:cxn>
                  <a:cxn ang="0">
                    <a:pos x="78" y="80"/>
                  </a:cxn>
                  <a:cxn ang="0">
                    <a:pos x="70" y="81"/>
                  </a:cxn>
                  <a:cxn ang="0">
                    <a:pos x="60" y="79"/>
                  </a:cxn>
                  <a:cxn ang="0">
                    <a:pos x="49" y="75"/>
                  </a:cxn>
                  <a:cxn ang="0">
                    <a:pos x="38" y="69"/>
                  </a:cxn>
                  <a:cxn ang="0">
                    <a:pos x="26" y="60"/>
                  </a:cxn>
                  <a:cxn ang="0">
                    <a:pos x="16" y="50"/>
                  </a:cxn>
                  <a:cxn ang="0">
                    <a:pos x="8" y="40"/>
                  </a:cxn>
                  <a:cxn ang="0">
                    <a:pos x="2" y="30"/>
                  </a:cxn>
                  <a:cxn ang="0">
                    <a:pos x="0" y="20"/>
                  </a:cxn>
                  <a:cxn ang="0">
                    <a:pos x="0" y="12"/>
                  </a:cxn>
                  <a:cxn ang="0">
                    <a:pos x="3" y="5"/>
                  </a:cxn>
                  <a:cxn ang="0">
                    <a:pos x="9" y="1"/>
                  </a:cxn>
                  <a:cxn ang="0">
                    <a:pos x="17" y="0"/>
                  </a:cxn>
                </a:cxnLst>
                <a:rect l="0" t="0" r="r" b="b"/>
                <a:pathLst>
                  <a:path w="88" h="81">
                    <a:moveTo>
                      <a:pt x="17" y="0"/>
                    </a:moveTo>
                    <a:lnTo>
                      <a:pt x="26" y="2"/>
                    </a:lnTo>
                    <a:lnTo>
                      <a:pt x="38" y="5"/>
                    </a:lnTo>
                    <a:lnTo>
                      <a:pt x="49" y="12"/>
                    </a:lnTo>
                    <a:lnTo>
                      <a:pt x="61" y="20"/>
                    </a:lnTo>
                    <a:lnTo>
                      <a:pt x="71" y="30"/>
                    </a:lnTo>
                    <a:lnTo>
                      <a:pt x="79" y="41"/>
                    </a:lnTo>
                    <a:lnTo>
                      <a:pt x="85" y="51"/>
                    </a:lnTo>
                    <a:lnTo>
                      <a:pt x="88" y="61"/>
                    </a:lnTo>
                    <a:lnTo>
                      <a:pt x="88" y="69"/>
                    </a:lnTo>
                    <a:lnTo>
                      <a:pt x="84" y="76"/>
                    </a:lnTo>
                    <a:lnTo>
                      <a:pt x="78" y="80"/>
                    </a:lnTo>
                    <a:lnTo>
                      <a:pt x="70" y="81"/>
                    </a:lnTo>
                    <a:lnTo>
                      <a:pt x="60" y="79"/>
                    </a:lnTo>
                    <a:lnTo>
                      <a:pt x="49" y="75"/>
                    </a:lnTo>
                    <a:lnTo>
                      <a:pt x="38" y="69"/>
                    </a:lnTo>
                    <a:lnTo>
                      <a:pt x="26" y="60"/>
                    </a:lnTo>
                    <a:lnTo>
                      <a:pt x="16" y="50"/>
                    </a:lnTo>
                    <a:lnTo>
                      <a:pt x="8" y="40"/>
                    </a:lnTo>
                    <a:lnTo>
                      <a:pt x="2" y="30"/>
                    </a:lnTo>
                    <a:lnTo>
                      <a:pt x="0" y="20"/>
                    </a:lnTo>
                    <a:lnTo>
                      <a:pt x="0" y="12"/>
                    </a:lnTo>
                    <a:lnTo>
                      <a:pt x="3" y="5"/>
                    </a:lnTo>
                    <a:lnTo>
                      <a:pt x="9" y="1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" name="Freeform 148">
                <a:extLst>
                  <a:ext uri="{FF2B5EF4-FFF2-40B4-BE49-F238E27FC236}">
                    <a16:creationId xmlns:a16="http://schemas.microsoft.com/office/drawing/2014/main" id="{F293D04B-8AEA-DE4F-A9D1-FB2E7B88F4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23694" y="2190952"/>
                <a:ext cx="68992" cy="139391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24" y="1"/>
                  </a:cxn>
                  <a:cxn ang="0">
                    <a:pos x="31" y="7"/>
                  </a:cxn>
                  <a:cxn ang="0">
                    <a:pos x="38" y="17"/>
                  </a:cxn>
                  <a:cxn ang="0">
                    <a:pos x="44" y="30"/>
                  </a:cxn>
                  <a:cxn ang="0">
                    <a:pos x="47" y="46"/>
                  </a:cxn>
                  <a:cxn ang="0">
                    <a:pos x="49" y="59"/>
                  </a:cxn>
                  <a:cxn ang="0">
                    <a:pos x="49" y="72"/>
                  </a:cxn>
                  <a:cxn ang="0">
                    <a:pos x="46" y="83"/>
                  </a:cxn>
                  <a:cxn ang="0">
                    <a:pos x="43" y="91"/>
                  </a:cxn>
                  <a:cxn ang="0">
                    <a:pos x="39" y="97"/>
                  </a:cxn>
                  <a:cxn ang="0">
                    <a:pos x="33" y="99"/>
                  </a:cxn>
                  <a:cxn ang="0">
                    <a:pos x="25" y="99"/>
                  </a:cxn>
                  <a:cxn ang="0">
                    <a:pos x="18" y="92"/>
                  </a:cxn>
                  <a:cxn ang="0">
                    <a:pos x="11" y="82"/>
                  </a:cxn>
                  <a:cxn ang="0">
                    <a:pos x="5" y="69"/>
                  </a:cxn>
                  <a:cxn ang="0">
                    <a:pos x="2" y="53"/>
                  </a:cxn>
                  <a:cxn ang="0">
                    <a:pos x="0" y="37"/>
                  </a:cxn>
                  <a:cxn ang="0">
                    <a:pos x="1" y="23"/>
                  </a:cxn>
                  <a:cxn ang="0">
                    <a:pos x="5" y="11"/>
                  </a:cxn>
                  <a:cxn ang="0">
                    <a:pos x="10" y="4"/>
                  </a:cxn>
                  <a:cxn ang="0">
                    <a:pos x="16" y="0"/>
                  </a:cxn>
                </a:cxnLst>
                <a:rect l="0" t="0" r="r" b="b"/>
                <a:pathLst>
                  <a:path w="49" h="99">
                    <a:moveTo>
                      <a:pt x="16" y="0"/>
                    </a:moveTo>
                    <a:lnTo>
                      <a:pt x="24" y="1"/>
                    </a:lnTo>
                    <a:lnTo>
                      <a:pt x="31" y="7"/>
                    </a:lnTo>
                    <a:lnTo>
                      <a:pt x="38" y="17"/>
                    </a:lnTo>
                    <a:lnTo>
                      <a:pt x="44" y="30"/>
                    </a:lnTo>
                    <a:lnTo>
                      <a:pt x="47" y="46"/>
                    </a:lnTo>
                    <a:lnTo>
                      <a:pt x="49" y="59"/>
                    </a:lnTo>
                    <a:lnTo>
                      <a:pt x="49" y="72"/>
                    </a:lnTo>
                    <a:lnTo>
                      <a:pt x="46" y="83"/>
                    </a:lnTo>
                    <a:lnTo>
                      <a:pt x="43" y="91"/>
                    </a:lnTo>
                    <a:lnTo>
                      <a:pt x="39" y="97"/>
                    </a:lnTo>
                    <a:lnTo>
                      <a:pt x="33" y="99"/>
                    </a:lnTo>
                    <a:lnTo>
                      <a:pt x="25" y="99"/>
                    </a:lnTo>
                    <a:lnTo>
                      <a:pt x="18" y="92"/>
                    </a:lnTo>
                    <a:lnTo>
                      <a:pt x="11" y="82"/>
                    </a:lnTo>
                    <a:lnTo>
                      <a:pt x="5" y="69"/>
                    </a:lnTo>
                    <a:lnTo>
                      <a:pt x="2" y="53"/>
                    </a:lnTo>
                    <a:lnTo>
                      <a:pt x="0" y="37"/>
                    </a:lnTo>
                    <a:lnTo>
                      <a:pt x="1" y="23"/>
                    </a:lnTo>
                    <a:lnTo>
                      <a:pt x="5" y="11"/>
                    </a:lnTo>
                    <a:lnTo>
                      <a:pt x="10" y="4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" name="Freeform 149">
                <a:extLst>
                  <a:ext uri="{FF2B5EF4-FFF2-40B4-BE49-F238E27FC236}">
                    <a16:creationId xmlns:a16="http://schemas.microsoft.com/office/drawing/2014/main" id="{8C28BD3B-69B4-9345-B743-6BD30CFED8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16621" y="2151528"/>
                <a:ext cx="90111" cy="119679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20" y="1"/>
                  </a:cxn>
                  <a:cxn ang="0">
                    <a:pos x="28" y="5"/>
                  </a:cxn>
                  <a:cxn ang="0">
                    <a:pos x="36" y="12"/>
                  </a:cxn>
                  <a:cxn ang="0">
                    <a:pos x="44" y="20"/>
                  </a:cxn>
                  <a:cxn ang="0">
                    <a:pos x="52" y="30"/>
                  </a:cxn>
                  <a:cxn ang="0">
                    <a:pos x="57" y="42"/>
                  </a:cxn>
                  <a:cxn ang="0">
                    <a:pos x="62" y="53"/>
                  </a:cxn>
                  <a:cxn ang="0">
                    <a:pos x="64" y="63"/>
                  </a:cxn>
                  <a:cxn ang="0">
                    <a:pos x="64" y="72"/>
                  </a:cxn>
                  <a:cxn ang="0">
                    <a:pos x="62" y="79"/>
                  </a:cxn>
                  <a:cxn ang="0">
                    <a:pos x="57" y="84"/>
                  </a:cxn>
                  <a:cxn ang="0">
                    <a:pos x="52" y="85"/>
                  </a:cxn>
                  <a:cxn ang="0">
                    <a:pos x="44" y="85"/>
                  </a:cxn>
                  <a:cxn ang="0">
                    <a:pos x="36" y="80"/>
                  </a:cxn>
                  <a:cxn ang="0">
                    <a:pos x="28" y="75"/>
                  </a:cxn>
                  <a:cxn ang="0">
                    <a:pos x="20" y="65"/>
                  </a:cxn>
                  <a:cxn ang="0">
                    <a:pos x="12" y="55"/>
                  </a:cxn>
                  <a:cxn ang="0">
                    <a:pos x="6" y="44"/>
                  </a:cxn>
                  <a:cxn ang="0">
                    <a:pos x="2" y="33"/>
                  </a:cxn>
                  <a:cxn ang="0">
                    <a:pos x="0" y="23"/>
                  </a:cxn>
                  <a:cxn ang="0">
                    <a:pos x="0" y="14"/>
                  </a:cxn>
                  <a:cxn ang="0">
                    <a:pos x="2" y="7"/>
                  </a:cxn>
                  <a:cxn ang="0">
                    <a:pos x="6" y="2"/>
                  </a:cxn>
                  <a:cxn ang="0">
                    <a:pos x="12" y="0"/>
                  </a:cxn>
                </a:cxnLst>
                <a:rect l="0" t="0" r="r" b="b"/>
                <a:pathLst>
                  <a:path w="64" h="85">
                    <a:moveTo>
                      <a:pt x="12" y="0"/>
                    </a:moveTo>
                    <a:lnTo>
                      <a:pt x="20" y="1"/>
                    </a:lnTo>
                    <a:lnTo>
                      <a:pt x="28" y="5"/>
                    </a:lnTo>
                    <a:lnTo>
                      <a:pt x="36" y="12"/>
                    </a:lnTo>
                    <a:lnTo>
                      <a:pt x="44" y="20"/>
                    </a:lnTo>
                    <a:lnTo>
                      <a:pt x="52" y="30"/>
                    </a:lnTo>
                    <a:lnTo>
                      <a:pt x="57" y="42"/>
                    </a:lnTo>
                    <a:lnTo>
                      <a:pt x="62" y="53"/>
                    </a:lnTo>
                    <a:lnTo>
                      <a:pt x="64" y="63"/>
                    </a:lnTo>
                    <a:lnTo>
                      <a:pt x="64" y="72"/>
                    </a:lnTo>
                    <a:lnTo>
                      <a:pt x="62" y="79"/>
                    </a:lnTo>
                    <a:lnTo>
                      <a:pt x="57" y="84"/>
                    </a:lnTo>
                    <a:lnTo>
                      <a:pt x="52" y="85"/>
                    </a:lnTo>
                    <a:lnTo>
                      <a:pt x="44" y="85"/>
                    </a:lnTo>
                    <a:lnTo>
                      <a:pt x="36" y="80"/>
                    </a:lnTo>
                    <a:lnTo>
                      <a:pt x="28" y="75"/>
                    </a:lnTo>
                    <a:lnTo>
                      <a:pt x="20" y="65"/>
                    </a:lnTo>
                    <a:lnTo>
                      <a:pt x="12" y="55"/>
                    </a:lnTo>
                    <a:lnTo>
                      <a:pt x="6" y="44"/>
                    </a:lnTo>
                    <a:lnTo>
                      <a:pt x="2" y="33"/>
                    </a:lnTo>
                    <a:lnTo>
                      <a:pt x="0" y="23"/>
                    </a:lnTo>
                    <a:lnTo>
                      <a:pt x="0" y="14"/>
                    </a:lnTo>
                    <a:lnTo>
                      <a:pt x="2" y="7"/>
                    </a:lnTo>
                    <a:lnTo>
                      <a:pt x="6" y="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" name="Freeform 150">
                <a:extLst>
                  <a:ext uri="{FF2B5EF4-FFF2-40B4-BE49-F238E27FC236}">
                    <a16:creationId xmlns:a16="http://schemas.microsoft.com/office/drawing/2014/main" id="{C842911B-431D-8049-925C-5EE3018A41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9337" y="2576739"/>
                <a:ext cx="225277" cy="121086"/>
              </a:xfrm>
              <a:custGeom>
                <a:avLst/>
                <a:gdLst/>
                <a:ahLst/>
                <a:cxnLst>
                  <a:cxn ang="0">
                    <a:pos x="62" y="0"/>
                  </a:cxn>
                  <a:cxn ang="0">
                    <a:pos x="81" y="0"/>
                  </a:cxn>
                  <a:cxn ang="0">
                    <a:pos x="99" y="4"/>
                  </a:cxn>
                  <a:cxn ang="0">
                    <a:pos x="115" y="9"/>
                  </a:cxn>
                  <a:cxn ang="0">
                    <a:pos x="130" y="16"/>
                  </a:cxn>
                  <a:cxn ang="0">
                    <a:pos x="142" y="26"/>
                  </a:cxn>
                  <a:cxn ang="0">
                    <a:pos x="152" y="36"/>
                  </a:cxn>
                  <a:cxn ang="0">
                    <a:pos x="158" y="47"/>
                  </a:cxn>
                  <a:cxn ang="0">
                    <a:pos x="160" y="59"/>
                  </a:cxn>
                  <a:cxn ang="0">
                    <a:pos x="159" y="71"/>
                  </a:cxn>
                  <a:cxn ang="0">
                    <a:pos x="154" y="77"/>
                  </a:cxn>
                  <a:cxn ang="0">
                    <a:pos x="148" y="82"/>
                  </a:cxn>
                  <a:cxn ang="0">
                    <a:pos x="141" y="84"/>
                  </a:cxn>
                  <a:cxn ang="0">
                    <a:pos x="133" y="86"/>
                  </a:cxn>
                  <a:cxn ang="0">
                    <a:pos x="119" y="86"/>
                  </a:cxn>
                  <a:cxn ang="0">
                    <a:pos x="115" y="85"/>
                  </a:cxn>
                  <a:cxn ang="0">
                    <a:pos x="113" y="85"/>
                  </a:cxn>
                  <a:cxn ang="0">
                    <a:pos x="17" y="63"/>
                  </a:cxn>
                  <a:cxn ang="0">
                    <a:pos x="15" y="62"/>
                  </a:cxn>
                  <a:cxn ang="0">
                    <a:pos x="12" y="60"/>
                  </a:cxn>
                  <a:cxn ang="0">
                    <a:pos x="8" y="56"/>
                  </a:cxn>
                  <a:cxn ang="0">
                    <a:pos x="4" y="51"/>
                  </a:cxn>
                  <a:cxn ang="0">
                    <a:pos x="1" y="44"/>
                  </a:cxn>
                  <a:cxn ang="0">
                    <a:pos x="0" y="36"/>
                  </a:cxn>
                  <a:cxn ang="0">
                    <a:pos x="3" y="26"/>
                  </a:cxn>
                  <a:cxn ang="0">
                    <a:pos x="10" y="18"/>
                  </a:cxn>
                  <a:cxn ang="0">
                    <a:pos x="19" y="10"/>
                  </a:cxn>
                  <a:cxn ang="0">
                    <a:pos x="31" y="5"/>
                  </a:cxn>
                  <a:cxn ang="0">
                    <a:pos x="46" y="1"/>
                  </a:cxn>
                  <a:cxn ang="0">
                    <a:pos x="62" y="0"/>
                  </a:cxn>
                </a:cxnLst>
                <a:rect l="0" t="0" r="r" b="b"/>
                <a:pathLst>
                  <a:path w="160" h="86">
                    <a:moveTo>
                      <a:pt x="62" y="0"/>
                    </a:moveTo>
                    <a:lnTo>
                      <a:pt x="81" y="0"/>
                    </a:lnTo>
                    <a:lnTo>
                      <a:pt x="99" y="4"/>
                    </a:lnTo>
                    <a:lnTo>
                      <a:pt x="115" y="9"/>
                    </a:lnTo>
                    <a:lnTo>
                      <a:pt x="130" y="16"/>
                    </a:lnTo>
                    <a:lnTo>
                      <a:pt x="142" y="26"/>
                    </a:lnTo>
                    <a:lnTo>
                      <a:pt x="152" y="36"/>
                    </a:lnTo>
                    <a:lnTo>
                      <a:pt x="158" y="47"/>
                    </a:lnTo>
                    <a:lnTo>
                      <a:pt x="160" y="59"/>
                    </a:lnTo>
                    <a:lnTo>
                      <a:pt x="159" y="71"/>
                    </a:lnTo>
                    <a:lnTo>
                      <a:pt x="154" y="77"/>
                    </a:lnTo>
                    <a:lnTo>
                      <a:pt x="148" y="82"/>
                    </a:lnTo>
                    <a:lnTo>
                      <a:pt x="141" y="84"/>
                    </a:lnTo>
                    <a:lnTo>
                      <a:pt x="133" y="86"/>
                    </a:lnTo>
                    <a:lnTo>
                      <a:pt x="119" y="86"/>
                    </a:lnTo>
                    <a:lnTo>
                      <a:pt x="115" y="85"/>
                    </a:lnTo>
                    <a:lnTo>
                      <a:pt x="113" y="85"/>
                    </a:lnTo>
                    <a:lnTo>
                      <a:pt x="17" y="63"/>
                    </a:lnTo>
                    <a:lnTo>
                      <a:pt x="15" y="62"/>
                    </a:lnTo>
                    <a:lnTo>
                      <a:pt x="12" y="60"/>
                    </a:lnTo>
                    <a:lnTo>
                      <a:pt x="8" y="56"/>
                    </a:lnTo>
                    <a:lnTo>
                      <a:pt x="4" y="51"/>
                    </a:lnTo>
                    <a:lnTo>
                      <a:pt x="1" y="44"/>
                    </a:lnTo>
                    <a:lnTo>
                      <a:pt x="0" y="36"/>
                    </a:lnTo>
                    <a:lnTo>
                      <a:pt x="3" y="26"/>
                    </a:lnTo>
                    <a:lnTo>
                      <a:pt x="10" y="18"/>
                    </a:lnTo>
                    <a:lnTo>
                      <a:pt x="19" y="10"/>
                    </a:lnTo>
                    <a:lnTo>
                      <a:pt x="31" y="5"/>
                    </a:lnTo>
                    <a:lnTo>
                      <a:pt x="46" y="1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" name="Freeform 151">
                <a:extLst>
                  <a:ext uri="{FF2B5EF4-FFF2-40B4-BE49-F238E27FC236}">
                    <a16:creationId xmlns:a16="http://schemas.microsoft.com/office/drawing/2014/main" id="{43E46D01-EFC7-F74E-B742-16A4758FA6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1899" y="2613346"/>
                <a:ext cx="270333" cy="642039"/>
              </a:xfrm>
              <a:custGeom>
                <a:avLst/>
                <a:gdLst/>
                <a:ahLst/>
                <a:cxnLst>
                  <a:cxn ang="0">
                    <a:pos x="116" y="0"/>
                  </a:cxn>
                  <a:cxn ang="0">
                    <a:pos x="130" y="0"/>
                  </a:cxn>
                  <a:cxn ang="0">
                    <a:pos x="146" y="4"/>
                  </a:cxn>
                  <a:cxn ang="0">
                    <a:pos x="165" y="10"/>
                  </a:cxn>
                  <a:cxn ang="0">
                    <a:pos x="178" y="20"/>
                  </a:cxn>
                  <a:cxn ang="0">
                    <a:pos x="188" y="30"/>
                  </a:cxn>
                  <a:cxn ang="0">
                    <a:pos x="192" y="42"/>
                  </a:cxn>
                  <a:cxn ang="0">
                    <a:pos x="191" y="44"/>
                  </a:cxn>
                  <a:cxn ang="0">
                    <a:pos x="188" y="48"/>
                  </a:cxn>
                  <a:cxn ang="0">
                    <a:pos x="184" y="56"/>
                  </a:cxn>
                  <a:cxn ang="0">
                    <a:pos x="179" y="67"/>
                  </a:cxn>
                  <a:cxn ang="0">
                    <a:pos x="173" y="80"/>
                  </a:cxn>
                  <a:cxn ang="0">
                    <a:pos x="167" y="97"/>
                  </a:cxn>
                  <a:cxn ang="0">
                    <a:pos x="160" y="118"/>
                  </a:cxn>
                  <a:cxn ang="0">
                    <a:pos x="153" y="141"/>
                  </a:cxn>
                  <a:cxn ang="0">
                    <a:pos x="147" y="169"/>
                  </a:cxn>
                  <a:cxn ang="0">
                    <a:pos x="141" y="200"/>
                  </a:cxn>
                  <a:cxn ang="0">
                    <a:pos x="137" y="235"/>
                  </a:cxn>
                  <a:cxn ang="0">
                    <a:pos x="133" y="273"/>
                  </a:cxn>
                  <a:cxn ang="0">
                    <a:pos x="131" y="315"/>
                  </a:cxn>
                  <a:cxn ang="0">
                    <a:pos x="131" y="362"/>
                  </a:cxn>
                  <a:cxn ang="0">
                    <a:pos x="133" y="412"/>
                  </a:cxn>
                  <a:cxn ang="0">
                    <a:pos x="3" y="456"/>
                  </a:cxn>
                  <a:cxn ang="0">
                    <a:pos x="3" y="454"/>
                  </a:cxn>
                  <a:cxn ang="0">
                    <a:pos x="3" y="445"/>
                  </a:cxn>
                  <a:cxn ang="0">
                    <a:pos x="2" y="432"/>
                  </a:cxn>
                  <a:cxn ang="0">
                    <a:pos x="1" y="414"/>
                  </a:cxn>
                  <a:cxn ang="0">
                    <a:pos x="0" y="392"/>
                  </a:cxn>
                  <a:cxn ang="0">
                    <a:pos x="0" y="366"/>
                  </a:cxn>
                  <a:cxn ang="0">
                    <a:pos x="2" y="336"/>
                  </a:cxn>
                  <a:cxn ang="0">
                    <a:pos x="3" y="304"/>
                  </a:cxn>
                  <a:cxn ang="0">
                    <a:pos x="8" y="268"/>
                  </a:cxn>
                  <a:cxn ang="0">
                    <a:pos x="13" y="231"/>
                  </a:cxn>
                  <a:cxn ang="0">
                    <a:pos x="19" y="191"/>
                  </a:cxn>
                  <a:cxn ang="0">
                    <a:pos x="29" y="149"/>
                  </a:cxn>
                  <a:cxn ang="0">
                    <a:pos x="41" y="107"/>
                  </a:cxn>
                  <a:cxn ang="0">
                    <a:pos x="55" y="63"/>
                  </a:cxn>
                  <a:cxn ang="0">
                    <a:pos x="73" y="20"/>
                  </a:cxn>
                  <a:cxn ang="0">
                    <a:pos x="74" y="19"/>
                  </a:cxn>
                  <a:cxn ang="0">
                    <a:pos x="76" y="15"/>
                  </a:cxn>
                  <a:cxn ang="0">
                    <a:pos x="80" y="12"/>
                  </a:cxn>
                  <a:cxn ang="0">
                    <a:pos x="86" y="8"/>
                  </a:cxn>
                  <a:cxn ang="0">
                    <a:pos x="94" y="4"/>
                  </a:cxn>
                  <a:cxn ang="0">
                    <a:pos x="104" y="0"/>
                  </a:cxn>
                  <a:cxn ang="0">
                    <a:pos x="116" y="0"/>
                  </a:cxn>
                </a:cxnLst>
                <a:rect l="0" t="0" r="r" b="b"/>
                <a:pathLst>
                  <a:path w="192" h="456">
                    <a:moveTo>
                      <a:pt x="116" y="0"/>
                    </a:moveTo>
                    <a:lnTo>
                      <a:pt x="130" y="0"/>
                    </a:lnTo>
                    <a:lnTo>
                      <a:pt x="146" y="4"/>
                    </a:lnTo>
                    <a:lnTo>
                      <a:pt x="165" y="10"/>
                    </a:lnTo>
                    <a:lnTo>
                      <a:pt x="178" y="20"/>
                    </a:lnTo>
                    <a:lnTo>
                      <a:pt x="188" y="30"/>
                    </a:lnTo>
                    <a:lnTo>
                      <a:pt x="192" y="42"/>
                    </a:lnTo>
                    <a:lnTo>
                      <a:pt x="191" y="44"/>
                    </a:lnTo>
                    <a:lnTo>
                      <a:pt x="188" y="48"/>
                    </a:lnTo>
                    <a:lnTo>
                      <a:pt x="184" y="56"/>
                    </a:lnTo>
                    <a:lnTo>
                      <a:pt x="179" y="67"/>
                    </a:lnTo>
                    <a:lnTo>
                      <a:pt x="173" y="80"/>
                    </a:lnTo>
                    <a:lnTo>
                      <a:pt x="167" y="97"/>
                    </a:lnTo>
                    <a:lnTo>
                      <a:pt x="160" y="118"/>
                    </a:lnTo>
                    <a:lnTo>
                      <a:pt x="153" y="141"/>
                    </a:lnTo>
                    <a:lnTo>
                      <a:pt x="147" y="169"/>
                    </a:lnTo>
                    <a:lnTo>
                      <a:pt x="141" y="200"/>
                    </a:lnTo>
                    <a:lnTo>
                      <a:pt x="137" y="235"/>
                    </a:lnTo>
                    <a:lnTo>
                      <a:pt x="133" y="273"/>
                    </a:lnTo>
                    <a:lnTo>
                      <a:pt x="131" y="315"/>
                    </a:lnTo>
                    <a:lnTo>
                      <a:pt x="131" y="362"/>
                    </a:lnTo>
                    <a:lnTo>
                      <a:pt x="133" y="412"/>
                    </a:lnTo>
                    <a:lnTo>
                      <a:pt x="3" y="456"/>
                    </a:lnTo>
                    <a:lnTo>
                      <a:pt x="3" y="454"/>
                    </a:lnTo>
                    <a:lnTo>
                      <a:pt x="3" y="445"/>
                    </a:lnTo>
                    <a:lnTo>
                      <a:pt x="2" y="432"/>
                    </a:lnTo>
                    <a:lnTo>
                      <a:pt x="1" y="414"/>
                    </a:lnTo>
                    <a:lnTo>
                      <a:pt x="0" y="392"/>
                    </a:lnTo>
                    <a:lnTo>
                      <a:pt x="0" y="366"/>
                    </a:lnTo>
                    <a:lnTo>
                      <a:pt x="2" y="336"/>
                    </a:lnTo>
                    <a:lnTo>
                      <a:pt x="3" y="304"/>
                    </a:lnTo>
                    <a:lnTo>
                      <a:pt x="8" y="268"/>
                    </a:lnTo>
                    <a:lnTo>
                      <a:pt x="13" y="231"/>
                    </a:lnTo>
                    <a:lnTo>
                      <a:pt x="19" y="191"/>
                    </a:lnTo>
                    <a:lnTo>
                      <a:pt x="29" y="149"/>
                    </a:lnTo>
                    <a:lnTo>
                      <a:pt x="41" y="107"/>
                    </a:lnTo>
                    <a:lnTo>
                      <a:pt x="55" y="63"/>
                    </a:lnTo>
                    <a:lnTo>
                      <a:pt x="73" y="20"/>
                    </a:lnTo>
                    <a:lnTo>
                      <a:pt x="74" y="19"/>
                    </a:lnTo>
                    <a:lnTo>
                      <a:pt x="76" y="15"/>
                    </a:lnTo>
                    <a:lnTo>
                      <a:pt x="80" y="12"/>
                    </a:lnTo>
                    <a:lnTo>
                      <a:pt x="86" y="8"/>
                    </a:lnTo>
                    <a:lnTo>
                      <a:pt x="94" y="4"/>
                    </a:lnTo>
                    <a:lnTo>
                      <a:pt x="104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" name="Freeform 152">
                <a:extLst>
                  <a:ext uri="{FF2B5EF4-FFF2-40B4-BE49-F238E27FC236}">
                    <a16:creationId xmlns:a16="http://schemas.microsoft.com/office/drawing/2014/main" id="{4890C919-B2C9-4342-98E6-C450A4FEEE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3484" y="3148379"/>
                <a:ext cx="536442" cy="222461"/>
              </a:xfrm>
              <a:custGeom>
                <a:avLst/>
                <a:gdLst/>
                <a:ahLst/>
                <a:cxnLst>
                  <a:cxn ang="0">
                    <a:pos x="214" y="0"/>
                  </a:cxn>
                  <a:cxn ang="0">
                    <a:pos x="240" y="1"/>
                  </a:cxn>
                  <a:cxn ang="0">
                    <a:pos x="262" y="6"/>
                  </a:cxn>
                  <a:cxn ang="0">
                    <a:pos x="282" y="12"/>
                  </a:cxn>
                  <a:cxn ang="0">
                    <a:pos x="300" y="21"/>
                  </a:cxn>
                  <a:cxn ang="0">
                    <a:pos x="316" y="31"/>
                  </a:cxn>
                  <a:cxn ang="0">
                    <a:pos x="329" y="42"/>
                  </a:cxn>
                  <a:cxn ang="0">
                    <a:pos x="340" y="54"/>
                  </a:cxn>
                  <a:cxn ang="0">
                    <a:pos x="350" y="67"/>
                  </a:cxn>
                  <a:cxn ang="0">
                    <a:pos x="357" y="80"/>
                  </a:cxn>
                  <a:cxn ang="0">
                    <a:pos x="364" y="93"/>
                  </a:cxn>
                  <a:cxn ang="0">
                    <a:pos x="369" y="105"/>
                  </a:cxn>
                  <a:cxn ang="0">
                    <a:pos x="373" y="118"/>
                  </a:cxn>
                  <a:cxn ang="0">
                    <a:pos x="376" y="129"/>
                  </a:cxn>
                  <a:cxn ang="0">
                    <a:pos x="378" y="139"/>
                  </a:cxn>
                  <a:cxn ang="0">
                    <a:pos x="380" y="146"/>
                  </a:cxn>
                  <a:cxn ang="0">
                    <a:pos x="380" y="153"/>
                  </a:cxn>
                  <a:cxn ang="0">
                    <a:pos x="381" y="156"/>
                  </a:cxn>
                  <a:cxn ang="0">
                    <a:pos x="381" y="158"/>
                  </a:cxn>
                  <a:cxn ang="0">
                    <a:pos x="0" y="158"/>
                  </a:cxn>
                  <a:cxn ang="0">
                    <a:pos x="0" y="156"/>
                  </a:cxn>
                  <a:cxn ang="0">
                    <a:pos x="1" y="152"/>
                  </a:cxn>
                  <a:cxn ang="0">
                    <a:pos x="3" y="145"/>
                  </a:cxn>
                  <a:cxn ang="0">
                    <a:pos x="5" y="135"/>
                  </a:cxn>
                  <a:cxn ang="0">
                    <a:pos x="9" y="125"/>
                  </a:cxn>
                  <a:cxn ang="0">
                    <a:pos x="14" y="112"/>
                  </a:cxn>
                  <a:cxn ang="0">
                    <a:pos x="21" y="99"/>
                  </a:cxn>
                  <a:cxn ang="0">
                    <a:pos x="29" y="84"/>
                  </a:cxn>
                  <a:cxn ang="0">
                    <a:pos x="40" y="71"/>
                  </a:cxn>
                  <a:cxn ang="0">
                    <a:pos x="53" y="57"/>
                  </a:cxn>
                  <a:cxn ang="0">
                    <a:pos x="68" y="43"/>
                  </a:cxn>
                  <a:cxn ang="0">
                    <a:pos x="85" y="32"/>
                  </a:cxn>
                  <a:cxn ang="0">
                    <a:pos x="106" y="21"/>
                  </a:cxn>
                  <a:cxn ang="0">
                    <a:pos x="130" y="12"/>
                  </a:cxn>
                  <a:cxn ang="0">
                    <a:pos x="157" y="5"/>
                  </a:cxn>
                  <a:cxn ang="0">
                    <a:pos x="187" y="1"/>
                  </a:cxn>
                  <a:cxn ang="0">
                    <a:pos x="214" y="0"/>
                  </a:cxn>
                </a:cxnLst>
                <a:rect l="0" t="0" r="r" b="b"/>
                <a:pathLst>
                  <a:path w="381" h="158">
                    <a:moveTo>
                      <a:pt x="214" y="0"/>
                    </a:moveTo>
                    <a:lnTo>
                      <a:pt x="240" y="1"/>
                    </a:lnTo>
                    <a:lnTo>
                      <a:pt x="262" y="6"/>
                    </a:lnTo>
                    <a:lnTo>
                      <a:pt x="282" y="12"/>
                    </a:lnTo>
                    <a:lnTo>
                      <a:pt x="300" y="21"/>
                    </a:lnTo>
                    <a:lnTo>
                      <a:pt x="316" y="31"/>
                    </a:lnTo>
                    <a:lnTo>
                      <a:pt x="329" y="42"/>
                    </a:lnTo>
                    <a:lnTo>
                      <a:pt x="340" y="54"/>
                    </a:lnTo>
                    <a:lnTo>
                      <a:pt x="350" y="67"/>
                    </a:lnTo>
                    <a:lnTo>
                      <a:pt x="357" y="80"/>
                    </a:lnTo>
                    <a:lnTo>
                      <a:pt x="364" y="93"/>
                    </a:lnTo>
                    <a:lnTo>
                      <a:pt x="369" y="105"/>
                    </a:lnTo>
                    <a:lnTo>
                      <a:pt x="373" y="118"/>
                    </a:lnTo>
                    <a:lnTo>
                      <a:pt x="376" y="129"/>
                    </a:lnTo>
                    <a:lnTo>
                      <a:pt x="378" y="139"/>
                    </a:lnTo>
                    <a:lnTo>
                      <a:pt x="380" y="146"/>
                    </a:lnTo>
                    <a:lnTo>
                      <a:pt x="380" y="153"/>
                    </a:lnTo>
                    <a:lnTo>
                      <a:pt x="381" y="156"/>
                    </a:lnTo>
                    <a:lnTo>
                      <a:pt x="381" y="158"/>
                    </a:lnTo>
                    <a:lnTo>
                      <a:pt x="0" y="158"/>
                    </a:lnTo>
                    <a:lnTo>
                      <a:pt x="0" y="156"/>
                    </a:lnTo>
                    <a:lnTo>
                      <a:pt x="1" y="152"/>
                    </a:lnTo>
                    <a:lnTo>
                      <a:pt x="3" y="145"/>
                    </a:lnTo>
                    <a:lnTo>
                      <a:pt x="5" y="135"/>
                    </a:lnTo>
                    <a:lnTo>
                      <a:pt x="9" y="125"/>
                    </a:lnTo>
                    <a:lnTo>
                      <a:pt x="14" y="112"/>
                    </a:lnTo>
                    <a:lnTo>
                      <a:pt x="21" y="99"/>
                    </a:lnTo>
                    <a:lnTo>
                      <a:pt x="29" y="84"/>
                    </a:lnTo>
                    <a:lnTo>
                      <a:pt x="40" y="71"/>
                    </a:lnTo>
                    <a:lnTo>
                      <a:pt x="53" y="57"/>
                    </a:lnTo>
                    <a:lnTo>
                      <a:pt x="68" y="43"/>
                    </a:lnTo>
                    <a:lnTo>
                      <a:pt x="85" y="32"/>
                    </a:lnTo>
                    <a:lnTo>
                      <a:pt x="106" y="21"/>
                    </a:lnTo>
                    <a:lnTo>
                      <a:pt x="130" y="12"/>
                    </a:lnTo>
                    <a:lnTo>
                      <a:pt x="157" y="5"/>
                    </a:lnTo>
                    <a:lnTo>
                      <a:pt x="187" y="1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" name="Freeform 153">
                <a:extLst>
                  <a:ext uri="{FF2B5EF4-FFF2-40B4-BE49-F238E27FC236}">
                    <a16:creationId xmlns:a16="http://schemas.microsoft.com/office/drawing/2014/main" id="{0D9002EE-340F-3D4E-85F4-8E081D521C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12564" y="3148379"/>
                <a:ext cx="536442" cy="222461"/>
              </a:xfrm>
              <a:custGeom>
                <a:avLst/>
                <a:gdLst/>
                <a:ahLst/>
                <a:cxnLst>
                  <a:cxn ang="0">
                    <a:pos x="215" y="0"/>
                  </a:cxn>
                  <a:cxn ang="0">
                    <a:pos x="240" y="1"/>
                  </a:cxn>
                  <a:cxn ang="0">
                    <a:pos x="262" y="6"/>
                  </a:cxn>
                  <a:cxn ang="0">
                    <a:pos x="282" y="12"/>
                  </a:cxn>
                  <a:cxn ang="0">
                    <a:pos x="300" y="21"/>
                  </a:cxn>
                  <a:cxn ang="0">
                    <a:pos x="316" y="31"/>
                  </a:cxn>
                  <a:cxn ang="0">
                    <a:pos x="329" y="42"/>
                  </a:cxn>
                  <a:cxn ang="0">
                    <a:pos x="340" y="54"/>
                  </a:cxn>
                  <a:cxn ang="0">
                    <a:pos x="350" y="67"/>
                  </a:cxn>
                  <a:cxn ang="0">
                    <a:pos x="358" y="80"/>
                  </a:cxn>
                  <a:cxn ang="0">
                    <a:pos x="364" y="93"/>
                  </a:cxn>
                  <a:cxn ang="0">
                    <a:pos x="369" y="105"/>
                  </a:cxn>
                  <a:cxn ang="0">
                    <a:pos x="374" y="118"/>
                  </a:cxn>
                  <a:cxn ang="0">
                    <a:pos x="376" y="129"/>
                  </a:cxn>
                  <a:cxn ang="0">
                    <a:pos x="379" y="139"/>
                  </a:cxn>
                  <a:cxn ang="0">
                    <a:pos x="380" y="146"/>
                  </a:cxn>
                  <a:cxn ang="0">
                    <a:pos x="380" y="153"/>
                  </a:cxn>
                  <a:cxn ang="0">
                    <a:pos x="381" y="156"/>
                  </a:cxn>
                  <a:cxn ang="0">
                    <a:pos x="381" y="158"/>
                  </a:cxn>
                  <a:cxn ang="0">
                    <a:pos x="0" y="158"/>
                  </a:cxn>
                  <a:cxn ang="0">
                    <a:pos x="0" y="156"/>
                  </a:cxn>
                  <a:cxn ang="0">
                    <a:pos x="1" y="152"/>
                  </a:cxn>
                  <a:cxn ang="0">
                    <a:pos x="3" y="145"/>
                  </a:cxn>
                  <a:cxn ang="0">
                    <a:pos x="5" y="135"/>
                  </a:cxn>
                  <a:cxn ang="0">
                    <a:pos x="9" y="125"/>
                  </a:cxn>
                  <a:cxn ang="0">
                    <a:pos x="14" y="112"/>
                  </a:cxn>
                  <a:cxn ang="0">
                    <a:pos x="21" y="99"/>
                  </a:cxn>
                  <a:cxn ang="0">
                    <a:pos x="30" y="84"/>
                  </a:cxn>
                  <a:cxn ang="0">
                    <a:pos x="40" y="71"/>
                  </a:cxn>
                  <a:cxn ang="0">
                    <a:pos x="53" y="57"/>
                  </a:cxn>
                  <a:cxn ang="0">
                    <a:pos x="68" y="43"/>
                  </a:cxn>
                  <a:cxn ang="0">
                    <a:pos x="86" y="32"/>
                  </a:cxn>
                  <a:cxn ang="0">
                    <a:pos x="107" y="21"/>
                  </a:cxn>
                  <a:cxn ang="0">
                    <a:pos x="130" y="12"/>
                  </a:cxn>
                  <a:cxn ang="0">
                    <a:pos x="157" y="5"/>
                  </a:cxn>
                  <a:cxn ang="0">
                    <a:pos x="187" y="1"/>
                  </a:cxn>
                  <a:cxn ang="0">
                    <a:pos x="215" y="0"/>
                  </a:cxn>
                </a:cxnLst>
                <a:rect l="0" t="0" r="r" b="b"/>
                <a:pathLst>
                  <a:path w="381" h="158">
                    <a:moveTo>
                      <a:pt x="215" y="0"/>
                    </a:moveTo>
                    <a:lnTo>
                      <a:pt x="240" y="1"/>
                    </a:lnTo>
                    <a:lnTo>
                      <a:pt x="262" y="6"/>
                    </a:lnTo>
                    <a:lnTo>
                      <a:pt x="282" y="12"/>
                    </a:lnTo>
                    <a:lnTo>
                      <a:pt x="300" y="21"/>
                    </a:lnTo>
                    <a:lnTo>
                      <a:pt x="316" y="31"/>
                    </a:lnTo>
                    <a:lnTo>
                      <a:pt x="329" y="42"/>
                    </a:lnTo>
                    <a:lnTo>
                      <a:pt x="340" y="54"/>
                    </a:lnTo>
                    <a:lnTo>
                      <a:pt x="350" y="67"/>
                    </a:lnTo>
                    <a:lnTo>
                      <a:pt x="358" y="80"/>
                    </a:lnTo>
                    <a:lnTo>
                      <a:pt x="364" y="93"/>
                    </a:lnTo>
                    <a:lnTo>
                      <a:pt x="369" y="105"/>
                    </a:lnTo>
                    <a:lnTo>
                      <a:pt x="374" y="118"/>
                    </a:lnTo>
                    <a:lnTo>
                      <a:pt x="376" y="129"/>
                    </a:lnTo>
                    <a:lnTo>
                      <a:pt x="379" y="139"/>
                    </a:lnTo>
                    <a:lnTo>
                      <a:pt x="380" y="146"/>
                    </a:lnTo>
                    <a:lnTo>
                      <a:pt x="380" y="153"/>
                    </a:lnTo>
                    <a:lnTo>
                      <a:pt x="381" y="156"/>
                    </a:lnTo>
                    <a:lnTo>
                      <a:pt x="381" y="158"/>
                    </a:lnTo>
                    <a:lnTo>
                      <a:pt x="0" y="158"/>
                    </a:lnTo>
                    <a:lnTo>
                      <a:pt x="0" y="156"/>
                    </a:lnTo>
                    <a:lnTo>
                      <a:pt x="1" y="152"/>
                    </a:lnTo>
                    <a:lnTo>
                      <a:pt x="3" y="145"/>
                    </a:lnTo>
                    <a:lnTo>
                      <a:pt x="5" y="135"/>
                    </a:lnTo>
                    <a:lnTo>
                      <a:pt x="9" y="125"/>
                    </a:lnTo>
                    <a:lnTo>
                      <a:pt x="14" y="112"/>
                    </a:lnTo>
                    <a:lnTo>
                      <a:pt x="21" y="99"/>
                    </a:lnTo>
                    <a:lnTo>
                      <a:pt x="30" y="84"/>
                    </a:lnTo>
                    <a:lnTo>
                      <a:pt x="40" y="71"/>
                    </a:lnTo>
                    <a:lnTo>
                      <a:pt x="53" y="57"/>
                    </a:lnTo>
                    <a:lnTo>
                      <a:pt x="68" y="43"/>
                    </a:lnTo>
                    <a:lnTo>
                      <a:pt x="86" y="32"/>
                    </a:lnTo>
                    <a:lnTo>
                      <a:pt x="107" y="21"/>
                    </a:lnTo>
                    <a:lnTo>
                      <a:pt x="130" y="12"/>
                    </a:lnTo>
                    <a:lnTo>
                      <a:pt x="157" y="5"/>
                    </a:lnTo>
                    <a:lnTo>
                      <a:pt x="187" y="1"/>
                    </a:lnTo>
                    <a:lnTo>
                      <a:pt x="215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" name="Freeform 154">
                <a:extLst>
                  <a:ext uri="{FF2B5EF4-FFF2-40B4-BE49-F238E27FC236}">
                    <a16:creationId xmlns:a16="http://schemas.microsoft.com/office/drawing/2014/main" id="{23EA814E-2603-6A46-ADEB-83E6290216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7530" y="2937182"/>
                <a:ext cx="184446" cy="114047"/>
              </a:xfrm>
              <a:custGeom>
                <a:avLst/>
                <a:gdLst/>
                <a:ahLst/>
                <a:cxnLst>
                  <a:cxn ang="0">
                    <a:pos x="69" y="0"/>
                  </a:cxn>
                  <a:cxn ang="0">
                    <a:pos x="87" y="1"/>
                  </a:cxn>
                  <a:cxn ang="0">
                    <a:pos x="104" y="4"/>
                  </a:cxn>
                  <a:cxn ang="0">
                    <a:pos x="118" y="9"/>
                  </a:cxn>
                  <a:cxn ang="0">
                    <a:pos x="131" y="16"/>
                  </a:cxn>
                  <a:cxn ang="0">
                    <a:pos x="129" y="41"/>
                  </a:cxn>
                  <a:cxn ang="0">
                    <a:pos x="128" y="68"/>
                  </a:cxn>
                  <a:cxn ang="0">
                    <a:pos x="116" y="74"/>
                  </a:cxn>
                  <a:cxn ang="0">
                    <a:pos x="102" y="78"/>
                  </a:cxn>
                  <a:cxn ang="0">
                    <a:pos x="86" y="80"/>
                  </a:cxn>
                  <a:cxn ang="0">
                    <a:pos x="69" y="81"/>
                  </a:cxn>
                  <a:cxn ang="0">
                    <a:pos x="48" y="79"/>
                  </a:cxn>
                  <a:cxn ang="0">
                    <a:pos x="29" y="75"/>
                  </a:cxn>
                  <a:cxn ang="0">
                    <a:pos x="13" y="69"/>
                  </a:cxn>
                  <a:cxn ang="0">
                    <a:pos x="0" y="61"/>
                  </a:cxn>
                  <a:cxn ang="0">
                    <a:pos x="6" y="17"/>
                  </a:cxn>
                  <a:cxn ang="0">
                    <a:pos x="19" y="10"/>
                  </a:cxn>
                  <a:cxn ang="0">
                    <a:pos x="33" y="5"/>
                  </a:cxn>
                  <a:cxn ang="0">
                    <a:pos x="51" y="1"/>
                  </a:cxn>
                  <a:cxn ang="0">
                    <a:pos x="69" y="0"/>
                  </a:cxn>
                </a:cxnLst>
                <a:rect l="0" t="0" r="r" b="b"/>
                <a:pathLst>
                  <a:path w="131" h="81">
                    <a:moveTo>
                      <a:pt x="69" y="0"/>
                    </a:moveTo>
                    <a:lnTo>
                      <a:pt x="87" y="1"/>
                    </a:lnTo>
                    <a:lnTo>
                      <a:pt x="104" y="4"/>
                    </a:lnTo>
                    <a:lnTo>
                      <a:pt x="118" y="9"/>
                    </a:lnTo>
                    <a:lnTo>
                      <a:pt x="131" y="16"/>
                    </a:lnTo>
                    <a:lnTo>
                      <a:pt x="129" y="41"/>
                    </a:lnTo>
                    <a:lnTo>
                      <a:pt x="128" y="68"/>
                    </a:lnTo>
                    <a:lnTo>
                      <a:pt x="116" y="74"/>
                    </a:lnTo>
                    <a:lnTo>
                      <a:pt x="102" y="78"/>
                    </a:lnTo>
                    <a:lnTo>
                      <a:pt x="86" y="80"/>
                    </a:lnTo>
                    <a:lnTo>
                      <a:pt x="69" y="81"/>
                    </a:lnTo>
                    <a:lnTo>
                      <a:pt x="48" y="79"/>
                    </a:lnTo>
                    <a:lnTo>
                      <a:pt x="29" y="75"/>
                    </a:lnTo>
                    <a:lnTo>
                      <a:pt x="13" y="69"/>
                    </a:lnTo>
                    <a:lnTo>
                      <a:pt x="0" y="61"/>
                    </a:lnTo>
                    <a:lnTo>
                      <a:pt x="6" y="17"/>
                    </a:lnTo>
                    <a:lnTo>
                      <a:pt x="19" y="10"/>
                    </a:lnTo>
                    <a:lnTo>
                      <a:pt x="33" y="5"/>
                    </a:lnTo>
                    <a:lnTo>
                      <a:pt x="51" y="1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" name="Freeform 155">
                <a:extLst>
                  <a:ext uri="{FF2B5EF4-FFF2-40B4-BE49-F238E27FC236}">
                    <a16:creationId xmlns:a16="http://schemas.microsoft.com/office/drawing/2014/main" id="{4C68F28B-4414-A24D-96EA-DBB051D1F9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0490" y="2916062"/>
                <a:ext cx="221054" cy="114047"/>
              </a:xfrm>
              <a:custGeom>
                <a:avLst/>
                <a:gdLst/>
                <a:ahLst/>
                <a:cxnLst>
                  <a:cxn ang="0">
                    <a:pos x="79" y="0"/>
                  </a:cxn>
                  <a:cxn ang="0">
                    <a:pos x="100" y="1"/>
                  </a:cxn>
                  <a:cxn ang="0">
                    <a:pos x="118" y="6"/>
                  </a:cxn>
                  <a:cxn ang="0">
                    <a:pos x="134" y="12"/>
                  </a:cxn>
                  <a:cxn ang="0">
                    <a:pos x="146" y="20"/>
                  </a:cxn>
                  <a:cxn ang="0">
                    <a:pos x="154" y="29"/>
                  </a:cxn>
                  <a:cxn ang="0">
                    <a:pos x="157" y="40"/>
                  </a:cxn>
                  <a:cxn ang="0">
                    <a:pos x="154" y="51"/>
                  </a:cxn>
                  <a:cxn ang="0">
                    <a:pos x="146" y="61"/>
                  </a:cxn>
                  <a:cxn ang="0">
                    <a:pos x="134" y="69"/>
                  </a:cxn>
                  <a:cxn ang="0">
                    <a:pos x="118" y="75"/>
                  </a:cxn>
                  <a:cxn ang="0">
                    <a:pos x="100" y="79"/>
                  </a:cxn>
                  <a:cxn ang="0">
                    <a:pos x="79" y="81"/>
                  </a:cxn>
                  <a:cxn ang="0">
                    <a:pos x="58" y="79"/>
                  </a:cxn>
                  <a:cxn ang="0">
                    <a:pos x="40" y="75"/>
                  </a:cxn>
                  <a:cxn ang="0">
                    <a:pos x="23" y="69"/>
                  </a:cxn>
                  <a:cxn ang="0">
                    <a:pos x="11" y="61"/>
                  </a:cxn>
                  <a:cxn ang="0">
                    <a:pos x="3" y="51"/>
                  </a:cxn>
                  <a:cxn ang="0">
                    <a:pos x="0" y="40"/>
                  </a:cxn>
                  <a:cxn ang="0">
                    <a:pos x="3" y="29"/>
                  </a:cxn>
                  <a:cxn ang="0">
                    <a:pos x="11" y="20"/>
                  </a:cxn>
                  <a:cxn ang="0">
                    <a:pos x="23" y="12"/>
                  </a:cxn>
                  <a:cxn ang="0">
                    <a:pos x="40" y="6"/>
                  </a:cxn>
                  <a:cxn ang="0">
                    <a:pos x="58" y="1"/>
                  </a:cxn>
                  <a:cxn ang="0">
                    <a:pos x="79" y="0"/>
                  </a:cxn>
                </a:cxnLst>
                <a:rect l="0" t="0" r="r" b="b"/>
                <a:pathLst>
                  <a:path w="157" h="81">
                    <a:moveTo>
                      <a:pt x="79" y="0"/>
                    </a:moveTo>
                    <a:lnTo>
                      <a:pt x="100" y="1"/>
                    </a:lnTo>
                    <a:lnTo>
                      <a:pt x="118" y="6"/>
                    </a:lnTo>
                    <a:lnTo>
                      <a:pt x="134" y="12"/>
                    </a:lnTo>
                    <a:lnTo>
                      <a:pt x="146" y="20"/>
                    </a:lnTo>
                    <a:lnTo>
                      <a:pt x="154" y="29"/>
                    </a:lnTo>
                    <a:lnTo>
                      <a:pt x="157" y="40"/>
                    </a:lnTo>
                    <a:lnTo>
                      <a:pt x="154" y="51"/>
                    </a:lnTo>
                    <a:lnTo>
                      <a:pt x="146" y="61"/>
                    </a:lnTo>
                    <a:lnTo>
                      <a:pt x="134" y="69"/>
                    </a:lnTo>
                    <a:lnTo>
                      <a:pt x="118" y="75"/>
                    </a:lnTo>
                    <a:lnTo>
                      <a:pt x="100" y="79"/>
                    </a:lnTo>
                    <a:lnTo>
                      <a:pt x="79" y="81"/>
                    </a:lnTo>
                    <a:lnTo>
                      <a:pt x="58" y="79"/>
                    </a:lnTo>
                    <a:lnTo>
                      <a:pt x="40" y="75"/>
                    </a:lnTo>
                    <a:lnTo>
                      <a:pt x="23" y="69"/>
                    </a:lnTo>
                    <a:lnTo>
                      <a:pt x="11" y="61"/>
                    </a:lnTo>
                    <a:lnTo>
                      <a:pt x="3" y="51"/>
                    </a:lnTo>
                    <a:lnTo>
                      <a:pt x="0" y="40"/>
                    </a:lnTo>
                    <a:lnTo>
                      <a:pt x="3" y="29"/>
                    </a:lnTo>
                    <a:lnTo>
                      <a:pt x="11" y="20"/>
                    </a:lnTo>
                    <a:lnTo>
                      <a:pt x="23" y="12"/>
                    </a:lnTo>
                    <a:lnTo>
                      <a:pt x="40" y="6"/>
                    </a:lnTo>
                    <a:lnTo>
                      <a:pt x="58" y="1"/>
                    </a:ln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C5FFF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" name="Freeform 156">
                <a:extLst>
                  <a:ext uri="{FF2B5EF4-FFF2-40B4-BE49-F238E27FC236}">
                    <a16:creationId xmlns:a16="http://schemas.microsoft.com/office/drawing/2014/main" id="{0EFA6452-56ED-C84B-A241-E9E571E4A7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15346" y="2911838"/>
                <a:ext cx="163326" cy="116863"/>
              </a:xfrm>
              <a:custGeom>
                <a:avLst/>
                <a:gdLst/>
                <a:ahLst/>
                <a:cxnLst>
                  <a:cxn ang="0">
                    <a:pos x="82" y="0"/>
                  </a:cxn>
                  <a:cxn ang="0">
                    <a:pos x="96" y="2"/>
                  </a:cxn>
                  <a:cxn ang="0">
                    <a:pos x="109" y="6"/>
                  </a:cxn>
                  <a:cxn ang="0">
                    <a:pos x="112" y="31"/>
                  </a:cxn>
                  <a:cxn ang="0">
                    <a:pos x="116" y="56"/>
                  </a:cxn>
                  <a:cxn ang="0">
                    <a:pos x="103" y="66"/>
                  </a:cxn>
                  <a:cxn ang="0">
                    <a:pos x="87" y="73"/>
                  </a:cxn>
                  <a:cxn ang="0">
                    <a:pos x="69" y="80"/>
                  </a:cxn>
                  <a:cxn ang="0">
                    <a:pos x="49" y="83"/>
                  </a:cxn>
                  <a:cxn ang="0">
                    <a:pos x="31" y="83"/>
                  </a:cxn>
                  <a:cxn ang="0">
                    <a:pos x="15" y="81"/>
                  </a:cxn>
                  <a:cxn ang="0">
                    <a:pos x="3" y="75"/>
                  </a:cxn>
                  <a:cxn ang="0">
                    <a:pos x="2" y="53"/>
                  </a:cxn>
                  <a:cxn ang="0">
                    <a:pos x="0" y="31"/>
                  </a:cxn>
                  <a:cxn ang="0">
                    <a:pos x="9" y="23"/>
                  </a:cxn>
                  <a:cxn ang="0">
                    <a:pos x="21" y="15"/>
                  </a:cxn>
                  <a:cxn ang="0">
                    <a:pos x="34" y="10"/>
                  </a:cxn>
                  <a:cxn ang="0">
                    <a:pos x="50" y="4"/>
                  </a:cxn>
                  <a:cxn ang="0">
                    <a:pos x="67" y="1"/>
                  </a:cxn>
                  <a:cxn ang="0">
                    <a:pos x="82" y="0"/>
                  </a:cxn>
                </a:cxnLst>
                <a:rect l="0" t="0" r="r" b="b"/>
                <a:pathLst>
                  <a:path w="116" h="83">
                    <a:moveTo>
                      <a:pt x="82" y="0"/>
                    </a:moveTo>
                    <a:lnTo>
                      <a:pt x="96" y="2"/>
                    </a:lnTo>
                    <a:lnTo>
                      <a:pt x="109" y="6"/>
                    </a:lnTo>
                    <a:lnTo>
                      <a:pt x="112" y="31"/>
                    </a:lnTo>
                    <a:lnTo>
                      <a:pt x="116" y="56"/>
                    </a:lnTo>
                    <a:lnTo>
                      <a:pt x="103" y="66"/>
                    </a:lnTo>
                    <a:lnTo>
                      <a:pt x="87" y="73"/>
                    </a:lnTo>
                    <a:lnTo>
                      <a:pt x="69" y="80"/>
                    </a:lnTo>
                    <a:lnTo>
                      <a:pt x="49" y="83"/>
                    </a:lnTo>
                    <a:lnTo>
                      <a:pt x="31" y="83"/>
                    </a:lnTo>
                    <a:lnTo>
                      <a:pt x="15" y="81"/>
                    </a:lnTo>
                    <a:lnTo>
                      <a:pt x="3" y="75"/>
                    </a:lnTo>
                    <a:lnTo>
                      <a:pt x="2" y="53"/>
                    </a:lnTo>
                    <a:lnTo>
                      <a:pt x="0" y="31"/>
                    </a:lnTo>
                    <a:lnTo>
                      <a:pt x="9" y="23"/>
                    </a:lnTo>
                    <a:lnTo>
                      <a:pt x="21" y="15"/>
                    </a:lnTo>
                    <a:lnTo>
                      <a:pt x="34" y="10"/>
                    </a:lnTo>
                    <a:lnTo>
                      <a:pt x="50" y="4"/>
                    </a:lnTo>
                    <a:lnTo>
                      <a:pt x="67" y="1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" name="Freeform 157">
                <a:extLst>
                  <a:ext uri="{FF2B5EF4-FFF2-40B4-BE49-F238E27FC236}">
                    <a16:creationId xmlns:a16="http://schemas.microsoft.com/office/drawing/2014/main" id="{B2A4AAAD-C1C6-7843-9F1B-2D14F32AC1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47863" y="1491185"/>
                <a:ext cx="467450" cy="505466"/>
              </a:xfrm>
              <a:custGeom>
                <a:avLst/>
                <a:gdLst/>
                <a:ahLst/>
                <a:cxnLst>
                  <a:cxn ang="0">
                    <a:pos x="156" y="63"/>
                  </a:cxn>
                  <a:cxn ang="0">
                    <a:pos x="119" y="80"/>
                  </a:cxn>
                  <a:cxn ang="0">
                    <a:pos x="89" y="108"/>
                  </a:cxn>
                  <a:cxn ang="0">
                    <a:pos x="68" y="147"/>
                  </a:cxn>
                  <a:cxn ang="0">
                    <a:pos x="61" y="192"/>
                  </a:cxn>
                  <a:cxn ang="0">
                    <a:pos x="68" y="233"/>
                  </a:cxn>
                  <a:cxn ang="0">
                    <a:pos x="88" y="269"/>
                  </a:cxn>
                  <a:cxn ang="0">
                    <a:pos x="118" y="295"/>
                  </a:cxn>
                  <a:cxn ang="0">
                    <a:pos x="157" y="307"/>
                  </a:cxn>
                  <a:cxn ang="0">
                    <a:pos x="197" y="305"/>
                  </a:cxn>
                  <a:cxn ang="0">
                    <a:pos x="234" y="288"/>
                  </a:cxn>
                  <a:cxn ang="0">
                    <a:pos x="264" y="260"/>
                  </a:cxn>
                  <a:cxn ang="0">
                    <a:pos x="285" y="220"/>
                  </a:cxn>
                  <a:cxn ang="0">
                    <a:pos x="292" y="176"/>
                  </a:cxn>
                  <a:cxn ang="0">
                    <a:pos x="285" y="135"/>
                  </a:cxn>
                  <a:cxn ang="0">
                    <a:pos x="265" y="99"/>
                  </a:cxn>
                  <a:cxn ang="0">
                    <a:pos x="235" y="73"/>
                  </a:cxn>
                  <a:cxn ang="0">
                    <a:pos x="196" y="60"/>
                  </a:cxn>
                  <a:cxn ang="0">
                    <a:pos x="171" y="0"/>
                  </a:cxn>
                  <a:cxn ang="0">
                    <a:pos x="223" y="8"/>
                  </a:cxn>
                  <a:cxn ang="0">
                    <a:pos x="265" y="30"/>
                  </a:cxn>
                  <a:cxn ang="0">
                    <a:pos x="299" y="64"/>
                  </a:cxn>
                  <a:cxn ang="0">
                    <a:pos x="321" y="106"/>
                  </a:cxn>
                  <a:cxn ang="0">
                    <a:pos x="332" y="154"/>
                  </a:cxn>
                  <a:cxn ang="0">
                    <a:pos x="330" y="205"/>
                  </a:cxn>
                  <a:cxn ang="0">
                    <a:pos x="311" y="258"/>
                  </a:cxn>
                  <a:cxn ang="0">
                    <a:pos x="279" y="304"/>
                  </a:cxn>
                  <a:cxn ang="0">
                    <a:pos x="237" y="338"/>
                  </a:cxn>
                  <a:cxn ang="0">
                    <a:pos x="187" y="355"/>
                  </a:cxn>
                  <a:cxn ang="0">
                    <a:pos x="136" y="357"/>
                  </a:cxn>
                  <a:cxn ang="0">
                    <a:pos x="87" y="341"/>
                  </a:cxn>
                  <a:cxn ang="0">
                    <a:pos x="48" y="312"/>
                  </a:cxn>
                  <a:cxn ang="0">
                    <a:pos x="20" y="274"/>
                  </a:cxn>
                  <a:cxn ang="0">
                    <a:pos x="3" y="229"/>
                  </a:cxn>
                  <a:cxn ang="0">
                    <a:pos x="0" y="179"/>
                  </a:cxn>
                  <a:cxn ang="0">
                    <a:pos x="9" y="127"/>
                  </a:cxn>
                  <a:cxn ang="0">
                    <a:pos x="35" y="75"/>
                  </a:cxn>
                  <a:cxn ang="0">
                    <a:pos x="74" y="36"/>
                  </a:cxn>
                  <a:cxn ang="0">
                    <a:pos x="120" y="10"/>
                  </a:cxn>
                  <a:cxn ang="0">
                    <a:pos x="171" y="0"/>
                  </a:cxn>
                </a:cxnLst>
                <a:rect l="0" t="0" r="r" b="b"/>
                <a:pathLst>
                  <a:path w="332" h="359">
                    <a:moveTo>
                      <a:pt x="176" y="59"/>
                    </a:moveTo>
                    <a:lnTo>
                      <a:pt x="156" y="63"/>
                    </a:lnTo>
                    <a:lnTo>
                      <a:pt x="136" y="70"/>
                    </a:lnTo>
                    <a:lnTo>
                      <a:pt x="119" y="80"/>
                    </a:lnTo>
                    <a:lnTo>
                      <a:pt x="102" y="92"/>
                    </a:lnTo>
                    <a:lnTo>
                      <a:pt x="89" y="108"/>
                    </a:lnTo>
                    <a:lnTo>
                      <a:pt x="77" y="127"/>
                    </a:lnTo>
                    <a:lnTo>
                      <a:pt x="68" y="147"/>
                    </a:lnTo>
                    <a:lnTo>
                      <a:pt x="63" y="169"/>
                    </a:lnTo>
                    <a:lnTo>
                      <a:pt x="61" y="192"/>
                    </a:lnTo>
                    <a:lnTo>
                      <a:pt x="63" y="213"/>
                    </a:lnTo>
                    <a:lnTo>
                      <a:pt x="68" y="233"/>
                    </a:lnTo>
                    <a:lnTo>
                      <a:pt x="76" y="252"/>
                    </a:lnTo>
                    <a:lnTo>
                      <a:pt x="88" y="269"/>
                    </a:lnTo>
                    <a:lnTo>
                      <a:pt x="101" y="283"/>
                    </a:lnTo>
                    <a:lnTo>
                      <a:pt x="118" y="295"/>
                    </a:lnTo>
                    <a:lnTo>
                      <a:pt x="137" y="303"/>
                    </a:lnTo>
                    <a:lnTo>
                      <a:pt x="157" y="307"/>
                    </a:lnTo>
                    <a:lnTo>
                      <a:pt x="177" y="308"/>
                    </a:lnTo>
                    <a:lnTo>
                      <a:pt x="197" y="305"/>
                    </a:lnTo>
                    <a:lnTo>
                      <a:pt x="217" y="298"/>
                    </a:lnTo>
                    <a:lnTo>
                      <a:pt x="234" y="288"/>
                    </a:lnTo>
                    <a:lnTo>
                      <a:pt x="251" y="275"/>
                    </a:lnTo>
                    <a:lnTo>
                      <a:pt x="264" y="260"/>
                    </a:lnTo>
                    <a:lnTo>
                      <a:pt x="276" y="241"/>
                    </a:lnTo>
                    <a:lnTo>
                      <a:pt x="285" y="220"/>
                    </a:lnTo>
                    <a:lnTo>
                      <a:pt x="290" y="199"/>
                    </a:lnTo>
                    <a:lnTo>
                      <a:pt x="292" y="176"/>
                    </a:lnTo>
                    <a:lnTo>
                      <a:pt x="290" y="155"/>
                    </a:lnTo>
                    <a:lnTo>
                      <a:pt x="285" y="135"/>
                    </a:lnTo>
                    <a:lnTo>
                      <a:pt x="277" y="116"/>
                    </a:lnTo>
                    <a:lnTo>
                      <a:pt x="265" y="99"/>
                    </a:lnTo>
                    <a:lnTo>
                      <a:pt x="252" y="85"/>
                    </a:lnTo>
                    <a:lnTo>
                      <a:pt x="235" y="73"/>
                    </a:lnTo>
                    <a:lnTo>
                      <a:pt x="216" y="65"/>
                    </a:lnTo>
                    <a:lnTo>
                      <a:pt x="196" y="60"/>
                    </a:lnTo>
                    <a:lnTo>
                      <a:pt x="176" y="59"/>
                    </a:lnTo>
                    <a:close/>
                    <a:moveTo>
                      <a:pt x="171" y="0"/>
                    </a:moveTo>
                    <a:lnTo>
                      <a:pt x="197" y="2"/>
                    </a:lnTo>
                    <a:lnTo>
                      <a:pt x="223" y="8"/>
                    </a:lnTo>
                    <a:lnTo>
                      <a:pt x="245" y="18"/>
                    </a:lnTo>
                    <a:lnTo>
                      <a:pt x="265" y="30"/>
                    </a:lnTo>
                    <a:lnTo>
                      <a:pt x="284" y="46"/>
                    </a:lnTo>
                    <a:lnTo>
                      <a:pt x="299" y="64"/>
                    </a:lnTo>
                    <a:lnTo>
                      <a:pt x="312" y="84"/>
                    </a:lnTo>
                    <a:lnTo>
                      <a:pt x="321" y="106"/>
                    </a:lnTo>
                    <a:lnTo>
                      <a:pt x="329" y="130"/>
                    </a:lnTo>
                    <a:lnTo>
                      <a:pt x="332" y="154"/>
                    </a:lnTo>
                    <a:lnTo>
                      <a:pt x="332" y="179"/>
                    </a:lnTo>
                    <a:lnTo>
                      <a:pt x="330" y="205"/>
                    </a:lnTo>
                    <a:lnTo>
                      <a:pt x="323" y="231"/>
                    </a:lnTo>
                    <a:lnTo>
                      <a:pt x="311" y="258"/>
                    </a:lnTo>
                    <a:lnTo>
                      <a:pt x="297" y="283"/>
                    </a:lnTo>
                    <a:lnTo>
                      <a:pt x="279" y="304"/>
                    </a:lnTo>
                    <a:lnTo>
                      <a:pt x="259" y="322"/>
                    </a:lnTo>
                    <a:lnTo>
                      <a:pt x="237" y="338"/>
                    </a:lnTo>
                    <a:lnTo>
                      <a:pt x="213" y="348"/>
                    </a:lnTo>
                    <a:lnTo>
                      <a:pt x="187" y="355"/>
                    </a:lnTo>
                    <a:lnTo>
                      <a:pt x="161" y="359"/>
                    </a:lnTo>
                    <a:lnTo>
                      <a:pt x="136" y="357"/>
                    </a:lnTo>
                    <a:lnTo>
                      <a:pt x="110" y="350"/>
                    </a:lnTo>
                    <a:lnTo>
                      <a:pt x="87" y="341"/>
                    </a:lnTo>
                    <a:lnTo>
                      <a:pt x="67" y="328"/>
                    </a:lnTo>
                    <a:lnTo>
                      <a:pt x="48" y="312"/>
                    </a:lnTo>
                    <a:lnTo>
                      <a:pt x="33" y="295"/>
                    </a:lnTo>
                    <a:lnTo>
                      <a:pt x="20" y="274"/>
                    </a:lnTo>
                    <a:lnTo>
                      <a:pt x="11" y="252"/>
                    </a:lnTo>
                    <a:lnTo>
                      <a:pt x="3" y="229"/>
                    </a:lnTo>
                    <a:lnTo>
                      <a:pt x="0" y="204"/>
                    </a:lnTo>
                    <a:lnTo>
                      <a:pt x="0" y="179"/>
                    </a:lnTo>
                    <a:lnTo>
                      <a:pt x="2" y="153"/>
                    </a:lnTo>
                    <a:lnTo>
                      <a:pt x="9" y="127"/>
                    </a:lnTo>
                    <a:lnTo>
                      <a:pt x="21" y="101"/>
                    </a:lnTo>
                    <a:lnTo>
                      <a:pt x="35" y="75"/>
                    </a:lnTo>
                    <a:lnTo>
                      <a:pt x="53" y="54"/>
                    </a:lnTo>
                    <a:lnTo>
                      <a:pt x="74" y="36"/>
                    </a:lnTo>
                    <a:lnTo>
                      <a:pt x="95" y="21"/>
                    </a:lnTo>
                    <a:lnTo>
                      <a:pt x="120" y="10"/>
                    </a:lnTo>
                    <a:lnTo>
                      <a:pt x="145" y="3"/>
                    </a:lnTo>
                    <a:lnTo>
                      <a:pt x="171" y="0"/>
                    </a:lnTo>
                    <a:close/>
                  </a:path>
                </a:pathLst>
              </a:custGeom>
              <a:solidFill>
                <a:srgbClr val="7ED7F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2" name="Freeform 158">
                <a:extLst>
                  <a:ext uri="{FF2B5EF4-FFF2-40B4-BE49-F238E27FC236}">
                    <a16:creationId xmlns:a16="http://schemas.microsoft.com/office/drawing/2014/main" id="{14B359B8-42A2-294C-B7C8-A91B77B619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9859" y="2889310"/>
                <a:ext cx="194302" cy="116863"/>
              </a:xfrm>
              <a:custGeom>
                <a:avLst/>
                <a:gdLst/>
                <a:ahLst/>
                <a:cxnLst>
                  <a:cxn ang="0">
                    <a:pos x="91" y="0"/>
                  </a:cxn>
                  <a:cxn ang="0">
                    <a:pos x="105" y="1"/>
                  </a:cxn>
                  <a:cxn ang="0">
                    <a:pos x="117" y="5"/>
                  </a:cxn>
                  <a:cxn ang="0">
                    <a:pos x="127" y="10"/>
                  </a:cxn>
                  <a:cxn ang="0">
                    <a:pos x="134" y="16"/>
                  </a:cxn>
                  <a:cxn ang="0">
                    <a:pos x="138" y="25"/>
                  </a:cxn>
                  <a:cxn ang="0">
                    <a:pos x="138" y="36"/>
                  </a:cxn>
                  <a:cxn ang="0">
                    <a:pos x="133" y="46"/>
                  </a:cxn>
                  <a:cxn ang="0">
                    <a:pos x="125" y="56"/>
                  </a:cxn>
                  <a:cxn ang="0">
                    <a:pos x="112" y="66"/>
                  </a:cxn>
                  <a:cxn ang="0">
                    <a:pos x="96" y="73"/>
                  </a:cxn>
                  <a:cxn ang="0">
                    <a:pos x="79" y="79"/>
                  </a:cxn>
                  <a:cxn ang="0">
                    <a:pos x="63" y="82"/>
                  </a:cxn>
                  <a:cxn ang="0">
                    <a:pos x="47" y="83"/>
                  </a:cxn>
                  <a:cxn ang="0">
                    <a:pos x="34" y="82"/>
                  </a:cxn>
                  <a:cxn ang="0">
                    <a:pos x="21" y="78"/>
                  </a:cxn>
                  <a:cxn ang="0">
                    <a:pos x="11" y="73"/>
                  </a:cxn>
                  <a:cxn ang="0">
                    <a:pos x="4" y="67"/>
                  </a:cxn>
                  <a:cxn ang="0">
                    <a:pos x="0" y="59"/>
                  </a:cxn>
                  <a:cxn ang="0">
                    <a:pos x="0" y="48"/>
                  </a:cxn>
                  <a:cxn ang="0">
                    <a:pos x="5" y="37"/>
                  </a:cxn>
                  <a:cxn ang="0">
                    <a:pos x="14" y="27"/>
                  </a:cxn>
                  <a:cxn ang="0">
                    <a:pos x="26" y="17"/>
                  </a:cxn>
                  <a:cxn ang="0">
                    <a:pos x="42" y="10"/>
                  </a:cxn>
                  <a:cxn ang="0">
                    <a:pos x="60" y="4"/>
                  </a:cxn>
                  <a:cxn ang="0">
                    <a:pos x="76" y="1"/>
                  </a:cxn>
                  <a:cxn ang="0">
                    <a:pos x="91" y="0"/>
                  </a:cxn>
                </a:cxnLst>
                <a:rect l="0" t="0" r="r" b="b"/>
                <a:pathLst>
                  <a:path w="138" h="83">
                    <a:moveTo>
                      <a:pt x="91" y="0"/>
                    </a:moveTo>
                    <a:lnTo>
                      <a:pt x="105" y="1"/>
                    </a:lnTo>
                    <a:lnTo>
                      <a:pt x="117" y="5"/>
                    </a:lnTo>
                    <a:lnTo>
                      <a:pt x="127" y="10"/>
                    </a:lnTo>
                    <a:lnTo>
                      <a:pt x="134" y="16"/>
                    </a:lnTo>
                    <a:lnTo>
                      <a:pt x="138" y="25"/>
                    </a:lnTo>
                    <a:lnTo>
                      <a:pt x="138" y="36"/>
                    </a:lnTo>
                    <a:lnTo>
                      <a:pt x="133" y="46"/>
                    </a:lnTo>
                    <a:lnTo>
                      <a:pt x="125" y="56"/>
                    </a:lnTo>
                    <a:lnTo>
                      <a:pt x="112" y="66"/>
                    </a:lnTo>
                    <a:lnTo>
                      <a:pt x="96" y="73"/>
                    </a:lnTo>
                    <a:lnTo>
                      <a:pt x="79" y="79"/>
                    </a:lnTo>
                    <a:lnTo>
                      <a:pt x="63" y="82"/>
                    </a:lnTo>
                    <a:lnTo>
                      <a:pt x="47" y="83"/>
                    </a:lnTo>
                    <a:lnTo>
                      <a:pt x="34" y="82"/>
                    </a:lnTo>
                    <a:lnTo>
                      <a:pt x="21" y="78"/>
                    </a:lnTo>
                    <a:lnTo>
                      <a:pt x="11" y="73"/>
                    </a:lnTo>
                    <a:lnTo>
                      <a:pt x="4" y="67"/>
                    </a:lnTo>
                    <a:lnTo>
                      <a:pt x="0" y="59"/>
                    </a:lnTo>
                    <a:lnTo>
                      <a:pt x="0" y="48"/>
                    </a:lnTo>
                    <a:lnTo>
                      <a:pt x="5" y="37"/>
                    </a:lnTo>
                    <a:lnTo>
                      <a:pt x="14" y="27"/>
                    </a:lnTo>
                    <a:lnTo>
                      <a:pt x="26" y="17"/>
                    </a:lnTo>
                    <a:lnTo>
                      <a:pt x="42" y="10"/>
                    </a:lnTo>
                    <a:lnTo>
                      <a:pt x="60" y="4"/>
                    </a:lnTo>
                    <a:lnTo>
                      <a:pt x="76" y="1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C5FFF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" name="Freeform 159">
                <a:extLst>
                  <a:ext uri="{FF2B5EF4-FFF2-40B4-BE49-F238E27FC236}">
                    <a16:creationId xmlns:a16="http://schemas.microsoft.com/office/drawing/2014/main" id="{69994676-A5D3-9948-9ECF-9FC29D79DB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6311" y="1474289"/>
                <a:ext cx="467450" cy="505466"/>
              </a:xfrm>
              <a:custGeom>
                <a:avLst/>
                <a:gdLst/>
                <a:ahLst/>
                <a:cxnLst>
                  <a:cxn ang="0">
                    <a:pos x="171" y="0"/>
                  </a:cxn>
                  <a:cxn ang="0">
                    <a:pos x="196" y="2"/>
                  </a:cxn>
                  <a:cxn ang="0">
                    <a:pos x="222" y="9"/>
                  </a:cxn>
                  <a:cxn ang="0">
                    <a:pos x="245" y="18"/>
                  </a:cxn>
                  <a:cxn ang="0">
                    <a:pos x="265" y="30"/>
                  </a:cxn>
                  <a:cxn ang="0">
                    <a:pos x="284" y="46"/>
                  </a:cxn>
                  <a:cxn ang="0">
                    <a:pos x="299" y="64"/>
                  </a:cxn>
                  <a:cxn ang="0">
                    <a:pos x="312" y="85"/>
                  </a:cxn>
                  <a:cxn ang="0">
                    <a:pos x="321" y="107"/>
                  </a:cxn>
                  <a:cxn ang="0">
                    <a:pos x="329" y="130"/>
                  </a:cxn>
                  <a:cxn ang="0">
                    <a:pos x="332" y="154"/>
                  </a:cxn>
                  <a:cxn ang="0">
                    <a:pos x="332" y="180"/>
                  </a:cxn>
                  <a:cxn ang="0">
                    <a:pos x="330" y="206"/>
                  </a:cxn>
                  <a:cxn ang="0">
                    <a:pos x="323" y="231"/>
                  </a:cxn>
                  <a:cxn ang="0">
                    <a:pos x="311" y="258"/>
                  </a:cxn>
                  <a:cxn ang="0">
                    <a:pos x="297" y="283"/>
                  </a:cxn>
                  <a:cxn ang="0">
                    <a:pos x="279" y="304"/>
                  </a:cxn>
                  <a:cxn ang="0">
                    <a:pos x="258" y="323"/>
                  </a:cxn>
                  <a:cxn ang="0">
                    <a:pos x="237" y="338"/>
                  </a:cxn>
                  <a:cxn ang="0">
                    <a:pos x="212" y="349"/>
                  </a:cxn>
                  <a:cxn ang="0">
                    <a:pos x="187" y="355"/>
                  </a:cxn>
                  <a:cxn ang="0">
                    <a:pos x="161" y="359"/>
                  </a:cxn>
                  <a:cxn ang="0">
                    <a:pos x="135" y="357"/>
                  </a:cxn>
                  <a:cxn ang="0">
                    <a:pos x="109" y="350"/>
                  </a:cxn>
                  <a:cxn ang="0">
                    <a:pos x="86" y="341"/>
                  </a:cxn>
                  <a:cxn ang="0">
                    <a:pos x="66" y="329"/>
                  </a:cxn>
                  <a:cxn ang="0">
                    <a:pos x="48" y="313"/>
                  </a:cxn>
                  <a:cxn ang="0">
                    <a:pos x="32" y="295"/>
                  </a:cxn>
                  <a:cxn ang="0">
                    <a:pos x="20" y="274"/>
                  </a:cxn>
                  <a:cxn ang="0">
                    <a:pos x="11" y="252"/>
                  </a:cxn>
                  <a:cxn ang="0">
                    <a:pos x="3" y="229"/>
                  </a:cxn>
                  <a:cxn ang="0">
                    <a:pos x="0" y="205"/>
                  </a:cxn>
                  <a:cxn ang="0">
                    <a:pos x="0" y="180"/>
                  </a:cxn>
                  <a:cxn ang="0">
                    <a:pos x="2" y="154"/>
                  </a:cxn>
                  <a:cxn ang="0">
                    <a:pos x="9" y="128"/>
                  </a:cxn>
                  <a:cxn ang="0">
                    <a:pos x="21" y="101"/>
                  </a:cxn>
                  <a:cxn ang="0">
                    <a:pos x="35" y="76"/>
                  </a:cxn>
                  <a:cxn ang="0">
                    <a:pos x="53" y="55"/>
                  </a:cxn>
                  <a:cxn ang="0">
                    <a:pos x="73" y="36"/>
                  </a:cxn>
                  <a:cxn ang="0">
                    <a:pos x="95" y="22"/>
                  </a:cxn>
                  <a:cxn ang="0">
                    <a:pos x="119" y="10"/>
                  </a:cxn>
                  <a:cxn ang="0">
                    <a:pos x="145" y="4"/>
                  </a:cxn>
                  <a:cxn ang="0">
                    <a:pos x="171" y="0"/>
                  </a:cxn>
                </a:cxnLst>
                <a:rect l="0" t="0" r="r" b="b"/>
                <a:pathLst>
                  <a:path w="332" h="359">
                    <a:moveTo>
                      <a:pt x="171" y="0"/>
                    </a:moveTo>
                    <a:lnTo>
                      <a:pt x="196" y="2"/>
                    </a:lnTo>
                    <a:lnTo>
                      <a:pt x="222" y="9"/>
                    </a:lnTo>
                    <a:lnTo>
                      <a:pt x="245" y="18"/>
                    </a:lnTo>
                    <a:lnTo>
                      <a:pt x="265" y="30"/>
                    </a:lnTo>
                    <a:lnTo>
                      <a:pt x="284" y="46"/>
                    </a:lnTo>
                    <a:lnTo>
                      <a:pt x="299" y="64"/>
                    </a:lnTo>
                    <a:lnTo>
                      <a:pt x="312" y="85"/>
                    </a:lnTo>
                    <a:lnTo>
                      <a:pt x="321" y="107"/>
                    </a:lnTo>
                    <a:lnTo>
                      <a:pt x="329" y="130"/>
                    </a:lnTo>
                    <a:lnTo>
                      <a:pt x="332" y="154"/>
                    </a:lnTo>
                    <a:lnTo>
                      <a:pt x="332" y="180"/>
                    </a:lnTo>
                    <a:lnTo>
                      <a:pt x="330" y="206"/>
                    </a:lnTo>
                    <a:lnTo>
                      <a:pt x="323" y="231"/>
                    </a:lnTo>
                    <a:lnTo>
                      <a:pt x="311" y="258"/>
                    </a:lnTo>
                    <a:lnTo>
                      <a:pt x="297" y="283"/>
                    </a:lnTo>
                    <a:lnTo>
                      <a:pt x="279" y="304"/>
                    </a:lnTo>
                    <a:lnTo>
                      <a:pt x="258" y="323"/>
                    </a:lnTo>
                    <a:lnTo>
                      <a:pt x="237" y="338"/>
                    </a:lnTo>
                    <a:lnTo>
                      <a:pt x="212" y="349"/>
                    </a:lnTo>
                    <a:lnTo>
                      <a:pt x="187" y="355"/>
                    </a:lnTo>
                    <a:lnTo>
                      <a:pt x="161" y="359"/>
                    </a:lnTo>
                    <a:lnTo>
                      <a:pt x="135" y="357"/>
                    </a:lnTo>
                    <a:lnTo>
                      <a:pt x="109" y="350"/>
                    </a:lnTo>
                    <a:lnTo>
                      <a:pt x="86" y="341"/>
                    </a:lnTo>
                    <a:lnTo>
                      <a:pt x="66" y="329"/>
                    </a:lnTo>
                    <a:lnTo>
                      <a:pt x="48" y="313"/>
                    </a:lnTo>
                    <a:lnTo>
                      <a:pt x="32" y="295"/>
                    </a:lnTo>
                    <a:lnTo>
                      <a:pt x="20" y="274"/>
                    </a:lnTo>
                    <a:lnTo>
                      <a:pt x="11" y="252"/>
                    </a:lnTo>
                    <a:lnTo>
                      <a:pt x="3" y="229"/>
                    </a:lnTo>
                    <a:lnTo>
                      <a:pt x="0" y="205"/>
                    </a:lnTo>
                    <a:lnTo>
                      <a:pt x="0" y="180"/>
                    </a:lnTo>
                    <a:lnTo>
                      <a:pt x="2" y="154"/>
                    </a:lnTo>
                    <a:lnTo>
                      <a:pt x="9" y="128"/>
                    </a:lnTo>
                    <a:lnTo>
                      <a:pt x="21" y="101"/>
                    </a:lnTo>
                    <a:lnTo>
                      <a:pt x="35" y="76"/>
                    </a:lnTo>
                    <a:lnTo>
                      <a:pt x="53" y="55"/>
                    </a:lnTo>
                    <a:lnTo>
                      <a:pt x="73" y="36"/>
                    </a:lnTo>
                    <a:lnTo>
                      <a:pt x="95" y="22"/>
                    </a:lnTo>
                    <a:lnTo>
                      <a:pt x="119" y="10"/>
                    </a:lnTo>
                    <a:lnTo>
                      <a:pt x="145" y="4"/>
                    </a:lnTo>
                    <a:lnTo>
                      <a:pt x="171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" name="Freeform 160">
                <a:extLst>
                  <a:ext uri="{FF2B5EF4-FFF2-40B4-BE49-F238E27FC236}">
                    <a16:creationId xmlns:a16="http://schemas.microsoft.com/office/drawing/2014/main" id="{D24B2F51-163C-7748-A978-76E4C8FFAE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0490" y="2948446"/>
                <a:ext cx="215422" cy="81663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10" y="8"/>
                  </a:cxn>
                  <a:cxn ang="0">
                    <a:pos x="16" y="16"/>
                  </a:cxn>
                  <a:cxn ang="0">
                    <a:pos x="25" y="24"/>
                  </a:cxn>
                  <a:cxn ang="0">
                    <a:pos x="35" y="30"/>
                  </a:cxn>
                  <a:cxn ang="0">
                    <a:pos x="47" y="35"/>
                  </a:cxn>
                  <a:cxn ang="0">
                    <a:pos x="63" y="40"/>
                  </a:cxn>
                  <a:cxn ang="0">
                    <a:pos x="80" y="42"/>
                  </a:cxn>
                  <a:cxn ang="0">
                    <a:pos x="99" y="43"/>
                  </a:cxn>
                  <a:cxn ang="0">
                    <a:pos x="117" y="41"/>
                  </a:cxn>
                  <a:cxn ang="0">
                    <a:pos x="136" y="37"/>
                  </a:cxn>
                  <a:cxn ang="0">
                    <a:pos x="153" y="30"/>
                  </a:cxn>
                  <a:cxn ang="0">
                    <a:pos x="145" y="39"/>
                  </a:cxn>
                  <a:cxn ang="0">
                    <a:pos x="133" y="47"/>
                  </a:cxn>
                  <a:cxn ang="0">
                    <a:pos x="117" y="53"/>
                  </a:cxn>
                  <a:cxn ang="0">
                    <a:pos x="99" y="56"/>
                  </a:cxn>
                  <a:cxn ang="0">
                    <a:pos x="79" y="58"/>
                  </a:cxn>
                  <a:cxn ang="0">
                    <a:pos x="58" y="56"/>
                  </a:cxn>
                  <a:cxn ang="0">
                    <a:pos x="40" y="52"/>
                  </a:cxn>
                  <a:cxn ang="0">
                    <a:pos x="23" y="46"/>
                  </a:cxn>
                  <a:cxn ang="0">
                    <a:pos x="11" y="38"/>
                  </a:cxn>
                  <a:cxn ang="0">
                    <a:pos x="3" y="28"/>
                  </a:cxn>
                  <a:cxn ang="0">
                    <a:pos x="0" y="17"/>
                  </a:cxn>
                  <a:cxn ang="0">
                    <a:pos x="2" y="9"/>
                  </a:cxn>
                  <a:cxn ang="0">
                    <a:pos x="8" y="0"/>
                  </a:cxn>
                </a:cxnLst>
                <a:rect l="0" t="0" r="r" b="b"/>
                <a:pathLst>
                  <a:path w="153" h="58">
                    <a:moveTo>
                      <a:pt x="8" y="0"/>
                    </a:moveTo>
                    <a:lnTo>
                      <a:pt x="10" y="8"/>
                    </a:lnTo>
                    <a:lnTo>
                      <a:pt x="16" y="16"/>
                    </a:lnTo>
                    <a:lnTo>
                      <a:pt x="25" y="24"/>
                    </a:lnTo>
                    <a:lnTo>
                      <a:pt x="35" y="30"/>
                    </a:lnTo>
                    <a:lnTo>
                      <a:pt x="47" y="35"/>
                    </a:lnTo>
                    <a:lnTo>
                      <a:pt x="63" y="40"/>
                    </a:lnTo>
                    <a:lnTo>
                      <a:pt x="80" y="42"/>
                    </a:lnTo>
                    <a:lnTo>
                      <a:pt x="99" y="43"/>
                    </a:lnTo>
                    <a:lnTo>
                      <a:pt x="117" y="41"/>
                    </a:lnTo>
                    <a:lnTo>
                      <a:pt x="136" y="37"/>
                    </a:lnTo>
                    <a:lnTo>
                      <a:pt x="153" y="30"/>
                    </a:lnTo>
                    <a:lnTo>
                      <a:pt x="145" y="39"/>
                    </a:lnTo>
                    <a:lnTo>
                      <a:pt x="133" y="47"/>
                    </a:lnTo>
                    <a:lnTo>
                      <a:pt x="117" y="53"/>
                    </a:lnTo>
                    <a:lnTo>
                      <a:pt x="99" y="56"/>
                    </a:lnTo>
                    <a:lnTo>
                      <a:pt x="79" y="58"/>
                    </a:lnTo>
                    <a:lnTo>
                      <a:pt x="58" y="56"/>
                    </a:lnTo>
                    <a:lnTo>
                      <a:pt x="40" y="52"/>
                    </a:lnTo>
                    <a:lnTo>
                      <a:pt x="23" y="46"/>
                    </a:lnTo>
                    <a:lnTo>
                      <a:pt x="11" y="38"/>
                    </a:lnTo>
                    <a:lnTo>
                      <a:pt x="3" y="28"/>
                    </a:lnTo>
                    <a:lnTo>
                      <a:pt x="0" y="17"/>
                    </a:lnTo>
                    <a:lnTo>
                      <a:pt x="2" y="9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58B6E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5" name="Freeform 161">
                <a:extLst>
                  <a:ext uri="{FF2B5EF4-FFF2-40B4-BE49-F238E27FC236}">
                    <a16:creationId xmlns:a16="http://schemas.microsoft.com/office/drawing/2014/main" id="{56992FAF-B490-B641-9428-9782EDED20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91577" y="3162459"/>
                <a:ext cx="259069" cy="125311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48" y="0"/>
                  </a:cxn>
                  <a:cxn ang="0">
                    <a:pos x="62" y="1"/>
                  </a:cxn>
                  <a:cxn ang="0">
                    <a:pos x="77" y="2"/>
                  </a:cxn>
                  <a:cxn ang="0">
                    <a:pos x="93" y="5"/>
                  </a:cxn>
                  <a:cxn ang="0">
                    <a:pos x="108" y="10"/>
                  </a:cxn>
                  <a:cxn ang="0">
                    <a:pos x="124" y="17"/>
                  </a:cxn>
                  <a:cxn ang="0">
                    <a:pos x="139" y="26"/>
                  </a:cxn>
                  <a:cxn ang="0">
                    <a:pos x="152" y="37"/>
                  </a:cxn>
                  <a:cxn ang="0">
                    <a:pos x="165" y="51"/>
                  </a:cxn>
                  <a:cxn ang="0">
                    <a:pos x="175" y="69"/>
                  </a:cxn>
                  <a:cxn ang="0">
                    <a:pos x="184" y="89"/>
                  </a:cxn>
                  <a:cxn ang="0">
                    <a:pos x="183" y="87"/>
                  </a:cxn>
                  <a:cxn ang="0">
                    <a:pos x="180" y="83"/>
                  </a:cxn>
                  <a:cxn ang="0">
                    <a:pos x="175" y="77"/>
                  </a:cxn>
                  <a:cxn ang="0">
                    <a:pos x="168" y="69"/>
                  </a:cxn>
                  <a:cxn ang="0">
                    <a:pos x="159" y="60"/>
                  </a:cxn>
                  <a:cxn ang="0">
                    <a:pos x="147" y="50"/>
                  </a:cxn>
                  <a:cxn ang="0">
                    <a:pos x="134" y="40"/>
                  </a:cxn>
                  <a:cxn ang="0">
                    <a:pos x="118" y="31"/>
                  </a:cxn>
                  <a:cxn ang="0">
                    <a:pos x="99" y="22"/>
                  </a:cxn>
                  <a:cxn ang="0">
                    <a:pos x="78" y="14"/>
                  </a:cxn>
                  <a:cxn ang="0">
                    <a:pos x="55" y="8"/>
                  </a:cxn>
                  <a:cxn ang="0">
                    <a:pos x="29" y="5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6" y="3"/>
                  </a:cxn>
                  <a:cxn ang="0">
                    <a:pos x="14" y="2"/>
                  </a:cxn>
                  <a:cxn ang="0">
                    <a:pos x="23" y="1"/>
                  </a:cxn>
                  <a:cxn ang="0">
                    <a:pos x="35" y="0"/>
                  </a:cxn>
                </a:cxnLst>
                <a:rect l="0" t="0" r="r" b="b"/>
                <a:pathLst>
                  <a:path w="184" h="89">
                    <a:moveTo>
                      <a:pt x="35" y="0"/>
                    </a:moveTo>
                    <a:lnTo>
                      <a:pt x="48" y="0"/>
                    </a:lnTo>
                    <a:lnTo>
                      <a:pt x="62" y="1"/>
                    </a:lnTo>
                    <a:lnTo>
                      <a:pt x="77" y="2"/>
                    </a:lnTo>
                    <a:lnTo>
                      <a:pt x="93" y="5"/>
                    </a:lnTo>
                    <a:lnTo>
                      <a:pt x="108" y="10"/>
                    </a:lnTo>
                    <a:lnTo>
                      <a:pt x="124" y="17"/>
                    </a:lnTo>
                    <a:lnTo>
                      <a:pt x="139" y="26"/>
                    </a:lnTo>
                    <a:lnTo>
                      <a:pt x="152" y="37"/>
                    </a:lnTo>
                    <a:lnTo>
                      <a:pt x="165" y="51"/>
                    </a:lnTo>
                    <a:lnTo>
                      <a:pt x="175" y="69"/>
                    </a:lnTo>
                    <a:lnTo>
                      <a:pt x="184" y="89"/>
                    </a:lnTo>
                    <a:lnTo>
                      <a:pt x="183" y="87"/>
                    </a:lnTo>
                    <a:lnTo>
                      <a:pt x="180" y="83"/>
                    </a:lnTo>
                    <a:lnTo>
                      <a:pt x="175" y="77"/>
                    </a:lnTo>
                    <a:lnTo>
                      <a:pt x="168" y="69"/>
                    </a:lnTo>
                    <a:lnTo>
                      <a:pt x="159" y="60"/>
                    </a:lnTo>
                    <a:lnTo>
                      <a:pt x="147" y="50"/>
                    </a:lnTo>
                    <a:lnTo>
                      <a:pt x="134" y="40"/>
                    </a:lnTo>
                    <a:lnTo>
                      <a:pt x="118" y="31"/>
                    </a:lnTo>
                    <a:lnTo>
                      <a:pt x="99" y="22"/>
                    </a:lnTo>
                    <a:lnTo>
                      <a:pt x="78" y="14"/>
                    </a:lnTo>
                    <a:lnTo>
                      <a:pt x="55" y="8"/>
                    </a:lnTo>
                    <a:lnTo>
                      <a:pt x="29" y="5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6" y="3"/>
                    </a:lnTo>
                    <a:lnTo>
                      <a:pt x="14" y="2"/>
                    </a:lnTo>
                    <a:lnTo>
                      <a:pt x="23" y="1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6" name="Freeform 162">
                <a:extLst>
                  <a:ext uri="{FF2B5EF4-FFF2-40B4-BE49-F238E27FC236}">
                    <a16:creationId xmlns:a16="http://schemas.microsoft.com/office/drawing/2014/main" id="{B100F02F-A406-824C-8AB1-F6BAB79B5F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37841" y="3165275"/>
                <a:ext cx="259069" cy="123902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48" y="0"/>
                  </a:cxn>
                  <a:cxn ang="0">
                    <a:pos x="62" y="0"/>
                  </a:cxn>
                  <a:cxn ang="0">
                    <a:pos x="77" y="2"/>
                  </a:cxn>
                  <a:cxn ang="0">
                    <a:pos x="93" y="5"/>
                  </a:cxn>
                  <a:cxn ang="0">
                    <a:pos x="108" y="10"/>
                  </a:cxn>
                  <a:cxn ang="0">
                    <a:pos x="124" y="17"/>
                  </a:cxn>
                  <a:cxn ang="0">
                    <a:pos x="138" y="25"/>
                  </a:cxn>
                  <a:cxn ang="0">
                    <a:pos x="152" y="37"/>
                  </a:cxn>
                  <a:cxn ang="0">
                    <a:pos x="165" y="51"/>
                  </a:cxn>
                  <a:cxn ang="0">
                    <a:pos x="176" y="68"/>
                  </a:cxn>
                  <a:cxn ang="0">
                    <a:pos x="184" y="88"/>
                  </a:cxn>
                  <a:cxn ang="0">
                    <a:pos x="183" y="87"/>
                  </a:cxn>
                  <a:cxn ang="0">
                    <a:pos x="180" y="82"/>
                  </a:cxn>
                  <a:cxn ang="0">
                    <a:pos x="175" y="77"/>
                  </a:cxn>
                  <a:cxn ang="0">
                    <a:pos x="168" y="69"/>
                  </a:cxn>
                  <a:cxn ang="0">
                    <a:pos x="159" y="60"/>
                  </a:cxn>
                  <a:cxn ang="0">
                    <a:pos x="147" y="51"/>
                  </a:cxn>
                  <a:cxn ang="0">
                    <a:pos x="134" y="41"/>
                  </a:cxn>
                  <a:cxn ang="0">
                    <a:pos x="117" y="31"/>
                  </a:cxn>
                  <a:cxn ang="0">
                    <a:pos x="99" y="22"/>
                  </a:cxn>
                  <a:cxn ang="0">
                    <a:pos x="78" y="15"/>
                  </a:cxn>
                  <a:cxn ang="0">
                    <a:pos x="55" y="9"/>
                  </a:cxn>
                  <a:cxn ang="0">
                    <a:pos x="29" y="5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6" y="3"/>
                  </a:cxn>
                  <a:cxn ang="0">
                    <a:pos x="14" y="1"/>
                  </a:cxn>
                  <a:cxn ang="0">
                    <a:pos x="24" y="0"/>
                  </a:cxn>
                  <a:cxn ang="0">
                    <a:pos x="34" y="0"/>
                  </a:cxn>
                </a:cxnLst>
                <a:rect l="0" t="0" r="r" b="b"/>
                <a:pathLst>
                  <a:path w="184" h="88">
                    <a:moveTo>
                      <a:pt x="34" y="0"/>
                    </a:moveTo>
                    <a:lnTo>
                      <a:pt x="48" y="0"/>
                    </a:lnTo>
                    <a:lnTo>
                      <a:pt x="62" y="0"/>
                    </a:lnTo>
                    <a:lnTo>
                      <a:pt x="77" y="2"/>
                    </a:lnTo>
                    <a:lnTo>
                      <a:pt x="93" y="5"/>
                    </a:lnTo>
                    <a:lnTo>
                      <a:pt x="108" y="10"/>
                    </a:lnTo>
                    <a:lnTo>
                      <a:pt x="124" y="17"/>
                    </a:lnTo>
                    <a:lnTo>
                      <a:pt x="138" y="25"/>
                    </a:lnTo>
                    <a:lnTo>
                      <a:pt x="152" y="37"/>
                    </a:lnTo>
                    <a:lnTo>
                      <a:pt x="165" y="51"/>
                    </a:lnTo>
                    <a:lnTo>
                      <a:pt x="176" y="68"/>
                    </a:lnTo>
                    <a:lnTo>
                      <a:pt x="184" y="88"/>
                    </a:lnTo>
                    <a:lnTo>
                      <a:pt x="183" y="87"/>
                    </a:lnTo>
                    <a:lnTo>
                      <a:pt x="180" y="82"/>
                    </a:lnTo>
                    <a:lnTo>
                      <a:pt x="175" y="77"/>
                    </a:lnTo>
                    <a:lnTo>
                      <a:pt x="168" y="69"/>
                    </a:lnTo>
                    <a:lnTo>
                      <a:pt x="159" y="60"/>
                    </a:lnTo>
                    <a:lnTo>
                      <a:pt x="147" y="51"/>
                    </a:lnTo>
                    <a:lnTo>
                      <a:pt x="134" y="41"/>
                    </a:lnTo>
                    <a:lnTo>
                      <a:pt x="117" y="31"/>
                    </a:lnTo>
                    <a:lnTo>
                      <a:pt x="99" y="22"/>
                    </a:lnTo>
                    <a:lnTo>
                      <a:pt x="78" y="15"/>
                    </a:lnTo>
                    <a:lnTo>
                      <a:pt x="55" y="9"/>
                    </a:lnTo>
                    <a:lnTo>
                      <a:pt x="29" y="5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6" y="3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7" name="Freeform 163">
                <a:extLst>
                  <a:ext uri="{FF2B5EF4-FFF2-40B4-BE49-F238E27FC236}">
                    <a16:creationId xmlns:a16="http://schemas.microsoft.com/office/drawing/2014/main" id="{1018B232-382F-6643-A481-E089CE13B2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9859" y="2932957"/>
                <a:ext cx="194302" cy="73215"/>
              </a:xfrm>
              <a:custGeom>
                <a:avLst/>
                <a:gdLst/>
                <a:ahLst/>
                <a:cxnLst>
                  <a:cxn ang="0">
                    <a:pos x="138" y="0"/>
                  </a:cxn>
                  <a:cxn ang="0">
                    <a:pos x="135" y="12"/>
                  </a:cxn>
                  <a:cxn ang="0">
                    <a:pos x="127" y="23"/>
                  </a:cxn>
                  <a:cxn ang="0">
                    <a:pos x="114" y="33"/>
                  </a:cxn>
                  <a:cxn ang="0">
                    <a:pos x="98" y="41"/>
                  </a:cxn>
                  <a:cxn ang="0">
                    <a:pos x="79" y="48"/>
                  </a:cxn>
                  <a:cxn ang="0">
                    <a:pos x="63" y="51"/>
                  </a:cxn>
                  <a:cxn ang="0">
                    <a:pos x="47" y="52"/>
                  </a:cxn>
                  <a:cxn ang="0">
                    <a:pos x="34" y="51"/>
                  </a:cxn>
                  <a:cxn ang="0">
                    <a:pos x="21" y="47"/>
                  </a:cxn>
                  <a:cxn ang="0">
                    <a:pos x="11" y="42"/>
                  </a:cxn>
                  <a:cxn ang="0">
                    <a:pos x="4" y="36"/>
                  </a:cxn>
                  <a:cxn ang="0">
                    <a:pos x="0" y="28"/>
                  </a:cxn>
                  <a:cxn ang="0">
                    <a:pos x="0" y="19"/>
                  </a:cxn>
                  <a:cxn ang="0">
                    <a:pos x="3" y="10"/>
                  </a:cxn>
                  <a:cxn ang="0">
                    <a:pos x="9" y="2"/>
                  </a:cxn>
                  <a:cxn ang="0">
                    <a:pos x="9" y="9"/>
                  </a:cxn>
                  <a:cxn ang="0">
                    <a:pos x="12" y="16"/>
                  </a:cxn>
                  <a:cxn ang="0">
                    <a:pos x="17" y="23"/>
                  </a:cxn>
                  <a:cxn ang="0">
                    <a:pos x="24" y="29"/>
                  </a:cxn>
                  <a:cxn ang="0">
                    <a:pos x="34" y="32"/>
                  </a:cxn>
                  <a:cxn ang="0">
                    <a:pos x="46" y="35"/>
                  </a:cxn>
                  <a:cxn ang="0">
                    <a:pos x="60" y="36"/>
                  </a:cxn>
                  <a:cxn ang="0">
                    <a:pos x="76" y="34"/>
                  </a:cxn>
                  <a:cxn ang="0">
                    <a:pos x="92" y="31"/>
                  </a:cxn>
                  <a:cxn ang="0">
                    <a:pos x="108" y="25"/>
                  </a:cxn>
                  <a:cxn ang="0">
                    <a:pos x="122" y="18"/>
                  </a:cxn>
                  <a:cxn ang="0">
                    <a:pos x="132" y="10"/>
                  </a:cxn>
                  <a:cxn ang="0">
                    <a:pos x="138" y="0"/>
                  </a:cxn>
                </a:cxnLst>
                <a:rect l="0" t="0" r="r" b="b"/>
                <a:pathLst>
                  <a:path w="138" h="52">
                    <a:moveTo>
                      <a:pt x="138" y="0"/>
                    </a:moveTo>
                    <a:lnTo>
                      <a:pt x="135" y="12"/>
                    </a:lnTo>
                    <a:lnTo>
                      <a:pt x="127" y="23"/>
                    </a:lnTo>
                    <a:lnTo>
                      <a:pt x="114" y="33"/>
                    </a:lnTo>
                    <a:lnTo>
                      <a:pt x="98" y="41"/>
                    </a:lnTo>
                    <a:lnTo>
                      <a:pt x="79" y="48"/>
                    </a:lnTo>
                    <a:lnTo>
                      <a:pt x="63" y="51"/>
                    </a:lnTo>
                    <a:lnTo>
                      <a:pt x="47" y="52"/>
                    </a:lnTo>
                    <a:lnTo>
                      <a:pt x="34" y="51"/>
                    </a:lnTo>
                    <a:lnTo>
                      <a:pt x="21" y="47"/>
                    </a:lnTo>
                    <a:lnTo>
                      <a:pt x="11" y="42"/>
                    </a:lnTo>
                    <a:lnTo>
                      <a:pt x="4" y="36"/>
                    </a:lnTo>
                    <a:lnTo>
                      <a:pt x="0" y="28"/>
                    </a:lnTo>
                    <a:lnTo>
                      <a:pt x="0" y="19"/>
                    </a:lnTo>
                    <a:lnTo>
                      <a:pt x="3" y="10"/>
                    </a:lnTo>
                    <a:lnTo>
                      <a:pt x="9" y="2"/>
                    </a:lnTo>
                    <a:lnTo>
                      <a:pt x="9" y="9"/>
                    </a:lnTo>
                    <a:lnTo>
                      <a:pt x="12" y="16"/>
                    </a:lnTo>
                    <a:lnTo>
                      <a:pt x="17" y="23"/>
                    </a:lnTo>
                    <a:lnTo>
                      <a:pt x="24" y="29"/>
                    </a:lnTo>
                    <a:lnTo>
                      <a:pt x="34" y="32"/>
                    </a:lnTo>
                    <a:lnTo>
                      <a:pt x="46" y="35"/>
                    </a:lnTo>
                    <a:lnTo>
                      <a:pt x="60" y="36"/>
                    </a:lnTo>
                    <a:lnTo>
                      <a:pt x="76" y="34"/>
                    </a:lnTo>
                    <a:lnTo>
                      <a:pt x="92" y="31"/>
                    </a:lnTo>
                    <a:lnTo>
                      <a:pt x="108" y="25"/>
                    </a:lnTo>
                    <a:lnTo>
                      <a:pt x="122" y="18"/>
                    </a:lnTo>
                    <a:lnTo>
                      <a:pt x="132" y="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58B6E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8" name="Freeform 164">
                <a:extLst>
                  <a:ext uri="{FF2B5EF4-FFF2-40B4-BE49-F238E27FC236}">
                    <a16:creationId xmlns:a16="http://schemas.microsoft.com/office/drawing/2014/main" id="{B4B1A8BA-D13D-5E4D-BB9E-6A1E20377F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43639" y="-501108"/>
                <a:ext cx="23936" cy="23936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8" y="0"/>
                  </a:cxn>
                  <a:cxn ang="0">
                    <a:pos x="10" y="1"/>
                  </a:cxn>
                  <a:cxn ang="0">
                    <a:pos x="12" y="2"/>
                  </a:cxn>
                  <a:cxn ang="0">
                    <a:pos x="15" y="5"/>
                  </a:cxn>
                  <a:cxn ang="0">
                    <a:pos x="16" y="7"/>
                  </a:cxn>
                  <a:cxn ang="0">
                    <a:pos x="17" y="10"/>
                  </a:cxn>
                  <a:cxn ang="0">
                    <a:pos x="17" y="12"/>
                  </a:cxn>
                  <a:cxn ang="0">
                    <a:pos x="16" y="15"/>
                  </a:cxn>
                  <a:cxn ang="0">
                    <a:pos x="15" y="16"/>
                  </a:cxn>
                  <a:cxn ang="0">
                    <a:pos x="13" y="17"/>
                  </a:cxn>
                  <a:cxn ang="0">
                    <a:pos x="9" y="17"/>
                  </a:cxn>
                  <a:cxn ang="0">
                    <a:pos x="7" y="16"/>
                  </a:cxn>
                  <a:cxn ang="0">
                    <a:pos x="5" y="15"/>
                  </a:cxn>
                  <a:cxn ang="0">
                    <a:pos x="3" y="13"/>
                  </a:cxn>
                  <a:cxn ang="0">
                    <a:pos x="1" y="10"/>
                  </a:cxn>
                  <a:cxn ang="0">
                    <a:pos x="1" y="8"/>
                  </a:cxn>
                  <a:cxn ang="0">
                    <a:pos x="0" y="5"/>
                  </a:cxn>
                  <a:cxn ang="0">
                    <a:pos x="1" y="3"/>
                  </a:cxn>
                  <a:cxn ang="0">
                    <a:pos x="3" y="1"/>
                  </a:cxn>
                  <a:cxn ang="0">
                    <a:pos x="5" y="0"/>
                  </a:cxn>
                </a:cxnLst>
                <a:rect l="0" t="0" r="r" b="b"/>
                <a:pathLst>
                  <a:path w="17" h="17">
                    <a:moveTo>
                      <a:pt x="5" y="0"/>
                    </a:moveTo>
                    <a:lnTo>
                      <a:pt x="8" y="0"/>
                    </a:lnTo>
                    <a:lnTo>
                      <a:pt x="10" y="1"/>
                    </a:lnTo>
                    <a:lnTo>
                      <a:pt x="12" y="2"/>
                    </a:lnTo>
                    <a:lnTo>
                      <a:pt x="15" y="5"/>
                    </a:lnTo>
                    <a:lnTo>
                      <a:pt x="16" y="7"/>
                    </a:lnTo>
                    <a:lnTo>
                      <a:pt x="17" y="10"/>
                    </a:lnTo>
                    <a:lnTo>
                      <a:pt x="17" y="12"/>
                    </a:lnTo>
                    <a:lnTo>
                      <a:pt x="16" y="15"/>
                    </a:lnTo>
                    <a:lnTo>
                      <a:pt x="15" y="16"/>
                    </a:lnTo>
                    <a:lnTo>
                      <a:pt x="13" y="17"/>
                    </a:lnTo>
                    <a:lnTo>
                      <a:pt x="9" y="17"/>
                    </a:lnTo>
                    <a:lnTo>
                      <a:pt x="7" y="16"/>
                    </a:lnTo>
                    <a:lnTo>
                      <a:pt x="5" y="15"/>
                    </a:lnTo>
                    <a:lnTo>
                      <a:pt x="3" y="13"/>
                    </a:lnTo>
                    <a:lnTo>
                      <a:pt x="1" y="10"/>
                    </a:lnTo>
                    <a:lnTo>
                      <a:pt x="1" y="8"/>
                    </a:lnTo>
                    <a:lnTo>
                      <a:pt x="0" y="5"/>
                    </a:lnTo>
                    <a:lnTo>
                      <a:pt x="1" y="3"/>
                    </a:lnTo>
                    <a:lnTo>
                      <a:pt x="3" y="1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" name="Freeform 165">
                <a:extLst>
                  <a:ext uri="{FF2B5EF4-FFF2-40B4-BE49-F238E27FC236}">
                    <a16:creationId xmlns:a16="http://schemas.microsoft.com/office/drawing/2014/main" id="{A11AACE1-982C-E742-88FB-FD88DFF4D4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462" y="17029"/>
                <a:ext cx="192894" cy="785653"/>
              </a:xfrm>
              <a:custGeom>
                <a:avLst/>
                <a:gdLst/>
                <a:ahLst/>
                <a:cxnLst>
                  <a:cxn ang="0">
                    <a:pos x="56" y="0"/>
                  </a:cxn>
                  <a:cxn ang="0">
                    <a:pos x="44" y="14"/>
                  </a:cxn>
                  <a:cxn ang="0">
                    <a:pos x="34" y="30"/>
                  </a:cxn>
                  <a:cxn ang="0">
                    <a:pos x="26" y="48"/>
                  </a:cxn>
                  <a:cxn ang="0">
                    <a:pos x="23" y="68"/>
                  </a:cxn>
                  <a:cxn ang="0">
                    <a:pos x="23" y="90"/>
                  </a:cxn>
                  <a:cxn ang="0">
                    <a:pos x="24" y="105"/>
                  </a:cxn>
                  <a:cxn ang="0">
                    <a:pos x="26" y="125"/>
                  </a:cxn>
                  <a:cxn ang="0">
                    <a:pos x="29" y="149"/>
                  </a:cxn>
                  <a:cxn ang="0">
                    <a:pos x="33" y="177"/>
                  </a:cxn>
                  <a:cxn ang="0">
                    <a:pos x="38" y="209"/>
                  </a:cxn>
                  <a:cxn ang="0">
                    <a:pos x="44" y="243"/>
                  </a:cxn>
                  <a:cxn ang="0">
                    <a:pos x="50" y="279"/>
                  </a:cxn>
                  <a:cxn ang="0">
                    <a:pos x="58" y="317"/>
                  </a:cxn>
                  <a:cxn ang="0">
                    <a:pos x="68" y="355"/>
                  </a:cxn>
                  <a:cxn ang="0">
                    <a:pos x="78" y="395"/>
                  </a:cxn>
                  <a:cxn ang="0">
                    <a:pos x="91" y="434"/>
                  </a:cxn>
                  <a:cxn ang="0">
                    <a:pos x="104" y="472"/>
                  </a:cxn>
                  <a:cxn ang="0">
                    <a:pos x="120" y="510"/>
                  </a:cxn>
                  <a:cxn ang="0">
                    <a:pos x="137" y="545"/>
                  </a:cxn>
                  <a:cxn ang="0">
                    <a:pos x="118" y="553"/>
                  </a:cxn>
                  <a:cxn ang="0">
                    <a:pos x="102" y="558"/>
                  </a:cxn>
                  <a:cxn ang="0">
                    <a:pos x="83" y="518"/>
                  </a:cxn>
                  <a:cxn ang="0">
                    <a:pos x="66" y="477"/>
                  </a:cxn>
                  <a:cxn ang="0">
                    <a:pos x="52" y="435"/>
                  </a:cxn>
                  <a:cxn ang="0">
                    <a:pos x="40" y="393"/>
                  </a:cxn>
                  <a:cxn ang="0">
                    <a:pos x="30" y="353"/>
                  </a:cxn>
                  <a:cxn ang="0">
                    <a:pos x="22" y="312"/>
                  </a:cxn>
                  <a:cxn ang="0">
                    <a:pos x="15" y="274"/>
                  </a:cxn>
                  <a:cxn ang="0">
                    <a:pos x="10" y="238"/>
                  </a:cxn>
                  <a:cxn ang="0">
                    <a:pos x="7" y="204"/>
                  </a:cxn>
                  <a:cxn ang="0">
                    <a:pos x="4" y="173"/>
                  </a:cxn>
                  <a:cxn ang="0">
                    <a:pos x="2" y="145"/>
                  </a:cxn>
                  <a:cxn ang="0">
                    <a:pos x="1" y="122"/>
                  </a:cxn>
                  <a:cxn ang="0">
                    <a:pos x="0" y="102"/>
                  </a:cxn>
                  <a:cxn ang="0">
                    <a:pos x="0" y="71"/>
                  </a:cxn>
                  <a:cxn ang="0">
                    <a:pos x="1" y="66"/>
                  </a:cxn>
                  <a:cxn ang="0">
                    <a:pos x="4" y="59"/>
                  </a:cxn>
                  <a:cxn ang="0">
                    <a:pos x="8" y="49"/>
                  </a:cxn>
                  <a:cxn ang="0">
                    <a:pos x="14" y="39"/>
                  </a:cxn>
                  <a:cxn ang="0">
                    <a:pos x="24" y="27"/>
                  </a:cxn>
                  <a:cxn ang="0">
                    <a:pos x="38" y="13"/>
                  </a:cxn>
                  <a:cxn ang="0">
                    <a:pos x="56" y="0"/>
                  </a:cxn>
                </a:cxnLst>
                <a:rect l="0" t="0" r="r" b="b"/>
                <a:pathLst>
                  <a:path w="137" h="558">
                    <a:moveTo>
                      <a:pt x="56" y="0"/>
                    </a:moveTo>
                    <a:lnTo>
                      <a:pt x="44" y="14"/>
                    </a:lnTo>
                    <a:lnTo>
                      <a:pt x="34" y="30"/>
                    </a:lnTo>
                    <a:lnTo>
                      <a:pt x="26" y="48"/>
                    </a:lnTo>
                    <a:lnTo>
                      <a:pt x="23" y="68"/>
                    </a:lnTo>
                    <a:lnTo>
                      <a:pt x="23" y="90"/>
                    </a:lnTo>
                    <a:lnTo>
                      <a:pt x="24" y="105"/>
                    </a:lnTo>
                    <a:lnTo>
                      <a:pt x="26" y="125"/>
                    </a:lnTo>
                    <a:lnTo>
                      <a:pt x="29" y="149"/>
                    </a:lnTo>
                    <a:lnTo>
                      <a:pt x="33" y="177"/>
                    </a:lnTo>
                    <a:lnTo>
                      <a:pt x="38" y="209"/>
                    </a:lnTo>
                    <a:lnTo>
                      <a:pt x="44" y="243"/>
                    </a:lnTo>
                    <a:lnTo>
                      <a:pt x="50" y="279"/>
                    </a:lnTo>
                    <a:lnTo>
                      <a:pt x="58" y="317"/>
                    </a:lnTo>
                    <a:lnTo>
                      <a:pt x="68" y="355"/>
                    </a:lnTo>
                    <a:lnTo>
                      <a:pt x="78" y="395"/>
                    </a:lnTo>
                    <a:lnTo>
                      <a:pt x="91" y="434"/>
                    </a:lnTo>
                    <a:lnTo>
                      <a:pt x="104" y="472"/>
                    </a:lnTo>
                    <a:lnTo>
                      <a:pt x="120" y="510"/>
                    </a:lnTo>
                    <a:lnTo>
                      <a:pt x="137" y="545"/>
                    </a:lnTo>
                    <a:lnTo>
                      <a:pt x="118" y="553"/>
                    </a:lnTo>
                    <a:lnTo>
                      <a:pt x="102" y="558"/>
                    </a:lnTo>
                    <a:lnTo>
                      <a:pt x="83" y="518"/>
                    </a:lnTo>
                    <a:lnTo>
                      <a:pt x="66" y="477"/>
                    </a:lnTo>
                    <a:lnTo>
                      <a:pt x="52" y="435"/>
                    </a:lnTo>
                    <a:lnTo>
                      <a:pt x="40" y="393"/>
                    </a:lnTo>
                    <a:lnTo>
                      <a:pt x="30" y="353"/>
                    </a:lnTo>
                    <a:lnTo>
                      <a:pt x="22" y="312"/>
                    </a:lnTo>
                    <a:lnTo>
                      <a:pt x="15" y="274"/>
                    </a:lnTo>
                    <a:lnTo>
                      <a:pt x="10" y="238"/>
                    </a:lnTo>
                    <a:lnTo>
                      <a:pt x="7" y="204"/>
                    </a:lnTo>
                    <a:lnTo>
                      <a:pt x="4" y="173"/>
                    </a:lnTo>
                    <a:lnTo>
                      <a:pt x="2" y="145"/>
                    </a:lnTo>
                    <a:lnTo>
                      <a:pt x="1" y="122"/>
                    </a:lnTo>
                    <a:lnTo>
                      <a:pt x="0" y="102"/>
                    </a:lnTo>
                    <a:lnTo>
                      <a:pt x="0" y="71"/>
                    </a:lnTo>
                    <a:lnTo>
                      <a:pt x="1" y="66"/>
                    </a:lnTo>
                    <a:lnTo>
                      <a:pt x="4" y="59"/>
                    </a:lnTo>
                    <a:lnTo>
                      <a:pt x="8" y="49"/>
                    </a:lnTo>
                    <a:lnTo>
                      <a:pt x="14" y="39"/>
                    </a:lnTo>
                    <a:lnTo>
                      <a:pt x="24" y="27"/>
                    </a:lnTo>
                    <a:lnTo>
                      <a:pt x="38" y="13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" name="Freeform 166">
                <a:extLst>
                  <a:ext uri="{FF2B5EF4-FFF2-40B4-BE49-F238E27FC236}">
                    <a16:creationId xmlns:a16="http://schemas.microsoft.com/office/drawing/2014/main" id="{A3080A4F-4774-0E43-B9F8-19672893E4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53395" y="224002"/>
                <a:ext cx="259069" cy="30834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" y="0"/>
                  </a:cxn>
                  <a:cxn ang="0">
                    <a:pos x="20" y="1"/>
                  </a:cxn>
                  <a:cxn ang="0">
                    <a:pos x="34" y="3"/>
                  </a:cxn>
                  <a:cxn ang="0">
                    <a:pos x="50" y="5"/>
                  </a:cxn>
                  <a:cxn ang="0">
                    <a:pos x="68" y="6"/>
                  </a:cxn>
                  <a:cxn ang="0">
                    <a:pos x="86" y="10"/>
                  </a:cxn>
                  <a:cxn ang="0">
                    <a:pos x="104" y="14"/>
                  </a:cxn>
                  <a:cxn ang="0">
                    <a:pos x="122" y="19"/>
                  </a:cxn>
                  <a:cxn ang="0">
                    <a:pos x="139" y="25"/>
                  </a:cxn>
                  <a:cxn ang="0">
                    <a:pos x="153" y="32"/>
                  </a:cxn>
                  <a:cxn ang="0">
                    <a:pos x="165" y="41"/>
                  </a:cxn>
                  <a:cxn ang="0">
                    <a:pos x="172" y="51"/>
                  </a:cxn>
                  <a:cxn ang="0">
                    <a:pos x="177" y="63"/>
                  </a:cxn>
                  <a:cxn ang="0">
                    <a:pos x="181" y="78"/>
                  </a:cxn>
                  <a:cxn ang="0">
                    <a:pos x="183" y="95"/>
                  </a:cxn>
                  <a:cxn ang="0">
                    <a:pos x="184" y="114"/>
                  </a:cxn>
                  <a:cxn ang="0">
                    <a:pos x="184" y="133"/>
                  </a:cxn>
                  <a:cxn ang="0">
                    <a:pos x="183" y="151"/>
                  </a:cxn>
                  <a:cxn ang="0">
                    <a:pos x="181" y="169"/>
                  </a:cxn>
                  <a:cxn ang="0">
                    <a:pos x="180" y="185"/>
                  </a:cxn>
                  <a:cxn ang="0">
                    <a:pos x="178" y="199"/>
                  </a:cxn>
                  <a:cxn ang="0">
                    <a:pos x="177" y="210"/>
                  </a:cxn>
                  <a:cxn ang="0">
                    <a:pos x="175" y="217"/>
                  </a:cxn>
                  <a:cxn ang="0">
                    <a:pos x="175" y="219"/>
                  </a:cxn>
                  <a:cxn ang="0">
                    <a:pos x="175" y="217"/>
                  </a:cxn>
                  <a:cxn ang="0">
                    <a:pos x="174" y="211"/>
                  </a:cxn>
                  <a:cxn ang="0">
                    <a:pos x="171" y="200"/>
                  </a:cxn>
                  <a:cxn ang="0">
                    <a:pos x="167" y="187"/>
                  </a:cxn>
                  <a:cxn ang="0">
                    <a:pos x="162" y="171"/>
                  </a:cxn>
                  <a:cxn ang="0">
                    <a:pos x="155" y="154"/>
                  </a:cxn>
                  <a:cxn ang="0">
                    <a:pos x="146" y="134"/>
                  </a:cxn>
                  <a:cxn ang="0">
                    <a:pos x="136" y="115"/>
                  </a:cxn>
                  <a:cxn ang="0">
                    <a:pos x="124" y="95"/>
                  </a:cxn>
                  <a:cxn ang="0">
                    <a:pos x="109" y="75"/>
                  </a:cxn>
                  <a:cxn ang="0">
                    <a:pos x="93" y="56"/>
                  </a:cxn>
                  <a:cxn ang="0">
                    <a:pos x="73" y="39"/>
                  </a:cxn>
                  <a:cxn ang="0">
                    <a:pos x="52" y="23"/>
                  </a:cxn>
                  <a:cxn ang="0">
                    <a:pos x="27" y="11"/>
                  </a:cxn>
                  <a:cxn ang="0">
                    <a:pos x="0" y="0"/>
                  </a:cxn>
                </a:cxnLst>
                <a:rect l="0" t="0" r="r" b="b"/>
                <a:pathLst>
                  <a:path w="184" h="219">
                    <a:moveTo>
                      <a:pt x="0" y="0"/>
                    </a:moveTo>
                    <a:lnTo>
                      <a:pt x="9" y="0"/>
                    </a:lnTo>
                    <a:lnTo>
                      <a:pt x="20" y="1"/>
                    </a:lnTo>
                    <a:lnTo>
                      <a:pt x="34" y="3"/>
                    </a:lnTo>
                    <a:lnTo>
                      <a:pt x="50" y="5"/>
                    </a:lnTo>
                    <a:lnTo>
                      <a:pt x="68" y="6"/>
                    </a:lnTo>
                    <a:lnTo>
                      <a:pt x="86" y="10"/>
                    </a:lnTo>
                    <a:lnTo>
                      <a:pt x="104" y="14"/>
                    </a:lnTo>
                    <a:lnTo>
                      <a:pt x="122" y="19"/>
                    </a:lnTo>
                    <a:lnTo>
                      <a:pt x="139" y="25"/>
                    </a:lnTo>
                    <a:lnTo>
                      <a:pt x="153" y="32"/>
                    </a:lnTo>
                    <a:lnTo>
                      <a:pt x="165" y="41"/>
                    </a:lnTo>
                    <a:lnTo>
                      <a:pt x="172" y="51"/>
                    </a:lnTo>
                    <a:lnTo>
                      <a:pt x="177" y="63"/>
                    </a:lnTo>
                    <a:lnTo>
                      <a:pt x="181" y="78"/>
                    </a:lnTo>
                    <a:lnTo>
                      <a:pt x="183" y="95"/>
                    </a:lnTo>
                    <a:lnTo>
                      <a:pt x="184" y="114"/>
                    </a:lnTo>
                    <a:lnTo>
                      <a:pt x="184" y="133"/>
                    </a:lnTo>
                    <a:lnTo>
                      <a:pt x="183" y="151"/>
                    </a:lnTo>
                    <a:lnTo>
                      <a:pt x="181" y="169"/>
                    </a:lnTo>
                    <a:lnTo>
                      <a:pt x="180" y="185"/>
                    </a:lnTo>
                    <a:lnTo>
                      <a:pt x="178" y="199"/>
                    </a:lnTo>
                    <a:lnTo>
                      <a:pt x="177" y="210"/>
                    </a:lnTo>
                    <a:lnTo>
                      <a:pt x="175" y="217"/>
                    </a:lnTo>
                    <a:lnTo>
                      <a:pt x="175" y="219"/>
                    </a:lnTo>
                    <a:lnTo>
                      <a:pt x="175" y="217"/>
                    </a:lnTo>
                    <a:lnTo>
                      <a:pt x="174" y="211"/>
                    </a:lnTo>
                    <a:lnTo>
                      <a:pt x="171" y="200"/>
                    </a:lnTo>
                    <a:lnTo>
                      <a:pt x="167" y="187"/>
                    </a:lnTo>
                    <a:lnTo>
                      <a:pt x="162" y="171"/>
                    </a:lnTo>
                    <a:lnTo>
                      <a:pt x="155" y="154"/>
                    </a:lnTo>
                    <a:lnTo>
                      <a:pt x="146" y="134"/>
                    </a:lnTo>
                    <a:lnTo>
                      <a:pt x="136" y="115"/>
                    </a:lnTo>
                    <a:lnTo>
                      <a:pt x="124" y="95"/>
                    </a:lnTo>
                    <a:lnTo>
                      <a:pt x="109" y="75"/>
                    </a:lnTo>
                    <a:lnTo>
                      <a:pt x="93" y="56"/>
                    </a:lnTo>
                    <a:lnTo>
                      <a:pt x="73" y="39"/>
                    </a:lnTo>
                    <a:lnTo>
                      <a:pt x="52" y="23"/>
                    </a:lnTo>
                    <a:lnTo>
                      <a:pt x="27" y="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" name="Freeform 167">
                <a:extLst>
                  <a:ext uri="{FF2B5EF4-FFF2-40B4-BE49-F238E27FC236}">
                    <a16:creationId xmlns:a16="http://schemas.microsoft.com/office/drawing/2014/main" id="{B7237C1A-A101-E24F-ADE8-D61A02E9A2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69182" y="1551728"/>
                <a:ext cx="325244" cy="751862"/>
              </a:xfrm>
              <a:custGeom>
                <a:avLst/>
                <a:gdLst/>
                <a:ahLst/>
                <a:cxnLst>
                  <a:cxn ang="0">
                    <a:pos x="202" y="0"/>
                  </a:cxn>
                  <a:cxn ang="0">
                    <a:pos x="219" y="7"/>
                  </a:cxn>
                  <a:cxn ang="0">
                    <a:pos x="231" y="27"/>
                  </a:cxn>
                  <a:cxn ang="0">
                    <a:pos x="227" y="51"/>
                  </a:cxn>
                  <a:cxn ang="0">
                    <a:pos x="225" y="46"/>
                  </a:cxn>
                  <a:cxn ang="0">
                    <a:pos x="219" y="37"/>
                  </a:cxn>
                  <a:cxn ang="0">
                    <a:pos x="207" y="29"/>
                  </a:cxn>
                  <a:cxn ang="0">
                    <a:pos x="192" y="31"/>
                  </a:cxn>
                  <a:cxn ang="0">
                    <a:pos x="172" y="43"/>
                  </a:cxn>
                  <a:cxn ang="0">
                    <a:pos x="147" y="68"/>
                  </a:cxn>
                  <a:cxn ang="0">
                    <a:pos x="119" y="101"/>
                  </a:cxn>
                  <a:cxn ang="0">
                    <a:pos x="91" y="141"/>
                  </a:cxn>
                  <a:cxn ang="0">
                    <a:pos x="68" y="188"/>
                  </a:cxn>
                  <a:cxn ang="0">
                    <a:pos x="50" y="240"/>
                  </a:cxn>
                  <a:cxn ang="0">
                    <a:pos x="38" y="300"/>
                  </a:cxn>
                  <a:cxn ang="0">
                    <a:pos x="29" y="357"/>
                  </a:cxn>
                  <a:cxn ang="0">
                    <a:pos x="27" y="410"/>
                  </a:cxn>
                  <a:cxn ang="0">
                    <a:pos x="30" y="456"/>
                  </a:cxn>
                  <a:cxn ang="0">
                    <a:pos x="40" y="492"/>
                  </a:cxn>
                  <a:cxn ang="0">
                    <a:pos x="58" y="517"/>
                  </a:cxn>
                  <a:cxn ang="0">
                    <a:pos x="43" y="531"/>
                  </a:cxn>
                  <a:cxn ang="0">
                    <a:pos x="14" y="532"/>
                  </a:cxn>
                  <a:cxn ang="0">
                    <a:pos x="10" y="516"/>
                  </a:cxn>
                  <a:cxn ang="0">
                    <a:pos x="5" y="485"/>
                  </a:cxn>
                  <a:cxn ang="0">
                    <a:pos x="1" y="441"/>
                  </a:cxn>
                  <a:cxn ang="0">
                    <a:pos x="0" y="388"/>
                  </a:cxn>
                  <a:cxn ang="0">
                    <a:pos x="6" y="326"/>
                  </a:cxn>
                  <a:cxn ang="0">
                    <a:pos x="20" y="259"/>
                  </a:cxn>
                  <a:cxn ang="0">
                    <a:pos x="47" y="187"/>
                  </a:cxn>
                  <a:cxn ang="0">
                    <a:pos x="87" y="114"/>
                  </a:cxn>
                  <a:cxn ang="0">
                    <a:pos x="145" y="41"/>
                  </a:cxn>
                  <a:cxn ang="0">
                    <a:pos x="182" y="4"/>
                  </a:cxn>
                  <a:cxn ang="0">
                    <a:pos x="193" y="0"/>
                  </a:cxn>
                </a:cxnLst>
                <a:rect l="0" t="0" r="r" b="b"/>
                <a:pathLst>
                  <a:path w="231" h="534">
                    <a:moveTo>
                      <a:pt x="193" y="0"/>
                    </a:moveTo>
                    <a:lnTo>
                      <a:pt x="202" y="0"/>
                    </a:lnTo>
                    <a:lnTo>
                      <a:pt x="210" y="1"/>
                    </a:lnTo>
                    <a:lnTo>
                      <a:pt x="219" y="7"/>
                    </a:lnTo>
                    <a:lnTo>
                      <a:pt x="227" y="16"/>
                    </a:lnTo>
                    <a:lnTo>
                      <a:pt x="231" y="27"/>
                    </a:lnTo>
                    <a:lnTo>
                      <a:pt x="231" y="39"/>
                    </a:lnTo>
                    <a:lnTo>
                      <a:pt x="227" y="51"/>
                    </a:lnTo>
                    <a:lnTo>
                      <a:pt x="227" y="49"/>
                    </a:lnTo>
                    <a:lnTo>
                      <a:pt x="225" y="46"/>
                    </a:lnTo>
                    <a:lnTo>
                      <a:pt x="223" y="42"/>
                    </a:lnTo>
                    <a:lnTo>
                      <a:pt x="219" y="37"/>
                    </a:lnTo>
                    <a:lnTo>
                      <a:pt x="214" y="32"/>
                    </a:lnTo>
                    <a:lnTo>
                      <a:pt x="207" y="29"/>
                    </a:lnTo>
                    <a:lnTo>
                      <a:pt x="198" y="28"/>
                    </a:lnTo>
                    <a:lnTo>
                      <a:pt x="192" y="31"/>
                    </a:lnTo>
                    <a:lnTo>
                      <a:pt x="183" y="36"/>
                    </a:lnTo>
                    <a:lnTo>
                      <a:pt x="172" y="43"/>
                    </a:lnTo>
                    <a:lnTo>
                      <a:pt x="160" y="54"/>
                    </a:lnTo>
                    <a:lnTo>
                      <a:pt x="147" y="68"/>
                    </a:lnTo>
                    <a:lnTo>
                      <a:pt x="133" y="84"/>
                    </a:lnTo>
                    <a:lnTo>
                      <a:pt x="119" y="101"/>
                    </a:lnTo>
                    <a:lnTo>
                      <a:pt x="105" y="120"/>
                    </a:lnTo>
                    <a:lnTo>
                      <a:pt x="91" y="141"/>
                    </a:lnTo>
                    <a:lnTo>
                      <a:pt x="79" y="165"/>
                    </a:lnTo>
                    <a:lnTo>
                      <a:pt x="68" y="188"/>
                    </a:lnTo>
                    <a:lnTo>
                      <a:pt x="58" y="214"/>
                    </a:lnTo>
                    <a:lnTo>
                      <a:pt x="50" y="240"/>
                    </a:lnTo>
                    <a:lnTo>
                      <a:pt x="44" y="270"/>
                    </a:lnTo>
                    <a:lnTo>
                      <a:pt x="38" y="300"/>
                    </a:lnTo>
                    <a:lnTo>
                      <a:pt x="33" y="329"/>
                    </a:lnTo>
                    <a:lnTo>
                      <a:pt x="29" y="357"/>
                    </a:lnTo>
                    <a:lnTo>
                      <a:pt x="28" y="384"/>
                    </a:lnTo>
                    <a:lnTo>
                      <a:pt x="27" y="410"/>
                    </a:lnTo>
                    <a:lnTo>
                      <a:pt x="28" y="434"/>
                    </a:lnTo>
                    <a:lnTo>
                      <a:pt x="30" y="456"/>
                    </a:lnTo>
                    <a:lnTo>
                      <a:pt x="34" y="475"/>
                    </a:lnTo>
                    <a:lnTo>
                      <a:pt x="40" y="492"/>
                    </a:lnTo>
                    <a:lnTo>
                      <a:pt x="48" y="506"/>
                    </a:lnTo>
                    <a:lnTo>
                      <a:pt x="58" y="517"/>
                    </a:lnTo>
                    <a:lnTo>
                      <a:pt x="69" y="525"/>
                    </a:lnTo>
                    <a:lnTo>
                      <a:pt x="43" y="531"/>
                    </a:lnTo>
                    <a:lnTo>
                      <a:pt x="15" y="534"/>
                    </a:lnTo>
                    <a:lnTo>
                      <a:pt x="14" y="532"/>
                    </a:lnTo>
                    <a:lnTo>
                      <a:pt x="13" y="526"/>
                    </a:lnTo>
                    <a:lnTo>
                      <a:pt x="10" y="516"/>
                    </a:lnTo>
                    <a:lnTo>
                      <a:pt x="8" y="501"/>
                    </a:lnTo>
                    <a:lnTo>
                      <a:pt x="5" y="485"/>
                    </a:lnTo>
                    <a:lnTo>
                      <a:pt x="3" y="465"/>
                    </a:lnTo>
                    <a:lnTo>
                      <a:pt x="1" y="441"/>
                    </a:lnTo>
                    <a:lnTo>
                      <a:pt x="0" y="416"/>
                    </a:lnTo>
                    <a:lnTo>
                      <a:pt x="0" y="388"/>
                    </a:lnTo>
                    <a:lnTo>
                      <a:pt x="2" y="358"/>
                    </a:lnTo>
                    <a:lnTo>
                      <a:pt x="6" y="326"/>
                    </a:lnTo>
                    <a:lnTo>
                      <a:pt x="12" y="293"/>
                    </a:lnTo>
                    <a:lnTo>
                      <a:pt x="20" y="259"/>
                    </a:lnTo>
                    <a:lnTo>
                      <a:pt x="32" y="223"/>
                    </a:lnTo>
                    <a:lnTo>
                      <a:pt x="47" y="187"/>
                    </a:lnTo>
                    <a:lnTo>
                      <a:pt x="65" y="151"/>
                    </a:lnTo>
                    <a:lnTo>
                      <a:pt x="87" y="114"/>
                    </a:lnTo>
                    <a:lnTo>
                      <a:pt x="114" y="77"/>
                    </a:lnTo>
                    <a:lnTo>
                      <a:pt x="145" y="41"/>
                    </a:lnTo>
                    <a:lnTo>
                      <a:pt x="181" y="5"/>
                    </a:lnTo>
                    <a:lnTo>
                      <a:pt x="182" y="4"/>
                    </a:lnTo>
                    <a:lnTo>
                      <a:pt x="187" y="2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" name="Freeform 168">
                <a:extLst>
                  <a:ext uri="{FF2B5EF4-FFF2-40B4-BE49-F238E27FC236}">
                    <a16:creationId xmlns:a16="http://schemas.microsoft.com/office/drawing/2014/main" id="{CBB4E196-43E0-3346-BD77-C8CCD8400B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28085" y="1474289"/>
                <a:ext cx="298492" cy="301308"/>
              </a:xfrm>
              <a:custGeom>
                <a:avLst/>
                <a:gdLst/>
                <a:ahLst/>
                <a:cxnLst>
                  <a:cxn ang="0">
                    <a:pos x="207" y="211"/>
                  </a:cxn>
                  <a:cxn ang="0">
                    <a:pos x="207" y="211"/>
                  </a:cxn>
                  <a:cxn ang="0">
                    <a:pos x="206" y="214"/>
                  </a:cxn>
                  <a:cxn ang="0">
                    <a:pos x="207" y="211"/>
                  </a:cxn>
                  <a:cxn ang="0">
                    <a:pos x="57" y="0"/>
                  </a:cxn>
                  <a:cxn ang="0">
                    <a:pos x="74" y="2"/>
                  </a:cxn>
                  <a:cxn ang="0">
                    <a:pos x="93" y="5"/>
                  </a:cxn>
                  <a:cxn ang="0">
                    <a:pos x="112" y="12"/>
                  </a:cxn>
                  <a:cxn ang="0">
                    <a:pos x="132" y="23"/>
                  </a:cxn>
                  <a:cxn ang="0">
                    <a:pos x="152" y="37"/>
                  </a:cxn>
                  <a:cxn ang="0">
                    <a:pos x="171" y="55"/>
                  </a:cxn>
                  <a:cxn ang="0">
                    <a:pos x="185" y="74"/>
                  </a:cxn>
                  <a:cxn ang="0">
                    <a:pos x="195" y="94"/>
                  </a:cxn>
                  <a:cxn ang="0">
                    <a:pos x="203" y="114"/>
                  </a:cxn>
                  <a:cxn ang="0">
                    <a:pos x="208" y="134"/>
                  </a:cxn>
                  <a:cxn ang="0">
                    <a:pos x="211" y="154"/>
                  </a:cxn>
                  <a:cxn ang="0">
                    <a:pos x="212" y="171"/>
                  </a:cxn>
                  <a:cxn ang="0">
                    <a:pos x="211" y="186"/>
                  </a:cxn>
                  <a:cxn ang="0">
                    <a:pos x="210" y="199"/>
                  </a:cxn>
                  <a:cxn ang="0">
                    <a:pos x="208" y="208"/>
                  </a:cxn>
                  <a:cxn ang="0">
                    <a:pos x="207" y="211"/>
                  </a:cxn>
                  <a:cxn ang="0">
                    <a:pos x="208" y="204"/>
                  </a:cxn>
                  <a:cxn ang="0">
                    <a:pos x="208" y="177"/>
                  </a:cxn>
                  <a:cxn ang="0">
                    <a:pos x="206" y="159"/>
                  </a:cxn>
                  <a:cxn ang="0">
                    <a:pos x="203" y="139"/>
                  </a:cxn>
                  <a:cxn ang="0">
                    <a:pos x="196" y="118"/>
                  </a:cxn>
                  <a:cxn ang="0">
                    <a:pos x="186" y="96"/>
                  </a:cxn>
                  <a:cxn ang="0">
                    <a:pos x="172" y="73"/>
                  </a:cxn>
                  <a:cxn ang="0">
                    <a:pos x="154" y="51"/>
                  </a:cxn>
                  <a:cxn ang="0">
                    <a:pos x="136" y="35"/>
                  </a:cxn>
                  <a:cxn ang="0">
                    <a:pos x="117" y="24"/>
                  </a:cxn>
                  <a:cxn ang="0">
                    <a:pos x="98" y="15"/>
                  </a:cxn>
                  <a:cxn ang="0">
                    <a:pos x="80" y="10"/>
                  </a:cxn>
                  <a:cxn ang="0">
                    <a:pos x="61" y="6"/>
                  </a:cxn>
                  <a:cxn ang="0">
                    <a:pos x="44" y="5"/>
                  </a:cxn>
                  <a:cxn ang="0">
                    <a:pos x="30" y="5"/>
                  </a:cxn>
                  <a:cxn ang="0">
                    <a:pos x="18" y="6"/>
                  </a:cxn>
                  <a:cxn ang="0">
                    <a:pos x="8" y="8"/>
                  </a:cxn>
                  <a:cxn ang="0">
                    <a:pos x="3" y="9"/>
                  </a:cxn>
                  <a:cxn ang="0">
                    <a:pos x="0" y="10"/>
                  </a:cxn>
                  <a:cxn ang="0">
                    <a:pos x="2" y="9"/>
                  </a:cxn>
                  <a:cxn ang="0">
                    <a:pos x="8" y="7"/>
                  </a:cxn>
                  <a:cxn ang="0">
                    <a:pos x="16" y="4"/>
                  </a:cxn>
                  <a:cxn ang="0">
                    <a:pos x="27" y="2"/>
                  </a:cxn>
                  <a:cxn ang="0">
                    <a:pos x="41" y="1"/>
                  </a:cxn>
                  <a:cxn ang="0">
                    <a:pos x="57" y="0"/>
                  </a:cxn>
                </a:cxnLst>
                <a:rect l="0" t="0" r="r" b="b"/>
                <a:pathLst>
                  <a:path w="212" h="214">
                    <a:moveTo>
                      <a:pt x="207" y="211"/>
                    </a:moveTo>
                    <a:lnTo>
                      <a:pt x="207" y="211"/>
                    </a:lnTo>
                    <a:lnTo>
                      <a:pt x="206" y="214"/>
                    </a:lnTo>
                    <a:lnTo>
                      <a:pt x="207" y="211"/>
                    </a:lnTo>
                    <a:close/>
                    <a:moveTo>
                      <a:pt x="57" y="0"/>
                    </a:moveTo>
                    <a:lnTo>
                      <a:pt x="74" y="2"/>
                    </a:lnTo>
                    <a:lnTo>
                      <a:pt x="93" y="5"/>
                    </a:lnTo>
                    <a:lnTo>
                      <a:pt x="112" y="12"/>
                    </a:lnTo>
                    <a:lnTo>
                      <a:pt x="132" y="23"/>
                    </a:lnTo>
                    <a:lnTo>
                      <a:pt x="152" y="37"/>
                    </a:lnTo>
                    <a:lnTo>
                      <a:pt x="171" y="55"/>
                    </a:lnTo>
                    <a:lnTo>
                      <a:pt x="185" y="74"/>
                    </a:lnTo>
                    <a:lnTo>
                      <a:pt x="195" y="94"/>
                    </a:lnTo>
                    <a:lnTo>
                      <a:pt x="203" y="114"/>
                    </a:lnTo>
                    <a:lnTo>
                      <a:pt x="208" y="134"/>
                    </a:lnTo>
                    <a:lnTo>
                      <a:pt x="211" y="154"/>
                    </a:lnTo>
                    <a:lnTo>
                      <a:pt x="212" y="171"/>
                    </a:lnTo>
                    <a:lnTo>
                      <a:pt x="211" y="186"/>
                    </a:lnTo>
                    <a:lnTo>
                      <a:pt x="210" y="199"/>
                    </a:lnTo>
                    <a:lnTo>
                      <a:pt x="208" y="208"/>
                    </a:lnTo>
                    <a:lnTo>
                      <a:pt x="207" y="211"/>
                    </a:lnTo>
                    <a:lnTo>
                      <a:pt x="208" y="204"/>
                    </a:lnTo>
                    <a:lnTo>
                      <a:pt x="208" y="177"/>
                    </a:lnTo>
                    <a:lnTo>
                      <a:pt x="206" y="159"/>
                    </a:lnTo>
                    <a:lnTo>
                      <a:pt x="203" y="139"/>
                    </a:lnTo>
                    <a:lnTo>
                      <a:pt x="196" y="118"/>
                    </a:lnTo>
                    <a:lnTo>
                      <a:pt x="186" y="96"/>
                    </a:lnTo>
                    <a:lnTo>
                      <a:pt x="172" y="73"/>
                    </a:lnTo>
                    <a:lnTo>
                      <a:pt x="154" y="51"/>
                    </a:lnTo>
                    <a:lnTo>
                      <a:pt x="136" y="35"/>
                    </a:lnTo>
                    <a:lnTo>
                      <a:pt x="117" y="24"/>
                    </a:lnTo>
                    <a:lnTo>
                      <a:pt x="98" y="15"/>
                    </a:lnTo>
                    <a:lnTo>
                      <a:pt x="80" y="10"/>
                    </a:lnTo>
                    <a:lnTo>
                      <a:pt x="61" y="6"/>
                    </a:lnTo>
                    <a:lnTo>
                      <a:pt x="44" y="5"/>
                    </a:lnTo>
                    <a:lnTo>
                      <a:pt x="30" y="5"/>
                    </a:lnTo>
                    <a:lnTo>
                      <a:pt x="18" y="6"/>
                    </a:lnTo>
                    <a:lnTo>
                      <a:pt x="8" y="8"/>
                    </a:lnTo>
                    <a:lnTo>
                      <a:pt x="3" y="9"/>
                    </a:lnTo>
                    <a:lnTo>
                      <a:pt x="0" y="10"/>
                    </a:lnTo>
                    <a:lnTo>
                      <a:pt x="2" y="9"/>
                    </a:lnTo>
                    <a:lnTo>
                      <a:pt x="8" y="7"/>
                    </a:lnTo>
                    <a:lnTo>
                      <a:pt x="16" y="4"/>
                    </a:lnTo>
                    <a:lnTo>
                      <a:pt x="27" y="2"/>
                    </a:lnTo>
                    <a:lnTo>
                      <a:pt x="41" y="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" name="Freeform 169">
                <a:extLst>
                  <a:ext uri="{FF2B5EF4-FFF2-40B4-BE49-F238E27FC236}">
                    <a16:creationId xmlns:a16="http://schemas.microsoft.com/office/drawing/2014/main" id="{410B61D2-87C7-FA40-AEE0-DDE8A35783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80246" y="1195509"/>
                <a:ext cx="560377" cy="494202"/>
              </a:xfrm>
              <a:custGeom>
                <a:avLst/>
                <a:gdLst/>
                <a:ahLst/>
                <a:cxnLst>
                  <a:cxn ang="0">
                    <a:pos x="51" y="0"/>
                  </a:cxn>
                  <a:cxn ang="0">
                    <a:pos x="71" y="0"/>
                  </a:cxn>
                  <a:cxn ang="0">
                    <a:pos x="93" y="1"/>
                  </a:cxn>
                  <a:cxn ang="0">
                    <a:pos x="117" y="3"/>
                  </a:cxn>
                  <a:cxn ang="0">
                    <a:pos x="142" y="7"/>
                  </a:cxn>
                  <a:cxn ang="0">
                    <a:pos x="167" y="14"/>
                  </a:cxn>
                  <a:cxn ang="0">
                    <a:pos x="193" y="23"/>
                  </a:cxn>
                  <a:cxn ang="0">
                    <a:pos x="219" y="36"/>
                  </a:cxn>
                  <a:cxn ang="0">
                    <a:pos x="245" y="51"/>
                  </a:cxn>
                  <a:cxn ang="0">
                    <a:pos x="269" y="70"/>
                  </a:cxn>
                  <a:cxn ang="0">
                    <a:pos x="292" y="93"/>
                  </a:cxn>
                  <a:cxn ang="0">
                    <a:pos x="312" y="117"/>
                  </a:cxn>
                  <a:cxn ang="0">
                    <a:pos x="328" y="142"/>
                  </a:cxn>
                  <a:cxn ang="0">
                    <a:pos x="344" y="169"/>
                  </a:cxn>
                  <a:cxn ang="0">
                    <a:pos x="356" y="196"/>
                  </a:cxn>
                  <a:cxn ang="0">
                    <a:pos x="367" y="223"/>
                  </a:cxn>
                  <a:cxn ang="0">
                    <a:pos x="375" y="248"/>
                  </a:cxn>
                  <a:cxn ang="0">
                    <a:pos x="383" y="272"/>
                  </a:cxn>
                  <a:cxn ang="0">
                    <a:pos x="388" y="295"/>
                  </a:cxn>
                  <a:cxn ang="0">
                    <a:pos x="392" y="314"/>
                  </a:cxn>
                  <a:cxn ang="0">
                    <a:pos x="395" y="330"/>
                  </a:cxn>
                  <a:cxn ang="0">
                    <a:pos x="397" y="342"/>
                  </a:cxn>
                  <a:cxn ang="0">
                    <a:pos x="398" y="350"/>
                  </a:cxn>
                  <a:cxn ang="0">
                    <a:pos x="398" y="351"/>
                  </a:cxn>
                  <a:cxn ang="0">
                    <a:pos x="397" y="346"/>
                  </a:cxn>
                  <a:cxn ang="0">
                    <a:pos x="395" y="338"/>
                  </a:cxn>
                  <a:cxn ang="0">
                    <a:pos x="394" y="328"/>
                  </a:cxn>
                  <a:cxn ang="0">
                    <a:pos x="390" y="316"/>
                  </a:cxn>
                  <a:cxn ang="0">
                    <a:pos x="387" y="301"/>
                  </a:cxn>
                  <a:cxn ang="0">
                    <a:pos x="382" y="285"/>
                  </a:cxn>
                  <a:cxn ang="0">
                    <a:pos x="376" y="268"/>
                  </a:cxn>
                  <a:cxn ang="0">
                    <a:pos x="369" y="249"/>
                  </a:cxn>
                  <a:cxn ang="0">
                    <a:pos x="360" y="228"/>
                  </a:cxn>
                  <a:cxn ang="0">
                    <a:pos x="350" y="208"/>
                  </a:cxn>
                  <a:cxn ang="0">
                    <a:pos x="339" y="187"/>
                  </a:cxn>
                  <a:cxn ang="0">
                    <a:pos x="325" y="166"/>
                  </a:cxn>
                  <a:cxn ang="0">
                    <a:pos x="310" y="146"/>
                  </a:cxn>
                  <a:cxn ang="0">
                    <a:pos x="293" y="125"/>
                  </a:cxn>
                  <a:cxn ang="0">
                    <a:pos x="274" y="105"/>
                  </a:cxn>
                  <a:cxn ang="0">
                    <a:pos x="254" y="87"/>
                  </a:cxn>
                  <a:cxn ang="0">
                    <a:pos x="231" y="69"/>
                  </a:cxn>
                  <a:cxn ang="0">
                    <a:pos x="205" y="53"/>
                  </a:cxn>
                  <a:cxn ang="0">
                    <a:pos x="178" y="39"/>
                  </a:cxn>
                  <a:cxn ang="0">
                    <a:pos x="148" y="27"/>
                  </a:cxn>
                  <a:cxn ang="0">
                    <a:pos x="115" y="17"/>
                  </a:cxn>
                  <a:cxn ang="0">
                    <a:pos x="80" y="11"/>
                  </a:cxn>
                  <a:cxn ang="0">
                    <a:pos x="41" y="6"/>
                  </a:cxn>
                  <a:cxn ang="0">
                    <a:pos x="0" y="5"/>
                  </a:cxn>
                  <a:cxn ang="0">
                    <a:pos x="3" y="4"/>
                  </a:cxn>
                  <a:cxn ang="0">
                    <a:pos x="10" y="3"/>
                  </a:cxn>
                  <a:cxn ang="0">
                    <a:pos x="20" y="2"/>
                  </a:cxn>
                  <a:cxn ang="0">
                    <a:pos x="34" y="1"/>
                  </a:cxn>
                  <a:cxn ang="0">
                    <a:pos x="51" y="0"/>
                  </a:cxn>
                </a:cxnLst>
                <a:rect l="0" t="0" r="r" b="b"/>
                <a:pathLst>
                  <a:path w="398" h="351">
                    <a:moveTo>
                      <a:pt x="51" y="0"/>
                    </a:moveTo>
                    <a:lnTo>
                      <a:pt x="71" y="0"/>
                    </a:lnTo>
                    <a:lnTo>
                      <a:pt x="93" y="1"/>
                    </a:lnTo>
                    <a:lnTo>
                      <a:pt x="117" y="3"/>
                    </a:lnTo>
                    <a:lnTo>
                      <a:pt x="142" y="7"/>
                    </a:lnTo>
                    <a:lnTo>
                      <a:pt x="167" y="14"/>
                    </a:lnTo>
                    <a:lnTo>
                      <a:pt x="193" y="23"/>
                    </a:lnTo>
                    <a:lnTo>
                      <a:pt x="219" y="36"/>
                    </a:lnTo>
                    <a:lnTo>
                      <a:pt x="245" y="51"/>
                    </a:lnTo>
                    <a:lnTo>
                      <a:pt x="269" y="70"/>
                    </a:lnTo>
                    <a:lnTo>
                      <a:pt x="292" y="93"/>
                    </a:lnTo>
                    <a:lnTo>
                      <a:pt x="312" y="117"/>
                    </a:lnTo>
                    <a:lnTo>
                      <a:pt x="328" y="142"/>
                    </a:lnTo>
                    <a:lnTo>
                      <a:pt x="344" y="169"/>
                    </a:lnTo>
                    <a:lnTo>
                      <a:pt x="356" y="196"/>
                    </a:lnTo>
                    <a:lnTo>
                      <a:pt x="367" y="223"/>
                    </a:lnTo>
                    <a:lnTo>
                      <a:pt x="375" y="248"/>
                    </a:lnTo>
                    <a:lnTo>
                      <a:pt x="383" y="272"/>
                    </a:lnTo>
                    <a:lnTo>
                      <a:pt x="388" y="295"/>
                    </a:lnTo>
                    <a:lnTo>
                      <a:pt x="392" y="314"/>
                    </a:lnTo>
                    <a:lnTo>
                      <a:pt x="395" y="330"/>
                    </a:lnTo>
                    <a:lnTo>
                      <a:pt x="397" y="342"/>
                    </a:lnTo>
                    <a:lnTo>
                      <a:pt x="398" y="350"/>
                    </a:lnTo>
                    <a:lnTo>
                      <a:pt x="398" y="351"/>
                    </a:lnTo>
                    <a:lnTo>
                      <a:pt x="397" y="346"/>
                    </a:lnTo>
                    <a:lnTo>
                      <a:pt x="395" y="338"/>
                    </a:lnTo>
                    <a:lnTo>
                      <a:pt x="394" y="328"/>
                    </a:lnTo>
                    <a:lnTo>
                      <a:pt x="390" y="316"/>
                    </a:lnTo>
                    <a:lnTo>
                      <a:pt x="387" y="301"/>
                    </a:lnTo>
                    <a:lnTo>
                      <a:pt x="382" y="285"/>
                    </a:lnTo>
                    <a:lnTo>
                      <a:pt x="376" y="268"/>
                    </a:lnTo>
                    <a:lnTo>
                      <a:pt x="369" y="249"/>
                    </a:lnTo>
                    <a:lnTo>
                      <a:pt x="360" y="228"/>
                    </a:lnTo>
                    <a:lnTo>
                      <a:pt x="350" y="208"/>
                    </a:lnTo>
                    <a:lnTo>
                      <a:pt x="339" y="187"/>
                    </a:lnTo>
                    <a:lnTo>
                      <a:pt x="325" y="166"/>
                    </a:lnTo>
                    <a:lnTo>
                      <a:pt x="310" y="146"/>
                    </a:lnTo>
                    <a:lnTo>
                      <a:pt x="293" y="125"/>
                    </a:lnTo>
                    <a:lnTo>
                      <a:pt x="274" y="105"/>
                    </a:lnTo>
                    <a:lnTo>
                      <a:pt x="254" y="87"/>
                    </a:lnTo>
                    <a:lnTo>
                      <a:pt x="231" y="69"/>
                    </a:lnTo>
                    <a:lnTo>
                      <a:pt x="205" y="53"/>
                    </a:lnTo>
                    <a:lnTo>
                      <a:pt x="178" y="39"/>
                    </a:lnTo>
                    <a:lnTo>
                      <a:pt x="148" y="27"/>
                    </a:lnTo>
                    <a:lnTo>
                      <a:pt x="115" y="17"/>
                    </a:lnTo>
                    <a:lnTo>
                      <a:pt x="80" y="11"/>
                    </a:lnTo>
                    <a:lnTo>
                      <a:pt x="41" y="6"/>
                    </a:lnTo>
                    <a:lnTo>
                      <a:pt x="0" y="5"/>
                    </a:lnTo>
                    <a:lnTo>
                      <a:pt x="3" y="4"/>
                    </a:lnTo>
                    <a:lnTo>
                      <a:pt x="10" y="3"/>
                    </a:lnTo>
                    <a:lnTo>
                      <a:pt x="20" y="2"/>
                    </a:lnTo>
                    <a:lnTo>
                      <a:pt x="34" y="1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" name="Freeform 170">
                <a:extLst>
                  <a:ext uri="{FF2B5EF4-FFF2-40B4-BE49-F238E27FC236}">
                    <a16:creationId xmlns:a16="http://schemas.microsoft.com/office/drawing/2014/main" id="{2060B3C8-CF51-5F46-800A-B04ECE75CE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45213" y="2334566"/>
                <a:ext cx="70399" cy="157694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21" y="0"/>
                  </a:cxn>
                  <a:cxn ang="0">
                    <a:pos x="16" y="4"/>
                  </a:cxn>
                  <a:cxn ang="0">
                    <a:pos x="13" y="12"/>
                  </a:cxn>
                  <a:cxn ang="0">
                    <a:pos x="10" y="23"/>
                  </a:cxn>
                  <a:cxn ang="0">
                    <a:pos x="10" y="36"/>
                  </a:cxn>
                  <a:cxn ang="0">
                    <a:pos x="12" y="48"/>
                  </a:cxn>
                  <a:cxn ang="0">
                    <a:pos x="15" y="60"/>
                  </a:cxn>
                  <a:cxn ang="0">
                    <a:pos x="18" y="73"/>
                  </a:cxn>
                  <a:cxn ang="0">
                    <a:pos x="23" y="84"/>
                  </a:cxn>
                  <a:cxn ang="0">
                    <a:pos x="28" y="92"/>
                  </a:cxn>
                  <a:cxn ang="0">
                    <a:pos x="35" y="98"/>
                  </a:cxn>
                  <a:cxn ang="0">
                    <a:pos x="42" y="100"/>
                  </a:cxn>
                  <a:cxn ang="0">
                    <a:pos x="50" y="97"/>
                  </a:cxn>
                  <a:cxn ang="0">
                    <a:pos x="46" y="105"/>
                  </a:cxn>
                  <a:cxn ang="0">
                    <a:pos x="41" y="110"/>
                  </a:cxn>
                  <a:cxn ang="0">
                    <a:pos x="36" y="112"/>
                  </a:cxn>
                  <a:cxn ang="0">
                    <a:pos x="27" y="110"/>
                  </a:cxn>
                  <a:cxn ang="0">
                    <a:pos x="19" y="104"/>
                  </a:cxn>
                  <a:cxn ang="0">
                    <a:pos x="11" y="93"/>
                  </a:cxn>
                  <a:cxn ang="0">
                    <a:pos x="5" y="78"/>
                  </a:cxn>
                  <a:cxn ang="0">
                    <a:pos x="1" y="60"/>
                  </a:cxn>
                  <a:cxn ang="0">
                    <a:pos x="0" y="45"/>
                  </a:cxn>
                  <a:cxn ang="0">
                    <a:pos x="0" y="32"/>
                  </a:cxn>
                  <a:cxn ang="0">
                    <a:pos x="2" y="19"/>
                  </a:cxn>
                  <a:cxn ang="0">
                    <a:pos x="6" y="10"/>
                  </a:cxn>
                  <a:cxn ang="0">
                    <a:pos x="11" y="3"/>
                  </a:cxn>
                  <a:cxn ang="0">
                    <a:pos x="18" y="0"/>
                  </a:cxn>
                </a:cxnLst>
                <a:rect l="0" t="0" r="r" b="b"/>
                <a:pathLst>
                  <a:path w="50" h="112">
                    <a:moveTo>
                      <a:pt x="18" y="0"/>
                    </a:moveTo>
                    <a:lnTo>
                      <a:pt x="21" y="0"/>
                    </a:lnTo>
                    <a:lnTo>
                      <a:pt x="16" y="4"/>
                    </a:lnTo>
                    <a:lnTo>
                      <a:pt x="13" y="12"/>
                    </a:lnTo>
                    <a:lnTo>
                      <a:pt x="10" y="23"/>
                    </a:lnTo>
                    <a:lnTo>
                      <a:pt x="10" y="36"/>
                    </a:lnTo>
                    <a:lnTo>
                      <a:pt x="12" y="48"/>
                    </a:lnTo>
                    <a:lnTo>
                      <a:pt x="15" y="60"/>
                    </a:lnTo>
                    <a:lnTo>
                      <a:pt x="18" y="73"/>
                    </a:lnTo>
                    <a:lnTo>
                      <a:pt x="23" y="84"/>
                    </a:lnTo>
                    <a:lnTo>
                      <a:pt x="28" y="92"/>
                    </a:lnTo>
                    <a:lnTo>
                      <a:pt x="35" y="98"/>
                    </a:lnTo>
                    <a:lnTo>
                      <a:pt x="42" y="100"/>
                    </a:lnTo>
                    <a:lnTo>
                      <a:pt x="50" y="97"/>
                    </a:lnTo>
                    <a:lnTo>
                      <a:pt x="46" y="105"/>
                    </a:lnTo>
                    <a:lnTo>
                      <a:pt x="41" y="110"/>
                    </a:lnTo>
                    <a:lnTo>
                      <a:pt x="36" y="112"/>
                    </a:lnTo>
                    <a:lnTo>
                      <a:pt x="27" y="110"/>
                    </a:lnTo>
                    <a:lnTo>
                      <a:pt x="19" y="104"/>
                    </a:lnTo>
                    <a:lnTo>
                      <a:pt x="11" y="93"/>
                    </a:lnTo>
                    <a:lnTo>
                      <a:pt x="5" y="78"/>
                    </a:lnTo>
                    <a:lnTo>
                      <a:pt x="1" y="60"/>
                    </a:lnTo>
                    <a:lnTo>
                      <a:pt x="0" y="45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6" y="10"/>
                    </a:lnTo>
                    <a:lnTo>
                      <a:pt x="11" y="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5" name="Freeform 171">
                <a:extLst>
                  <a:ext uri="{FF2B5EF4-FFF2-40B4-BE49-F238E27FC236}">
                    <a16:creationId xmlns:a16="http://schemas.microsoft.com/office/drawing/2014/main" id="{6E37BB9B-1E3F-4F44-9FA4-F9F6FB7B67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3772" y="2307814"/>
                <a:ext cx="95743" cy="145023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5" y="5"/>
                  </a:cxn>
                  <a:cxn ang="0">
                    <a:pos x="4" y="10"/>
                  </a:cxn>
                  <a:cxn ang="0">
                    <a:pos x="4" y="16"/>
                  </a:cxn>
                  <a:cxn ang="0">
                    <a:pos x="7" y="25"/>
                  </a:cxn>
                  <a:cxn ang="0">
                    <a:pos x="10" y="35"/>
                  </a:cxn>
                  <a:cxn ang="0">
                    <a:pos x="14" y="46"/>
                  </a:cxn>
                  <a:cxn ang="0">
                    <a:pos x="20" y="58"/>
                  </a:cxn>
                  <a:cxn ang="0">
                    <a:pos x="27" y="70"/>
                  </a:cxn>
                  <a:cxn ang="0">
                    <a:pos x="36" y="80"/>
                  </a:cxn>
                  <a:cxn ang="0">
                    <a:pos x="46" y="87"/>
                  </a:cxn>
                  <a:cxn ang="0">
                    <a:pos x="56" y="89"/>
                  </a:cxn>
                  <a:cxn ang="0">
                    <a:pos x="59" y="89"/>
                  </a:cxn>
                  <a:cxn ang="0">
                    <a:pos x="63" y="88"/>
                  </a:cxn>
                  <a:cxn ang="0">
                    <a:pos x="65" y="87"/>
                  </a:cxn>
                  <a:cxn ang="0">
                    <a:pos x="68" y="86"/>
                  </a:cxn>
                  <a:cxn ang="0">
                    <a:pos x="66" y="93"/>
                  </a:cxn>
                  <a:cxn ang="0">
                    <a:pos x="63" y="98"/>
                  </a:cxn>
                  <a:cxn ang="0">
                    <a:pos x="59" y="101"/>
                  </a:cxn>
                  <a:cxn ang="0">
                    <a:pos x="52" y="103"/>
                  </a:cxn>
                  <a:cxn ang="0">
                    <a:pos x="43" y="100"/>
                  </a:cxn>
                  <a:cxn ang="0">
                    <a:pos x="35" y="94"/>
                  </a:cxn>
                  <a:cxn ang="0">
                    <a:pos x="27" y="86"/>
                  </a:cxn>
                  <a:cxn ang="0">
                    <a:pos x="18" y="75"/>
                  </a:cxn>
                  <a:cxn ang="0">
                    <a:pos x="11" y="62"/>
                  </a:cxn>
                  <a:cxn ang="0">
                    <a:pos x="5" y="48"/>
                  </a:cxn>
                  <a:cxn ang="0">
                    <a:pos x="2" y="36"/>
                  </a:cxn>
                  <a:cxn ang="0">
                    <a:pos x="0" y="24"/>
                  </a:cxn>
                  <a:cxn ang="0">
                    <a:pos x="0" y="14"/>
                  </a:cxn>
                  <a:cxn ang="0">
                    <a:pos x="2" y="6"/>
                  </a:cxn>
                  <a:cxn ang="0">
                    <a:pos x="7" y="0"/>
                  </a:cxn>
                </a:cxnLst>
                <a:rect l="0" t="0" r="r" b="b"/>
                <a:pathLst>
                  <a:path w="68" h="103">
                    <a:moveTo>
                      <a:pt x="7" y="0"/>
                    </a:moveTo>
                    <a:lnTo>
                      <a:pt x="5" y="5"/>
                    </a:lnTo>
                    <a:lnTo>
                      <a:pt x="4" y="10"/>
                    </a:lnTo>
                    <a:lnTo>
                      <a:pt x="4" y="16"/>
                    </a:lnTo>
                    <a:lnTo>
                      <a:pt x="7" y="25"/>
                    </a:lnTo>
                    <a:lnTo>
                      <a:pt x="10" y="35"/>
                    </a:lnTo>
                    <a:lnTo>
                      <a:pt x="14" y="46"/>
                    </a:lnTo>
                    <a:lnTo>
                      <a:pt x="20" y="58"/>
                    </a:lnTo>
                    <a:lnTo>
                      <a:pt x="27" y="70"/>
                    </a:lnTo>
                    <a:lnTo>
                      <a:pt x="36" y="80"/>
                    </a:lnTo>
                    <a:lnTo>
                      <a:pt x="46" y="87"/>
                    </a:lnTo>
                    <a:lnTo>
                      <a:pt x="56" y="89"/>
                    </a:lnTo>
                    <a:lnTo>
                      <a:pt x="59" y="89"/>
                    </a:lnTo>
                    <a:lnTo>
                      <a:pt x="63" y="88"/>
                    </a:lnTo>
                    <a:lnTo>
                      <a:pt x="65" y="87"/>
                    </a:lnTo>
                    <a:lnTo>
                      <a:pt x="68" y="86"/>
                    </a:lnTo>
                    <a:lnTo>
                      <a:pt x="66" y="93"/>
                    </a:lnTo>
                    <a:lnTo>
                      <a:pt x="63" y="98"/>
                    </a:lnTo>
                    <a:lnTo>
                      <a:pt x="59" y="101"/>
                    </a:lnTo>
                    <a:lnTo>
                      <a:pt x="52" y="103"/>
                    </a:lnTo>
                    <a:lnTo>
                      <a:pt x="43" y="100"/>
                    </a:lnTo>
                    <a:lnTo>
                      <a:pt x="35" y="94"/>
                    </a:lnTo>
                    <a:lnTo>
                      <a:pt x="27" y="86"/>
                    </a:lnTo>
                    <a:lnTo>
                      <a:pt x="18" y="75"/>
                    </a:lnTo>
                    <a:lnTo>
                      <a:pt x="11" y="62"/>
                    </a:lnTo>
                    <a:lnTo>
                      <a:pt x="5" y="48"/>
                    </a:lnTo>
                    <a:lnTo>
                      <a:pt x="2" y="36"/>
                    </a:lnTo>
                    <a:lnTo>
                      <a:pt x="0" y="24"/>
                    </a:lnTo>
                    <a:lnTo>
                      <a:pt x="0" y="14"/>
                    </a:lnTo>
                    <a:lnTo>
                      <a:pt x="2" y="6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6" name="Freeform 172">
                <a:extLst>
                  <a:ext uri="{FF2B5EF4-FFF2-40B4-BE49-F238E27FC236}">
                    <a16:creationId xmlns:a16="http://schemas.microsoft.com/office/drawing/2014/main" id="{B4B6FE15-BB12-E740-8441-DC6C303C86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32475" y="2257126"/>
                <a:ext cx="123902" cy="108415"/>
              </a:xfrm>
              <a:custGeom>
                <a:avLst/>
                <a:gdLst/>
                <a:ahLst/>
                <a:cxnLst>
                  <a:cxn ang="0">
                    <a:pos x="3" y="2"/>
                  </a:cxn>
                  <a:cxn ang="0">
                    <a:pos x="2" y="5"/>
                  </a:cxn>
                  <a:cxn ang="0">
                    <a:pos x="3" y="11"/>
                  </a:cxn>
                  <a:cxn ang="0">
                    <a:pos x="6" y="20"/>
                  </a:cxn>
                  <a:cxn ang="0">
                    <a:pos x="11" y="30"/>
                  </a:cxn>
                  <a:cxn ang="0">
                    <a:pos x="20" y="40"/>
                  </a:cxn>
                  <a:cxn ang="0">
                    <a:pos x="30" y="49"/>
                  </a:cxn>
                  <a:cxn ang="0">
                    <a:pos x="41" y="57"/>
                  </a:cxn>
                  <a:cxn ang="0">
                    <a:pos x="53" y="62"/>
                  </a:cxn>
                  <a:cxn ang="0">
                    <a:pos x="63" y="67"/>
                  </a:cxn>
                  <a:cxn ang="0">
                    <a:pos x="72" y="68"/>
                  </a:cxn>
                  <a:cxn ang="0">
                    <a:pos x="78" y="67"/>
                  </a:cxn>
                  <a:cxn ang="0">
                    <a:pos x="83" y="66"/>
                  </a:cxn>
                  <a:cxn ang="0">
                    <a:pos x="88" y="62"/>
                  </a:cxn>
                  <a:cxn ang="0">
                    <a:pos x="88" y="65"/>
                  </a:cxn>
                  <a:cxn ang="0">
                    <a:pos x="86" y="70"/>
                  </a:cxn>
                  <a:cxn ang="0">
                    <a:pos x="84" y="72"/>
                  </a:cxn>
                  <a:cxn ang="0">
                    <a:pos x="78" y="76"/>
                  </a:cxn>
                  <a:cxn ang="0">
                    <a:pos x="70" y="77"/>
                  </a:cxn>
                  <a:cxn ang="0">
                    <a:pos x="60" y="75"/>
                  </a:cxn>
                  <a:cxn ang="0">
                    <a:pos x="49" y="71"/>
                  </a:cxn>
                  <a:cxn ang="0">
                    <a:pos x="38" y="65"/>
                  </a:cxn>
                  <a:cxn ang="0">
                    <a:pos x="26" y="56"/>
                  </a:cxn>
                  <a:cxn ang="0">
                    <a:pos x="16" y="46"/>
                  </a:cxn>
                  <a:cxn ang="0">
                    <a:pos x="8" y="36"/>
                  </a:cxn>
                  <a:cxn ang="0">
                    <a:pos x="2" y="26"/>
                  </a:cxn>
                  <a:cxn ang="0">
                    <a:pos x="0" y="16"/>
                  </a:cxn>
                  <a:cxn ang="0">
                    <a:pos x="0" y="8"/>
                  </a:cxn>
                  <a:cxn ang="0">
                    <a:pos x="3" y="2"/>
                  </a:cxn>
                  <a:cxn ang="0">
                    <a:pos x="3" y="0"/>
                  </a:cxn>
                  <a:cxn ang="0">
                    <a:pos x="3" y="2"/>
                  </a:cxn>
                  <a:cxn ang="0">
                    <a:pos x="3" y="0"/>
                  </a:cxn>
                </a:cxnLst>
                <a:rect l="0" t="0" r="r" b="b"/>
                <a:pathLst>
                  <a:path w="88" h="77">
                    <a:moveTo>
                      <a:pt x="3" y="2"/>
                    </a:moveTo>
                    <a:lnTo>
                      <a:pt x="2" y="5"/>
                    </a:lnTo>
                    <a:lnTo>
                      <a:pt x="3" y="11"/>
                    </a:lnTo>
                    <a:lnTo>
                      <a:pt x="6" y="20"/>
                    </a:lnTo>
                    <a:lnTo>
                      <a:pt x="11" y="30"/>
                    </a:lnTo>
                    <a:lnTo>
                      <a:pt x="20" y="40"/>
                    </a:lnTo>
                    <a:lnTo>
                      <a:pt x="30" y="49"/>
                    </a:lnTo>
                    <a:lnTo>
                      <a:pt x="41" y="57"/>
                    </a:lnTo>
                    <a:lnTo>
                      <a:pt x="53" y="62"/>
                    </a:lnTo>
                    <a:lnTo>
                      <a:pt x="63" y="67"/>
                    </a:lnTo>
                    <a:lnTo>
                      <a:pt x="72" y="68"/>
                    </a:lnTo>
                    <a:lnTo>
                      <a:pt x="78" y="67"/>
                    </a:lnTo>
                    <a:lnTo>
                      <a:pt x="83" y="66"/>
                    </a:lnTo>
                    <a:lnTo>
                      <a:pt x="88" y="62"/>
                    </a:lnTo>
                    <a:lnTo>
                      <a:pt x="88" y="65"/>
                    </a:lnTo>
                    <a:lnTo>
                      <a:pt x="86" y="70"/>
                    </a:lnTo>
                    <a:lnTo>
                      <a:pt x="84" y="72"/>
                    </a:lnTo>
                    <a:lnTo>
                      <a:pt x="78" y="76"/>
                    </a:lnTo>
                    <a:lnTo>
                      <a:pt x="70" y="77"/>
                    </a:lnTo>
                    <a:lnTo>
                      <a:pt x="60" y="75"/>
                    </a:lnTo>
                    <a:lnTo>
                      <a:pt x="49" y="71"/>
                    </a:lnTo>
                    <a:lnTo>
                      <a:pt x="38" y="65"/>
                    </a:lnTo>
                    <a:lnTo>
                      <a:pt x="26" y="56"/>
                    </a:lnTo>
                    <a:lnTo>
                      <a:pt x="16" y="46"/>
                    </a:lnTo>
                    <a:lnTo>
                      <a:pt x="8" y="36"/>
                    </a:lnTo>
                    <a:lnTo>
                      <a:pt x="2" y="26"/>
                    </a:lnTo>
                    <a:lnTo>
                      <a:pt x="0" y="16"/>
                    </a:lnTo>
                    <a:lnTo>
                      <a:pt x="0" y="8"/>
                    </a:lnTo>
                    <a:lnTo>
                      <a:pt x="3" y="2"/>
                    </a:lnTo>
                    <a:close/>
                    <a:moveTo>
                      <a:pt x="3" y="0"/>
                    </a:moveTo>
                    <a:lnTo>
                      <a:pt x="3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7" name="Freeform 173">
                <a:extLst>
                  <a:ext uri="{FF2B5EF4-FFF2-40B4-BE49-F238E27FC236}">
                    <a16:creationId xmlns:a16="http://schemas.microsoft.com/office/drawing/2014/main" id="{C4032A7D-779B-6948-A529-D87D715C31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160435" y="-84346"/>
                <a:ext cx="294269" cy="308348"/>
              </a:xfrm>
              <a:custGeom>
                <a:avLst/>
                <a:gdLst/>
                <a:ahLst/>
                <a:cxnLst>
                  <a:cxn ang="0">
                    <a:pos x="3" y="1"/>
                  </a:cxn>
                  <a:cxn ang="0">
                    <a:pos x="37" y="6"/>
                  </a:cxn>
                  <a:cxn ang="0">
                    <a:pos x="68" y="13"/>
                  </a:cxn>
                  <a:cxn ang="0">
                    <a:pos x="97" y="20"/>
                  </a:cxn>
                  <a:cxn ang="0">
                    <a:pos x="120" y="28"/>
                  </a:cxn>
                  <a:cxn ang="0">
                    <a:pos x="140" y="37"/>
                  </a:cxn>
                  <a:cxn ang="0">
                    <a:pos x="157" y="47"/>
                  </a:cxn>
                  <a:cxn ang="0">
                    <a:pos x="170" y="58"/>
                  </a:cxn>
                  <a:cxn ang="0">
                    <a:pos x="181" y="70"/>
                  </a:cxn>
                  <a:cxn ang="0">
                    <a:pos x="186" y="81"/>
                  </a:cxn>
                  <a:cxn ang="0">
                    <a:pos x="192" y="96"/>
                  </a:cxn>
                  <a:cxn ang="0">
                    <a:pos x="196" y="112"/>
                  </a:cxn>
                  <a:cxn ang="0">
                    <a:pos x="200" y="131"/>
                  </a:cxn>
                  <a:cxn ang="0">
                    <a:pos x="202" y="149"/>
                  </a:cxn>
                  <a:cxn ang="0">
                    <a:pos x="205" y="167"/>
                  </a:cxn>
                  <a:cxn ang="0">
                    <a:pos x="206" y="183"/>
                  </a:cxn>
                  <a:cxn ang="0">
                    <a:pos x="207" y="198"/>
                  </a:cxn>
                  <a:cxn ang="0">
                    <a:pos x="208" y="209"/>
                  </a:cxn>
                  <a:cxn ang="0">
                    <a:pos x="209" y="217"/>
                  </a:cxn>
                  <a:cxn ang="0">
                    <a:pos x="209" y="219"/>
                  </a:cxn>
                  <a:cxn ang="0">
                    <a:pos x="202" y="188"/>
                  </a:cxn>
                  <a:cxn ang="0">
                    <a:pos x="193" y="161"/>
                  </a:cxn>
                  <a:cxn ang="0">
                    <a:pos x="181" y="136"/>
                  </a:cxn>
                  <a:cxn ang="0">
                    <a:pos x="167" y="113"/>
                  </a:cxn>
                  <a:cxn ang="0">
                    <a:pos x="152" y="93"/>
                  </a:cxn>
                  <a:cxn ang="0">
                    <a:pos x="136" y="75"/>
                  </a:cxn>
                  <a:cxn ang="0">
                    <a:pos x="119" y="60"/>
                  </a:cxn>
                  <a:cxn ang="0">
                    <a:pos x="102" y="47"/>
                  </a:cxn>
                  <a:cxn ang="0">
                    <a:pos x="84" y="35"/>
                  </a:cxn>
                  <a:cxn ang="0">
                    <a:pos x="68" y="26"/>
                  </a:cxn>
                  <a:cxn ang="0">
                    <a:pos x="52" y="18"/>
                  </a:cxn>
                  <a:cxn ang="0">
                    <a:pos x="38" y="13"/>
                  </a:cxn>
                  <a:cxn ang="0">
                    <a:pos x="25" y="8"/>
                  </a:cxn>
                  <a:cxn ang="0">
                    <a:pos x="15" y="4"/>
                  </a:cxn>
                  <a:cxn ang="0">
                    <a:pos x="6" y="2"/>
                  </a:cxn>
                  <a:cxn ang="0">
                    <a:pos x="3" y="1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3" y="1"/>
                  </a:cxn>
                  <a:cxn ang="0">
                    <a:pos x="0" y="0"/>
                  </a:cxn>
                </a:cxnLst>
                <a:rect l="0" t="0" r="r" b="b"/>
                <a:pathLst>
                  <a:path w="209" h="219">
                    <a:moveTo>
                      <a:pt x="3" y="1"/>
                    </a:moveTo>
                    <a:lnTo>
                      <a:pt x="37" y="6"/>
                    </a:lnTo>
                    <a:lnTo>
                      <a:pt x="68" y="13"/>
                    </a:lnTo>
                    <a:lnTo>
                      <a:pt x="97" y="20"/>
                    </a:lnTo>
                    <a:lnTo>
                      <a:pt x="120" y="28"/>
                    </a:lnTo>
                    <a:lnTo>
                      <a:pt x="140" y="37"/>
                    </a:lnTo>
                    <a:lnTo>
                      <a:pt x="157" y="47"/>
                    </a:lnTo>
                    <a:lnTo>
                      <a:pt x="170" y="58"/>
                    </a:lnTo>
                    <a:lnTo>
                      <a:pt x="181" y="70"/>
                    </a:lnTo>
                    <a:lnTo>
                      <a:pt x="186" y="81"/>
                    </a:lnTo>
                    <a:lnTo>
                      <a:pt x="192" y="96"/>
                    </a:lnTo>
                    <a:lnTo>
                      <a:pt x="196" y="112"/>
                    </a:lnTo>
                    <a:lnTo>
                      <a:pt x="200" y="131"/>
                    </a:lnTo>
                    <a:lnTo>
                      <a:pt x="202" y="149"/>
                    </a:lnTo>
                    <a:lnTo>
                      <a:pt x="205" y="167"/>
                    </a:lnTo>
                    <a:lnTo>
                      <a:pt x="206" y="183"/>
                    </a:lnTo>
                    <a:lnTo>
                      <a:pt x="207" y="198"/>
                    </a:lnTo>
                    <a:lnTo>
                      <a:pt x="208" y="209"/>
                    </a:lnTo>
                    <a:lnTo>
                      <a:pt x="209" y="217"/>
                    </a:lnTo>
                    <a:lnTo>
                      <a:pt x="209" y="219"/>
                    </a:lnTo>
                    <a:lnTo>
                      <a:pt x="202" y="188"/>
                    </a:lnTo>
                    <a:lnTo>
                      <a:pt x="193" y="161"/>
                    </a:lnTo>
                    <a:lnTo>
                      <a:pt x="181" y="136"/>
                    </a:lnTo>
                    <a:lnTo>
                      <a:pt x="167" y="113"/>
                    </a:lnTo>
                    <a:lnTo>
                      <a:pt x="152" y="93"/>
                    </a:lnTo>
                    <a:lnTo>
                      <a:pt x="136" y="75"/>
                    </a:lnTo>
                    <a:lnTo>
                      <a:pt x="119" y="60"/>
                    </a:lnTo>
                    <a:lnTo>
                      <a:pt x="102" y="47"/>
                    </a:lnTo>
                    <a:lnTo>
                      <a:pt x="84" y="35"/>
                    </a:lnTo>
                    <a:lnTo>
                      <a:pt x="68" y="26"/>
                    </a:lnTo>
                    <a:lnTo>
                      <a:pt x="52" y="18"/>
                    </a:lnTo>
                    <a:lnTo>
                      <a:pt x="38" y="13"/>
                    </a:lnTo>
                    <a:lnTo>
                      <a:pt x="25" y="8"/>
                    </a:lnTo>
                    <a:lnTo>
                      <a:pt x="15" y="4"/>
                    </a:lnTo>
                    <a:lnTo>
                      <a:pt x="6" y="2"/>
                    </a:lnTo>
                    <a:lnTo>
                      <a:pt x="3" y="1"/>
                    </a:lnTo>
                    <a:close/>
                    <a:moveTo>
                      <a:pt x="0" y="0"/>
                    </a:moveTo>
                    <a:lnTo>
                      <a:pt x="1" y="0"/>
                    </a:lnTo>
                    <a:lnTo>
                      <a:pt x="3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8" name="Freeform 174">
                <a:extLst>
                  <a:ext uri="{FF2B5EF4-FFF2-40B4-BE49-F238E27FC236}">
                    <a16:creationId xmlns:a16="http://schemas.microsoft.com/office/drawing/2014/main" id="{722A84FF-B176-9246-B0C6-C10C0BF640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23694" y="2190952"/>
                <a:ext cx="64767" cy="139391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9" y="0"/>
                  </a:cxn>
                  <a:cxn ang="0">
                    <a:pos x="15" y="4"/>
                  </a:cxn>
                  <a:cxn ang="0">
                    <a:pos x="13" y="10"/>
                  </a:cxn>
                  <a:cxn ang="0">
                    <a:pos x="11" y="17"/>
                  </a:cxn>
                  <a:cxn ang="0">
                    <a:pos x="10" y="28"/>
                  </a:cxn>
                  <a:cxn ang="0">
                    <a:pos x="12" y="42"/>
                  </a:cxn>
                  <a:cxn ang="0">
                    <a:pos x="15" y="57"/>
                  </a:cxn>
                  <a:cxn ang="0">
                    <a:pos x="20" y="70"/>
                  </a:cxn>
                  <a:cxn ang="0">
                    <a:pos x="25" y="78"/>
                  </a:cxn>
                  <a:cxn ang="0">
                    <a:pos x="32" y="83"/>
                  </a:cxn>
                  <a:cxn ang="0">
                    <a:pos x="39" y="85"/>
                  </a:cxn>
                  <a:cxn ang="0">
                    <a:pos x="46" y="83"/>
                  </a:cxn>
                  <a:cxn ang="0">
                    <a:pos x="43" y="92"/>
                  </a:cxn>
                  <a:cxn ang="0">
                    <a:pos x="39" y="97"/>
                  </a:cxn>
                  <a:cxn ang="0">
                    <a:pos x="33" y="99"/>
                  </a:cxn>
                  <a:cxn ang="0">
                    <a:pos x="25" y="99"/>
                  </a:cxn>
                  <a:cxn ang="0">
                    <a:pos x="18" y="92"/>
                  </a:cxn>
                  <a:cxn ang="0">
                    <a:pos x="11" y="82"/>
                  </a:cxn>
                  <a:cxn ang="0">
                    <a:pos x="5" y="69"/>
                  </a:cxn>
                  <a:cxn ang="0">
                    <a:pos x="2" y="53"/>
                  </a:cxn>
                  <a:cxn ang="0">
                    <a:pos x="0" y="37"/>
                  </a:cxn>
                  <a:cxn ang="0">
                    <a:pos x="1" y="23"/>
                  </a:cxn>
                  <a:cxn ang="0">
                    <a:pos x="5" y="11"/>
                  </a:cxn>
                  <a:cxn ang="0">
                    <a:pos x="10" y="4"/>
                  </a:cxn>
                  <a:cxn ang="0">
                    <a:pos x="16" y="0"/>
                  </a:cxn>
                </a:cxnLst>
                <a:rect l="0" t="0" r="r" b="b"/>
                <a:pathLst>
                  <a:path w="46" h="99">
                    <a:moveTo>
                      <a:pt x="16" y="0"/>
                    </a:moveTo>
                    <a:lnTo>
                      <a:pt x="19" y="0"/>
                    </a:lnTo>
                    <a:lnTo>
                      <a:pt x="15" y="4"/>
                    </a:lnTo>
                    <a:lnTo>
                      <a:pt x="13" y="10"/>
                    </a:lnTo>
                    <a:lnTo>
                      <a:pt x="11" y="17"/>
                    </a:lnTo>
                    <a:lnTo>
                      <a:pt x="10" y="28"/>
                    </a:lnTo>
                    <a:lnTo>
                      <a:pt x="12" y="42"/>
                    </a:lnTo>
                    <a:lnTo>
                      <a:pt x="15" y="57"/>
                    </a:lnTo>
                    <a:lnTo>
                      <a:pt x="20" y="70"/>
                    </a:lnTo>
                    <a:lnTo>
                      <a:pt x="25" y="78"/>
                    </a:lnTo>
                    <a:lnTo>
                      <a:pt x="32" y="83"/>
                    </a:lnTo>
                    <a:lnTo>
                      <a:pt x="39" y="85"/>
                    </a:lnTo>
                    <a:lnTo>
                      <a:pt x="46" y="83"/>
                    </a:lnTo>
                    <a:lnTo>
                      <a:pt x="43" y="92"/>
                    </a:lnTo>
                    <a:lnTo>
                      <a:pt x="39" y="97"/>
                    </a:lnTo>
                    <a:lnTo>
                      <a:pt x="33" y="99"/>
                    </a:lnTo>
                    <a:lnTo>
                      <a:pt x="25" y="99"/>
                    </a:lnTo>
                    <a:lnTo>
                      <a:pt x="18" y="92"/>
                    </a:lnTo>
                    <a:lnTo>
                      <a:pt x="11" y="82"/>
                    </a:lnTo>
                    <a:lnTo>
                      <a:pt x="5" y="69"/>
                    </a:lnTo>
                    <a:lnTo>
                      <a:pt x="2" y="53"/>
                    </a:lnTo>
                    <a:lnTo>
                      <a:pt x="0" y="37"/>
                    </a:lnTo>
                    <a:lnTo>
                      <a:pt x="1" y="23"/>
                    </a:lnTo>
                    <a:lnTo>
                      <a:pt x="5" y="11"/>
                    </a:lnTo>
                    <a:lnTo>
                      <a:pt x="10" y="4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9" name="Freeform 175">
                <a:extLst>
                  <a:ext uri="{FF2B5EF4-FFF2-40B4-BE49-F238E27FC236}">
                    <a16:creationId xmlns:a16="http://schemas.microsoft.com/office/drawing/2014/main" id="{B6CC7236-E7F5-834B-B86E-43808A946D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16621" y="2154344"/>
                <a:ext cx="90111" cy="116863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5"/>
                  </a:cxn>
                  <a:cxn ang="0">
                    <a:pos x="6" y="11"/>
                  </a:cxn>
                  <a:cxn ang="0">
                    <a:pos x="8" y="20"/>
                  </a:cxn>
                  <a:cxn ang="0">
                    <a:pos x="12" y="31"/>
                  </a:cxn>
                  <a:cxn ang="0">
                    <a:pos x="18" y="41"/>
                  </a:cxn>
                  <a:cxn ang="0">
                    <a:pos x="25" y="50"/>
                  </a:cxn>
                  <a:cxn ang="0">
                    <a:pos x="32" y="58"/>
                  </a:cxn>
                  <a:cxn ang="0">
                    <a:pos x="41" y="64"/>
                  </a:cxn>
                  <a:cxn ang="0">
                    <a:pos x="48" y="68"/>
                  </a:cxn>
                  <a:cxn ang="0">
                    <a:pos x="57" y="69"/>
                  </a:cxn>
                  <a:cxn ang="0">
                    <a:pos x="64" y="67"/>
                  </a:cxn>
                  <a:cxn ang="0">
                    <a:pos x="63" y="73"/>
                  </a:cxn>
                  <a:cxn ang="0">
                    <a:pos x="61" y="78"/>
                  </a:cxn>
                  <a:cxn ang="0">
                    <a:pos x="57" y="82"/>
                  </a:cxn>
                  <a:cxn ang="0">
                    <a:pos x="52" y="83"/>
                  </a:cxn>
                  <a:cxn ang="0">
                    <a:pos x="44" y="83"/>
                  </a:cxn>
                  <a:cxn ang="0">
                    <a:pos x="36" y="78"/>
                  </a:cxn>
                  <a:cxn ang="0">
                    <a:pos x="28" y="73"/>
                  </a:cxn>
                  <a:cxn ang="0">
                    <a:pos x="20" y="63"/>
                  </a:cxn>
                  <a:cxn ang="0">
                    <a:pos x="12" y="53"/>
                  </a:cxn>
                  <a:cxn ang="0">
                    <a:pos x="6" y="42"/>
                  </a:cxn>
                  <a:cxn ang="0">
                    <a:pos x="2" y="31"/>
                  </a:cxn>
                  <a:cxn ang="0">
                    <a:pos x="0" y="21"/>
                  </a:cxn>
                  <a:cxn ang="0">
                    <a:pos x="0" y="12"/>
                  </a:cxn>
                  <a:cxn ang="0">
                    <a:pos x="2" y="5"/>
                  </a:cxn>
                  <a:cxn ang="0">
                    <a:pos x="6" y="0"/>
                  </a:cxn>
                </a:cxnLst>
                <a:rect l="0" t="0" r="r" b="b"/>
                <a:pathLst>
                  <a:path w="64" h="83">
                    <a:moveTo>
                      <a:pt x="6" y="0"/>
                    </a:moveTo>
                    <a:lnTo>
                      <a:pt x="6" y="5"/>
                    </a:lnTo>
                    <a:lnTo>
                      <a:pt x="6" y="11"/>
                    </a:lnTo>
                    <a:lnTo>
                      <a:pt x="8" y="20"/>
                    </a:lnTo>
                    <a:lnTo>
                      <a:pt x="12" y="31"/>
                    </a:lnTo>
                    <a:lnTo>
                      <a:pt x="18" y="41"/>
                    </a:lnTo>
                    <a:lnTo>
                      <a:pt x="25" y="50"/>
                    </a:lnTo>
                    <a:lnTo>
                      <a:pt x="32" y="58"/>
                    </a:lnTo>
                    <a:lnTo>
                      <a:pt x="41" y="64"/>
                    </a:lnTo>
                    <a:lnTo>
                      <a:pt x="48" y="68"/>
                    </a:lnTo>
                    <a:lnTo>
                      <a:pt x="57" y="69"/>
                    </a:lnTo>
                    <a:lnTo>
                      <a:pt x="64" y="67"/>
                    </a:lnTo>
                    <a:lnTo>
                      <a:pt x="63" y="73"/>
                    </a:lnTo>
                    <a:lnTo>
                      <a:pt x="61" y="78"/>
                    </a:lnTo>
                    <a:lnTo>
                      <a:pt x="57" y="82"/>
                    </a:lnTo>
                    <a:lnTo>
                      <a:pt x="52" y="83"/>
                    </a:lnTo>
                    <a:lnTo>
                      <a:pt x="44" y="83"/>
                    </a:lnTo>
                    <a:lnTo>
                      <a:pt x="36" y="78"/>
                    </a:lnTo>
                    <a:lnTo>
                      <a:pt x="28" y="73"/>
                    </a:lnTo>
                    <a:lnTo>
                      <a:pt x="20" y="63"/>
                    </a:lnTo>
                    <a:lnTo>
                      <a:pt x="12" y="53"/>
                    </a:lnTo>
                    <a:lnTo>
                      <a:pt x="6" y="42"/>
                    </a:lnTo>
                    <a:lnTo>
                      <a:pt x="2" y="31"/>
                    </a:lnTo>
                    <a:lnTo>
                      <a:pt x="0" y="21"/>
                    </a:lnTo>
                    <a:lnTo>
                      <a:pt x="0" y="12"/>
                    </a:lnTo>
                    <a:lnTo>
                      <a:pt x="2" y="5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0" name="Freeform 176">
                <a:extLst>
                  <a:ext uri="{FF2B5EF4-FFF2-40B4-BE49-F238E27FC236}">
                    <a16:creationId xmlns:a16="http://schemas.microsoft.com/office/drawing/2014/main" id="{0E8BA175-B28E-A346-B189-96299833CE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3772" y="747771"/>
                <a:ext cx="67583" cy="54912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48" y="25"/>
                  </a:cxn>
                  <a:cxn ang="0">
                    <a:pos x="30" y="34"/>
                  </a:cxn>
                  <a:cxn ang="0">
                    <a:pos x="13" y="39"/>
                  </a:cxn>
                  <a:cxn ang="0">
                    <a:pos x="7" y="25"/>
                  </a:cxn>
                  <a:cxn ang="0">
                    <a:pos x="0" y="11"/>
                  </a:cxn>
                  <a:cxn ang="0">
                    <a:pos x="6" y="10"/>
                  </a:cxn>
                  <a:cxn ang="0">
                    <a:pos x="13" y="7"/>
                  </a:cxn>
                  <a:cxn ang="0">
                    <a:pos x="21" y="4"/>
                  </a:cxn>
                  <a:cxn ang="0">
                    <a:pos x="27" y="2"/>
                  </a:cxn>
                  <a:cxn ang="0">
                    <a:pos x="33" y="0"/>
                  </a:cxn>
                  <a:cxn ang="0">
                    <a:pos x="34" y="0"/>
                  </a:cxn>
                </a:cxnLst>
                <a:rect l="0" t="0" r="r" b="b"/>
                <a:pathLst>
                  <a:path w="48" h="39">
                    <a:moveTo>
                      <a:pt x="34" y="0"/>
                    </a:moveTo>
                    <a:lnTo>
                      <a:pt x="48" y="25"/>
                    </a:lnTo>
                    <a:lnTo>
                      <a:pt x="30" y="34"/>
                    </a:lnTo>
                    <a:lnTo>
                      <a:pt x="13" y="39"/>
                    </a:lnTo>
                    <a:lnTo>
                      <a:pt x="7" y="25"/>
                    </a:lnTo>
                    <a:lnTo>
                      <a:pt x="0" y="11"/>
                    </a:lnTo>
                    <a:lnTo>
                      <a:pt x="6" y="10"/>
                    </a:lnTo>
                    <a:lnTo>
                      <a:pt x="13" y="7"/>
                    </a:lnTo>
                    <a:lnTo>
                      <a:pt x="21" y="4"/>
                    </a:lnTo>
                    <a:lnTo>
                      <a:pt x="27" y="2"/>
                    </a:lnTo>
                    <a:lnTo>
                      <a:pt x="33" y="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6C8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1" name="Freeform 177">
                <a:extLst>
                  <a:ext uri="{FF2B5EF4-FFF2-40B4-BE49-F238E27FC236}">
                    <a16:creationId xmlns:a16="http://schemas.microsoft.com/office/drawing/2014/main" id="{52996F6F-F1E6-FB4F-BEF2-E7053E1118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07031" y="129667"/>
                <a:ext cx="537849" cy="40832"/>
              </a:xfrm>
              <a:custGeom>
                <a:avLst/>
                <a:gdLst/>
                <a:ahLst/>
                <a:cxnLst>
                  <a:cxn ang="0">
                    <a:pos x="378" y="28"/>
                  </a:cxn>
                  <a:cxn ang="0">
                    <a:pos x="380" y="28"/>
                  </a:cxn>
                  <a:cxn ang="0">
                    <a:pos x="382" y="29"/>
                  </a:cxn>
                  <a:cxn ang="0">
                    <a:pos x="378" y="28"/>
                  </a:cxn>
                  <a:cxn ang="0">
                    <a:pos x="170" y="0"/>
                  </a:cxn>
                  <a:cxn ang="0">
                    <a:pos x="203" y="0"/>
                  </a:cxn>
                  <a:cxn ang="0">
                    <a:pos x="238" y="1"/>
                  </a:cxn>
                  <a:cxn ang="0">
                    <a:pos x="273" y="5"/>
                  </a:cxn>
                  <a:cxn ang="0">
                    <a:pos x="309" y="11"/>
                  </a:cxn>
                  <a:cxn ang="0">
                    <a:pos x="346" y="18"/>
                  </a:cxn>
                  <a:cxn ang="0">
                    <a:pos x="378" y="28"/>
                  </a:cxn>
                  <a:cxn ang="0">
                    <a:pos x="373" y="26"/>
                  </a:cxn>
                  <a:cxn ang="0">
                    <a:pos x="361" y="24"/>
                  </a:cxn>
                  <a:cxn ang="0">
                    <a:pos x="345" y="21"/>
                  </a:cxn>
                  <a:cxn ang="0">
                    <a:pos x="324" y="18"/>
                  </a:cxn>
                  <a:cxn ang="0">
                    <a:pos x="299" y="15"/>
                  </a:cxn>
                  <a:cxn ang="0">
                    <a:pos x="270" y="11"/>
                  </a:cxn>
                  <a:cxn ang="0">
                    <a:pos x="237" y="9"/>
                  </a:cxn>
                  <a:cxn ang="0">
                    <a:pos x="198" y="7"/>
                  </a:cxn>
                  <a:cxn ang="0">
                    <a:pos x="151" y="7"/>
                  </a:cxn>
                  <a:cxn ang="0">
                    <a:pos x="102" y="9"/>
                  </a:cxn>
                  <a:cxn ang="0">
                    <a:pos x="52" y="12"/>
                  </a:cxn>
                  <a:cxn ang="0">
                    <a:pos x="0" y="18"/>
                  </a:cxn>
                  <a:cxn ang="0">
                    <a:pos x="3" y="17"/>
                  </a:cxn>
                  <a:cxn ang="0">
                    <a:pos x="11" y="16"/>
                  </a:cxn>
                  <a:cxn ang="0">
                    <a:pos x="23" y="14"/>
                  </a:cxn>
                  <a:cxn ang="0">
                    <a:pos x="39" y="11"/>
                  </a:cxn>
                  <a:cxn ang="0">
                    <a:pos x="59" y="8"/>
                  </a:cxn>
                  <a:cxn ang="0">
                    <a:pos x="83" y="5"/>
                  </a:cxn>
                  <a:cxn ang="0">
                    <a:pos x="109" y="2"/>
                  </a:cxn>
                  <a:cxn ang="0">
                    <a:pos x="139" y="0"/>
                  </a:cxn>
                  <a:cxn ang="0">
                    <a:pos x="170" y="0"/>
                  </a:cxn>
                </a:cxnLst>
                <a:rect l="0" t="0" r="r" b="b"/>
                <a:pathLst>
                  <a:path w="382" h="29">
                    <a:moveTo>
                      <a:pt x="378" y="28"/>
                    </a:moveTo>
                    <a:lnTo>
                      <a:pt x="380" y="28"/>
                    </a:lnTo>
                    <a:lnTo>
                      <a:pt x="382" y="29"/>
                    </a:lnTo>
                    <a:lnTo>
                      <a:pt x="378" y="28"/>
                    </a:lnTo>
                    <a:close/>
                    <a:moveTo>
                      <a:pt x="170" y="0"/>
                    </a:moveTo>
                    <a:lnTo>
                      <a:pt x="203" y="0"/>
                    </a:lnTo>
                    <a:lnTo>
                      <a:pt x="238" y="1"/>
                    </a:lnTo>
                    <a:lnTo>
                      <a:pt x="273" y="5"/>
                    </a:lnTo>
                    <a:lnTo>
                      <a:pt x="309" y="11"/>
                    </a:lnTo>
                    <a:lnTo>
                      <a:pt x="346" y="18"/>
                    </a:lnTo>
                    <a:lnTo>
                      <a:pt x="378" y="28"/>
                    </a:lnTo>
                    <a:lnTo>
                      <a:pt x="373" y="26"/>
                    </a:lnTo>
                    <a:lnTo>
                      <a:pt x="361" y="24"/>
                    </a:lnTo>
                    <a:lnTo>
                      <a:pt x="345" y="21"/>
                    </a:lnTo>
                    <a:lnTo>
                      <a:pt x="324" y="18"/>
                    </a:lnTo>
                    <a:lnTo>
                      <a:pt x="299" y="15"/>
                    </a:lnTo>
                    <a:lnTo>
                      <a:pt x="270" y="11"/>
                    </a:lnTo>
                    <a:lnTo>
                      <a:pt x="237" y="9"/>
                    </a:lnTo>
                    <a:lnTo>
                      <a:pt x="198" y="7"/>
                    </a:lnTo>
                    <a:lnTo>
                      <a:pt x="151" y="7"/>
                    </a:lnTo>
                    <a:lnTo>
                      <a:pt x="102" y="9"/>
                    </a:lnTo>
                    <a:lnTo>
                      <a:pt x="52" y="12"/>
                    </a:lnTo>
                    <a:lnTo>
                      <a:pt x="0" y="18"/>
                    </a:lnTo>
                    <a:lnTo>
                      <a:pt x="3" y="17"/>
                    </a:lnTo>
                    <a:lnTo>
                      <a:pt x="11" y="16"/>
                    </a:lnTo>
                    <a:lnTo>
                      <a:pt x="23" y="14"/>
                    </a:lnTo>
                    <a:lnTo>
                      <a:pt x="39" y="11"/>
                    </a:lnTo>
                    <a:lnTo>
                      <a:pt x="59" y="8"/>
                    </a:lnTo>
                    <a:lnTo>
                      <a:pt x="83" y="5"/>
                    </a:lnTo>
                    <a:lnTo>
                      <a:pt x="109" y="2"/>
                    </a:lnTo>
                    <a:lnTo>
                      <a:pt x="139" y="0"/>
                    </a:lnTo>
                    <a:lnTo>
                      <a:pt x="17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2" name="Freeform 394">
                <a:extLst>
                  <a:ext uri="{FF2B5EF4-FFF2-40B4-BE49-F238E27FC236}">
                    <a16:creationId xmlns:a16="http://schemas.microsoft.com/office/drawing/2014/main" id="{20FDBF03-98ED-2E43-9045-473FC81970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4662" y="1549477"/>
                <a:ext cx="322178" cy="356690"/>
              </a:xfrm>
              <a:custGeom>
                <a:avLst/>
                <a:gdLst>
                  <a:gd name="T0" fmla="*/ 61 w 453"/>
                  <a:gd name="T1" fmla="*/ 0 h 392"/>
                  <a:gd name="T2" fmla="*/ 96 w 453"/>
                  <a:gd name="T3" fmla="*/ 4 h 392"/>
                  <a:gd name="T4" fmla="*/ 146 w 453"/>
                  <a:gd name="T5" fmla="*/ 10 h 392"/>
                  <a:gd name="T6" fmla="*/ 199 w 453"/>
                  <a:gd name="T7" fmla="*/ 17 h 392"/>
                  <a:gd name="T8" fmla="*/ 258 w 453"/>
                  <a:gd name="T9" fmla="*/ 25 h 392"/>
                  <a:gd name="T10" fmla="*/ 316 w 453"/>
                  <a:gd name="T11" fmla="*/ 36 h 392"/>
                  <a:gd name="T12" fmla="*/ 357 w 453"/>
                  <a:gd name="T13" fmla="*/ 46 h 392"/>
                  <a:gd name="T14" fmla="*/ 386 w 453"/>
                  <a:gd name="T15" fmla="*/ 56 h 392"/>
                  <a:gd name="T16" fmla="*/ 407 w 453"/>
                  <a:gd name="T17" fmla="*/ 67 h 392"/>
                  <a:gd name="T18" fmla="*/ 422 w 453"/>
                  <a:gd name="T19" fmla="*/ 78 h 392"/>
                  <a:gd name="T20" fmla="*/ 432 w 453"/>
                  <a:gd name="T21" fmla="*/ 90 h 392"/>
                  <a:gd name="T22" fmla="*/ 438 w 453"/>
                  <a:gd name="T23" fmla="*/ 99 h 392"/>
                  <a:gd name="T24" fmla="*/ 443 w 453"/>
                  <a:gd name="T25" fmla="*/ 111 h 392"/>
                  <a:gd name="T26" fmla="*/ 448 w 453"/>
                  <a:gd name="T27" fmla="*/ 129 h 392"/>
                  <a:gd name="T28" fmla="*/ 451 w 453"/>
                  <a:gd name="T29" fmla="*/ 156 h 392"/>
                  <a:gd name="T30" fmla="*/ 453 w 453"/>
                  <a:gd name="T31" fmla="*/ 189 h 392"/>
                  <a:gd name="T32" fmla="*/ 451 w 453"/>
                  <a:gd name="T33" fmla="*/ 225 h 392"/>
                  <a:gd name="T34" fmla="*/ 449 w 453"/>
                  <a:gd name="T35" fmla="*/ 264 h 392"/>
                  <a:gd name="T36" fmla="*/ 445 w 453"/>
                  <a:gd name="T37" fmla="*/ 303 h 392"/>
                  <a:gd name="T38" fmla="*/ 440 w 453"/>
                  <a:gd name="T39" fmla="*/ 334 h 392"/>
                  <a:gd name="T40" fmla="*/ 435 w 453"/>
                  <a:gd name="T41" fmla="*/ 360 h 392"/>
                  <a:gd name="T42" fmla="*/ 406 w 453"/>
                  <a:gd name="T43" fmla="*/ 369 h 392"/>
                  <a:gd name="T44" fmla="*/ 368 w 453"/>
                  <a:gd name="T45" fmla="*/ 376 h 392"/>
                  <a:gd name="T46" fmla="*/ 323 w 453"/>
                  <a:gd name="T47" fmla="*/ 382 h 392"/>
                  <a:gd name="T48" fmla="*/ 268 w 453"/>
                  <a:gd name="T49" fmla="*/ 389 h 392"/>
                  <a:gd name="T50" fmla="*/ 216 w 453"/>
                  <a:gd name="T51" fmla="*/ 392 h 392"/>
                  <a:gd name="T52" fmla="*/ 170 w 453"/>
                  <a:gd name="T53" fmla="*/ 392 h 392"/>
                  <a:gd name="T54" fmla="*/ 130 w 453"/>
                  <a:gd name="T55" fmla="*/ 392 h 392"/>
                  <a:gd name="T56" fmla="*/ 97 w 453"/>
                  <a:gd name="T57" fmla="*/ 389 h 392"/>
                  <a:gd name="T58" fmla="*/ 74 w 453"/>
                  <a:gd name="T59" fmla="*/ 384 h 392"/>
                  <a:gd name="T60" fmla="*/ 61 w 453"/>
                  <a:gd name="T61" fmla="*/ 379 h 392"/>
                  <a:gd name="T62" fmla="*/ 52 w 453"/>
                  <a:gd name="T63" fmla="*/ 371 h 392"/>
                  <a:gd name="T64" fmla="*/ 42 w 453"/>
                  <a:gd name="T65" fmla="*/ 361 h 392"/>
                  <a:gd name="T66" fmla="*/ 31 w 453"/>
                  <a:gd name="T67" fmla="*/ 347 h 392"/>
                  <a:gd name="T68" fmla="*/ 21 w 453"/>
                  <a:gd name="T69" fmla="*/ 329 h 392"/>
                  <a:gd name="T70" fmla="*/ 11 w 453"/>
                  <a:gd name="T71" fmla="*/ 304 h 392"/>
                  <a:gd name="T72" fmla="*/ 5 w 453"/>
                  <a:gd name="T73" fmla="*/ 272 h 392"/>
                  <a:gd name="T74" fmla="*/ 0 w 453"/>
                  <a:gd name="T75" fmla="*/ 234 h 392"/>
                  <a:gd name="T76" fmla="*/ 0 w 453"/>
                  <a:gd name="T77" fmla="*/ 186 h 392"/>
                  <a:gd name="T78" fmla="*/ 1 w 453"/>
                  <a:gd name="T79" fmla="*/ 137 h 392"/>
                  <a:gd name="T80" fmla="*/ 6 w 453"/>
                  <a:gd name="T81" fmla="*/ 88 h 392"/>
                  <a:gd name="T82" fmla="*/ 14 w 453"/>
                  <a:gd name="T83" fmla="*/ 43 h 392"/>
                  <a:gd name="T84" fmla="*/ 26 w 453"/>
                  <a:gd name="T85" fmla="*/ 2 h 392"/>
                  <a:gd name="T86" fmla="*/ 61 w 453"/>
                  <a:gd name="T8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53" h="392">
                    <a:moveTo>
                      <a:pt x="61" y="0"/>
                    </a:moveTo>
                    <a:lnTo>
                      <a:pt x="96" y="4"/>
                    </a:lnTo>
                    <a:lnTo>
                      <a:pt x="146" y="10"/>
                    </a:lnTo>
                    <a:lnTo>
                      <a:pt x="199" y="17"/>
                    </a:lnTo>
                    <a:lnTo>
                      <a:pt x="258" y="25"/>
                    </a:lnTo>
                    <a:lnTo>
                      <a:pt x="316" y="36"/>
                    </a:lnTo>
                    <a:lnTo>
                      <a:pt x="357" y="46"/>
                    </a:lnTo>
                    <a:lnTo>
                      <a:pt x="386" y="56"/>
                    </a:lnTo>
                    <a:lnTo>
                      <a:pt x="407" y="67"/>
                    </a:lnTo>
                    <a:lnTo>
                      <a:pt x="422" y="78"/>
                    </a:lnTo>
                    <a:lnTo>
                      <a:pt x="432" y="90"/>
                    </a:lnTo>
                    <a:lnTo>
                      <a:pt x="438" y="99"/>
                    </a:lnTo>
                    <a:lnTo>
                      <a:pt x="443" y="111"/>
                    </a:lnTo>
                    <a:lnTo>
                      <a:pt x="448" y="129"/>
                    </a:lnTo>
                    <a:lnTo>
                      <a:pt x="451" y="156"/>
                    </a:lnTo>
                    <a:lnTo>
                      <a:pt x="453" y="189"/>
                    </a:lnTo>
                    <a:lnTo>
                      <a:pt x="451" y="225"/>
                    </a:lnTo>
                    <a:lnTo>
                      <a:pt x="449" y="264"/>
                    </a:lnTo>
                    <a:lnTo>
                      <a:pt x="445" y="303"/>
                    </a:lnTo>
                    <a:lnTo>
                      <a:pt x="440" y="334"/>
                    </a:lnTo>
                    <a:lnTo>
                      <a:pt x="435" y="360"/>
                    </a:lnTo>
                    <a:lnTo>
                      <a:pt x="406" y="369"/>
                    </a:lnTo>
                    <a:lnTo>
                      <a:pt x="368" y="376"/>
                    </a:lnTo>
                    <a:lnTo>
                      <a:pt x="323" y="382"/>
                    </a:lnTo>
                    <a:lnTo>
                      <a:pt x="268" y="389"/>
                    </a:lnTo>
                    <a:lnTo>
                      <a:pt x="216" y="392"/>
                    </a:lnTo>
                    <a:lnTo>
                      <a:pt x="170" y="392"/>
                    </a:lnTo>
                    <a:lnTo>
                      <a:pt x="130" y="392"/>
                    </a:lnTo>
                    <a:lnTo>
                      <a:pt x="97" y="389"/>
                    </a:lnTo>
                    <a:lnTo>
                      <a:pt x="74" y="384"/>
                    </a:lnTo>
                    <a:lnTo>
                      <a:pt x="61" y="379"/>
                    </a:lnTo>
                    <a:lnTo>
                      <a:pt x="52" y="371"/>
                    </a:lnTo>
                    <a:lnTo>
                      <a:pt x="42" y="361"/>
                    </a:lnTo>
                    <a:lnTo>
                      <a:pt x="31" y="347"/>
                    </a:lnTo>
                    <a:lnTo>
                      <a:pt x="21" y="329"/>
                    </a:lnTo>
                    <a:lnTo>
                      <a:pt x="11" y="304"/>
                    </a:lnTo>
                    <a:lnTo>
                      <a:pt x="5" y="272"/>
                    </a:lnTo>
                    <a:lnTo>
                      <a:pt x="0" y="234"/>
                    </a:lnTo>
                    <a:lnTo>
                      <a:pt x="0" y="186"/>
                    </a:lnTo>
                    <a:lnTo>
                      <a:pt x="1" y="137"/>
                    </a:lnTo>
                    <a:lnTo>
                      <a:pt x="6" y="88"/>
                    </a:lnTo>
                    <a:lnTo>
                      <a:pt x="14" y="43"/>
                    </a:lnTo>
                    <a:lnTo>
                      <a:pt x="26" y="2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pic>
          <p:nvPicPr>
            <p:cNvPr id="421" name="Picture 420">
              <a:extLst>
                <a:ext uri="{FF2B5EF4-FFF2-40B4-BE49-F238E27FC236}">
                  <a16:creationId xmlns:a16="http://schemas.microsoft.com/office/drawing/2014/main" id="{42FAB15C-0823-4844-8FD5-3FE17627E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09043" y="1077871"/>
              <a:ext cx="319270" cy="319270"/>
            </a:xfrm>
            <a:prstGeom prst="rect">
              <a:avLst/>
            </a:prstGeom>
          </p:spPr>
        </p:pic>
      </p:grpSp>
      <p:sp>
        <p:nvSpPr>
          <p:cNvPr id="473" name="Freeform 30">
            <a:extLst>
              <a:ext uri="{FF2B5EF4-FFF2-40B4-BE49-F238E27FC236}">
                <a16:creationId xmlns:a16="http://schemas.microsoft.com/office/drawing/2014/main" id="{EC00AA6B-91B4-954F-8A90-79FB824397E6}"/>
              </a:ext>
            </a:extLst>
          </p:cNvPr>
          <p:cNvSpPr>
            <a:spLocks/>
          </p:cNvSpPr>
          <p:nvPr/>
        </p:nvSpPr>
        <p:spPr bwMode="auto">
          <a:xfrm>
            <a:off x="7766462" y="144535"/>
            <a:ext cx="3589168" cy="986577"/>
          </a:xfrm>
          <a:custGeom>
            <a:avLst/>
            <a:gdLst>
              <a:gd name="T0" fmla="*/ 290 w 1680"/>
              <a:gd name="T1" fmla="*/ 5 h 908"/>
              <a:gd name="T2" fmla="*/ 457 w 1680"/>
              <a:gd name="T3" fmla="*/ 12 h 908"/>
              <a:gd name="T4" fmla="*/ 903 w 1680"/>
              <a:gd name="T5" fmla="*/ 16 h 908"/>
              <a:gd name="T6" fmla="*/ 1128 w 1680"/>
              <a:gd name="T7" fmla="*/ 23 h 908"/>
              <a:gd name="T8" fmla="*/ 1335 w 1680"/>
              <a:gd name="T9" fmla="*/ 39 h 908"/>
              <a:gd name="T10" fmla="*/ 1349 w 1680"/>
              <a:gd name="T11" fmla="*/ 39 h 908"/>
              <a:gd name="T12" fmla="*/ 1383 w 1680"/>
              <a:gd name="T13" fmla="*/ 43 h 908"/>
              <a:gd name="T14" fmla="*/ 1430 w 1680"/>
              <a:gd name="T15" fmla="*/ 75 h 908"/>
              <a:gd name="T16" fmla="*/ 1457 w 1680"/>
              <a:gd name="T17" fmla="*/ 131 h 908"/>
              <a:gd name="T18" fmla="*/ 1468 w 1680"/>
              <a:gd name="T19" fmla="*/ 199 h 908"/>
              <a:gd name="T20" fmla="*/ 1470 w 1680"/>
              <a:gd name="T21" fmla="*/ 268 h 908"/>
              <a:gd name="T22" fmla="*/ 1470 w 1680"/>
              <a:gd name="T23" fmla="*/ 334 h 908"/>
              <a:gd name="T24" fmla="*/ 1491 w 1680"/>
              <a:gd name="T25" fmla="*/ 374 h 908"/>
              <a:gd name="T26" fmla="*/ 1538 w 1680"/>
              <a:gd name="T27" fmla="*/ 392 h 908"/>
              <a:gd name="T28" fmla="*/ 1597 w 1680"/>
              <a:gd name="T29" fmla="*/ 390 h 908"/>
              <a:gd name="T30" fmla="*/ 1644 w 1680"/>
              <a:gd name="T31" fmla="*/ 358 h 908"/>
              <a:gd name="T32" fmla="*/ 1662 w 1680"/>
              <a:gd name="T33" fmla="*/ 334 h 908"/>
              <a:gd name="T34" fmla="*/ 1666 w 1680"/>
              <a:gd name="T35" fmla="*/ 336 h 908"/>
              <a:gd name="T36" fmla="*/ 1680 w 1680"/>
              <a:gd name="T37" fmla="*/ 376 h 908"/>
              <a:gd name="T38" fmla="*/ 1666 w 1680"/>
              <a:gd name="T39" fmla="*/ 458 h 908"/>
              <a:gd name="T40" fmla="*/ 1610 w 1680"/>
              <a:gd name="T41" fmla="*/ 523 h 908"/>
              <a:gd name="T42" fmla="*/ 1534 w 1680"/>
              <a:gd name="T43" fmla="*/ 563 h 908"/>
              <a:gd name="T44" fmla="*/ 1448 w 1680"/>
              <a:gd name="T45" fmla="*/ 563 h 908"/>
              <a:gd name="T46" fmla="*/ 1441 w 1680"/>
              <a:gd name="T47" fmla="*/ 629 h 908"/>
              <a:gd name="T48" fmla="*/ 1439 w 1680"/>
              <a:gd name="T49" fmla="*/ 721 h 908"/>
              <a:gd name="T50" fmla="*/ 1423 w 1680"/>
              <a:gd name="T51" fmla="*/ 811 h 908"/>
              <a:gd name="T52" fmla="*/ 1396 w 1680"/>
              <a:gd name="T53" fmla="*/ 861 h 908"/>
              <a:gd name="T54" fmla="*/ 1349 w 1680"/>
              <a:gd name="T55" fmla="*/ 888 h 908"/>
              <a:gd name="T56" fmla="*/ 1268 w 1680"/>
              <a:gd name="T57" fmla="*/ 904 h 908"/>
              <a:gd name="T58" fmla="*/ 1151 w 1680"/>
              <a:gd name="T59" fmla="*/ 908 h 908"/>
              <a:gd name="T60" fmla="*/ 966 w 1680"/>
              <a:gd name="T61" fmla="*/ 904 h 908"/>
              <a:gd name="T62" fmla="*/ 838 w 1680"/>
              <a:gd name="T63" fmla="*/ 892 h 908"/>
              <a:gd name="T64" fmla="*/ 811 w 1680"/>
              <a:gd name="T65" fmla="*/ 890 h 908"/>
              <a:gd name="T66" fmla="*/ 603 w 1680"/>
              <a:gd name="T67" fmla="*/ 877 h 908"/>
              <a:gd name="T68" fmla="*/ 380 w 1680"/>
              <a:gd name="T69" fmla="*/ 865 h 908"/>
              <a:gd name="T70" fmla="*/ 227 w 1680"/>
              <a:gd name="T71" fmla="*/ 865 h 908"/>
              <a:gd name="T72" fmla="*/ 157 w 1680"/>
              <a:gd name="T73" fmla="*/ 859 h 908"/>
              <a:gd name="T74" fmla="*/ 90 w 1680"/>
              <a:gd name="T75" fmla="*/ 841 h 908"/>
              <a:gd name="T76" fmla="*/ 36 w 1680"/>
              <a:gd name="T77" fmla="*/ 807 h 908"/>
              <a:gd name="T78" fmla="*/ 4 w 1680"/>
              <a:gd name="T79" fmla="*/ 753 h 908"/>
              <a:gd name="T80" fmla="*/ 2 w 1680"/>
              <a:gd name="T81" fmla="*/ 750 h 908"/>
              <a:gd name="T82" fmla="*/ 0 w 1680"/>
              <a:gd name="T83" fmla="*/ 719 h 908"/>
              <a:gd name="T84" fmla="*/ 2 w 1680"/>
              <a:gd name="T85" fmla="*/ 703 h 908"/>
              <a:gd name="T86" fmla="*/ 15 w 1680"/>
              <a:gd name="T87" fmla="*/ 606 h 908"/>
              <a:gd name="T88" fmla="*/ 22 w 1680"/>
              <a:gd name="T89" fmla="*/ 451 h 908"/>
              <a:gd name="T90" fmla="*/ 29 w 1680"/>
              <a:gd name="T91" fmla="*/ 257 h 908"/>
              <a:gd name="T92" fmla="*/ 38 w 1680"/>
              <a:gd name="T93" fmla="*/ 140 h 908"/>
              <a:gd name="T94" fmla="*/ 51 w 1680"/>
              <a:gd name="T95" fmla="*/ 79 h 908"/>
              <a:gd name="T96" fmla="*/ 63 w 1680"/>
              <a:gd name="T97" fmla="*/ 54 h 908"/>
              <a:gd name="T98" fmla="*/ 67 w 1680"/>
              <a:gd name="T99" fmla="*/ 50 h 908"/>
              <a:gd name="T100" fmla="*/ 74 w 1680"/>
              <a:gd name="T101" fmla="*/ 45 h 908"/>
              <a:gd name="T102" fmla="*/ 85 w 1680"/>
              <a:gd name="T103" fmla="*/ 32 h 908"/>
              <a:gd name="T104" fmla="*/ 144 w 1680"/>
              <a:gd name="T105" fmla="*/ 7 h 908"/>
              <a:gd name="T106" fmla="*/ 232 w 1680"/>
              <a:gd name="T107" fmla="*/ 0 h 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680" h="908">
                <a:moveTo>
                  <a:pt x="232" y="0"/>
                </a:moveTo>
                <a:lnTo>
                  <a:pt x="290" y="5"/>
                </a:lnTo>
                <a:lnTo>
                  <a:pt x="374" y="9"/>
                </a:lnTo>
                <a:lnTo>
                  <a:pt x="457" y="12"/>
                </a:lnTo>
                <a:lnTo>
                  <a:pt x="680" y="14"/>
                </a:lnTo>
                <a:lnTo>
                  <a:pt x="903" y="16"/>
                </a:lnTo>
                <a:lnTo>
                  <a:pt x="1015" y="18"/>
                </a:lnTo>
                <a:lnTo>
                  <a:pt x="1128" y="23"/>
                </a:lnTo>
                <a:lnTo>
                  <a:pt x="1232" y="34"/>
                </a:lnTo>
                <a:lnTo>
                  <a:pt x="1335" y="39"/>
                </a:lnTo>
                <a:lnTo>
                  <a:pt x="1344" y="39"/>
                </a:lnTo>
                <a:lnTo>
                  <a:pt x="1349" y="39"/>
                </a:lnTo>
                <a:lnTo>
                  <a:pt x="1349" y="39"/>
                </a:lnTo>
                <a:lnTo>
                  <a:pt x="1383" y="43"/>
                </a:lnTo>
                <a:lnTo>
                  <a:pt x="1407" y="57"/>
                </a:lnTo>
                <a:lnTo>
                  <a:pt x="1430" y="75"/>
                </a:lnTo>
                <a:lnTo>
                  <a:pt x="1446" y="99"/>
                </a:lnTo>
                <a:lnTo>
                  <a:pt x="1457" y="131"/>
                </a:lnTo>
                <a:lnTo>
                  <a:pt x="1464" y="162"/>
                </a:lnTo>
                <a:lnTo>
                  <a:pt x="1468" y="199"/>
                </a:lnTo>
                <a:lnTo>
                  <a:pt x="1470" y="235"/>
                </a:lnTo>
                <a:lnTo>
                  <a:pt x="1470" y="268"/>
                </a:lnTo>
                <a:lnTo>
                  <a:pt x="1470" y="302"/>
                </a:lnTo>
                <a:lnTo>
                  <a:pt x="1470" y="334"/>
                </a:lnTo>
                <a:lnTo>
                  <a:pt x="1468" y="361"/>
                </a:lnTo>
                <a:lnTo>
                  <a:pt x="1491" y="374"/>
                </a:lnTo>
                <a:lnTo>
                  <a:pt x="1516" y="385"/>
                </a:lnTo>
                <a:lnTo>
                  <a:pt x="1538" y="392"/>
                </a:lnTo>
                <a:lnTo>
                  <a:pt x="1567" y="394"/>
                </a:lnTo>
                <a:lnTo>
                  <a:pt x="1597" y="390"/>
                </a:lnTo>
                <a:lnTo>
                  <a:pt x="1621" y="376"/>
                </a:lnTo>
                <a:lnTo>
                  <a:pt x="1644" y="358"/>
                </a:lnTo>
                <a:lnTo>
                  <a:pt x="1662" y="336"/>
                </a:lnTo>
                <a:lnTo>
                  <a:pt x="1662" y="334"/>
                </a:lnTo>
                <a:lnTo>
                  <a:pt x="1664" y="334"/>
                </a:lnTo>
                <a:lnTo>
                  <a:pt x="1666" y="336"/>
                </a:lnTo>
                <a:lnTo>
                  <a:pt x="1666" y="336"/>
                </a:lnTo>
                <a:lnTo>
                  <a:pt x="1680" y="376"/>
                </a:lnTo>
                <a:lnTo>
                  <a:pt x="1678" y="419"/>
                </a:lnTo>
                <a:lnTo>
                  <a:pt x="1666" y="458"/>
                </a:lnTo>
                <a:lnTo>
                  <a:pt x="1642" y="494"/>
                </a:lnTo>
                <a:lnTo>
                  <a:pt x="1610" y="523"/>
                </a:lnTo>
                <a:lnTo>
                  <a:pt x="1574" y="548"/>
                </a:lnTo>
                <a:lnTo>
                  <a:pt x="1534" y="563"/>
                </a:lnTo>
                <a:lnTo>
                  <a:pt x="1491" y="568"/>
                </a:lnTo>
                <a:lnTo>
                  <a:pt x="1448" y="563"/>
                </a:lnTo>
                <a:lnTo>
                  <a:pt x="1441" y="595"/>
                </a:lnTo>
                <a:lnTo>
                  <a:pt x="1441" y="629"/>
                </a:lnTo>
                <a:lnTo>
                  <a:pt x="1441" y="660"/>
                </a:lnTo>
                <a:lnTo>
                  <a:pt x="1439" y="721"/>
                </a:lnTo>
                <a:lnTo>
                  <a:pt x="1430" y="780"/>
                </a:lnTo>
                <a:lnTo>
                  <a:pt x="1423" y="811"/>
                </a:lnTo>
                <a:lnTo>
                  <a:pt x="1414" y="838"/>
                </a:lnTo>
                <a:lnTo>
                  <a:pt x="1396" y="861"/>
                </a:lnTo>
                <a:lnTo>
                  <a:pt x="1374" y="877"/>
                </a:lnTo>
                <a:lnTo>
                  <a:pt x="1349" y="888"/>
                </a:lnTo>
                <a:lnTo>
                  <a:pt x="1324" y="895"/>
                </a:lnTo>
                <a:lnTo>
                  <a:pt x="1268" y="904"/>
                </a:lnTo>
                <a:lnTo>
                  <a:pt x="1209" y="908"/>
                </a:lnTo>
                <a:lnTo>
                  <a:pt x="1151" y="908"/>
                </a:lnTo>
                <a:lnTo>
                  <a:pt x="1094" y="906"/>
                </a:lnTo>
                <a:lnTo>
                  <a:pt x="966" y="904"/>
                </a:lnTo>
                <a:lnTo>
                  <a:pt x="838" y="895"/>
                </a:lnTo>
                <a:lnTo>
                  <a:pt x="838" y="892"/>
                </a:lnTo>
                <a:lnTo>
                  <a:pt x="813" y="890"/>
                </a:lnTo>
                <a:lnTo>
                  <a:pt x="811" y="890"/>
                </a:lnTo>
                <a:lnTo>
                  <a:pt x="707" y="886"/>
                </a:lnTo>
                <a:lnTo>
                  <a:pt x="603" y="877"/>
                </a:lnTo>
                <a:lnTo>
                  <a:pt x="500" y="868"/>
                </a:lnTo>
                <a:lnTo>
                  <a:pt x="380" y="865"/>
                </a:lnTo>
                <a:lnTo>
                  <a:pt x="259" y="865"/>
                </a:lnTo>
                <a:lnTo>
                  <a:pt x="227" y="865"/>
                </a:lnTo>
                <a:lnTo>
                  <a:pt x="193" y="863"/>
                </a:lnTo>
                <a:lnTo>
                  <a:pt x="157" y="859"/>
                </a:lnTo>
                <a:lnTo>
                  <a:pt x="124" y="852"/>
                </a:lnTo>
                <a:lnTo>
                  <a:pt x="90" y="841"/>
                </a:lnTo>
                <a:lnTo>
                  <a:pt x="60" y="825"/>
                </a:lnTo>
                <a:lnTo>
                  <a:pt x="36" y="807"/>
                </a:lnTo>
                <a:lnTo>
                  <a:pt x="18" y="782"/>
                </a:lnTo>
                <a:lnTo>
                  <a:pt x="4" y="753"/>
                </a:lnTo>
                <a:lnTo>
                  <a:pt x="2" y="753"/>
                </a:lnTo>
                <a:lnTo>
                  <a:pt x="2" y="750"/>
                </a:lnTo>
                <a:lnTo>
                  <a:pt x="2" y="730"/>
                </a:lnTo>
                <a:lnTo>
                  <a:pt x="0" y="719"/>
                </a:lnTo>
                <a:lnTo>
                  <a:pt x="2" y="705"/>
                </a:lnTo>
                <a:lnTo>
                  <a:pt x="2" y="703"/>
                </a:lnTo>
                <a:lnTo>
                  <a:pt x="9" y="656"/>
                </a:lnTo>
                <a:lnTo>
                  <a:pt x="15" y="606"/>
                </a:lnTo>
                <a:lnTo>
                  <a:pt x="20" y="559"/>
                </a:lnTo>
                <a:lnTo>
                  <a:pt x="22" y="451"/>
                </a:lnTo>
                <a:lnTo>
                  <a:pt x="24" y="340"/>
                </a:lnTo>
                <a:lnTo>
                  <a:pt x="29" y="257"/>
                </a:lnTo>
                <a:lnTo>
                  <a:pt x="36" y="174"/>
                </a:lnTo>
                <a:lnTo>
                  <a:pt x="38" y="140"/>
                </a:lnTo>
                <a:lnTo>
                  <a:pt x="47" y="106"/>
                </a:lnTo>
                <a:lnTo>
                  <a:pt x="51" y="79"/>
                </a:lnTo>
                <a:lnTo>
                  <a:pt x="63" y="57"/>
                </a:lnTo>
                <a:lnTo>
                  <a:pt x="63" y="54"/>
                </a:lnTo>
                <a:lnTo>
                  <a:pt x="65" y="52"/>
                </a:lnTo>
                <a:lnTo>
                  <a:pt x="67" y="50"/>
                </a:lnTo>
                <a:lnTo>
                  <a:pt x="72" y="45"/>
                </a:lnTo>
                <a:lnTo>
                  <a:pt x="74" y="45"/>
                </a:lnTo>
                <a:lnTo>
                  <a:pt x="78" y="39"/>
                </a:lnTo>
                <a:lnTo>
                  <a:pt x="85" y="32"/>
                </a:lnTo>
                <a:lnTo>
                  <a:pt x="112" y="16"/>
                </a:lnTo>
                <a:lnTo>
                  <a:pt x="144" y="7"/>
                </a:lnTo>
                <a:lnTo>
                  <a:pt x="175" y="3"/>
                </a:lnTo>
                <a:lnTo>
                  <a:pt x="232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IN" sz="1400" dirty="0"/>
          </a:p>
        </p:txBody>
      </p:sp>
      <p:sp>
        <p:nvSpPr>
          <p:cNvPr id="474" name="Rectangle 473">
            <a:extLst>
              <a:ext uri="{FF2B5EF4-FFF2-40B4-BE49-F238E27FC236}">
                <a16:creationId xmlns:a16="http://schemas.microsoft.com/office/drawing/2014/main" id="{C2A36568-3F1F-0B49-B6C5-AA984B95B1B8}"/>
              </a:ext>
            </a:extLst>
          </p:cNvPr>
          <p:cNvSpPr/>
          <p:nvPr/>
        </p:nvSpPr>
        <p:spPr>
          <a:xfrm>
            <a:off x="7763139" y="256194"/>
            <a:ext cx="29009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dirty="0"/>
              <a:t>You have bought a smart </a:t>
            </a:r>
            <a:r>
              <a:rPr lang="en-IN" sz="1400" dirty="0" smtClean="0"/>
              <a:t>lightbulb which has </a:t>
            </a:r>
            <a:r>
              <a:rPr lang="en-IN" sz="1400" dirty="0"/>
              <a:t>a sensor and </a:t>
            </a:r>
            <a:r>
              <a:rPr lang="en-IN" sz="1400" dirty="0" smtClean="0"/>
              <a:t>an </a:t>
            </a:r>
            <a:r>
              <a:rPr lang="en-IN" sz="1400" dirty="0"/>
              <a:t>actuator embedded. Let’s understand it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2E84C91-2D9B-EB47-9D9A-B25754770978}"/>
              </a:ext>
            </a:extLst>
          </p:cNvPr>
          <p:cNvGrpSpPr/>
          <p:nvPr/>
        </p:nvGrpSpPr>
        <p:grpSpPr>
          <a:xfrm>
            <a:off x="4432064" y="2950357"/>
            <a:ext cx="2498062" cy="2801186"/>
            <a:chOff x="11591019" y="-3657965"/>
            <a:chExt cx="4567239" cy="5229226"/>
          </a:xfrm>
        </p:grpSpPr>
        <p:sp>
          <p:nvSpPr>
            <p:cNvPr id="61" name="Freeform 71">
              <a:extLst>
                <a:ext uri="{FF2B5EF4-FFF2-40B4-BE49-F238E27FC236}">
                  <a16:creationId xmlns:a16="http://schemas.microsoft.com/office/drawing/2014/main" id="{B3B3A59D-9FB7-694A-A714-0C5F49F8C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6194" y="-2918190"/>
              <a:ext cx="3025776" cy="3257551"/>
            </a:xfrm>
            <a:custGeom>
              <a:avLst/>
              <a:gdLst>
                <a:gd name="T0" fmla="*/ 2425 w 3462"/>
                <a:gd name="T1" fmla="*/ 3737 h 3737"/>
                <a:gd name="T2" fmla="*/ 2850 w 3462"/>
                <a:gd name="T3" fmla="*/ 3087 h 3737"/>
                <a:gd name="T4" fmla="*/ 3462 w 3462"/>
                <a:gd name="T5" fmla="*/ 1775 h 3737"/>
                <a:gd name="T6" fmla="*/ 1650 w 3462"/>
                <a:gd name="T7" fmla="*/ 50 h 3737"/>
                <a:gd name="T8" fmla="*/ 12 w 3462"/>
                <a:gd name="T9" fmla="*/ 1725 h 3737"/>
                <a:gd name="T10" fmla="*/ 625 w 3462"/>
                <a:gd name="T11" fmla="*/ 3087 h 3737"/>
                <a:gd name="T12" fmla="*/ 1062 w 3462"/>
                <a:gd name="T13" fmla="*/ 3737 h 3737"/>
                <a:gd name="T14" fmla="*/ 2425 w 3462"/>
                <a:gd name="T15" fmla="*/ 3737 h 3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62" h="3737">
                  <a:moveTo>
                    <a:pt x="2425" y="3737"/>
                  </a:moveTo>
                  <a:cubicBezTo>
                    <a:pt x="2500" y="3488"/>
                    <a:pt x="2650" y="3263"/>
                    <a:pt x="2850" y="3087"/>
                  </a:cubicBezTo>
                  <a:cubicBezTo>
                    <a:pt x="3225" y="2775"/>
                    <a:pt x="3462" y="2300"/>
                    <a:pt x="3462" y="1775"/>
                  </a:cubicBezTo>
                  <a:cubicBezTo>
                    <a:pt x="3462" y="800"/>
                    <a:pt x="2650" y="0"/>
                    <a:pt x="1650" y="50"/>
                  </a:cubicBezTo>
                  <a:cubicBezTo>
                    <a:pt x="762" y="87"/>
                    <a:pt x="37" y="837"/>
                    <a:pt x="12" y="1725"/>
                  </a:cubicBezTo>
                  <a:cubicBezTo>
                    <a:pt x="0" y="2275"/>
                    <a:pt x="237" y="2762"/>
                    <a:pt x="625" y="3087"/>
                  </a:cubicBezTo>
                  <a:cubicBezTo>
                    <a:pt x="837" y="3262"/>
                    <a:pt x="987" y="3487"/>
                    <a:pt x="1062" y="3737"/>
                  </a:cubicBezTo>
                  <a:cubicBezTo>
                    <a:pt x="2425" y="3737"/>
                    <a:pt x="2425" y="3737"/>
                    <a:pt x="2425" y="3737"/>
                  </a:cubicBezTo>
                  <a:close/>
                </a:path>
              </a:pathLst>
            </a:custGeom>
            <a:solidFill>
              <a:srgbClr val="FCC4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Freeform 72">
              <a:extLst>
                <a:ext uri="{FF2B5EF4-FFF2-40B4-BE49-F238E27FC236}">
                  <a16:creationId xmlns:a16="http://schemas.microsoft.com/office/drawing/2014/main" id="{45271D92-1FCF-5341-9806-7923FB882D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83294" y="-1446577"/>
              <a:ext cx="1190626" cy="1808163"/>
            </a:xfrm>
            <a:custGeom>
              <a:avLst/>
              <a:gdLst>
                <a:gd name="T0" fmla="*/ 513 w 1362"/>
                <a:gd name="T1" fmla="*/ 2074 h 2074"/>
                <a:gd name="T2" fmla="*/ 625 w 1362"/>
                <a:gd name="T3" fmla="*/ 2074 h 2074"/>
                <a:gd name="T4" fmla="*/ 125 w 1362"/>
                <a:gd name="T5" fmla="*/ 212 h 2074"/>
                <a:gd name="T6" fmla="*/ 162 w 1362"/>
                <a:gd name="T7" fmla="*/ 212 h 2074"/>
                <a:gd name="T8" fmla="*/ 337 w 1362"/>
                <a:gd name="T9" fmla="*/ 137 h 2074"/>
                <a:gd name="T10" fmla="*/ 425 w 1362"/>
                <a:gd name="T11" fmla="*/ 100 h 2074"/>
                <a:gd name="T12" fmla="*/ 513 w 1362"/>
                <a:gd name="T13" fmla="*/ 137 h 2074"/>
                <a:gd name="T14" fmla="*/ 837 w 1362"/>
                <a:gd name="T15" fmla="*/ 137 h 2074"/>
                <a:gd name="T16" fmla="*/ 925 w 1362"/>
                <a:gd name="T17" fmla="*/ 100 h 2074"/>
                <a:gd name="T18" fmla="*/ 1013 w 1362"/>
                <a:gd name="T19" fmla="*/ 137 h 2074"/>
                <a:gd name="T20" fmla="*/ 1188 w 1362"/>
                <a:gd name="T21" fmla="*/ 212 h 2074"/>
                <a:gd name="T22" fmla="*/ 1225 w 1362"/>
                <a:gd name="T23" fmla="*/ 212 h 2074"/>
                <a:gd name="T24" fmla="*/ 738 w 1362"/>
                <a:gd name="T25" fmla="*/ 2074 h 2074"/>
                <a:gd name="T26" fmla="*/ 850 w 1362"/>
                <a:gd name="T27" fmla="*/ 2074 h 2074"/>
                <a:gd name="T28" fmla="*/ 1362 w 1362"/>
                <a:gd name="T29" fmla="*/ 124 h 2074"/>
                <a:gd name="T30" fmla="*/ 1338 w 1362"/>
                <a:gd name="T31" fmla="*/ 62 h 2074"/>
                <a:gd name="T32" fmla="*/ 1275 w 1362"/>
                <a:gd name="T33" fmla="*/ 75 h 2074"/>
                <a:gd name="T34" fmla="*/ 1200 w 1362"/>
                <a:gd name="T35" fmla="*/ 112 h 2074"/>
                <a:gd name="T36" fmla="*/ 1100 w 1362"/>
                <a:gd name="T37" fmla="*/ 75 h 2074"/>
                <a:gd name="T38" fmla="*/ 938 w 1362"/>
                <a:gd name="T39" fmla="*/ 0 h 2074"/>
                <a:gd name="T40" fmla="*/ 775 w 1362"/>
                <a:gd name="T41" fmla="*/ 75 h 2074"/>
                <a:gd name="T42" fmla="*/ 600 w 1362"/>
                <a:gd name="T43" fmla="*/ 75 h 2074"/>
                <a:gd name="T44" fmla="*/ 438 w 1362"/>
                <a:gd name="T45" fmla="*/ 0 h 2074"/>
                <a:gd name="T46" fmla="*/ 438 w 1362"/>
                <a:gd name="T47" fmla="*/ 0 h 2074"/>
                <a:gd name="T48" fmla="*/ 275 w 1362"/>
                <a:gd name="T49" fmla="*/ 75 h 2074"/>
                <a:gd name="T50" fmla="*/ 175 w 1362"/>
                <a:gd name="T51" fmla="*/ 112 h 2074"/>
                <a:gd name="T52" fmla="*/ 100 w 1362"/>
                <a:gd name="T53" fmla="*/ 75 h 2074"/>
                <a:gd name="T54" fmla="*/ 38 w 1362"/>
                <a:gd name="T55" fmla="*/ 62 h 2074"/>
                <a:gd name="T56" fmla="*/ 13 w 1362"/>
                <a:gd name="T57" fmla="*/ 124 h 2074"/>
                <a:gd name="T58" fmla="*/ 513 w 1362"/>
                <a:gd name="T59" fmla="*/ 2074 h 2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362" h="2074">
                  <a:moveTo>
                    <a:pt x="513" y="2074"/>
                  </a:moveTo>
                  <a:cubicBezTo>
                    <a:pt x="625" y="2074"/>
                    <a:pt x="625" y="2074"/>
                    <a:pt x="625" y="2074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38" y="212"/>
                    <a:pt x="150" y="212"/>
                    <a:pt x="162" y="212"/>
                  </a:cubicBezTo>
                  <a:cubicBezTo>
                    <a:pt x="225" y="212"/>
                    <a:pt x="288" y="187"/>
                    <a:pt x="337" y="137"/>
                  </a:cubicBezTo>
                  <a:cubicBezTo>
                    <a:pt x="362" y="112"/>
                    <a:pt x="387" y="100"/>
                    <a:pt x="425" y="100"/>
                  </a:cubicBezTo>
                  <a:cubicBezTo>
                    <a:pt x="462" y="100"/>
                    <a:pt x="487" y="112"/>
                    <a:pt x="513" y="137"/>
                  </a:cubicBezTo>
                  <a:cubicBezTo>
                    <a:pt x="600" y="237"/>
                    <a:pt x="750" y="237"/>
                    <a:pt x="837" y="137"/>
                  </a:cubicBezTo>
                  <a:cubicBezTo>
                    <a:pt x="862" y="112"/>
                    <a:pt x="888" y="100"/>
                    <a:pt x="925" y="100"/>
                  </a:cubicBezTo>
                  <a:cubicBezTo>
                    <a:pt x="950" y="100"/>
                    <a:pt x="987" y="112"/>
                    <a:pt x="1013" y="137"/>
                  </a:cubicBezTo>
                  <a:cubicBezTo>
                    <a:pt x="1063" y="187"/>
                    <a:pt x="1113" y="212"/>
                    <a:pt x="1188" y="212"/>
                  </a:cubicBezTo>
                  <a:cubicBezTo>
                    <a:pt x="1200" y="212"/>
                    <a:pt x="1212" y="212"/>
                    <a:pt x="1225" y="212"/>
                  </a:cubicBezTo>
                  <a:cubicBezTo>
                    <a:pt x="738" y="2074"/>
                    <a:pt x="738" y="2074"/>
                    <a:pt x="738" y="2074"/>
                  </a:cubicBezTo>
                  <a:cubicBezTo>
                    <a:pt x="850" y="2074"/>
                    <a:pt x="850" y="2074"/>
                    <a:pt x="850" y="2074"/>
                  </a:cubicBezTo>
                  <a:cubicBezTo>
                    <a:pt x="1362" y="124"/>
                    <a:pt x="1362" y="124"/>
                    <a:pt x="1362" y="124"/>
                  </a:cubicBezTo>
                  <a:cubicBezTo>
                    <a:pt x="1362" y="100"/>
                    <a:pt x="1362" y="74"/>
                    <a:pt x="1338" y="62"/>
                  </a:cubicBezTo>
                  <a:cubicBezTo>
                    <a:pt x="1313" y="49"/>
                    <a:pt x="1287" y="62"/>
                    <a:pt x="1275" y="75"/>
                  </a:cubicBezTo>
                  <a:cubicBezTo>
                    <a:pt x="1250" y="99"/>
                    <a:pt x="1225" y="112"/>
                    <a:pt x="1200" y="112"/>
                  </a:cubicBezTo>
                  <a:cubicBezTo>
                    <a:pt x="1163" y="112"/>
                    <a:pt x="1138" y="99"/>
                    <a:pt x="1100" y="75"/>
                  </a:cubicBezTo>
                  <a:cubicBezTo>
                    <a:pt x="1050" y="24"/>
                    <a:pt x="1000" y="0"/>
                    <a:pt x="938" y="0"/>
                  </a:cubicBezTo>
                  <a:cubicBezTo>
                    <a:pt x="875" y="0"/>
                    <a:pt x="825" y="24"/>
                    <a:pt x="775" y="75"/>
                  </a:cubicBezTo>
                  <a:cubicBezTo>
                    <a:pt x="725" y="125"/>
                    <a:pt x="650" y="125"/>
                    <a:pt x="600" y="75"/>
                  </a:cubicBezTo>
                  <a:cubicBezTo>
                    <a:pt x="563" y="24"/>
                    <a:pt x="500" y="0"/>
                    <a:pt x="438" y="0"/>
                  </a:cubicBezTo>
                  <a:cubicBezTo>
                    <a:pt x="438" y="0"/>
                    <a:pt x="438" y="0"/>
                    <a:pt x="438" y="0"/>
                  </a:cubicBezTo>
                  <a:cubicBezTo>
                    <a:pt x="375" y="0"/>
                    <a:pt x="312" y="24"/>
                    <a:pt x="275" y="75"/>
                  </a:cubicBezTo>
                  <a:cubicBezTo>
                    <a:pt x="250" y="99"/>
                    <a:pt x="213" y="112"/>
                    <a:pt x="175" y="112"/>
                  </a:cubicBezTo>
                  <a:cubicBezTo>
                    <a:pt x="150" y="112"/>
                    <a:pt x="113" y="99"/>
                    <a:pt x="100" y="75"/>
                  </a:cubicBezTo>
                  <a:cubicBezTo>
                    <a:pt x="87" y="62"/>
                    <a:pt x="63" y="50"/>
                    <a:pt x="38" y="62"/>
                  </a:cubicBezTo>
                  <a:cubicBezTo>
                    <a:pt x="13" y="75"/>
                    <a:pt x="0" y="99"/>
                    <a:pt x="13" y="124"/>
                  </a:cubicBezTo>
                  <a:lnTo>
                    <a:pt x="513" y="2074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73">
              <a:extLst>
                <a:ext uri="{FF2B5EF4-FFF2-40B4-BE49-F238E27FC236}">
                  <a16:creationId xmlns:a16="http://schemas.microsoft.com/office/drawing/2014/main" id="{16BE60AC-A626-874F-97DE-EA02EC7CD9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35707" y="1341073"/>
              <a:ext cx="677863" cy="230188"/>
            </a:xfrm>
            <a:custGeom>
              <a:avLst/>
              <a:gdLst>
                <a:gd name="T0" fmla="*/ 0 w 775"/>
                <a:gd name="T1" fmla="*/ 0 h 263"/>
                <a:gd name="T2" fmla="*/ 387 w 775"/>
                <a:gd name="T3" fmla="*/ 263 h 263"/>
                <a:gd name="T4" fmla="*/ 775 w 775"/>
                <a:gd name="T5" fmla="*/ 0 h 263"/>
                <a:gd name="T6" fmla="*/ 0 w 775"/>
                <a:gd name="T7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5" h="263">
                  <a:moveTo>
                    <a:pt x="0" y="0"/>
                  </a:moveTo>
                  <a:cubicBezTo>
                    <a:pt x="62" y="150"/>
                    <a:pt x="212" y="263"/>
                    <a:pt x="387" y="263"/>
                  </a:cubicBezTo>
                  <a:cubicBezTo>
                    <a:pt x="562" y="263"/>
                    <a:pt x="712" y="150"/>
                    <a:pt x="77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</a:sys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Freeform 74">
              <a:extLst>
                <a:ext uri="{FF2B5EF4-FFF2-40B4-BE49-F238E27FC236}">
                  <a16:creationId xmlns:a16="http://schemas.microsoft.com/office/drawing/2014/main" id="{45C25E11-34F4-7C4E-B428-AC0848362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83294" y="328248"/>
              <a:ext cx="1192213" cy="1023938"/>
            </a:xfrm>
            <a:custGeom>
              <a:avLst/>
              <a:gdLst>
                <a:gd name="T0" fmla="*/ 1138 w 1363"/>
                <a:gd name="T1" fmla="*/ 1175 h 1175"/>
                <a:gd name="T2" fmla="*/ 225 w 1363"/>
                <a:gd name="T3" fmla="*/ 1175 h 1175"/>
                <a:gd name="T4" fmla="*/ 0 w 1363"/>
                <a:gd name="T5" fmla="*/ 950 h 1175"/>
                <a:gd name="T6" fmla="*/ 0 w 1363"/>
                <a:gd name="T7" fmla="*/ 0 h 1175"/>
                <a:gd name="T8" fmla="*/ 1363 w 1363"/>
                <a:gd name="T9" fmla="*/ 0 h 1175"/>
                <a:gd name="T10" fmla="*/ 1363 w 1363"/>
                <a:gd name="T11" fmla="*/ 950 h 1175"/>
                <a:gd name="T12" fmla="*/ 1138 w 1363"/>
                <a:gd name="T13" fmla="*/ 1175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3" h="1175">
                  <a:moveTo>
                    <a:pt x="1138" y="1175"/>
                  </a:moveTo>
                  <a:cubicBezTo>
                    <a:pt x="225" y="1175"/>
                    <a:pt x="225" y="1175"/>
                    <a:pt x="225" y="1175"/>
                  </a:cubicBezTo>
                  <a:cubicBezTo>
                    <a:pt x="100" y="1175"/>
                    <a:pt x="0" y="1075"/>
                    <a:pt x="0" y="95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63" y="0"/>
                    <a:pt x="1363" y="0"/>
                    <a:pt x="1363" y="0"/>
                  </a:cubicBezTo>
                  <a:cubicBezTo>
                    <a:pt x="1363" y="950"/>
                    <a:pt x="1363" y="950"/>
                    <a:pt x="1363" y="950"/>
                  </a:cubicBezTo>
                  <a:cubicBezTo>
                    <a:pt x="1363" y="1075"/>
                    <a:pt x="1263" y="1175"/>
                    <a:pt x="1138" y="1175"/>
                  </a:cubicBezTo>
                  <a:close/>
                </a:path>
              </a:pathLst>
            </a:custGeom>
            <a:solidFill>
              <a:sysClr val="windowText" lastClr="000000">
                <a:lumMod val="65000"/>
                <a:lumOff val="35000"/>
              </a:sys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Freeform 75">
              <a:extLst>
                <a:ext uri="{FF2B5EF4-FFF2-40B4-BE49-F238E27FC236}">
                  <a16:creationId xmlns:a16="http://schemas.microsoft.com/office/drawing/2014/main" id="{D0E30984-4C49-EE48-BF81-8F0C1FC67C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64232" y="502873"/>
              <a:ext cx="1420813" cy="239713"/>
            </a:xfrm>
            <a:custGeom>
              <a:avLst/>
              <a:gdLst>
                <a:gd name="T0" fmla="*/ 1487 w 1625"/>
                <a:gd name="T1" fmla="*/ 275 h 275"/>
                <a:gd name="T2" fmla="*/ 137 w 1625"/>
                <a:gd name="T3" fmla="*/ 275 h 275"/>
                <a:gd name="T4" fmla="*/ 0 w 1625"/>
                <a:gd name="T5" fmla="*/ 137 h 275"/>
                <a:gd name="T6" fmla="*/ 0 w 1625"/>
                <a:gd name="T7" fmla="*/ 137 h 275"/>
                <a:gd name="T8" fmla="*/ 137 w 1625"/>
                <a:gd name="T9" fmla="*/ 0 h 275"/>
                <a:gd name="T10" fmla="*/ 1487 w 1625"/>
                <a:gd name="T11" fmla="*/ 0 h 275"/>
                <a:gd name="T12" fmla="*/ 1625 w 1625"/>
                <a:gd name="T13" fmla="*/ 137 h 275"/>
                <a:gd name="T14" fmla="*/ 1625 w 1625"/>
                <a:gd name="T15" fmla="*/ 137 h 275"/>
                <a:gd name="T16" fmla="*/ 1487 w 1625"/>
                <a:gd name="T1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5" h="275">
                  <a:moveTo>
                    <a:pt x="1487" y="275"/>
                  </a:moveTo>
                  <a:cubicBezTo>
                    <a:pt x="137" y="275"/>
                    <a:pt x="137" y="275"/>
                    <a:pt x="137" y="275"/>
                  </a:cubicBezTo>
                  <a:cubicBezTo>
                    <a:pt x="62" y="275"/>
                    <a:pt x="0" y="212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62"/>
                    <a:pt x="62" y="0"/>
                    <a:pt x="137" y="0"/>
                  </a:cubicBezTo>
                  <a:cubicBezTo>
                    <a:pt x="1487" y="0"/>
                    <a:pt x="1487" y="0"/>
                    <a:pt x="1487" y="0"/>
                  </a:cubicBezTo>
                  <a:cubicBezTo>
                    <a:pt x="1562" y="0"/>
                    <a:pt x="1625" y="62"/>
                    <a:pt x="1625" y="137"/>
                  </a:cubicBezTo>
                  <a:cubicBezTo>
                    <a:pt x="1625" y="137"/>
                    <a:pt x="1625" y="137"/>
                    <a:pt x="1625" y="137"/>
                  </a:cubicBezTo>
                  <a:cubicBezTo>
                    <a:pt x="1625" y="212"/>
                    <a:pt x="1562" y="275"/>
                    <a:pt x="1487" y="275"/>
                  </a:cubicBez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</a:sys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Freeform 76">
              <a:extLst>
                <a:ext uri="{FF2B5EF4-FFF2-40B4-BE49-F238E27FC236}">
                  <a16:creationId xmlns:a16="http://schemas.microsoft.com/office/drawing/2014/main" id="{185FED1B-BA56-234E-820F-48C3ECB406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64232" y="883873"/>
              <a:ext cx="1420813" cy="239713"/>
            </a:xfrm>
            <a:custGeom>
              <a:avLst/>
              <a:gdLst>
                <a:gd name="T0" fmla="*/ 1487 w 1625"/>
                <a:gd name="T1" fmla="*/ 274 h 274"/>
                <a:gd name="T2" fmla="*/ 137 w 1625"/>
                <a:gd name="T3" fmla="*/ 274 h 274"/>
                <a:gd name="T4" fmla="*/ 0 w 1625"/>
                <a:gd name="T5" fmla="*/ 137 h 274"/>
                <a:gd name="T6" fmla="*/ 0 w 1625"/>
                <a:gd name="T7" fmla="*/ 137 h 274"/>
                <a:gd name="T8" fmla="*/ 137 w 1625"/>
                <a:gd name="T9" fmla="*/ 0 h 274"/>
                <a:gd name="T10" fmla="*/ 1487 w 1625"/>
                <a:gd name="T11" fmla="*/ 0 h 274"/>
                <a:gd name="T12" fmla="*/ 1625 w 1625"/>
                <a:gd name="T13" fmla="*/ 137 h 274"/>
                <a:gd name="T14" fmla="*/ 1625 w 1625"/>
                <a:gd name="T15" fmla="*/ 137 h 274"/>
                <a:gd name="T16" fmla="*/ 1487 w 1625"/>
                <a:gd name="T17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25" h="274">
                  <a:moveTo>
                    <a:pt x="1487" y="274"/>
                  </a:moveTo>
                  <a:cubicBezTo>
                    <a:pt x="137" y="274"/>
                    <a:pt x="137" y="274"/>
                    <a:pt x="137" y="274"/>
                  </a:cubicBezTo>
                  <a:cubicBezTo>
                    <a:pt x="62" y="274"/>
                    <a:pt x="0" y="212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62"/>
                    <a:pt x="62" y="0"/>
                    <a:pt x="137" y="0"/>
                  </a:cubicBezTo>
                  <a:cubicBezTo>
                    <a:pt x="1487" y="0"/>
                    <a:pt x="1487" y="0"/>
                    <a:pt x="1487" y="0"/>
                  </a:cubicBezTo>
                  <a:cubicBezTo>
                    <a:pt x="1562" y="0"/>
                    <a:pt x="1625" y="62"/>
                    <a:pt x="1625" y="137"/>
                  </a:cubicBezTo>
                  <a:cubicBezTo>
                    <a:pt x="1625" y="137"/>
                    <a:pt x="1625" y="137"/>
                    <a:pt x="1625" y="137"/>
                  </a:cubicBezTo>
                  <a:cubicBezTo>
                    <a:pt x="1625" y="212"/>
                    <a:pt x="1562" y="274"/>
                    <a:pt x="1487" y="274"/>
                  </a:cubicBez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</a:sys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Freeform 77">
              <a:extLst>
                <a:ext uri="{FF2B5EF4-FFF2-40B4-BE49-F238E27FC236}">
                  <a16:creationId xmlns:a16="http://schemas.microsoft.com/office/drawing/2014/main" id="{591C15B1-4611-BA44-A121-D41E7077D3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64307" y="-3657965"/>
              <a:ext cx="219075" cy="587375"/>
            </a:xfrm>
            <a:custGeom>
              <a:avLst/>
              <a:gdLst>
                <a:gd name="T0" fmla="*/ 125 w 250"/>
                <a:gd name="T1" fmla="*/ 0 h 675"/>
                <a:gd name="T2" fmla="*/ 0 w 250"/>
                <a:gd name="T3" fmla="*/ 125 h 675"/>
                <a:gd name="T4" fmla="*/ 0 w 250"/>
                <a:gd name="T5" fmla="*/ 550 h 675"/>
                <a:gd name="T6" fmla="*/ 125 w 250"/>
                <a:gd name="T7" fmla="*/ 675 h 675"/>
                <a:gd name="T8" fmla="*/ 250 w 250"/>
                <a:gd name="T9" fmla="*/ 550 h 675"/>
                <a:gd name="T10" fmla="*/ 250 w 250"/>
                <a:gd name="T11" fmla="*/ 125 h 675"/>
                <a:gd name="T12" fmla="*/ 125 w 250"/>
                <a:gd name="T13" fmla="*/ 0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0" h="675">
                  <a:moveTo>
                    <a:pt x="125" y="0"/>
                  </a:moveTo>
                  <a:cubicBezTo>
                    <a:pt x="63" y="0"/>
                    <a:pt x="0" y="50"/>
                    <a:pt x="0" y="125"/>
                  </a:cubicBezTo>
                  <a:cubicBezTo>
                    <a:pt x="0" y="550"/>
                    <a:pt x="0" y="550"/>
                    <a:pt x="0" y="550"/>
                  </a:cubicBezTo>
                  <a:cubicBezTo>
                    <a:pt x="0" y="613"/>
                    <a:pt x="50" y="675"/>
                    <a:pt x="125" y="675"/>
                  </a:cubicBezTo>
                  <a:cubicBezTo>
                    <a:pt x="200" y="675"/>
                    <a:pt x="250" y="625"/>
                    <a:pt x="250" y="550"/>
                  </a:cubicBezTo>
                  <a:cubicBezTo>
                    <a:pt x="250" y="125"/>
                    <a:pt x="250" y="125"/>
                    <a:pt x="250" y="125"/>
                  </a:cubicBezTo>
                  <a:cubicBezTo>
                    <a:pt x="250" y="50"/>
                    <a:pt x="188" y="0"/>
                    <a:pt x="125" y="0"/>
                  </a:cubicBezTo>
                  <a:close/>
                </a:path>
              </a:pathLst>
            </a:custGeom>
            <a:solidFill>
              <a:srgbClr val="FCC430">
                <a:lumMod val="60000"/>
                <a:lumOff val="4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Freeform 78">
              <a:extLst>
                <a:ext uri="{FF2B5EF4-FFF2-40B4-BE49-F238E27FC236}">
                  <a16:creationId xmlns:a16="http://schemas.microsoft.com/office/drawing/2014/main" id="{391756E5-E33C-E348-B3F6-0D978F5121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3319" y="-3038840"/>
              <a:ext cx="503238" cy="501650"/>
            </a:xfrm>
            <a:custGeom>
              <a:avLst/>
              <a:gdLst>
                <a:gd name="T0" fmla="*/ 225 w 575"/>
                <a:gd name="T1" fmla="*/ 51 h 575"/>
                <a:gd name="T2" fmla="*/ 50 w 575"/>
                <a:gd name="T3" fmla="*/ 51 h 575"/>
                <a:gd name="T4" fmla="*/ 50 w 575"/>
                <a:gd name="T5" fmla="*/ 225 h 575"/>
                <a:gd name="T6" fmla="*/ 350 w 575"/>
                <a:gd name="T7" fmla="*/ 525 h 575"/>
                <a:gd name="T8" fmla="*/ 525 w 575"/>
                <a:gd name="T9" fmla="*/ 525 h 575"/>
                <a:gd name="T10" fmla="*/ 525 w 575"/>
                <a:gd name="T11" fmla="*/ 351 h 575"/>
                <a:gd name="T12" fmla="*/ 225 w 575"/>
                <a:gd name="T13" fmla="*/ 51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5" h="575">
                  <a:moveTo>
                    <a:pt x="225" y="51"/>
                  </a:moveTo>
                  <a:cubicBezTo>
                    <a:pt x="175" y="0"/>
                    <a:pt x="100" y="0"/>
                    <a:pt x="50" y="51"/>
                  </a:cubicBezTo>
                  <a:cubicBezTo>
                    <a:pt x="0" y="101"/>
                    <a:pt x="0" y="176"/>
                    <a:pt x="50" y="225"/>
                  </a:cubicBezTo>
                  <a:cubicBezTo>
                    <a:pt x="350" y="525"/>
                    <a:pt x="350" y="525"/>
                    <a:pt x="350" y="525"/>
                  </a:cubicBezTo>
                  <a:cubicBezTo>
                    <a:pt x="400" y="575"/>
                    <a:pt x="475" y="575"/>
                    <a:pt x="525" y="525"/>
                  </a:cubicBezTo>
                  <a:cubicBezTo>
                    <a:pt x="575" y="475"/>
                    <a:pt x="575" y="400"/>
                    <a:pt x="525" y="351"/>
                  </a:cubicBezTo>
                  <a:lnTo>
                    <a:pt x="225" y="51"/>
                  </a:lnTo>
                  <a:close/>
                </a:path>
              </a:pathLst>
            </a:custGeom>
            <a:solidFill>
              <a:srgbClr val="FCC430">
                <a:lumMod val="60000"/>
                <a:lumOff val="4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Freeform 79">
              <a:extLst>
                <a:ext uri="{FF2B5EF4-FFF2-40B4-BE49-F238E27FC236}">
                  <a16:creationId xmlns:a16="http://schemas.microsoft.com/office/drawing/2014/main" id="{547F1735-5E22-2846-8283-F3EC78ADF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91019" y="-1491027"/>
              <a:ext cx="590550" cy="219075"/>
            </a:xfrm>
            <a:custGeom>
              <a:avLst/>
              <a:gdLst>
                <a:gd name="T0" fmla="*/ 551 w 676"/>
                <a:gd name="T1" fmla="*/ 0 h 251"/>
                <a:gd name="T2" fmla="*/ 125 w 676"/>
                <a:gd name="T3" fmla="*/ 0 h 251"/>
                <a:gd name="T4" fmla="*/ 0 w 676"/>
                <a:gd name="T5" fmla="*/ 126 h 251"/>
                <a:gd name="T6" fmla="*/ 0 w 676"/>
                <a:gd name="T7" fmla="*/ 126 h 251"/>
                <a:gd name="T8" fmla="*/ 125 w 676"/>
                <a:gd name="T9" fmla="*/ 251 h 251"/>
                <a:gd name="T10" fmla="*/ 551 w 676"/>
                <a:gd name="T11" fmla="*/ 251 h 251"/>
                <a:gd name="T12" fmla="*/ 676 w 676"/>
                <a:gd name="T13" fmla="*/ 126 h 251"/>
                <a:gd name="T14" fmla="*/ 676 w 676"/>
                <a:gd name="T15" fmla="*/ 126 h 251"/>
                <a:gd name="T16" fmla="*/ 551 w 676"/>
                <a:gd name="T17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6" h="251">
                  <a:moveTo>
                    <a:pt x="551" y="0"/>
                  </a:moveTo>
                  <a:cubicBezTo>
                    <a:pt x="125" y="0"/>
                    <a:pt x="125" y="0"/>
                    <a:pt x="125" y="0"/>
                  </a:cubicBezTo>
                  <a:cubicBezTo>
                    <a:pt x="63" y="0"/>
                    <a:pt x="0" y="51"/>
                    <a:pt x="0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88"/>
                    <a:pt x="50" y="251"/>
                    <a:pt x="125" y="251"/>
                  </a:cubicBezTo>
                  <a:cubicBezTo>
                    <a:pt x="551" y="251"/>
                    <a:pt x="551" y="251"/>
                    <a:pt x="551" y="251"/>
                  </a:cubicBezTo>
                  <a:cubicBezTo>
                    <a:pt x="613" y="251"/>
                    <a:pt x="676" y="201"/>
                    <a:pt x="676" y="126"/>
                  </a:cubicBezTo>
                  <a:cubicBezTo>
                    <a:pt x="676" y="126"/>
                    <a:pt x="676" y="126"/>
                    <a:pt x="676" y="126"/>
                  </a:cubicBezTo>
                  <a:cubicBezTo>
                    <a:pt x="676" y="63"/>
                    <a:pt x="613" y="0"/>
                    <a:pt x="551" y="0"/>
                  </a:cubicBezTo>
                  <a:close/>
                </a:path>
              </a:pathLst>
            </a:custGeom>
            <a:solidFill>
              <a:srgbClr val="FCC430">
                <a:lumMod val="60000"/>
                <a:lumOff val="4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Freeform 80">
              <a:extLst>
                <a:ext uri="{FF2B5EF4-FFF2-40B4-BE49-F238E27FC236}">
                  <a16:creationId xmlns:a16="http://schemas.microsoft.com/office/drawing/2014/main" id="{E078A4EC-82C8-CB4E-84B9-8A233A6D51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3319" y="-227377"/>
              <a:ext cx="503238" cy="501650"/>
            </a:xfrm>
            <a:custGeom>
              <a:avLst/>
              <a:gdLst>
                <a:gd name="T0" fmla="*/ 350 w 575"/>
                <a:gd name="T1" fmla="*/ 50 h 575"/>
                <a:gd name="T2" fmla="*/ 50 w 575"/>
                <a:gd name="T3" fmla="*/ 350 h 575"/>
                <a:gd name="T4" fmla="*/ 50 w 575"/>
                <a:gd name="T5" fmla="*/ 525 h 575"/>
                <a:gd name="T6" fmla="*/ 225 w 575"/>
                <a:gd name="T7" fmla="*/ 525 h 575"/>
                <a:gd name="T8" fmla="*/ 525 w 575"/>
                <a:gd name="T9" fmla="*/ 225 h 575"/>
                <a:gd name="T10" fmla="*/ 525 w 575"/>
                <a:gd name="T11" fmla="*/ 50 h 575"/>
                <a:gd name="T12" fmla="*/ 350 w 575"/>
                <a:gd name="T13" fmla="*/ 5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5" h="575">
                  <a:moveTo>
                    <a:pt x="350" y="50"/>
                  </a:moveTo>
                  <a:cubicBezTo>
                    <a:pt x="50" y="350"/>
                    <a:pt x="50" y="350"/>
                    <a:pt x="50" y="350"/>
                  </a:cubicBezTo>
                  <a:cubicBezTo>
                    <a:pt x="0" y="401"/>
                    <a:pt x="0" y="476"/>
                    <a:pt x="50" y="525"/>
                  </a:cubicBezTo>
                  <a:cubicBezTo>
                    <a:pt x="100" y="575"/>
                    <a:pt x="175" y="575"/>
                    <a:pt x="225" y="525"/>
                  </a:cubicBezTo>
                  <a:cubicBezTo>
                    <a:pt x="525" y="225"/>
                    <a:pt x="525" y="225"/>
                    <a:pt x="525" y="225"/>
                  </a:cubicBezTo>
                  <a:cubicBezTo>
                    <a:pt x="575" y="175"/>
                    <a:pt x="575" y="100"/>
                    <a:pt x="525" y="50"/>
                  </a:cubicBezTo>
                  <a:cubicBezTo>
                    <a:pt x="475" y="1"/>
                    <a:pt x="400" y="0"/>
                    <a:pt x="350" y="50"/>
                  </a:cubicBezTo>
                  <a:close/>
                </a:path>
              </a:pathLst>
            </a:custGeom>
            <a:solidFill>
              <a:srgbClr val="FCC430">
                <a:lumMod val="60000"/>
                <a:lumOff val="4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Freeform 81">
              <a:extLst>
                <a:ext uri="{FF2B5EF4-FFF2-40B4-BE49-F238E27FC236}">
                  <a16:creationId xmlns:a16="http://schemas.microsoft.com/office/drawing/2014/main" id="{E7F81B67-8814-2E44-BACD-2ACBE4A23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32720" y="-227377"/>
              <a:ext cx="501650" cy="501650"/>
            </a:xfrm>
            <a:custGeom>
              <a:avLst/>
              <a:gdLst>
                <a:gd name="T0" fmla="*/ 225 w 575"/>
                <a:gd name="T1" fmla="*/ 50 h 575"/>
                <a:gd name="T2" fmla="*/ 50 w 575"/>
                <a:gd name="T3" fmla="*/ 50 h 575"/>
                <a:gd name="T4" fmla="*/ 50 w 575"/>
                <a:gd name="T5" fmla="*/ 225 h 575"/>
                <a:gd name="T6" fmla="*/ 350 w 575"/>
                <a:gd name="T7" fmla="*/ 525 h 575"/>
                <a:gd name="T8" fmla="*/ 525 w 575"/>
                <a:gd name="T9" fmla="*/ 525 h 575"/>
                <a:gd name="T10" fmla="*/ 525 w 575"/>
                <a:gd name="T11" fmla="*/ 350 h 575"/>
                <a:gd name="T12" fmla="*/ 225 w 575"/>
                <a:gd name="T13" fmla="*/ 5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5" h="575">
                  <a:moveTo>
                    <a:pt x="225" y="50"/>
                  </a:moveTo>
                  <a:cubicBezTo>
                    <a:pt x="175" y="0"/>
                    <a:pt x="100" y="0"/>
                    <a:pt x="50" y="50"/>
                  </a:cubicBezTo>
                  <a:cubicBezTo>
                    <a:pt x="0" y="101"/>
                    <a:pt x="0" y="176"/>
                    <a:pt x="50" y="225"/>
                  </a:cubicBezTo>
                  <a:cubicBezTo>
                    <a:pt x="350" y="525"/>
                    <a:pt x="350" y="525"/>
                    <a:pt x="350" y="525"/>
                  </a:cubicBezTo>
                  <a:cubicBezTo>
                    <a:pt x="400" y="575"/>
                    <a:pt x="475" y="575"/>
                    <a:pt x="525" y="525"/>
                  </a:cubicBezTo>
                  <a:cubicBezTo>
                    <a:pt x="575" y="475"/>
                    <a:pt x="575" y="400"/>
                    <a:pt x="525" y="350"/>
                  </a:cubicBezTo>
                  <a:lnTo>
                    <a:pt x="225" y="50"/>
                  </a:lnTo>
                  <a:close/>
                </a:path>
              </a:pathLst>
            </a:custGeom>
            <a:solidFill>
              <a:srgbClr val="FCC430">
                <a:lumMod val="60000"/>
                <a:lumOff val="4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Freeform 82">
              <a:extLst>
                <a:ext uri="{FF2B5EF4-FFF2-40B4-BE49-F238E27FC236}">
                  <a16:creationId xmlns:a16="http://schemas.microsoft.com/office/drawing/2014/main" id="{6983E793-EAF4-B04A-97B4-42EF61BB9E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67708" y="-1491027"/>
              <a:ext cx="590550" cy="219075"/>
            </a:xfrm>
            <a:custGeom>
              <a:avLst/>
              <a:gdLst>
                <a:gd name="T0" fmla="*/ 550 w 675"/>
                <a:gd name="T1" fmla="*/ 0 h 251"/>
                <a:gd name="T2" fmla="*/ 125 w 675"/>
                <a:gd name="T3" fmla="*/ 0 h 251"/>
                <a:gd name="T4" fmla="*/ 0 w 675"/>
                <a:gd name="T5" fmla="*/ 126 h 251"/>
                <a:gd name="T6" fmla="*/ 0 w 675"/>
                <a:gd name="T7" fmla="*/ 126 h 251"/>
                <a:gd name="T8" fmla="*/ 125 w 675"/>
                <a:gd name="T9" fmla="*/ 251 h 251"/>
                <a:gd name="T10" fmla="*/ 550 w 675"/>
                <a:gd name="T11" fmla="*/ 251 h 251"/>
                <a:gd name="T12" fmla="*/ 675 w 675"/>
                <a:gd name="T13" fmla="*/ 126 h 251"/>
                <a:gd name="T14" fmla="*/ 675 w 675"/>
                <a:gd name="T15" fmla="*/ 126 h 251"/>
                <a:gd name="T16" fmla="*/ 550 w 675"/>
                <a:gd name="T17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5" h="251">
                  <a:moveTo>
                    <a:pt x="550" y="0"/>
                  </a:moveTo>
                  <a:cubicBezTo>
                    <a:pt x="125" y="0"/>
                    <a:pt x="125" y="0"/>
                    <a:pt x="125" y="0"/>
                  </a:cubicBezTo>
                  <a:cubicBezTo>
                    <a:pt x="62" y="0"/>
                    <a:pt x="0" y="51"/>
                    <a:pt x="0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88"/>
                    <a:pt x="50" y="251"/>
                    <a:pt x="125" y="251"/>
                  </a:cubicBezTo>
                  <a:cubicBezTo>
                    <a:pt x="550" y="251"/>
                    <a:pt x="550" y="251"/>
                    <a:pt x="550" y="251"/>
                  </a:cubicBezTo>
                  <a:cubicBezTo>
                    <a:pt x="612" y="251"/>
                    <a:pt x="675" y="201"/>
                    <a:pt x="675" y="126"/>
                  </a:cubicBezTo>
                  <a:cubicBezTo>
                    <a:pt x="675" y="126"/>
                    <a:pt x="675" y="126"/>
                    <a:pt x="675" y="126"/>
                  </a:cubicBezTo>
                  <a:cubicBezTo>
                    <a:pt x="675" y="63"/>
                    <a:pt x="625" y="0"/>
                    <a:pt x="550" y="0"/>
                  </a:cubicBezTo>
                  <a:close/>
                </a:path>
              </a:pathLst>
            </a:custGeom>
            <a:solidFill>
              <a:srgbClr val="FCC430">
                <a:lumMod val="60000"/>
                <a:lumOff val="4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Freeform 83">
              <a:extLst>
                <a:ext uri="{FF2B5EF4-FFF2-40B4-BE49-F238E27FC236}">
                  <a16:creationId xmlns:a16="http://schemas.microsoft.com/office/drawing/2014/main" id="{54FF94C7-020F-964C-B4E6-5FD9C5DB72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32720" y="-3038840"/>
              <a:ext cx="501650" cy="501650"/>
            </a:xfrm>
            <a:custGeom>
              <a:avLst/>
              <a:gdLst>
                <a:gd name="T0" fmla="*/ 350 w 575"/>
                <a:gd name="T1" fmla="*/ 51 h 575"/>
                <a:gd name="T2" fmla="*/ 50 w 575"/>
                <a:gd name="T3" fmla="*/ 351 h 575"/>
                <a:gd name="T4" fmla="*/ 50 w 575"/>
                <a:gd name="T5" fmla="*/ 525 h 575"/>
                <a:gd name="T6" fmla="*/ 225 w 575"/>
                <a:gd name="T7" fmla="*/ 525 h 575"/>
                <a:gd name="T8" fmla="*/ 525 w 575"/>
                <a:gd name="T9" fmla="*/ 225 h 575"/>
                <a:gd name="T10" fmla="*/ 525 w 575"/>
                <a:gd name="T11" fmla="*/ 51 h 575"/>
                <a:gd name="T12" fmla="*/ 350 w 575"/>
                <a:gd name="T13" fmla="*/ 51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5" h="575">
                  <a:moveTo>
                    <a:pt x="350" y="51"/>
                  </a:moveTo>
                  <a:cubicBezTo>
                    <a:pt x="50" y="351"/>
                    <a:pt x="50" y="351"/>
                    <a:pt x="50" y="351"/>
                  </a:cubicBezTo>
                  <a:cubicBezTo>
                    <a:pt x="0" y="401"/>
                    <a:pt x="0" y="476"/>
                    <a:pt x="50" y="525"/>
                  </a:cubicBezTo>
                  <a:cubicBezTo>
                    <a:pt x="100" y="575"/>
                    <a:pt x="175" y="575"/>
                    <a:pt x="225" y="525"/>
                  </a:cubicBezTo>
                  <a:cubicBezTo>
                    <a:pt x="525" y="225"/>
                    <a:pt x="525" y="225"/>
                    <a:pt x="525" y="225"/>
                  </a:cubicBezTo>
                  <a:cubicBezTo>
                    <a:pt x="575" y="175"/>
                    <a:pt x="575" y="100"/>
                    <a:pt x="525" y="51"/>
                  </a:cubicBezTo>
                  <a:cubicBezTo>
                    <a:pt x="475" y="1"/>
                    <a:pt x="400" y="0"/>
                    <a:pt x="350" y="51"/>
                  </a:cubicBezTo>
                  <a:close/>
                </a:path>
              </a:pathLst>
            </a:custGeom>
            <a:solidFill>
              <a:srgbClr val="FCC430">
                <a:lumMod val="60000"/>
                <a:lumOff val="4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898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9" name="Graphic 8">
            <a:extLst>
              <a:ext uri="{FF2B5EF4-FFF2-40B4-BE49-F238E27FC236}">
                <a16:creationId xmlns:a16="http://schemas.microsoft.com/office/drawing/2014/main" id="{3BF0EEB7-1ADF-DD4E-9BD6-9AB11069F6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rot="19723314">
            <a:off x="751422" y="4359009"/>
            <a:ext cx="466603" cy="466603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7976116-CEF1-5244-AAB3-F1CF8C072456}"/>
              </a:ext>
            </a:extLst>
          </p:cNvPr>
          <p:cNvSpPr/>
          <p:nvPr/>
        </p:nvSpPr>
        <p:spPr>
          <a:xfrm>
            <a:off x="3880667" y="1471166"/>
            <a:ext cx="3675771" cy="1187507"/>
          </a:xfrm>
          <a:prstGeom prst="roundRect">
            <a:avLst/>
          </a:prstGeom>
          <a:solidFill>
            <a:schemeClr val="bg1">
              <a:lumMod val="75000"/>
              <a:alpha val="6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This smart bulb is a smart </a:t>
            </a:r>
            <a:r>
              <a:rPr lang="en-US" sz="1600" dirty="0" smtClean="0">
                <a:solidFill>
                  <a:schemeClr val="tx1"/>
                </a:solidFill>
              </a:rPr>
              <a:t>lightbulb which </a:t>
            </a:r>
            <a:r>
              <a:rPr lang="en-US" sz="1600" dirty="0">
                <a:solidFill>
                  <a:schemeClr val="tx1"/>
                </a:solidFill>
              </a:rPr>
              <a:t>has </a:t>
            </a:r>
            <a:r>
              <a:rPr lang="en-US" sz="1600" dirty="0" smtClean="0">
                <a:solidFill>
                  <a:schemeClr val="tx1"/>
                </a:solidFill>
              </a:rPr>
              <a:t>the </a:t>
            </a:r>
            <a:r>
              <a:rPr lang="en-US" sz="1600" dirty="0">
                <a:solidFill>
                  <a:schemeClr val="tx1"/>
                </a:solidFill>
              </a:rPr>
              <a:t>functionally to turn on and off automatically and also manually.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1B11E7-E4D9-FB47-B2EB-5AFC93F118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0008076">
            <a:off x="3755084" y="1360066"/>
            <a:ext cx="398366" cy="398366"/>
          </a:xfrm>
          <a:prstGeom prst="rect">
            <a:avLst/>
          </a:prstGeom>
        </p:spPr>
      </p:pic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6F1A72B4-1925-6D4C-A8AE-6FBF57EDF884}"/>
              </a:ext>
            </a:extLst>
          </p:cNvPr>
          <p:cNvSpPr/>
          <p:nvPr/>
        </p:nvSpPr>
        <p:spPr>
          <a:xfrm>
            <a:off x="7896308" y="4575493"/>
            <a:ext cx="3230096" cy="831313"/>
          </a:xfrm>
          <a:prstGeom prst="roundRect">
            <a:avLst/>
          </a:prstGeom>
          <a:solidFill>
            <a:schemeClr val="bg1">
              <a:lumMod val="75000"/>
              <a:alpha val="6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This smart bulb device </a:t>
            </a:r>
            <a:r>
              <a:rPr lang="en-US" sz="1600" dirty="0" smtClean="0">
                <a:solidFill>
                  <a:schemeClr val="tx1"/>
                </a:solidFill>
              </a:rPr>
              <a:t>also has an </a:t>
            </a:r>
            <a:r>
              <a:rPr lang="en-US" sz="1600" dirty="0">
                <a:solidFill>
                  <a:schemeClr val="tx1"/>
                </a:solidFill>
              </a:rPr>
              <a:t>actuator embedded on it, which can turn on and off the light.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F844C9-2387-AB43-B586-EB8C75DF02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230916">
            <a:off x="7658701" y="4272079"/>
            <a:ext cx="509947" cy="509947"/>
          </a:xfrm>
          <a:prstGeom prst="rect">
            <a:avLst/>
          </a:prstGeom>
        </p:spPr>
      </p:pic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AFC3C10B-6D93-E74D-8239-FED29B1B3A82}"/>
              </a:ext>
            </a:extLst>
          </p:cNvPr>
          <p:cNvSpPr/>
          <p:nvPr/>
        </p:nvSpPr>
        <p:spPr>
          <a:xfrm>
            <a:off x="973014" y="5511263"/>
            <a:ext cx="4379435" cy="1032373"/>
          </a:xfrm>
          <a:prstGeom prst="roundRect">
            <a:avLst/>
          </a:prstGeom>
          <a:solidFill>
            <a:schemeClr val="accent4">
              <a:alpha val="6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Sensor is a module, machine, or subsystem </a:t>
            </a:r>
            <a:r>
              <a:rPr lang="en-US" sz="1600" dirty="0" smtClean="0">
                <a:solidFill>
                  <a:schemeClr val="tx1"/>
                </a:solidFill>
              </a:rPr>
              <a:t>with the </a:t>
            </a:r>
            <a:r>
              <a:rPr lang="en-US" sz="1600" dirty="0">
                <a:solidFill>
                  <a:schemeClr val="tx1"/>
                </a:solidFill>
              </a:rPr>
              <a:t>purpose </a:t>
            </a:r>
            <a:r>
              <a:rPr lang="en-US" sz="1600" dirty="0" smtClean="0">
                <a:solidFill>
                  <a:schemeClr val="tx1"/>
                </a:solidFill>
              </a:rPr>
              <a:t>to </a:t>
            </a:r>
            <a:r>
              <a:rPr lang="en-US" sz="1600" dirty="0">
                <a:solidFill>
                  <a:schemeClr val="tx1"/>
                </a:solidFill>
              </a:rPr>
              <a:t>detect events or changes in its environment and send the information to other electronics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85B43A73-87C0-C84D-BD0A-5BA6DCF57B5F}"/>
              </a:ext>
            </a:extLst>
          </p:cNvPr>
          <p:cNvSpPr/>
          <p:nvPr/>
        </p:nvSpPr>
        <p:spPr>
          <a:xfrm>
            <a:off x="6778313" y="2456179"/>
            <a:ext cx="4348091" cy="1007200"/>
          </a:xfrm>
          <a:prstGeom prst="roundRect">
            <a:avLst/>
          </a:prstGeom>
          <a:solidFill>
            <a:schemeClr val="accent4">
              <a:alpha val="6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 smart device is an electronic device, generally connected to other devices or networks via different protocols, that can operate to some extent interactively and autonomously.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A6386D55-4655-714F-BCB1-41AC637EFD52}"/>
              </a:ext>
            </a:extLst>
          </p:cNvPr>
          <p:cNvSpPr/>
          <p:nvPr/>
        </p:nvSpPr>
        <p:spPr>
          <a:xfrm>
            <a:off x="7869764" y="5439461"/>
            <a:ext cx="4128655" cy="1210212"/>
          </a:xfrm>
          <a:prstGeom prst="roundRect">
            <a:avLst/>
          </a:prstGeom>
          <a:solidFill>
            <a:schemeClr val="accent4">
              <a:alpha val="6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Actuator is a component of a machine that is responsible for moving and controlling a mechanism or system, for example by opening a valve. In simple terms, it is a "mover".</a:t>
            </a:r>
          </a:p>
        </p:txBody>
      </p:sp>
    </p:spTree>
    <p:extLst>
      <p:ext uri="{BB962C8B-B14F-4D97-AF65-F5344CB8AC3E}">
        <p14:creationId xmlns:p14="http://schemas.microsoft.com/office/powerpoint/2010/main" val="1316777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BB3DC-107B-5E41-8BBE-41FD0F11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5</a:t>
            </a:fld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923204-5250-9446-9F02-F9CBBA31A406}"/>
              </a:ext>
            </a:extLst>
          </p:cNvPr>
          <p:cNvSpPr/>
          <p:nvPr/>
        </p:nvSpPr>
        <p:spPr>
          <a:xfrm>
            <a:off x="0" y="-22206"/>
            <a:ext cx="12192000" cy="11389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A95D9228-5D59-DB41-83D9-D3E083F2143F}"/>
              </a:ext>
            </a:extLst>
          </p:cNvPr>
          <p:cNvSpPr/>
          <p:nvPr/>
        </p:nvSpPr>
        <p:spPr>
          <a:xfrm>
            <a:off x="3254202" y="2517978"/>
            <a:ext cx="5109854" cy="3964541"/>
          </a:xfrm>
          <a:prstGeom prst="rect">
            <a:avLst/>
          </a:prstGeom>
          <a:solidFill>
            <a:srgbClr val="FF0000">
              <a:alpha val="6000"/>
            </a:srgbClr>
          </a:solidFill>
          <a:ln w="25400" cap="flat" cmpd="sng" algn="ctr">
            <a:solidFill>
              <a:srgbClr val="FF0000"/>
            </a:solidFill>
            <a:prstDash val="dashDot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DA9F53E6-179E-CF4C-99A4-9CC6291E7169}"/>
              </a:ext>
            </a:extLst>
          </p:cNvPr>
          <p:cNvSpPr txBox="1"/>
          <p:nvPr/>
        </p:nvSpPr>
        <p:spPr>
          <a:xfrm>
            <a:off x="5106015" y="5887836"/>
            <a:ext cx="1427693" cy="564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MBP</a:t>
            </a:r>
            <a:endParaRPr kumimoji="0" lang="de-DE" sz="2400" b="1" i="1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B48356D9-9598-9744-AEA2-AFA6E14D28AD}"/>
              </a:ext>
            </a:extLst>
          </p:cNvPr>
          <p:cNvGrpSpPr/>
          <p:nvPr/>
        </p:nvGrpSpPr>
        <p:grpSpPr>
          <a:xfrm>
            <a:off x="11353800" y="176236"/>
            <a:ext cx="644619" cy="1741291"/>
            <a:chOff x="9263425" y="-1017136"/>
            <a:chExt cx="1437550" cy="3883212"/>
          </a:xfrm>
        </p:grpSpPr>
        <p:grpSp>
          <p:nvGrpSpPr>
            <p:cNvPr id="420" name="Group 419">
              <a:extLst>
                <a:ext uri="{FF2B5EF4-FFF2-40B4-BE49-F238E27FC236}">
                  <a16:creationId xmlns:a16="http://schemas.microsoft.com/office/drawing/2014/main" id="{FB90D116-3D03-AA49-A8EA-13AA09DD8B0F}"/>
                </a:ext>
              </a:extLst>
            </p:cNvPr>
            <p:cNvGrpSpPr/>
            <p:nvPr/>
          </p:nvGrpSpPr>
          <p:grpSpPr>
            <a:xfrm flipH="1">
              <a:off x="9263425" y="-1017136"/>
              <a:ext cx="1437550" cy="3883212"/>
              <a:chOff x="6269182" y="-512372"/>
              <a:chExt cx="1437550" cy="3883212"/>
            </a:xfrm>
          </p:grpSpPr>
          <p:sp>
            <p:nvSpPr>
              <p:cNvPr id="422" name="Freeform 128">
                <a:extLst>
                  <a:ext uri="{FF2B5EF4-FFF2-40B4-BE49-F238E27FC236}">
                    <a16:creationId xmlns:a16="http://schemas.microsoft.com/office/drawing/2014/main" id="{F790C6C3-ABAE-B148-B174-A0D17F4FD4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2808" y="-453237"/>
                <a:ext cx="192894" cy="409723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65" y="109"/>
                  </a:cxn>
                  <a:cxn ang="0">
                    <a:pos x="33" y="131"/>
                  </a:cxn>
                  <a:cxn ang="0">
                    <a:pos x="137" y="157"/>
                  </a:cxn>
                  <a:cxn ang="0">
                    <a:pos x="59" y="198"/>
                  </a:cxn>
                  <a:cxn ang="0">
                    <a:pos x="94" y="288"/>
                  </a:cxn>
                  <a:cxn ang="0">
                    <a:pos x="47" y="291"/>
                  </a:cxn>
                  <a:cxn ang="0">
                    <a:pos x="29" y="188"/>
                  </a:cxn>
                  <a:cxn ang="0">
                    <a:pos x="93" y="160"/>
                  </a:cxn>
                  <a:cxn ang="0">
                    <a:pos x="0" y="138"/>
                  </a:cxn>
                  <a:cxn ang="0">
                    <a:pos x="44" y="104"/>
                  </a:cxn>
                  <a:cxn ang="0">
                    <a:pos x="24" y="8"/>
                  </a:cxn>
                  <a:cxn ang="0">
                    <a:pos x="35" y="0"/>
                  </a:cxn>
                </a:cxnLst>
                <a:rect l="0" t="0" r="r" b="b"/>
                <a:pathLst>
                  <a:path w="137" h="291">
                    <a:moveTo>
                      <a:pt x="35" y="0"/>
                    </a:moveTo>
                    <a:lnTo>
                      <a:pt x="65" y="109"/>
                    </a:lnTo>
                    <a:lnTo>
                      <a:pt x="33" y="131"/>
                    </a:lnTo>
                    <a:lnTo>
                      <a:pt x="137" y="157"/>
                    </a:lnTo>
                    <a:lnTo>
                      <a:pt x="59" y="198"/>
                    </a:lnTo>
                    <a:lnTo>
                      <a:pt x="94" y="288"/>
                    </a:lnTo>
                    <a:lnTo>
                      <a:pt x="47" y="291"/>
                    </a:lnTo>
                    <a:lnTo>
                      <a:pt x="29" y="188"/>
                    </a:lnTo>
                    <a:lnTo>
                      <a:pt x="93" y="160"/>
                    </a:lnTo>
                    <a:lnTo>
                      <a:pt x="0" y="138"/>
                    </a:lnTo>
                    <a:lnTo>
                      <a:pt x="44" y="104"/>
                    </a:lnTo>
                    <a:lnTo>
                      <a:pt x="24" y="8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" name="Freeform 129">
                <a:extLst>
                  <a:ext uri="{FF2B5EF4-FFF2-40B4-BE49-F238E27FC236}">
                    <a16:creationId xmlns:a16="http://schemas.microsoft.com/office/drawing/2014/main" id="{5D43BF82-CD52-DC4B-B44D-507509DD14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92951" y="-512372"/>
                <a:ext cx="94335" cy="94335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46" y="2"/>
                  </a:cxn>
                  <a:cxn ang="0">
                    <a:pos x="55" y="7"/>
                  </a:cxn>
                  <a:cxn ang="0">
                    <a:pos x="62" y="14"/>
                  </a:cxn>
                  <a:cxn ang="0">
                    <a:pos x="66" y="23"/>
                  </a:cxn>
                  <a:cxn ang="0">
                    <a:pos x="67" y="34"/>
                  </a:cxn>
                  <a:cxn ang="0">
                    <a:pos x="65" y="45"/>
                  </a:cxn>
                  <a:cxn ang="0">
                    <a:pos x="60" y="54"/>
                  </a:cxn>
                  <a:cxn ang="0">
                    <a:pos x="53" y="61"/>
                  </a:cxn>
                  <a:cxn ang="0">
                    <a:pos x="44" y="65"/>
                  </a:cxn>
                  <a:cxn ang="0">
                    <a:pos x="33" y="67"/>
                  </a:cxn>
                  <a:cxn ang="0">
                    <a:pos x="22" y="65"/>
                  </a:cxn>
                  <a:cxn ang="0">
                    <a:pos x="13" y="59"/>
                  </a:cxn>
                  <a:cxn ang="0">
                    <a:pos x="6" y="52"/>
                  </a:cxn>
                  <a:cxn ang="0">
                    <a:pos x="1" y="43"/>
                  </a:cxn>
                  <a:cxn ang="0">
                    <a:pos x="0" y="32"/>
                  </a:cxn>
                  <a:cxn ang="0">
                    <a:pos x="2" y="22"/>
                  </a:cxn>
                  <a:cxn ang="0">
                    <a:pos x="7" y="13"/>
                  </a:cxn>
                  <a:cxn ang="0">
                    <a:pos x="15" y="6"/>
                  </a:cxn>
                  <a:cxn ang="0">
                    <a:pos x="24" y="1"/>
                  </a:cxn>
                  <a:cxn ang="0">
                    <a:pos x="35" y="0"/>
                  </a:cxn>
                </a:cxnLst>
                <a:rect l="0" t="0" r="r" b="b"/>
                <a:pathLst>
                  <a:path w="67" h="67">
                    <a:moveTo>
                      <a:pt x="35" y="0"/>
                    </a:moveTo>
                    <a:lnTo>
                      <a:pt x="46" y="2"/>
                    </a:lnTo>
                    <a:lnTo>
                      <a:pt x="55" y="7"/>
                    </a:lnTo>
                    <a:lnTo>
                      <a:pt x="62" y="14"/>
                    </a:lnTo>
                    <a:lnTo>
                      <a:pt x="66" y="23"/>
                    </a:lnTo>
                    <a:lnTo>
                      <a:pt x="67" y="34"/>
                    </a:lnTo>
                    <a:lnTo>
                      <a:pt x="65" y="45"/>
                    </a:lnTo>
                    <a:lnTo>
                      <a:pt x="60" y="54"/>
                    </a:lnTo>
                    <a:lnTo>
                      <a:pt x="53" y="61"/>
                    </a:lnTo>
                    <a:lnTo>
                      <a:pt x="44" y="65"/>
                    </a:lnTo>
                    <a:lnTo>
                      <a:pt x="33" y="67"/>
                    </a:lnTo>
                    <a:lnTo>
                      <a:pt x="22" y="65"/>
                    </a:lnTo>
                    <a:lnTo>
                      <a:pt x="13" y="59"/>
                    </a:lnTo>
                    <a:lnTo>
                      <a:pt x="6" y="52"/>
                    </a:lnTo>
                    <a:lnTo>
                      <a:pt x="1" y="43"/>
                    </a:lnTo>
                    <a:lnTo>
                      <a:pt x="0" y="32"/>
                    </a:lnTo>
                    <a:lnTo>
                      <a:pt x="2" y="22"/>
                    </a:lnTo>
                    <a:lnTo>
                      <a:pt x="7" y="13"/>
                    </a:lnTo>
                    <a:lnTo>
                      <a:pt x="15" y="6"/>
                    </a:lnTo>
                    <a:lnTo>
                      <a:pt x="24" y="1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" name="Freeform 130">
                <a:extLst>
                  <a:ext uri="{FF2B5EF4-FFF2-40B4-BE49-F238E27FC236}">
                    <a16:creationId xmlns:a16="http://schemas.microsoft.com/office/drawing/2014/main" id="{9E739B5F-F206-5D44-985B-3A3E78FB0C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92951" y="-502517"/>
                <a:ext cx="94335" cy="84479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0" y="6"/>
                  </a:cxn>
                  <a:cxn ang="0">
                    <a:pos x="9" y="14"/>
                  </a:cxn>
                  <a:cxn ang="0">
                    <a:pos x="10" y="26"/>
                  </a:cxn>
                  <a:cxn ang="0">
                    <a:pos x="16" y="36"/>
                  </a:cxn>
                  <a:cxn ang="0">
                    <a:pos x="26" y="42"/>
                  </a:cxn>
                  <a:cxn ang="0">
                    <a:pos x="37" y="45"/>
                  </a:cxn>
                  <a:cxn ang="0">
                    <a:pos x="48" y="43"/>
                  </a:cxn>
                  <a:cxn ang="0">
                    <a:pos x="57" y="37"/>
                  </a:cxn>
                  <a:cxn ang="0">
                    <a:pos x="63" y="30"/>
                  </a:cxn>
                  <a:cxn ang="0">
                    <a:pos x="67" y="20"/>
                  </a:cxn>
                  <a:cxn ang="0">
                    <a:pos x="67" y="23"/>
                  </a:cxn>
                  <a:cxn ang="0">
                    <a:pos x="67" y="27"/>
                  </a:cxn>
                  <a:cxn ang="0">
                    <a:pos x="65" y="38"/>
                  </a:cxn>
                  <a:cxn ang="0">
                    <a:pos x="60" y="47"/>
                  </a:cxn>
                  <a:cxn ang="0">
                    <a:pos x="53" y="54"/>
                  </a:cxn>
                  <a:cxn ang="0">
                    <a:pos x="44" y="58"/>
                  </a:cxn>
                  <a:cxn ang="0">
                    <a:pos x="33" y="60"/>
                  </a:cxn>
                  <a:cxn ang="0">
                    <a:pos x="22" y="58"/>
                  </a:cxn>
                  <a:cxn ang="0">
                    <a:pos x="13" y="52"/>
                  </a:cxn>
                  <a:cxn ang="0">
                    <a:pos x="6" y="45"/>
                  </a:cxn>
                  <a:cxn ang="0">
                    <a:pos x="1" y="36"/>
                  </a:cxn>
                  <a:cxn ang="0">
                    <a:pos x="0" y="25"/>
                  </a:cxn>
                  <a:cxn ang="0">
                    <a:pos x="2" y="15"/>
                  </a:cxn>
                  <a:cxn ang="0">
                    <a:pos x="6" y="6"/>
                  </a:cxn>
                  <a:cxn ang="0">
                    <a:pos x="13" y="0"/>
                  </a:cxn>
                </a:cxnLst>
                <a:rect l="0" t="0" r="r" b="b"/>
                <a:pathLst>
                  <a:path w="67" h="60">
                    <a:moveTo>
                      <a:pt x="13" y="0"/>
                    </a:moveTo>
                    <a:lnTo>
                      <a:pt x="10" y="6"/>
                    </a:lnTo>
                    <a:lnTo>
                      <a:pt x="9" y="14"/>
                    </a:lnTo>
                    <a:lnTo>
                      <a:pt x="10" y="26"/>
                    </a:lnTo>
                    <a:lnTo>
                      <a:pt x="16" y="36"/>
                    </a:lnTo>
                    <a:lnTo>
                      <a:pt x="26" y="42"/>
                    </a:lnTo>
                    <a:lnTo>
                      <a:pt x="37" y="45"/>
                    </a:lnTo>
                    <a:lnTo>
                      <a:pt x="48" y="43"/>
                    </a:lnTo>
                    <a:lnTo>
                      <a:pt x="57" y="37"/>
                    </a:lnTo>
                    <a:lnTo>
                      <a:pt x="63" y="30"/>
                    </a:lnTo>
                    <a:lnTo>
                      <a:pt x="67" y="20"/>
                    </a:lnTo>
                    <a:lnTo>
                      <a:pt x="67" y="23"/>
                    </a:lnTo>
                    <a:lnTo>
                      <a:pt x="67" y="27"/>
                    </a:lnTo>
                    <a:lnTo>
                      <a:pt x="65" y="38"/>
                    </a:lnTo>
                    <a:lnTo>
                      <a:pt x="60" y="47"/>
                    </a:lnTo>
                    <a:lnTo>
                      <a:pt x="53" y="54"/>
                    </a:lnTo>
                    <a:lnTo>
                      <a:pt x="44" y="58"/>
                    </a:lnTo>
                    <a:lnTo>
                      <a:pt x="33" y="60"/>
                    </a:lnTo>
                    <a:lnTo>
                      <a:pt x="22" y="58"/>
                    </a:lnTo>
                    <a:lnTo>
                      <a:pt x="13" y="52"/>
                    </a:lnTo>
                    <a:lnTo>
                      <a:pt x="6" y="45"/>
                    </a:lnTo>
                    <a:lnTo>
                      <a:pt x="1" y="36"/>
                    </a:lnTo>
                    <a:lnTo>
                      <a:pt x="0" y="25"/>
                    </a:lnTo>
                    <a:lnTo>
                      <a:pt x="2" y="15"/>
                    </a:lnTo>
                    <a:lnTo>
                      <a:pt x="6" y="6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" name="Freeform 131">
                <a:extLst>
                  <a:ext uri="{FF2B5EF4-FFF2-40B4-BE49-F238E27FC236}">
                    <a16:creationId xmlns:a16="http://schemas.microsoft.com/office/drawing/2014/main" id="{0491EDAA-15E6-1440-ABB2-53BA8B21BF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6643" y="2576739"/>
                <a:ext cx="259069" cy="677239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10" y="45"/>
                  </a:cxn>
                  <a:cxn ang="0">
                    <a:pos x="128" y="89"/>
                  </a:cxn>
                  <a:cxn ang="0">
                    <a:pos x="144" y="132"/>
                  </a:cxn>
                  <a:cxn ang="0">
                    <a:pos x="157" y="174"/>
                  </a:cxn>
                  <a:cxn ang="0">
                    <a:pos x="166" y="214"/>
                  </a:cxn>
                  <a:cxn ang="0">
                    <a:pos x="174" y="252"/>
                  </a:cxn>
                  <a:cxn ang="0">
                    <a:pos x="179" y="288"/>
                  </a:cxn>
                  <a:cxn ang="0">
                    <a:pos x="181" y="320"/>
                  </a:cxn>
                  <a:cxn ang="0">
                    <a:pos x="183" y="351"/>
                  </a:cxn>
                  <a:cxn ang="0">
                    <a:pos x="184" y="376"/>
                  </a:cxn>
                  <a:cxn ang="0">
                    <a:pos x="183" y="399"/>
                  </a:cxn>
                  <a:cxn ang="0">
                    <a:pos x="182" y="417"/>
                  </a:cxn>
                  <a:cxn ang="0">
                    <a:pos x="181" y="430"/>
                  </a:cxn>
                  <a:cxn ang="0">
                    <a:pos x="179" y="438"/>
                  </a:cxn>
                  <a:cxn ang="0">
                    <a:pos x="179" y="441"/>
                  </a:cxn>
                  <a:cxn ang="0">
                    <a:pos x="51" y="481"/>
                  </a:cxn>
                  <a:cxn ang="0">
                    <a:pos x="59" y="439"/>
                  </a:cxn>
                  <a:cxn ang="0">
                    <a:pos x="64" y="398"/>
                  </a:cxn>
                  <a:cxn ang="0">
                    <a:pos x="66" y="359"/>
                  </a:cxn>
                  <a:cxn ang="0">
                    <a:pos x="66" y="321"/>
                  </a:cxn>
                  <a:cxn ang="0">
                    <a:pos x="64" y="285"/>
                  </a:cxn>
                  <a:cxn ang="0">
                    <a:pos x="61" y="251"/>
                  </a:cxn>
                  <a:cxn ang="0">
                    <a:pos x="56" y="219"/>
                  </a:cxn>
                  <a:cxn ang="0">
                    <a:pos x="50" y="189"/>
                  </a:cxn>
                  <a:cxn ang="0">
                    <a:pos x="43" y="161"/>
                  </a:cxn>
                  <a:cxn ang="0">
                    <a:pos x="35" y="137"/>
                  </a:cxn>
                  <a:cxn ang="0">
                    <a:pos x="28" y="114"/>
                  </a:cxn>
                  <a:cxn ang="0">
                    <a:pos x="21" y="95"/>
                  </a:cxn>
                  <a:cxn ang="0">
                    <a:pos x="15" y="79"/>
                  </a:cxn>
                  <a:cxn ang="0">
                    <a:pos x="9" y="66"/>
                  </a:cxn>
                  <a:cxn ang="0">
                    <a:pos x="4" y="57"/>
                  </a:cxn>
                  <a:cxn ang="0">
                    <a:pos x="1" y="51"/>
                  </a:cxn>
                  <a:cxn ang="0">
                    <a:pos x="0" y="49"/>
                  </a:cxn>
                  <a:cxn ang="0">
                    <a:pos x="87" y="0"/>
                  </a:cxn>
                </a:cxnLst>
                <a:rect l="0" t="0" r="r" b="b"/>
                <a:pathLst>
                  <a:path w="184" h="481">
                    <a:moveTo>
                      <a:pt x="87" y="0"/>
                    </a:moveTo>
                    <a:lnTo>
                      <a:pt x="110" y="45"/>
                    </a:lnTo>
                    <a:lnTo>
                      <a:pt x="128" y="89"/>
                    </a:lnTo>
                    <a:lnTo>
                      <a:pt x="144" y="132"/>
                    </a:lnTo>
                    <a:lnTo>
                      <a:pt x="157" y="174"/>
                    </a:lnTo>
                    <a:lnTo>
                      <a:pt x="166" y="214"/>
                    </a:lnTo>
                    <a:lnTo>
                      <a:pt x="174" y="252"/>
                    </a:lnTo>
                    <a:lnTo>
                      <a:pt x="179" y="288"/>
                    </a:lnTo>
                    <a:lnTo>
                      <a:pt x="181" y="320"/>
                    </a:lnTo>
                    <a:lnTo>
                      <a:pt x="183" y="351"/>
                    </a:lnTo>
                    <a:lnTo>
                      <a:pt x="184" y="376"/>
                    </a:lnTo>
                    <a:lnTo>
                      <a:pt x="183" y="399"/>
                    </a:lnTo>
                    <a:lnTo>
                      <a:pt x="182" y="417"/>
                    </a:lnTo>
                    <a:lnTo>
                      <a:pt x="181" y="430"/>
                    </a:lnTo>
                    <a:lnTo>
                      <a:pt x="179" y="438"/>
                    </a:lnTo>
                    <a:lnTo>
                      <a:pt x="179" y="441"/>
                    </a:lnTo>
                    <a:lnTo>
                      <a:pt x="51" y="481"/>
                    </a:lnTo>
                    <a:lnTo>
                      <a:pt x="59" y="439"/>
                    </a:lnTo>
                    <a:lnTo>
                      <a:pt x="64" y="398"/>
                    </a:lnTo>
                    <a:lnTo>
                      <a:pt x="66" y="359"/>
                    </a:lnTo>
                    <a:lnTo>
                      <a:pt x="66" y="321"/>
                    </a:lnTo>
                    <a:lnTo>
                      <a:pt x="64" y="285"/>
                    </a:lnTo>
                    <a:lnTo>
                      <a:pt x="61" y="251"/>
                    </a:lnTo>
                    <a:lnTo>
                      <a:pt x="56" y="219"/>
                    </a:lnTo>
                    <a:lnTo>
                      <a:pt x="50" y="189"/>
                    </a:lnTo>
                    <a:lnTo>
                      <a:pt x="43" y="161"/>
                    </a:lnTo>
                    <a:lnTo>
                      <a:pt x="35" y="137"/>
                    </a:lnTo>
                    <a:lnTo>
                      <a:pt x="28" y="114"/>
                    </a:lnTo>
                    <a:lnTo>
                      <a:pt x="21" y="95"/>
                    </a:lnTo>
                    <a:lnTo>
                      <a:pt x="15" y="79"/>
                    </a:lnTo>
                    <a:lnTo>
                      <a:pt x="9" y="66"/>
                    </a:lnTo>
                    <a:lnTo>
                      <a:pt x="4" y="57"/>
                    </a:lnTo>
                    <a:lnTo>
                      <a:pt x="1" y="51"/>
                    </a:lnTo>
                    <a:lnTo>
                      <a:pt x="0" y="49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" name="Freeform 132">
                <a:extLst>
                  <a:ext uri="{FF2B5EF4-FFF2-40B4-BE49-F238E27FC236}">
                    <a16:creationId xmlns:a16="http://schemas.microsoft.com/office/drawing/2014/main" id="{3FE16840-0C3E-0541-BAB3-BE96F6AA17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0668" y="2323302"/>
                <a:ext cx="991219" cy="395643"/>
              </a:xfrm>
              <a:custGeom>
                <a:avLst/>
                <a:gdLst/>
                <a:ahLst/>
                <a:cxnLst>
                  <a:cxn ang="0">
                    <a:pos x="704" y="0"/>
                  </a:cxn>
                  <a:cxn ang="0">
                    <a:pos x="703" y="7"/>
                  </a:cxn>
                  <a:cxn ang="0">
                    <a:pos x="703" y="16"/>
                  </a:cxn>
                  <a:cxn ang="0">
                    <a:pos x="700" y="28"/>
                  </a:cxn>
                  <a:cxn ang="0">
                    <a:pos x="697" y="42"/>
                  </a:cxn>
                  <a:cxn ang="0">
                    <a:pos x="692" y="56"/>
                  </a:cxn>
                  <a:cxn ang="0">
                    <a:pos x="685" y="73"/>
                  </a:cxn>
                  <a:cxn ang="0">
                    <a:pos x="678" y="90"/>
                  </a:cxn>
                  <a:cxn ang="0">
                    <a:pos x="667" y="108"/>
                  </a:cxn>
                  <a:cxn ang="0">
                    <a:pos x="657" y="127"/>
                  </a:cxn>
                  <a:cxn ang="0">
                    <a:pos x="643" y="145"/>
                  </a:cxn>
                  <a:cxn ang="0">
                    <a:pos x="627" y="164"/>
                  </a:cxn>
                  <a:cxn ang="0">
                    <a:pos x="610" y="181"/>
                  </a:cxn>
                  <a:cxn ang="0">
                    <a:pos x="590" y="199"/>
                  </a:cxn>
                  <a:cxn ang="0">
                    <a:pos x="568" y="215"/>
                  </a:cxn>
                  <a:cxn ang="0">
                    <a:pos x="544" y="230"/>
                  </a:cxn>
                  <a:cxn ang="0">
                    <a:pos x="516" y="244"/>
                  </a:cxn>
                  <a:cxn ang="0">
                    <a:pos x="486" y="256"/>
                  </a:cxn>
                  <a:cxn ang="0">
                    <a:pos x="452" y="266"/>
                  </a:cxn>
                  <a:cxn ang="0">
                    <a:pos x="416" y="273"/>
                  </a:cxn>
                  <a:cxn ang="0">
                    <a:pos x="377" y="278"/>
                  </a:cxn>
                  <a:cxn ang="0">
                    <a:pos x="334" y="281"/>
                  </a:cxn>
                  <a:cxn ang="0">
                    <a:pos x="294" y="281"/>
                  </a:cxn>
                  <a:cxn ang="0">
                    <a:pos x="257" y="279"/>
                  </a:cxn>
                  <a:cxn ang="0">
                    <a:pos x="224" y="274"/>
                  </a:cxn>
                  <a:cxn ang="0">
                    <a:pos x="194" y="268"/>
                  </a:cxn>
                  <a:cxn ang="0">
                    <a:pos x="165" y="260"/>
                  </a:cxn>
                  <a:cxn ang="0">
                    <a:pos x="140" y="251"/>
                  </a:cxn>
                  <a:cxn ang="0">
                    <a:pos x="118" y="240"/>
                  </a:cxn>
                  <a:cxn ang="0">
                    <a:pos x="98" y="229"/>
                  </a:cxn>
                  <a:cxn ang="0">
                    <a:pos x="79" y="216"/>
                  </a:cxn>
                  <a:cxn ang="0">
                    <a:pos x="64" y="205"/>
                  </a:cxn>
                  <a:cxn ang="0">
                    <a:pos x="50" y="192"/>
                  </a:cxn>
                  <a:cxn ang="0">
                    <a:pos x="38" y="180"/>
                  </a:cxn>
                  <a:cxn ang="0">
                    <a:pos x="29" y="169"/>
                  </a:cxn>
                  <a:cxn ang="0">
                    <a:pos x="21" y="157"/>
                  </a:cxn>
                  <a:cxn ang="0">
                    <a:pos x="14" y="147"/>
                  </a:cxn>
                  <a:cxn ang="0">
                    <a:pos x="9" y="139"/>
                  </a:cxn>
                  <a:cxn ang="0">
                    <a:pos x="5" y="131"/>
                  </a:cxn>
                  <a:cxn ang="0">
                    <a:pos x="2" y="126"/>
                  </a:cxn>
                  <a:cxn ang="0">
                    <a:pos x="1" y="122"/>
                  </a:cxn>
                  <a:cxn ang="0">
                    <a:pos x="0" y="121"/>
                  </a:cxn>
                  <a:cxn ang="0">
                    <a:pos x="704" y="0"/>
                  </a:cxn>
                </a:cxnLst>
                <a:rect l="0" t="0" r="r" b="b"/>
                <a:pathLst>
                  <a:path w="704" h="281">
                    <a:moveTo>
                      <a:pt x="704" y="0"/>
                    </a:moveTo>
                    <a:lnTo>
                      <a:pt x="703" y="7"/>
                    </a:lnTo>
                    <a:lnTo>
                      <a:pt x="703" y="16"/>
                    </a:lnTo>
                    <a:lnTo>
                      <a:pt x="700" y="28"/>
                    </a:lnTo>
                    <a:lnTo>
                      <a:pt x="697" y="42"/>
                    </a:lnTo>
                    <a:lnTo>
                      <a:pt x="692" y="56"/>
                    </a:lnTo>
                    <a:lnTo>
                      <a:pt x="685" y="73"/>
                    </a:lnTo>
                    <a:lnTo>
                      <a:pt x="678" y="90"/>
                    </a:lnTo>
                    <a:lnTo>
                      <a:pt x="667" y="108"/>
                    </a:lnTo>
                    <a:lnTo>
                      <a:pt x="657" y="127"/>
                    </a:lnTo>
                    <a:lnTo>
                      <a:pt x="643" y="145"/>
                    </a:lnTo>
                    <a:lnTo>
                      <a:pt x="627" y="164"/>
                    </a:lnTo>
                    <a:lnTo>
                      <a:pt x="610" y="181"/>
                    </a:lnTo>
                    <a:lnTo>
                      <a:pt x="590" y="199"/>
                    </a:lnTo>
                    <a:lnTo>
                      <a:pt x="568" y="215"/>
                    </a:lnTo>
                    <a:lnTo>
                      <a:pt x="544" y="230"/>
                    </a:lnTo>
                    <a:lnTo>
                      <a:pt x="516" y="244"/>
                    </a:lnTo>
                    <a:lnTo>
                      <a:pt x="486" y="256"/>
                    </a:lnTo>
                    <a:lnTo>
                      <a:pt x="452" y="266"/>
                    </a:lnTo>
                    <a:lnTo>
                      <a:pt x="416" y="273"/>
                    </a:lnTo>
                    <a:lnTo>
                      <a:pt x="377" y="278"/>
                    </a:lnTo>
                    <a:lnTo>
                      <a:pt x="334" y="281"/>
                    </a:lnTo>
                    <a:lnTo>
                      <a:pt x="294" y="281"/>
                    </a:lnTo>
                    <a:lnTo>
                      <a:pt x="257" y="279"/>
                    </a:lnTo>
                    <a:lnTo>
                      <a:pt x="224" y="274"/>
                    </a:lnTo>
                    <a:lnTo>
                      <a:pt x="194" y="268"/>
                    </a:lnTo>
                    <a:lnTo>
                      <a:pt x="165" y="260"/>
                    </a:lnTo>
                    <a:lnTo>
                      <a:pt x="140" y="251"/>
                    </a:lnTo>
                    <a:lnTo>
                      <a:pt x="118" y="240"/>
                    </a:lnTo>
                    <a:lnTo>
                      <a:pt x="98" y="229"/>
                    </a:lnTo>
                    <a:lnTo>
                      <a:pt x="79" y="216"/>
                    </a:lnTo>
                    <a:lnTo>
                      <a:pt x="64" y="205"/>
                    </a:lnTo>
                    <a:lnTo>
                      <a:pt x="50" y="192"/>
                    </a:lnTo>
                    <a:lnTo>
                      <a:pt x="38" y="180"/>
                    </a:lnTo>
                    <a:lnTo>
                      <a:pt x="29" y="169"/>
                    </a:lnTo>
                    <a:lnTo>
                      <a:pt x="21" y="157"/>
                    </a:lnTo>
                    <a:lnTo>
                      <a:pt x="14" y="147"/>
                    </a:lnTo>
                    <a:lnTo>
                      <a:pt x="9" y="139"/>
                    </a:lnTo>
                    <a:lnTo>
                      <a:pt x="5" y="131"/>
                    </a:lnTo>
                    <a:lnTo>
                      <a:pt x="2" y="126"/>
                    </a:lnTo>
                    <a:lnTo>
                      <a:pt x="1" y="122"/>
                    </a:lnTo>
                    <a:lnTo>
                      <a:pt x="0" y="121"/>
                    </a:lnTo>
                    <a:lnTo>
                      <a:pt x="704" y="0"/>
                    </a:lnTo>
                    <a:close/>
                  </a:path>
                </a:pathLst>
              </a:custGeom>
              <a:solidFill>
                <a:srgbClr val="BCF1F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" name="Freeform 133">
                <a:extLst>
                  <a:ext uri="{FF2B5EF4-FFF2-40B4-BE49-F238E27FC236}">
                    <a16:creationId xmlns:a16="http://schemas.microsoft.com/office/drawing/2014/main" id="{828E6015-B6C6-5645-BDE1-91E6EDF9F8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0668" y="2323302"/>
                <a:ext cx="991219" cy="246397"/>
              </a:xfrm>
              <a:custGeom>
                <a:avLst/>
                <a:gdLst/>
                <a:ahLst/>
                <a:cxnLst>
                  <a:cxn ang="0">
                    <a:pos x="704" y="0"/>
                  </a:cxn>
                  <a:cxn ang="0">
                    <a:pos x="703" y="10"/>
                  </a:cxn>
                  <a:cxn ang="0">
                    <a:pos x="702" y="22"/>
                  </a:cxn>
                  <a:cxn ang="0">
                    <a:pos x="699" y="36"/>
                  </a:cxn>
                  <a:cxn ang="0">
                    <a:pos x="693" y="53"/>
                  </a:cxn>
                  <a:cxn ang="0">
                    <a:pos x="686" y="72"/>
                  </a:cxn>
                  <a:cxn ang="0">
                    <a:pos x="672" y="82"/>
                  </a:cxn>
                  <a:cxn ang="0">
                    <a:pos x="653" y="92"/>
                  </a:cxn>
                  <a:cxn ang="0">
                    <a:pos x="630" y="103"/>
                  </a:cxn>
                  <a:cxn ang="0">
                    <a:pos x="603" y="113"/>
                  </a:cxn>
                  <a:cxn ang="0">
                    <a:pos x="572" y="124"/>
                  </a:cxn>
                  <a:cxn ang="0">
                    <a:pos x="538" y="134"/>
                  </a:cxn>
                  <a:cxn ang="0">
                    <a:pos x="502" y="144"/>
                  </a:cxn>
                  <a:cxn ang="0">
                    <a:pos x="462" y="153"/>
                  </a:cxn>
                  <a:cxn ang="0">
                    <a:pos x="421" y="159"/>
                  </a:cxn>
                  <a:cxn ang="0">
                    <a:pos x="378" y="165"/>
                  </a:cxn>
                  <a:cxn ang="0">
                    <a:pos x="323" y="170"/>
                  </a:cxn>
                  <a:cxn ang="0">
                    <a:pos x="271" y="174"/>
                  </a:cxn>
                  <a:cxn ang="0">
                    <a:pos x="222" y="175"/>
                  </a:cxn>
                  <a:cxn ang="0">
                    <a:pos x="178" y="175"/>
                  </a:cxn>
                  <a:cxn ang="0">
                    <a:pos x="137" y="174"/>
                  </a:cxn>
                  <a:cxn ang="0">
                    <a:pos x="101" y="171"/>
                  </a:cxn>
                  <a:cxn ang="0">
                    <a:pos x="71" y="168"/>
                  </a:cxn>
                  <a:cxn ang="0">
                    <a:pos x="45" y="165"/>
                  </a:cxn>
                  <a:cxn ang="0">
                    <a:pos x="26" y="161"/>
                  </a:cxn>
                  <a:cxn ang="0">
                    <a:pos x="15" y="149"/>
                  </a:cxn>
                  <a:cxn ang="0">
                    <a:pos x="8" y="138"/>
                  </a:cxn>
                  <a:cxn ang="0">
                    <a:pos x="4" y="128"/>
                  </a:cxn>
                  <a:cxn ang="0">
                    <a:pos x="1" y="123"/>
                  </a:cxn>
                  <a:cxn ang="0">
                    <a:pos x="0" y="121"/>
                  </a:cxn>
                  <a:cxn ang="0">
                    <a:pos x="704" y="0"/>
                  </a:cxn>
                </a:cxnLst>
                <a:rect l="0" t="0" r="r" b="b"/>
                <a:pathLst>
                  <a:path w="704" h="175">
                    <a:moveTo>
                      <a:pt x="704" y="0"/>
                    </a:moveTo>
                    <a:lnTo>
                      <a:pt x="703" y="10"/>
                    </a:lnTo>
                    <a:lnTo>
                      <a:pt x="702" y="22"/>
                    </a:lnTo>
                    <a:lnTo>
                      <a:pt x="699" y="36"/>
                    </a:lnTo>
                    <a:lnTo>
                      <a:pt x="693" y="53"/>
                    </a:lnTo>
                    <a:lnTo>
                      <a:pt x="686" y="72"/>
                    </a:lnTo>
                    <a:lnTo>
                      <a:pt x="672" y="82"/>
                    </a:lnTo>
                    <a:lnTo>
                      <a:pt x="653" y="92"/>
                    </a:lnTo>
                    <a:lnTo>
                      <a:pt x="630" y="103"/>
                    </a:lnTo>
                    <a:lnTo>
                      <a:pt x="603" y="113"/>
                    </a:lnTo>
                    <a:lnTo>
                      <a:pt x="572" y="124"/>
                    </a:lnTo>
                    <a:lnTo>
                      <a:pt x="538" y="134"/>
                    </a:lnTo>
                    <a:lnTo>
                      <a:pt x="502" y="144"/>
                    </a:lnTo>
                    <a:lnTo>
                      <a:pt x="462" y="153"/>
                    </a:lnTo>
                    <a:lnTo>
                      <a:pt x="421" y="159"/>
                    </a:lnTo>
                    <a:lnTo>
                      <a:pt x="378" y="165"/>
                    </a:lnTo>
                    <a:lnTo>
                      <a:pt x="323" y="170"/>
                    </a:lnTo>
                    <a:lnTo>
                      <a:pt x="271" y="174"/>
                    </a:lnTo>
                    <a:lnTo>
                      <a:pt x="222" y="175"/>
                    </a:lnTo>
                    <a:lnTo>
                      <a:pt x="178" y="175"/>
                    </a:lnTo>
                    <a:lnTo>
                      <a:pt x="137" y="174"/>
                    </a:lnTo>
                    <a:lnTo>
                      <a:pt x="101" y="171"/>
                    </a:lnTo>
                    <a:lnTo>
                      <a:pt x="71" y="168"/>
                    </a:lnTo>
                    <a:lnTo>
                      <a:pt x="45" y="165"/>
                    </a:lnTo>
                    <a:lnTo>
                      <a:pt x="26" y="161"/>
                    </a:lnTo>
                    <a:lnTo>
                      <a:pt x="15" y="149"/>
                    </a:lnTo>
                    <a:lnTo>
                      <a:pt x="8" y="138"/>
                    </a:lnTo>
                    <a:lnTo>
                      <a:pt x="4" y="128"/>
                    </a:lnTo>
                    <a:lnTo>
                      <a:pt x="1" y="123"/>
                    </a:lnTo>
                    <a:lnTo>
                      <a:pt x="0" y="121"/>
                    </a:lnTo>
                    <a:lnTo>
                      <a:pt x="704" y="0"/>
                    </a:lnTo>
                    <a:close/>
                  </a:path>
                </a:pathLst>
              </a:custGeom>
              <a:solidFill>
                <a:srgbClr val="6BC7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" name="Freeform 134">
                <a:extLst>
                  <a:ext uri="{FF2B5EF4-FFF2-40B4-BE49-F238E27FC236}">
                    <a16:creationId xmlns:a16="http://schemas.microsoft.com/office/drawing/2014/main" id="{08EDA686-5582-B449-86C2-09738CB1B4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5279" y="1517937"/>
                <a:ext cx="249213" cy="67583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6"/>
                  </a:cxn>
                  <a:cxn ang="0">
                    <a:pos x="11" y="13"/>
                  </a:cxn>
                  <a:cxn ang="0">
                    <a:pos x="20" y="23"/>
                  </a:cxn>
                  <a:cxn ang="0">
                    <a:pos x="30" y="36"/>
                  </a:cxn>
                  <a:cxn ang="0">
                    <a:pos x="42" y="53"/>
                  </a:cxn>
                  <a:cxn ang="0">
                    <a:pos x="56" y="73"/>
                  </a:cxn>
                  <a:cxn ang="0">
                    <a:pos x="70" y="97"/>
                  </a:cxn>
                  <a:cxn ang="0">
                    <a:pos x="84" y="123"/>
                  </a:cxn>
                  <a:cxn ang="0">
                    <a:pos x="99" y="154"/>
                  </a:cxn>
                  <a:cxn ang="0">
                    <a:pos x="113" y="188"/>
                  </a:cxn>
                  <a:cxn ang="0">
                    <a:pos x="128" y="226"/>
                  </a:cxn>
                  <a:cxn ang="0">
                    <a:pos x="142" y="267"/>
                  </a:cxn>
                  <a:cxn ang="0">
                    <a:pos x="155" y="314"/>
                  </a:cxn>
                  <a:cxn ang="0">
                    <a:pos x="167" y="364"/>
                  </a:cxn>
                  <a:cxn ang="0">
                    <a:pos x="177" y="418"/>
                  </a:cxn>
                  <a:cxn ang="0">
                    <a:pos x="38" y="480"/>
                  </a:cxn>
                  <a:cxn ang="0">
                    <a:pos x="0" y="0"/>
                  </a:cxn>
                </a:cxnLst>
                <a:rect l="0" t="0" r="r" b="b"/>
                <a:pathLst>
                  <a:path w="177" h="480">
                    <a:moveTo>
                      <a:pt x="0" y="0"/>
                    </a:moveTo>
                    <a:lnTo>
                      <a:pt x="5" y="6"/>
                    </a:lnTo>
                    <a:lnTo>
                      <a:pt x="11" y="13"/>
                    </a:lnTo>
                    <a:lnTo>
                      <a:pt x="20" y="23"/>
                    </a:lnTo>
                    <a:lnTo>
                      <a:pt x="30" y="36"/>
                    </a:lnTo>
                    <a:lnTo>
                      <a:pt x="42" y="53"/>
                    </a:lnTo>
                    <a:lnTo>
                      <a:pt x="56" y="73"/>
                    </a:lnTo>
                    <a:lnTo>
                      <a:pt x="70" y="97"/>
                    </a:lnTo>
                    <a:lnTo>
                      <a:pt x="84" y="123"/>
                    </a:lnTo>
                    <a:lnTo>
                      <a:pt x="99" y="154"/>
                    </a:lnTo>
                    <a:lnTo>
                      <a:pt x="113" y="188"/>
                    </a:lnTo>
                    <a:lnTo>
                      <a:pt x="128" y="226"/>
                    </a:lnTo>
                    <a:lnTo>
                      <a:pt x="142" y="267"/>
                    </a:lnTo>
                    <a:lnTo>
                      <a:pt x="155" y="314"/>
                    </a:lnTo>
                    <a:lnTo>
                      <a:pt x="167" y="364"/>
                    </a:lnTo>
                    <a:lnTo>
                      <a:pt x="177" y="418"/>
                    </a:lnTo>
                    <a:lnTo>
                      <a:pt x="38" y="4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" name="Freeform 135">
                <a:extLst>
                  <a:ext uri="{FF2B5EF4-FFF2-40B4-BE49-F238E27FC236}">
                    <a16:creationId xmlns:a16="http://schemas.microsoft.com/office/drawing/2014/main" id="{922F4B0A-3FE0-A54C-9D7F-959C79B412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462" y="-123769"/>
                <a:ext cx="1154545" cy="1220720"/>
              </a:xfrm>
              <a:custGeom>
                <a:avLst/>
                <a:gdLst/>
                <a:ahLst/>
                <a:cxnLst>
                  <a:cxn ang="0">
                    <a:pos x="487" y="0"/>
                  </a:cxn>
                  <a:cxn ang="0">
                    <a:pos x="563" y="8"/>
                  </a:cxn>
                  <a:cxn ang="0">
                    <a:pos x="625" y="18"/>
                  </a:cxn>
                  <a:cxn ang="0">
                    <a:pos x="671" y="30"/>
                  </a:cxn>
                  <a:cxn ang="0">
                    <a:pos x="699" y="38"/>
                  </a:cxn>
                  <a:cxn ang="0">
                    <a:pos x="738" y="51"/>
                  </a:cxn>
                  <a:cxn ang="0">
                    <a:pos x="767" y="65"/>
                  </a:cxn>
                  <a:cxn ang="0">
                    <a:pos x="788" y="87"/>
                  </a:cxn>
                  <a:cxn ang="0">
                    <a:pos x="803" y="120"/>
                  </a:cxn>
                  <a:cxn ang="0">
                    <a:pos x="811" y="158"/>
                  </a:cxn>
                  <a:cxn ang="0">
                    <a:pos x="816" y="200"/>
                  </a:cxn>
                  <a:cxn ang="0">
                    <a:pos x="820" y="258"/>
                  </a:cxn>
                  <a:cxn ang="0">
                    <a:pos x="819" y="365"/>
                  </a:cxn>
                  <a:cxn ang="0">
                    <a:pos x="813" y="445"/>
                  </a:cxn>
                  <a:cxn ang="0">
                    <a:pos x="801" y="526"/>
                  </a:cxn>
                  <a:cxn ang="0">
                    <a:pos x="782" y="607"/>
                  </a:cxn>
                  <a:cxn ang="0">
                    <a:pos x="754" y="681"/>
                  </a:cxn>
                  <a:cxn ang="0">
                    <a:pos x="717" y="746"/>
                  </a:cxn>
                  <a:cxn ang="0">
                    <a:pos x="672" y="793"/>
                  </a:cxn>
                  <a:cxn ang="0">
                    <a:pos x="617" y="829"/>
                  </a:cxn>
                  <a:cxn ang="0">
                    <a:pos x="555" y="853"/>
                  </a:cxn>
                  <a:cxn ang="0">
                    <a:pos x="488" y="865"/>
                  </a:cxn>
                  <a:cxn ang="0">
                    <a:pos x="419" y="866"/>
                  </a:cxn>
                  <a:cxn ang="0">
                    <a:pos x="349" y="855"/>
                  </a:cxn>
                  <a:cxn ang="0">
                    <a:pos x="282" y="832"/>
                  </a:cxn>
                  <a:cxn ang="0">
                    <a:pos x="220" y="798"/>
                  </a:cxn>
                  <a:cxn ang="0">
                    <a:pos x="167" y="752"/>
                  </a:cxn>
                  <a:cxn ang="0">
                    <a:pos x="122" y="694"/>
                  </a:cxn>
                  <a:cxn ang="0">
                    <a:pos x="82" y="614"/>
                  </a:cxn>
                  <a:cxn ang="0">
                    <a:pos x="52" y="532"/>
                  </a:cxn>
                  <a:cxn ang="0">
                    <a:pos x="30" y="450"/>
                  </a:cxn>
                  <a:cxn ang="0">
                    <a:pos x="15" y="372"/>
                  </a:cxn>
                  <a:cxn ang="0">
                    <a:pos x="7" y="303"/>
                  </a:cxn>
                  <a:cxn ang="0">
                    <a:pos x="2" y="245"/>
                  </a:cxn>
                  <a:cxn ang="0">
                    <a:pos x="0" y="202"/>
                  </a:cxn>
                  <a:cxn ang="0">
                    <a:pos x="1" y="168"/>
                  </a:cxn>
                  <a:cxn ang="0">
                    <a:pos x="5" y="155"/>
                  </a:cxn>
                  <a:cxn ang="0">
                    <a:pos x="16" y="137"/>
                  </a:cxn>
                  <a:cxn ang="0">
                    <a:pos x="37" y="115"/>
                  </a:cxn>
                  <a:cxn ang="0">
                    <a:pos x="72" y="91"/>
                  </a:cxn>
                  <a:cxn ang="0">
                    <a:pos x="122" y="65"/>
                  </a:cxn>
                  <a:cxn ang="0">
                    <a:pos x="193" y="40"/>
                  </a:cxn>
                  <a:cxn ang="0">
                    <a:pos x="301" y="14"/>
                  </a:cxn>
                  <a:cxn ang="0">
                    <a:pos x="399" y="1"/>
                  </a:cxn>
                </a:cxnLst>
                <a:rect l="0" t="0" r="r" b="b"/>
                <a:pathLst>
                  <a:path w="820" h="867">
                    <a:moveTo>
                      <a:pt x="445" y="0"/>
                    </a:moveTo>
                    <a:lnTo>
                      <a:pt x="487" y="0"/>
                    </a:lnTo>
                    <a:lnTo>
                      <a:pt x="527" y="4"/>
                    </a:lnTo>
                    <a:lnTo>
                      <a:pt x="563" y="8"/>
                    </a:lnTo>
                    <a:lnTo>
                      <a:pt x="596" y="13"/>
                    </a:lnTo>
                    <a:lnTo>
                      <a:pt x="625" y="18"/>
                    </a:lnTo>
                    <a:lnTo>
                      <a:pt x="650" y="24"/>
                    </a:lnTo>
                    <a:lnTo>
                      <a:pt x="671" y="30"/>
                    </a:lnTo>
                    <a:lnTo>
                      <a:pt x="687" y="35"/>
                    </a:lnTo>
                    <a:lnTo>
                      <a:pt x="699" y="38"/>
                    </a:lnTo>
                    <a:lnTo>
                      <a:pt x="720" y="45"/>
                    </a:lnTo>
                    <a:lnTo>
                      <a:pt x="738" y="51"/>
                    </a:lnTo>
                    <a:lnTo>
                      <a:pt x="753" y="57"/>
                    </a:lnTo>
                    <a:lnTo>
                      <a:pt x="767" y="65"/>
                    </a:lnTo>
                    <a:lnTo>
                      <a:pt x="779" y="74"/>
                    </a:lnTo>
                    <a:lnTo>
                      <a:pt x="788" y="87"/>
                    </a:lnTo>
                    <a:lnTo>
                      <a:pt x="796" y="102"/>
                    </a:lnTo>
                    <a:lnTo>
                      <a:pt x="803" y="120"/>
                    </a:lnTo>
                    <a:lnTo>
                      <a:pt x="809" y="144"/>
                    </a:lnTo>
                    <a:lnTo>
                      <a:pt x="811" y="158"/>
                    </a:lnTo>
                    <a:lnTo>
                      <a:pt x="814" y="176"/>
                    </a:lnTo>
                    <a:lnTo>
                      <a:pt x="816" y="200"/>
                    </a:lnTo>
                    <a:lnTo>
                      <a:pt x="818" y="227"/>
                    </a:lnTo>
                    <a:lnTo>
                      <a:pt x="820" y="258"/>
                    </a:lnTo>
                    <a:lnTo>
                      <a:pt x="820" y="327"/>
                    </a:lnTo>
                    <a:lnTo>
                      <a:pt x="819" y="365"/>
                    </a:lnTo>
                    <a:lnTo>
                      <a:pt x="817" y="404"/>
                    </a:lnTo>
                    <a:lnTo>
                      <a:pt x="813" y="445"/>
                    </a:lnTo>
                    <a:lnTo>
                      <a:pt x="808" y="486"/>
                    </a:lnTo>
                    <a:lnTo>
                      <a:pt x="801" y="526"/>
                    </a:lnTo>
                    <a:lnTo>
                      <a:pt x="793" y="567"/>
                    </a:lnTo>
                    <a:lnTo>
                      <a:pt x="782" y="607"/>
                    </a:lnTo>
                    <a:lnTo>
                      <a:pt x="769" y="645"/>
                    </a:lnTo>
                    <a:lnTo>
                      <a:pt x="754" y="681"/>
                    </a:lnTo>
                    <a:lnTo>
                      <a:pt x="737" y="715"/>
                    </a:lnTo>
                    <a:lnTo>
                      <a:pt x="717" y="746"/>
                    </a:lnTo>
                    <a:lnTo>
                      <a:pt x="696" y="771"/>
                    </a:lnTo>
                    <a:lnTo>
                      <a:pt x="672" y="793"/>
                    </a:lnTo>
                    <a:lnTo>
                      <a:pt x="645" y="812"/>
                    </a:lnTo>
                    <a:lnTo>
                      <a:pt x="617" y="829"/>
                    </a:lnTo>
                    <a:lnTo>
                      <a:pt x="587" y="842"/>
                    </a:lnTo>
                    <a:lnTo>
                      <a:pt x="555" y="853"/>
                    </a:lnTo>
                    <a:lnTo>
                      <a:pt x="522" y="861"/>
                    </a:lnTo>
                    <a:lnTo>
                      <a:pt x="488" y="865"/>
                    </a:lnTo>
                    <a:lnTo>
                      <a:pt x="454" y="867"/>
                    </a:lnTo>
                    <a:lnTo>
                      <a:pt x="419" y="866"/>
                    </a:lnTo>
                    <a:lnTo>
                      <a:pt x="383" y="862"/>
                    </a:lnTo>
                    <a:lnTo>
                      <a:pt x="349" y="855"/>
                    </a:lnTo>
                    <a:lnTo>
                      <a:pt x="315" y="846"/>
                    </a:lnTo>
                    <a:lnTo>
                      <a:pt x="282" y="832"/>
                    </a:lnTo>
                    <a:lnTo>
                      <a:pt x="250" y="817"/>
                    </a:lnTo>
                    <a:lnTo>
                      <a:pt x="220" y="798"/>
                    </a:lnTo>
                    <a:lnTo>
                      <a:pt x="193" y="776"/>
                    </a:lnTo>
                    <a:lnTo>
                      <a:pt x="167" y="752"/>
                    </a:lnTo>
                    <a:lnTo>
                      <a:pt x="143" y="724"/>
                    </a:lnTo>
                    <a:lnTo>
                      <a:pt x="122" y="694"/>
                    </a:lnTo>
                    <a:lnTo>
                      <a:pt x="101" y="655"/>
                    </a:lnTo>
                    <a:lnTo>
                      <a:pt x="82" y="614"/>
                    </a:lnTo>
                    <a:lnTo>
                      <a:pt x="65" y="573"/>
                    </a:lnTo>
                    <a:lnTo>
                      <a:pt x="52" y="532"/>
                    </a:lnTo>
                    <a:lnTo>
                      <a:pt x="40" y="491"/>
                    </a:lnTo>
                    <a:lnTo>
                      <a:pt x="30" y="450"/>
                    </a:lnTo>
                    <a:lnTo>
                      <a:pt x="22" y="411"/>
                    </a:lnTo>
                    <a:lnTo>
                      <a:pt x="15" y="372"/>
                    </a:lnTo>
                    <a:lnTo>
                      <a:pt x="10" y="336"/>
                    </a:lnTo>
                    <a:lnTo>
                      <a:pt x="7" y="303"/>
                    </a:lnTo>
                    <a:lnTo>
                      <a:pt x="4" y="272"/>
                    </a:lnTo>
                    <a:lnTo>
                      <a:pt x="2" y="245"/>
                    </a:lnTo>
                    <a:lnTo>
                      <a:pt x="1" y="222"/>
                    </a:lnTo>
                    <a:lnTo>
                      <a:pt x="0" y="202"/>
                    </a:lnTo>
                    <a:lnTo>
                      <a:pt x="0" y="173"/>
                    </a:lnTo>
                    <a:lnTo>
                      <a:pt x="1" y="168"/>
                    </a:lnTo>
                    <a:lnTo>
                      <a:pt x="2" y="162"/>
                    </a:lnTo>
                    <a:lnTo>
                      <a:pt x="5" y="155"/>
                    </a:lnTo>
                    <a:lnTo>
                      <a:pt x="9" y="146"/>
                    </a:lnTo>
                    <a:lnTo>
                      <a:pt x="16" y="137"/>
                    </a:lnTo>
                    <a:lnTo>
                      <a:pt x="25" y="126"/>
                    </a:lnTo>
                    <a:lnTo>
                      <a:pt x="37" y="115"/>
                    </a:lnTo>
                    <a:lnTo>
                      <a:pt x="53" y="103"/>
                    </a:lnTo>
                    <a:lnTo>
                      <a:pt x="72" y="91"/>
                    </a:lnTo>
                    <a:lnTo>
                      <a:pt x="95" y="78"/>
                    </a:lnTo>
                    <a:lnTo>
                      <a:pt x="122" y="65"/>
                    </a:lnTo>
                    <a:lnTo>
                      <a:pt x="155" y="52"/>
                    </a:lnTo>
                    <a:lnTo>
                      <a:pt x="193" y="40"/>
                    </a:lnTo>
                    <a:lnTo>
                      <a:pt x="248" y="25"/>
                    </a:lnTo>
                    <a:lnTo>
                      <a:pt x="301" y="14"/>
                    </a:lnTo>
                    <a:lnTo>
                      <a:pt x="351" y="6"/>
                    </a:lnTo>
                    <a:lnTo>
                      <a:pt x="399" y="1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rgbClr val="B2FFF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" name="Freeform 136">
                <a:extLst>
                  <a:ext uri="{FF2B5EF4-FFF2-40B4-BE49-F238E27FC236}">
                    <a16:creationId xmlns:a16="http://schemas.microsoft.com/office/drawing/2014/main" id="{1CAABAC5-85E3-464A-866D-E123D3AB05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5279" y="1519344"/>
                <a:ext cx="118270" cy="67442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3" y="24"/>
                  </a:cxn>
                  <a:cxn ang="0">
                    <a:pos x="26" y="28"/>
                  </a:cxn>
                  <a:cxn ang="0">
                    <a:pos x="30" y="34"/>
                  </a:cxn>
                  <a:cxn ang="0">
                    <a:pos x="36" y="40"/>
                  </a:cxn>
                  <a:cxn ang="0">
                    <a:pos x="41" y="50"/>
                  </a:cxn>
                  <a:cxn ang="0">
                    <a:pos x="49" y="63"/>
                  </a:cxn>
                  <a:cxn ang="0">
                    <a:pos x="56" y="92"/>
                  </a:cxn>
                  <a:cxn ang="0">
                    <a:pos x="62" y="127"/>
                  </a:cxn>
                  <a:cxn ang="0">
                    <a:pos x="68" y="164"/>
                  </a:cxn>
                  <a:cxn ang="0">
                    <a:pos x="74" y="204"/>
                  </a:cxn>
                  <a:cxn ang="0">
                    <a:pos x="79" y="247"/>
                  </a:cxn>
                  <a:cxn ang="0">
                    <a:pos x="82" y="291"/>
                  </a:cxn>
                  <a:cxn ang="0">
                    <a:pos x="84" y="335"/>
                  </a:cxn>
                  <a:cxn ang="0">
                    <a:pos x="83" y="379"/>
                  </a:cxn>
                  <a:cxn ang="0">
                    <a:pos x="81" y="422"/>
                  </a:cxn>
                  <a:cxn ang="0">
                    <a:pos x="75" y="463"/>
                  </a:cxn>
                  <a:cxn ang="0">
                    <a:pos x="38" y="479"/>
                  </a:cxn>
                  <a:cxn ang="0">
                    <a:pos x="0" y="0"/>
                  </a:cxn>
                </a:cxnLst>
                <a:rect l="0" t="0" r="r" b="b"/>
                <a:pathLst>
                  <a:path w="84" h="479">
                    <a:moveTo>
                      <a:pt x="0" y="0"/>
                    </a:moveTo>
                    <a:lnTo>
                      <a:pt x="23" y="24"/>
                    </a:lnTo>
                    <a:lnTo>
                      <a:pt x="26" y="28"/>
                    </a:lnTo>
                    <a:lnTo>
                      <a:pt x="30" y="34"/>
                    </a:lnTo>
                    <a:lnTo>
                      <a:pt x="36" y="40"/>
                    </a:lnTo>
                    <a:lnTo>
                      <a:pt x="41" y="50"/>
                    </a:lnTo>
                    <a:lnTo>
                      <a:pt x="49" y="63"/>
                    </a:lnTo>
                    <a:lnTo>
                      <a:pt x="56" y="92"/>
                    </a:lnTo>
                    <a:lnTo>
                      <a:pt x="62" y="127"/>
                    </a:lnTo>
                    <a:lnTo>
                      <a:pt x="68" y="164"/>
                    </a:lnTo>
                    <a:lnTo>
                      <a:pt x="74" y="204"/>
                    </a:lnTo>
                    <a:lnTo>
                      <a:pt x="79" y="247"/>
                    </a:lnTo>
                    <a:lnTo>
                      <a:pt x="82" y="291"/>
                    </a:lnTo>
                    <a:lnTo>
                      <a:pt x="84" y="335"/>
                    </a:lnTo>
                    <a:lnTo>
                      <a:pt x="83" y="379"/>
                    </a:lnTo>
                    <a:lnTo>
                      <a:pt x="81" y="422"/>
                    </a:lnTo>
                    <a:lnTo>
                      <a:pt x="75" y="463"/>
                    </a:lnTo>
                    <a:lnTo>
                      <a:pt x="38" y="4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" name="Freeform 137">
                <a:extLst>
                  <a:ext uri="{FF2B5EF4-FFF2-40B4-BE49-F238E27FC236}">
                    <a16:creationId xmlns:a16="http://schemas.microsoft.com/office/drawing/2014/main" id="{082EB4EC-9B4E-BC48-8EE5-6E80F09988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462" y="17029"/>
                <a:ext cx="896885" cy="1078514"/>
              </a:xfrm>
              <a:custGeom>
                <a:avLst/>
                <a:gdLst/>
                <a:ahLst/>
                <a:cxnLst>
                  <a:cxn ang="0">
                    <a:pos x="44" y="14"/>
                  </a:cxn>
                  <a:cxn ang="0">
                    <a:pos x="26" y="48"/>
                  </a:cxn>
                  <a:cxn ang="0">
                    <a:pos x="23" y="90"/>
                  </a:cxn>
                  <a:cxn ang="0">
                    <a:pos x="26" y="124"/>
                  </a:cxn>
                  <a:cxn ang="0">
                    <a:pos x="33" y="175"/>
                  </a:cxn>
                  <a:cxn ang="0">
                    <a:pos x="43" y="239"/>
                  </a:cxn>
                  <a:cxn ang="0">
                    <a:pos x="57" y="311"/>
                  </a:cxn>
                  <a:cxn ang="0">
                    <a:pos x="76" y="387"/>
                  </a:cxn>
                  <a:cxn ang="0">
                    <a:pos x="101" y="464"/>
                  </a:cxn>
                  <a:cxn ang="0">
                    <a:pos x="132" y="536"/>
                  </a:cxn>
                  <a:cxn ang="0">
                    <a:pos x="170" y="600"/>
                  </a:cxn>
                  <a:cxn ang="0">
                    <a:pos x="215" y="651"/>
                  </a:cxn>
                  <a:cxn ang="0">
                    <a:pos x="280" y="697"/>
                  </a:cxn>
                  <a:cxn ang="0">
                    <a:pos x="346" y="726"/>
                  </a:cxn>
                  <a:cxn ang="0">
                    <a:pos x="411" y="741"/>
                  </a:cxn>
                  <a:cxn ang="0">
                    <a:pos x="474" y="746"/>
                  </a:cxn>
                  <a:cxn ang="0">
                    <a:pos x="532" y="741"/>
                  </a:cxn>
                  <a:cxn ang="0">
                    <a:pos x="581" y="733"/>
                  </a:cxn>
                  <a:cxn ang="0">
                    <a:pos x="621" y="722"/>
                  </a:cxn>
                  <a:cxn ang="0">
                    <a:pos x="607" y="733"/>
                  </a:cxn>
                  <a:cxn ang="0">
                    <a:pos x="541" y="756"/>
                  </a:cxn>
                  <a:cxn ang="0">
                    <a:pos x="471" y="766"/>
                  </a:cxn>
                  <a:cxn ang="0">
                    <a:pos x="398" y="764"/>
                  </a:cxn>
                  <a:cxn ang="0">
                    <a:pos x="326" y="748"/>
                  </a:cxn>
                  <a:cxn ang="0">
                    <a:pos x="257" y="720"/>
                  </a:cxn>
                  <a:cxn ang="0">
                    <a:pos x="196" y="679"/>
                  </a:cxn>
                  <a:cxn ang="0">
                    <a:pos x="144" y="626"/>
                  </a:cxn>
                  <a:cxn ang="0">
                    <a:pos x="101" y="555"/>
                  </a:cxn>
                  <a:cxn ang="0">
                    <a:pos x="65" y="473"/>
                  </a:cxn>
                  <a:cxn ang="0">
                    <a:pos x="40" y="391"/>
                  </a:cxn>
                  <a:cxn ang="0">
                    <a:pos x="22" y="311"/>
                  </a:cxn>
                  <a:cxn ang="0">
                    <a:pos x="10" y="236"/>
                  </a:cxn>
                  <a:cxn ang="0">
                    <a:pos x="4" y="172"/>
                  </a:cxn>
                  <a:cxn ang="0">
                    <a:pos x="1" y="122"/>
                  </a:cxn>
                  <a:cxn ang="0">
                    <a:pos x="0" y="71"/>
                  </a:cxn>
                  <a:cxn ang="0">
                    <a:pos x="4" y="59"/>
                  </a:cxn>
                  <a:cxn ang="0">
                    <a:pos x="14" y="39"/>
                  </a:cxn>
                  <a:cxn ang="0">
                    <a:pos x="38" y="13"/>
                  </a:cxn>
                </a:cxnLst>
                <a:rect l="0" t="0" r="r" b="b"/>
                <a:pathLst>
                  <a:path w="637" h="766">
                    <a:moveTo>
                      <a:pt x="56" y="0"/>
                    </a:moveTo>
                    <a:lnTo>
                      <a:pt x="44" y="14"/>
                    </a:lnTo>
                    <a:lnTo>
                      <a:pt x="34" y="30"/>
                    </a:lnTo>
                    <a:lnTo>
                      <a:pt x="26" y="48"/>
                    </a:lnTo>
                    <a:lnTo>
                      <a:pt x="23" y="68"/>
                    </a:lnTo>
                    <a:lnTo>
                      <a:pt x="23" y="90"/>
                    </a:lnTo>
                    <a:lnTo>
                      <a:pt x="24" y="105"/>
                    </a:lnTo>
                    <a:lnTo>
                      <a:pt x="26" y="124"/>
                    </a:lnTo>
                    <a:lnTo>
                      <a:pt x="29" y="147"/>
                    </a:lnTo>
                    <a:lnTo>
                      <a:pt x="33" y="175"/>
                    </a:lnTo>
                    <a:lnTo>
                      <a:pt x="37" y="205"/>
                    </a:lnTo>
                    <a:lnTo>
                      <a:pt x="43" y="239"/>
                    </a:lnTo>
                    <a:lnTo>
                      <a:pt x="50" y="274"/>
                    </a:lnTo>
                    <a:lnTo>
                      <a:pt x="57" y="311"/>
                    </a:lnTo>
                    <a:lnTo>
                      <a:pt x="66" y="349"/>
                    </a:lnTo>
                    <a:lnTo>
                      <a:pt x="76" y="387"/>
                    </a:lnTo>
                    <a:lnTo>
                      <a:pt x="88" y="426"/>
                    </a:lnTo>
                    <a:lnTo>
                      <a:pt x="101" y="464"/>
                    </a:lnTo>
                    <a:lnTo>
                      <a:pt x="116" y="501"/>
                    </a:lnTo>
                    <a:lnTo>
                      <a:pt x="132" y="536"/>
                    </a:lnTo>
                    <a:lnTo>
                      <a:pt x="150" y="570"/>
                    </a:lnTo>
                    <a:lnTo>
                      <a:pt x="170" y="600"/>
                    </a:lnTo>
                    <a:lnTo>
                      <a:pt x="192" y="627"/>
                    </a:lnTo>
                    <a:lnTo>
                      <a:pt x="215" y="651"/>
                    </a:lnTo>
                    <a:lnTo>
                      <a:pt x="247" y="676"/>
                    </a:lnTo>
                    <a:lnTo>
                      <a:pt x="280" y="697"/>
                    </a:lnTo>
                    <a:lnTo>
                      <a:pt x="313" y="714"/>
                    </a:lnTo>
                    <a:lnTo>
                      <a:pt x="346" y="726"/>
                    </a:lnTo>
                    <a:lnTo>
                      <a:pt x="379" y="735"/>
                    </a:lnTo>
                    <a:lnTo>
                      <a:pt x="411" y="741"/>
                    </a:lnTo>
                    <a:lnTo>
                      <a:pt x="443" y="745"/>
                    </a:lnTo>
                    <a:lnTo>
                      <a:pt x="474" y="746"/>
                    </a:lnTo>
                    <a:lnTo>
                      <a:pt x="503" y="745"/>
                    </a:lnTo>
                    <a:lnTo>
                      <a:pt x="532" y="741"/>
                    </a:lnTo>
                    <a:lnTo>
                      <a:pt x="558" y="738"/>
                    </a:lnTo>
                    <a:lnTo>
                      <a:pt x="581" y="733"/>
                    </a:lnTo>
                    <a:lnTo>
                      <a:pt x="603" y="728"/>
                    </a:lnTo>
                    <a:lnTo>
                      <a:pt x="621" y="722"/>
                    </a:lnTo>
                    <a:lnTo>
                      <a:pt x="637" y="717"/>
                    </a:lnTo>
                    <a:lnTo>
                      <a:pt x="607" y="733"/>
                    </a:lnTo>
                    <a:lnTo>
                      <a:pt x="574" y="746"/>
                    </a:lnTo>
                    <a:lnTo>
                      <a:pt x="541" y="756"/>
                    </a:lnTo>
                    <a:lnTo>
                      <a:pt x="506" y="763"/>
                    </a:lnTo>
                    <a:lnTo>
                      <a:pt x="471" y="766"/>
                    </a:lnTo>
                    <a:lnTo>
                      <a:pt x="434" y="766"/>
                    </a:lnTo>
                    <a:lnTo>
                      <a:pt x="398" y="764"/>
                    </a:lnTo>
                    <a:lnTo>
                      <a:pt x="361" y="757"/>
                    </a:lnTo>
                    <a:lnTo>
                      <a:pt x="326" y="748"/>
                    </a:lnTo>
                    <a:lnTo>
                      <a:pt x="291" y="735"/>
                    </a:lnTo>
                    <a:lnTo>
                      <a:pt x="257" y="720"/>
                    </a:lnTo>
                    <a:lnTo>
                      <a:pt x="226" y="701"/>
                    </a:lnTo>
                    <a:lnTo>
                      <a:pt x="196" y="679"/>
                    </a:lnTo>
                    <a:lnTo>
                      <a:pt x="168" y="654"/>
                    </a:lnTo>
                    <a:lnTo>
                      <a:pt x="144" y="626"/>
                    </a:lnTo>
                    <a:lnTo>
                      <a:pt x="122" y="594"/>
                    </a:lnTo>
                    <a:lnTo>
                      <a:pt x="101" y="555"/>
                    </a:lnTo>
                    <a:lnTo>
                      <a:pt x="82" y="514"/>
                    </a:lnTo>
                    <a:lnTo>
                      <a:pt x="65" y="473"/>
                    </a:lnTo>
                    <a:lnTo>
                      <a:pt x="52" y="432"/>
                    </a:lnTo>
                    <a:lnTo>
                      <a:pt x="40" y="391"/>
                    </a:lnTo>
                    <a:lnTo>
                      <a:pt x="30" y="350"/>
                    </a:lnTo>
                    <a:lnTo>
                      <a:pt x="22" y="311"/>
                    </a:lnTo>
                    <a:lnTo>
                      <a:pt x="15" y="272"/>
                    </a:lnTo>
                    <a:lnTo>
                      <a:pt x="10" y="236"/>
                    </a:lnTo>
                    <a:lnTo>
                      <a:pt x="7" y="203"/>
                    </a:lnTo>
                    <a:lnTo>
                      <a:pt x="4" y="172"/>
                    </a:lnTo>
                    <a:lnTo>
                      <a:pt x="2" y="145"/>
                    </a:lnTo>
                    <a:lnTo>
                      <a:pt x="1" y="122"/>
                    </a:lnTo>
                    <a:lnTo>
                      <a:pt x="0" y="102"/>
                    </a:lnTo>
                    <a:lnTo>
                      <a:pt x="0" y="71"/>
                    </a:lnTo>
                    <a:lnTo>
                      <a:pt x="1" y="66"/>
                    </a:lnTo>
                    <a:lnTo>
                      <a:pt x="4" y="59"/>
                    </a:lnTo>
                    <a:lnTo>
                      <a:pt x="8" y="49"/>
                    </a:lnTo>
                    <a:lnTo>
                      <a:pt x="14" y="39"/>
                    </a:lnTo>
                    <a:lnTo>
                      <a:pt x="24" y="27"/>
                    </a:lnTo>
                    <a:lnTo>
                      <a:pt x="38" y="13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7DD5F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" name="Freeform 138">
                <a:extLst>
                  <a:ext uri="{FF2B5EF4-FFF2-40B4-BE49-F238E27FC236}">
                    <a16:creationId xmlns:a16="http://schemas.microsoft.com/office/drawing/2014/main" id="{975292F0-1190-2445-992F-06D4AE2363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74781" y="-64634"/>
                <a:ext cx="1067250" cy="1116529"/>
              </a:xfrm>
              <a:custGeom>
                <a:avLst/>
                <a:gdLst/>
                <a:ahLst/>
                <a:cxnLst>
                  <a:cxn ang="0">
                    <a:pos x="446" y="1"/>
                  </a:cxn>
                  <a:cxn ang="0">
                    <a:pos x="516" y="7"/>
                  </a:cxn>
                  <a:cxn ang="0">
                    <a:pos x="573" y="17"/>
                  </a:cxn>
                  <a:cxn ang="0">
                    <a:pos x="615" y="28"/>
                  </a:cxn>
                  <a:cxn ang="0">
                    <a:pos x="641" y="35"/>
                  </a:cxn>
                  <a:cxn ang="0">
                    <a:pos x="677" y="47"/>
                  </a:cxn>
                  <a:cxn ang="0">
                    <a:pos x="703" y="60"/>
                  </a:cxn>
                  <a:cxn ang="0">
                    <a:pos x="722" y="80"/>
                  </a:cxn>
                  <a:cxn ang="0">
                    <a:pos x="736" y="111"/>
                  </a:cxn>
                  <a:cxn ang="0">
                    <a:pos x="744" y="145"/>
                  </a:cxn>
                  <a:cxn ang="0">
                    <a:pos x="749" y="185"/>
                  </a:cxn>
                  <a:cxn ang="0">
                    <a:pos x="754" y="240"/>
                  </a:cxn>
                  <a:cxn ang="0">
                    <a:pos x="758" y="306"/>
                  </a:cxn>
                  <a:cxn ang="0">
                    <a:pos x="755" y="380"/>
                  </a:cxn>
                  <a:cxn ang="0">
                    <a:pos x="746" y="458"/>
                  </a:cxn>
                  <a:cxn ang="0">
                    <a:pos x="728" y="536"/>
                  </a:cxn>
                  <a:cxn ang="0">
                    <a:pos x="699" y="613"/>
                  </a:cxn>
                  <a:cxn ang="0">
                    <a:pos x="657" y="684"/>
                  </a:cxn>
                  <a:cxn ang="0">
                    <a:pos x="613" y="728"/>
                  </a:cxn>
                  <a:cxn ang="0">
                    <a:pos x="559" y="762"/>
                  </a:cxn>
                  <a:cxn ang="0">
                    <a:pos x="499" y="783"/>
                  </a:cxn>
                  <a:cxn ang="0">
                    <a:pos x="434" y="793"/>
                  </a:cxn>
                  <a:cxn ang="0">
                    <a:pos x="366" y="791"/>
                  </a:cxn>
                  <a:cxn ang="0">
                    <a:pos x="300" y="778"/>
                  </a:cxn>
                  <a:cxn ang="0">
                    <a:pos x="237" y="752"/>
                  </a:cxn>
                  <a:cxn ang="0">
                    <a:pos x="180" y="715"/>
                  </a:cxn>
                  <a:cxn ang="0">
                    <a:pos x="133" y="665"/>
                  </a:cxn>
                  <a:cxn ang="0">
                    <a:pos x="92" y="598"/>
                  </a:cxn>
                  <a:cxn ang="0">
                    <a:pos x="58" y="519"/>
                  </a:cxn>
                  <a:cxn ang="0">
                    <a:pos x="34" y="438"/>
                  </a:cxn>
                  <a:cxn ang="0">
                    <a:pos x="18" y="361"/>
                  </a:cxn>
                  <a:cxn ang="0">
                    <a:pos x="8" y="291"/>
                  </a:cxn>
                  <a:cxn ang="0">
                    <a:pos x="2" y="232"/>
                  </a:cxn>
                  <a:cxn ang="0">
                    <a:pos x="0" y="189"/>
                  </a:cxn>
                  <a:cxn ang="0">
                    <a:pos x="1" y="154"/>
                  </a:cxn>
                  <a:cxn ang="0">
                    <a:pos x="6" y="139"/>
                  </a:cxn>
                  <a:cxn ang="0">
                    <a:pos x="19" y="121"/>
                  </a:cxn>
                  <a:cxn ang="0">
                    <a:pos x="43" y="98"/>
                  </a:cxn>
                  <a:cxn ang="0">
                    <a:pos x="82" y="74"/>
                  </a:cxn>
                  <a:cxn ang="0">
                    <a:pos x="140" y="49"/>
                  </a:cxn>
                  <a:cxn ang="0">
                    <a:pos x="227" y="23"/>
                  </a:cxn>
                  <a:cxn ang="0">
                    <a:pos x="322" y="5"/>
                  </a:cxn>
                  <a:cxn ang="0">
                    <a:pos x="407" y="0"/>
                  </a:cxn>
                </a:cxnLst>
                <a:rect l="0" t="0" r="r" b="b"/>
                <a:pathLst>
                  <a:path w="758" h="793">
                    <a:moveTo>
                      <a:pt x="407" y="0"/>
                    </a:moveTo>
                    <a:lnTo>
                      <a:pt x="446" y="1"/>
                    </a:lnTo>
                    <a:lnTo>
                      <a:pt x="483" y="4"/>
                    </a:lnTo>
                    <a:lnTo>
                      <a:pt x="516" y="7"/>
                    </a:lnTo>
                    <a:lnTo>
                      <a:pt x="546" y="12"/>
                    </a:lnTo>
                    <a:lnTo>
                      <a:pt x="573" y="17"/>
                    </a:lnTo>
                    <a:lnTo>
                      <a:pt x="595" y="23"/>
                    </a:lnTo>
                    <a:lnTo>
                      <a:pt x="615" y="28"/>
                    </a:lnTo>
                    <a:lnTo>
                      <a:pt x="630" y="32"/>
                    </a:lnTo>
                    <a:lnTo>
                      <a:pt x="641" y="35"/>
                    </a:lnTo>
                    <a:lnTo>
                      <a:pt x="660" y="41"/>
                    </a:lnTo>
                    <a:lnTo>
                      <a:pt x="677" y="47"/>
                    </a:lnTo>
                    <a:lnTo>
                      <a:pt x="691" y="53"/>
                    </a:lnTo>
                    <a:lnTo>
                      <a:pt x="703" y="60"/>
                    </a:lnTo>
                    <a:lnTo>
                      <a:pt x="713" y="69"/>
                    </a:lnTo>
                    <a:lnTo>
                      <a:pt x="722" y="80"/>
                    </a:lnTo>
                    <a:lnTo>
                      <a:pt x="729" y="93"/>
                    </a:lnTo>
                    <a:lnTo>
                      <a:pt x="736" y="111"/>
                    </a:lnTo>
                    <a:lnTo>
                      <a:pt x="741" y="132"/>
                    </a:lnTo>
                    <a:lnTo>
                      <a:pt x="744" y="145"/>
                    </a:lnTo>
                    <a:lnTo>
                      <a:pt x="746" y="164"/>
                    </a:lnTo>
                    <a:lnTo>
                      <a:pt x="749" y="185"/>
                    </a:lnTo>
                    <a:lnTo>
                      <a:pt x="753" y="211"/>
                    </a:lnTo>
                    <a:lnTo>
                      <a:pt x="754" y="240"/>
                    </a:lnTo>
                    <a:lnTo>
                      <a:pt x="757" y="272"/>
                    </a:lnTo>
                    <a:lnTo>
                      <a:pt x="758" y="306"/>
                    </a:lnTo>
                    <a:lnTo>
                      <a:pt x="757" y="342"/>
                    </a:lnTo>
                    <a:lnTo>
                      <a:pt x="755" y="380"/>
                    </a:lnTo>
                    <a:lnTo>
                      <a:pt x="752" y="418"/>
                    </a:lnTo>
                    <a:lnTo>
                      <a:pt x="746" y="458"/>
                    </a:lnTo>
                    <a:lnTo>
                      <a:pt x="739" y="497"/>
                    </a:lnTo>
                    <a:lnTo>
                      <a:pt x="728" y="536"/>
                    </a:lnTo>
                    <a:lnTo>
                      <a:pt x="715" y="576"/>
                    </a:lnTo>
                    <a:lnTo>
                      <a:pt x="699" y="613"/>
                    </a:lnTo>
                    <a:lnTo>
                      <a:pt x="680" y="649"/>
                    </a:lnTo>
                    <a:lnTo>
                      <a:pt x="657" y="684"/>
                    </a:lnTo>
                    <a:lnTo>
                      <a:pt x="636" y="707"/>
                    </a:lnTo>
                    <a:lnTo>
                      <a:pt x="613" y="728"/>
                    </a:lnTo>
                    <a:lnTo>
                      <a:pt x="587" y="747"/>
                    </a:lnTo>
                    <a:lnTo>
                      <a:pt x="559" y="762"/>
                    </a:lnTo>
                    <a:lnTo>
                      <a:pt x="530" y="774"/>
                    </a:lnTo>
                    <a:lnTo>
                      <a:pt x="499" y="783"/>
                    </a:lnTo>
                    <a:lnTo>
                      <a:pt x="467" y="789"/>
                    </a:lnTo>
                    <a:lnTo>
                      <a:pt x="434" y="793"/>
                    </a:lnTo>
                    <a:lnTo>
                      <a:pt x="400" y="793"/>
                    </a:lnTo>
                    <a:lnTo>
                      <a:pt x="366" y="791"/>
                    </a:lnTo>
                    <a:lnTo>
                      <a:pt x="333" y="786"/>
                    </a:lnTo>
                    <a:lnTo>
                      <a:pt x="300" y="778"/>
                    </a:lnTo>
                    <a:lnTo>
                      <a:pt x="268" y="766"/>
                    </a:lnTo>
                    <a:lnTo>
                      <a:pt x="237" y="752"/>
                    </a:lnTo>
                    <a:lnTo>
                      <a:pt x="208" y="735"/>
                    </a:lnTo>
                    <a:lnTo>
                      <a:pt x="180" y="715"/>
                    </a:lnTo>
                    <a:lnTo>
                      <a:pt x="155" y="691"/>
                    </a:lnTo>
                    <a:lnTo>
                      <a:pt x="133" y="665"/>
                    </a:lnTo>
                    <a:lnTo>
                      <a:pt x="112" y="636"/>
                    </a:lnTo>
                    <a:lnTo>
                      <a:pt x="92" y="598"/>
                    </a:lnTo>
                    <a:lnTo>
                      <a:pt x="73" y="559"/>
                    </a:lnTo>
                    <a:lnTo>
                      <a:pt x="58" y="519"/>
                    </a:lnTo>
                    <a:lnTo>
                      <a:pt x="45" y="479"/>
                    </a:lnTo>
                    <a:lnTo>
                      <a:pt x="34" y="438"/>
                    </a:lnTo>
                    <a:lnTo>
                      <a:pt x="25" y="399"/>
                    </a:lnTo>
                    <a:lnTo>
                      <a:pt x="18" y="361"/>
                    </a:lnTo>
                    <a:lnTo>
                      <a:pt x="12" y="324"/>
                    </a:lnTo>
                    <a:lnTo>
                      <a:pt x="8" y="291"/>
                    </a:lnTo>
                    <a:lnTo>
                      <a:pt x="5" y="260"/>
                    </a:lnTo>
                    <a:lnTo>
                      <a:pt x="2" y="232"/>
                    </a:lnTo>
                    <a:lnTo>
                      <a:pt x="1" y="208"/>
                    </a:lnTo>
                    <a:lnTo>
                      <a:pt x="0" y="189"/>
                    </a:lnTo>
                    <a:lnTo>
                      <a:pt x="0" y="158"/>
                    </a:lnTo>
                    <a:lnTo>
                      <a:pt x="1" y="154"/>
                    </a:lnTo>
                    <a:lnTo>
                      <a:pt x="3" y="147"/>
                    </a:lnTo>
                    <a:lnTo>
                      <a:pt x="6" y="139"/>
                    </a:lnTo>
                    <a:lnTo>
                      <a:pt x="11" y="131"/>
                    </a:lnTo>
                    <a:lnTo>
                      <a:pt x="19" y="121"/>
                    </a:lnTo>
                    <a:lnTo>
                      <a:pt x="30" y="110"/>
                    </a:lnTo>
                    <a:lnTo>
                      <a:pt x="43" y="98"/>
                    </a:lnTo>
                    <a:lnTo>
                      <a:pt x="61" y="87"/>
                    </a:lnTo>
                    <a:lnTo>
                      <a:pt x="82" y="74"/>
                    </a:lnTo>
                    <a:lnTo>
                      <a:pt x="108" y="61"/>
                    </a:lnTo>
                    <a:lnTo>
                      <a:pt x="140" y="49"/>
                    </a:lnTo>
                    <a:lnTo>
                      <a:pt x="177" y="36"/>
                    </a:lnTo>
                    <a:lnTo>
                      <a:pt x="227" y="23"/>
                    </a:lnTo>
                    <a:lnTo>
                      <a:pt x="276" y="12"/>
                    </a:lnTo>
                    <a:lnTo>
                      <a:pt x="322" y="5"/>
                    </a:lnTo>
                    <a:lnTo>
                      <a:pt x="366" y="2"/>
                    </a:lnTo>
                    <a:lnTo>
                      <a:pt x="407" y="0"/>
                    </a:lnTo>
                    <a:close/>
                  </a:path>
                </a:pathLst>
              </a:custGeom>
              <a:solidFill>
                <a:srgbClr val="BCF1F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" name="Freeform 139">
                <a:extLst>
                  <a:ext uri="{FF2B5EF4-FFF2-40B4-BE49-F238E27FC236}">
                    <a16:creationId xmlns:a16="http://schemas.microsoft.com/office/drawing/2014/main" id="{DB055660-884D-4243-B398-9ADF262563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462" y="-111098"/>
                <a:ext cx="1154545" cy="925044"/>
              </a:xfrm>
              <a:custGeom>
                <a:avLst/>
                <a:gdLst/>
                <a:ahLst/>
                <a:cxnLst>
                  <a:cxn ang="0">
                    <a:pos x="486" y="0"/>
                  </a:cxn>
                  <a:cxn ang="0">
                    <a:pos x="563" y="6"/>
                  </a:cxn>
                  <a:cxn ang="0">
                    <a:pos x="626" y="16"/>
                  </a:cxn>
                  <a:cxn ang="0">
                    <a:pos x="673" y="26"/>
                  </a:cxn>
                  <a:cxn ang="0">
                    <a:pos x="702" y="34"/>
                  </a:cxn>
                  <a:cxn ang="0">
                    <a:pos x="743" y="49"/>
                  </a:cxn>
                  <a:cxn ang="0">
                    <a:pos x="773" y="68"/>
                  </a:cxn>
                  <a:cxn ang="0">
                    <a:pos x="792" y="98"/>
                  </a:cxn>
                  <a:cxn ang="0">
                    <a:pos x="805" y="144"/>
                  </a:cxn>
                  <a:cxn ang="0">
                    <a:pos x="810" y="179"/>
                  </a:cxn>
                  <a:cxn ang="0">
                    <a:pos x="816" y="233"/>
                  </a:cxn>
                  <a:cxn ang="0">
                    <a:pos x="820" y="301"/>
                  </a:cxn>
                  <a:cxn ang="0">
                    <a:pos x="819" y="352"/>
                  </a:cxn>
                  <a:cxn ang="0">
                    <a:pos x="809" y="316"/>
                  </a:cxn>
                  <a:cxn ang="0">
                    <a:pos x="794" y="283"/>
                  </a:cxn>
                  <a:cxn ang="0">
                    <a:pos x="769" y="257"/>
                  </a:cxn>
                  <a:cxn ang="0">
                    <a:pos x="734" y="238"/>
                  </a:cxn>
                  <a:cxn ang="0">
                    <a:pos x="692" y="228"/>
                  </a:cxn>
                  <a:cxn ang="0">
                    <a:pos x="636" y="222"/>
                  </a:cxn>
                  <a:cxn ang="0">
                    <a:pos x="572" y="218"/>
                  </a:cxn>
                  <a:cxn ang="0">
                    <a:pos x="471" y="217"/>
                  </a:cxn>
                  <a:cxn ang="0">
                    <a:pos x="410" y="220"/>
                  </a:cxn>
                  <a:cxn ang="0">
                    <a:pos x="362" y="226"/>
                  </a:cxn>
                  <a:cxn ang="0">
                    <a:pos x="317" y="239"/>
                  </a:cxn>
                  <a:cxn ang="0">
                    <a:pos x="276" y="267"/>
                  </a:cxn>
                  <a:cxn ang="0">
                    <a:pos x="249" y="304"/>
                  </a:cxn>
                  <a:cxn ang="0">
                    <a:pos x="235" y="351"/>
                  </a:cxn>
                  <a:cxn ang="0">
                    <a:pos x="235" y="395"/>
                  </a:cxn>
                  <a:cxn ang="0">
                    <a:pos x="237" y="439"/>
                  </a:cxn>
                  <a:cxn ang="0">
                    <a:pos x="236" y="489"/>
                  </a:cxn>
                  <a:cxn ang="0">
                    <a:pos x="225" y="541"/>
                  </a:cxn>
                  <a:cxn ang="0">
                    <a:pos x="202" y="586"/>
                  </a:cxn>
                  <a:cxn ang="0">
                    <a:pos x="171" y="620"/>
                  </a:cxn>
                  <a:cxn ang="0">
                    <a:pos x="137" y="643"/>
                  </a:cxn>
                  <a:cxn ang="0">
                    <a:pos x="106" y="657"/>
                  </a:cxn>
                  <a:cxn ang="0">
                    <a:pos x="106" y="654"/>
                  </a:cxn>
                  <a:cxn ang="0">
                    <a:pos x="102" y="649"/>
                  </a:cxn>
                  <a:cxn ang="0">
                    <a:pos x="77" y="571"/>
                  </a:cxn>
                  <a:cxn ang="0">
                    <a:pos x="56" y="491"/>
                  </a:cxn>
                  <a:cxn ang="0">
                    <a:pos x="39" y="411"/>
                  </a:cxn>
                  <a:cxn ang="0">
                    <a:pos x="24" y="336"/>
                  </a:cxn>
                  <a:cxn ang="0">
                    <a:pos x="14" y="271"/>
                  </a:cxn>
                  <a:cxn ang="0">
                    <a:pos x="6" y="217"/>
                  </a:cxn>
                  <a:cxn ang="0">
                    <a:pos x="1" y="178"/>
                  </a:cxn>
                  <a:cxn ang="0">
                    <a:pos x="0" y="158"/>
                  </a:cxn>
                  <a:cxn ang="0">
                    <a:pos x="10" y="140"/>
                  </a:cxn>
                  <a:cxn ang="0">
                    <a:pos x="31" y="118"/>
                  </a:cxn>
                  <a:cxn ang="0">
                    <a:pos x="65" y="93"/>
                  </a:cxn>
                  <a:cxn ang="0">
                    <a:pos x="116" y="67"/>
                  </a:cxn>
                  <a:cxn ang="0">
                    <a:pos x="188" y="40"/>
                  </a:cxn>
                  <a:cxn ang="0">
                    <a:pos x="296" y="14"/>
                  </a:cxn>
                  <a:cxn ang="0">
                    <a:pos x="396" y="1"/>
                  </a:cxn>
                </a:cxnLst>
                <a:rect l="0" t="0" r="r" b="b"/>
                <a:pathLst>
                  <a:path w="820" h="657">
                    <a:moveTo>
                      <a:pt x="442" y="0"/>
                    </a:moveTo>
                    <a:lnTo>
                      <a:pt x="486" y="0"/>
                    </a:lnTo>
                    <a:lnTo>
                      <a:pt x="526" y="1"/>
                    </a:lnTo>
                    <a:lnTo>
                      <a:pt x="563" y="6"/>
                    </a:lnTo>
                    <a:lnTo>
                      <a:pt x="596" y="10"/>
                    </a:lnTo>
                    <a:lnTo>
                      <a:pt x="626" y="16"/>
                    </a:lnTo>
                    <a:lnTo>
                      <a:pt x="651" y="21"/>
                    </a:lnTo>
                    <a:lnTo>
                      <a:pt x="673" y="26"/>
                    </a:lnTo>
                    <a:lnTo>
                      <a:pt x="690" y="31"/>
                    </a:lnTo>
                    <a:lnTo>
                      <a:pt x="702" y="34"/>
                    </a:lnTo>
                    <a:lnTo>
                      <a:pt x="724" y="42"/>
                    </a:lnTo>
                    <a:lnTo>
                      <a:pt x="743" y="49"/>
                    </a:lnTo>
                    <a:lnTo>
                      <a:pt x="759" y="58"/>
                    </a:lnTo>
                    <a:lnTo>
                      <a:pt x="773" y="68"/>
                    </a:lnTo>
                    <a:lnTo>
                      <a:pt x="783" y="81"/>
                    </a:lnTo>
                    <a:lnTo>
                      <a:pt x="792" y="98"/>
                    </a:lnTo>
                    <a:lnTo>
                      <a:pt x="799" y="118"/>
                    </a:lnTo>
                    <a:lnTo>
                      <a:pt x="805" y="144"/>
                    </a:lnTo>
                    <a:lnTo>
                      <a:pt x="808" y="159"/>
                    </a:lnTo>
                    <a:lnTo>
                      <a:pt x="810" y="179"/>
                    </a:lnTo>
                    <a:lnTo>
                      <a:pt x="814" y="203"/>
                    </a:lnTo>
                    <a:lnTo>
                      <a:pt x="816" y="233"/>
                    </a:lnTo>
                    <a:lnTo>
                      <a:pt x="819" y="265"/>
                    </a:lnTo>
                    <a:lnTo>
                      <a:pt x="820" y="301"/>
                    </a:lnTo>
                    <a:lnTo>
                      <a:pt x="820" y="346"/>
                    </a:lnTo>
                    <a:lnTo>
                      <a:pt x="819" y="352"/>
                    </a:lnTo>
                    <a:lnTo>
                      <a:pt x="815" y="334"/>
                    </a:lnTo>
                    <a:lnTo>
                      <a:pt x="809" y="316"/>
                    </a:lnTo>
                    <a:lnTo>
                      <a:pt x="803" y="299"/>
                    </a:lnTo>
                    <a:lnTo>
                      <a:pt x="794" y="283"/>
                    </a:lnTo>
                    <a:lnTo>
                      <a:pt x="783" y="269"/>
                    </a:lnTo>
                    <a:lnTo>
                      <a:pt x="769" y="257"/>
                    </a:lnTo>
                    <a:lnTo>
                      <a:pt x="753" y="246"/>
                    </a:lnTo>
                    <a:lnTo>
                      <a:pt x="734" y="238"/>
                    </a:lnTo>
                    <a:lnTo>
                      <a:pt x="716" y="233"/>
                    </a:lnTo>
                    <a:lnTo>
                      <a:pt x="692" y="228"/>
                    </a:lnTo>
                    <a:lnTo>
                      <a:pt x="666" y="225"/>
                    </a:lnTo>
                    <a:lnTo>
                      <a:pt x="636" y="222"/>
                    </a:lnTo>
                    <a:lnTo>
                      <a:pt x="604" y="219"/>
                    </a:lnTo>
                    <a:lnTo>
                      <a:pt x="572" y="218"/>
                    </a:lnTo>
                    <a:lnTo>
                      <a:pt x="537" y="217"/>
                    </a:lnTo>
                    <a:lnTo>
                      <a:pt x="471" y="217"/>
                    </a:lnTo>
                    <a:lnTo>
                      <a:pt x="440" y="218"/>
                    </a:lnTo>
                    <a:lnTo>
                      <a:pt x="410" y="220"/>
                    </a:lnTo>
                    <a:lnTo>
                      <a:pt x="384" y="223"/>
                    </a:lnTo>
                    <a:lnTo>
                      <a:pt x="362" y="226"/>
                    </a:lnTo>
                    <a:lnTo>
                      <a:pt x="343" y="230"/>
                    </a:lnTo>
                    <a:lnTo>
                      <a:pt x="317" y="239"/>
                    </a:lnTo>
                    <a:lnTo>
                      <a:pt x="296" y="252"/>
                    </a:lnTo>
                    <a:lnTo>
                      <a:pt x="276" y="267"/>
                    </a:lnTo>
                    <a:lnTo>
                      <a:pt x="260" y="285"/>
                    </a:lnTo>
                    <a:lnTo>
                      <a:pt x="249" y="304"/>
                    </a:lnTo>
                    <a:lnTo>
                      <a:pt x="240" y="326"/>
                    </a:lnTo>
                    <a:lnTo>
                      <a:pt x="235" y="351"/>
                    </a:lnTo>
                    <a:lnTo>
                      <a:pt x="234" y="377"/>
                    </a:lnTo>
                    <a:lnTo>
                      <a:pt x="235" y="395"/>
                    </a:lnTo>
                    <a:lnTo>
                      <a:pt x="236" y="416"/>
                    </a:lnTo>
                    <a:lnTo>
                      <a:pt x="237" y="439"/>
                    </a:lnTo>
                    <a:lnTo>
                      <a:pt x="237" y="464"/>
                    </a:lnTo>
                    <a:lnTo>
                      <a:pt x="236" y="489"/>
                    </a:lnTo>
                    <a:lnTo>
                      <a:pt x="232" y="515"/>
                    </a:lnTo>
                    <a:lnTo>
                      <a:pt x="225" y="541"/>
                    </a:lnTo>
                    <a:lnTo>
                      <a:pt x="215" y="565"/>
                    </a:lnTo>
                    <a:lnTo>
                      <a:pt x="202" y="586"/>
                    </a:lnTo>
                    <a:lnTo>
                      <a:pt x="188" y="605"/>
                    </a:lnTo>
                    <a:lnTo>
                      <a:pt x="171" y="620"/>
                    </a:lnTo>
                    <a:lnTo>
                      <a:pt x="154" y="633"/>
                    </a:lnTo>
                    <a:lnTo>
                      <a:pt x="137" y="643"/>
                    </a:lnTo>
                    <a:lnTo>
                      <a:pt x="122" y="651"/>
                    </a:lnTo>
                    <a:lnTo>
                      <a:pt x="106" y="657"/>
                    </a:lnTo>
                    <a:lnTo>
                      <a:pt x="106" y="656"/>
                    </a:lnTo>
                    <a:lnTo>
                      <a:pt x="106" y="654"/>
                    </a:lnTo>
                    <a:lnTo>
                      <a:pt x="104" y="652"/>
                    </a:lnTo>
                    <a:lnTo>
                      <a:pt x="102" y="649"/>
                    </a:lnTo>
                    <a:lnTo>
                      <a:pt x="90" y="610"/>
                    </a:lnTo>
                    <a:lnTo>
                      <a:pt x="77" y="571"/>
                    </a:lnTo>
                    <a:lnTo>
                      <a:pt x="66" y="531"/>
                    </a:lnTo>
                    <a:lnTo>
                      <a:pt x="56" y="491"/>
                    </a:lnTo>
                    <a:lnTo>
                      <a:pt x="47" y="450"/>
                    </a:lnTo>
                    <a:lnTo>
                      <a:pt x="39" y="411"/>
                    </a:lnTo>
                    <a:lnTo>
                      <a:pt x="31" y="373"/>
                    </a:lnTo>
                    <a:lnTo>
                      <a:pt x="24" y="336"/>
                    </a:lnTo>
                    <a:lnTo>
                      <a:pt x="19" y="303"/>
                    </a:lnTo>
                    <a:lnTo>
                      <a:pt x="14" y="271"/>
                    </a:lnTo>
                    <a:lnTo>
                      <a:pt x="9" y="242"/>
                    </a:lnTo>
                    <a:lnTo>
                      <a:pt x="6" y="217"/>
                    </a:lnTo>
                    <a:lnTo>
                      <a:pt x="4" y="195"/>
                    </a:lnTo>
                    <a:lnTo>
                      <a:pt x="1" y="178"/>
                    </a:lnTo>
                    <a:lnTo>
                      <a:pt x="0" y="166"/>
                    </a:lnTo>
                    <a:lnTo>
                      <a:pt x="0" y="158"/>
                    </a:lnTo>
                    <a:lnTo>
                      <a:pt x="4" y="150"/>
                    </a:lnTo>
                    <a:lnTo>
                      <a:pt x="10" y="140"/>
                    </a:lnTo>
                    <a:lnTo>
                      <a:pt x="19" y="130"/>
                    </a:lnTo>
                    <a:lnTo>
                      <a:pt x="31" y="118"/>
                    </a:lnTo>
                    <a:lnTo>
                      <a:pt x="46" y="105"/>
                    </a:lnTo>
                    <a:lnTo>
                      <a:pt x="65" y="93"/>
                    </a:lnTo>
                    <a:lnTo>
                      <a:pt x="89" y="80"/>
                    </a:lnTo>
                    <a:lnTo>
                      <a:pt x="116" y="67"/>
                    </a:lnTo>
                    <a:lnTo>
                      <a:pt x="150" y="53"/>
                    </a:lnTo>
                    <a:lnTo>
                      <a:pt x="188" y="40"/>
                    </a:lnTo>
                    <a:lnTo>
                      <a:pt x="244" y="25"/>
                    </a:lnTo>
                    <a:lnTo>
                      <a:pt x="296" y="14"/>
                    </a:lnTo>
                    <a:lnTo>
                      <a:pt x="347" y="6"/>
                    </a:lnTo>
                    <a:lnTo>
                      <a:pt x="396" y="1"/>
                    </a:lnTo>
                    <a:lnTo>
                      <a:pt x="442" y="0"/>
                    </a:lnTo>
                    <a:close/>
                  </a:path>
                </a:pathLst>
              </a:custGeom>
              <a:solidFill>
                <a:srgbClr val="3AA8F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" name="Freeform 140">
                <a:extLst>
                  <a:ext uri="{FF2B5EF4-FFF2-40B4-BE49-F238E27FC236}">
                    <a16:creationId xmlns:a16="http://schemas.microsoft.com/office/drawing/2014/main" id="{C195D5C8-EC23-3141-9E64-C24C559539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462" y="-125178"/>
                <a:ext cx="1154545" cy="927860"/>
              </a:xfrm>
              <a:custGeom>
                <a:avLst/>
                <a:gdLst/>
                <a:ahLst/>
                <a:cxnLst>
                  <a:cxn ang="0">
                    <a:pos x="490" y="0"/>
                  </a:cxn>
                  <a:cxn ang="0">
                    <a:pos x="567" y="6"/>
                  </a:cxn>
                  <a:cxn ang="0">
                    <a:pos x="630" y="16"/>
                  </a:cxn>
                  <a:cxn ang="0">
                    <a:pos x="676" y="27"/>
                  </a:cxn>
                  <a:cxn ang="0">
                    <a:pos x="705" y="35"/>
                  </a:cxn>
                  <a:cxn ang="0">
                    <a:pos x="747" y="50"/>
                  </a:cxn>
                  <a:cxn ang="0">
                    <a:pos x="776" y="68"/>
                  </a:cxn>
                  <a:cxn ang="0">
                    <a:pos x="795" y="98"/>
                  </a:cxn>
                  <a:cxn ang="0">
                    <a:pos x="809" y="145"/>
                  </a:cxn>
                  <a:cxn ang="0">
                    <a:pos x="814" y="181"/>
                  </a:cxn>
                  <a:cxn ang="0">
                    <a:pos x="818" y="237"/>
                  </a:cxn>
                  <a:cxn ang="0">
                    <a:pos x="820" y="309"/>
                  </a:cxn>
                  <a:cxn ang="0">
                    <a:pos x="816" y="331"/>
                  </a:cxn>
                  <a:cxn ang="0">
                    <a:pos x="804" y="297"/>
                  </a:cxn>
                  <a:cxn ang="0">
                    <a:pos x="785" y="269"/>
                  </a:cxn>
                  <a:cxn ang="0">
                    <a:pos x="756" y="247"/>
                  </a:cxn>
                  <a:cxn ang="0">
                    <a:pos x="719" y="233"/>
                  </a:cxn>
                  <a:cxn ang="0">
                    <a:pos x="669" y="225"/>
                  </a:cxn>
                  <a:cxn ang="0">
                    <a:pos x="608" y="220"/>
                  </a:cxn>
                  <a:cxn ang="0">
                    <a:pos x="542" y="217"/>
                  </a:cxn>
                  <a:cxn ang="0">
                    <a:pos x="444" y="219"/>
                  </a:cxn>
                  <a:cxn ang="0">
                    <a:pos x="388" y="223"/>
                  </a:cxn>
                  <a:cxn ang="0">
                    <a:pos x="347" y="231"/>
                  </a:cxn>
                  <a:cxn ang="0">
                    <a:pos x="300" y="252"/>
                  </a:cxn>
                  <a:cxn ang="0">
                    <a:pos x="265" y="285"/>
                  </a:cxn>
                  <a:cxn ang="0">
                    <a:pos x="244" y="326"/>
                  </a:cxn>
                  <a:cxn ang="0">
                    <a:pos x="238" y="377"/>
                  </a:cxn>
                  <a:cxn ang="0">
                    <a:pos x="240" y="416"/>
                  </a:cxn>
                  <a:cxn ang="0">
                    <a:pos x="240" y="464"/>
                  </a:cxn>
                  <a:cxn ang="0">
                    <a:pos x="235" y="516"/>
                  </a:cxn>
                  <a:cxn ang="0">
                    <a:pos x="219" y="565"/>
                  </a:cxn>
                  <a:cxn ang="0">
                    <a:pos x="192" y="604"/>
                  </a:cxn>
                  <a:cxn ang="0">
                    <a:pos x="162" y="631"/>
                  </a:cxn>
                  <a:cxn ang="0">
                    <a:pos x="130" y="649"/>
                  </a:cxn>
                  <a:cxn ang="0">
                    <a:pos x="102" y="659"/>
                  </a:cxn>
                  <a:cxn ang="0">
                    <a:pos x="66" y="578"/>
                  </a:cxn>
                  <a:cxn ang="0">
                    <a:pos x="40" y="494"/>
                  </a:cxn>
                  <a:cxn ang="0">
                    <a:pos x="22" y="413"/>
                  </a:cxn>
                  <a:cxn ang="0">
                    <a:pos x="10" y="339"/>
                  </a:cxn>
                  <a:cxn ang="0">
                    <a:pos x="4" y="274"/>
                  </a:cxn>
                  <a:cxn ang="0">
                    <a:pos x="1" y="223"/>
                  </a:cxn>
                  <a:cxn ang="0">
                    <a:pos x="0" y="174"/>
                  </a:cxn>
                  <a:cxn ang="0">
                    <a:pos x="2" y="163"/>
                  </a:cxn>
                  <a:cxn ang="0">
                    <a:pos x="9" y="147"/>
                  </a:cxn>
                  <a:cxn ang="0">
                    <a:pos x="25" y="127"/>
                  </a:cxn>
                  <a:cxn ang="0">
                    <a:pos x="53" y="104"/>
                  </a:cxn>
                  <a:cxn ang="0">
                    <a:pos x="95" y="79"/>
                  </a:cxn>
                  <a:cxn ang="0">
                    <a:pos x="155" y="53"/>
                  </a:cxn>
                  <a:cxn ang="0">
                    <a:pos x="248" y="26"/>
                  </a:cxn>
                  <a:cxn ang="0">
                    <a:pos x="352" y="6"/>
                  </a:cxn>
                  <a:cxn ang="0">
                    <a:pos x="446" y="0"/>
                  </a:cxn>
                </a:cxnLst>
                <a:rect l="0" t="0" r="r" b="b"/>
                <a:pathLst>
                  <a:path w="820" h="659">
                    <a:moveTo>
                      <a:pt x="446" y="0"/>
                    </a:moveTo>
                    <a:lnTo>
                      <a:pt x="490" y="0"/>
                    </a:lnTo>
                    <a:lnTo>
                      <a:pt x="530" y="2"/>
                    </a:lnTo>
                    <a:lnTo>
                      <a:pt x="567" y="6"/>
                    </a:lnTo>
                    <a:lnTo>
                      <a:pt x="600" y="11"/>
                    </a:lnTo>
                    <a:lnTo>
                      <a:pt x="630" y="16"/>
                    </a:lnTo>
                    <a:lnTo>
                      <a:pt x="655" y="22"/>
                    </a:lnTo>
                    <a:lnTo>
                      <a:pt x="676" y="27"/>
                    </a:lnTo>
                    <a:lnTo>
                      <a:pt x="693" y="32"/>
                    </a:lnTo>
                    <a:lnTo>
                      <a:pt x="705" y="35"/>
                    </a:lnTo>
                    <a:lnTo>
                      <a:pt x="727" y="42"/>
                    </a:lnTo>
                    <a:lnTo>
                      <a:pt x="747" y="50"/>
                    </a:lnTo>
                    <a:lnTo>
                      <a:pt x="763" y="58"/>
                    </a:lnTo>
                    <a:lnTo>
                      <a:pt x="776" y="68"/>
                    </a:lnTo>
                    <a:lnTo>
                      <a:pt x="786" y="81"/>
                    </a:lnTo>
                    <a:lnTo>
                      <a:pt x="795" y="98"/>
                    </a:lnTo>
                    <a:lnTo>
                      <a:pt x="802" y="119"/>
                    </a:lnTo>
                    <a:lnTo>
                      <a:pt x="809" y="145"/>
                    </a:lnTo>
                    <a:lnTo>
                      <a:pt x="811" y="160"/>
                    </a:lnTo>
                    <a:lnTo>
                      <a:pt x="814" y="181"/>
                    </a:lnTo>
                    <a:lnTo>
                      <a:pt x="816" y="207"/>
                    </a:lnTo>
                    <a:lnTo>
                      <a:pt x="818" y="237"/>
                    </a:lnTo>
                    <a:lnTo>
                      <a:pt x="820" y="271"/>
                    </a:lnTo>
                    <a:lnTo>
                      <a:pt x="820" y="309"/>
                    </a:lnTo>
                    <a:lnTo>
                      <a:pt x="820" y="349"/>
                    </a:lnTo>
                    <a:lnTo>
                      <a:pt x="816" y="331"/>
                    </a:lnTo>
                    <a:lnTo>
                      <a:pt x="811" y="313"/>
                    </a:lnTo>
                    <a:lnTo>
                      <a:pt x="804" y="297"/>
                    </a:lnTo>
                    <a:lnTo>
                      <a:pt x="796" y="282"/>
                    </a:lnTo>
                    <a:lnTo>
                      <a:pt x="785" y="269"/>
                    </a:lnTo>
                    <a:lnTo>
                      <a:pt x="772" y="256"/>
                    </a:lnTo>
                    <a:lnTo>
                      <a:pt x="756" y="247"/>
                    </a:lnTo>
                    <a:lnTo>
                      <a:pt x="738" y="238"/>
                    </a:lnTo>
                    <a:lnTo>
                      <a:pt x="719" y="233"/>
                    </a:lnTo>
                    <a:lnTo>
                      <a:pt x="696" y="229"/>
                    </a:lnTo>
                    <a:lnTo>
                      <a:pt x="669" y="225"/>
                    </a:lnTo>
                    <a:lnTo>
                      <a:pt x="640" y="223"/>
                    </a:lnTo>
                    <a:lnTo>
                      <a:pt x="608" y="220"/>
                    </a:lnTo>
                    <a:lnTo>
                      <a:pt x="575" y="218"/>
                    </a:lnTo>
                    <a:lnTo>
                      <a:pt x="542" y="217"/>
                    </a:lnTo>
                    <a:lnTo>
                      <a:pt x="475" y="217"/>
                    </a:lnTo>
                    <a:lnTo>
                      <a:pt x="444" y="219"/>
                    </a:lnTo>
                    <a:lnTo>
                      <a:pt x="414" y="221"/>
                    </a:lnTo>
                    <a:lnTo>
                      <a:pt x="388" y="223"/>
                    </a:lnTo>
                    <a:lnTo>
                      <a:pt x="366" y="227"/>
                    </a:lnTo>
                    <a:lnTo>
                      <a:pt x="347" y="231"/>
                    </a:lnTo>
                    <a:lnTo>
                      <a:pt x="322" y="240"/>
                    </a:lnTo>
                    <a:lnTo>
                      <a:pt x="300" y="252"/>
                    </a:lnTo>
                    <a:lnTo>
                      <a:pt x="281" y="267"/>
                    </a:lnTo>
                    <a:lnTo>
                      <a:pt x="265" y="285"/>
                    </a:lnTo>
                    <a:lnTo>
                      <a:pt x="253" y="304"/>
                    </a:lnTo>
                    <a:lnTo>
                      <a:pt x="244" y="326"/>
                    </a:lnTo>
                    <a:lnTo>
                      <a:pt x="239" y="351"/>
                    </a:lnTo>
                    <a:lnTo>
                      <a:pt x="238" y="377"/>
                    </a:lnTo>
                    <a:lnTo>
                      <a:pt x="239" y="395"/>
                    </a:lnTo>
                    <a:lnTo>
                      <a:pt x="240" y="416"/>
                    </a:lnTo>
                    <a:lnTo>
                      <a:pt x="240" y="439"/>
                    </a:lnTo>
                    <a:lnTo>
                      <a:pt x="240" y="464"/>
                    </a:lnTo>
                    <a:lnTo>
                      <a:pt x="240" y="490"/>
                    </a:lnTo>
                    <a:lnTo>
                      <a:pt x="235" y="516"/>
                    </a:lnTo>
                    <a:lnTo>
                      <a:pt x="229" y="541"/>
                    </a:lnTo>
                    <a:lnTo>
                      <a:pt x="219" y="565"/>
                    </a:lnTo>
                    <a:lnTo>
                      <a:pt x="206" y="586"/>
                    </a:lnTo>
                    <a:lnTo>
                      <a:pt x="192" y="604"/>
                    </a:lnTo>
                    <a:lnTo>
                      <a:pt x="177" y="619"/>
                    </a:lnTo>
                    <a:lnTo>
                      <a:pt x="162" y="631"/>
                    </a:lnTo>
                    <a:lnTo>
                      <a:pt x="146" y="641"/>
                    </a:lnTo>
                    <a:lnTo>
                      <a:pt x="130" y="649"/>
                    </a:lnTo>
                    <a:lnTo>
                      <a:pt x="116" y="655"/>
                    </a:lnTo>
                    <a:lnTo>
                      <a:pt x="102" y="659"/>
                    </a:lnTo>
                    <a:lnTo>
                      <a:pt x="83" y="619"/>
                    </a:lnTo>
                    <a:lnTo>
                      <a:pt x="66" y="578"/>
                    </a:lnTo>
                    <a:lnTo>
                      <a:pt x="52" y="536"/>
                    </a:lnTo>
                    <a:lnTo>
                      <a:pt x="40" y="494"/>
                    </a:lnTo>
                    <a:lnTo>
                      <a:pt x="30" y="454"/>
                    </a:lnTo>
                    <a:lnTo>
                      <a:pt x="22" y="413"/>
                    </a:lnTo>
                    <a:lnTo>
                      <a:pt x="15" y="375"/>
                    </a:lnTo>
                    <a:lnTo>
                      <a:pt x="10" y="339"/>
                    </a:lnTo>
                    <a:lnTo>
                      <a:pt x="7" y="305"/>
                    </a:lnTo>
                    <a:lnTo>
                      <a:pt x="4" y="274"/>
                    </a:lnTo>
                    <a:lnTo>
                      <a:pt x="2" y="246"/>
                    </a:lnTo>
                    <a:lnTo>
                      <a:pt x="1" y="223"/>
                    </a:lnTo>
                    <a:lnTo>
                      <a:pt x="0" y="203"/>
                    </a:lnTo>
                    <a:lnTo>
                      <a:pt x="0" y="174"/>
                    </a:lnTo>
                    <a:lnTo>
                      <a:pt x="1" y="169"/>
                    </a:lnTo>
                    <a:lnTo>
                      <a:pt x="2" y="163"/>
                    </a:lnTo>
                    <a:lnTo>
                      <a:pt x="5" y="156"/>
                    </a:lnTo>
                    <a:lnTo>
                      <a:pt x="9" y="147"/>
                    </a:lnTo>
                    <a:lnTo>
                      <a:pt x="16" y="138"/>
                    </a:lnTo>
                    <a:lnTo>
                      <a:pt x="25" y="127"/>
                    </a:lnTo>
                    <a:lnTo>
                      <a:pt x="37" y="116"/>
                    </a:lnTo>
                    <a:lnTo>
                      <a:pt x="53" y="104"/>
                    </a:lnTo>
                    <a:lnTo>
                      <a:pt x="72" y="92"/>
                    </a:lnTo>
                    <a:lnTo>
                      <a:pt x="95" y="79"/>
                    </a:lnTo>
                    <a:lnTo>
                      <a:pt x="122" y="66"/>
                    </a:lnTo>
                    <a:lnTo>
                      <a:pt x="155" y="53"/>
                    </a:lnTo>
                    <a:lnTo>
                      <a:pt x="193" y="41"/>
                    </a:lnTo>
                    <a:lnTo>
                      <a:pt x="248" y="26"/>
                    </a:lnTo>
                    <a:lnTo>
                      <a:pt x="301" y="14"/>
                    </a:lnTo>
                    <a:lnTo>
                      <a:pt x="352" y="6"/>
                    </a:lnTo>
                    <a:lnTo>
                      <a:pt x="400" y="1"/>
                    </a:lnTo>
                    <a:lnTo>
                      <a:pt x="446" y="0"/>
                    </a:lnTo>
                    <a:close/>
                  </a:path>
                </a:pathLst>
              </a:custGeom>
              <a:solidFill>
                <a:srgbClr val="FDD81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" name="Freeform 141">
                <a:extLst>
                  <a:ext uri="{FF2B5EF4-FFF2-40B4-BE49-F238E27FC236}">
                    <a16:creationId xmlns:a16="http://schemas.microsoft.com/office/drawing/2014/main" id="{51BC132C-BF5A-E94A-955E-ACDE9AA45F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462" y="-125178"/>
                <a:ext cx="1155954" cy="887028"/>
              </a:xfrm>
              <a:custGeom>
                <a:avLst/>
                <a:gdLst/>
                <a:ahLst/>
                <a:cxnLst>
                  <a:cxn ang="0">
                    <a:pos x="490" y="0"/>
                  </a:cxn>
                  <a:cxn ang="0">
                    <a:pos x="567" y="6"/>
                  </a:cxn>
                  <a:cxn ang="0">
                    <a:pos x="630" y="16"/>
                  </a:cxn>
                  <a:cxn ang="0">
                    <a:pos x="676" y="27"/>
                  </a:cxn>
                  <a:cxn ang="0">
                    <a:pos x="705" y="35"/>
                  </a:cxn>
                  <a:cxn ang="0">
                    <a:pos x="740" y="47"/>
                  </a:cxn>
                  <a:cxn ang="0">
                    <a:pos x="768" y="62"/>
                  </a:cxn>
                  <a:cxn ang="0">
                    <a:pos x="789" y="85"/>
                  </a:cxn>
                  <a:cxn ang="0">
                    <a:pos x="804" y="122"/>
                  </a:cxn>
                  <a:cxn ang="0">
                    <a:pos x="814" y="172"/>
                  </a:cxn>
                  <a:cxn ang="0">
                    <a:pos x="819" y="222"/>
                  </a:cxn>
                  <a:cxn ang="0">
                    <a:pos x="820" y="265"/>
                  </a:cxn>
                  <a:cxn ang="0">
                    <a:pos x="821" y="300"/>
                  </a:cxn>
                  <a:cxn ang="0">
                    <a:pos x="820" y="321"/>
                  </a:cxn>
                  <a:cxn ang="0">
                    <a:pos x="807" y="275"/>
                  </a:cxn>
                  <a:cxn ang="0">
                    <a:pos x="783" y="241"/>
                  </a:cxn>
                  <a:cxn ang="0">
                    <a:pos x="749" y="218"/>
                  </a:cxn>
                  <a:cxn ang="0">
                    <a:pos x="711" y="205"/>
                  </a:cxn>
                  <a:cxn ang="0">
                    <a:pos x="661" y="197"/>
                  </a:cxn>
                  <a:cxn ang="0">
                    <a:pos x="599" y="191"/>
                  </a:cxn>
                  <a:cxn ang="0">
                    <a:pos x="533" y="188"/>
                  </a:cxn>
                  <a:cxn ang="0">
                    <a:pos x="435" y="190"/>
                  </a:cxn>
                  <a:cxn ang="0">
                    <a:pos x="379" y="194"/>
                  </a:cxn>
                  <a:cxn ang="0">
                    <a:pos x="339" y="202"/>
                  </a:cxn>
                  <a:cxn ang="0">
                    <a:pos x="291" y="223"/>
                  </a:cxn>
                  <a:cxn ang="0">
                    <a:pos x="255" y="256"/>
                  </a:cxn>
                  <a:cxn ang="0">
                    <a:pos x="235" y="298"/>
                  </a:cxn>
                  <a:cxn ang="0">
                    <a:pos x="229" y="348"/>
                  </a:cxn>
                  <a:cxn ang="0">
                    <a:pos x="231" y="388"/>
                  </a:cxn>
                  <a:cxn ang="0">
                    <a:pos x="232" y="435"/>
                  </a:cxn>
                  <a:cxn ang="0">
                    <a:pos x="227" y="486"/>
                  </a:cxn>
                  <a:cxn ang="0">
                    <a:pos x="210" y="537"/>
                  </a:cxn>
                  <a:cxn ang="0">
                    <a:pos x="183" y="575"/>
                  </a:cxn>
                  <a:cxn ang="0">
                    <a:pos x="152" y="602"/>
                  </a:cxn>
                  <a:cxn ang="0">
                    <a:pos x="122" y="620"/>
                  </a:cxn>
                  <a:cxn ang="0">
                    <a:pos x="94" y="630"/>
                  </a:cxn>
                  <a:cxn ang="0">
                    <a:pos x="59" y="550"/>
                  </a:cxn>
                  <a:cxn ang="0">
                    <a:pos x="34" y="470"/>
                  </a:cxn>
                  <a:cxn ang="0">
                    <a:pos x="19" y="394"/>
                  </a:cxn>
                  <a:cxn ang="0">
                    <a:pos x="9" y="325"/>
                  </a:cxn>
                  <a:cxn ang="0">
                    <a:pos x="3" y="265"/>
                  </a:cxn>
                  <a:cxn ang="0">
                    <a:pos x="1" y="218"/>
                  </a:cxn>
                  <a:cxn ang="0">
                    <a:pos x="0" y="174"/>
                  </a:cxn>
                  <a:cxn ang="0">
                    <a:pos x="2" y="163"/>
                  </a:cxn>
                  <a:cxn ang="0">
                    <a:pos x="9" y="147"/>
                  </a:cxn>
                  <a:cxn ang="0">
                    <a:pos x="25" y="127"/>
                  </a:cxn>
                  <a:cxn ang="0">
                    <a:pos x="53" y="104"/>
                  </a:cxn>
                  <a:cxn ang="0">
                    <a:pos x="95" y="79"/>
                  </a:cxn>
                  <a:cxn ang="0">
                    <a:pos x="155" y="53"/>
                  </a:cxn>
                  <a:cxn ang="0">
                    <a:pos x="248" y="26"/>
                  </a:cxn>
                  <a:cxn ang="0">
                    <a:pos x="352" y="6"/>
                  </a:cxn>
                  <a:cxn ang="0">
                    <a:pos x="446" y="0"/>
                  </a:cxn>
                </a:cxnLst>
                <a:rect l="0" t="0" r="r" b="b"/>
                <a:pathLst>
                  <a:path w="821" h="630">
                    <a:moveTo>
                      <a:pt x="446" y="0"/>
                    </a:moveTo>
                    <a:lnTo>
                      <a:pt x="490" y="0"/>
                    </a:lnTo>
                    <a:lnTo>
                      <a:pt x="530" y="2"/>
                    </a:lnTo>
                    <a:lnTo>
                      <a:pt x="567" y="6"/>
                    </a:lnTo>
                    <a:lnTo>
                      <a:pt x="600" y="11"/>
                    </a:lnTo>
                    <a:lnTo>
                      <a:pt x="630" y="16"/>
                    </a:lnTo>
                    <a:lnTo>
                      <a:pt x="655" y="22"/>
                    </a:lnTo>
                    <a:lnTo>
                      <a:pt x="676" y="27"/>
                    </a:lnTo>
                    <a:lnTo>
                      <a:pt x="693" y="32"/>
                    </a:lnTo>
                    <a:lnTo>
                      <a:pt x="705" y="35"/>
                    </a:lnTo>
                    <a:lnTo>
                      <a:pt x="723" y="41"/>
                    </a:lnTo>
                    <a:lnTo>
                      <a:pt x="740" y="47"/>
                    </a:lnTo>
                    <a:lnTo>
                      <a:pt x="755" y="53"/>
                    </a:lnTo>
                    <a:lnTo>
                      <a:pt x="768" y="62"/>
                    </a:lnTo>
                    <a:lnTo>
                      <a:pt x="779" y="72"/>
                    </a:lnTo>
                    <a:lnTo>
                      <a:pt x="789" y="85"/>
                    </a:lnTo>
                    <a:lnTo>
                      <a:pt x="798" y="101"/>
                    </a:lnTo>
                    <a:lnTo>
                      <a:pt x="804" y="122"/>
                    </a:lnTo>
                    <a:lnTo>
                      <a:pt x="809" y="147"/>
                    </a:lnTo>
                    <a:lnTo>
                      <a:pt x="814" y="172"/>
                    </a:lnTo>
                    <a:lnTo>
                      <a:pt x="816" y="197"/>
                    </a:lnTo>
                    <a:lnTo>
                      <a:pt x="819" y="222"/>
                    </a:lnTo>
                    <a:lnTo>
                      <a:pt x="820" y="244"/>
                    </a:lnTo>
                    <a:lnTo>
                      <a:pt x="820" y="265"/>
                    </a:lnTo>
                    <a:lnTo>
                      <a:pt x="821" y="284"/>
                    </a:lnTo>
                    <a:lnTo>
                      <a:pt x="821" y="300"/>
                    </a:lnTo>
                    <a:lnTo>
                      <a:pt x="820" y="311"/>
                    </a:lnTo>
                    <a:lnTo>
                      <a:pt x="820" y="321"/>
                    </a:lnTo>
                    <a:lnTo>
                      <a:pt x="815" y="297"/>
                    </a:lnTo>
                    <a:lnTo>
                      <a:pt x="807" y="275"/>
                    </a:lnTo>
                    <a:lnTo>
                      <a:pt x="796" y="257"/>
                    </a:lnTo>
                    <a:lnTo>
                      <a:pt x="783" y="241"/>
                    </a:lnTo>
                    <a:lnTo>
                      <a:pt x="767" y="228"/>
                    </a:lnTo>
                    <a:lnTo>
                      <a:pt x="749" y="218"/>
                    </a:lnTo>
                    <a:lnTo>
                      <a:pt x="729" y="210"/>
                    </a:lnTo>
                    <a:lnTo>
                      <a:pt x="711" y="205"/>
                    </a:lnTo>
                    <a:lnTo>
                      <a:pt x="687" y="200"/>
                    </a:lnTo>
                    <a:lnTo>
                      <a:pt x="661" y="197"/>
                    </a:lnTo>
                    <a:lnTo>
                      <a:pt x="631" y="193"/>
                    </a:lnTo>
                    <a:lnTo>
                      <a:pt x="599" y="191"/>
                    </a:lnTo>
                    <a:lnTo>
                      <a:pt x="567" y="189"/>
                    </a:lnTo>
                    <a:lnTo>
                      <a:pt x="533" y="188"/>
                    </a:lnTo>
                    <a:lnTo>
                      <a:pt x="466" y="188"/>
                    </a:lnTo>
                    <a:lnTo>
                      <a:pt x="435" y="190"/>
                    </a:lnTo>
                    <a:lnTo>
                      <a:pt x="406" y="192"/>
                    </a:lnTo>
                    <a:lnTo>
                      <a:pt x="379" y="194"/>
                    </a:lnTo>
                    <a:lnTo>
                      <a:pt x="358" y="197"/>
                    </a:lnTo>
                    <a:lnTo>
                      <a:pt x="339" y="202"/>
                    </a:lnTo>
                    <a:lnTo>
                      <a:pt x="313" y="211"/>
                    </a:lnTo>
                    <a:lnTo>
                      <a:pt x="291" y="223"/>
                    </a:lnTo>
                    <a:lnTo>
                      <a:pt x="271" y="238"/>
                    </a:lnTo>
                    <a:lnTo>
                      <a:pt x="255" y="256"/>
                    </a:lnTo>
                    <a:lnTo>
                      <a:pt x="244" y="275"/>
                    </a:lnTo>
                    <a:lnTo>
                      <a:pt x="235" y="298"/>
                    </a:lnTo>
                    <a:lnTo>
                      <a:pt x="230" y="322"/>
                    </a:lnTo>
                    <a:lnTo>
                      <a:pt x="229" y="348"/>
                    </a:lnTo>
                    <a:lnTo>
                      <a:pt x="230" y="367"/>
                    </a:lnTo>
                    <a:lnTo>
                      <a:pt x="231" y="388"/>
                    </a:lnTo>
                    <a:lnTo>
                      <a:pt x="232" y="410"/>
                    </a:lnTo>
                    <a:lnTo>
                      <a:pt x="232" y="435"/>
                    </a:lnTo>
                    <a:lnTo>
                      <a:pt x="231" y="460"/>
                    </a:lnTo>
                    <a:lnTo>
                      <a:pt x="227" y="486"/>
                    </a:lnTo>
                    <a:lnTo>
                      <a:pt x="220" y="512"/>
                    </a:lnTo>
                    <a:lnTo>
                      <a:pt x="210" y="537"/>
                    </a:lnTo>
                    <a:lnTo>
                      <a:pt x="198" y="558"/>
                    </a:lnTo>
                    <a:lnTo>
                      <a:pt x="183" y="575"/>
                    </a:lnTo>
                    <a:lnTo>
                      <a:pt x="168" y="589"/>
                    </a:lnTo>
                    <a:lnTo>
                      <a:pt x="152" y="602"/>
                    </a:lnTo>
                    <a:lnTo>
                      <a:pt x="137" y="612"/>
                    </a:lnTo>
                    <a:lnTo>
                      <a:pt x="122" y="620"/>
                    </a:lnTo>
                    <a:lnTo>
                      <a:pt x="107" y="626"/>
                    </a:lnTo>
                    <a:lnTo>
                      <a:pt x="94" y="630"/>
                    </a:lnTo>
                    <a:lnTo>
                      <a:pt x="75" y="590"/>
                    </a:lnTo>
                    <a:lnTo>
                      <a:pt x="59" y="550"/>
                    </a:lnTo>
                    <a:lnTo>
                      <a:pt x="45" y="509"/>
                    </a:lnTo>
                    <a:lnTo>
                      <a:pt x="34" y="470"/>
                    </a:lnTo>
                    <a:lnTo>
                      <a:pt x="25" y="431"/>
                    </a:lnTo>
                    <a:lnTo>
                      <a:pt x="19" y="394"/>
                    </a:lnTo>
                    <a:lnTo>
                      <a:pt x="13" y="358"/>
                    </a:lnTo>
                    <a:lnTo>
                      <a:pt x="9" y="325"/>
                    </a:lnTo>
                    <a:lnTo>
                      <a:pt x="5" y="294"/>
                    </a:lnTo>
                    <a:lnTo>
                      <a:pt x="3" y="265"/>
                    </a:lnTo>
                    <a:lnTo>
                      <a:pt x="2" y="240"/>
                    </a:lnTo>
                    <a:lnTo>
                      <a:pt x="1" y="218"/>
                    </a:lnTo>
                    <a:lnTo>
                      <a:pt x="0" y="201"/>
                    </a:lnTo>
                    <a:lnTo>
                      <a:pt x="0" y="174"/>
                    </a:lnTo>
                    <a:lnTo>
                      <a:pt x="1" y="169"/>
                    </a:lnTo>
                    <a:lnTo>
                      <a:pt x="2" y="163"/>
                    </a:lnTo>
                    <a:lnTo>
                      <a:pt x="5" y="156"/>
                    </a:lnTo>
                    <a:lnTo>
                      <a:pt x="9" y="147"/>
                    </a:lnTo>
                    <a:lnTo>
                      <a:pt x="16" y="138"/>
                    </a:lnTo>
                    <a:lnTo>
                      <a:pt x="25" y="127"/>
                    </a:lnTo>
                    <a:lnTo>
                      <a:pt x="37" y="116"/>
                    </a:lnTo>
                    <a:lnTo>
                      <a:pt x="53" y="104"/>
                    </a:lnTo>
                    <a:lnTo>
                      <a:pt x="72" y="92"/>
                    </a:lnTo>
                    <a:lnTo>
                      <a:pt x="95" y="79"/>
                    </a:lnTo>
                    <a:lnTo>
                      <a:pt x="122" y="66"/>
                    </a:lnTo>
                    <a:lnTo>
                      <a:pt x="155" y="53"/>
                    </a:lnTo>
                    <a:lnTo>
                      <a:pt x="193" y="41"/>
                    </a:lnTo>
                    <a:lnTo>
                      <a:pt x="248" y="26"/>
                    </a:lnTo>
                    <a:lnTo>
                      <a:pt x="301" y="14"/>
                    </a:lnTo>
                    <a:lnTo>
                      <a:pt x="352" y="6"/>
                    </a:lnTo>
                    <a:lnTo>
                      <a:pt x="400" y="1"/>
                    </a:lnTo>
                    <a:lnTo>
                      <a:pt x="446" y="0"/>
                    </a:lnTo>
                    <a:close/>
                  </a:path>
                </a:pathLst>
              </a:custGeom>
              <a:solidFill>
                <a:srgbClr val="3AA8F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" name="Freeform 142">
                <a:extLst>
                  <a:ext uri="{FF2B5EF4-FFF2-40B4-BE49-F238E27FC236}">
                    <a16:creationId xmlns:a16="http://schemas.microsoft.com/office/drawing/2014/main" id="{0F62AF70-F47D-E640-8014-57148533FD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66333" y="1174389"/>
                <a:ext cx="1141874" cy="1365742"/>
              </a:xfrm>
              <a:custGeom>
                <a:avLst/>
                <a:gdLst/>
                <a:ahLst/>
                <a:cxnLst>
                  <a:cxn ang="0">
                    <a:pos x="458" y="1"/>
                  </a:cxn>
                  <a:cxn ang="0">
                    <a:pos x="508" y="6"/>
                  </a:cxn>
                  <a:cxn ang="0">
                    <a:pos x="559" y="22"/>
                  </a:cxn>
                  <a:cxn ang="0">
                    <a:pos x="609" y="46"/>
                  </a:cxn>
                  <a:cxn ang="0">
                    <a:pos x="657" y="83"/>
                  </a:cxn>
                  <a:cxn ang="0">
                    <a:pos x="702" y="135"/>
                  </a:cxn>
                  <a:cxn ang="0">
                    <a:pos x="740" y="202"/>
                  </a:cxn>
                  <a:cxn ang="0">
                    <a:pos x="770" y="280"/>
                  </a:cxn>
                  <a:cxn ang="0">
                    <a:pos x="791" y="362"/>
                  </a:cxn>
                  <a:cxn ang="0">
                    <a:pos x="803" y="444"/>
                  </a:cxn>
                  <a:cxn ang="0">
                    <a:pos x="809" y="527"/>
                  </a:cxn>
                  <a:cxn ang="0">
                    <a:pos x="811" y="604"/>
                  </a:cxn>
                  <a:cxn ang="0">
                    <a:pos x="808" y="676"/>
                  </a:cxn>
                  <a:cxn ang="0">
                    <a:pos x="804" y="738"/>
                  </a:cxn>
                  <a:cxn ang="0">
                    <a:pos x="798" y="790"/>
                  </a:cxn>
                  <a:cxn ang="0">
                    <a:pos x="793" y="826"/>
                  </a:cxn>
                  <a:cxn ang="0">
                    <a:pos x="791" y="846"/>
                  </a:cxn>
                  <a:cxn ang="0">
                    <a:pos x="786" y="852"/>
                  </a:cxn>
                  <a:cxn ang="0">
                    <a:pos x="770" y="862"/>
                  </a:cxn>
                  <a:cxn ang="0">
                    <a:pos x="745" y="877"/>
                  </a:cxn>
                  <a:cxn ang="0">
                    <a:pos x="706" y="896"/>
                  </a:cxn>
                  <a:cxn ang="0">
                    <a:pos x="652" y="916"/>
                  </a:cxn>
                  <a:cxn ang="0">
                    <a:pos x="582" y="934"/>
                  </a:cxn>
                  <a:cxn ang="0">
                    <a:pos x="495" y="951"/>
                  </a:cxn>
                  <a:cxn ang="0">
                    <a:pos x="389" y="964"/>
                  </a:cxn>
                  <a:cxn ang="0">
                    <a:pos x="289" y="970"/>
                  </a:cxn>
                  <a:cxn ang="0">
                    <a:pos x="206" y="970"/>
                  </a:cxn>
                  <a:cxn ang="0">
                    <a:pos x="139" y="967"/>
                  </a:cxn>
                  <a:cxn ang="0">
                    <a:pos x="90" y="962"/>
                  </a:cxn>
                  <a:cxn ang="0">
                    <a:pos x="60" y="958"/>
                  </a:cxn>
                  <a:cxn ang="0">
                    <a:pos x="50" y="956"/>
                  </a:cxn>
                  <a:cxn ang="0">
                    <a:pos x="47" y="950"/>
                  </a:cxn>
                  <a:cxn ang="0">
                    <a:pos x="40" y="932"/>
                  </a:cxn>
                  <a:cxn ang="0">
                    <a:pos x="29" y="901"/>
                  </a:cxn>
                  <a:cxn ang="0">
                    <a:pos x="13" y="831"/>
                  </a:cxn>
                  <a:cxn ang="0">
                    <a:pos x="5" y="767"/>
                  </a:cxn>
                  <a:cxn ang="0">
                    <a:pos x="0" y="690"/>
                  </a:cxn>
                  <a:cxn ang="0">
                    <a:pos x="2" y="598"/>
                  </a:cxn>
                  <a:cxn ang="0">
                    <a:pos x="11" y="491"/>
                  </a:cxn>
                  <a:cxn ang="0">
                    <a:pos x="29" y="382"/>
                  </a:cxn>
                  <a:cxn ang="0">
                    <a:pos x="53" y="295"/>
                  </a:cxn>
                  <a:cxn ang="0">
                    <a:pos x="83" y="222"/>
                  </a:cxn>
                  <a:cxn ang="0">
                    <a:pos x="118" y="162"/>
                  </a:cxn>
                  <a:cxn ang="0">
                    <a:pos x="157" y="114"/>
                  </a:cxn>
                  <a:cxn ang="0">
                    <a:pos x="198" y="77"/>
                  </a:cxn>
                  <a:cxn ang="0">
                    <a:pos x="240" y="49"/>
                  </a:cxn>
                  <a:cxn ang="0">
                    <a:pos x="282" y="29"/>
                  </a:cxn>
                  <a:cxn ang="0">
                    <a:pos x="322" y="16"/>
                  </a:cxn>
                  <a:cxn ang="0">
                    <a:pos x="358" y="7"/>
                  </a:cxn>
                  <a:cxn ang="0">
                    <a:pos x="390" y="2"/>
                  </a:cxn>
                  <a:cxn ang="0">
                    <a:pos x="435" y="0"/>
                  </a:cxn>
                </a:cxnLst>
                <a:rect l="0" t="0" r="r" b="b"/>
                <a:pathLst>
                  <a:path w="811" h="970">
                    <a:moveTo>
                      <a:pt x="435" y="0"/>
                    </a:moveTo>
                    <a:lnTo>
                      <a:pt x="458" y="1"/>
                    </a:lnTo>
                    <a:lnTo>
                      <a:pt x="483" y="2"/>
                    </a:lnTo>
                    <a:lnTo>
                      <a:pt x="508" y="6"/>
                    </a:lnTo>
                    <a:lnTo>
                      <a:pt x="533" y="12"/>
                    </a:lnTo>
                    <a:lnTo>
                      <a:pt x="559" y="22"/>
                    </a:lnTo>
                    <a:lnTo>
                      <a:pt x="584" y="32"/>
                    </a:lnTo>
                    <a:lnTo>
                      <a:pt x="609" y="46"/>
                    </a:lnTo>
                    <a:lnTo>
                      <a:pt x="633" y="63"/>
                    </a:lnTo>
                    <a:lnTo>
                      <a:pt x="657" y="83"/>
                    </a:lnTo>
                    <a:lnTo>
                      <a:pt x="680" y="107"/>
                    </a:lnTo>
                    <a:lnTo>
                      <a:pt x="702" y="135"/>
                    </a:lnTo>
                    <a:lnTo>
                      <a:pt x="722" y="166"/>
                    </a:lnTo>
                    <a:lnTo>
                      <a:pt x="740" y="202"/>
                    </a:lnTo>
                    <a:lnTo>
                      <a:pt x="756" y="241"/>
                    </a:lnTo>
                    <a:lnTo>
                      <a:pt x="770" y="280"/>
                    </a:lnTo>
                    <a:lnTo>
                      <a:pt x="781" y="321"/>
                    </a:lnTo>
                    <a:lnTo>
                      <a:pt x="791" y="362"/>
                    </a:lnTo>
                    <a:lnTo>
                      <a:pt x="797" y="403"/>
                    </a:lnTo>
                    <a:lnTo>
                      <a:pt x="803" y="444"/>
                    </a:lnTo>
                    <a:lnTo>
                      <a:pt x="806" y="486"/>
                    </a:lnTo>
                    <a:lnTo>
                      <a:pt x="809" y="527"/>
                    </a:lnTo>
                    <a:lnTo>
                      <a:pt x="811" y="566"/>
                    </a:lnTo>
                    <a:lnTo>
                      <a:pt x="811" y="604"/>
                    </a:lnTo>
                    <a:lnTo>
                      <a:pt x="810" y="641"/>
                    </a:lnTo>
                    <a:lnTo>
                      <a:pt x="808" y="676"/>
                    </a:lnTo>
                    <a:lnTo>
                      <a:pt x="806" y="709"/>
                    </a:lnTo>
                    <a:lnTo>
                      <a:pt x="804" y="738"/>
                    </a:lnTo>
                    <a:lnTo>
                      <a:pt x="801" y="766"/>
                    </a:lnTo>
                    <a:lnTo>
                      <a:pt x="798" y="790"/>
                    </a:lnTo>
                    <a:lnTo>
                      <a:pt x="796" y="810"/>
                    </a:lnTo>
                    <a:lnTo>
                      <a:pt x="793" y="826"/>
                    </a:lnTo>
                    <a:lnTo>
                      <a:pt x="791" y="838"/>
                    </a:lnTo>
                    <a:lnTo>
                      <a:pt x="791" y="846"/>
                    </a:lnTo>
                    <a:lnTo>
                      <a:pt x="790" y="848"/>
                    </a:lnTo>
                    <a:lnTo>
                      <a:pt x="786" y="852"/>
                    </a:lnTo>
                    <a:lnTo>
                      <a:pt x="780" y="857"/>
                    </a:lnTo>
                    <a:lnTo>
                      <a:pt x="770" y="862"/>
                    </a:lnTo>
                    <a:lnTo>
                      <a:pt x="760" y="870"/>
                    </a:lnTo>
                    <a:lnTo>
                      <a:pt x="745" y="877"/>
                    </a:lnTo>
                    <a:lnTo>
                      <a:pt x="727" y="887"/>
                    </a:lnTo>
                    <a:lnTo>
                      <a:pt x="706" y="896"/>
                    </a:lnTo>
                    <a:lnTo>
                      <a:pt x="681" y="906"/>
                    </a:lnTo>
                    <a:lnTo>
                      <a:pt x="652" y="916"/>
                    </a:lnTo>
                    <a:lnTo>
                      <a:pt x="620" y="925"/>
                    </a:lnTo>
                    <a:lnTo>
                      <a:pt x="582" y="934"/>
                    </a:lnTo>
                    <a:lnTo>
                      <a:pt x="541" y="944"/>
                    </a:lnTo>
                    <a:lnTo>
                      <a:pt x="495" y="951"/>
                    </a:lnTo>
                    <a:lnTo>
                      <a:pt x="444" y="958"/>
                    </a:lnTo>
                    <a:lnTo>
                      <a:pt x="389" y="964"/>
                    </a:lnTo>
                    <a:lnTo>
                      <a:pt x="337" y="967"/>
                    </a:lnTo>
                    <a:lnTo>
                      <a:pt x="289" y="970"/>
                    </a:lnTo>
                    <a:lnTo>
                      <a:pt x="245" y="970"/>
                    </a:lnTo>
                    <a:lnTo>
                      <a:pt x="206" y="970"/>
                    </a:lnTo>
                    <a:lnTo>
                      <a:pt x="170" y="969"/>
                    </a:lnTo>
                    <a:lnTo>
                      <a:pt x="139" y="967"/>
                    </a:lnTo>
                    <a:lnTo>
                      <a:pt x="112" y="965"/>
                    </a:lnTo>
                    <a:lnTo>
                      <a:pt x="90" y="962"/>
                    </a:lnTo>
                    <a:lnTo>
                      <a:pt x="72" y="960"/>
                    </a:lnTo>
                    <a:lnTo>
                      <a:pt x="60" y="958"/>
                    </a:lnTo>
                    <a:lnTo>
                      <a:pt x="52" y="957"/>
                    </a:lnTo>
                    <a:lnTo>
                      <a:pt x="50" y="956"/>
                    </a:lnTo>
                    <a:lnTo>
                      <a:pt x="49" y="955"/>
                    </a:lnTo>
                    <a:lnTo>
                      <a:pt x="47" y="950"/>
                    </a:lnTo>
                    <a:lnTo>
                      <a:pt x="44" y="943"/>
                    </a:lnTo>
                    <a:lnTo>
                      <a:pt x="40" y="932"/>
                    </a:lnTo>
                    <a:lnTo>
                      <a:pt x="35" y="919"/>
                    </a:lnTo>
                    <a:lnTo>
                      <a:pt x="29" y="901"/>
                    </a:lnTo>
                    <a:lnTo>
                      <a:pt x="18" y="857"/>
                    </a:lnTo>
                    <a:lnTo>
                      <a:pt x="13" y="831"/>
                    </a:lnTo>
                    <a:lnTo>
                      <a:pt x="9" y="800"/>
                    </a:lnTo>
                    <a:lnTo>
                      <a:pt x="5" y="767"/>
                    </a:lnTo>
                    <a:lnTo>
                      <a:pt x="2" y="730"/>
                    </a:lnTo>
                    <a:lnTo>
                      <a:pt x="0" y="690"/>
                    </a:lnTo>
                    <a:lnTo>
                      <a:pt x="0" y="645"/>
                    </a:lnTo>
                    <a:lnTo>
                      <a:pt x="2" y="598"/>
                    </a:lnTo>
                    <a:lnTo>
                      <a:pt x="6" y="547"/>
                    </a:lnTo>
                    <a:lnTo>
                      <a:pt x="11" y="491"/>
                    </a:lnTo>
                    <a:lnTo>
                      <a:pt x="20" y="433"/>
                    </a:lnTo>
                    <a:lnTo>
                      <a:pt x="29" y="382"/>
                    </a:lnTo>
                    <a:lnTo>
                      <a:pt x="40" y="337"/>
                    </a:lnTo>
                    <a:lnTo>
                      <a:pt x="53" y="295"/>
                    </a:lnTo>
                    <a:lnTo>
                      <a:pt x="67" y="257"/>
                    </a:lnTo>
                    <a:lnTo>
                      <a:pt x="83" y="222"/>
                    </a:lnTo>
                    <a:lnTo>
                      <a:pt x="100" y="191"/>
                    </a:lnTo>
                    <a:lnTo>
                      <a:pt x="118" y="162"/>
                    </a:lnTo>
                    <a:lnTo>
                      <a:pt x="138" y="137"/>
                    </a:lnTo>
                    <a:lnTo>
                      <a:pt x="157" y="114"/>
                    </a:lnTo>
                    <a:lnTo>
                      <a:pt x="178" y="94"/>
                    </a:lnTo>
                    <a:lnTo>
                      <a:pt x="198" y="77"/>
                    </a:lnTo>
                    <a:lnTo>
                      <a:pt x="219" y="63"/>
                    </a:lnTo>
                    <a:lnTo>
                      <a:pt x="240" y="49"/>
                    </a:lnTo>
                    <a:lnTo>
                      <a:pt x="261" y="38"/>
                    </a:lnTo>
                    <a:lnTo>
                      <a:pt x="282" y="29"/>
                    </a:lnTo>
                    <a:lnTo>
                      <a:pt x="302" y="22"/>
                    </a:lnTo>
                    <a:lnTo>
                      <a:pt x="322" y="16"/>
                    </a:lnTo>
                    <a:lnTo>
                      <a:pt x="340" y="11"/>
                    </a:lnTo>
                    <a:lnTo>
                      <a:pt x="358" y="7"/>
                    </a:lnTo>
                    <a:lnTo>
                      <a:pt x="375" y="4"/>
                    </a:lnTo>
                    <a:lnTo>
                      <a:pt x="390" y="2"/>
                    </a:lnTo>
                    <a:lnTo>
                      <a:pt x="412" y="1"/>
                    </a:lnTo>
                    <a:lnTo>
                      <a:pt x="435" y="0"/>
                    </a:lnTo>
                    <a:close/>
                  </a:path>
                </a:pathLst>
              </a:custGeom>
              <a:solidFill>
                <a:srgbClr val="BCF1F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" name="Freeform 143">
                <a:extLst>
                  <a:ext uri="{FF2B5EF4-FFF2-40B4-BE49-F238E27FC236}">
                    <a16:creationId xmlns:a16="http://schemas.microsoft.com/office/drawing/2014/main" id="{039EB540-9775-9F44-9522-6FC6DDB3CB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0091" y="1496817"/>
                <a:ext cx="149246" cy="157694"/>
              </a:xfrm>
              <a:custGeom>
                <a:avLst/>
                <a:gdLst/>
                <a:ahLst/>
                <a:cxnLst>
                  <a:cxn ang="0">
                    <a:pos x="39" y="0"/>
                  </a:cxn>
                  <a:cxn ang="0">
                    <a:pos x="54" y="0"/>
                  </a:cxn>
                  <a:cxn ang="0">
                    <a:pos x="67" y="3"/>
                  </a:cxn>
                  <a:cxn ang="0">
                    <a:pos x="79" y="9"/>
                  </a:cxn>
                  <a:cxn ang="0">
                    <a:pos x="89" y="17"/>
                  </a:cxn>
                  <a:cxn ang="0">
                    <a:pos x="97" y="26"/>
                  </a:cxn>
                  <a:cxn ang="0">
                    <a:pos x="100" y="32"/>
                  </a:cxn>
                  <a:cxn ang="0">
                    <a:pos x="103" y="39"/>
                  </a:cxn>
                  <a:cxn ang="0">
                    <a:pos x="106" y="47"/>
                  </a:cxn>
                  <a:cxn ang="0">
                    <a:pos x="106" y="55"/>
                  </a:cxn>
                  <a:cxn ang="0">
                    <a:pos x="106" y="66"/>
                  </a:cxn>
                  <a:cxn ang="0">
                    <a:pos x="105" y="75"/>
                  </a:cxn>
                  <a:cxn ang="0">
                    <a:pos x="102" y="83"/>
                  </a:cxn>
                  <a:cxn ang="0">
                    <a:pos x="97" y="92"/>
                  </a:cxn>
                  <a:cxn ang="0">
                    <a:pos x="90" y="99"/>
                  </a:cxn>
                  <a:cxn ang="0">
                    <a:pos x="81" y="106"/>
                  </a:cxn>
                  <a:cxn ang="0">
                    <a:pos x="70" y="110"/>
                  </a:cxn>
                  <a:cxn ang="0">
                    <a:pos x="55" y="112"/>
                  </a:cxn>
                  <a:cxn ang="0">
                    <a:pos x="38" y="112"/>
                  </a:cxn>
                  <a:cxn ang="0">
                    <a:pos x="3" y="71"/>
                  </a:cxn>
                  <a:cxn ang="0">
                    <a:pos x="2" y="69"/>
                  </a:cxn>
                  <a:cxn ang="0">
                    <a:pos x="1" y="63"/>
                  </a:cxn>
                  <a:cxn ang="0">
                    <a:pos x="0" y="55"/>
                  </a:cxn>
                  <a:cxn ang="0">
                    <a:pos x="0" y="45"/>
                  </a:cxn>
                  <a:cxn ang="0">
                    <a:pos x="2" y="35"/>
                  </a:cxn>
                  <a:cxn ang="0">
                    <a:pos x="5" y="25"/>
                  </a:cxn>
                  <a:cxn ang="0">
                    <a:pos x="13" y="15"/>
                  </a:cxn>
                  <a:cxn ang="0">
                    <a:pos x="26" y="5"/>
                  </a:cxn>
                  <a:cxn ang="0">
                    <a:pos x="39" y="0"/>
                  </a:cxn>
                </a:cxnLst>
                <a:rect l="0" t="0" r="r" b="b"/>
                <a:pathLst>
                  <a:path w="106" h="112">
                    <a:moveTo>
                      <a:pt x="39" y="0"/>
                    </a:moveTo>
                    <a:lnTo>
                      <a:pt x="54" y="0"/>
                    </a:lnTo>
                    <a:lnTo>
                      <a:pt x="67" y="3"/>
                    </a:lnTo>
                    <a:lnTo>
                      <a:pt x="79" y="9"/>
                    </a:lnTo>
                    <a:lnTo>
                      <a:pt x="89" y="17"/>
                    </a:lnTo>
                    <a:lnTo>
                      <a:pt x="97" y="26"/>
                    </a:lnTo>
                    <a:lnTo>
                      <a:pt x="100" y="32"/>
                    </a:lnTo>
                    <a:lnTo>
                      <a:pt x="103" y="39"/>
                    </a:lnTo>
                    <a:lnTo>
                      <a:pt x="106" y="47"/>
                    </a:lnTo>
                    <a:lnTo>
                      <a:pt x="106" y="55"/>
                    </a:lnTo>
                    <a:lnTo>
                      <a:pt x="106" y="66"/>
                    </a:lnTo>
                    <a:lnTo>
                      <a:pt x="105" y="75"/>
                    </a:lnTo>
                    <a:lnTo>
                      <a:pt x="102" y="83"/>
                    </a:lnTo>
                    <a:lnTo>
                      <a:pt x="97" y="92"/>
                    </a:lnTo>
                    <a:lnTo>
                      <a:pt x="90" y="99"/>
                    </a:lnTo>
                    <a:lnTo>
                      <a:pt x="81" y="106"/>
                    </a:lnTo>
                    <a:lnTo>
                      <a:pt x="70" y="110"/>
                    </a:lnTo>
                    <a:lnTo>
                      <a:pt x="55" y="112"/>
                    </a:lnTo>
                    <a:lnTo>
                      <a:pt x="38" y="112"/>
                    </a:lnTo>
                    <a:lnTo>
                      <a:pt x="3" y="71"/>
                    </a:lnTo>
                    <a:lnTo>
                      <a:pt x="2" y="69"/>
                    </a:lnTo>
                    <a:lnTo>
                      <a:pt x="1" y="63"/>
                    </a:lnTo>
                    <a:lnTo>
                      <a:pt x="0" y="55"/>
                    </a:lnTo>
                    <a:lnTo>
                      <a:pt x="0" y="45"/>
                    </a:lnTo>
                    <a:lnTo>
                      <a:pt x="2" y="35"/>
                    </a:lnTo>
                    <a:lnTo>
                      <a:pt x="5" y="25"/>
                    </a:lnTo>
                    <a:lnTo>
                      <a:pt x="13" y="15"/>
                    </a:lnTo>
                    <a:lnTo>
                      <a:pt x="26" y="5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" name="Freeform 144">
                <a:extLst>
                  <a:ext uri="{FF2B5EF4-FFF2-40B4-BE49-F238E27FC236}">
                    <a16:creationId xmlns:a16="http://schemas.microsoft.com/office/drawing/2014/main" id="{0BB8B4E1-96BA-1740-B79C-82079E4A96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69182" y="1551728"/>
                <a:ext cx="325244" cy="751862"/>
              </a:xfrm>
              <a:custGeom>
                <a:avLst/>
                <a:gdLst/>
                <a:ahLst/>
                <a:cxnLst>
                  <a:cxn ang="0">
                    <a:pos x="193" y="0"/>
                  </a:cxn>
                  <a:cxn ang="0">
                    <a:pos x="202" y="0"/>
                  </a:cxn>
                  <a:cxn ang="0">
                    <a:pos x="210" y="1"/>
                  </a:cxn>
                  <a:cxn ang="0">
                    <a:pos x="219" y="7"/>
                  </a:cxn>
                  <a:cxn ang="0">
                    <a:pos x="227" y="16"/>
                  </a:cxn>
                  <a:cxn ang="0">
                    <a:pos x="231" y="27"/>
                  </a:cxn>
                  <a:cxn ang="0">
                    <a:pos x="231" y="39"/>
                  </a:cxn>
                  <a:cxn ang="0">
                    <a:pos x="227" y="51"/>
                  </a:cxn>
                  <a:cxn ang="0">
                    <a:pos x="226" y="53"/>
                  </a:cxn>
                  <a:cxn ang="0">
                    <a:pos x="222" y="57"/>
                  </a:cxn>
                  <a:cxn ang="0">
                    <a:pos x="217" y="63"/>
                  </a:cxn>
                  <a:cxn ang="0">
                    <a:pos x="210" y="73"/>
                  </a:cxn>
                  <a:cxn ang="0">
                    <a:pos x="203" y="86"/>
                  </a:cxn>
                  <a:cxn ang="0">
                    <a:pos x="194" y="101"/>
                  </a:cxn>
                  <a:cxn ang="0">
                    <a:pos x="186" y="119"/>
                  </a:cxn>
                  <a:cxn ang="0">
                    <a:pos x="177" y="139"/>
                  </a:cxn>
                  <a:cxn ang="0">
                    <a:pos x="169" y="161"/>
                  </a:cxn>
                  <a:cxn ang="0">
                    <a:pos x="162" y="187"/>
                  </a:cxn>
                  <a:cxn ang="0">
                    <a:pos x="157" y="215"/>
                  </a:cxn>
                  <a:cxn ang="0">
                    <a:pos x="152" y="245"/>
                  </a:cxn>
                  <a:cxn ang="0">
                    <a:pos x="150" y="277"/>
                  </a:cxn>
                  <a:cxn ang="0">
                    <a:pos x="151" y="312"/>
                  </a:cxn>
                  <a:cxn ang="0">
                    <a:pos x="153" y="349"/>
                  </a:cxn>
                  <a:cxn ang="0">
                    <a:pos x="159" y="388"/>
                  </a:cxn>
                  <a:cxn ang="0">
                    <a:pos x="169" y="429"/>
                  </a:cxn>
                  <a:cxn ang="0">
                    <a:pos x="182" y="473"/>
                  </a:cxn>
                  <a:cxn ang="0">
                    <a:pos x="181" y="475"/>
                  </a:cxn>
                  <a:cxn ang="0">
                    <a:pos x="175" y="478"/>
                  </a:cxn>
                  <a:cxn ang="0">
                    <a:pos x="167" y="483"/>
                  </a:cxn>
                  <a:cxn ang="0">
                    <a:pos x="155" y="490"/>
                  </a:cxn>
                  <a:cxn ang="0">
                    <a:pos x="123" y="506"/>
                  </a:cxn>
                  <a:cxn ang="0">
                    <a:pos x="105" y="513"/>
                  </a:cxn>
                  <a:cxn ang="0">
                    <a:pos x="84" y="521"/>
                  </a:cxn>
                  <a:cxn ang="0">
                    <a:pos x="62" y="527"/>
                  </a:cxn>
                  <a:cxn ang="0">
                    <a:pos x="39" y="532"/>
                  </a:cxn>
                  <a:cxn ang="0">
                    <a:pos x="15" y="534"/>
                  </a:cxn>
                  <a:cxn ang="0">
                    <a:pos x="14" y="532"/>
                  </a:cxn>
                  <a:cxn ang="0">
                    <a:pos x="13" y="526"/>
                  </a:cxn>
                  <a:cxn ang="0">
                    <a:pos x="10" y="516"/>
                  </a:cxn>
                  <a:cxn ang="0">
                    <a:pos x="8" y="501"/>
                  </a:cxn>
                  <a:cxn ang="0">
                    <a:pos x="5" y="485"/>
                  </a:cxn>
                  <a:cxn ang="0">
                    <a:pos x="3" y="465"/>
                  </a:cxn>
                  <a:cxn ang="0">
                    <a:pos x="1" y="441"/>
                  </a:cxn>
                  <a:cxn ang="0">
                    <a:pos x="0" y="416"/>
                  </a:cxn>
                  <a:cxn ang="0">
                    <a:pos x="0" y="388"/>
                  </a:cxn>
                  <a:cxn ang="0">
                    <a:pos x="2" y="358"/>
                  </a:cxn>
                  <a:cxn ang="0">
                    <a:pos x="6" y="326"/>
                  </a:cxn>
                  <a:cxn ang="0">
                    <a:pos x="12" y="293"/>
                  </a:cxn>
                  <a:cxn ang="0">
                    <a:pos x="20" y="259"/>
                  </a:cxn>
                  <a:cxn ang="0">
                    <a:pos x="32" y="223"/>
                  </a:cxn>
                  <a:cxn ang="0">
                    <a:pos x="47" y="187"/>
                  </a:cxn>
                  <a:cxn ang="0">
                    <a:pos x="65" y="151"/>
                  </a:cxn>
                  <a:cxn ang="0">
                    <a:pos x="87" y="114"/>
                  </a:cxn>
                  <a:cxn ang="0">
                    <a:pos x="114" y="77"/>
                  </a:cxn>
                  <a:cxn ang="0">
                    <a:pos x="145" y="41"/>
                  </a:cxn>
                  <a:cxn ang="0">
                    <a:pos x="181" y="5"/>
                  </a:cxn>
                  <a:cxn ang="0">
                    <a:pos x="182" y="4"/>
                  </a:cxn>
                  <a:cxn ang="0">
                    <a:pos x="187" y="2"/>
                  </a:cxn>
                  <a:cxn ang="0">
                    <a:pos x="193" y="0"/>
                  </a:cxn>
                </a:cxnLst>
                <a:rect l="0" t="0" r="r" b="b"/>
                <a:pathLst>
                  <a:path w="231" h="534">
                    <a:moveTo>
                      <a:pt x="193" y="0"/>
                    </a:moveTo>
                    <a:lnTo>
                      <a:pt x="202" y="0"/>
                    </a:lnTo>
                    <a:lnTo>
                      <a:pt x="210" y="1"/>
                    </a:lnTo>
                    <a:lnTo>
                      <a:pt x="219" y="7"/>
                    </a:lnTo>
                    <a:lnTo>
                      <a:pt x="227" y="16"/>
                    </a:lnTo>
                    <a:lnTo>
                      <a:pt x="231" y="27"/>
                    </a:lnTo>
                    <a:lnTo>
                      <a:pt x="231" y="39"/>
                    </a:lnTo>
                    <a:lnTo>
                      <a:pt x="227" y="51"/>
                    </a:lnTo>
                    <a:lnTo>
                      <a:pt x="226" y="53"/>
                    </a:lnTo>
                    <a:lnTo>
                      <a:pt x="222" y="57"/>
                    </a:lnTo>
                    <a:lnTo>
                      <a:pt x="217" y="63"/>
                    </a:lnTo>
                    <a:lnTo>
                      <a:pt x="210" y="73"/>
                    </a:lnTo>
                    <a:lnTo>
                      <a:pt x="203" y="86"/>
                    </a:lnTo>
                    <a:lnTo>
                      <a:pt x="194" y="101"/>
                    </a:lnTo>
                    <a:lnTo>
                      <a:pt x="186" y="119"/>
                    </a:lnTo>
                    <a:lnTo>
                      <a:pt x="177" y="139"/>
                    </a:lnTo>
                    <a:lnTo>
                      <a:pt x="169" y="161"/>
                    </a:lnTo>
                    <a:lnTo>
                      <a:pt x="162" y="187"/>
                    </a:lnTo>
                    <a:lnTo>
                      <a:pt x="157" y="215"/>
                    </a:lnTo>
                    <a:lnTo>
                      <a:pt x="152" y="245"/>
                    </a:lnTo>
                    <a:lnTo>
                      <a:pt x="150" y="277"/>
                    </a:lnTo>
                    <a:lnTo>
                      <a:pt x="151" y="312"/>
                    </a:lnTo>
                    <a:lnTo>
                      <a:pt x="153" y="349"/>
                    </a:lnTo>
                    <a:lnTo>
                      <a:pt x="159" y="388"/>
                    </a:lnTo>
                    <a:lnTo>
                      <a:pt x="169" y="429"/>
                    </a:lnTo>
                    <a:lnTo>
                      <a:pt x="182" y="473"/>
                    </a:lnTo>
                    <a:lnTo>
                      <a:pt x="181" y="475"/>
                    </a:lnTo>
                    <a:lnTo>
                      <a:pt x="175" y="478"/>
                    </a:lnTo>
                    <a:lnTo>
                      <a:pt x="167" y="483"/>
                    </a:lnTo>
                    <a:lnTo>
                      <a:pt x="155" y="490"/>
                    </a:lnTo>
                    <a:lnTo>
                      <a:pt x="123" y="506"/>
                    </a:lnTo>
                    <a:lnTo>
                      <a:pt x="105" y="513"/>
                    </a:lnTo>
                    <a:lnTo>
                      <a:pt x="84" y="521"/>
                    </a:lnTo>
                    <a:lnTo>
                      <a:pt x="62" y="527"/>
                    </a:lnTo>
                    <a:lnTo>
                      <a:pt x="39" y="532"/>
                    </a:lnTo>
                    <a:lnTo>
                      <a:pt x="15" y="534"/>
                    </a:lnTo>
                    <a:lnTo>
                      <a:pt x="14" y="532"/>
                    </a:lnTo>
                    <a:lnTo>
                      <a:pt x="13" y="526"/>
                    </a:lnTo>
                    <a:lnTo>
                      <a:pt x="10" y="516"/>
                    </a:lnTo>
                    <a:lnTo>
                      <a:pt x="8" y="501"/>
                    </a:lnTo>
                    <a:lnTo>
                      <a:pt x="5" y="485"/>
                    </a:lnTo>
                    <a:lnTo>
                      <a:pt x="3" y="465"/>
                    </a:lnTo>
                    <a:lnTo>
                      <a:pt x="1" y="441"/>
                    </a:lnTo>
                    <a:lnTo>
                      <a:pt x="0" y="416"/>
                    </a:lnTo>
                    <a:lnTo>
                      <a:pt x="0" y="388"/>
                    </a:lnTo>
                    <a:lnTo>
                      <a:pt x="2" y="358"/>
                    </a:lnTo>
                    <a:lnTo>
                      <a:pt x="6" y="326"/>
                    </a:lnTo>
                    <a:lnTo>
                      <a:pt x="12" y="293"/>
                    </a:lnTo>
                    <a:lnTo>
                      <a:pt x="20" y="259"/>
                    </a:lnTo>
                    <a:lnTo>
                      <a:pt x="32" y="223"/>
                    </a:lnTo>
                    <a:lnTo>
                      <a:pt x="47" y="187"/>
                    </a:lnTo>
                    <a:lnTo>
                      <a:pt x="65" y="151"/>
                    </a:lnTo>
                    <a:lnTo>
                      <a:pt x="87" y="114"/>
                    </a:lnTo>
                    <a:lnTo>
                      <a:pt x="114" y="77"/>
                    </a:lnTo>
                    <a:lnTo>
                      <a:pt x="145" y="41"/>
                    </a:lnTo>
                    <a:lnTo>
                      <a:pt x="181" y="5"/>
                    </a:lnTo>
                    <a:lnTo>
                      <a:pt x="182" y="4"/>
                    </a:lnTo>
                    <a:lnTo>
                      <a:pt x="187" y="2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" name="Freeform 145">
                <a:extLst>
                  <a:ext uri="{FF2B5EF4-FFF2-40B4-BE49-F238E27FC236}">
                    <a16:creationId xmlns:a16="http://schemas.microsoft.com/office/drawing/2014/main" id="{48226B02-5D07-4B41-B383-A9CC5C8433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45213" y="2334566"/>
                <a:ext cx="76031" cy="157694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26" y="2"/>
                  </a:cxn>
                  <a:cxn ang="0">
                    <a:pos x="35" y="9"/>
                  </a:cxn>
                  <a:cxn ang="0">
                    <a:pos x="42" y="20"/>
                  </a:cxn>
                  <a:cxn ang="0">
                    <a:pos x="48" y="35"/>
                  </a:cxn>
                  <a:cxn ang="0">
                    <a:pos x="52" y="53"/>
                  </a:cxn>
                  <a:cxn ang="0">
                    <a:pos x="54" y="68"/>
                  </a:cxn>
                  <a:cxn ang="0">
                    <a:pos x="53" y="81"/>
                  </a:cxn>
                  <a:cxn ang="0">
                    <a:pos x="51" y="94"/>
                  </a:cxn>
                  <a:cxn ang="0">
                    <a:pos x="47" y="103"/>
                  </a:cxn>
                  <a:cxn ang="0">
                    <a:pos x="42" y="110"/>
                  </a:cxn>
                  <a:cxn ang="0">
                    <a:pos x="36" y="112"/>
                  </a:cxn>
                  <a:cxn ang="0">
                    <a:pos x="27" y="110"/>
                  </a:cxn>
                  <a:cxn ang="0">
                    <a:pos x="19" y="104"/>
                  </a:cxn>
                  <a:cxn ang="0">
                    <a:pos x="11" y="93"/>
                  </a:cxn>
                  <a:cxn ang="0">
                    <a:pos x="5" y="78"/>
                  </a:cxn>
                  <a:cxn ang="0">
                    <a:pos x="1" y="60"/>
                  </a:cxn>
                  <a:cxn ang="0">
                    <a:pos x="0" y="45"/>
                  </a:cxn>
                  <a:cxn ang="0">
                    <a:pos x="0" y="32"/>
                  </a:cxn>
                  <a:cxn ang="0">
                    <a:pos x="2" y="19"/>
                  </a:cxn>
                  <a:cxn ang="0">
                    <a:pos x="6" y="10"/>
                  </a:cxn>
                  <a:cxn ang="0">
                    <a:pos x="11" y="3"/>
                  </a:cxn>
                  <a:cxn ang="0">
                    <a:pos x="18" y="0"/>
                  </a:cxn>
                </a:cxnLst>
                <a:rect l="0" t="0" r="r" b="b"/>
                <a:pathLst>
                  <a:path w="54" h="112">
                    <a:moveTo>
                      <a:pt x="18" y="0"/>
                    </a:moveTo>
                    <a:lnTo>
                      <a:pt x="26" y="2"/>
                    </a:lnTo>
                    <a:lnTo>
                      <a:pt x="35" y="9"/>
                    </a:lnTo>
                    <a:lnTo>
                      <a:pt x="42" y="20"/>
                    </a:lnTo>
                    <a:lnTo>
                      <a:pt x="48" y="35"/>
                    </a:lnTo>
                    <a:lnTo>
                      <a:pt x="52" y="53"/>
                    </a:lnTo>
                    <a:lnTo>
                      <a:pt x="54" y="68"/>
                    </a:lnTo>
                    <a:lnTo>
                      <a:pt x="53" y="81"/>
                    </a:lnTo>
                    <a:lnTo>
                      <a:pt x="51" y="94"/>
                    </a:lnTo>
                    <a:lnTo>
                      <a:pt x="47" y="103"/>
                    </a:lnTo>
                    <a:lnTo>
                      <a:pt x="42" y="110"/>
                    </a:lnTo>
                    <a:lnTo>
                      <a:pt x="36" y="112"/>
                    </a:lnTo>
                    <a:lnTo>
                      <a:pt x="27" y="110"/>
                    </a:lnTo>
                    <a:lnTo>
                      <a:pt x="19" y="104"/>
                    </a:lnTo>
                    <a:lnTo>
                      <a:pt x="11" y="93"/>
                    </a:lnTo>
                    <a:lnTo>
                      <a:pt x="5" y="78"/>
                    </a:lnTo>
                    <a:lnTo>
                      <a:pt x="1" y="60"/>
                    </a:lnTo>
                    <a:lnTo>
                      <a:pt x="0" y="45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6" y="10"/>
                    </a:lnTo>
                    <a:lnTo>
                      <a:pt x="11" y="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" name="Freeform 146">
                <a:extLst>
                  <a:ext uri="{FF2B5EF4-FFF2-40B4-BE49-F238E27FC236}">
                    <a16:creationId xmlns:a16="http://schemas.microsoft.com/office/drawing/2014/main" id="{6AE1F7C1-9F6C-E448-ADAD-9C86D45D8A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2364" y="2304998"/>
                <a:ext cx="97151" cy="147838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24" y="2"/>
                  </a:cxn>
                  <a:cxn ang="0">
                    <a:pos x="33" y="8"/>
                  </a:cxn>
                  <a:cxn ang="0">
                    <a:pos x="42" y="17"/>
                  </a:cxn>
                  <a:cxn ang="0">
                    <a:pos x="50" y="28"/>
                  </a:cxn>
                  <a:cxn ang="0">
                    <a:pos x="58" y="40"/>
                  </a:cxn>
                  <a:cxn ang="0">
                    <a:pos x="64" y="54"/>
                  </a:cxn>
                  <a:cxn ang="0">
                    <a:pos x="68" y="68"/>
                  </a:cxn>
                  <a:cxn ang="0">
                    <a:pos x="69" y="80"/>
                  </a:cxn>
                  <a:cxn ang="0">
                    <a:pos x="69" y="90"/>
                  </a:cxn>
                  <a:cxn ang="0">
                    <a:pos x="65" y="98"/>
                  </a:cxn>
                  <a:cxn ang="0">
                    <a:pos x="60" y="103"/>
                  </a:cxn>
                  <a:cxn ang="0">
                    <a:pos x="53" y="105"/>
                  </a:cxn>
                  <a:cxn ang="0">
                    <a:pos x="44" y="102"/>
                  </a:cxn>
                  <a:cxn ang="0">
                    <a:pos x="36" y="96"/>
                  </a:cxn>
                  <a:cxn ang="0">
                    <a:pos x="28" y="88"/>
                  </a:cxn>
                  <a:cxn ang="0">
                    <a:pos x="19" y="77"/>
                  </a:cxn>
                  <a:cxn ang="0">
                    <a:pos x="12" y="64"/>
                  </a:cxn>
                  <a:cxn ang="0">
                    <a:pos x="6" y="50"/>
                  </a:cxn>
                  <a:cxn ang="0">
                    <a:pos x="2" y="37"/>
                  </a:cxn>
                  <a:cxn ang="0">
                    <a:pos x="0" y="25"/>
                  </a:cxn>
                  <a:cxn ang="0">
                    <a:pos x="1" y="14"/>
                  </a:cxn>
                  <a:cxn ang="0">
                    <a:pos x="4" y="7"/>
                  </a:cxn>
                  <a:cxn ang="0">
                    <a:pos x="9" y="2"/>
                  </a:cxn>
                  <a:cxn ang="0">
                    <a:pos x="16" y="0"/>
                  </a:cxn>
                </a:cxnLst>
                <a:rect l="0" t="0" r="r" b="b"/>
                <a:pathLst>
                  <a:path w="69" h="105">
                    <a:moveTo>
                      <a:pt x="16" y="0"/>
                    </a:moveTo>
                    <a:lnTo>
                      <a:pt x="24" y="2"/>
                    </a:lnTo>
                    <a:lnTo>
                      <a:pt x="33" y="8"/>
                    </a:lnTo>
                    <a:lnTo>
                      <a:pt x="42" y="17"/>
                    </a:lnTo>
                    <a:lnTo>
                      <a:pt x="50" y="28"/>
                    </a:lnTo>
                    <a:lnTo>
                      <a:pt x="58" y="40"/>
                    </a:lnTo>
                    <a:lnTo>
                      <a:pt x="64" y="54"/>
                    </a:lnTo>
                    <a:lnTo>
                      <a:pt x="68" y="68"/>
                    </a:lnTo>
                    <a:lnTo>
                      <a:pt x="69" y="80"/>
                    </a:lnTo>
                    <a:lnTo>
                      <a:pt x="69" y="90"/>
                    </a:lnTo>
                    <a:lnTo>
                      <a:pt x="65" y="98"/>
                    </a:lnTo>
                    <a:lnTo>
                      <a:pt x="60" y="103"/>
                    </a:lnTo>
                    <a:lnTo>
                      <a:pt x="53" y="105"/>
                    </a:lnTo>
                    <a:lnTo>
                      <a:pt x="44" y="102"/>
                    </a:lnTo>
                    <a:lnTo>
                      <a:pt x="36" y="96"/>
                    </a:lnTo>
                    <a:lnTo>
                      <a:pt x="28" y="88"/>
                    </a:lnTo>
                    <a:lnTo>
                      <a:pt x="19" y="77"/>
                    </a:lnTo>
                    <a:lnTo>
                      <a:pt x="12" y="64"/>
                    </a:lnTo>
                    <a:lnTo>
                      <a:pt x="6" y="50"/>
                    </a:lnTo>
                    <a:lnTo>
                      <a:pt x="2" y="37"/>
                    </a:lnTo>
                    <a:lnTo>
                      <a:pt x="0" y="25"/>
                    </a:lnTo>
                    <a:lnTo>
                      <a:pt x="1" y="14"/>
                    </a:lnTo>
                    <a:lnTo>
                      <a:pt x="4" y="7"/>
                    </a:lnTo>
                    <a:lnTo>
                      <a:pt x="9" y="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" name="Freeform 147">
                <a:extLst>
                  <a:ext uri="{FF2B5EF4-FFF2-40B4-BE49-F238E27FC236}">
                    <a16:creationId xmlns:a16="http://schemas.microsoft.com/office/drawing/2014/main" id="{682BA521-601B-EC45-BC0B-275E6054C8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32475" y="2251495"/>
                <a:ext cx="123902" cy="114047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26" y="2"/>
                  </a:cxn>
                  <a:cxn ang="0">
                    <a:pos x="38" y="5"/>
                  </a:cxn>
                  <a:cxn ang="0">
                    <a:pos x="49" y="12"/>
                  </a:cxn>
                  <a:cxn ang="0">
                    <a:pos x="61" y="20"/>
                  </a:cxn>
                  <a:cxn ang="0">
                    <a:pos x="71" y="30"/>
                  </a:cxn>
                  <a:cxn ang="0">
                    <a:pos x="79" y="41"/>
                  </a:cxn>
                  <a:cxn ang="0">
                    <a:pos x="85" y="51"/>
                  </a:cxn>
                  <a:cxn ang="0">
                    <a:pos x="88" y="61"/>
                  </a:cxn>
                  <a:cxn ang="0">
                    <a:pos x="88" y="69"/>
                  </a:cxn>
                  <a:cxn ang="0">
                    <a:pos x="84" y="76"/>
                  </a:cxn>
                  <a:cxn ang="0">
                    <a:pos x="78" y="80"/>
                  </a:cxn>
                  <a:cxn ang="0">
                    <a:pos x="70" y="81"/>
                  </a:cxn>
                  <a:cxn ang="0">
                    <a:pos x="60" y="79"/>
                  </a:cxn>
                  <a:cxn ang="0">
                    <a:pos x="49" y="75"/>
                  </a:cxn>
                  <a:cxn ang="0">
                    <a:pos x="38" y="69"/>
                  </a:cxn>
                  <a:cxn ang="0">
                    <a:pos x="26" y="60"/>
                  </a:cxn>
                  <a:cxn ang="0">
                    <a:pos x="16" y="50"/>
                  </a:cxn>
                  <a:cxn ang="0">
                    <a:pos x="8" y="40"/>
                  </a:cxn>
                  <a:cxn ang="0">
                    <a:pos x="2" y="30"/>
                  </a:cxn>
                  <a:cxn ang="0">
                    <a:pos x="0" y="20"/>
                  </a:cxn>
                  <a:cxn ang="0">
                    <a:pos x="0" y="12"/>
                  </a:cxn>
                  <a:cxn ang="0">
                    <a:pos x="3" y="5"/>
                  </a:cxn>
                  <a:cxn ang="0">
                    <a:pos x="9" y="1"/>
                  </a:cxn>
                  <a:cxn ang="0">
                    <a:pos x="17" y="0"/>
                  </a:cxn>
                </a:cxnLst>
                <a:rect l="0" t="0" r="r" b="b"/>
                <a:pathLst>
                  <a:path w="88" h="81">
                    <a:moveTo>
                      <a:pt x="17" y="0"/>
                    </a:moveTo>
                    <a:lnTo>
                      <a:pt x="26" y="2"/>
                    </a:lnTo>
                    <a:lnTo>
                      <a:pt x="38" y="5"/>
                    </a:lnTo>
                    <a:lnTo>
                      <a:pt x="49" y="12"/>
                    </a:lnTo>
                    <a:lnTo>
                      <a:pt x="61" y="20"/>
                    </a:lnTo>
                    <a:lnTo>
                      <a:pt x="71" y="30"/>
                    </a:lnTo>
                    <a:lnTo>
                      <a:pt x="79" y="41"/>
                    </a:lnTo>
                    <a:lnTo>
                      <a:pt x="85" y="51"/>
                    </a:lnTo>
                    <a:lnTo>
                      <a:pt x="88" y="61"/>
                    </a:lnTo>
                    <a:lnTo>
                      <a:pt x="88" y="69"/>
                    </a:lnTo>
                    <a:lnTo>
                      <a:pt x="84" y="76"/>
                    </a:lnTo>
                    <a:lnTo>
                      <a:pt x="78" y="80"/>
                    </a:lnTo>
                    <a:lnTo>
                      <a:pt x="70" y="81"/>
                    </a:lnTo>
                    <a:lnTo>
                      <a:pt x="60" y="79"/>
                    </a:lnTo>
                    <a:lnTo>
                      <a:pt x="49" y="75"/>
                    </a:lnTo>
                    <a:lnTo>
                      <a:pt x="38" y="69"/>
                    </a:lnTo>
                    <a:lnTo>
                      <a:pt x="26" y="60"/>
                    </a:lnTo>
                    <a:lnTo>
                      <a:pt x="16" y="50"/>
                    </a:lnTo>
                    <a:lnTo>
                      <a:pt x="8" y="40"/>
                    </a:lnTo>
                    <a:lnTo>
                      <a:pt x="2" y="30"/>
                    </a:lnTo>
                    <a:lnTo>
                      <a:pt x="0" y="20"/>
                    </a:lnTo>
                    <a:lnTo>
                      <a:pt x="0" y="12"/>
                    </a:lnTo>
                    <a:lnTo>
                      <a:pt x="3" y="5"/>
                    </a:lnTo>
                    <a:lnTo>
                      <a:pt x="9" y="1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" name="Freeform 148">
                <a:extLst>
                  <a:ext uri="{FF2B5EF4-FFF2-40B4-BE49-F238E27FC236}">
                    <a16:creationId xmlns:a16="http://schemas.microsoft.com/office/drawing/2014/main" id="{F293D04B-8AEA-DE4F-A9D1-FB2E7B88F4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23694" y="2190952"/>
                <a:ext cx="68992" cy="139391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24" y="1"/>
                  </a:cxn>
                  <a:cxn ang="0">
                    <a:pos x="31" y="7"/>
                  </a:cxn>
                  <a:cxn ang="0">
                    <a:pos x="38" y="17"/>
                  </a:cxn>
                  <a:cxn ang="0">
                    <a:pos x="44" y="30"/>
                  </a:cxn>
                  <a:cxn ang="0">
                    <a:pos x="47" y="46"/>
                  </a:cxn>
                  <a:cxn ang="0">
                    <a:pos x="49" y="59"/>
                  </a:cxn>
                  <a:cxn ang="0">
                    <a:pos x="49" y="72"/>
                  </a:cxn>
                  <a:cxn ang="0">
                    <a:pos x="46" y="83"/>
                  </a:cxn>
                  <a:cxn ang="0">
                    <a:pos x="43" y="91"/>
                  </a:cxn>
                  <a:cxn ang="0">
                    <a:pos x="39" y="97"/>
                  </a:cxn>
                  <a:cxn ang="0">
                    <a:pos x="33" y="99"/>
                  </a:cxn>
                  <a:cxn ang="0">
                    <a:pos x="25" y="99"/>
                  </a:cxn>
                  <a:cxn ang="0">
                    <a:pos x="18" y="92"/>
                  </a:cxn>
                  <a:cxn ang="0">
                    <a:pos x="11" y="82"/>
                  </a:cxn>
                  <a:cxn ang="0">
                    <a:pos x="5" y="69"/>
                  </a:cxn>
                  <a:cxn ang="0">
                    <a:pos x="2" y="53"/>
                  </a:cxn>
                  <a:cxn ang="0">
                    <a:pos x="0" y="37"/>
                  </a:cxn>
                  <a:cxn ang="0">
                    <a:pos x="1" y="23"/>
                  </a:cxn>
                  <a:cxn ang="0">
                    <a:pos x="5" y="11"/>
                  </a:cxn>
                  <a:cxn ang="0">
                    <a:pos x="10" y="4"/>
                  </a:cxn>
                  <a:cxn ang="0">
                    <a:pos x="16" y="0"/>
                  </a:cxn>
                </a:cxnLst>
                <a:rect l="0" t="0" r="r" b="b"/>
                <a:pathLst>
                  <a:path w="49" h="99">
                    <a:moveTo>
                      <a:pt x="16" y="0"/>
                    </a:moveTo>
                    <a:lnTo>
                      <a:pt x="24" y="1"/>
                    </a:lnTo>
                    <a:lnTo>
                      <a:pt x="31" y="7"/>
                    </a:lnTo>
                    <a:lnTo>
                      <a:pt x="38" y="17"/>
                    </a:lnTo>
                    <a:lnTo>
                      <a:pt x="44" y="30"/>
                    </a:lnTo>
                    <a:lnTo>
                      <a:pt x="47" y="46"/>
                    </a:lnTo>
                    <a:lnTo>
                      <a:pt x="49" y="59"/>
                    </a:lnTo>
                    <a:lnTo>
                      <a:pt x="49" y="72"/>
                    </a:lnTo>
                    <a:lnTo>
                      <a:pt x="46" y="83"/>
                    </a:lnTo>
                    <a:lnTo>
                      <a:pt x="43" y="91"/>
                    </a:lnTo>
                    <a:lnTo>
                      <a:pt x="39" y="97"/>
                    </a:lnTo>
                    <a:lnTo>
                      <a:pt x="33" y="99"/>
                    </a:lnTo>
                    <a:lnTo>
                      <a:pt x="25" y="99"/>
                    </a:lnTo>
                    <a:lnTo>
                      <a:pt x="18" y="92"/>
                    </a:lnTo>
                    <a:lnTo>
                      <a:pt x="11" y="82"/>
                    </a:lnTo>
                    <a:lnTo>
                      <a:pt x="5" y="69"/>
                    </a:lnTo>
                    <a:lnTo>
                      <a:pt x="2" y="53"/>
                    </a:lnTo>
                    <a:lnTo>
                      <a:pt x="0" y="37"/>
                    </a:lnTo>
                    <a:lnTo>
                      <a:pt x="1" y="23"/>
                    </a:lnTo>
                    <a:lnTo>
                      <a:pt x="5" y="11"/>
                    </a:lnTo>
                    <a:lnTo>
                      <a:pt x="10" y="4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" name="Freeform 149">
                <a:extLst>
                  <a:ext uri="{FF2B5EF4-FFF2-40B4-BE49-F238E27FC236}">
                    <a16:creationId xmlns:a16="http://schemas.microsoft.com/office/drawing/2014/main" id="{8C28BD3B-69B4-9345-B743-6BD30CFED8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16621" y="2151528"/>
                <a:ext cx="90111" cy="119679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20" y="1"/>
                  </a:cxn>
                  <a:cxn ang="0">
                    <a:pos x="28" y="5"/>
                  </a:cxn>
                  <a:cxn ang="0">
                    <a:pos x="36" y="12"/>
                  </a:cxn>
                  <a:cxn ang="0">
                    <a:pos x="44" y="20"/>
                  </a:cxn>
                  <a:cxn ang="0">
                    <a:pos x="52" y="30"/>
                  </a:cxn>
                  <a:cxn ang="0">
                    <a:pos x="57" y="42"/>
                  </a:cxn>
                  <a:cxn ang="0">
                    <a:pos x="62" y="53"/>
                  </a:cxn>
                  <a:cxn ang="0">
                    <a:pos x="64" y="63"/>
                  </a:cxn>
                  <a:cxn ang="0">
                    <a:pos x="64" y="72"/>
                  </a:cxn>
                  <a:cxn ang="0">
                    <a:pos x="62" y="79"/>
                  </a:cxn>
                  <a:cxn ang="0">
                    <a:pos x="57" y="84"/>
                  </a:cxn>
                  <a:cxn ang="0">
                    <a:pos x="52" y="85"/>
                  </a:cxn>
                  <a:cxn ang="0">
                    <a:pos x="44" y="85"/>
                  </a:cxn>
                  <a:cxn ang="0">
                    <a:pos x="36" y="80"/>
                  </a:cxn>
                  <a:cxn ang="0">
                    <a:pos x="28" y="75"/>
                  </a:cxn>
                  <a:cxn ang="0">
                    <a:pos x="20" y="65"/>
                  </a:cxn>
                  <a:cxn ang="0">
                    <a:pos x="12" y="55"/>
                  </a:cxn>
                  <a:cxn ang="0">
                    <a:pos x="6" y="44"/>
                  </a:cxn>
                  <a:cxn ang="0">
                    <a:pos x="2" y="33"/>
                  </a:cxn>
                  <a:cxn ang="0">
                    <a:pos x="0" y="23"/>
                  </a:cxn>
                  <a:cxn ang="0">
                    <a:pos x="0" y="14"/>
                  </a:cxn>
                  <a:cxn ang="0">
                    <a:pos x="2" y="7"/>
                  </a:cxn>
                  <a:cxn ang="0">
                    <a:pos x="6" y="2"/>
                  </a:cxn>
                  <a:cxn ang="0">
                    <a:pos x="12" y="0"/>
                  </a:cxn>
                </a:cxnLst>
                <a:rect l="0" t="0" r="r" b="b"/>
                <a:pathLst>
                  <a:path w="64" h="85">
                    <a:moveTo>
                      <a:pt x="12" y="0"/>
                    </a:moveTo>
                    <a:lnTo>
                      <a:pt x="20" y="1"/>
                    </a:lnTo>
                    <a:lnTo>
                      <a:pt x="28" y="5"/>
                    </a:lnTo>
                    <a:lnTo>
                      <a:pt x="36" y="12"/>
                    </a:lnTo>
                    <a:lnTo>
                      <a:pt x="44" y="20"/>
                    </a:lnTo>
                    <a:lnTo>
                      <a:pt x="52" y="30"/>
                    </a:lnTo>
                    <a:lnTo>
                      <a:pt x="57" y="42"/>
                    </a:lnTo>
                    <a:lnTo>
                      <a:pt x="62" y="53"/>
                    </a:lnTo>
                    <a:lnTo>
                      <a:pt x="64" y="63"/>
                    </a:lnTo>
                    <a:lnTo>
                      <a:pt x="64" y="72"/>
                    </a:lnTo>
                    <a:lnTo>
                      <a:pt x="62" y="79"/>
                    </a:lnTo>
                    <a:lnTo>
                      <a:pt x="57" y="84"/>
                    </a:lnTo>
                    <a:lnTo>
                      <a:pt x="52" y="85"/>
                    </a:lnTo>
                    <a:lnTo>
                      <a:pt x="44" y="85"/>
                    </a:lnTo>
                    <a:lnTo>
                      <a:pt x="36" y="80"/>
                    </a:lnTo>
                    <a:lnTo>
                      <a:pt x="28" y="75"/>
                    </a:lnTo>
                    <a:lnTo>
                      <a:pt x="20" y="65"/>
                    </a:lnTo>
                    <a:lnTo>
                      <a:pt x="12" y="55"/>
                    </a:lnTo>
                    <a:lnTo>
                      <a:pt x="6" y="44"/>
                    </a:lnTo>
                    <a:lnTo>
                      <a:pt x="2" y="33"/>
                    </a:lnTo>
                    <a:lnTo>
                      <a:pt x="0" y="23"/>
                    </a:lnTo>
                    <a:lnTo>
                      <a:pt x="0" y="14"/>
                    </a:lnTo>
                    <a:lnTo>
                      <a:pt x="2" y="7"/>
                    </a:lnTo>
                    <a:lnTo>
                      <a:pt x="6" y="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" name="Freeform 150">
                <a:extLst>
                  <a:ext uri="{FF2B5EF4-FFF2-40B4-BE49-F238E27FC236}">
                    <a16:creationId xmlns:a16="http://schemas.microsoft.com/office/drawing/2014/main" id="{C842911B-431D-8049-925C-5EE3018A41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9337" y="2576739"/>
                <a:ext cx="225277" cy="121086"/>
              </a:xfrm>
              <a:custGeom>
                <a:avLst/>
                <a:gdLst/>
                <a:ahLst/>
                <a:cxnLst>
                  <a:cxn ang="0">
                    <a:pos x="62" y="0"/>
                  </a:cxn>
                  <a:cxn ang="0">
                    <a:pos x="81" y="0"/>
                  </a:cxn>
                  <a:cxn ang="0">
                    <a:pos x="99" y="4"/>
                  </a:cxn>
                  <a:cxn ang="0">
                    <a:pos x="115" y="9"/>
                  </a:cxn>
                  <a:cxn ang="0">
                    <a:pos x="130" y="16"/>
                  </a:cxn>
                  <a:cxn ang="0">
                    <a:pos x="142" y="26"/>
                  </a:cxn>
                  <a:cxn ang="0">
                    <a:pos x="152" y="36"/>
                  </a:cxn>
                  <a:cxn ang="0">
                    <a:pos x="158" y="47"/>
                  </a:cxn>
                  <a:cxn ang="0">
                    <a:pos x="160" y="59"/>
                  </a:cxn>
                  <a:cxn ang="0">
                    <a:pos x="159" y="71"/>
                  </a:cxn>
                  <a:cxn ang="0">
                    <a:pos x="154" y="77"/>
                  </a:cxn>
                  <a:cxn ang="0">
                    <a:pos x="148" y="82"/>
                  </a:cxn>
                  <a:cxn ang="0">
                    <a:pos x="141" y="84"/>
                  </a:cxn>
                  <a:cxn ang="0">
                    <a:pos x="133" y="86"/>
                  </a:cxn>
                  <a:cxn ang="0">
                    <a:pos x="119" y="86"/>
                  </a:cxn>
                  <a:cxn ang="0">
                    <a:pos x="115" y="85"/>
                  </a:cxn>
                  <a:cxn ang="0">
                    <a:pos x="113" y="85"/>
                  </a:cxn>
                  <a:cxn ang="0">
                    <a:pos x="17" y="63"/>
                  </a:cxn>
                  <a:cxn ang="0">
                    <a:pos x="15" y="62"/>
                  </a:cxn>
                  <a:cxn ang="0">
                    <a:pos x="12" y="60"/>
                  </a:cxn>
                  <a:cxn ang="0">
                    <a:pos x="8" y="56"/>
                  </a:cxn>
                  <a:cxn ang="0">
                    <a:pos x="4" y="51"/>
                  </a:cxn>
                  <a:cxn ang="0">
                    <a:pos x="1" y="44"/>
                  </a:cxn>
                  <a:cxn ang="0">
                    <a:pos x="0" y="36"/>
                  </a:cxn>
                  <a:cxn ang="0">
                    <a:pos x="3" y="26"/>
                  </a:cxn>
                  <a:cxn ang="0">
                    <a:pos x="10" y="18"/>
                  </a:cxn>
                  <a:cxn ang="0">
                    <a:pos x="19" y="10"/>
                  </a:cxn>
                  <a:cxn ang="0">
                    <a:pos x="31" y="5"/>
                  </a:cxn>
                  <a:cxn ang="0">
                    <a:pos x="46" y="1"/>
                  </a:cxn>
                  <a:cxn ang="0">
                    <a:pos x="62" y="0"/>
                  </a:cxn>
                </a:cxnLst>
                <a:rect l="0" t="0" r="r" b="b"/>
                <a:pathLst>
                  <a:path w="160" h="86">
                    <a:moveTo>
                      <a:pt x="62" y="0"/>
                    </a:moveTo>
                    <a:lnTo>
                      <a:pt x="81" y="0"/>
                    </a:lnTo>
                    <a:lnTo>
                      <a:pt x="99" y="4"/>
                    </a:lnTo>
                    <a:lnTo>
                      <a:pt x="115" y="9"/>
                    </a:lnTo>
                    <a:lnTo>
                      <a:pt x="130" y="16"/>
                    </a:lnTo>
                    <a:lnTo>
                      <a:pt x="142" y="26"/>
                    </a:lnTo>
                    <a:lnTo>
                      <a:pt x="152" y="36"/>
                    </a:lnTo>
                    <a:lnTo>
                      <a:pt x="158" y="47"/>
                    </a:lnTo>
                    <a:lnTo>
                      <a:pt x="160" y="59"/>
                    </a:lnTo>
                    <a:lnTo>
                      <a:pt x="159" y="71"/>
                    </a:lnTo>
                    <a:lnTo>
                      <a:pt x="154" y="77"/>
                    </a:lnTo>
                    <a:lnTo>
                      <a:pt x="148" y="82"/>
                    </a:lnTo>
                    <a:lnTo>
                      <a:pt x="141" y="84"/>
                    </a:lnTo>
                    <a:lnTo>
                      <a:pt x="133" y="86"/>
                    </a:lnTo>
                    <a:lnTo>
                      <a:pt x="119" y="86"/>
                    </a:lnTo>
                    <a:lnTo>
                      <a:pt x="115" y="85"/>
                    </a:lnTo>
                    <a:lnTo>
                      <a:pt x="113" y="85"/>
                    </a:lnTo>
                    <a:lnTo>
                      <a:pt x="17" y="63"/>
                    </a:lnTo>
                    <a:lnTo>
                      <a:pt x="15" y="62"/>
                    </a:lnTo>
                    <a:lnTo>
                      <a:pt x="12" y="60"/>
                    </a:lnTo>
                    <a:lnTo>
                      <a:pt x="8" y="56"/>
                    </a:lnTo>
                    <a:lnTo>
                      <a:pt x="4" y="51"/>
                    </a:lnTo>
                    <a:lnTo>
                      <a:pt x="1" y="44"/>
                    </a:lnTo>
                    <a:lnTo>
                      <a:pt x="0" y="36"/>
                    </a:lnTo>
                    <a:lnTo>
                      <a:pt x="3" y="26"/>
                    </a:lnTo>
                    <a:lnTo>
                      <a:pt x="10" y="18"/>
                    </a:lnTo>
                    <a:lnTo>
                      <a:pt x="19" y="10"/>
                    </a:lnTo>
                    <a:lnTo>
                      <a:pt x="31" y="5"/>
                    </a:lnTo>
                    <a:lnTo>
                      <a:pt x="46" y="1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" name="Freeform 151">
                <a:extLst>
                  <a:ext uri="{FF2B5EF4-FFF2-40B4-BE49-F238E27FC236}">
                    <a16:creationId xmlns:a16="http://schemas.microsoft.com/office/drawing/2014/main" id="{43E46D01-EFC7-F74E-B742-16A4758FA6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1899" y="2613346"/>
                <a:ext cx="270333" cy="642039"/>
              </a:xfrm>
              <a:custGeom>
                <a:avLst/>
                <a:gdLst/>
                <a:ahLst/>
                <a:cxnLst>
                  <a:cxn ang="0">
                    <a:pos x="116" y="0"/>
                  </a:cxn>
                  <a:cxn ang="0">
                    <a:pos x="130" y="0"/>
                  </a:cxn>
                  <a:cxn ang="0">
                    <a:pos x="146" y="4"/>
                  </a:cxn>
                  <a:cxn ang="0">
                    <a:pos x="165" y="10"/>
                  </a:cxn>
                  <a:cxn ang="0">
                    <a:pos x="178" y="20"/>
                  </a:cxn>
                  <a:cxn ang="0">
                    <a:pos x="188" y="30"/>
                  </a:cxn>
                  <a:cxn ang="0">
                    <a:pos x="192" y="42"/>
                  </a:cxn>
                  <a:cxn ang="0">
                    <a:pos x="191" y="44"/>
                  </a:cxn>
                  <a:cxn ang="0">
                    <a:pos x="188" y="48"/>
                  </a:cxn>
                  <a:cxn ang="0">
                    <a:pos x="184" y="56"/>
                  </a:cxn>
                  <a:cxn ang="0">
                    <a:pos x="179" y="67"/>
                  </a:cxn>
                  <a:cxn ang="0">
                    <a:pos x="173" y="80"/>
                  </a:cxn>
                  <a:cxn ang="0">
                    <a:pos x="167" y="97"/>
                  </a:cxn>
                  <a:cxn ang="0">
                    <a:pos x="160" y="118"/>
                  </a:cxn>
                  <a:cxn ang="0">
                    <a:pos x="153" y="141"/>
                  </a:cxn>
                  <a:cxn ang="0">
                    <a:pos x="147" y="169"/>
                  </a:cxn>
                  <a:cxn ang="0">
                    <a:pos x="141" y="200"/>
                  </a:cxn>
                  <a:cxn ang="0">
                    <a:pos x="137" y="235"/>
                  </a:cxn>
                  <a:cxn ang="0">
                    <a:pos x="133" y="273"/>
                  </a:cxn>
                  <a:cxn ang="0">
                    <a:pos x="131" y="315"/>
                  </a:cxn>
                  <a:cxn ang="0">
                    <a:pos x="131" y="362"/>
                  </a:cxn>
                  <a:cxn ang="0">
                    <a:pos x="133" y="412"/>
                  </a:cxn>
                  <a:cxn ang="0">
                    <a:pos x="3" y="456"/>
                  </a:cxn>
                  <a:cxn ang="0">
                    <a:pos x="3" y="454"/>
                  </a:cxn>
                  <a:cxn ang="0">
                    <a:pos x="3" y="445"/>
                  </a:cxn>
                  <a:cxn ang="0">
                    <a:pos x="2" y="432"/>
                  </a:cxn>
                  <a:cxn ang="0">
                    <a:pos x="1" y="414"/>
                  </a:cxn>
                  <a:cxn ang="0">
                    <a:pos x="0" y="392"/>
                  </a:cxn>
                  <a:cxn ang="0">
                    <a:pos x="0" y="366"/>
                  </a:cxn>
                  <a:cxn ang="0">
                    <a:pos x="2" y="336"/>
                  </a:cxn>
                  <a:cxn ang="0">
                    <a:pos x="3" y="304"/>
                  </a:cxn>
                  <a:cxn ang="0">
                    <a:pos x="8" y="268"/>
                  </a:cxn>
                  <a:cxn ang="0">
                    <a:pos x="13" y="231"/>
                  </a:cxn>
                  <a:cxn ang="0">
                    <a:pos x="19" y="191"/>
                  </a:cxn>
                  <a:cxn ang="0">
                    <a:pos x="29" y="149"/>
                  </a:cxn>
                  <a:cxn ang="0">
                    <a:pos x="41" y="107"/>
                  </a:cxn>
                  <a:cxn ang="0">
                    <a:pos x="55" y="63"/>
                  </a:cxn>
                  <a:cxn ang="0">
                    <a:pos x="73" y="20"/>
                  </a:cxn>
                  <a:cxn ang="0">
                    <a:pos x="74" y="19"/>
                  </a:cxn>
                  <a:cxn ang="0">
                    <a:pos x="76" y="15"/>
                  </a:cxn>
                  <a:cxn ang="0">
                    <a:pos x="80" y="12"/>
                  </a:cxn>
                  <a:cxn ang="0">
                    <a:pos x="86" y="8"/>
                  </a:cxn>
                  <a:cxn ang="0">
                    <a:pos x="94" y="4"/>
                  </a:cxn>
                  <a:cxn ang="0">
                    <a:pos x="104" y="0"/>
                  </a:cxn>
                  <a:cxn ang="0">
                    <a:pos x="116" y="0"/>
                  </a:cxn>
                </a:cxnLst>
                <a:rect l="0" t="0" r="r" b="b"/>
                <a:pathLst>
                  <a:path w="192" h="456">
                    <a:moveTo>
                      <a:pt x="116" y="0"/>
                    </a:moveTo>
                    <a:lnTo>
                      <a:pt x="130" y="0"/>
                    </a:lnTo>
                    <a:lnTo>
                      <a:pt x="146" y="4"/>
                    </a:lnTo>
                    <a:lnTo>
                      <a:pt x="165" y="10"/>
                    </a:lnTo>
                    <a:lnTo>
                      <a:pt x="178" y="20"/>
                    </a:lnTo>
                    <a:lnTo>
                      <a:pt x="188" y="30"/>
                    </a:lnTo>
                    <a:lnTo>
                      <a:pt x="192" y="42"/>
                    </a:lnTo>
                    <a:lnTo>
                      <a:pt x="191" y="44"/>
                    </a:lnTo>
                    <a:lnTo>
                      <a:pt x="188" y="48"/>
                    </a:lnTo>
                    <a:lnTo>
                      <a:pt x="184" y="56"/>
                    </a:lnTo>
                    <a:lnTo>
                      <a:pt x="179" y="67"/>
                    </a:lnTo>
                    <a:lnTo>
                      <a:pt x="173" y="80"/>
                    </a:lnTo>
                    <a:lnTo>
                      <a:pt x="167" y="97"/>
                    </a:lnTo>
                    <a:lnTo>
                      <a:pt x="160" y="118"/>
                    </a:lnTo>
                    <a:lnTo>
                      <a:pt x="153" y="141"/>
                    </a:lnTo>
                    <a:lnTo>
                      <a:pt x="147" y="169"/>
                    </a:lnTo>
                    <a:lnTo>
                      <a:pt x="141" y="200"/>
                    </a:lnTo>
                    <a:lnTo>
                      <a:pt x="137" y="235"/>
                    </a:lnTo>
                    <a:lnTo>
                      <a:pt x="133" y="273"/>
                    </a:lnTo>
                    <a:lnTo>
                      <a:pt x="131" y="315"/>
                    </a:lnTo>
                    <a:lnTo>
                      <a:pt x="131" y="362"/>
                    </a:lnTo>
                    <a:lnTo>
                      <a:pt x="133" y="412"/>
                    </a:lnTo>
                    <a:lnTo>
                      <a:pt x="3" y="456"/>
                    </a:lnTo>
                    <a:lnTo>
                      <a:pt x="3" y="454"/>
                    </a:lnTo>
                    <a:lnTo>
                      <a:pt x="3" y="445"/>
                    </a:lnTo>
                    <a:lnTo>
                      <a:pt x="2" y="432"/>
                    </a:lnTo>
                    <a:lnTo>
                      <a:pt x="1" y="414"/>
                    </a:lnTo>
                    <a:lnTo>
                      <a:pt x="0" y="392"/>
                    </a:lnTo>
                    <a:lnTo>
                      <a:pt x="0" y="366"/>
                    </a:lnTo>
                    <a:lnTo>
                      <a:pt x="2" y="336"/>
                    </a:lnTo>
                    <a:lnTo>
                      <a:pt x="3" y="304"/>
                    </a:lnTo>
                    <a:lnTo>
                      <a:pt x="8" y="268"/>
                    </a:lnTo>
                    <a:lnTo>
                      <a:pt x="13" y="231"/>
                    </a:lnTo>
                    <a:lnTo>
                      <a:pt x="19" y="191"/>
                    </a:lnTo>
                    <a:lnTo>
                      <a:pt x="29" y="149"/>
                    </a:lnTo>
                    <a:lnTo>
                      <a:pt x="41" y="107"/>
                    </a:lnTo>
                    <a:lnTo>
                      <a:pt x="55" y="63"/>
                    </a:lnTo>
                    <a:lnTo>
                      <a:pt x="73" y="20"/>
                    </a:lnTo>
                    <a:lnTo>
                      <a:pt x="74" y="19"/>
                    </a:lnTo>
                    <a:lnTo>
                      <a:pt x="76" y="15"/>
                    </a:lnTo>
                    <a:lnTo>
                      <a:pt x="80" y="12"/>
                    </a:lnTo>
                    <a:lnTo>
                      <a:pt x="86" y="8"/>
                    </a:lnTo>
                    <a:lnTo>
                      <a:pt x="94" y="4"/>
                    </a:lnTo>
                    <a:lnTo>
                      <a:pt x="104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" name="Freeform 152">
                <a:extLst>
                  <a:ext uri="{FF2B5EF4-FFF2-40B4-BE49-F238E27FC236}">
                    <a16:creationId xmlns:a16="http://schemas.microsoft.com/office/drawing/2014/main" id="{4890C919-B2C9-4342-98E6-C450A4FEEE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3484" y="3148379"/>
                <a:ext cx="536442" cy="222461"/>
              </a:xfrm>
              <a:custGeom>
                <a:avLst/>
                <a:gdLst/>
                <a:ahLst/>
                <a:cxnLst>
                  <a:cxn ang="0">
                    <a:pos x="214" y="0"/>
                  </a:cxn>
                  <a:cxn ang="0">
                    <a:pos x="240" y="1"/>
                  </a:cxn>
                  <a:cxn ang="0">
                    <a:pos x="262" y="6"/>
                  </a:cxn>
                  <a:cxn ang="0">
                    <a:pos x="282" y="12"/>
                  </a:cxn>
                  <a:cxn ang="0">
                    <a:pos x="300" y="21"/>
                  </a:cxn>
                  <a:cxn ang="0">
                    <a:pos x="316" y="31"/>
                  </a:cxn>
                  <a:cxn ang="0">
                    <a:pos x="329" y="42"/>
                  </a:cxn>
                  <a:cxn ang="0">
                    <a:pos x="340" y="54"/>
                  </a:cxn>
                  <a:cxn ang="0">
                    <a:pos x="350" y="67"/>
                  </a:cxn>
                  <a:cxn ang="0">
                    <a:pos x="357" y="80"/>
                  </a:cxn>
                  <a:cxn ang="0">
                    <a:pos x="364" y="93"/>
                  </a:cxn>
                  <a:cxn ang="0">
                    <a:pos x="369" y="105"/>
                  </a:cxn>
                  <a:cxn ang="0">
                    <a:pos x="373" y="118"/>
                  </a:cxn>
                  <a:cxn ang="0">
                    <a:pos x="376" y="129"/>
                  </a:cxn>
                  <a:cxn ang="0">
                    <a:pos x="378" y="139"/>
                  </a:cxn>
                  <a:cxn ang="0">
                    <a:pos x="380" y="146"/>
                  </a:cxn>
                  <a:cxn ang="0">
                    <a:pos x="380" y="153"/>
                  </a:cxn>
                  <a:cxn ang="0">
                    <a:pos x="381" y="156"/>
                  </a:cxn>
                  <a:cxn ang="0">
                    <a:pos x="381" y="158"/>
                  </a:cxn>
                  <a:cxn ang="0">
                    <a:pos x="0" y="158"/>
                  </a:cxn>
                  <a:cxn ang="0">
                    <a:pos x="0" y="156"/>
                  </a:cxn>
                  <a:cxn ang="0">
                    <a:pos x="1" y="152"/>
                  </a:cxn>
                  <a:cxn ang="0">
                    <a:pos x="3" y="145"/>
                  </a:cxn>
                  <a:cxn ang="0">
                    <a:pos x="5" y="135"/>
                  </a:cxn>
                  <a:cxn ang="0">
                    <a:pos x="9" y="125"/>
                  </a:cxn>
                  <a:cxn ang="0">
                    <a:pos x="14" y="112"/>
                  </a:cxn>
                  <a:cxn ang="0">
                    <a:pos x="21" y="99"/>
                  </a:cxn>
                  <a:cxn ang="0">
                    <a:pos x="29" y="84"/>
                  </a:cxn>
                  <a:cxn ang="0">
                    <a:pos x="40" y="71"/>
                  </a:cxn>
                  <a:cxn ang="0">
                    <a:pos x="53" y="57"/>
                  </a:cxn>
                  <a:cxn ang="0">
                    <a:pos x="68" y="43"/>
                  </a:cxn>
                  <a:cxn ang="0">
                    <a:pos x="85" y="32"/>
                  </a:cxn>
                  <a:cxn ang="0">
                    <a:pos x="106" y="21"/>
                  </a:cxn>
                  <a:cxn ang="0">
                    <a:pos x="130" y="12"/>
                  </a:cxn>
                  <a:cxn ang="0">
                    <a:pos x="157" y="5"/>
                  </a:cxn>
                  <a:cxn ang="0">
                    <a:pos x="187" y="1"/>
                  </a:cxn>
                  <a:cxn ang="0">
                    <a:pos x="214" y="0"/>
                  </a:cxn>
                </a:cxnLst>
                <a:rect l="0" t="0" r="r" b="b"/>
                <a:pathLst>
                  <a:path w="381" h="158">
                    <a:moveTo>
                      <a:pt x="214" y="0"/>
                    </a:moveTo>
                    <a:lnTo>
                      <a:pt x="240" y="1"/>
                    </a:lnTo>
                    <a:lnTo>
                      <a:pt x="262" y="6"/>
                    </a:lnTo>
                    <a:lnTo>
                      <a:pt x="282" y="12"/>
                    </a:lnTo>
                    <a:lnTo>
                      <a:pt x="300" y="21"/>
                    </a:lnTo>
                    <a:lnTo>
                      <a:pt x="316" y="31"/>
                    </a:lnTo>
                    <a:lnTo>
                      <a:pt x="329" y="42"/>
                    </a:lnTo>
                    <a:lnTo>
                      <a:pt x="340" y="54"/>
                    </a:lnTo>
                    <a:lnTo>
                      <a:pt x="350" y="67"/>
                    </a:lnTo>
                    <a:lnTo>
                      <a:pt x="357" y="80"/>
                    </a:lnTo>
                    <a:lnTo>
                      <a:pt x="364" y="93"/>
                    </a:lnTo>
                    <a:lnTo>
                      <a:pt x="369" y="105"/>
                    </a:lnTo>
                    <a:lnTo>
                      <a:pt x="373" y="118"/>
                    </a:lnTo>
                    <a:lnTo>
                      <a:pt x="376" y="129"/>
                    </a:lnTo>
                    <a:lnTo>
                      <a:pt x="378" y="139"/>
                    </a:lnTo>
                    <a:lnTo>
                      <a:pt x="380" y="146"/>
                    </a:lnTo>
                    <a:lnTo>
                      <a:pt x="380" y="153"/>
                    </a:lnTo>
                    <a:lnTo>
                      <a:pt x="381" y="156"/>
                    </a:lnTo>
                    <a:lnTo>
                      <a:pt x="381" y="158"/>
                    </a:lnTo>
                    <a:lnTo>
                      <a:pt x="0" y="158"/>
                    </a:lnTo>
                    <a:lnTo>
                      <a:pt x="0" y="156"/>
                    </a:lnTo>
                    <a:lnTo>
                      <a:pt x="1" y="152"/>
                    </a:lnTo>
                    <a:lnTo>
                      <a:pt x="3" y="145"/>
                    </a:lnTo>
                    <a:lnTo>
                      <a:pt x="5" y="135"/>
                    </a:lnTo>
                    <a:lnTo>
                      <a:pt x="9" y="125"/>
                    </a:lnTo>
                    <a:lnTo>
                      <a:pt x="14" y="112"/>
                    </a:lnTo>
                    <a:lnTo>
                      <a:pt x="21" y="99"/>
                    </a:lnTo>
                    <a:lnTo>
                      <a:pt x="29" y="84"/>
                    </a:lnTo>
                    <a:lnTo>
                      <a:pt x="40" y="71"/>
                    </a:lnTo>
                    <a:lnTo>
                      <a:pt x="53" y="57"/>
                    </a:lnTo>
                    <a:lnTo>
                      <a:pt x="68" y="43"/>
                    </a:lnTo>
                    <a:lnTo>
                      <a:pt x="85" y="32"/>
                    </a:lnTo>
                    <a:lnTo>
                      <a:pt x="106" y="21"/>
                    </a:lnTo>
                    <a:lnTo>
                      <a:pt x="130" y="12"/>
                    </a:lnTo>
                    <a:lnTo>
                      <a:pt x="157" y="5"/>
                    </a:lnTo>
                    <a:lnTo>
                      <a:pt x="187" y="1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" name="Freeform 153">
                <a:extLst>
                  <a:ext uri="{FF2B5EF4-FFF2-40B4-BE49-F238E27FC236}">
                    <a16:creationId xmlns:a16="http://schemas.microsoft.com/office/drawing/2014/main" id="{0D9002EE-340F-3D4E-85F4-8E081D521C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12564" y="3148379"/>
                <a:ext cx="536442" cy="222461"/>
              </a:xfrm>
              <a:custGeom>
                <a:avLst/>
                <a:gdLst/>
                <a:ahLst/>
                <a:cxnLst>
                  <a:cxn ang="0">
                    <a:pos x="215" y="0"/>
                  </a:cxn>
                  <a:cxn ang="0">
                    <a:pos x="240" y="1"/>
                  </a:cxn>
                  <a:cxn ang="0">
                    <a:pos x="262" y="6"/>
                  </a:cxn>
                  <a:cxn ang="0">
                    <a:pos x="282" y="12"/>
                  </a:cxn>
                  <a:cxn ang="0">
                    <a:pos x="300" y="21"/>
                  </a:cxn>
                  <a:cxn ang="0">
                    <a:pos x="316" y="31"/>
                  </a:cxn>
                  <a:cxn ang="0">
                    <a:pos x="329" y="42"/>
                  </a:cxn>
                  <a:cxn ang="0">
                    <a:pos x="340" y="54"/>
                  </a:cxn>
                  <a:cxn ang="0">
                    <a:pos x="350" y="67"/>
                  </a:cxn>
                  <a:cxn ang="0">
                    <a:pos x="358" y="80"/>
                  </a:cxn>
                  <a:cxn ang="0">
                    <a:pos x="364" y="93"/>
                  </a:cxn>
                  <a:cxn ang="0">
                    <a:pos x="369" y="105"/>
                  </a:cxn>
                  <a:cxn ang="0">
                    <a:pos x="374" y="118"/>
                  </a:cxn>
                  <a:cxn ang="0">
                    <a:pos x="376" y="129"/>
                  </a:cxn>
                  <a:cxn ang="0">
                    <a:pos x="379" y="139"/>
                  </a:cxn>
                  <a:cxn ang="0">
                    <a:pos x="380" y="146"/>
                  </a:cxn>
                  <a:cxn ang="0">
                    <a:pos x="380" y="153"/>
                  </a:cxn>
                  <a:cxn ang="0">
                    <a:pos x="381" y="156"/>
                  </a:cxn>
                  <a:cxn ang="0">
                    <a:pos x="381" y="158"/>
                  </a:cxn>
                  <a:cxn ang="0">
                    <a:pos x="0" y="158"/>
                  </a:cxn>
                  <a:cxn ang="0">
                    <a:pos x="0" y="156"/>
                  </a:cxn>
                  <a:cxn ang="0">
                    <a:pos x="1" y="152"/>
                  </a:cxn>
                  <a:cxn ang="0">
                    <a:pos x="3" y="145"/>
                  </a:cxn>
                  <a:cxn ang="0">
                    <a:pos x="5" y="135"/>
                  </a:cxn>
                  <a:cxn ang="0">
                    <a:pos x="9" y="125"/>
                  </a:cxn>
                  <a:cxn ang="0">
                    <a:pos x="14" y="112"/>
                  </a:cxn>
                  <a:cxn ang="0">
                    <a:pos x="21" y="99"/>
                  </a:cxn>
                  <a:cxn ang="0">
                    <a:pos x="30" y="84"/>
                  </a:cxn>
                  <a:cxn ang="0">
                    <a:pos x="40" y="71"/>
                  </a:cxn>
                  <a:cxn ang="0">
                    <a:pos x="53" y="57"/>
                  </a:cxn>
                  <a:cxn ang="0">
                    <a:pos x="68" y="43"/>
                  </a:cxn>
                  <a:cxn ang="0">
                    <a:pos x="86" y="32"/>
                  </a:cxn>
                  <a:cxn ang="0">
                    <a:pos x="107" y="21"/>
                  </a:cxn>
                  <a:cxn ang="0">
                    <a:pos x="130" y="12"/>
                  </a:cxn>
                  <a:cxn ang="0">
                    <a:pos x="157" y="5"/>
                  </a:cxn>
                  <a:cxn ang="0">
                    <a:pos x="187" y="1"/>
                  </a:cxn>
                  <a:cxn ang="0">
                    <a:pos x="215" y="0"/>
                  </a:cxn>
                </a:cxnLst>
                <a:rect l="0" t="0" r="r" b="b"/>
                <a:pathLst>
                  <a:path w="381" h="158">
                    <a:moveTo>
                      <a:pt x="215" y="0"/>
                    </a:moveTo>
                    <a:lnTo>
                      <a:pt x="240" y="1"/>
                    </a:lnTo>
                    <a:lnTo>
                      <a:pt x="262" y="6"/>
                    </a:lnTo>
                    <a:lnTo>
                      <a:pt x="282" y="12"/>
                    </a:lnTo>
                    <a:lnTo>
                      <a:pt x="300" y="21"/>
                    </a:lnTo>
                    <a:lnTo>
                      <a:pt x="316" y="31"/>
                    </a:lnTo>
                    <a:lnTo>
                      <a:pt x="329" y="42"/>
                    </a:lnTo>
                    <a:lnTo>
                      <a:pt x="340" y="54"/>
                    </a:lnTo>
                    <a:lnTo>
                      <a:pt x="350" y="67"/>
                    </a:lnTo>
                    <a:lnTo>
                      <a:pt x="358" y="80"/>
                    </a:lnTo>
                    <a:lnTo>
                      <a:pt x="364" y="93"/>
                    </a:lnTo>
                    <a:lnTo>
                      <a:pt x="369" y="105"/>
                    </a:lnTo>
                    <a:lnTo>
                      <a:pt x="374" y="118"/>
                    </a:lnTo>
                    <a:lnTo>
                      <a:pt x="376" y="129"/>
                    </a:lnTo>
                    <a:lnTo>
                      <a:pt x="379" y="139"/>
                    </a:lnTo>
                    <a:lnTo>
                      <a:pt x="380" y="146"/>
                    </a:lnTo>
                    <a:lnTo>
                      <a:pt x="380" y="153"/>
                    </a:lnTo>
                    <a:lnTo>
                      <a:pt x="381" y="156"/>
                    </a:lnTo>
                    <a:lnTo>
                      <a:pt x="381" y="158"/>
                    </a:lnTo>
                    <a:lnTo>
                      <a:pt x="0" y="158"/>
                    </a:lnTo>
                    <a:lnTo>
                      <a:pt x="0" y="156"/>
                    </a:lnTo>
                    <a:lnTo>
                      <a:pt x="1" y="152"/>
                    </a:lnTo>
                    <a:lnTo>
                      <a:pt x="3" y="145"/>
                    </a:lnTo>
                    <a:lnTo>
                      <a:pt x="5" y="135"/>
                    </a:lnTo>
                    <a:lnTo>
                      <a:pt x="9" y="125"/>
                    </a:lnTo>
                    <a:lnTo>
                      <a:pt x="14" y="112"/>
                    </a:lnTo>
                    <a:lnTo>
                      <a:pt x="21" y="99"/>
                    </a:lnTo>
                    <a:lnTo>
                      <a:pt x="30" y="84"/>
                    </a:lnTo>
                    <a:lnTo>
                      <a:pt x="40" y="71"/>
                    </a:lnTo>
                    <a:lnTo>
                      <a:pt x="53" y="57"/>
                    </a:lnTo>
                    <a:lnTo>
                      <a:pt x="68" y="43"/>
                    </a:lnTo>
                    <a:lnTo>
                      <a:pt x="86" y="32"/>
                    </a:lnTo>
                    <a:lnTo>
                      <a:pt x="107" y="21"/>
                    </a:lnTo>
                    <a:lnTo>
                      <a:pt x="130" y="12"/>
                    </a:lnTo>
                    <a:lnTo>
                      <a:pt x="157" y="5"/>
                    </a:lnTo>
                    <a:lnTo>
                      <a:pt x="187" y="1"/>
                    </a:lnTo>
                    <a:lnTo>
                      <a:pt x="215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" name="Freeform 154">
                <a:extLst>
                  <a:ext uri="{FF2B5EF4-FFF2-40B4-BE49-F238E27FC236}">
                    <a16:creationId xmlns:a16="http://schemas.microsoft.com/office/drawing/2014/main" id="{23EA814E-2603-6A46-ADEB-83E6290216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7530" y="2937182"/>
                <a:ext cx="184446" cy="114047"/>
              </a:xfrm>
              <a:custGeom>
                <a:avLst/>
                <a:gdLst/>
                <a:ahLst/>
                <a:cxnLst>
                  <a:cxn ang="0">
                    <a:pos x="69" y="0"/>
                  </a:cxn>
                  <a:cxn ang="0">
                    <a:pos x="87" y="1"/>
                  </a:cxn>
                  <a:cxn ang="0">
                    <a:pos x="104" y="4"/>
                  </a:cxn>
                  <a:cxn ang="0">
                    <a:pos x="118" y="9"/>
                  </a:cxn>
                  <a:cxn ang="0">
                    <a:pos x="131" y="16"/>
                  </a:cxn>
                  <a:cxn ang="0">
                    <a:pos x="129" y="41"/>
                  </a:cxn>
                  <a:cxn ang="0">
                    <a:pos x="128" y="68"/>
                  </a:cxn>
                  <a:cxn ang="0">
                    <a:pos x="116" y="74"/>
                  </a:cxn>
                  <a:cxn ang="0">
                    <a:pos x="102" y="78"/>
                  </a:cxn>
                  <a:cxn ang="0">
                    <a:pos x="86" y="80"/>
                  </a:cxn>
                  <a:cxn ang="0">
                    <a:pos x="69" y="81"/>
                  </a:cxn>
                  <a:cxn ang="0">
                    <a:pos x="48" y="79"/>
                  </a:cxn>
                  <a:cxn ang="0">
                    <a:pos x="29" y="75"/>
                  </a:cxn>
                  <a:cxn ang="0">
                    <a:pos x="13" y="69"/>
                  </a:cxn>
                  <a:cxn ang="0">
                    <a:pos x="0" y="61"/>
                  </a:cxn>
                  <a:cxn ang="0">
                    <a:pos x="6" y="17"/>
                  </a:cxn>
                  <a:cxn ang="0">
                    <a:pos x="19" y="10"/>
                  </a:cxn>
                  <a:cxn ang="0">
                    <a:pos x="33" y="5"/>
                  </a:cxn>
                  <a:cxn ang="0">
                    <a:pos x="51" y="1"/>
                  </a:cxn>
                  <a:cxn ang="0">
                    <a:pos x="69" y="0"/>
                  </a:cxn>
                </a:cxnLst>
                <a:rect l="0" t="0" r="r" b="b"/>
                <a:pathLst>
                  <a:path w="131" h="81">
                    <a:moveTo>
                      <a:pt x="69" y="0"/>
                    </a:moveTo>
                    <a:lnTo>
                      <a:pt x="87" y="1"/>
                    </a:lnTo>
                    <a:lnTo>
                      <a:pt x="104" y="4"/>
                    </a:lnTo>
                    <a:lnTo>
                      <a:pt x="118" y="9"/>
                    </a:lnTo>
                    <a:lnTo>
                      <a:pt x="131" y="16"/>
                    </a:lnTo>
                    <a:lnTo>
                      <a:pt x="129" y="41"/>
                    </a:lnTo>
                    <a:lnTo>
                      <a:pt x="128" y="68"/>
                    </a:lnTo>
                    <a:lnTo>
                      <a:pt x="116" y="74"/>
                    </a:lnTo>
                    <a:lnTo>
                      <a:pt x="102" y="78"/>
                    </a:lnTo>
                    <a:lnTo>
                      <a:pt x="86" y="80"/>
                    </a:lnTo>
                    <a:lnTo>
                      <a:pt x="69" y="81"/>
                    </a:lnTo>
                    <a:lnTo>
                      <a:pt x="48" y="79"/>
                    </a:lnTo>
                    <a:lnTo>
                      <a:pt x="29" y="75"/>
                    </a:lnTo>
                    <a:lnTo>
                      <a:pt x="13" y="69"/>
                    </a:lnTo>
                    <a:lnTo>
                      <a:pt x="0" y="61"/>
                    </a:lnTo>
                    <a:lnTo>
                      <a:pt x="6" y="17"/>
                    </a:lnTo>
                    <a:lnTo>
                      <a:pt x="19" y="10"/>
                    </a:lnTo>
                    <a:lnTo>
                      <a:pt x="33" y="5"/>
                    </a:lnTo>
                    <a:lnTo>
                      <a:pt x="51" y="1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" name="Freeform 155">
                <a:extLst>
                  <a:ext uri="{FF2B5EF4-FFF2-40B4-BE49-F238E27FC236}">
                    <a16:creationId xmlns:a16="http://schemas.microsoft.com/office/drawing/2014/main" id="{4C68F28B-4414-A24D-96EA-DBB051D1F9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0490" y="2916062"/>
                <a:ext cx="221054" cy="114047"/>
              </a:xfrm>
              <a:custGeom>
                <a:avLst/>
                <a:gdLst/>
                <a:ahLst/>
                <a:cxnLst>
                  <a:cxn ang="0">
                    <a:pos x="79" y="0"/>
                  </a:cxn>
                  <a:cxn ang="0">
                    <a:pos x="100" y="1"/>
                  </a:cxn>
                  <a:cxn ang="0">
                    <a:pos x="118" y="6"/>
                  </a:cxn>
                  <a:cxn ang="0">
                    <a:pos x="134" y="12"/>
                  </a:cxn>
                  <a:cxn ang="0">
                    <a:pos x="146" y="20"/>
                  </a:cxn>
                  <a:cxn ang="0">
                    <a:pos x="154" y="29"/>
                  </a:cxn>
                  <a:cxn ang="0">
                    <a:pos x="157" y="40"/>
                  </a:cxn>
                  <a:cxn ang="0">
                    <a:pos x="154" y="51"/>
                  </a:cxn>
                  <a:cxn ang="0">
                    <a:pos x="146" y="61"/>
                  </a:cxn>
                  <a:cxn ang="0">
                    <a:pos x="134" y="69"/>
                  </a:cxn>
                  <a:cxn ang="0">
                    <a:pos x="118" y="75"/>
                  </a:cxn>
                  <a:cxn ang="0">
                    <a:pos x="100" y="79"/>
                  </a:cxn>
                  <a:cxn ang="0">
                    <a:pos x="79" y="81"/>
                  </a:cxn>
                  <a:cxn ang="0">
                    <a:pos x="58" y="79"/>
                  </a:cxn>
                  <a:cxn ang="0">
                    <a:pos x="40" y="75"/>
                  </a:cxn>
                  <a:cxn ang="0">
                    <a:pos x="23" y="69"/>
                  </a:cxn>
                  <a:cxn ang="0">
                    <a:pos x="11" y="61"/>
                  </a:cxn>
                  <a:cxn ang="0">
                    <a:pos x="3" y="51"/>
                  </a:cxn>
                  <a:cxn ang="0">
                    <a:pos x="0" y="40"/>
                  </a:cxn>
                  <a:cxn ang="0">
                    <a:pos x="3" y="29"/>
                  </a:cxn>
                  <a:cxn ang="0">
                    <a:pos x="11" y="20"/>
                  </a:cxn>
                  <a:cxn ang="0">
                    <a:pos x="23" y="12"/>
                  </a:cxn>
                  <a:cxn ang="0">
                    <a:pos x="40" y="6"/>
                  </a:cxn>
                  <a:cxn ang="0">
                    <a:pos x="58" y="1"/>
                  </a:cxn>
                  <a:cxn ang="0">
                    <a:pos x="79" y="0"/>
                  </a:cxn>
                </a:cxnLst>
                <a:rect l="0" t="0" r="r" b="b"/>
                <a:pathLst>
                  <a:path w="157" h="81">
                    <a:moveTo>
                      <a:pt x="79" y="0"/>
                    </a:moveTo>
                    <a:lnTo>
                      <a:pt x="100" y="1"/>
                    </a:lnTo>
                    <a:lnTo>
                      <a:pt x="118" y="6"/>
                    </a:lnTo>
                    <a:lnTo>
                      <a:pt x="134" y="12"/>
                    </a:lnTo>
                    <a:lnTo>
                      <a:pt x="146" y="20"/>
                    </a:lnTo>
                    <a:lnTo>
                      <a:pt x="154" y="29"/>
                    </a:lnTo>
                    <a:lnTo>
                      <a:pt x="157" y="40"/>
                    </a:lnTo>
                    <a:lnTo>
                      <a:pt x="154" y="51"/>
                    </a:lnTo>
                    <a:lnTo>
                      <a:pt x="146" y="61"/>
                    </a:lnTo>
                    <a:lnTo>
                      <a:pt x="134" y="69"/>
                    </a:lnTo>
                    <a:lnTo>
                      <a:pt x="118" y="75"/>
                    </a:lnTo>
                    <a:lnTo>
                      <a:pt x="100" y="79"/>
                    </a:lnTo>
                    <a:lnTo>
                      <a:pt x="79" y="81"/>
                    </a:lnTo>
                    <a:lnTo>
                      <a:pt x="58" y="79"/>
                    </a:lnTo>
                    <a:lnTo>
                      <a:pt x="40" y="75"/>
                    </a:lnTo>
                    <a:lnTo>
                      <a:pt x="23" y="69"/>
                    </a:lnTo>
                    <a:lnTo>
                      <a:pt x="11" y="61"/>
                    </a:lnTo>
                    <a:lnTo>
                      <a:pt x="3" y="51"/>
                    </a:lnTo>
                    <a:lnTo>
                      <a:pt x="0" y="40"/>
                    </a:lnTo>
                    <a:lnTo>
                      <a:pt x="3" y="29"/>
                    </a:lnTo>
                    <a:lnTo>
                      <a:pt x="11" y="20"/>
                    </a:lnTo>
                    <a:lnTo>
                      <a:pt x="23" y="12"/>
                    </a:lnTo>
                    <a:lnTo>
                      <a:pt x="40" y="6"/>
                    </a:lnTo>
                    <a:lnTo>
                      <a:pt x="58" y="1"/>
                    </a:ln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C5FFF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" name="Freeform 156">
                <a:extLst>
                  <a:ext uri="{FF2B5EF4-FFF2-40B4-BE49-F238E27FC236}">
                    <a16:creationId xmlns:a16="http://schemas.microsoft.com/office/drawing/2014/main" id="{0EFA6452-56ED-C84B-A241-E9E571E4A7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15346" y="2911838"/>
                <a:ext cx="163326" cy="116863"/>
              </a:xfrm>
              <a:custGeom>
                <a:avLst/>
                <a:gdLst/>
                <a:ahLst/>
                <a:cxnLst>
                  <a:cxn ang="0">
                    <a:pos x="82" y="0"/>
                  </a:cxn>
                  <a:cxn ang="0">
                    <a:pos x="96" y="2"/>
                  </a:cxn>
                  <a:cxn ang="0">
                    <a:pos x="109" y="6"/>
                  </a:cxn>
                  <a:cxn ang="0">
                    <a:pos x="112" y="31"/>
                  </a:cxn>
                  <a:cxn ang="0">
                    <a:pos x="116" y="56"/>
                  </a:cxn>
                  <a:cxn ang="0">
                    <a:pos x="103" y="66"/>
                  </a:cxn>
                  <a:cxn ang="0">
                    <a:pos x="87" y="73"/>
                  </a:cxn>
                  <a:cxn ang="0">
                    <a:pos x="69" y="80"/>
                  </a:cxn>
                  <a:cxn ang="0">
                    <a:pos x="49" y="83"/>
                  </a:cxn>
                  <a:cxn ang="0">
                    <a:pos x="31" y="83"/>
                  </a:cxn>
                  <a:cxn ang="0">
                    <a:pos x="15" y="81"/>
                  </a:cxn>
                  <a:cxn ang="0">
                    <a:pos x="3" y="75"/>
                  </a:cxn>
                  <a:cxn ang="0">
                    <a:pos x="2" y="53"/>
                  </a:cxn>
                  <a:cxn ang="0">
                    <a:pos x="0" y="31"/>
                  </a:cxn>
                  <a:cxn ang="0">
                    <a:pos x="9" y="23"/>
                  </a:cxn>
                  <a:cxn ang="0">
                    <a:pos x="21" y="15"/>
                  </a:cxn>
                  <a:cxn ang="0">
                    <a:pos x="34" y="10"/>
                  </a:cxn>
                  <a:cxn ang="0">
                    <a:pos x="50" y="4"/>
                  </a:cxn>
                  <a:cxn ang="0">
                    <a:pos x="67" y="1"/>
                  </a:cxn>
                  <a:cxn ang="0">
                    <a:pos x="82" y="0"/>
                  </a:cxn>
                </a:cxnLst>
                <a:rect l="0" t="0" r="r" b="b"/>
                <a:pathLst>
                  <a:path w="116" h="83">
                    <a:moveTo>
                      <a:pt x="82" y="0"/>
                    </a:moveTo>
                    <a:lnTo>
                      <a:pt x="96" y="2"/>
                    </a:lnTo>
                    <a:lnTo>
                      <a:pt x="109" y="6"/>
                    </a:lnTo>
                    <a:lnTo>
                      <a:pt x="112" y="31"/>
                    </a:lnTo>
                    <a:lnTo>
                      <a:pt x="116" y="56"/>
                    </a:lnTo>
                    <a:lnTo>
                      <a:pt x="103" y="66"/>
                    </a:lnTo>
                    <a:lnTo>
                      <a:pt x="87" y="73"/>
                    </a:lnTo>
                    <a:lnTo>
                      <a:pt x="69" y="80"/>
                    </a:lnTo>
                    <a:lnTo>
                      <a:pt x="49" y="83"/>
                    </a:lnTo>
                    <a:lnTo>
                      <a:pt x="31" y="83"/>
                    </a:lnTo>
                    <a:lnTo>
                      <a:pt x="15" y="81"/>
                    </a:lnTo>
                    <a:lnTo>
                      <a:pt x="3" y="75"/>
                    </a:lnTo>
                    <a:lnTo>
                      <a:pt x="2" y="53"/>
                    </a:lnTo>
                    <a:lnTo>
                      <a:pt x="0" y="31"/>
                    </a:lnTo>
                    <a:lnTo>
                      <a:pt x="9" y="23"/>
                    </a:lnTo>
                    <a:lnTo>
                      <a:pt x="21" y="15"/>
                    </a:lnTo>
                    <a:lnTo>
                      <a:pt x="34" y="10"/>
                    </a:lnTo>
                    <a:lnTo>
                      <a:pt x="50" y="4"/>
                    </a:lnTo>
                    <a:lnTo>
                      <a:pt x="67" y="1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" name="Freeform 157">
                <a:extLst>
                  <a:ext uri="{FF2B5EF4-FFF2-40B4-BE49-F238E27FC236}">
                    <a16:creationId xmlns:a16="http://schemas.microsoft.com/office/drawing/2014/main" id="{B2A4AAAD-C1C6-7843-9F1B-2D14F32AC1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47863" y="1491185"/>
                <a:ext cx="467450" cy="505466"/>
              </a:xfrm>
              <a:custGeom>
                <a:avLst/>
                <a:gdLst/>
                <a:ahLst/>
                <a:cxnLst>
                  <a:cxn ang="0">
                    <a:pos x="156" y="63"/>
                  </a:cxn>
                  <a:cxn ang="0">
                    <a:pos x="119" y="80"/>
                  </a:cxn>
                  <a:cxn ang="0">
                    <a:pos x="89" y="108"/>
                  </a:cxn>
                  <a:cxn ang="0">
                    <a:pos x="68" y="147"/>
                  </a:cxn>
                  <a:cxn ang="0">
                    <a:pos x="61" y="192"/>
                  </a:cxn>
                  <a:cxn ang="0">
                    <a:pos x="68" y="233"/>
                  </a:cxn>
                  <a:cxn ang="0">
                    <a:pos x="88" y="269"/>
                  </a:cxn>
                  <a:cxn ang="0">
                    <a:pos x="118" y="295"/>
                  </a:cxn>
                  <a:cxn ang="0">
                    <a:pos x="157" y="307"/>
                  </a:cxn>
                  <a:cxn ang="0">
                    <a:pos x="197" y="305"/>
                  </a:cxn>
                  <a:cxn ang="0">
                    <a:pos x="234" y="288"/>
                  </a:cxn>
                  <a:cxn ang="0">
                    <a:pos x="264" y="260"/>
                  </a:cxn>
                  <a:cxn ang="0">
                    <a:pos x="285" y="220"/>
                  </a:cxn>
                  <a:cxn ang="0">
                    <a:pos x="292" y="176"/>
                  </a:cxn>
                  <a:cxn ang="0">
                    <a:pos x="285" y="135"/>
                  </a:cxn>
                  <a:cxn ang="0">
                    <a:pos x="265" y="99"/>
                  </a:cxn>
                  <a:cxn ang="0">
                    <a:pos x="235" y="73"/>
                  </a:cxn>
                  <a:cxn ang="0">
                    <a:pos x="196" y="60"/>
                  </a:cxn>
                  <a:cxn ang="0">
                    <a:pos x="171" y="0"/>
                  </a:cxn>
                  <a:cxn ang="0">
                    <a:pos x="223" y="8"/>
                  </a:cxn>
                  <a:cxn ang="0">
                    <a:pos x="265" y="30"/>
                  </a:cxn>
                  <a:cxn ang="0">
                    <a:pos x="299" y="64"/>
                  </a:cxn>
                  <a:cxn ang="0">
                    <a:pos x="321" y="106"/>
                  </a:cxn>
                  <a:cxn ang="0">
                    <a:pos x="332" y="154"/>
                  </a:cxn>
                  <a:cxn ang="0">
                    <a:pos x="330" y="205"/>
                  </a:cxn>
                  <a:cxn ang="0">
                    <a:pos x="311" y="258"/>
                  </a:cxn>
                  <a:cxn ang="0">
                    <a:pos x="279" y="304"/>
                  </a:cxn>
                  <a:cxn ang="0">
                    <a:pos x="237" y="338"/>
                  </a:cxn>
                  <a:cxn ang="0">
                    <a:pos x="187" y="355"/>
                  </a:cxn>
                  <a:cxn ang="0">
                    <a:pos x="136" y="357"/>
                  </a:cxn>
                  <a:cxn ang="0">
                    <a:pos x="87" y="341"/>
                  </a:cxn>
                  <a:cxn ang="0">
                    <a:pos x="48" y="312"/>
                  </a:cxn>
                  <a:cxn ang="0">
                    <a:pos x="20" y="274"/>
                  </a:cxn>
                  <a:cxn ang="0">
                    <a:pos x="3" y="229"/>
                  </a:cxn>
                  <a:cxn ang="0">
                    <a:pos x="0" y="179"/>
                  </a:cxn>
                  <a:cxn ang="0">
                    <a:pos x="9" y="127"/>
                  </a:cxn>
                  <a:cxn ang="0">
                    <a:pos x="35" y="75"/>
                  </a:cxn>
                  <a:cxn ang="0">
                    <a:pos x="74" y="36"/>
                  </a:cxn>
                  <a:cxn ang="0">
                    <a:pos x="120" y="10"/>
                  </a:cxn>
                  <a:cxn ang="0">
                    <a:pos x="171" y="0"/>
                  </a:cxn>
                </a:cxnLst>
                <a:rect l="0" t="0" r="r" b="b"/>
                <a:pathLst>
                  <a:path w="332" h="359">
                    <a:moveTo>
                      <a:pt x="176" y="59"/>
                    </a:moveTo>
                    <a:lnTo>
                      <a:pt x="156" y="63"/>
                    </a:lnTo>
                    <a:lnTo>
                      <a:pt x="136" y="70"/>
                    </a:lnTo>
                    <a:lnTo>
                      <a:pt x="119" y="80"/>
                    </a:lnTo>
                    <a:lnTo>
                      <a:pt x="102" y="92"/>
                    </a:lnTo>
                    <a:lnTo>
                      <a:pt x="89" y="108"/>
                    </a:lnTo>
                    <a:lnTo>
                      <a:pt x="77" y="127"/>
                    </a:lnTo>
                    <a:lnTo>
                      <a:pt x="68" y="147"/>
                    </a:lnTo>
                    <a:lnTo>
                      <a:pt x="63" y="169"/>
                    </a:lnTo>
                    <a:lnTo>
                      <a:pt x="61" y="192"/>
                    </a:lnTo>
                    <a:lnTo>
                      <a:pt x="63" y="213"/>
                    </a:lnTo>
                    <a:lnTo>
                      <a:pt x="68" y="233"/>
                    </a:lnTo>
                    <a:lnTo>
                      <a:pt x="76" y="252"/>
                    </a:lnTo>
                    <a:lnTo>
                      <a:pt x="88" y="269"/>
                    </a:lnTo>
                    <a:lnTo>
                      <a:pt x="101" y="283"/>
                    </a:lnTo>
                    <a:lnTo>
                      <a:pt x="118" y="295"/>
                    </a:lnTo>
                    <a:lnTo>
                      <a:pt x="137" y="303"/>
                    </a:lnTo>
                    <a:lnTo>
                      <a:pt x="157" y="307"/>
                    </a:lnTo>
                    <a:lnTo>
                      <a:pt x="177" y="308"/>
                    </a:lnTo>
                    <a:lnTo>
                      <a:pt x="197" y="305"/>
                    </a:lnTo>
                    <a:lnTo>
                      <a:pt x="217" y="298"/>
                    </a:lnTo>
                    <a:lnTo>
                      <a:pt x="234" y="288"/>
                    </a:lnTo>
                    <a:lnTo>
                      <a:pt x="251" y="275"/>
                    </a:lnTo>
                    <a:lnTo>
                      <a:pt x="264" y="260"/>
                    </a:lnTo>
                    <a:lnTo>
                      <a:pt x="276" y="241"/>
                    </a:lnTo>
                    <a:lnTo>
                      <a:pt x="285" y="220"/>
                    </a:lnTo>
                    <a:lnTo>
                      <a:pt x="290" y="199"/>
                    </a:lnTo>
                    <a:lnTo>
                      <a:pt x="292" y="176"/>
                    </a:lnTo>
                    <a:lnTo>
                      <a:pt x="290" y="155"/>
                    </a:lnTo>
                    <a:lnTo>
                      <a:pt x="285" y="135"/>
                    </a:lnTo>
                    <a:lnTo>
                      <a:pt x="277" y="116"/>
                    </a:lnTo>
                    <a:lnTo>
                      <a:pt x="265" y="99"/>
                    </a:lnTo>
                    <a:lnTo>
                      <a:pt x="252" y="85"/>
                    </a:lnTo>
                    <a:lnTo>
                      <a:pt x="235" y="73"/>
                    </a:lnTo>
                    <a:lnTo>
                      <a:pt x="216" y="65"/>
                    </a:lnTo>
                    <a:lnTo>
                      <a:pt x="196" y="60"/>
                    </a:lnTo>
                    <a:lnTo>
                      <a:pt x="176" y="59"/>
                    </a:lnTo>
                    <a:close/>
                    <a:moveTo>
                      <a:pt x="171" y="0"/>
                    </a:moveTo>
                    <a:lnTo>
                      <a:pt x="197" y="2"/>
                    </a:lnTo>
                    <a:lnTo>
                      <a:pt x="223" y="8"/>
                    </a:lnTo>
                    <a:lnTo>
                      <a:pt x="245" y="18"/>
                    </a:lnTo>
                    <a:lnTo>
                      <a:pt x="265" y="30"/>
                    </a:lnTo>
                    <a:lnTo>
                      <a:pt x="284" y="46"/>
                    </a:lnTo>
                    <a:lnTo>
                      <a:pt x="299" y="64"/>
                    </a:lnTo>
                    <a:lnTo>
                      <a:pt x="312" y="84"/>
                    </a:lnTo>
                    <a:lnTo>
                      <a:pt x="321" y="106"/>
                    </a:lnTo>
                    <a:lnTo>
                      <a:pt x="329" y="130"/>
                    </a:lnTo>
                    <a:lnTo>
                      <a:pt x="332" y="154"/>
                    </a:lnTo>
                    <a:lnTo>
                      <a:pt x="332" y="179"/>
                    </a:lnTo>
                    <a:lnTo>
                      <a:pt x="330" y="205"/>
                    </a:lnTo>
                    <a:lnTo>
                      <a:pt x="323" y="231"/>
                    </a:lnTo>
                    <a:lnTo>
                      <a:pt x="311" y="258"/>
                    </a:lnTo>
                    <a:lnTo>
                      <a:pt x="297" y="283"/>
                    </a:lnTo>
                    <a:lnTo>
                      <a:pt x="279" y="304"/>
                    </a:lnTo>
                    <a:lnTo>
                      <a:pt x="259" y="322"/>
                    </a:lnTo>
                    <a:lnTo>
                      <a:pt x="237" y="338"/>
                    </a:lnTo>
                    <a:lnTo>
                      <a:pt x="213" y="348"/>
                    </a:lnTo>
                    <a:lnTo>
                      <a:pt x="187" y="355"/>
                    </a:lnTo>
                    <a:lnTo>
                      <a:pt x="161" y="359"/>
                    </a:lnTo>
                    <a:lnTo>
                      <a:pt x="136" y="357"/>
                    </a:lnTo>
                    <a:lnTo>
                      <a:pt x="110" y="350"/>
                    </a:lnTo>
                    <a:lnTo>
                      <a:pt x="87" y="341"/>
                    </a:lnTo>
                    <a:lnTo>
                      <a:pt x="67" y="328"/>
                    </a:lnTo>
                    <a:lnTo>
                      <a:pt x="48" y="312"/>
                    </a:lnTo>
                    <a:lnTo>
                      <a:pt x="33" y="295"/>
                    </a:lnTo>
                    <a:lnTo>
                      <a:pt x="20" y="274"/>
                    </a:lnTo>
                    <a:lnTo>
                      <a:pt x="11" y="252"/>
                    </a:lnTo>
                    <a:lnTo>
                      <a:pt x="3" y="229"/>
                    </a:lnTo>
                    <a:lnTo>
                      <a:pt x="0" y="204"/>
                    </a:lnTo>
                    <a:lnTo>
                      <a:pt x="0" y="179"/>
                    </a:lnTo>
                    <a:lnTo>
                      <a:pt x="2" y="153"/>
                    </a:lnTo>
                    <a:lnTo>
                      <a:pt x="9" y="127"/>
                    </a:lnTo>
                    <a:lnTo>
                      <a:pt x="21" y="101"/>
                    </a:lnTo>
                    <a:lnTo>
                      <a:pt x="35" y="75"/>
                    </a:lnTo>
                    <a:lnTo>
                      <a:pt x="53" y="54"/>
                    </a:lnTo>
                    <a:lnTo>
                      <a:pt x="74" y="36"/>
                    </a:lnTo>
                    <a:lnTo>
                      <a:pt x="95" y="21"/>
                    </a:lnTo>
                    <a:lnTo>
                      <a:pt x="120" y="10"/>
                    </a:lnTo>
                    <a:lnTo>
                      <a:pt x="145" y="3"/>
                    </a:lnTo>
                    <a:lnTo>
                      <a:pt x="171" y="0"/>
                    </a:lnTo>
                    <a:close/>
                  </a:path>
                </a:pathLst>
              </a:custGeom>
              <a:solidFill>
                <a:srgbClr val="7ED7F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2" name="Freeform 158">
                <a:extLst>
                  <a:ext uri="{FF2B5EF4-FFF2-40B4-BE49-F238E27FC236}">
                    <a16:creationId xmlns:a16="http://schemas.microsoft.com/office/drawing/2014/main" id="{14B359B8-42A2-294C-B7C8-A91B77B619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9859" y="2889310"/>
                <a:ext cx="194302" cy="116863"/>
              </a:xfrm>
              <a:custGeom>
                <a:avLst/>
                <a:gdLst/>
                <a:ahLst/>
                <a:cxnLst>
                  <a:cxn ang="0">
                    <a:pos x="91" y="0"/>
                  </a:cxn>
                  <a:cxn ang="0">
                    <a:pos x="105" y="1"/>
                  </a:cxn>
                  <a:cxn ang="0">
                    <a:pos x="117" y="5"/>
                  </a:cxn>
                  <a:cxn ang="0">
                    <a:pos x="127" y="10"/>
                  </a:cxn>
                  <a:cxn ang="0">
                    <a:pos x="134" y="16"/>
                  </a:cxn>
                  <a:cxn ang="0">
                    <a:pos x="138" y="25"/>
                  </a:cxn>
                  <a:cxn ang="0">
                    <a:pos x="138" y="36"/>
                  </a:cxn>
                  <a:cxn ang="0">
                    <a:pos x="133" y="46"/>
                  </a:cxn>
                  <a:cxn ang="0">
                    <a:pos x="125" y="56"/>
                  </a:cxn>
                  <a:cxn ang="0">
                    <a:pos x="112" y="66"/>
                  </a:cxn>
                  <a:cxn ang="0">
                    <a:pos x="96" y="73"/>
                  </a:cxn>
                  <a:cxn ang="0">
                    <a:pos x="79" y="79"/>
                  </a:cxn>
                  <a:cxn ang="0">
                    <a:pos x="63" y="82"/>
                  </a:cxn>
                  <a:cxn ang="0">
                    <a:pos x="47" y="83"/>
                  </a:cxn>
                  <a:cxn ang="0">
                    <a:pos x="34" y="82"/>
                  </a:cxn>
                  <a:cxn ang="0">
                    <a:pos x="21" y="78"/>
                  </a:cxn>
                  <a:cxn ang="0">
                    <a:pos x="11" y="73"/>
                  </a:cxn>
                  <a:cxn ang="0">
                    <a:pos x="4" y="67"/>
                  </a:cxn>
                  <a:cxn ang="0">
                    <a:pos x="0" y="59"/>
                  </a:cxn>
                  <a:cxn ang="0">
                    <a:pos x="0" y="48"/>
                  </a:cxn>
                  <a:cxn ang="0">
                    <a:pos x="5" y="37"/>
                  </a:cxn>
                  <a:cxn ang="0">
                    <a:pos x="14" y="27"/>
                  </a:cxn>
                  <a:cxn ang="0">
                    <a:pos x="26" y="17"/>
                  </a:cxn>
                  <a:cxn ang="0">
                    <a:pos x="42" y="10"/>
                  </a:cxn>
                  <a:cxn ang="0">
                    <a:pos x="60" y="4"/>
                  </a:cxn>
                  <a:cxn ang="0">
                    <a:pos x="76" y="1"/>
                  </a:cxn>
                  <a:cxn ang="0">
                    <a:pos x="91" y="0"/>
                  </a:cxn>
                </a:cxnLst>
                <a:rect l="0" t="0" r="r" b="b"/>
                <a:pathLst>
                  <a:path w="138" h="83">
                    <a:moveTo>
                      <a:pt x="91" y="0"/>
                    </a:moveTo>
                    <a:lnTo>
                      <a:pt x="105" y="1"/>
                    </a:lnTo>
                    <a:lnTo>
                      <a:pt x="117" y="5"/>
                    </a:lnTo>
                    <a:lnTo>
                      <a:pt x="127" y="10"/>
                    </a:lnTo>
                    <a:lnTo>
                      <a:pt x="134" y="16"/>
                    </a:lnTo>
                    <a:lnTo>
                      <a:pt x="138" y="25"/>
                    </a:lnTo>
                    <a:lnTo>
                      <a:pt x="138" y="36"/>
                    </a:lnTo>
                    <a:lnTo>
                      <a:pt x="133" y="46"/>
                    </a:lnTo>
                    <a:lnTo>
                      <a:pt x="125" y="56"/>
                    </a:lnTo>
                    <a:lnTo>
                      <a:pt x="112" y="66"/>
                    </a:lnTo>
                    <a:lnTo>
                      <a:pt x="96" y="73"/>
                    </a:lnTo>
                    <a:lnTo>
                      <a:pt x="79" y="79"/>
                    </a:lnTo>
                    <a:lnTo>
                      <a:pt x="63" y="82"/>
                    </a:lnTo>
                    <a:lnTo>
                      <a:pt x="47" y="83"/>
                    </a:lnTo>
                    <a:lnTo>
                      <a:pt x="34" y="82"/>
                    </a:lnTo>
                    <a:lnTo>
                      <a:pt x="21" y="78"/>
                    </a:lnTo>
                    <a:lnTo>
                      <a:pt x="11" y="73"/>
                    </a:lnTo>
                    <a:lnTo>
                      <a:pt x="4" y="67"/>
                    </a:lnTo>
                    <a:lnTo>
                      <a:pt x="0" y="59"/>
                    </a:lnTo>
                    <a:lnTo>
                      <a:pt x="0" y="48"/>
                    </a:lnTo>
                    <a:lnTo>
                      <a:pt x="5" y="37"/>
                    </a:lnTo>
                    <a:lnTo>
                      <a:pt x="14" y="27"/>
                    </a:lnTo>
                    <a:lnTo>
                      <a:pt x="26" y="17"/>
                    </a:lnTo>
                    <a:lnTo>
                      <a:pt x="42" y="10"/>
                    </a:lnTo>
                    <a:lnTo>
                      <a:pt x="60" y="4"/>
                    </a:lnTo>
                    <a:lnTo>
                      <a:pt x="76" y="1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C5FFF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" name="Freeform 159">
                <a:extLst>
                  <a:ext uri="{FF2B5EF4-FFF2-40B4-BE49-F238E27FC236}">
                    <a16:creationId xmlns:a16="http://schemas.microsoft.com/office/drawing/2014/main" id="{69994676-A5D3-9948-9ECF-9FC29D79DB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6311" y="1474289"/>
                <a:ext cx="467450" cy="505466"/>
              </a:xfrm>
              <a:custGeom>
                <a:avLst/>
                <a:gdLst/>
                <a:ahLst/>
                <a:cxnLst>
                  <a:cxn ang="0">
                    <a:pos x="171" y="0"/>
                  </a:cxn>
                  <a:cxn ang="0">
                    <a:pos x="196" y="2"/>
                  </a:cxn>
                  <a:cxn ang="0">
                    <a:pos x="222" y="9"/>
                  </a:cxn>
                  <a:cxn ang="0">
                    <a:pos x="245" y="18"/>
                  </a:cxn>
                  <a:cxn ang="0">
                    <a:pos x="265" y="30"/>
                  </a:cxn>
                  <a:cxn ang="0">
                    <a:pos x="284" y="46"/>
                  </a:cxn>
                  <a:cxn ang="0">
                    <a:pos x="299" y="64"/>
                  </a:cxn>
                  <a:cxn ang="0">
                    <a:pos x="312" y="85"/>
                  </a:cxn>
                  <a:cxn ang="0">
                    <a:pos x="321" y="107"/>
                  </a:cxn>
                  <a:cxn ang="0">
                    <a:pos x="329" y="130"/>
                  </a:cxn>
                  <a:cxn ang="0">
                    <a:pos x="332" y="154"/>
                  </a:cxn>
                  <a:cxn ang="0">
                    <a:pos x="332" y="180"/>
                  </a:cxn>
                  <a:cxn ang="0">
                    <a:pos x="330" y="206"/>
                  </a:cxn>
                  <a:cxn ang="0">
                    <a:pos x="323" y="231"/>
                  </a:cxn>
                  <a:cxn ang="0">
                    <a:pos x="311" y="258"/>
                  </a:cxn>
                  <a:cxn ang="0">
                    <a:pos x="297" y="283"/>
                  </a:cxn>
                  <a:cxn ang="0">
                    <a:pos x="279" y="304"/>
                  </a:cxn>
                  <a:cxn ang="0">
                    <a:pos x="258" y="323"/>
                  </a:cxn>
                  <a:cxn ang="0">
                    <a:pos x="237" y="338"/>
                  </a:cxn>
                  <a:cxn ang="0">
                    <a:pos x="212" y="349"/>
                  </a:cxn>
                  <a:cxn ang="0">
                    <a:pos x="187" y="355"/>
                  </a:cxn>
                  <a:cxn ang="0">
                    <a:pos x="161" y="359"/>
                  </a:cxn>
                  <a:cxn ang="0">
                    <a:pos x="135" y="357"/>
                  </a:cxn>
                  <a:cxn ang="0">
                    <a:pos x="109" y="350"/>
                  </a:cxn>
                  <a:cxn ang="0">
                    <a:pos x="86" y="341"/>
                  </a:cxn>
                  <a:cxn ang="0">
                    <a:pos x="66" y="329"/>
                  </a:cxn>
                  <a:cxn ang="0">
                    <a:pos x="48" y="313"/>
                  </a:cxn>
                  <a:cxn ang="0">
                    <a:pos x="32" y="295"/>
                  </a:cxn>
                  <a:cxn ang="0">
                    <a:pos x="20" y="274"/>
                  </a:cxn>
                  <a:cxn ang="0">
                    <a:pos x="11" y="252"/>
                  </a:cxn>
                  <a:cxn ang="0">
                    <a:pos x="3" y="229"/>
                  </a:cxn>
                  <a:cxn ang="0">
                    <a:pos x="0" y="205"/>
                  </a:cxn>
                  <a:cxn ang="0">
                    <a:pos x="0" y="180"/>
                  </a:cxn>
                  <a:cxn ang="0">
                    <a:pos x="2" y="154"/>
                  </a:cxn>
                  <a:cxn ang="0">
                    <a:pos x="9" y="128"/>
                  </a:cxn>
                  <a:cxn ang="0">
                    <a:pos x="21" y="101"/>
                  </a:cxn>
                  <a:cxn ang="0">
                    <a:pos x="35" y="76"/>
                  </a:cxn>
                  <a:cxn ang="0">
                    <a:pos x="53" y="55"/>
                  </a:cxn>
                  <a:cxn ang="0">
                    <a:pos x="73" y="36"/>
                  </a:cxn>
                  <a:cxn ang="0">
                    <a:pos x="95" y="22"/>
                  </a:cxn>
                  <a:cxn ang="0">
                    <a:pos x="119" y="10"/>
                  </a:cxn>
                  <a:cxn ang="0">
                    <a:pos x="145" y="4"/>
                  </a:cxn>
                  <a:cxn ang="0">
                    <a:pos x="171" y="0"/>
                  </a:cxn>
                </a:cxnLst>
                <a:rect l="0" t="0" r="r" b="b"/>
                <a:pathLst>
                  <a:path w="332" h="359">
                    <a:moveTo>
                      <a:pt x="171" y="0"/>
                    </a:moveTo>
                    <a:lnTo>
                      <a:pt x="196" y="2"/>
                    </a:lnTo>
                    <a:lnTo>
                      <a:pt x="222" y="9"/>
                    </a:lnTo>
                    <a:lnTo>
                      <a:pt x="245" y="18"/>
                    </a:lnTo>
                    <a:lnTo>
                      <a:pt x="265" y="30"/>
                    </a:lnTo>
                    <a:lnTo>
                      <a:pt x="284" y="46"/>
                    </a:lnTo>
                    <a:lnTo>
                      <a:pt x="299" y="64"/>
                    </a:lnTo>
                    <a:lnTo>
                      <a:pt x="312" y="85"/>
                    </a:lnTo>
                    <a:lnTo>
                      <a:pt x="321" y="107"/>
                    </a:lnTo>
                    <a:lnTo>
                      <a:pt x="329" y="130"/>
                    </a:lnTo>
                    <a:lnTo>
                      <a:pt x="332" y="154"/>
                    </a:lnTo>
                    <a:lnTo>
                      <a:pt x="332" y="180"/>
                    </a:lnTo>
                    <a:lnTo>
                      <a:pt x="330" y="206"/>
                    </a:lnTo>
                    <a:lnTo>
                      <a:pt x="323" y="231"/>
                    </a:lnTo>
                    <a:lnTo>
                      <a:pt x="311" y="258"/>
                    </a:lnTo>
                    <a:lnTo>
                      <a:pt x="297" y="283"/>
                    </a:lnTo>
                    <a:lnTo>
                      <a:pt x="279" y="304"/>
                    </a:lnTo>
                    <a:lnTo>
                      <a:pt x="258" y="323"/>
                    </a:lnTo>
                    <a:lnTo>
                      <a:pt x="237" y="338"/>
                    </a:lnTo>
                    <a:lnTo>
                      <a:pt x="212" y="349"/>
                    </a:lnTo>
                    <a:lnTo>
                      <a:pt x="187" y="355"/>
                    </a:lnTo>
                    <a:lnTo>
                      <a:pt x="161" y="359"/>
                    </a:lnTo>
                    <a:lnTo>
                      <a:pt x="135" y="357"/>
                    </a:lnTo>
                    <a:lnTo>
                      <a:pt x="109" y="350"/>
                    </a:lnTo>
                    <a:lnTo>
                      <a:pt x="86" y="341"/>
                    </a:lnTo>
                    <a:lnTo>
                      <a:pt x="66" y="329"/>
                    </a:lnTo>
                    <a:lnTo>
                      <a:pt x="48" y="313"/>
                    </a:lnTo>
                    <a:lnTo>
                      <a:pt x="32" y="295"/>
                    </a:lnTo>
                    <a:lnTo>
                      <a:pt x="20" y="274"/>
                    </a:lnTo>
                    <a:lnTo>
                      <a:pt x="11" y="252"/>
                    </a:lnTo>
                    <a:lnTo>
                      <a:pt x="3" y="229"/>
                    </a:lnTo>
                    <a:lnTo>
                      <a:pt x="0" y="205"/>
                    </a:lnTo>
                    <a:lnTo>
                      <a:pt x="0" y="180"/>
                    </a:lnTo>
                    <a:lnTo>
                      <a:pt x="2" y="154"/>
                    </a:lnTo>
                    <a:lnTo>
                      <a:pt x="9" y="128"/>
                    </a:lnTo>
                    <a:lnTo>
                      <a:pt x="21" y="101"/>
                    </a:lnTo>
                    <a:lnTo>
                      <a:pt x="35" y="76"/>
                    </a:lnTo>
                    <a:lnTo>
                      <a:pt x="53" y="55"/>
                    </a:lnTo>
                    <a:lnTo>
                      <a:pt x="73" y="36"/>
                    </a:lnTo>
                    <a:lnTo>
                      <a:pt x="95" y="22"/>
                    </a:lnTo>
                    <a:lnTo>
                      <a:pt x="119" y="10"/>
                    </a:lnTo>
                    <a:lnTo>
                      <a:pt x="145" y="4"/>
                    </a:lnTo>
                    <a:lnTo>
                      <a:pt x="171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" name="Freeform 160">
                <a:extLst>
                  <a:ext uri="{FF2B5EF4-FFF2-40B4-BE49-F238E27FC236}">
                    <a16:creationId xmlns:a16="http://schemas.microsoft.com/office/drawing/2014/main" id="{D24B2F51-163C-7748-A978-76E4C8FFAE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0490" y="2948446"/>
                <a:ext cx="215422" cy="81663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10" y="8"/>
                  </a:cxn>
                  <a:cxn ang="0">
                    <a:pos x="16" y="16"/>
                  </a:cxn>
                  <a:cxn ang="0">
                    <a:pos x="25" y="24"/>
                  </a:cxn>
                  <a:cxn ang="0">
                    <a:pos x="35" y="30"/>
                  </a:cxn>
                  <a:cxn ang="0">
                    <a:pos x="47" y="35"/>
                  </a:cxn>
                  <a:cxn ang="0">
                    <a:pos x="63" y="40"/>
                  </a:cxn>
                  <a:cxn ang="0">
                    <a:pos x="80" y="42"/>
                  </a:cxn>
                  <a:cxn ang="0">
                    <a:pos x="99" y="43"/>
                  </a:cxn>
                  <a:cxn ang="0">
                    <a:pos x="117" y="41"/>
                  </a:cxn>
                  <a:cxn ang="0">
                    <a:pos x="136" y="37"/>
                  </a:cxn>
                  <a:cxn ang="0">
                    <a:pos x="153" y="30"/>
                  </a:cxn>
                  <a:cxn ang="0">
                    <a:pos x="145" y="39"/>
                  </a:cxn>
                  <a:cxn ang="0">
                    <a:pos x="133" y="47"/>
                  </a:cxn>
                  <a:cxn ang="0">
                    <a:pos x="117" y="53"/>
                  </a:cxn>
                  <a:cxn ang="0">
                    <a:pos x="99" y="56"/>
                  </a:cxn>
                  <a:cxn ang="0">
                    <a:pos x="79" y="58"/>
                  </a:cxn>
                  <a:cxn ang="0">
                    <a:pos x="58" y="56"/>
                  </a:cxn>
                  <a:cxn ang="0">
                    <a:pos x="40" y="52"/>
                  </a:cxn>
                  <a:cxn ang="0">
                    <a:pos x="23" y="46"/>
                  </a:cxn>
                  <a:cxn ang="0">
                    <a:pos x="11" y="38"/>
                  </a:cxn>
                  <a:cxn ang="0">
                    <a:pos x="3" y="28"/>
                  </a:cxn>
                  <a:cxn ang="0">
                    <a:pos x="0" y="17"/>
                  </a:cxn>
                  <a:cxn ang="0">
                    <a:pos x="2" y="9"/>
                  </a:cxn>
                  <a:cxn ang="0">
                    <a:pos x="8" y="0"/>
                  </a:cxn>
                </a:cxnLst>
                <a:rect l="0" t="0" r="r" b="b"/>
                <a:pathLst>
                  <a:path w="153" h="58">
                    <a:moveTo>
                      <a:pt x="8" y="0"/>
                    </a:moveTo>
                    <a:lnTo>
                      <a:pt x="10" y="8"/>
                    </a:lnTo>
                    <a:lnTo>
                      <a:pt x="16" y="16"/>
                    </a:lnTo>
                    <a:lnTo>
                      <a:pt x="25" y="24"/>
                    </a:lnTo>
                    <a:lnTo>
                      <a:pt x="35" y="30"/>
                    </a:lnTo>
                    <a:lnTo>
                      <a:pt x="47" y="35"/>
                    </a:lnTo>
                    <a:lnTo>
                      <a:pt x="63" y="40"/>
                    </a:lnTo>
                    <a:lnTo>
                      <a:pt x="80" y="42"/>
                    </a:lnTo>
                    <a:lnTo>
                      <a:pt x="99" y="43"/>
                    </a:lnTo>
                    <a:lnTo>
                      <a:pt x="117" y="41"/>
                    </a:lnTo>
                    <a:lnTo>
                      <a:pt x="136" y="37"/>
                    </a:lnTo>
                    <a:lnTo>
                      <a:pt x="153" y="30"/>
                    </a:lnTo>
                    <a:lnTo>
                      <a:pt x="145" y="39"/>
                    </a:lnTo>
                    <a:lnTo>
                      <a:pt x="133" y="47"/>
                    </a:lnTo>
                    <a:lnTo>
                      <a:pt x="117" y="53"/>
                    </a:lnTo>
                    <a:lnTo>
                      <a:pt x="99" y="56"/>
                    </a:lnTo>
                    <a:lnTo>
                      <a:pt x="79" y="58"/>
                    </a:lnTo>
                    <a:lnTo>
                      <a:pt x="58" y="56"/>
                    </a:lnTo>
                    <a:lnTo>
                      <a:pt x="40" y="52"/>
                    </a:lnTo>
                    <a:lnTo>
                      <a:pt x="23" y="46"/>
                    </a:lnTo>
                    <a:lnTo>
                      <a:pt x="11" y="38"/>
                    </a:lnTo>
                    <a:lnTo>
                      <a:pt x="3" y="28"/>
                    </a:lnTo>
                    <a:lnTo>
                      <a:pt x="0" y="17"/>
                    </a:lnTo>
                    <a:lnTo>
                      <a:pt x="2" y="9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58B6E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5" name="Freeform 161">
                <a:extLst>
                  <a:ext uri="{FF2B5EF4-FFF2-40B4-BE49-F238E27FC236}">
                    <a16:creationId xmlns:a16="http://schemas.microsoft.com/office/drawing/2014/main" id="{56992FAF-B490-B641-9428-9782EDED20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91577" y="3162459"/>
                <a:ext cx="259069" cy="125311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48" y="0"/>
                  </a:cxn>
                  <a:cxn ang="0">
                    <a:pos x="62" y="1"/>
                  </a:cxn>
                  <a:cxn ang="0">
                    <a:pos x="77" y="2"/>
                  </a:cxn>
                  <a:cxn ang="0">
                    <a:pos x="93" y="5"/>
                  </a:cxn>
                  <a:cxn ang="0">
                    <a:pos x="108" y="10"/>
                  </a:cxn>
                  <a:cxn ang="0">
                    <a:pos x="124" y="17"/>
                  </a:cxn>
                  <a:cxn ang="0">
                    <a:pos x="139" y="26"/>
                  </a:cxn>
                  <a:cxn ang="0">
                    <a:pos x="152" y="37"/>
                  </a:cxn>
                  <a:cxn ang="0">
                    <a:pos x="165" y="51"/>
                  </a:cxn>
                  <a:cxn ang="0">
                    <a:pos x="175" y="69"/>
                  </a:cxn>
                  <a:cxn ang="0">
                    <a:pos x="184" y="89"/>
                  </a:cxn>
                  <a:cxn ang="0">
                    <a:pos x="183" y="87"/>
                  </a:cxn>
                  <a:cxn ang="0">
                    <a:pos x="180" y="83"/>
                  </a:cxn>
                  <a:cxn ang="0">
                    <a:pos x="175" y="77"/>
                  </a:cxn>
                  <a:cxn ang="0">
                    <a:pos x="168" y="69"/>
                  </a:cxn>
                  <a:cxn ang="0">
                    <a:pos x="159" y="60"/>
                  </a:cxn>
                  <a:cxn ang="0">
                    <a:pos x="147" y="50"/>
                  </a:cxn>
                  <a:cxn ang="0">
                    <a:pos x="134" y="40"/>
                  </a:cxn>
                  <a:cxn ang="0">
                    <a:pos x="118" y="31"/>
                  </a:cxn>
                  <a:cxn ang="0">
                    <a:pos x="99" y="22"/>
                  </a:cxn>
                  <a:cxn ang="0">
                    <a:pos x="78" y="14"/>
                  </a:cxn>
                  <a:cxn ang="0">
                    <a:pos x="55" y="8"/>
                  </a:cxn>
                  <a:cxn ang="0">
                    <a:pos x="29" y="5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6" y="3"/>
                  </a:cxn>
                  <a:cxn ang="0">
                    <a:pos x="14" y="2"/>
                  </a:cxn>
                  <a:cxn ang="0">
                    <a:pos x="23" y="1"/>
                  </a:cxn>
                  <a:cxn ang="0">
                    <a:pos x="35" y="0"/>
                  </a:cxn>
                </a:cxnLst>
                <a:rect l="0" t="0" r="r" b="b"/>
                <a:pathLst>
                  <a:path w="184" h="89">
                    <a:moveTo>
                      <a:pt x="35" y="0"/>
                    </a:moveTo>
                    <a:lnTo>
                      <a:pt x="48" y="0"/>
                    </a:lnTo>
                    <a:lnTo>
                      <a:pt x="62" y="1"/>
                    </a:lnTo>
                    <a:lnTo>
                      <a:pt x="77" y="2"/>
                    </a:lnTo>
                    <a:lnTo>
                      <a:pt x="93" y="5"/>
                    </a:lnTo>
                    <a:lnTo>
                      <a:pt x="108" y="10"/>
                    </a:lnTo>
                    <a:lnTo>
                      <a:pt x="124" y="17"/>
                    </a:lnTo>
                    <a:lnTo>
                      <a:pt x="139" y="26"/>
                    </a:lnTo>
                    <a:lnTo>
                      <a:pt x="152" y="37"/>
                    </a:lnTo>
                    <a:lnTo>
                      <a:pt x="165" y="51"/>
                    </a:lnTo>
                    <a:lnTo>
                      <a:pt x="175" y="69"/>
                    </a:lnTo>
                    <a:lnTo>
                      <a:pt x="184" y="89"/>
                    </a:lnTo>
                    <a:lnTo>
                      <a:pt x="183" y="87"/>
                    </a:lnTo>
                    <a:lnTo>
                      <a:pt x="180" y="83"/>
                    </a:lnTo>
                    <a:lnTo>
                      <a:pt x="175" y="77"/>
                    </a:lnTo>
                    <a:lnTo>
                      <a:pt x="168" y="69"/>
                    </a:lnTo>
                    <a:lnTo>
                      <a:pt x="159" y="60"/>
                    </a:lnTo>
                    <a:lnTo>
                      <a:pt x="147" y="50"/>
                    </a:lnTo>
                    <a:lnTo>
                      <a:pt x="134" y="40"/>
                    </a:lnTo>
                    <a:lnTo>
                      <a:pt x="118" y="31"/>
                    </a:lnTo>
                    <a:lnTo>
                      <a:pt x="99" y="22"/>
                    </a:lnTo>
                    <a:lnTo>
                      <a:pt x="78" y="14"/>
                    </a:lnTo>
                    <a:lnTo>
                      <a:pt x="55" y="8"/>
                    </a:lnTo>
                    <a:lnTo>
                      <a:pt x="29" y="5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6" y="3"/>
                    </a:lnTo>
                    <a:lnTo>
                      <a:pt x="14" y="2"/>
                    </a:lnTo>
                    <a:lnTo>
                      <a:pt x="23" y="1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6" name="Freeform 162">
                <a:extLst>
                  <a:ext uri="{FF2B5EF4-FFF2-40B4-BE49-F238E27FC236}">
                    <a16:creationId xmlns:a16="http://schemas.microsoft.com/office/drawing/2014/main" id="{B100F02F-A406-824C-8AB1-F6BAB79B5F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37841" y="3165275"/>
                <a:ext cx="259069" cy="123902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48" y="0"/>
                  </a:cxn>
                  <a:cxn ang="0">
                    <a:pos x="62" y="0"/>
                  </a:cxn>
                  <a:cxn ang="0">
                    <a:pos x="77" y="2"/>
                  </a:cxn>
                  <a:cxn ang="0">
                    <a:pos x="93" y="5"/>
                  </a:cxn>
                  <a:cxn ang="0">
                    <a:pos x="108" y="10"/>
                  </a:cxn>
                  <a:cxn ang="0">
                    <a:pos x="124" y="17"/>
                  </a:cxn>
                  <a:cxn ang="0">
                    <a:pos x="138" y="25"/>
                  </a:cxn>
                  <a:cxn ang="0">
                    <a:pos x="152" y="37"/>
                  </a:cxn>
                  <a:cxn ang="0">
                    <a:pos x="165" y="51"/>
                  </a:cxn>
                  <a:cxn ang="0">
                    <a:pos x="176" y="68"/>
                  </a:cxn>
                  <a:cxn ang="0">
                    <a:pos x="184" y="88"/>
                  </a:cxn>
                  <a:cxn ang="0">
                    <a:pos x="183" y="87"/>
                  </a:cxn>
                  <a:cxn ang="0">
                    <a:pos x="180" y="82"/>
                  </a:cxn>
                  <a:cxn ang="0">
                    <a:pos x="175" y="77"/>
                  </a:cxn>
                  <a:cxn ang="0">
                    <a:pos x="168" y="69"/>
                  </a:cxn>
                  <a:cxn ang="0">
                    <a:pos x="159" y="60"/>
                  </a:cxn>
                  <a:cxn ang="0">
                    <a:pos x="147" y="51"/>
                  </a:cxn>
                  <a:cxn ang="0">
                    <a:pos x="134" y="41"/>
                  </a:cxn>
                  <a:cxn ang="0">
                    <a:pos x="117" y="31"/>
                  </a:cxn>
                  <a:cxn ang="0">
                    <a:pos x="99" y="22"/>
                  </a:cxn>
                  <a:cxn ang="0">
                    <a:pos x="78" y="15"/>
                  </a:cxn>
                  <a:cxn ang="0">
                    <a:pos x="55" y="9"/>
                  </a:cxn>
                  <a:cxn ang="0">
                    <a:pos x="29" y="5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6" y="3"/>
                  </a:cxn>
                  <a:cxn ang="0">
                    <a:pos x="14" y="1"/>
                  </a:cxn>
                  <a:cxn ang="0">
                    <a:pos x="24" y="0"/>
                  </a:cxn>
                  <a:cxn ang="0">
                    <a:pos x="34" y="0"/>
                  </a:cxn>
                </a:cxnLst>
                <a:rect l="0" t="0" r="r" b="b"/>
                <a:pathLst>
                  <a:path w="184" h="88">
                    <a:moveTo>
                      <a:pt x="34" y="0"/>
                    </a:moveTo>
                    <a:lnTo>
                      <a:pt x="48" y="0"/>
                    </a:lnTo>
                    <a:lnTo>
                      <a:pt x="62" y="0"/>
                    </a:lnTo>
                    <a:lnTo>
                      <a:pt x="77" y="2"/>
                    </a:lnTo>
                    <a:lnTo>
                      <a:pt x="93" y="5"/>
                    </a:lnTo>
                    <a:lnTo>
                      <a:pt x="108" y="10"/>
                    </a:lnTo>
                    <a:lnTo>
                      <a:pt x="124" y="17"/>
                    </a:lnTo>
                    <a:lnTo>
                      <a:pt x="138" y="25"/>
                    </a:lnTo>
                    <a:lnTo>
                      <a:pt x="152" y="37"/>
                    </a:lnTo>
                    <a:lnTo>
                      <a:pt x="165" y="51"/>
                    </a:lnTo>
                    <a:lnTo>
                      <a:pt x="176" y="68"/>
                    </a:lnTo>
                    <a:lnTo>
                      <a:pt x="184" y="88"/>
                    </a:lnTo>
                    <a:lnTo>
                      <a:pt x="183" y="87"/>
                    </a:lnTo>
                    <a:lnTo>
                      <a:pt x="180" y="82"/>
                    </a:lnTo>
                    <a:lnTo>
                      <a:pt x="175" y="77"/>
                    </a:lnTo>
                    <a:lnTo>
                      <a:pt x="168" y="69"/>
                    </a:lnTo>
                    <a:lnTo>
                      <a:pt x="159" y="60"/>
                    </a:lnTo>
                    <a:lnTo>
                      <a:pt x="147" y="51"/>
                    </a:lnTo>
                    <a:lnTo>
                      <a:pt x="134" y="41"/>
                    </a:lnTo>
                    <a:lnTo>
                      <a:pt x="117" y="31"/>
                    </a:lnTo>
                    <a:lnTo>
                      <a:pt x="99" y="22"/>
                    </a:lnTo>
                    <a:lnTo>
                      <a:pt x="78" y="15"/>
                    </a:lnTo>
                    <a:lnTo>
                      <a:pt x="55" y="9"/>
                    </a:lnTo>
                    <a:lnTo>
                      <a:pt x="29" y="5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6" y="3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7" name="Freeform 163">
                <a:extLst>
                  <a:ext uri="{FF2B5EF4-FFF2-40B4-BE49-F238E27FC236}">
                    <a16:creationId xmlns:a16="http://schemas.microsoft.com/office/drawing/2014/main" id="{1018B232-382F-6643-A481-E089CE13B2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9859" y="2932957"/>
                <a:ext cx="194302" cy="73215"/>
              </a:xfrm>
              <a:custGeom>
                <a:avLst/>
                <a:gdLst/>
                <a:ahLst/>
                <a:cxnLst>
                  <a:cxn ang="0">
                    <a:pos x="138" y="0"/>
                  </a:cxn>
                  <a:cxn ang="0">
                    <a:pos x="135" y="12"/>
                  </a:cxn>
                  <a:cxn ang="0">
                    <a:pos x="127" y="23"/>
                  </a:cxn>
                  <a:cxn ang="0">
                    <a:pos x="114" y="33"/>
                  </a:cxn>
                  <a:cxn ang="0">
                    <a:pos x="98" y="41"/>
                  </a:cxn>
                  <a:cxn ang="0">
                    <a:pos x="79" y="48"/>
                  </a:cxn>
                  <a:cxn ang="0">
                    <a:pos x="63" y="51"/>
                  </a:cxn>
                  <a:cxn ang="0">
                    <a:pos x="47" y="52"/>
                  </a:cxn>
                  <a:cxn ang="0">
                    <a:pos x="34" y="51"/>
                  </a:cxn>
                  <a:cxn ang="0">
                    <a:pos x="21" y="47"/>
                  </a:cxn>
                  <a:cxn ang="0">
                    <a:pos x="11" y="42"/>
                  </a:cxn>
                  <a:cxn ang="0">
                    <a:pos x="4" y="36"/>
                  </a:cxn>
                  <a:cxn ang="0">
                    <a:pos x="0" y="28"/>
                  </a:cxn>
                  <a:cxn ang="0">
                    <a:pos x="0" y="19"/>
                  </a:cxn>
                  <a:cxn ang="0">
                    <a:pos x="3" y="10"/>
                  </a:cxn>
                  <a:cxn ang="0">
                    <a:pos x="9" y="2"/>
                  </a:cxn>
                  <a:cxn ang="0">
                    <a:pos x="9" y="9"/>
                  </a:cxn>
                  <a:cxn ang="0">
                    <a:pos x="12" y="16"/>
                  </a:cxn>
                  <a:cxn ang="0">
                    <a:pos x="17" y="23"/>
                  </a:cxn>
                  <a:cxn ang="0">
                    <a:pos x="24" y="29"/>
                  </a:cxn>
                  <a:cxn ang="0">
                    <a:pos x="34" y="32"/>
                  </a:cxn>
                  <a:cxn ang="0">
                    <a:pos x="46" y="35"/>
                  </a:cxn>
                  <a:cxn ang="0">
                    <a:pos x="60" y="36"/>
                  </a:cxn>
                  <a:cxn ang="0">
                    <a:pos x="76" y="34"/>
                  </a:cxn>
                  <a:cxn ang="0">
                    <a:pos x="92" y="31"/>
                  </a:cxn>
                  <a:cxn ang="0">
                    <a:pos x="108" y="25"/>
                  </a:cxn>
                  <a:cxn ang="0">
                    <a:pos x="122" y="18"/>
                  </a:cxn>
                  <a:cxn ang="0">
                    <a:pos x="132" y="10"/>
                  </a:cxn>
                  <a:cxn ang="0">
                    <a:pos x="138" y="0"/>
                  </a:cxn>
                </a:cxnLst>
                <a:rect l="0" t="0" r="r" b="b"/>
                <a:pathLst>
                  <a:path w="138" h="52">
                    <a:moveTo>
                      <a:pt x="138" y="0"/>
                    </a:moveTo>
                    <a:lnTo>
                      <a:pt x="135" y="12"/>
                    </a:lnTo>
                    <a:lnTo>
                      <a:pt x="127" y="23"/>
                    </a:lnTo>
                    <a:lnTo>
                      <a:pt x="114" y="33"/>
                    </a:lnTo>
                    <a:lnTo>
                      <a:pt x="98" y="41"/>
                    </a:lnTo>
                    <a:lnTo>
                      <a:pt x="79" y="48"/>
                    </a:lnTo>
                    <a:lnTo>
                      <a:pt x="63" y="51"/>
                    </a:lnTo>
                    <a:lnTo>
                      <a:pt x="47" y="52"/>
                    </a:lnTo>
                    <a:lnTo>
                      <a:pt x="34" y="51"/>
                    </a:lnTo>
                    <a:lnTo>
                      <a:pt x="21" y="47"/>
                    </a:lnTo>
                    <a:lnTo>
                      <a:pt x="11" y="42"/>
                    </a:lnTo>
                    <a:lnTo>
                      <a:pt x="4" y="36"/>
                    </a:lnTo>
                    <a:lnTo>
                      <a:pt x="0" y="28"/>
                    </a:lnTo>
                    <a:lnTo>
                      <a:pt x="0" y="19"/>
                    </a:lnTo>
                    <a:lnTo>
                      <a:pt x="3" y="10"/>
                    </a:lnTo>
                    <a:lnTo>
                      <a:pt x="9" y="2"/>
                    </a:lnTo>
                    <a:lnTo>
                      <a:pt x="9" y="9"/>
                    </a:lnTo>
                    <a:lnTo>
                      <a:pt x="12" y="16"/>
                    </a:lnTo>
                    <a:lnTo>
                      <a:pt x="17" y="23"/>
                    </a:lnTo>
                    <a:lnTo>
                      <a:pt x="24" y="29"/>
                    </a:lnTo>
                    <a:lnTo>
                      <a:pt x="34" y="32"/>
                    </a:lnTo>
                    <a:lnTo>
                      <a:pt x="46" y="35"/>
                    </a:lnTo>
                    <a:lnTo>
                      <a:pt x="60" y="36"/>
                    </a:lnTo>
                    <a:lnTo>
                      <a:pt x="76" y="34"/>
                    </a:lnTo>
                    <a:lnTo>
                      <a:pt x="92" y="31"/>
                    </a:lnTo>
                    <a:lnTo>
                      <a:pt x="108" y="25"/>
                    </a:lnTo>
                    <a:lnTo>
                      <a:pt x="122" y="18"/>
                    </a:lnTo>
                    <a:lnTo>
                      <a:pt x="132" y="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58B6E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8" name="Freeform 164">
                <a:extLst>
                  <a:ext uri="{FF2B5EF4-FFF2-40B4-BE49-F238E27FC236}">
                    <a16:creationId xmlns:a16="http://schemas.microsoft.com/office/drawing/2014/main" id="{B4B1A8BA-D13D-5E4D-BB9E-6A1E20377F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43639" y="-501108"/>
                <a:ext cx="23936" cy="23936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8" y="0"/>
                  </a:cxn>
                  <a:cxn ang="0">
                    <a:pos x="10" y="1"/>
                  </a:cxn>
                  <a:cxn ang="0">
                    <a:pos x="12" y="2"/>
                  </a:cxn>
                  <a:cxn ang="0">
                    <a:pos x="15" y="5"/>
                  </a:cxn>
                  <a:cxn ang="0">
                    <a:pos x="16" y="7"/>
                  </a:cxn>
                  <a:cxn ang="0">
                    <a:pos x="17" y="10"/>
                  </a:cxn>
                  <a:cxn ang="0">
                    <a:pos x="17" y="12"/>
                  </a:cxn>
                  <a:cxn ang="0">
                    <a:pos x="16" y="15"/>
                  </a:cxn>
                  <a:cxn ang="0">
                    <a:pos x="15" y="16"/>
                  </a:cxn>
                  <a:cxn ang="0">
                    <a:pos x="13" y="17"/>
                  </a:cxn>
                  <a:cxn ang="0">
                    <a:pos x="9" y="17"/>
                  </a:cxn>
                  <a:cxn ang="0">
                    <a:pos x="7" y="16"/>
                  </a:cxn>
                  <a:cxn ang="0">
                    <a:pos x="5" y="15"/>
                  </a:cxn>
                  <a:cxn ang="0">
                    <a:pos x="3" y="13"/>
                  </a:cxn>
                  <a:cxn ang="0">
                    <a:pos x="1" y="10"/>
                  </a:cxn>
                  <a:cxn ang="0">
                    <a:pos x="1" y="8"/>
                  </a:cxn>
                  <a:cxn ang="0">
                    <a:pos x="0" y="5"/>
                  </a:cxn>
                  <a:cxn ang="0">
                    <a:pos x="1" y="3"/>
                  </a:cxn>
                  <a:cxn ang="0">
                    <a:pos x="3" y="1"/>
                  </a:cxn>
                  <a:cxn ang="0">
                    <a:pos x="5" y="0"/>
                  </a:cxn>
                </a:cxnLst>
                <a:rect l="0" t="0" r="r" b="b"/>
                <a:pathLst>
                  <a:path w="17" h="17">
                    <a:moveTo>
                      <a:pt x="5" y="0"/>
                    </a:moveTo>
                    <a:lnTo>
                      <a:pt x="8" y="0"/>
                    </a:lnTo>
                    <a:lnTo>
                      <a:pt x="10" y="1"/>
                    </a:lnTo>
                    <a:lnTo>
                      <a:pt x="12" y="2"/>
                    </a:lnTo>
                    <a:lnTo>
                      <a:pt x="15" y="5"/>
                    </a:lnTo>
                    <a:lnTo>
                      <a:pt x="16" y="7"/>
                    </a:lnTo>
                    <a:lnTo>
                      <a:pt x="17" y="10"/>
                    </a:lnTo>
                    <a:lnTo>
                      <a:pt x="17" y="12"/>
                    </a:lnTo>
                    <a:lnTo>
                      <a:pt x="16" y="15"/>
                    </a:lnTo>
                    <a:lnTo>
                      <a:pt x="15" y="16"/>
                    </a:lnTo>
                    <a:lnTo>
                      <a:pt x="13" y="17"/>
                    </a:lnTo>
                    <a:lnTo>
                      <a:pt x="9" y="17"/>
                    </a:lnTo>
                    <a:lnTo>
                      <a:pt x="7" y="16"/>
                    </a:lnTo>
                    <a:lnTo>
                      <a:pt x="5" y="15"/>
                    </a:lnTo>
                    <a:lnTo>
                      <a:pt x="3" y="13"/>
                    </a:lnTo>
                    <a:lnTo>
                      <a:pt x="1" y="10"/>
                    </a:lnTo>
                    <a:lnTo>
                      <a:pt x="1" y="8"/>
                    </a:lnTo>
                    <a:lnTo>
                      <a:pt x="0" y="5"/>
                    </a:lnTo>
                    <a:lnTo>
                      <a:pt x="1" y="3"/>
                    </a:lnTo>
                    <a:lnTo>
                      <a:pt x="3" y="1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" name="Freeform 165">
                <a:extLst>
                  <a:ext uri="{FF2B5EF4-FFF2-40B4-BE49-F238E27FC236}">
                    <a16:creationId xmlns:a16="http://schemas.microsoft.com/office/drawing/2014/main" id="{A11AACE1-982C-E742-88FB-FD88DFF4D4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462" y="17029"/>
                <a:ext cx="192894" cy="785653"/>
              </a:xfrm>
              <a:custGeom>
                <a:avLst/>
                <a:gdLst/>
                <a:ahLst/>
                <a:cxnLst>
                  <a:cxn ang="0">
                    <a:pos x="56" y="0"/>
                  </a:cxn>
                  <a:cxn ang="0">
                    <a:pos x="44" y="14"/>
                  </a:cxn>
                  <a:cxn ang="0">
                    <a:pos x="34" y="30"/>
                  </a:cxn>
                  <a:cxn ang="0">
                    <a:pos x="26" y="48"/>
                  </a:cxn>
                  <a:cxn ang="0">
                    <a:pos x="23" y="68"/>
                  </a:cxn>
                  <a:cxn ang="0">
                    <a:pos x="23" y="90"/>
                  </a:cxn>
                  <a:cxn ang="0">
                    <a:pos x="24" y="105"/>
                  </a:cxn>
                  <a:cxn ang="0">
                    <a:pos x="26" y="125"/>
                  </a:cxn>
                  <a:cxn ang="0">
                    <a:pos x="29" y="149"/>
                  </a:cxn>
                  <a:cxn ang="0">
                    <a:pos x="33" y="177"/>
                  </a:cxn>
                  <a:cxn ang="0">
                    <a:pos x="38" y="209"/>
                  </a:cxn>
                  <a:cxn ang="0">
                    <a:pos x="44" y="243"/>
                  </a:cxn>
                  <a:cxn ang="0">
                    <a:pos x="50" y="279"/>
                  </a:cxn>
                  <a:cxn ang="0">
                    <a:pos x="58" y="317"/>
                  </a:cxn>
                  <a:cxn ang="0">
                    <a:pos x="68" y="355"/>
                  </a:cxn>
                  <a:cxn ang="0">
                    <a:pos x="78" y="395"/>
                  </a:cxn>
                  <a:cxn ang="0">
                    <a:pos x="91" y="434"/>
                  </a:cxn>
                  <a:cxn ang="0">
                    <a:pos x="104" y="472"/>
                  </a:cxn>
                  <a:cxn ang="0">
                    <a:pos x="120" y="510"/>
                  </a:cxn>
                  <a:cxn ang="0">
                    <a:pos x="137" y="545"/>
                  </a:cxn>
                  <a:cxn ang="0">
                    <a:pos x="118" y="553"/>
                  </a:cxn>
                  <a:cxn ang="0">
                    <a:pos x="102" y="558"/>
                  </a:cxn>
                  <a:cxn ang="0">
                    <a:pos x="83" y="518"/>
                  </a:cxn>
                  <a:cxn ang="0">
                    <a:pos x="66" y="477"/>
                  </a:cxn>
                  <a:cxn ang="0">
                    <a:pos x="52" y="435"/>
                  </a:cxn>
                  <a:cxn ang="0">
                    <a:pos x="40" y="393"/>
                  </a:cxn>
                  <a:cxn ang="0">
                    <a:pos x="30" y="353"/>
                  </a:cxn>
                  <a:cxn ang="0">
                    <a:pos x="22" y="312"/>
                  </a:cxn>
                  <a:cxn ang="0">
                    <a:pos x="15" y="274"/>
                  </a:cxn>
                  <a:cxn ang="0">
                    <a:pos x="10" y="238"/>
                  </a:cxn>
                  <a:cxn ang="0">
                    <a:pos x="7" y="204"/>
                  </a:cxn>
                  <a:cxn ang="0">
                    <a:pos x="4" y="173"/>
                  </a:cxn>
                  <a:cxn ang="0">
                    <a:pos x="2" y="145"/>
                  </a:cxn>
                  <a:cxn ang="0">
                    <a:pos x="1" y="122"/>
                  </a:cxn>
                  <a:cxn ang="0">
                    <a:pos x="0" y="102"/>
                  </a:cxn>
                  <a:cxn ang="0">
                    <a:pos x="0" y="71"/>
                  </a:cxn>
                  <a:cxn ang="0">
                    <a:pos x="1" y="66"/>
                  </a:cxn>
                  <a:cxn ang="0">
                    <a:pos x="4" y="59"/>
                  </a:cxn>
                  <a:cxn ang="0">
                    <a:pos x="8" y="49"/>
                  </a:cxn>
                  <a:cxn ang="0">
                    <a:pos x="14" y="39"/>
                  </a:cxn>
                  <a:cxn ang="0">
                    <a:pos x="24" y="27"/>
                  </a:cxn>
                  <a:cxn ang="0">
                    <a:pos x="38" y="13"/>
                  </a:cxn>
                  <a:cxn ang="0">
                    <a:pos x="56" y="0"/>
                  </a:cxn>
                </a:cxnLst>
                <a:rect l="0" t="0" r="r" b="b"/>
                <a:pathLst>
                  <a:path w="137" h="558">
                    <a:moveTo>
                      <a:pt x="56" y="0"/>
                    </a:moveTo>
                    <a:lnTo>
                      <a:pt x="44" y="14"/>
                    </a:lnTo>
                    <a:lnTo>
                      <a:pt x="34" y="30"/>
                    </a:lnTo>
                    <a:lnTo>
                      <a:pt x="26" y="48"/>
                    </a:lnTo>
                    <a:lnTo>
                      <a:pt x="23" y="68"/>
                    </a:lnTo>
                    <a:lnTo>
                      <a:pt x="23" y="90"/>
                    </a:lnTo>
                    <a:lnTo>
                      <a:pt x="24" y="105"/>
                    </a:lnTo>
                    <a:lnTo>
                      <a:pt x="26" y="125"/>
                    </a:lnTo>
                    <a:lnTo>
                      <a:pt x="29" y="149"/>
                    </a:lnTo>
                    <a:lnTo>
                      <a:pt x="33" y="177"/>
                    </a:lnTo>
                    <a:lnTo>
                      <a:pt x="38" y="209"/>
                    </a:lnTo>
                    <a:lnTo>
                      <a:pt x="44" y="243"/>
                    </a:lnTo>
                    <a:lnTo>
                      <a:pt x="50" y="279"/>
                    </a:lnTo>
                    <a:lnTo>
                      <a:pt x="58" y="317"/>
                    </a:lnTo>
                    <a:lnTo>
                      <a:pt x="68" y="355"/>
                    </a:lnTo>
                    <a:lnTo>
                      <a:pt x="78" y="395"/>
                    </a:lnTo>
                    <a:lnTo>
                      <a:pt x="91" y="434"/>
                    </a:lnTo>
                    <a:lnTo>
                      <a:pt x="104" y="472"/>
                    </a:lnTo>
                    <a:lnTo>
                      <a:pt x="120" y="510"/>
                    </a:lnTo>
                    <a:lnTo>
                      <a:pt x="137" y="545"/>
                    </a:lnTo>
                    <a:lnTo>
                      <a:pt x="118" y="553"/>
                    </a:lnTo>
                    <a:lnTo>
                      <a:pt x="102" y="558"/>
                    </a:lnTo>
                    <a:lnTo>
                      <a:pt x="83" y="518"/>
                    </a:lnTo>
                    <a:lnTo>
                      <a:pt x="66" y="477"/>
                    </a:lnTo>
                    <a:lnTo>
                      <a:pt x="52" y="435"/>
                    </a:lnTo>
                    <a:lnTo>
                      <a:pt x="40" y="393"/>
                    </a:lnTo>
                    <a:lnTo>
                      <a:pt x="30" y="353"/>
                    </a:lnTo>
                    <a:lnTo>
                      <a:pt x="22" y="312"/>
                    </a:lnTo>
                    <a:lnTo>
                      <a:pt x="15" y="274"/>
                    </a:lnTo>
                    <a:lnTo>
                      <a:pt x="10" y="238"/>
                    </a:lnTo>
                    <a:lnTo>
                      <a:pt x="7" y="204"/>
                    </a:lnTo>
                    <a:lnTo>
                      <a:pt x="4" y="173"/>
                    </a:lnTo>
                    <a:lnTo>
                      <a:pt x="2" y="145"/>
                    </a:lnTo>
                    <a:lnTo>
                      <a:pt x="1" y="122"/>
                    </a:lnTo>
                    <a:lnTo>
                      <a:pt x="0" y="102"/>
                    </a:lnTo>
                    <a:lnTo>
                      <a:pt x="0" y="71"/>
                    </a:lnTo>
                    <a:lnTo>
                      <a:pt x="1" y="66"/>
                    </a:lnTo>
                    <a:lnTo>
                      <a:pt x="4" y="59"/>
                    </a:lnTo>
                    <a:lnTo>
                      <a:pt x="8" y="49"/>
                    </a:lnTo>
                    <a:lnTo>
                      <a:pt x="14" y="39"/>
                    </a:lnTo>
                    <a:lnTo>
                      <a:pt x="24" y="27"/>
                    </a:lnTo>
                    <a:lnTo>
                      <a:pt x="38" y="13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" name="Freeform 166">
                <a:extLst>
                  <a:ext uri="{FF2B5EF4-FFF2-40B4-BE49-F238E27FC236}">
                    <a16:creationId xmlns:a16="http://schemas.microsoft.com/office/drawing/2014/main" id="{A3080A4F-4774-0E43-B9F8-19672893E4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53395" y="224002"/>
                <a:ext cx="259069" cy="30834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" y="0"/>
                  </a:cxn>
                  <a:cxn ang="0">
                    <a:pos x="20" y="1"/>
                  </a:cxn>
                  <a:cxn ang="0">
                    <a:pos x="34" y="3"/>
                  </a:cxn>
                  <a:cxn ang="0">
                    <a:pos x="50" y="5"/>
                  </a:cxn>
                  <a:cxn ang="0">
                    <a:pos x="68" y="6"/>
                  </a:cxn>
                  <a:cxn ang="0">
                    <a:pos x="86" y="10"/>
                  </a:cxn>
                  <a:cxn ang="0">
                    <a:pos x="104" y="14"/>
                  </a:cxn>
                  <a:cxn ang="0">
                    <a:pos x="122" y="19"/>
                  </a:cxn>
                  <a:cxn ang="0">
                    <a:pos x="139" y="25"/>
                  </a:cxn>
                  <a:cxn ang="0">
                    <a:pos x="153" y="32"/>
                  </a:cxn>
                  <a:cxn ang="0">
                    <a:pos x="165" y="41"/>
                  </a:cxn>
                  <a:cxn ang="0">
                    <a:pos x="172" y="51"/>
                  </a:cxn>
                  <a:cxn ang="0">
                    <a:pos x="177" y="63"/>
                  </a:cxn>
                  <a:cxn ang="0">
                    <a:pos x="181" y="78"/>
                  </a:cxn>
                  <a:cxn ang="0">
                    <a:pos x="183" y="95"/>
                  </a:cxn>
                  <a:cxn ang="0">
                    <a:pos x="184" y="114"/>
                  </a:cxn>
                  <a:cxn ang="0">
                    <a:pos x="184" y="133"/>
                  </a:cxn>
                  <a:cxn ang="0">
                    <a:pos x="183" y="151"/>
                  </a:cxn>
                  <a:cxn ang="0">
                    <a:pos x="181" y="169"/>
                  </a:cxn>
                  <a:cxn ang="0">
                    <a:pos x="180" y="185"/>
                  </a:cxn>
                  <a:cxn ang="0">
                    <a:pos x="178" y="199"/>
                  </a:cxn>
                  <a:cxn ang="0">
                    <a:pos x="177" y="210"/>
                  </a:cxn>
                  <a:cxn ang="0">
                    <a:pos x="175" y="217"/>
                  </a:cxn>
                  <a:cxn ang="0">
                    <a:pos x="175" y="219"/>
                  </a:cxn>
                  <a:cxn ang="0">
                    <a:pos x="175" y="217"/>
                  </a:cxn>
                  <a:cxn ang="0">
                    <a:pos x="174" y="211"/>
                  </a:cxn>
                  <a:cxn ang="0">
                    <a:pos x="171" y="200"/>
                  </a:cxn>
                  <a:cxn ang="0">
                    <a:pos x="167" y="187"/>
                  </a:cxn>
                  <a:cxn ang="0">
                    <a:pos x="162" y="171"/>
                  </a:cxn>
                  <a:cxn ang="0">
                    <a:pos x="155" y="154"/>
                  </a:cxn>
                  <a:cxn ang="0">
                    <a:pos x="146" y="134"/>
                  </a:cxn>
                  <a:cxn ang="0">
                    <a:pos x="136" y="115"/>
                  </a:cxn>
                  <a:cxn ang="0">
                    <a:pos x="124" y="95"/>
                  </a:cxn>
                  <a:cxn ang="0">
                    <a:pos x="109" y="75"/>
                  </a:cxn>
                  <a:cxn ang="0">
                    <a:pos x="93" y="56"/>
                  </a:cxn>
                  <a:cxn ang="0">
                    <a:pos x="73" y="39"/>
                  </a:cxn>
                  <a:cxn ang="0">
                    <a:pos x="52" y="23"/>
                  </a:cxn>
                  <a:cxn ang="0">
                    <a:pos x="27" y="11"/>
                  </a:cxn>
                  <a:cxn ang="0">
                    <a:pos x="0" y="0"/>
                  </a:cxn>
                </a:cxnLst>
                <a:rect l="0" t="0" r="r" b="b"/>
                <a:pathLst>
                  <a:path w="184" h="219">
                    <a:moveTo>
                      <a:pt x="0" y="0"/>
                    </a:moveTo>
                    <a:lnTo>
                      <a:pt x="9" y="0"/>
                    </a:lnTo>
                    <a:lnTo>
                      <a:pt x="20" y="1"/>
                    </a:lnTo>
                    <a:lnTo>
                      <a:pt x="34" y="3"/>
                    </a:lnTo>
                    <a:lnTo>
                      <a:pt x="50" y="5"/>
                    </a:lnTo>
                    <a:lnTo>
                      <a:pt x="68" y="6"/>
                    </a:lnTo>
                    <a:lnTo>
                      <a:pt x="86" y="10"/>
                    </a:lnTo>
                    <a:lnTo>
                      <a:pt x="104" y="14"/>
                    </a:lnTo>
                    <a:lnTo>
                      <a:pt x="122" y="19"/>
                    </a:lnTo>
                    <a:lnTo>
                      <a:pt x="139" y="25"/>
                    </a:lnTo>
                    <a:lnTo>
                      <a:pt x="153" y="32"/>
                    </a:lnTo>
                    <a:lnTo>
                      <a:pt x="165" y="41"/>
                    </a:lnTo>
                    <a:lnTo>
                      <a:pt x="172" y="51"/>
                    </a:lnTo>
                    <a:lnTo>
                      <a:pt x="177" y="63"/>
                    </a:lnTo>
                    <a:lnTo>
                      <a:pt x="181" y="78"/>
                    </a:lnTo>
                    <a:lnTo>
                      <a:pt x="183" y="95"/>
                    </a:lnTo>
                    <a:lnTo>
                      <a:pt x="184" y="114"/>
                    </a:lnTo>
                    <a:lnTo>
                      <a:pt x="184" y="133"/>
                    </a:lnTo>
                    <a:lnTo>
                      <a:pt x="183" y="151"/>
                    </a:lnTo>
                    <a:lnTo>
                      <a:pt x="181" y="169"/>
                    </a:lnTo>
                    <a:lnTo>
                      <a:pt x="180" y="185"/>
                    </a:lnTo>
                    <a:lnTo>
                      <a:pt x="178" y="199"/>
                    </a:lnTo>
                    <a:lnTo>
                      <a:pt x="177" y="210"/>
                    </a:lnTo>
                    <a:lnTo>
                      <a:pt x="175" y="217"/>
                    </a:lnTo>
                    <a:lnTo>
                      <a:pt x="175" y="219"/>
                    </a:lnTo>
                    <a:lnTo>
                      <a:pt x="175" y="217"/>
                    </a:lnTo>
                    <a:lnTo>
                      <a:pt x="174" y="211"/>
                    </a:lnTo>
                    <a:lnTo>
                      <a:pt x="171" y="200"/>
                    </a:lnTo>
                    <a:lnTo>
                      <a:pt x="167" y="187"/>
                    </a:lnTo>
                    <a:lnTo>
                      <a:pt x="162" y="171"/>
                    </a:lnTo>
                    <a:lnTo>
                      <a:pt x="155" y="154"/>
                    </a:lnTo>
                    <a:lnTo>
                      <a:pt x="146" y="134"/>
                    </a:lnTo>
                    <a:lnTo>
                      <a:pt x="136" y="115"/>
                    </a:lnTo>
                    <a:lnTo>
                      <a:pt x="124" y="95"/>
                    </a:lnTo>
                    <a:lnTo>
                      <a:pt x="109" y="75"/>
                    </a:lnTo>
                    <a:lnTo>
                      <a:pt x="93" y="56"/>
                    </a:lnTo>
                    <a:lnTo>
                      <a:pt x="73" y="39"/>
                    </a:lnTo>
                    <a:lnTo>
                      <a:pt x="52" y="23"/>
                    </a:lnTo>
                    <a:lnTo>
                      <a:pt x="27" y="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" name="Freeform 167">
                <a:extLst>
                  <a:ext uri="{FF2B5EF4-FFF2-40B4-BE49-F238E27FC236}">
                    <a16:creationId xmlns:a16="http://schemas.microsoft.com/office/drawing/2014/main" id="{B7237C1A-A101-E24F-ADE8-D61A02E9A2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69182" y="1551728"/>
                <a:ext cx="325244" cy="751862"/>
              </a:xfrm>
              <a:custGeom>
                <a:avLst/>
                <a:gdLst/>
                <a:ahLst/>
                <a:cxnLst>
                  <a:cxn ang="0">
                    <a:pos x="202" y="0"/>
                  </a:cxn>
                  <a:cxn ang="0">
                    <a:pos x="219" y="7"/>
                  </a:cxn>
                  <a:cxn ang="0">
                    <a:pos x="231" y="27"/>
                  </a:cxn>
                  <a:cxn ang="0">
                    <a:pos x="227" y="51"/>
                  </a:cxn>
                  <a:cxn ang="0">
                    <a:pos x="225" y="46"/>
                  </a:cxn>
                  <a:cxn ang="0">
                    <a:pos x="219" y="37"/>
                  </a:cxn>
                  <a:cxn ang="0">
                    <a:pos x="207" y="29"/>
                  </a:cxn>
                  <a:cxn ang="0">
                    <a:pos x="192" y="31"/>
                  </a:cxn>
                  <a:cxn ang="0">
                    <a:pos x="172" y="43"/>
                  </a:cxn>
                  <a:cxn ang="0">
                    <a:pos x="147" y="68"/>
                  </a:cxn>
                  <a:cxn ang="0">
                    <a:pos x="119" y="101"/>
                  </a:cxn>
                  <a:cxn ang="0">
                    <a:pos x="91" y="141"/>
                  </a:cxn>
                  <a:cxn ang="0">
                    <a:pos x="68" y="188"/>
                  </a:cxn>
                  <a:cxn ang="0">
                    <a:pos x="50" y="240"/>
                  </a:cxn>
                  <a:cxn ang="0">
                    <a:pos x="38" y="300"/>
                  </a:cxn>
                  <a:cxn ang="0">
                    <a:pos x="29" y="357"/>
                  </a:cxn>
                  <a:cxn ang="0">
                    <a:pos x="27" y="410"/>
                  </a:cxn>
                  <a:cxn ang="0">
                    <a:pos x="30" y="456"/>
                  </a:cxn>
                  <a:cxn ang="0">
                    <a:pos x="40" y="492"/>
                  </a:cxn>
                  <a:cxn ang="0">
                    <a:pos x="58" y="517"/>
                  </a:cxn>
                  <a:cxn ang="0">
                    <a:pos x="43" y="531"/>
                  </a:cxn>
                  <a:cxn ang="0">
                    <a:pos x="14" y="532"/>
                  </a:cxn>
                  <a:cxn ang="0">
                    <a:pos x="10" y="516"/>
                  </a:cxn>
                  <a:cxn ang="0">
                    <a:pos x="5" y="485"/>
                  </a:cxn>
                  <a:cxn ang="0">
                    <a:pos x="1" y="441"/>
                  </a:cxn>
                  <a:cxn ang="0">
                    <a:pos x="0" y="388"/>
                  </a:cxn>
                  <a:cxn ang="0">
                    <a:pos x="6" y="326"/>
                  </a:cxn>
                  <a:cxn ang="0">
                    <a:pos x="20" y="259"/>
                  </a:cxn>
                  <a:cxn ang="0">
                    <a:pos x="47" y="187"/>
                  </a:cxn>
                  <a:cxn ang="0">
                    <a:pos x="87" y="114"/>
                  </a:cxn>
                  <a:cxn ang="0">
                    <a:pos x="145" y="41"/>
                  </a:cxn>
                  <a:cxn ang="0">
                    <a:pos x="182" y="4"/>
                  </a:cxn>
                  <a:cxn ang="0">
                    <a:pos x="193" y="0"/>
                  </a:cxn>
                </a:cxnLst>
                <a:rect l="0" t="0" r="r" b="b"/>
                <a:pathLst>
                  <a:path w="231" h="534">
                    <a:moveTo>
                      <a:pt x="193" y="0"/>
                    </a:moveTo>
                    <a:lnTo>
                      <a:pt x="202" y="0"/>
                    </a:lnTo>
                    <a:lnTo>
                      <a:pt x="210" y="1"/>
                    </a:lnTo>
                    <a:lnTo>
                      <a:pt x="219" y="7"/>
                    </a:lnTo>
                    <a:lnTo>
                      <a:pt x="227" y="16"/>
                    </a:lnTo>
                    <a:lnTo>
                      <a:pt x="231" y="27"/>
                    </a:lnTo>
                    <a:lnTo>
                      <a:pt x="231" y="39"/>
                    </a:lnTo>
                    <a:lnTo>
                      <a:pt x="227" y="51"/>
                    </a:lnTo>
                    <a:lnTo>
                      <a:pt x="227" y="49"/>
                    </a:lnTo>
                    <a:lnTo>
                      <a:pt x="225" y="46"/>
                    </a:lnTo>
                    <a:lnTo>
                      <a:pt x="223" y="42"/>
                    </a:lnTo>
                    <a:lnTo>
                      <a:pt x="219" y="37"/>
                    </a:lnTo>
                    <a:lnTo>
                      <a:pt x="214" y="32"/>
                    </a:lnTo>
                    <a:lnTo>
                      <a:pt x="207" y="29"/>
                    </a:lnTo>
                    <a:lnTo>
                      <a:pt x="198" y="28"/>
                    </a:lnTo>
                    <a:lnTo>
                      <a:pt x="192" y="31"/>
                    </a:lnTo>
                    <a:lnTo>
                      <a:pt x="183" y="36"/>
                    </a:lnTo>
                    <a:lnTo>
                      <a:pt x="172" y="43"/>
                    </a:lnTo>
                    <a:lnTo>
                      <a:pt x="160" y="54"/>
                    </a:lnTo>
                    <a:lnTo>
                      <a:pt x="147" y="68"/>
                    </a:lnTo>
                    <a:lnTo>
                      <a:pt x="133" y="84"/>
                    </a:lnTo>
                    <a:lnTo>
                      <a:pt x="119" y="101"/>
                    </a:lnTo>
                    <a:lnTo>
                      <a:pt x="105" y="120"/>
                    </a:lnTo>
                    <a:lnTo>
                      <a:pt x="91" y="141"/>
                    </a:lnTo>
                    <a:lnTo>
                      <a:pt x="79" y="165"/>
                    </a:lnTo>
                    <a:lnTo>
                      <a:pt x="68" y="188"/>
                    </a:lnTo>
                    <a:lnTo>
                      <a:pt x="58" y="214"/>
                    </a:lnTo>
                    <a:lnTo>
                      <a:pt x="50" y="240"/>
                    </a:lnTo>
                    <a:lnTo>
                      <a:pt x="44" y="270"/>
                    </a:lnTo>
                    <a:lnTo>
                      <a:pt x="38" y="300"/>
                    </a:lnTo>
                    <a:lnTo>
                      <a:pt x="33" y="329"/>
                    </a:lnTo>
                    <a:lnTo>
                      <a:pt x="29" y="357"/>
                    </a:lnTo>
                    <a:lnTo>
                      <a:pt x="28" y="384"/>
                    </a:lnTo>
                    <a:lnTo>
                      <a:pt x="27" y="410"/>
                    </a:lnTo>
                    <a:lnTo>
                      <a:pt x="28" y="434"/>
                    </a:lnTo>
                    <a:lnTo>
                      <a:pt x="30" y="456"/>
                    </a:lnTo>
                    <a:lnTo>
                      <a:pt x="34" y="475"/>
                    </a:lnTo>
                    <a:lnTo>
                      <a:pt x="40" y="492"/>
                    </a:lnTo>
                    <a:lnTo>
                      <a:pt x="48" y="506"/>
                    </a:lnTo>
                    <a:lnTo>
                      <a:pt x="58" y="517"/>
                    </a:lnTo>
                    <a:lnTo>
                      <a:pt x="69" y="525"/>
                    </a:lnTo>
                    <a:lnTo>
                      <a:pt x="43" y="531"/>
                    </a:lnTo>
                    <a:lnTo>
                      <a:pt x="15" y="534"/>
                    </a:lnTo>
                    <a:lnTo>
                      <a:pt x="14" y="532"/>
                    </a:lnTo>
                    <a:lnTo>
                      <a:pt x="13" y="526"/>
                    </a:lnTo>
                    <a:lnTo>
                      <a:pt x="10" y="516"/>
                    </a:lnTo>
                    <a:lnTo>
                      <a:pt x="8" y="501"/>
                    </a:lnTo>
                    <a:lnTo>
                      <a:pt x="5" y="485"/>
                    </a:lnTo>
                    <a:lnTo>
                      <a:pt x="3" y="465"/>
                    </a:lnTo>
                    <a:lnTo>
                      <a:pt x="1" y="441"/>
                    </a:lnTo>
                    <a:lnTo>
                      <a:pt x="0" y="416"/>
                    </a:lnTo>
                    <a:lnTo>
                      <a:pt x="0" y="388"/>
                    </a:lnTo>
                    <a:lnTo>
                      <a:pt x="2" y="358"/>
                    </a:lnTo>
                    <a:lnTo>
                      <a:pt x="6" y="326"/>
                    </a:lnTo>
                    <a:lnTo>
                      <a:pt x="12" y="293"/>
                    </a:lnTo>
                    <a:lnTo>
                      <a:pt x="20" y="259"/>
                    </a:lnTo>
                    <a:lnTo>
                      <a:pt x="32" y="223"/>
                    </a:lnTo>
                    <a:lnTo>
                      <a:pt x="47" y="187"/>
                    </a:lnTo>
                    <a:lnTo>
                      <a:pt x="65" y="151"/>
                    </a:lnTo>
                    <a:lnTo>
                      <a:pt x="87" y="114"/>
                    </a:lnTo>
                    <a:lnTo>
                      <a:pt x="114" y="77"/>
                    </a:lnTo>
                    <a:lnTo>
                      <a:pt x="145" y="41"/>
                    </a:lnTo>
                    <a:lnTo>
                      <a:pt x="181" y="5"/>
                    </a:lnTo>
                    <a:lnTo>
                      <a:pt x="182" y="4"/>
                    </a:lnTo>
                    <a:lnTo>
                      <a:pt x="187" y="2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" name="Freeform 168">
                <a:extLst>
                  <a:ext uri="{FF2B5EF4-FFF2-40B4-BE49-F238E27FC236}">
                    <a16:creationId xmlns:a16="http://schemas.microsoft.com/office/drawing/2014/main" id="{CBB4E196-43E0-3346-BD77-C8CCD8400B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28085" y="1474289"/>
                <a:ext cx="298492" cy="301308"/>
              </a:xfrm>
              <a:custGeom>
                <a:avLst/>
                <a:gdLst/>
                <a:ahLst/>
                <a:cxnLst>
                  <a:cxn ang="0">
                    <a:pos x="207" y="211"/>
                  </a:cxn>
                  <a:cxn ang="0">
                    <a:pos x="207" y="211"/>
                  </a:cxn>
                  <a:cxn ang="0">
                    <a:pos x="206" y="214"/>
                  </a:cxn>
                  <a:cxn ang="0">
                    <a:pos x="207" y="211"/>
                  </a:cxn>
                  <a:cxn ang="0">
                    <a:pos x="57" y="0"/>
                  </a:cxn>
                  <a:cxn ang="0">
                    <a:pos x="74" y="2"/>
                  </a:cxn>
                  <a:cxn ang="0">
                    <a:pos x="93" y="5"/>
                  </a:cxn>
                  <a:cxn ang="0">
                    <a:pos x="112" y="12"/>
                  </a:cxn>
                  <a:cxn ang="0">
                    <a:pos x="132" y="23"/>
                  </a:cxn>
                  <a:cxn ang="0">
                    <a:pos x="152" y="37"/>
                  </a:cxn>
                  <a:cxn ang="0">
                    <a:pos x="171" y="55"/>
                  </a:cxn>
                  <a:cxn ang="0">
                    <a:pos x="185" y="74"/>
                  </a:cxn>
                  <a:cxn ang="0">
                    <a:pos x="195" y="94"/>
                  </a:cxn>
                  <a:cxn ang="0">
                    <a:pos x="203" y="114"/>
                  </a:cxn>
                  <a:cxn ang="0">
                    <a:pos x="208" y="134"/>
                  </a:cxn>
                  <a:cxn ang="0">
                    <a:pos x="211" y="154"/>
                  </a:cxn>
                  <a:cxn ang="0">
                    <a:pos x="212" y="171"/>
                  </a:cxn>
                  <a:cxn ang="0">
                    <a:pos x="211" y="186"/>
                  </a:cxn>
                  <a:cxn ang="0">
                    <a:pos x="210" y="199"/>
                  </a:cxn>
                  <a:cxn ang="0">
                    <a:pos x="208" y="208"/>
                  </a:cxn>
                  <a:cxn ang="0">
                    <a:pos x="207" y="211"/>
                  </a:cxn>
                  <a:cxn ang="0">
                    <a:pos x="208" y="204"/>
                  </a:cxn>
                  <a:cxn ang="0">
                    <a:pos x="208" y="177"/>
                  </a:cxn>
                  <a:cxn ang="0">
                    <a:pos x="206" y="159"/>
                  </a:cxn>
                  <a:cxn ang="0">
                    <a:pos x="203" y="139"/>
                  </a:cxn>
                  <a:cxn ang="0">
                    <a:pos x="196" y="118"/>
                  </a:cxn>
                  <a:cxn ang="0">
                    <a:pos x="186" y="96"/>
                  </a:cxn>
                  <a:cxn ang="0">
                    <a:pos x="172" y="73"/>
                  </a:cxn>
                  <a:cxn ang="0">
                    <a:pos x="154" y="51"/>
                  </a:cxn>
                  <a:cxn ang="0">
                    <a:pos x="136" y="35"/>
                  </a:cxn>
                  <a:cxn ang="0">
                    <a:pos x="117" y="24"/>
                  </a:cxn>
                  <a:cxn ang="0">
                    <a:pos x="98" y="15"/>
                  </a:cxn>
                  <a:cxn ang="0">
                    <a:pos x="80" y="10"/>
                  </a:cxn>
                  <a:cxn ang="0">
                    <a:pos x="61" y="6"/>
                  </a:cxn>
                  <a:cxn ang="0">
                    <a:pos x="44" y="5"/>
                  </a:cxn>
                  <a:cxn ang="0">
                    <a:pos x="30" y="5"/>
                  </a:cxn>
                  <a:cxn ang="0">
                    <a:pos x="18" y="6"/>
                  </a:cxn>
                  <a:cxn ang="0">
                    <a:pos x="8" y="8"/>
                  </a:cxn>
                  <a:cxn ang="0">
                    <a:pos x="3" y="9"/>
                  </a:cxn>
                  <a:cxn ang="0">
                    <a:pos x="0" y="10"/>
                  </a:cxn>
                  <a:cxn ang="0">
                    <a:pos x="2" y="9"/>
                  </a:cxn>
                  <a:cxn ang="0">
                    <a:pos x="8" y="7"/>
                  </a:cxn>
                  <a:cxn ang="0">
                    <a:pos x="16" y="4"/>
                  </a:cxn>
                  <a:cxn ang="0">
                    <a:pos x="27" y="2"/>
                  </a:cxn>
                  <a:cxn ang="0">
                    <a:pos x="41" y="1"/>
                  </a:cxn>
                  <a:cxn ang="0">
                    <a:pos x="57" y="0"/>
                  </a:cxn>
                </a:cxnLst>
                <a:rect l="0" t="0" r="r" b="b"/>
                <a:pathLst>
                  <a:path w="212" h="214">
                    <a:moveTo>
                      <a:pt x="207" y="211"/>
                    </a:moveTo>
                    <a:lnTo>
                      <a:pt x="207" y="211"/>
                    </a:lnTo>
                    <a:lnTo>
                      <a:pt x="206" y="214"/>
                    </a:lnTo>
                    <a:lnTo>
                      <a:pt x="207" y="211"/>
                    </a:lnTo>
                    <a:close/>
                    <a:moveTo>
                      <a:pt x="57" y="0"/>
                    </a:moveTo>
                    <a:lnTo>
                      <a:pt x="74" y="2"/>
                    </a:lnTo>
                    <a:lnTo>
                      <a:pt x="93" y="5"/>
                    </a:lnTo>
                    <a:lnTo>
                      <a:pt x="112" y="12"/>
                    </a:lnTo>
                    <a:lnTo>
                      <a:pt x="132" y="23"/>
                    </a:lnTo>
                    <a:lnTo>
                      <a:pt x="152" y="37"/>
                    </a:lnTo>
                    <a:lnTo>
                      <a:pt x="171" y="55"/>
                    </a:lnTo>
                    <a:lnTo>
                      <a:pt x="185" y="74"/>
                    </a:lnTo>
                    <a:lnTo>
                      <a:pt x="195" y="94"/>
                    </a:lnTo>
                    <a:lnTo>
                      <a:pt x="203" y="114"/>
                    </a:lnTo>
                    <a:lnTo>
                      <a:pt x="208" y="134"/>
                    </a:lnTo>
                    <a:lnTo>
                      <a:pt x="211" y="154"/>
                    </a:lnTo>
                    <a:lnTo>
                      <a:pt x="212" y="171"/>
                    </a:lnTo>
                    <a:lnTo>
                      <a:pt x="211" y="186"/>
                    </a:lnTo>
                    <a:lnTo>
                      <a:pt x="210" y="199"/>
                    </a:lnTo>
                    <a:lnTo>
                      <a:pt x="208" y="208"/>
                    </a:lnTo>
                    <a:lnTo>
                      <a:pt x="207" y="211"/>
                    </a:lnTo>
                    <a:lnTo>
                      <a:pt x="208" y="204"/>
                    </a:lnTo>
                    <a:lnTo>
                      <a:pt x="208" y="177"/>
                    </a:lnTo>
                    <a:lnTo>
                      <a:pt x="206" y="159"/>
                    </a:lnTo>
                    <a:lnTo>
                      <a:pt x="203" y="139"/>
                    </a:lnTo>
                    <a:lnTo>
                      <a:pt x="196" y="118"/>
                    </a:lnTo>
                    <a:lnTo>
                      <a:pt x="186" y="96"/>
                    </a:lnTo>
                    <a:lnTo>
                      <a:pt x="172" y="73"/>
                    </a:lnTo>
                    <a:lnTo>
                      <a:pt x="154" y="51"/>
                    </a:lnTo>
                    <a:lnTo>
                      <a:pt x="136" y="35"/>
                    </a:lnTo>
                    <a:lnTo>
                      <a:pt x="117" y="24"/>
                    </a:lnTo>
                    <a:lnTo>
                      <a:pt x="98" y="15"/>
                    </a:lnTo>
                    <a:lnTo>
                      <a:pt x="80" y="10"/>
                    </a:lnTo>
                    <a:lnTo>
                      <a:pt x="61" y="6"/>
                    </a:lnTo>
                    <a:lnTo>
                      <a:pt x="44" y="5"/>
                    </a:lnTo>
                    <a:lnTo>
                      <a:pt x="30" y="5"/>
                    </a:lnTo>
                    <a:lnTo>
                      <a:pt x="18" y="6"/>
                    </a:lnTo>
                    <a:lnTo>
                      <a:pt x="8" y="8"/>
                    </a:lnTo>
                    <a:lnTo>
                      <a:pt x="3" y="9"/>
                    </a:lnTo>
                    <a:lnTo>
                      <a:pt x="0" y="10"/>
                    </a:lnTo>
                    <a:lnTo>
                      <a:pt x="2" y="9"/>
                    </a:lnTo>
                    <a:lnTo>
                      <a:pt x="8" y="7"/>
                    </a:lnTo>
                    <a:lnTo>
                      <a:pt x="16" y="4"/>
                    </a:lnTo>
                    <a:lnTo>
                      <a:pt x="27" y="2"/>
                    </a:lnTo>
                    <a:lnTo>
                      <a:pt x="41" y="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" name="Freeform 169">
                <a:extLst>
                  <a:ext uri="{FF2B5EF4-FFF2-40B4-BE49-F238E27FC236}">
                    <a16:creationId xmlns:a16="http://schemas.microsoft.com/office/drawing/2014/main" id="{410B61D2-87C7-FA40-AEE0-DDE8A35783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80246" y="1195509"/>
                <a:ext cx="560377" cy="494202"/>
              </a:xfrm>
              <a:custGeom>
                <a:avLst/>
                <a:gdLst/>
                <a:ahLst/>
                <a:cxnLst>
                  <a:cxn ang="0">
                    <a:pos x="51" y="0"/>
                  </a:cxn>
                  <a:cxn ang="0">
                    <a:pos x="71" y="0"/>
                  </a:cxn>
                  <a:cxn ang="0">
                    <a:pos x="93" y="1"/>
                  </a:cxn>
                  <a:cxn ang="0">
                    <a:pos x="117" y="3"/>
                  </a:cxn>
                  <a:cxn ang="0">
                    <a:pos x="142" y="7"/>
                  </a:cxn>
                  <a:cxn ang="0">
                    <a:pos x="167" y="14"/>
                  </a:cxn>
                  <a:cxn ang="0">
                    <a:pos x="193" y="23"/>
                  </a:cxn>
                  <a:cxn ang="0">
                    <a:pos x="219" y="36"/>
                  </a:cxn>
                  <a:cxn ang="0">
                    <a:pos x="245" y="51"/>
                  </a:cxn>
                  <a:cxn ang="0">
                    <a:pos x="269" y="70"/>
                  </a:cxn>
                  <a:cxn ang="0">
                    <a:pos x="292" y="93"/>
                  </a:cxn>
                  <a:cxn ang="0">
                    <a:pos x="312" y="117"/>
                  </a:cxn>
                  <a:cxn ang="0">
                    <a:pos x="328" y="142"/>
                  </a:cxn>
                  <a:cxn ang="0">
                    <a:pos x="344" y="169"/>
                  </a:cxn>
                  <a:cxn ang="0">
                    <a:pos x="356" y="196"/>
                  </a:cxn>
                  <a:cxn ang="0">
                    <a:pos x="367" y="223"/>
                  </a:cxn>
                  <a:cxn ang="0">
                    <a:pos x="375" y="248"/>
                  </a:cxn>
                  <a:cxn ang="0">
                    <a:pos x="383" y="272"/>
                  </a:cxn>
                  <a:cxn ang="0">
                    <a:pos x="388" y="295"/>
                  </a:cxn>
                  <a:cxn ang="0">
                    <a:pos x="392" y="314"/>
                  </a:cxn>
                  <a:cxn ang="0">
                    <a:pos x="395" y="330"/>
                  </a:cxn>
                  <a:cxn ang="0">
                    <a:pos x="397" y="342"/>
                  </a:cxn>
                  <a:cxn ang="0">
                    <a:pos x="398" y="350"/>
                  </a:cxn>
                  <a:cxn ang="0">
                    <a:pos x="398" y="351"/>
                  </a:cxn>
                  <a:cxn ang="0">
                    <a:pos x="397" y="346"/>
                  </a:cxn>
                  <a:cxn ang="0">
                    <a:pos x="395" y="338"/>
                  </a:cxn>
                  <a:cxn ang="0">
                    <a:pos x="394" y="328"/>
                  </a:cxn>
                  <a:cxn ang="0">
                    <a:pos x="390" y="316"/>
                  </a:cxn>
                  <a:cxn ang="0">
                    <a:pos x="387" y="301"/>
                  </a:cxn>
                  <a:cxn ang="0">
                    <a:pos x="382" y="285"/>
                  </a:cxn>
                  <a:cxn ang="0">
                    <a:pos x="376" y="268"/>
                  </a:cxn>
                  <a:cxn ang="0">
                    <a:pos x="369" y="249"/>
                  </a:cxn>
                  <a:cxn ang="0">
                    <a:pos x="360" y="228"/>
                  </a:cxn>
                  <a:cxn ang="0">
                    <a:pos x="350" y="208"/>
                  </a:cxn>
                  <a:cxn ang="0">
                    <a:pos x="339" y="187"/>
                  </a:cxn>
                  <a:cxn ang="0">
                    <a:pos x="325" y="166"/>
                  </a:cxn>
                  <a:cxn ang="0">
                    <a:pos x="310" y="146"/>
                  </a:cxn>
                  <a:cxn ang="0">
                    <a:pos x="293" y="125"/>
                  </a:cxn>
                  <a:cxn ang="0">
                    <a:pos x="274" y="105"/>
                  </a:cxn>
                  <a:cxn ang="0">
                    <a:pos x="254" y="87"/>
                  </a:cxn>
                  <a:cxn ang="0">
                    <a:pos x="231" y="69"/>
                  </a:cxn>
                  <a:cxn ang="0">
                    <a:pos x="205" y="53"/>
                  </a:cxn>
                  <a:cxn ang="0">
                    <a:pos x="178" y="39"/>
                  </a:cxn>
                  <a:cxn ang="0">
                    <a:pos x="148" y="27"/>
                  </a:cxn>
                  <a:cxn ang="0">
                    <a:pos x="115" y="17"/>
                  </a:cxn>
                  <a:cxn ang="0">
                    <a:pos x="80" y="11"/>
                  </a:cxn>
                  <a:cxn ang="0">
                    <a:pos x="41" y="6"/>
                  </a:cxn>
                  <a:cxn ang="0">
                    <a:pos x="0" y="5"/>
                  </a:cxn>
                  <a:cxn ang="0">
                    <a:pos x="3" y="4"/>
                  </a:cxn>
                  <a:cxn ang="0">
                    <a:pos x="10" y="3"/>
                  </a:cxn>
                  <a:cxn ang="0">
                    <a:pos x="20" y="2"/>
                  </a:cxn>
                  <a:cxn ang="0">
                    <a:pos x="34" y="1"/>
                  </a:cxn>
                  <a:cxn ang="0">
                    <a:pos x="51" y="0"/>
                  </a:cxn>
                </a:cxnLst>
                <a:rect l="0" t="0" r="r" b="b"/>
                <a:pathLst>
                  <a:path w="398" h="351">
                    <a:moveTo>
                      <a:pt x="51" y="0"/>
                    </a:moveTo>
                    <a:lnTo>
                      <a:pt x="71" y="0"/>
                    </a:lnTo>
                    <a:lnTo>
                      <a:pt x="93" y="1"/>
                    </a:lnTo>
                    <a:lnTo>
                      <a:pt x="117" y="3"/>
                    </a:lnTo>
                    <a:lnTo>
                      <a:pt x="142" y="7"/>
                    </a:lnTo>
                    <a:lnTo>
                      <a:pt x="167" y="14"/>
                    </a:lnTo>
                    <a:lnTo>
                      <a:pt x="193" y="23"/>
                    </a:lnTo>
                    <a:lnTo>
                      <a:pt x="219" y="36"/>
                    </a:lnTo>
                    <a:lnTo>
                      <a:pt x="245" y="51"/>
                    </a:lnTo>
                    <a:lnTo>
                      <a:pt x="269" y="70"/>
                    </a:lnTo>
                    <a:lnTo>
                      <a:pt x="292" y="93"/>
                    </a:lnTo>
                    <a:lnTo>
                      <a:pt x="312" y="117"/>
                    </a:lnTo>
                    <a:lnTo>
                      <a:pt x="328" y="142"/>
                    </a:lnTo>
                    <a:lnTo>
                      <a:pt x="344" y="169"/>
                    </a:lnTo>
                    <a:lnTo>
                      <a:pt x="356" y="196"/>
                    </a:lnTo>
                    <a:lnTo>
                      <a:pt x="367" y="223"/>
                    </a:lnTo>
                    <a:lnTo>
                      <a:pt x="375" y="248"/>
                    </a:lnTo>
                    <a:lnTo>
                      <a:pt x="383" y="272"/>
                    </a:lnTo>
                    <a:lnTo>
                      <a:pt x="388" y="295"/>
                    </a:lnTo>
                    <a:lnTo>
                      <a:pt x="392" y="314"/>
                    </a:lnTo>
                    <a:lnTo>
                      <a:pt x="395" y="330"/>
                    </a:lnTo>
                    <a:lnTo>
                      <a:pt x="397" y="342"/>
                    </a:lnTo>
                    <a:lnTo>
                      <a:pt x="398" y="350"/>
                    </a:lnTo>
                    <a:lnTo>
                      <a:pt x="398" y="351"/>
                    </a:lnTo>
                    <a:lnTo>
                      <a:pt x="397" y="346"/>
                    </a:lnTo>
                    <a:lnTo>
                      <a:pt x="395" y="338"/>
                    </a:lnTo>
                    <a:lnTo>
                      <a:pt x="394" y="328"/>
                    </a:lnTo>
                    <a:lnTo>
                      <a:pt x="390" y="316"/>
                    </a:lnTo>
                    <a:lnTo>
                      <a:pt x="387" y="301"/>
                    </a:lnTo>
                    <a:lnTo>
                      <a:pt x="382" y="285"/>
                    </a:lnTo>
                    <a:lnTo>
                      <a:pt x="376" y="268"/>
                    </a:lnTo>
                    <a:lnTo>
                      <a:pt x="369" y="249"/>
                    </a:lnTo>
                    <a:lnTo>
                      <a:pt x="360" y="228"/>
                    </a:lnTo>
                    <a:lnTo>
                      <a:pt x="350" y="208"/>
                    </a:lnTo>
                    <a:lnTo>
                      <a:pt x="339" y="187"/>
                    </a:lnTo>
                    <a:lnTo>
                      <a:pt x="325" y="166"/>
                    </a:lnTo>
                    <a:lnTo>
                      <a:pt x="310" y="146"/>
                    </a:lnTo>
                    <a:lnTo>
                      <a:pt x="293" y="125"/>
                    </a:lnTo>
                    <a:lnTo>
                      <a:pt x="274" y="105"/>
                    </a:lnTo>
                    <a:lnTo>
                      <a:pt x="254" y="87"/>
                    </a:lnTo>
                    <a:lnTo>
                      <a:pt x="231" y="69"/>
                    </a:lnTo>
                    <a:lnTo>
                      <a:pt x="205" y="53"/>
                    </a:lnTo>
                    <a:lnTo>
                      <a:pt x="178" y="39"/>
                    </a:lnTo>
                    <a:lnTo>
                      <a:pt x="148" y="27"/>
                    </a:lnTo>
                    <a:lnTo>
                      <a:pt x="115" y="17"/>
                    </a:lnTo>
                    <a:lnTo>
                      <a:pt x="80" y="11"/>
                    </a:lnTo>
                    <a:lnTo>
                      <a:pt x="41" y="6"/>
                    </a:lnTo>
                    <a:lnTo>
                      <a:pt x="0" y="5"/>
                    </a:lnTo>
                    <a:lnTo>
                      <a:pt x="3" y="4"/>
                    </a:lnTo>
                    <a:lnTo>
                      <a:pt x="10" y="3"/>
                    </a:lnTo>
                    <a:lnTo>
                      <a:pt x="20" y="2"/>
                    </a:lnTo>
                    <a:lnTo>
                      <a:pt x="34" y="1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" name="Freeform 170">
                <a:extLst>
                  <a:ext uri="{FF2B5EF4-FFF2-40B4-BE49-F238E27FC236}">
                    <a16:creationId xmlns:a16="http://schemas.microsoft.com/office/drawing/2014/main" id="{2060B3C8-CF51-5F46-800A-B04ECE75CE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45213" y="2334566"/>
                <a:ext cx="70399" cy="157694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21" y="0"/>
                  </a:cxn>
                  <a:cxn ang="0">
                    <a:pos x="16" y="4"/>
                  </a:cxn>
                  <a:cxn ang="0">
                    <a:pos x="13" y="12"/>
                  </a:cxn>
                  <a:cxn ang="0">
                    <a:pos x="10" y="23"/>
                  </a:cxn>
                  <a:cxn ang="0">
                    <a:pos x="10" y="36"/>
                  </a:cxn>
                  <a:cxn ang="0">
                    <a:pos x="12" y="48"/>
                  </a:cxn>
                  <a:cxn ang="0">
                    <a:pos x="15" y="60"/>
                  </a:cxn>
                  <a:cxn ang="0">
                    <a:pos x="18" y="73"/>
                  </a:cxn>
                  <a:cxn ang="0">
                    <a:pos x="23" y="84"/>
                  </a:cxn>
                  <a:cxn ang="0">
                    <a:pos x="28" y="92"/>
                  </a:cxn>
                  <a:cxn ang="0">
                    <a:pos x="35" y="98"/>
                  </a:cxn>
                  <a:cxn ang="0">
                    <a:pos x="42" y="100"/>
                  </a:cxn>
                  <a:cxn ang="0">
                    <a:pos x="50" y="97"/>
                  </a:cxn>
                  <a:cxn ang="0">
                    <a:pos x="46" y="105"/>
                  </a:cxn>
                  <a:cxn ang="0">
                    <a:pos x="41" y="110"/>
                  </a:cxn>
                  <a:cxn ang="0">
                    <a:pos x="36" y="112"/>
                  </a:cxn>
                  <a:cxn ang="0">
                    <a:pos x="27" y="110"/>
                  </a:cxn>
                  <a:cxn ang="0">
                    <a:pos x="19" y="104"/>
                  </a:cxn>
                  <a:cxn ang="0">
                    <a:pos x="11" y="93"/>
                  </a:cxn>
                  <a:cxn ang="0">
                    <a:pos x="5" y="78"/>
                  </a:cxn>
                  <a:cxn ang="0">
                    <a:pos x="1" y="60"/>
                  </a:cxn>
                  <a:cxn ang="0">
                    <a:pos x="0" y="45"/>
                  </a:cxn>
                  <a:cxn ang="0">
                    <a:pos x="0" y="32"/>
                  </a:cxn>
                  <a:cxn ang="0">
                    <a:pos x="2" y="19"/>
                  </a:cxn>
                  <a:cxn ang="0">
                    <a:pos x="6" y="10"/>
                  </a:cxn>
                  <a:cxn ang="0">
                    <a:pos x="11" y="3"/>
                  </a:cxn>
                  <a:cxn ang="0">
                    <a:pos x="18" y="0"/>
                  </a:cxn>
                </a:cxnLst>
                <a:rect l="0" t="0" r="r" b="b"/>
                <a:pathLst>
                  <a:path w="50" h="112">
                    <a:moveTo>
                      <a:pt x="18" y="0"/>
                    </a:moveTo>
                    <a:lnTo>
                      <a:pt x="21" y="0"/>
                    </a:lnTo>
                    <a:lnTo>
                      <a:pt x="16" y="4"/>
                    </a:lnTo>
                    <a:lnTo>
                      <a:pt x="13" y="12"/>
                    </a:lnTo>
                    <a:lnTo>
                      <a:pt x="10" y="23"/>
                    </a:lnTo>
                    <a:lnTo>
                      <a:pt x="10" y="36"/>
                    </a:lnTo>
                    <a:lnTo>
                      <a:pt x="12" y="48"/>
                    </a:lnTo>
                    <a:lnTo>
                      <a:pt x="15" y="60"/>
                    </a:lnTo>
                    <a:lnTo>
                      <a:pt x="18" y="73"/>
                    </a:lnTo>
                    <a:lnTo>
                      <a:pt x="23" y="84"/>
                    </a:lnTo>
                    <a:lnTo>
                      <a:pt x="28" y="92"/>
                    </a:lnTo>
                    <a:lnTo>
                      <a:pt x="35" y="98"/>
                    </a:lnTo>
                    <a:lnTo>
                      <a:pt x="42" y="100"/>
                    </a:lnTo>
                    <a:lnTo>
                      <a:pt x="50" y="97"/>
                    </a:lnTo>
                    <a:lnTo>
                      <a:pt x="46" y="105"/>
                    </a:lnTo>
                    <a:lnTo>
                      <a:pt x="41" y="110"/>
                    </a:lnTo>
                    <a:lnTo>
                      <a:pt x="36" y="112"/>
                    </a:lnTo>
                    <a:lnTo>
                      <a:pt x="27" y="110"/>
                    </a:lnTo>
                    <a:lnTo>
                      <a:pt x="19" y="104"/>
                    </a:lnTo>
                    <a:lnTo>
                      <a:pt x="11" y="93"/>
                    </a:lnTo>
                    <a:lnTo>
                      <a:pt x="5" y="78"/>
                    </a:lnTo>
                    <a:lnTo>
                      <a:pt x="1" y="60"/>
                    </a:lnTo>
                    <a:lnTo>
                      <a:pt x="0" y="45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6" y="10"/>
                    </a:lnTo>
                    <a:lnTo>
                      <a:pt x="11" y="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5" name="Freeform 171">
                <a:extLst>
                  <a:ext uri="{FF2B5EF4-FFF2-40B4-BE49-F238E27FC236}">
                    <a16:creationId xmlns:a16="http://schemas.microsoft.com/office/drawing/2014/main" id="{6E37BB9B-1E3F-4F44-9FA4-F9F6FB7B67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3772" y="2307814"/>
                <a:ext cx="95743" cy="145023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5" y="5"/>
                  </a:cxn>
                  <a:cxn ang="0">
                    <a:pos x="4" y="10"/>
                  </a:cxn>
                  <a:cxn ang="0">
                    <a:pos x="4" y="16"/>
                  </a:cxn>
                  <a:cxn ang="0">
                    <a:pos x="7" y="25"/>
                  </a:cxn>
                  <a:cxn ang="0">
                    <a:pos x="10" y="35"/>
                  </a:cxn>
                  <a:cxn ang="0">
                    <a:pos x="14" y="46"/>
                  </a:cxn>
                  <a:cxn ang="0">
                    <a:pos x="20" y="58"/>
                  </a:cxn>
                  <a:cxn ang="0">
                    <a:pos x="27" y="70"/>
                  </a:cxn>
                  <a:cxn ang="0">
                    <a:pos x="36" y="80"/>
                  </a:cxn>
                  <a:cxn ang="0">
                    <a:pos x="46" y="87"/>
                  </a:cxn>
                  <a:cxn ang="0">
                    <a:pos x="56" y="89"/>
                  </a:cxn>
                  <a:cxn ang="0">
                    <a:pos x="59" y="89"/>
                  </a:cxn>
                  <a:cxn ang="0">
                    <a:pos x="63" y="88"/>
                  </a:cxn>
                  <a:cxn ang="0">
                    <a:pos x="65" y="87"/>
                  </a:cxn>
                  <a:cxn ang="0">
                    <a:pos x="68" y="86"/>
                  </a:cxn>
                  <a:cxn ang="0">
                    <a:pos x="66" y="93"/>
                  </a:cxn>
                  <a:cxn ang="0">
                    <a:pos x="63" y="98"/>
                  </a:cxn>
                  <a:cxn ang="0">
                    <a:pos x="59" y="101"/>
                  </a:cxn>
                  <a:cxn ang="0">
                    <a:pos x="52" y="103"/>
                  </a:cxn>
                  <a:cxn ang="0">
                    <a:pos x="43" y="100"/>
                  </a:cxn>
                  <a:cxn ang="0">
                    <a:pos x="35" y="94"/>
                  </a:cxn>
                  <a:cxn ang="0">
                    <a:pos x="27" y="86"/>
                  </a:cxn>
                  <a:cxn ang="0">
                    <a:pos x="18" y="75"/>
                  </a:cxn>
                  <a:cxn ang="0">
                    <a:pos x="11" y="62"/>
                  </a:cxn>
                  <a:cxn ang="0">
                    <a:pos x="5" y="48"/>
                  </a:cxn>
                  <a:cxn ang="0">
                    <a:pos x="2" y="36"/>
                  </a:cxn>
                  <a:cxn ang="0">
                    <a:pos x="0" y="24"/>
                  </a:cxn>
                  <a:cxn ang="0">
                    <a:pos x="0" y="14"/>
                  </a:cxn>
                  <a:cxn ang="0">
                    <a:pos x="2" y="6"/>
                  </a:cxn>
                  <a:cxn ang="0">
                    <a:pos x="7" y="0"/>
                  </a:cxn>
                </a:cxnLst>
                <a:rect l="0" t="0" r="r" b="b"/>
                <a:pathLst>
                  <a:path w="68" h="103">
                    <a:moveTo>
                      <a:pt x="7" y="0"/>
                    </a:moveTo>
                    <a:lnTo>
                      <a:pt x="5" y="5"/>
                    </a:lnTo>
                    <a:lnTo>
                      <a:pt x="4" y="10"/>
                    </a:lnTo>
                    <a:lnTo>
                      <a:pt x="4" y="16"/>
                    </a:lnTo>
                    <a:lnTo>
                      <a:pt x="7" y="25"/>
                    </a:lnTo>
                    <a:lnTo>
                      <a:pt x="10" y="35"/>
                    </a:lnTo>
                    <a:lnTo>
                      <a:pt x="14" y="46"/>
                    </a:lnTo>
                    <a:lnTo>
                      <a:pt x="20" y="58"/>
                    </a:lnTo>
                    <a:lnTo>
                      <a:pt x="27" y="70"/>
                    </a:lnTo>
                    <a:lnTo>
                      <a:pt x="36" y="80"/>
                    </a:lnTo>
                    <a:lnTo>
                      <a:pt x="46" y="87"/>
                    </a:lnTo>
                    <a:lnTo>
                      <a:pt x="56" y="89"/>
                    </a:lnTo>
                    <a:lnTo>
                      <a:pt x="59" y="89"/>
                    </a:lnTo>
                    <a:lnTo>
                      <a:pt x="63" y="88"/>
                    </a:lnTo>
                    <a:lnTo>
                      <a:pt x="65" y="87"/>
                    </a:lnTo>
                    <a:lnTo>
                      <a:pt x="68" y="86"/>
                    </a:lnTo>
                    <a:lnTo>
                      <a:pt x="66" y="93"/>
                    </a:lnTo>
                    <a:lnTo>
                      <a:pt x="63" y="98"/>
                    </a:lnTo>
                    <a:lnTo>
                      <a:pt x="59" y="101"/>
                    </a:lnTo>
                    <a:lnTo>
                      <a:pt x="52" y="103"/>
                    </a:lnTo>
                    <a:lnTo>
                      <a:pt x="43" y="100"/>
                    </a:lnTo>
                    <a:lnTo>
                      <a:pt x="35" y="94"/>
                    </a:lnTo>
                    <a:lnTo>
                      <a:pt x="27" y="86"/>
                    </a:lnTo>
                    <a:lnTo>
                      <a:pt x="18" y="75"/>
                    </a:lnTo>
                    <a:lnTo>
                      <a:pt x="11" y="62"/>
                    </a:lnTo>
                    <a:lnTo>
                      <a:pt x="5" y="48"/>
                    </a:lnTo>
                    <a:lnTo>
                      <a:pt x="2" y="36"/>
                    </a:lnTo>
                    <a:lnTo>
                      <a:pt x="0" y="24"/>
                    </a:lnTo>
                    <a:lnTo>
                      <a:pt x="0" y="14"/>
                    </a:lnTo>
                    <a:lnTo>
                      <a:pt x="2" y="6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6" name="Freeform 172">
                <a:extLst>
                  <a:ext uri="{FF2B5EF4-FFF2-40B4-BE49-F238E27FC236}">
                    <a16:creationId xmlns:a16="http://schemas.microsoft.com/office/drawing/2014/main" id="{B4B6FE15-BB12-E740-8441-DC6C303C86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32475" y="2257126"/>
                <a:ext cx="123902" cy="108415"/>
              </a:xfrm>
              <a:custGeom>
                <a:avLst/>
                <a:gdLst/>
                <a:ahLst/>
                <a:cxnLst>
                  <a:cxn ang="0">
                    <a:pos x="3" y="2"/>
                  </a:cxn>
                  <a:cxn ang="0">
                    <a:pos x="2" y="5"/>
                  </a:cxn>
                  <a:cxn ang="0">
                    <a:pos x="3" y="11"/>
                  </a:cxn>
                  <a:cxn ang="0">
                    <a:pos x="6" y="20"/>
                  </a:cxn>
                  <a:cxn ang="0">
                    <a:pos x="11" y="30"/>
                  </a:cxn>
                  <a:cxn ang="0">
                    <a:pos x="20" y="40"/>
                  </a:cxn>
                  <a:cxn ang="0">
                    <a:pos x="30" y="49"/>
                  </a:cxn>
                  <a:cxn ang="0">
                    <a:pos x="41" y="57"/>
                  </a:cxn>
                  <a:cxn ang="0">
                    <a:pos x="53" y="62"/>
                  </a:cxn>
                  <a:cxn ang="0">
                    <a:pos x="63" y="67"/>
                  </a:cxn>
                  <a:cxn ang="0">
                    <a:pos x="72" y="68"/>
                  </a:cxn>
                  <a:cxn ang="0">
                    <a:pos x="78" y="67"/>
                  </a:cxn>
                  <a:cxn ang="0">
                    <a:pos x="83" y="66"/>
                  </a:cxn>
                  <a:cxn ang="0">
                    <a:pos x="88" y="62"/>
                  </a:cxn>
                  <a:cxn ang="0">
                    <a:pos x="88" y="65"/>
                  </a:cxn>
                  <a:cxn ang="0">
                    <a:pos x="86" y="70"/>
                  </a:cxn>
                  <a:cxn ang="0">
                    <a:pos x="84" y="72"/>
                  </a:cxn>
                  <a:cxn ang="0">
                    <a:pos x="78" y="76"/>
                  </a:cxn>
                  <a:cxn ang="0">
                    <a:pos x="70" y="77"/>
                  </a:cxn>
                  <a:cxn ang="0">
                    <a:pos x="60" y="75"/>
                  </a:cxn>
                  <a:cxn ang="0">
                    <a:pos x="49" y="71"/>
                  </a:cxn>
                  <a:cxn ang="0">
                    <a:pos x="38" y="65"/>
                  </a:cxn>
                  <a:cxn ang="0">
                    <a:pos x="26" y="56"/>
                  </a:cxn>
                  <a:cxn ang="0">
                    <a:pos x="16" y="46"/>
                  </a:cxn>
                  <a:cxn ang="0">
                    <a:pos x="8" y="36"/>
                  </a:cxn>
                  <a:cxn ang="0">
                    <a:pos x="2" y="26"/>
                  </a:cxn>
                  <a:cxn ang="0">
                    <a:pos x="0" y="16"/>
                  </a:cxn>
                  <a:cxn ang="0">
                    <a:pos x="0" y="8"/>
                  </a:cxn>
                  <a:cxn ang="0">
                    <a:pos x="3" y="2"/>
                  </a:cxn>
                  <a:cxn ang="0">
                    <a:pos x="3" y="0"/>
                  </a:cxn>
                  <a:cxn ang="0">
                    <a:pos x="3" y="2"/>
                  </a:cxn>
                  <a:cxn ang="0">
                    <a:pos x="3" y="0"/>
                  </a:cxn>
                </a:cxnLst>
                <a:rect l="0" t="0" r="r" b="b"/>
                <a:pathLst>
                  <a:path w="88" h="77">
                    <a:moveTo>
                      <a:pt x="3" y="2"/>
                    </a:moveTo>
                    <a:lnTo>
                      <a:pt x="2" y="5"/>
                    </a:lnTo>
                    <a:lnTo>
                      <a:pt x="3" y="11"/>
                    </a:lnTo>
                    <a:lnTo>
                      <a:pt x="6" y="20"/>
                    </a:lnTo>
                    <a:lnTo>
                      <a:pt x="11" y="30"/>
                    </a:lnTo>
                    <a:lnTo>
                      <a:pt x="20" y="40"/>
                    </a:lnTo>
                    <a:lnTo>
                      <a:pt x="30" y="49"/>
                    </a:lnTo>
                    <a:lnTo>
                      <a:pt x="41" y="57"/>
                    </a:lnTo>
                    <a:lnTo>
                      <a:pt x="53" y="62"/>
                    </a:lnTo>
                    <a:lnTo>
                      <a:pt x="63" y="67"/>
                    </a:lnTo>
                    <a:lnTo>
                      <a:pt x="72" y="68"/>
                    </a:lnTo>
                    <a:lnTo>
                      <a:pt x="78" y="67"/>
                    </a:lnTo>
                    <a:lnTo>
                      <a:pt x="83" y="66"/>
                    </a:lnTo>
                    <a:lnTo>
                      <a:pt x="88" y="62"/>
                    </a:lnTo>
                    <a:lnTo>
                      <a:pt x="88" y="65"/>
                    </a:lnTo>
                    <a:lnTo>
                      <a:pt x="86" y="70"/>
                    </a:lnTo>
                    <a:lnTo>
                      <a:pt x="84" y="72"/>
                    </a:lnTo>
                    <a:lnTo>
                      <a:pt x="78" y="76"/>
                    </a:lnTo>
                    <a:lnTo>
                      <a:pt x="70" y="77"/>
                    </a:lnTo>
                    <a:lnTo>
                      <a:pt x="60" y="75"/>
                    </a:lnTo>
                    <a:lnTo>
                      <a:pt x="49" y="71"/>
                    </a:lnTo>
                    <a:lnTo>
                      <a:pt x="38" y="65"/>
                    </a:lnTo>
                    <a:lnTo>
                      <a:pt x="26" y="56"/>
                    </a:lnTo>
                    <a:lnTo>
                      <a:pt x="16" y="46"/>
                    </a:lnTo>
                    <a:lnTo>
                      <a:pt x="8" y="36"/>
                    </a:lnTo>
                    <a:lnTo>
                      <a:pt x="2" y="26"/>
                    </a:lnTo>
                    <a:lnTo>
                      <a:pt x="0" y="16"/>
                    </a:lnTo>
                    <a:lnTo>
                      <a:pt x="0" y="8"/>
                    </a:lnTo>
                    <a:lnTo>
                      <a:pt x="3" y="2"/>
                    </a:lnTo>
                    <a:close/>
                    <a:moveTo>
                      <a:pt x="3" y="0"/>
                    </a:moveTo>
                    <a:lnTo>
                      <a:pt x="3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7" name="Freeform 173">
                <a:extLst>
                  <a:ext uri="{FF2B5EF4-FFF2-40B4-BE49-F238E27FC236}">
                    <a16:creationId xmlns:a16="http://schemas.microsoft.com/office/drawing/2014/main" id="{C4032A7D-779B-6948-A529-D87D715C31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160435" y="-84346"/>
                <a:ext cx="294269" cy="308348"/>
              </a:xfrm>
              <a:custGeom>
                <a:avLst/>
                <a:gdLst/>
                <a:ahLst/>
                <a:cxnLst>
                  <a:cxn ang="0">
                    <a:pos x="3" y="1"/>
                  </a:cxn>
                  <a:cxn ang="0">
                    <a:pos x="37" y="6"/>
                  </a:cxn>
                  <a:cxn ang="0">
                    <a:pos x="68" y="13"/>
                  </a:cxn>
                  <a:cxn ang="0">
                    <a:pos x="97" y="20"/>
                  </a:cxn>
                  <a:cxn ang="0">
                    <a:pos x="120" y="28"/>
                  </a:cxn>
                  <a:cxn ang="0">
                    <a:pos x="140" y="37"/>
                  </a:cxn>
                  <a:cxn ang="0">
                    <a:pos x="157" y="47"/>
                  </a:cxn>
                  <a:cxn ang="0">
                    <a:pos x="170" y="58"/>
                  </a:cxn>
                  <a:cxn ang="0">
                    <a:pos x="181" y="70"/>
                  </a:cxn>
                  <a:cxn ang="0">
                    <a:pos x="186" y="81"/>
                  </a:cxn>
                  <a:cxn ang="0">
                    <a:pos x="192" y="96"/>
                  </a:cxn>
                  <a:cxn ang="0">
                    <a:pos x="196" y="112"/>
                  </a:cxn>
                  <a:cxn ang="0">
                    <a:pos x="200" y="131"/>
                  </a:cxn>
                  <a:cxn ang="0">
                    <a:pos x="202" y="149"/>
                  </a:cxn>
                  <a:cxn ang="0">
                    <a:pos x="205" y="167"/>
                  </a:cxn>
                  <a:cxn ang="0">
                    <a:pos x="206" y="183"/>
                  </a:cxn>
                  <a:cxn ang="0">
                    <a:pos x="207" y="198"/>
                  </a:cxn>
                  <a:cxn ang="0">
                    <a:pos x="208" y="209"/>
                  </a:cxn>
                  <a:cxn ang="0">
                    <a:pos x="209" y="217"/>
                  </a:cxn>
                  <a:cxn ang="0">
                    <a:pos x="209" y="219"/>
                  </a:cxn>
                  <a:cxn ang="0">
                    <a:pos x="202" y="188"/>
                  </a:cxn>
                  <a:cxn ang="0">
                    <a:pos x="193" y="161"/>
                  </a:cxn>
                  <a:cxn ang="0">
                    <a:pos x="181" y="136"/>
                  </a:cxn>
                  <a:cxn ang="0">
                    <a:pos x="167" y="113"/>
                  </a:cxn>
                  <a:cxn ang="0">
                    <a:pos x="152" y="93"/>
                  </a:cxn>
                  <a:cxn ang="0">
                    <a:pos x="136" y="75"/>
                  </a:cxn>
                  <a:cxn ang="0">
                    <a:pos x="119" y="60"/>
                  </a:cxn>
                  <a:cxn ang="0">
                    <a:pos x="102" y="47"/>
                  </a:cxn>
                  <a:cxn ang="0">
                    <a:pos x="84" y="35"/>
                  </a:cxn>
                  <a:cxn ang="0">
                    <a:pos x="68" y="26"/>
                  </a:cxn>
                  <a:cxn ang="0">
                    <a:pos x="52" y="18"/>
                  </a:cxn>
                  <a:cxn ang="0">
                    <a:pos x="38" y="13"/>
                  </a:cxn>
                  <a:cxn ang="0">
                    <a:pos x="25" y="8"/>
                  </a:cxn>
                  <a:cxn ang="0">
                    <a:pos x="15" y="4"/>
                  </a:cxn>
                  <a:cxn ang="0">
                    <a:pos x="6" y="2"/>
                  </a:cxn>
                  <a:cxn ang="0">
                    <a:pos x="3" y="1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3" y="1"/>
                  </a:cxn>
                  <a:cxn ang="0">
                    <a:pos x="0" y="0"/>
                  </a:cxn>
                </a:cxnLst>
                <a:rect l="0" t="0" r="r" b="b"/>
                <a:pathLst>
                  <a:path w="209" h="219">
                    <a:moveTo>
                      <a:pt x="3" y="1"/>
                    </a:moveTo>
                    <a:lnTo>
                      <a:pt x="37" y="6"/>
                    </a:lnTo>
                    <a:lnTo>
                      <a:pt x="68" y="13"/>
                    </a:lnTo>
                    <a:lnTo>
                      <a:pt x="97" y="20"/>
                    </a:lnTo>
                    <a:lnTo>
                      <a:pt x="120" y="28"/>
                    </a:lnTo>
                    <a:lnTo>
                      <a:pt x="140" y="37"/>
                    </a:lnTo>
                    <a:lnTo>
                      <a:pt x="157" y="47"/>
                    </a:lnTo>
                    <a:lnTo>
                      <a:pt x="170" y="58"/>
                    </a:lnTo>
                    <a:lnTo>
                      <a:pt x="181" y="70"/>
                    </a:lnTo>
                    <a:lnTo>
                      <a:pt x="186" y="81"/>
                    </a:lnTo>
                    <a:lnTo>
                      <a:pt x="192" y="96"/>
                    </a:lnTo>
                    <a:lnTo>
                      <a:pt x="196" y="112"/>
                    </a:lnTo>
                    <a:lnTo>
                      <a:pt x="200" y="131"/>
                    </a:lnTo>
                    <a:lnTo>
                      <a:pt x="202" y="149"/>
                    </a:lnTo>
                    <a:lnTo>
                      <a:pt x="205" y="167"/>
                    </a:lnTo>
                    <a:lnTo>
                      <a:pt x="206" y="183"/>
                    </a:lnTo>
                    <a:lnTo>
                      <a:pt x="207" y="198"/>
                    </a:lnTo>
                    <a:lnTo>
                      <a:pt x="208" y="209"/>
                    </a:lnTo>
                    <a:lnTo>
                      <a:pt x="209" y="217"/>
                    </a:lnTo>
                    <a:lnTo>
                      <a:pt x="209" y="219"/>
                    </a:lnTo>
                    <a:lnTo>
                      <a:pt x="202" y="188"/>
                    </a:lnTo>
                    <a:lnTo>
                      <a:pt x="193" y="161"/>
                    </a:lnTo>
                    <a:lnTo>
                      <a:pt x="181" y="136"/>
                    </a:lnTo>
                    <a:lnTo>
                      <a:pt x="167" y="113"/>
                    </a:lnTo>
                    <a:lnTo>
                      <a:pt x="152" y="93"/>
                    </a:lnTo>
                    <a:lnTo>
                      <a:pt x="136" y="75"/>
                    </a:lnTo>
                    <a:lnTo>
                      <a:pt x="119" y="60"/>
                    </a:lnTo>
                    <a:lnTo>
                      <a:pt x="102" y="47"/>
                    </a:lnTo>
                    <a:lnTo>
                      <a:pt x="84" y="35"/>
                    </a:lnTo>
                    <a:lnTo>
                      <a:pt x="68" y="26"/>
                    </a:lnTo>
                    <a:lnTo>
                      <a:pt x="52" y="18"/>
                    </a:lnTo>
                    <a:lnTo>
                      <a:pt x="38" y="13"/>
                    </a:lnTo>
                    <a:lnTo>
                      <a:pt x="25" y="8"/>
                    </a:lnTo>
                    <a:lnTo>
                      <a:pt x="15" y="4"/>
                    </a:lnTo>
                    <a:lnTo>
                      <a:pt x="6" y="2"/>
                    </a:lnTo>
                    <a:lnTo>
                      <a:pt x="3" y="1"/>
                    </a:lnTo>
                    <a:close/>
                    <a:moveTo>
                      <a:pt x="0" y="0"/>
                    </a:moveTo>
                    <a:lnTo>
                      <a:pt x="1" y="0"/>
                    </a:lnTo>
                    <a:lnTo>
                      <a:pt x="3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8" name="Freeform 174">
                <a:extLst>
                  <a:ext uri="{FF2B5EF4-FFF2-40B4-BE49-F238E27FC236}">
                    <a16:creationId xmlns:a16="http://schemas.microsoft.com/office/drawing/2014/main" id="{722A84FF-B176-9246-B0C6-C10C0BF640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23694" y="2190952"/>
                <a:ext cx="64767" cy="139391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9" y="0"/>
                  </a:cxn>
                  <a:cxn ang="0">
                    <a:pos x="15" y="4"/>
                  </a:cxn>
                  <a:cxn ang="0">
                    <a:pos x="13" y="10"/>
                  </a:cxn>
                  <a:cxn ang="0">
                    <a:pos x="11" y="17"/>
                  </a:cxn>
                  <a:cxn ang="0">
                    <a:pos x="10" y="28"/>
                  </a:cxn>
                  <a:cxn ang="0">
                    <a:pos x="12" y="42"/>
                  </a:cxn>
                  <a:cxn ang="0">
                    <a:pos x="15" y="57"/>
                  </a:cxn>
                  <a:cxn ang="0">
                    <a:pos x="20" y="70"/>
                  </a:cxn>
                  <a:cxn ang="0">
                    <a:pos x="25" y="78"/>
                  </a:cxn>
                  <a:cxn ang="0">
                    <a:pos x="32" y="83"/>
                  </a:cxn>
                  <a:cxn ang="0">
                    <a:pos x="39" y="85"/>
                  </a:cxn>
                  <a:cxn ang="0">
                    <a:pos x="46" y="83"/>
                  </a:cxn>
                  <a:cxn ang="0">
                    <a:pos x="43" y="92"/>
                  </a:cxn>
                  <a:cxn ang="0">
                    <a:pos x="39" y="97"/>
                  </a:cxn>
                  <a:cxn ang="0">
                    <a:pos x="33" y="99"/>
                  </a:cxn>
                  <a:cxn ang="0">
                    <a:pos x="25" y="99"/>
                  </a:cxn>
                  <a:cxn ang="0">
                    <a:pos x="18" y="92"/>
                  </a:cxn>
                  <a:cxn ang="0">
                    <a:pos x="11" y="82"/>
                  </a:cxn>
                  <a:cxn ang="0">
                    <a:pos x="5" y="69"/>
                  </a:cxn>
                  <a:cxn ang="0">
                    <a:pos x="2" y="53"/>
                  </a:cxn>
                  <a:cxn ang="0">
                    <a:pos x="0" y="37"/>
                  </a:cxn>
                  <a:cxn ang="0">
                    <a:pos x="1" y="23"/>
                  </a:cxn>
                  <a:cxn ang="0">
                    <a:pos x="5" y="11"/>
                  </a:cxn>
                  <a:cxn ang="0">
                    <a:pos x="10" y="4"/>
                  </a:cxn>
                  <a:cxn ang="0">
                    <a:pos x="16" y="0"/>
                  </a:cxn>
                </a:cxnLst>
                <a:rect l="0" t="0" r="r" b="b"/>
                <a:pathLst>
                  <a:path w="46" h="99">
                    <a:moveTo>
                      <a:pt x="16" y="0"/>
                    </a:moveTo>
                    <a:lnTo>
                      <a:pt x="19" y="0"/>
                    </a:lnTo>
                    <a:lnTo>
                      <a:pt x="15" y="4"/>
                    </a:lnTo>
                    <a:lnTo>
                      <a:pt x="13" y="10"/>
                    </a:lnTo>
                    <a:lnTo>
                      <a:pt x="11" y="17"/>
                    </a:lnTo>
                    <a:lnTo>
                      <a:pt x="10" y="28"/>
                    </a:lnTo>
                    <a:lnTo>
                      <a:pt x="12" y="42"/>
                    </a:lnTo>
                    <a:lnTo>
                      <a:pt x="15" y="57"/>
                    </a:lnTo>
                    <a:lnTo>
                      <a:pt x="20" y="70"/>
                    </a:lnTo>
                    <a:lnTo>
                      <a:pt x="25" y="78"/>
                    </a:lnTo>
                    <a:lnTo>
                      <a:pt x="32" y="83"/>
                    </a:lnTo>
                    <a:lnTo>
                      <a:pt x="39" y="85"/>
                    </a:lnTo>
                    <a:lnTo>
                      <a:pt x="46" y="83"/>
                    </a:lnTo>
                    <a:lnTo>
                      <a:pt x="43" y="92"/>
                    </a:lnTo>
                    <a:lnTo>
                      <a:pt x="39" y="97"/>
                    </a:lnTo>
                    <a:lnTo>
                      <a:pt x="33" y="99"/>
                    </a:lnTo>
                    <a:lnTo>
                      <a:pt x="25" y="99"/>
                    </a:lnTo>
                    <a:lnTo>
                      <a:pt x="18" y="92"/>
                    </a:lnTo>
                    <a:lnTo>
                      <a:pt x="11" y="82"/>
                    </a:lnTo>
                    <a:lnTo>
                      <a:pt x="5" y="69"/>
                    </a:lnTo>
                    <a:lnTo>
                      <a:pt x="2" y="53"/>
                    </a:lnTo>
                    <a:lnTo>
                      <a:pt x="0" y="37"/>
                    </a:lnTo>
                    <a:lnTo>
                      <a:pt x="1" y="23"/>
                    </a:lnTo>
                    <a:lnTo>
                      <a:pt x="5" y="11"/>
                    </a:lnTo>
                    <a:lnTo>
                      <a:pt x="10" y="4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9" name="Freeform 175">
                <a:extLst>
                  <a:ext uri="{FF2B5EF4-FFF2-40B4-BE49-F238E27FC236}">
                    <a16:creationId xmlns:a16="http://schemas.microsoft.com/office/drawing/2014/main" id="{B6CC7236-E7F5-834B-B86E-43808A946D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16621" y="2154344"/>
                <a:ext cx="90111" cy="116863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5"/>
                  </a:cxn>
                  <a:cxn ang="0">
                    <a:pos x="6" y="11"/>
                  </a:cxn>
                  <a:cxn ang="0">
                    <a:pos x="8" y="20"/>
                  </a:cxn>
                  <a:cxn ang="0">
                    <a:pos x="12" y="31"/>
                  </a:cxn>
                  <a:cxn ang="0">
                    <a:pos x="18" y="41"/>
                  </a:cxn>
                  <a:cxn ang="0">
                    <a:pos x="25" y="50"/>
                  </a:cxn>
                  <a:cxn ang="0">
                    <a:pos x="32" y="58"/>
                  </a:cxn>
                  <a:cxn ang="0">
                    <a:pos x="41" y="64"/>
                  </a:cxn>
                  <a:cxn ang="0">
                    <a:pos x="48" y="68"/>
                  </a:cxn>
                  <a:cxn ang="0">
                    <a:pos x="57" y="69"/>
                  </a:cxn>
                  <a:cxn ang="0">
                    <a:pos x="64" y="67"/>
                  </a:cxn>
                  <a:cxn ang="0">
                    <a:pos x="63" y="73"/>
                  </a:cxn>
                  <a:cxn ang="0">
                    <a:pos x="61" y="78"/>
                  </a:cxn>
                  <a:cxn ang="0">
                    <a:pos x="57" y="82"/>
                  </a:cxn>
                  <a:cxn ang="0">
                    <a:pos x="52" y="83"/>
                  </a:cxn>
                  <a:cxn ang="0">
                    <a:pos x="44" y="83"/>
                  </a:cxn>
                  <a:cxn ang="0">
                    <a:pos x="36" y="78"/>
                  </a:cxn>
                  <a:cxn ang="0">
                    <a:pos x="28" y="73"/>
                  </a:cxn>
                  <a:cxn ang="0">
                    <a:pos x="20" y="63"/>
                  </a:cxn>
                  <a:cxn ang="0">
                    <a:pos x="12" y="53"/>
                  </a:cxn>
                  <a:cxn ang="0">
                    <a:pos x="6" y="42"/>
                  </a:cxn>
                  <a:cxn ang="0">
                    <a:pos x="2" y="31"/>
                  </a:cxn>
                  <a:cxn ang="0">
                    <a:pos x="0" y="21"/>
                  </a:cxn>
                  <a:cxn ang="0">
                    <a:pos x="0" y="12"/>
                  </a:cxn>
                  <a:cxn ang="0">
                    <a:pos x="2" y="5"/>
                  </a:cxn>
                  <a:cxn ang="0">
                    <a:pos x="6" y="0"/>
                  </a:cxn>
                </a:cxnLst>
                <a:rect l="0" t="0" r="r" b="b"/>
                <a:pathLst>
                  <a:path w="64" h="83">
                    <a:moveTo>
                      <a:pt x="6" y="0"/>
                    </a:moveTo>
                    <a:lnTo>
                      <a:pt x="6" y="5"/>
                    </a:lnTo>
                    <a:lnTo>
                      <a:pt x="6" y="11"/>
                    </a:lnTo>
                    <a:lnTo>
                      <a:pt x="8" y="20"/>
                    </a:lnTo>
                    <a:lnTo>
                      <a:pt x="12" y="31"/>
                    </a:lnTo>
                    <a:lnTo>
                      <a:pt x="18" y="41"/>
                    </a:lnTo>
                    <a:lnTo>
                      <a:pt x="25" y="50"/>
                    </a:lnTo>
                    <a:lnTo>
                      <a:pt x="32" y="58"/>
                    </a:lnTo>
                    <a:lnTo>
                      <a:pt x="41" y="64"/>
                    </a:lnTo>
                    <a:lnTo>
                      <a:pt x="48" y="68"/>
                    </a:lnTo>
                    <a:lnTo>
                      <a:pt x="57" y="69"/>
                    </a:lnTo>
                    <a:lnTo>
                      <a:pt x="64" y="67"/>
                    </a:lnTo>
                    <a:lnTo>
                      <a:pt x="63" y="73"/>
                    </a:lnTo>
                    <a:lnTo>
                      <a:pt x="61" y="78"/>
                    </a:lnTo>
                    <a:lnTo>
                      <a:pt x="57" y="82"/>
                    </a:lnTo>
                    <a:lnTo>
                      <a:pt x="52" y="83"/>
                    </a:lnTo>
                    <a:lnTo>
                      <a:pt x="44" y="83"/>
                    </a:lnTo>
                    <a:lnTo>
                      <a:pt x="36" y="78"/>
                    </a:lnTo>
                    <a:lnTo>
                      <a:pt x="28" y="73"/>
                    </a:lnTo>
                    <a:lnTo>
                      <a:pt x="20" y="63"/>
                    </a:lnTo>
                    <a:lnTo>
                      <a:pt x="12" y="53"/>
                    </a:lnTo>
                    <a:lnTo>
                      <a:pt x="6" y="42"/>
                    </a:lnTo>
                    <a:lnTo>
                      <a:pt x="2" y="31"/>
                    </a:lnTo>
                    <a:lnTo>
                      <a:pt x="0" y="21"/>
                    </a:lnTo>
                    <a:lnTo>
                      <a:pt x="0" y="12"/>
                    </a:lnTo>
                    <a:lnTo>
                      <a:pt x="2" y="5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0" name="Freeform 176">
                <a:extLst>
                  <a:ext uri="{FF2B5EF4-FFF2-40B4-BE49-F238E27FC236}">
                    <a16:creationId xmlns:a16="http://schemas.microsoft.com/office/drawing/2014/main" id="{0E8BA175-B28E-A346-B189-96299833CE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3772" y="747771"/>
                <a:ext cx="67583" cy="54912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48" y="25"/>
                  </a:cxn>
                  <a:cxn ang="0">
                    <a:pos x="30" y="34"/>
                  </a:cxn>
                  <a:cxn ang="0">
                    <a:pos x="13" y="39"/>
                  </a:cxn>
                  <a:cxn ang="0">
                    <a:pos x="7" y="25"/>
                  </a:cxn>
                  <a:cxn ang="0">
                    <a:pos x="0" y="11"/>
                  </a:cxn>
                  <a:cxn ang="0">
                    <a:pos x="6" y="10"/>
                  </a:cxn>
                  <a:cxn ang="0">
                    <a:pos x="13" y="7"/>
                  </a:cxn>
                  <a:cxn ang="0">
                    <a:pos x="21" y="4"/>
                  </a:cxn>
                  <a:cxn ang="0">
                    <a:pos x="27" y="2"/>
                  </a:cxn>
                  <a:cxn ang="0">
                    <a:pos x="33" y="0"/>
                  </a:cxn>
                  <a:cxn ang="0">
                    <a:pos x="34" y="0"/>
                  </a:cxn>
                </a:cxnLst>
                <a:rect l="0" t="0" r="r" b="b"/>
                <a:pathLst>
                  <a:path w="48" h="39">
                    <a:moveTo>
                      <a:pt x="34" y="0"/>
                    </a:moveTo>
                    <a:lnTo>
                      <a:pt x="48" y="25"/>
                    </a:lnTo>
                    <a:lnTo>
                      <a:pt x="30" y="34"/>
                    </a:lnTo>
                    <a:lnTo>
                      <a:pt x="13" y="39"/>
                    </a:lnTo>
                    <a:lnTo>
                      <a:pt x="7" y="25"/>
                    </a:lnTo>
                    <a:lnTo>
                      <a:pt x="0" y="11"/>
                    </a:lnTo>
                    <a:lnTo>
                      <a:pt x="6" y="10"/>
                    </a:lnTo>
                    <a:lnTo>
                      <a:pt x="13" y="7"/>
                    </a:lnTo>
                    <a:lnTo>
                      <a:pt x="21" y="4"/>
                    </a:lnTo>
                    <a:lnTo>
                      <a:pt x="27" y="2"/>
                    </a:lnTo>
                    <a:lnTo>
                      <a:pt x="33" y="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6C8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1" name="Freeform 177">
                <a:extLst>
                  <a:ext uri="{FF2B5EF4-FFF2-40B4-BE49-F238E27FC236}">
                    <a16:creationId xmlns:a16="http://schemas.microsoft.com/office/drawing/2014/main" id="{52996F6F-F1E6-FB4F-BEF2-E7053E1118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07031" y="129667"/>
                <a:ext cx="537849" cy="40832"/>
              </a:xfrm>
              <a:custGeom>
                <a:avLst/>
                <a:gdLst/>
                <a:ahLst/>
                <a:cxnLst>
                  <a:cxn ang="0">
                    <a:pos x="378" y="28"/>
                  </a:cxn>
                  <a:cxn ang="0">
                    <a:pos x="380" y="28"/>
                  </a:cxn>
                  <a:cxn ang="0">
                    <a:pos x="382" y="29"/>
                  </a:cxn>
                  <a:cxn ang="0">
                    <a:pos x="378" y="28"/>
                  </a:cxn>
                  <a:cxn ang="0">
                    <a:pos x="170" y="0"/>
                  </a:cxn>
                  <a:cxn ang="0">
                    <a:pos x="203" y="0"/>
                  </a:cxn>
                  <a:cxn ang="0">
                    <a:pos x="238" y="1"/>
                  </a:cxn>
                  <a:cxn ang="0">
                    <a:pos x="273" y="5"/>
                  </a:cxn>
                  <a:cxn ang="0">
                    <a:pos x="309" y="11"/>
                  </a:cxn>
                  <a:cxn ang="0">
                    <a:pos x="346" y="18"/>
                  </a:cxn>
                  <a:cxn ang="0">
                    <a:pos x="378" y="28"/>
                  </a:cxn>
                  <a:cxn ang="0">
                    <a:pos x="373" y="26"/>
                  </a:cxn>
                  <a:cxn ang="0">
                    <a:pos x="361" y="24"/>
                  </a:cxn>
                  <a:cxn ang="0">
                    <a:pos x="345" y="21"/>
                  </a:cxn>
                  <a:cxn ang="0">
                    <a:pos x="324" y="18"/>
                  </a:cxn>
                  <a:cxn ang="0">
                    <a:pos x="299" y="15"/>
                  </a:cxn>
                  <a:cxn ang="0">
                    <a:pos x="270" y="11"/>
                  </a:cxn>
                  <a:cxn ang="0">
                    <a:pos x="237" y="9"/>
                  </a:cxn>
                  <a:cxn ang="0">
                    <a:pos x="198" y="7"/>
                  </a:cxn>
                  <a:cxn ang="0">
                    <a:pos x="151" y="7"/>
                  </a:cxn>
                  <a:cxn ang="0">
                    <a:pos x="102" y="9"/>
                  </a:cxn>
                  <a:cxn ang="0">
                    <a:pos x="52" y="12"/>
                  </a:cxn>
                  <a:cxn ang="0">
                    <a:pos x="0" y="18"/>
                  </a:cxn>
                  <a:cxn ang="0">
                    <a:pos x="3" y="17"/>
                  </a:cxn>
                  <a:cxn ang="0">
                    <a:pos x="11" y="16"/>
                  </a:cxn>
                  <a:cxn ang="0">
                    <a:pos x="23" y="14"/>
                  </a:cxn>
                  <a:cxn ang="0">
                    <a:pos x="39" y="11"/>
                  </a:cxn>
                  <a:cxn ang="0">
                    <a:pos x="59" y="8"/>
                  </a:cxn>
                  <a:cxn ang="0">
                    <a:pos x="83" y="5"/>
                  </a:cxn>
                  <a:cxn ang="0">
                    <a:pos x="109" y="2"/>
                  </a:cxn>
                  <a:cxn ang="0">
                    <a:pos x="139" y="0"/>
                  </a:cxn>
                  <a:cxn ang="0">
                    <a:pos x="170" y="0"/>
                  </a:cxn>
                </a:cxnLst>
                <a:rect l="0" t="0" r="r" b="b"/>
                <a:pathLst>
                  <a:path w="382" h="29">
                    <a:moveTo>
                      <a:pt x="378" y="28"/>
                    </a:moveTo>
                    <a:lnTo>
                      <a:pt x="380" y="28"/>
                    </a:lnTo>
                    <a:lnTo>
                      <a:pt x="382" y="29"/>
                    </a:lnTo>
                    <a:lnTo>
                      <a:pt x="378" y="28"/>
                    </a:lnTo>
                    <a:close/>
                    <a:moveTo>
                      <a:pt x="170" y="0"/>
                    </a:moveTo>
                    <a:lnTo>
                      <a:pt x="203" y="0"/>
                    </a:lnTo>
                    <a:lnTo>
                      <a:pt x="238" y="1"/>
                    </a:lnTo>
                    <a:lnTo>
                      <a:pt x="273" y="5"/>
                    </a:lnTo>
                    <a:lnTo>
                      <a:pt x="309" y="11"/>
                    </a:lnTo>
                    <a:lnTo>
                      <a:pt x="346" y="18"/>
                    </a:lnTo>
                    <a:lnTo>
                      <a:pt x="378" y="28"/>
                    </a:lnTo>
                    <a:lnTo>
                      <a:pt x="373" y="26"/>
                    </a:lnTo>
                    <a:lnTo>
                      <a:pt x="361" y="24"/>
                    </a:lnTo>
                    <a:lnTo>
                      <a:pt x="345" y="21"/>
                    </a:lnTo>
                    <a:lnTo>
                      <a:pt x="324" y="18"/>
                    </a:lnTo>
                    <a:lnTo>
                      <a:pt x="299" y="15"/>
                    </a:lnTo>
                    <a:lnTo>
                      <a:pt x="270" y="11"/>
                    </a:lnTo>
                    <a:lnTo>
                      <a:pt x="237" y="9"/>
                    </a:lnTo>
                    <a:lnTo>
                      <a:pt x="198" y="7"/>
                    </a:lnTo>
                    <a:lnTo>
                      <a:pt x="151" y="7"/>
                    </a:lnTo>
                    <a:lnTo>
                      <a:pt x="102" y="9"/>
                    </a:lnTo>
                    <a:lnTo>
                      <a:pt x="52" y="12"/>
                    </a:lnTo>
                    <a:lnTo>
                      <a:pt x="0" y="18"/>
                    </a:lnTo>
                    <a:lnTo>
                      <a:pt x="3" y="17"/>
                    </a:lnTo>
                    <a:lnTo>
                      <a:pt x="11" y="16"/>
                    </a:lnTo>
                    <a:lnTo>
                      <a:pt x="23" y="14"/>
                    </a:lnTo>
                    <a:lnTo>
                      <a:pt x="39" y="11"/>
                    </a:lnTo>
                    <a:lnTo>
                      <a:pt x="59" y="8"/>
                    </a:lnTo>
                    <a:lnTo>
                      <a:pt x="83" y="5"/>
                    </a:lnTo>
                    <a:lnTo>
                      <a:pt x="109" y="2"/>
                    </a:lnTo>
                    <a:lnTo>
                      <a:pt x="139" y="0"/>
                    </a:lnTo>
                    <a:lnTo>
                      <a:pt x="17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2" name="Freeform 394">
                <a:extLst>
                  <a:ext uri="{FF2B5EF4-FFF2-40B4-BE49-F238E27FC236}">
                    <a16:creationId xmlns:a16="http://schemas.microsoft.com/office/drawing/2014/main" id="{20FDBF03-98ED-2E43-9045-473FC81970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4662" y="1549477"/>
                <a:ext cx="322178" cy="356690"/>
              </a:xfrm>
              <a:custGeom>
                <a:avLst/>
                <a:gdLst>
                  <a:gd name="T0" fmla="*/ 61 w 453"/>
                  <a:gd name="T1" fmla="*/ 0 h 392"/>
                  <a:gd name="T2" fmla="*/ 96 w 453"/>
                  <a:gd name="T3" fmla="*/ 4 h 392"/>
                  <a:gd name="T4" fmla="*/ 146 w 453"/>
                  <a:gd name="T5" fmla="*/ 10 h 392"/>
                  <a:gd name="T6" fmla="*/ 199 w 453"/>
                  <a:gd name="T7" fmla="*/ 17 h 392"/>
                  <a:gd name="T8" fmla="*/ 258 w 453"/>
                  <a:gd name="T9" fmla="*/ 25 h 392"/>
                  <a:gd name="T10" fmla="*/ 316 w 453"/>
                  <a:gd name="T11" fmla="*/ 36 h 392"/>
                  <a:gd name="T12" fmla="*/ 357 w 453"/>
                  <a:gd name="T13" fmla="*/ 46 h 392"/>
                  <a:gd name="T14" fmla="*/ 386 w 453"/>
                  <a:gd name="T15" fmla="*/ 56 h 392"/>
                  <a:gd name="T16" fmla="*/ 407 w 453"/>
                  <a:gd name="T17" fmla="*/ 67 h 392"/>
                  <a:gd name="T18" fmla="*/ 422 w 453"/>
                  <a:gd name="T19" fmla="*/ 78 h 392"/>
                  <a:gd name="T20" fmla="*/ 432 w 453"/>
                  <a:gd name="T21" fmla="*/ 90 h 392"/>
                  <a:gd name="T22" fmla="*/ 438 w 453"/>
                  <a:gd name="T23" fmla="*/ 99 h 392"/>
                  <a:gd name="T24" fmla="*/ 443 w 453"/>
                  <a:gd name="T25" fmla="*/ 111 h 392"/>
                  <a:gd name="T26" fmla="*/ 448 w 453"/>
                  <a:gd name="T27" fmla="*/ 129 h 392"/>
                  <a:gd name="T28" fmla="*/ 451 w 453"/>
                  <a:gd name="T29" fmla="*/ 156 h 392"/>
                  <a:gd name="T30" fmla="*/ 453 w 453"/>
                  <a:gd name="T31" fmla="*/ 189 h 392"/>
                  <a:gd name="T32" fmla="*/ 451 w 453"/>
                  <a:gd name="T33" fmla="*/ 225 h 392"/>
                  <a:gd name="T34" fmla="*/ 449 w 453"/>
                  <a:gd name="T35" fmla="*/ 264 h 392"/>
                  <a:gd name="T36" fmla="*/ 445 w 453"/>
                  <a:gd name="T37" fmla="*/ 303 h 392"/>
                  <a:gd name="T38" fmla="*/ 440 w 453"/>
                  <a:gd name="T39" fmla="*/ 334 h 392"/>
                  <a:gd name="T40" fmla="*/ 435 w 453"/>
                  <a:gd name="T41" fmla="*/ 360 h 392"/>
                  <a:gd name="T42" fmla="*/ 406 w 453"/>
                  <a:gd name="T43" fmla="*/ 369 h 392"/>
                  <a:gd name="T44" fmla="*/ 368 w 453"/>
                  <a:gd name="T45" fmla="*/ 376 h 392"/>
                  <a:gd name="T46" fmla="*/ 323 w 453"/>
                  <a:gd name="T47" fmla="*/ 382 h 392"/>
                  <a:gd name="T48" fmla="*/ 268 w 453"/>
                  <a:gd name="T49" fmla="*/ 389 h 392"/>
                  <a:gd name="T50" fmla="*/ 216 w 453"/>
                  <a:gd name="T51" fmla="*/ 392 h 392"/>
                  <a:gd name="T52" fmla="*/ 170 w 453"/>
                  <a:gd name="T53" fmla="*/ 392 h 392"/>
                  <a:gd name="T54" fmla="*/ 130 w 453"/>
                  <a:gd name="T55" fmla="*/ 392 h 392"/>
                  <a:gd name="T56" fmla="*/ 97 w 453"/>
                  <a:gd name="T57" fmla="*/ 389 h 392"/>
                  <a:gd name="T58" fmla="*/ 74 w 453"/>
                  <a:gd name="T59" fmla="*/ 384 h 392"/>
                  <a:gd name="T60" fmla="*/ 61 w 453"/>
                  <a:gd name="T61" fmla="*/ 379 h 392"/>
                  <a:gd name="T62" fmla="*/ 52 w 453"/>
                  <a:gd name="T63" fmla="*/ 371 h 392"/>
                  <a:gd name="T64" fmla="*/ 42 w 453"/>
                  <a:gd name="T65" fmla="*/ 361 h 392"/>
                  <a:gd name="T66" fmla="*/ 31 w 453"/>
                  <a:gd name="T67" fmla="*/ 347 h 392"/>
                  <a:gd name="T68" fmla="*/ 21 w 453"/>
                  <a:gd name="T69" fmla="*/ 329 h 392"/>
                  <a:gd name="T70" fmla="*/ 11 w 453"/>
                  <a:gd name="T71" fmla="*/ 304 h 392"/>
                  <a:gd name="T72" fmla="*/ 5 w 453"/>
                  <a:gd name="T73" fmla="*/ 272 h 392"/>
                  <a:gd name="T74" fmla="*/ 0 w 453"/>
                  <a:gd name="T75" fmla="*/ 234 h 392"/>
                  <a:gd name="T76" fmla="*/ 0 w 453"/>
                  <a:gd name="T77" fmla="*/ 186 h 392"/>
                  <a:gd name="T78" fmla="*/ 1 w 453"/>
                  <a:gd name="T79" fmla="*/ 137 h 392"/>
                  <a:gd name="T80" fmla="*/ 6 w 453"/>
                  <a:gd name="T81" fmla="*/ 88 h 392"/>
                  <a:gd name="T82" fmla="*/ 14 w 453"/>
                  <a:gd name="T83" fmla="*/ 43 h 392"/>
                  <a:gd name="T84" fmla="*/ 26 w 453"/>
                  <a:gd name="T85" fmla="*/ 2 h 392"/>
                  <a:gd name="T86" fmla="*/ 61 w 453"/>
                  <a:gd name="T8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53" h="392">
                    <a:moveTo>
                      <a:pt x="61" y="0"/>
                    </a:moveTo>
                    <a:lnTo>
                      <a:pt x="96" y="4"/>
                    </a:lnTo>
                    <a:lnTo>
                      <a:pt x="146" y="10"/>
                    </a:lnTo>
                    <a:lnTo>
                      <a:pt x="199" y="17"/>
                    </a:lnTo>
                    <a:lnTo>
                      <a:pt x="258" y="25"/>
                    </a:lnTo>
                    <a:lnTo>
                      <a:pt x="316" y="36"/>
                    </a:lnTo>
                    <a:lnTo>
                      <a:pt x="357" y="46"/>
                    </a:lnTo>
                    <a:lnTo>
                      <a:pt x="386" y="56"/>
                    </a:lnTo>
                    <a:lnTo>
                      <a:pt x="407" y="67"/>
                    </a:lnTo>
                    <a:lnTo>
                      <a:pt x="422" y="78"/>
                    </a:lnTo>
                    <a:lnTo>
                      <a:pt x="432" y="90"/>
                    </a:lnTo>
                    <a:lnTo>
                      <a:pt x="438" y="99"/>
                    </a:lnTo>
                    <a:lnTo>
                      <a:pt x="443" y="111"/>
                    </a:lnTo>
                    <a:lnTo>
                      <a:pt x="448" y="129"/>
                    </a:lnTo>
                    <a:lnTo>
                      <a:pt x="451" y="156"/>
                    </a:lnTo>
                    <a:lnTo>
                      <a:pt x="453" y="189"/>
                    </a:lnTo>
                    <a:lnTo>
                      <a:pt x="451" y="225"/>
                    </a:lnTo>
                    <a:lnTo>
                      <a:pt x="449" y="264"/>
                    </a:lnTo>
                    <a:lnTo>
                      <a:pt x="445" y="303"/>
                    </a:lnTo>
                    <a:lnTo>
                      <a:pt x="440" y="334"/>
                    </a:lnTo>
                    <a:lnTo>
                      <a:pt x="435" y="360"/>
                    </a:lnTo>
                    <a:lnTo>
                      <a:pt x="406" y="369"/>
                    </a:lnTo>
                    <a:lnTo>
                      <a:pt x="368" y="376"/>
                    </a:lnTo>
                    <a:lnTo>
                      <a:pt x="323" y="382"/>
                    </a:lnTo>
                    <a:lnTo>
                      <a:pt x="268" y="389"/>
                    </a:lnTo>
                    <a:lnTo>
                      <a:pt x="216" y="392"/>
                    </a:lnTo>
                    <a:lnTo>
                      <a:pt x="170" y="392"/>
                    </a:lnTo>
                    <a:lnTo>
                      <a:pt x="130" y="392"/>
                    </a:lnTo>
                    <a:lnTo>
                      <a:pt x="97" y="389"/>
                    </a:lnTo>
                    <a:lnTo>
                      <a:pt x="74" y="384"/>
                    </a:lnTo>
                    <a:lnTo>
                      <a:pt x="61" y="379"/>
                    </a:lnTo>
                    <a:lnTo>
                      <a:pt x="52" y="371"/>
                    </a:lnTo>
                    <a:lnTo>
                      <a:pt x="42" y="361"/>
                    </a:lnTo>
                    <a:lnTo>
                      <a:pt x="31" y="347"/>
                    </a:lnTo>
                    <a:lnTo>
                      <a:pt x="21" y="329"/>
                    </a:lnTo>
                    <a:lnTo>
                      <a:pt x="11" y="304"/>
                    </a:lnTo>
                    <a:lnTo>
                      <a:pt x="5" y="272"/>
                    </a:lnTo>
                    <a:lnTo>
                      <a:pt x="0" y="234"/>
                    </a:lnTo>
                    <a:lnTo>
                      <a:pt x="0" y="186"/>
                    </a:lnTo>
                    <a:lnTo>
                      <a:pt x="1" y="137"/>
                    </a:lnTo>
                    <a:lnTo>
                      <a:pt x="6" y="88"/>
                    </a:lnTo>
                    <a:lnTo>
                      <a:pt x="14" y="43"/>
                    </a:lnTo>
                    <a:lnTo>
                      <a:pt x="26" y="2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pic>
          <p:nvPicPr>
            <p:cNvPr id="421" name="Picture 420">
              <a:extLst>
                <a:ext uri="{FF2B5EF4-FFF2-40B4-BE49-F238E27FC236}">
                  <a16:creationId xmlns:a16="http://schemas.microsoft.com/office/drawing/2014/main" id="{42FAB15C-0823-4844-8FD5-3FE17627E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09043" y="1077871"/>
              <a:ext cx="319270" cy="319270"/>
            </a:xfrm>
            <a:prstGeom prst="rect">
              <a:avLst/>
            </a:prstGeom>
          </p:spPr>
        </p:pic>
      </p:grpSp>
      <p:sp>
        <p:nvSpPr>
          <p:cNvPr id="473" name="Freeform 30">
            <a:extLst>
              <a:ext uri="{FF2B5EF4-FFF2-40B4-BE49-F238E27FC236}">
                <a16:creationId xmlns:a16="http://schemas.microsoft.com/office/drawing/2014/main" id="{EC00AA6B-91B4-954F-8A90-79FB824397E6}"/>
              </a:ext>
            </a:extLst>
          </p:cNvPr>
          <p:cNvSpPr>
            <a:spLocks/>
          </p:cNvSpPr>
          <p:nvPr/>
        </p:nvSpPr>
        <p:spPr bwMode="auto">
          <a:xfrm>
            <a:off x="7766462" y="144535"/>
            <a:ext cx="3589168" cy="986577"/>
          </a:xfrm>
          <a:custGeom>
            <a:avLst/>
            <a:gdLst>
              <a:gd name="T0" fmla="*/ 290 w 1680"/>
              <a:gd name="T1" fmla="*/ 5 h 908"/>
              <a:gd name="T2" fmla="*/ 457 w 1680"/>
              <a:gd name="T3" fmla="*/ 12 h 908"/>
              <a:gd name="T4" fmla="*/ 903 w 1680"/>
              <a:gd name="T5" fmla="*/ 16 h 908"/>
              <a:gd name="T6" fmla="*/ 1128 w 1680"/>
              <a:gd name="T7" fmla="*/ 23 h 908"/>
              <a:gd name="T8" fmla="*/ 1335 w 1680"/>
              <a:gd name="T9" fmla="*/ 39 h 908"/>
              <a:gd name="T10" fmla="*/ 1349 w 1680"/>
              <a:gd name="T11" fmla="*/ 39 h 908"/>
              <a:gd name="T12" fmla="*/ 1383 w 1680"/>
              <a:gd name="T13" fmla="*/ 43 h 908"/>
              <a:gd name="T14" fmla="*/ 1430 w 1680"/>
              <a:gd name="T15" fmla="*/ 75 h 908"/>
              <a:gd name="T16" fmla="*/ 1457 w 1680"/>
              <a:gd name="T17" fmla="*/ 131 h 908"/>
              <a:gd name="T18" fmla="*/ 1468 w 1680"/>
              <a:gd name="T19" fmla="*/ 199 h 908"/>
              <a:gd name="T20" fmla="*/ 1470 w 1680"/>
              <a:gd name="T21" fmla="*/ 268 h 908"/>
              <a:gd name="T22" fmla="*/ 1470 w 1680"/>
              <a:gd name="T23" fmla="*/ 334 h 908"/>
              <a:gd name="T24" fmla="*/ 1491 w 1680"/>
              <a:gd name="T25" fmla="*/ 374 h 908"/>
              <a:gd name="T26" fmla="*/ 1538 w 1680"/>
              <a:gd name="T27" fmla="*/ 392 h 908"/>
              <a:gd name="T28" fmla="*/ 1597 w 1680"/>
              <a:gd name="T29" fmla="*/ 390 h 908"/>
              <a:gd name="T30" fmla="*/ 1644 w 1680"/>
              <a:gd name="T31" fmla="*/ 358 h 908"/>
              <a:gd name="T32" fmla="*/ 1662 w 1680"/>
              <a:gd name="T33" fmla="*/ 334 h 908"/>
              <a:gd name="T34" fmla="*/ 1666 w 1680"/>
              <a:gd name="T35" fmla="*/ 336 h 908"/>
              <a:gd name="T36" fmla="*/ 1680 w 1680"/>
              <a:gd name="T37" fmla="*/ 376 h 908"/>
              <a:gd name="T38" fmla="*/ 1666 w 1680"/>
              <a:gd name="T39" fmla="*/ 458 h 908"/>
              <a:gd name="T40" fmla="*/ 1610 w 1680"/>
              <a:gd name="T41" fmla="*/ 523 h 908"/>
              <a:gd name="T42" fmla="*/ 1534 w 1680"/>
              <a:gd name="T43" fmla="*/ 563 h 908"/>
              <a:gd name="T44" fmla="*/ 1448 w 1680"/>
              <a:gd name="T45" fmla="*/ 563 h 908"/>
              <a:gd name="T46" fmla="*/ 1441 w 1680"/>
              <a:gd name="T47" fmla="*/ 629 h 908"/>
              <a:gd name="T48" fmla="*/ 1439 w 1680"/>
              <a:gd name="T49" fmla="*/ 721 h 908"/>
              <a:gd name="T50" fmla="*/ 1423 w 1680"/>
              <a:gd name="T51" fmla="*/ 811 h 908"/>
              <a:gd name="T52" fmla="*/ 1396 w 1680"/>
              <a:gd name="T53" fmla="*/ 861 h 908"/>
              <a:gd name="T54" fmla="*/ 1349 w 1680"/>
              <a:gd name="T55" fmla="*/ 888 h 908"/>
              <a:gd name="T56" fmla="*/ 1268 w 1680"/>
              <a:gd name="T57" fmla="*/ 904 h 908"/>
              <a:gd name="T58" fmla="*/ 1151 w 1680"/>
              <a:gd name="T59" fmla="*/ 908 h 908"/>
              <a:gd name="T60" fmla="*/ 966 w 1680"/>
              <a:gd name="T61" fmla="*/ 904 h 908"/>
              <a:gd name="T62" fmla="*/ 838 w 1680"/>
              <a:gd name="T63" fmla="*/ 892 h 908"/>
              <a:gd name="T64" fmla="*/ 811 w 1680"/>
              <a:gd name="T65" fmla="*/ 890 h 908"/>
              <a:gd name="T66" fmla="*/ 603 w 1680"/>
              <a:gd name="T67" fmla="*/ 877 h 908"/>
              <a:gd name="T68" fmla="*/ 380 w 1680"/>
              <a:gd name="T69" fmla="*/ 865 h 908"/>
              <a:gd name="T70" fmla="*/ 227 w 1680"/>
              <a:gd name="T71" fmla="*/ 865 h 908"/>
              <a:gd name="T72" fmla="*/ 157 w 1680"/>
              <a:gd name="T73" fmla="*/ 859 h 908"/>
              <a:gd name="T74" fmla="*/ 90 w 1680"/>
              <a:gd name="T75" fmla="*/ 841 h 908"/>
              <a:gd name="T76" fmla="*/ 36 w 1680"/>
              <a:gd name="T77" fmla="*/ 807 h 908"/>
              <a:gd name="T78" fmla="*/ 4 w 1680"/>
              <a:gd name="T79" fmla="*/ 753 h 908"/>
              <a:gd name="T80" fmla="*/ 2 w 1680"/>
              <a:gd name="T81" fmla="*/ 750 h 908"/>
              <a:gd name="T82" fmla="*/ 0 w 1680"/>
              <a:gd name="T83" fmla="*/ 719 h 908"/>
              <a:gd name="T84" fmla="*/ 2 w 1680"/>
              <a:gd name="T85" fmla="*/ 703 h 908"/>
              <a:gd name="T86" fmla="*/ 15 w 1680"/>
              <a:gd name="T87" fmla="*/ 606 h 908"/>
              <a:gd name="T88" fmla="*/ 22 w 1680"/>
              <a:gd name="T89" fmla="*/ 451 h 908"/>
              <a:gd name="T90" fmla="*/ 29 w 1680"/>
              <a:gd name="T91" fmla="*/ 257 h 908"/>
              <a:gd name="T92" fmla="*/ 38 w 1680"/>
              <a:gd name="T93" fmla="*/ 140 h 908"/>
              <a:gd name="T94" fmla="*/ 51 w 1680"/>
              <a:gd name="T95" fmla="*/ 79 h 908"/>
              <a:gd name="T96" fmla="*/ 63 w 1680"/>
              <a:gd name="T97" fmla="*/ 54 h 908"/>
              <a:gd name="T98" fmla="*/ 67 w 1680"/>
              <a:gd name="T99" fmla="*/ 50 h 908"/>
              <a:gd name="T100" fmla="*/ 74 w 1680"/>
              <a:gd name="T101" fmla="*/ 45 h 908"/>
              <a:gd name="T102" fmla="*/ 85 w 1680"/>
              <a:gd name="T103" fmla="*/ 32 h 908"/>
              <a:gd name="T104" fmla="*/ 144 w 1680"/>
              <a:gd name="T105" fmla="*/ 7 h 908"/>
              <a:gd name="T106" fmla="*/ 232 w 1680"/>
              <a:gd name="T107" fmla="*/ 0 h 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680" h="908">
                <a:moveTo>
                  <a:pt x="232" y="0"/>
                </a:moveTo>
                <a:lnTo>
                  <a:pt x="290" y="5"/>
                </a:lnTo>
                <a:lnTo>
                  <a:pt x="374" y="9"/>
                </a:lnTo>
                <a:lnTo>
                  <a:pt x="457" y="12"/>
                </a:lnTo>
                <a:lnTo>
                  <a:pt x="680" y="14"/>
                </a:lnTo>
                <a:lnTo>
                  <a:pt x="903" y="16"/>
                </a:lnTo>
                <a:lnTo>
                  <a:pt x="1015" y="18"/>
                </a:lnTo>
                <a:lnTo>
                  <a:pt x="1128" y="23"/>
                </a:lnTo>
                <a:lnTo>
                  <a:pt x="1232" y="34"/>
                </a:lnTo>
                <a:lnTo>
                  <a:pt x="1335" y="39"/>
                </a:lnTo>
                <a:lnTo>
                  <a:pt x="1344" y="39"/>
                </a:lnTo>
                <a:lnTo>
                  <a:pt x="1349" y="39"/>
                </a:lnTo>
                <a:lnTo>
                  <a:pt x="1349" y="39"/>
                </a:lnTo>
                <a:lnTo>
                  <a:pt x="1383" y="43"/>
                </a:lnTo>
                <a:lnTo>
                  <a:pt x="1407" y="57"/>
                </a:lnTo>
                <a:lnTo>
                  <a:pt x="1430" y="75"/>
                </a:lnTo>
                <a:lnTo>
                  <a:pt x="1446" y="99"/>
                </a:lnTo>
                <a:lnTo>
                  <a:pt x="1457" y="131"/>
                </a:lnTo>
                <a:lnTo>
                  <a:pt x="1464" y="162"/>
                </a:lnTo>
                <a:lnTo>
                  <a:pt x="1468" y="199"/>
                </a:lnTo>
                <a:lnTo>
                  <a:pt x="1470" y="235"/>
                </a:lnTo>
                <a:lnTo>
                  <a:pt x="1470" y="268"/>
                </a:lnTo>
                <a:lnTo>
                  <a:pt x="1470" y="302"/>
                </a:lnTo>
                <a:lnTo>
                  <a:pt x="1470" y="334"/>
                </a:lnTo>
                <a:lnTo>
                  <a:pt x="1468" y="361"/>
                </a:lnTo>
                <a:lnTo>
                  <a:pt x="1491" y="374"/>
                </a:lnTo>
                <a:lnTo>
                  <a:pt x="1516" y="385"/>
                </a:lnTo>
                <a:lnTo>
                  <a:pt x="1538" y="392"/>
                </a:lnTo>
                <a:lnTo>
                  <a:pt x="1567" y="394"/>
                </a:lnTo>
                <a:lnTo>
                  <a:pt x="1597" y="390"/>
                </a:lnTo>
                <a:lnTo>
                  <a:pt x="1621" y="376"/>
                </a:lnTo>
                <a:lnTo>
                  <a:pt x="1644" y="358"/>
                </a:lnTo>
                <a:lnTo>
                  <a:pt x="1662" y="336"/>
                </a:lnTo>
                <a:lnTo>
                  <a:pt x="1662" y="334"/>
                </a:lnTo>
                <a:lnTo>
                  <a:pt x="1664" y="334"/>
                </a:lnTo>
                <a:lnTo>
                  <a:pt x="1666" y="336"/>
                </a:lnTo>
                <a:lnTo>
                  <a:pt x="1666" y="336"/>
                </a:lnTo>
                <a:lnTo>
                  <a:pt x="1680" y="376"/>
                </a:lnTo>
                <a:lnTo>
                  <a:pt x="1678" y="419"/>
                </a:lnTo>
                <a:lnTo>
                  <a:pt x="1666" y="458"/>
                </a:lnTo>
                <a:lnTo>
                  <a:pt x="1642" y="494"/>
                </a:lnTo>
                <a:lnTo>
                  <a:pt x="1610" y="523"/>
                </a:lnTo>
                <a:lnTo>
                  <a:pt x="1574" y="548"/>
                </a:lnTo>
                <a:lnTo>
                  <a:pt x="1534" y="563"/>
                </a:lnTo>
                <a:lnTo>
                  <a:pt x="1491" y="568"/>
                </a:lnTo>
                <a:lnTo>
                  <a:pt x="1448" y="563"/>
                </a:lnTo>
                <a:lnTo>
                  <a:pt x="1441" y="595"/>
                </a:lnTo>
                <a:lnTo>
                  <a:pt x="1441" y="629"/>
                </a:lnTo>
                <a:lnTo>
                  <a:pt x="1441" y="660"/>
                </a:lnTo>
                <a:lnTo>
                  <a:pt x="1439" y="721"/>
                </a:lnTo>
                <a:lnTo>
                  <a:pt x="1430" y="780"/>
                </a:lnTo>
                <a:lnTo>
                  <a:pt x="1423" y="811"/>
                </a:lnTo>
                <a:lnTo>
                  <a:pt x="1414" y="838"/>
                </a:lnTo>
                <a:lnTo>
                  <a:pt x="1396" y="861"/>
                </a:lnTo>
                <a:lnTo>
                  <a:pt x="1374" y="877"/>
                </a:lnTo>
                <a:lnTo>
                  <a:pt x="1349" y="888"/>
                </a:lnTo>
                <a:lnTo>
                  <a:pt x="1324" y="895"/>
                </a:lnTo>
                <a:lnTo>
                  <a:pt x="1268" y="904"/>
                </a:lnTo>
                <a:lnTo>
                  <a:pt x="1209" y="908"/>
                </a:lnTo>
                <a:lnTo>
                  <a:pt x="1151" y="908"/>
                </a:lnTo>
                <a:lnTo>
                  <a:pt x="1094" y="906"/>
                </a:lnTo>
                <a:lnTo>
                  <a:pt x="966" y="904"/>
                </a:lnTo>
                <a:lnTo>
                  <a:pt x="838" y="895"/>
                </a:lnTo>
                <a:lnTo>
                  <a:pt x="838" y="892"/>
                </a:lnTo>
                <a:lnTo>
                  <a:pt x="813" y="890"/>
                </a:lnTo>
                <a:lnTo>
                  <a:pt x="811" y="890"/>
                </a:lnTo>
                <a:lnTo>
                  <a:pt x="707" y="886"/>
                </a:lnTo>
                <a:lnTo>
                  <a:pt x="603" y="877"/>
                </a:lnTo>
                <a:lnTo>
                  <a:pt x="500" y="868"/>
                </a:lnTo>
                <a:lnTo>
                  <a:pt x="380" y="865"/>
                </a:lnTo>
                <a:lnTo>
                  <a:pt x="259" y="865"/>
                </a:lnTo>
                <a:lnTo>
                  <a:pt x="227" y="865"/>
                </a:lnTo>
                <a:lnTo>
                  <a:pt x="193" y="863"/>
                </a:lnTo>
                <a:lnTo>
                  <a:pt x="157" y="859"/>
                </a:lnTo>
                <a:lnTo>
                  <a:pt x="124" y="852"/>
                </a:lnTo>
                <a:lnTo>
                  <a:pt x="90" y="841"/>
                </a:lnTo>
                <a:lnTo>
                  <a:pt x="60" y="825"/>
                </a:lnTo>
                <a:lnTo>
                  <a:pt x="36" y="807"/>
                </a:lnTo>
                <a:lnTo>
                  <a:pt x="18" y="782"/>
                </a:lnTo>
                <a:lnTo>
                  <a:pt x="4" y="753"/>
                </a:lnTo>
                <a:lnTo>
                  <a:pt x="2" y="753"/>
                </a:lnTo>
                <a:lnTo>
                  <a:pt x="2" y="750"/>
                </a:lnTo>
                <a:lnTo>
                  <a:pt x="2" y="730"/>
                </a:lnTo>
                <a:lnTo>
                  <a:pt x="0" y="719"/>
                </a:lnTo>
                <a:lnTo>
                  <a:pt x="2" y="705"/>
                </a:lnTo>
                <a:lnTo>
                  <a:pt x="2" y="703"/>
                </a:lnTo>
                <a:lnTo>
                  <a:pt x="9" y="656"/>
                </a:lnTo>
                <a:lnTo>
                  <a:pt x="15" y="606"/>
                </a:lnTo>
                <a:lnTo>
                  <a:pt x="20" y="559"/>
                </a:lnTo>
                <a:lnTo>
                  <a:pt x="22" y="451"/>
                </a:lnTo>
                <a:lnTo>
                  <a:pt x="24" y="340"/>
                </a:lnTo>
                <a:lnTo>
                  <a:pt x="29" y="257"/>
                </a:lnTo>
                <a:lnTo>
                  <a:pt x="36" y="174"/>
                </a:lnTo>
                <a:lnTo>
                  <a:pt x="38" y="140"/>
                </a:lnTo>
                <a:lnTo>
                  <a:pt x="47" y="106"/>
                </a:lnTo>
                <a:lnTo>
                  <a:pt x="51" y="79"/>
                </a:lnTo>
                <a:lnTo>
                  <a:pt x="63" y="57"/>
                </a:lnTo>
                <a:lnTo>
                  <a:pt x="63" y="54"/>
                </a:lnTo>
                <a:lnTo>
                  <a:pt x="65" y="52"/>
                </a:lnTo>
                <a:lnTo>
                  <a:pt x="67" y="50"/>
                </a:lnTo>
                <a:lnTo>
                  <a:pt x="72" y="45"/>
                </a:lnTo>
                <a:lnTo>
                  <a:pt x="74" y="45"/>
                </a:lnTo>
                <a:lnTo>
                  <a:pt x="78" y="39"/>
                </a:lnTo>
                <a:lnTo>
                  <a:pt x="85" y="32"/>
                </a:lnTo>
                <a:lnTo>
                  <a:pt x="112" y="16"/>
                </a:lnTo>
                <a:lnTo>
                  <a:pt x="144" y="7"/>
                </a:lnTo>
                <a:lnTo>
                  <a:pt x="175" y="3"/>
                </a:lnTo>
                <a:lnTo>
                  <a:pt x="232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IN" sz="1400" dirty="0"/>
          </a:p>
        </p:txBody>
      </p:sp>
      <p:sp>
        <p:nvSpPr>
          <p:cNvPr id="474" name="Rectangle 473">
            <a:extLst>
              <a:ext uri="{FF2B5EF4-FFF2-40B4-BE49-F238E27FC236}">
                <a16:creationId xmlns:a16="http://schemas.microsoft.com/office/drawing/2014/main" id="{C2A36568-3F1F-0B49-B6C5-AA984B95B1B8}"/>
              </a:ext>
            </a:extLst>
          </p:cNvPr>
          <p:cNvSpPr/>
          <p:nvPr/>
        </p:nvSpPr>
        <p:spPr>
          <a:xfrm>
            <a:off x="7731327" y="197386"/>
            <a:ext cx="325838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dirty="0"/>
              <a:t>You will control your device in MBP, which is an open-source IoT platform for data collection, processing, visualization, and device management. </a:t>
            </a:r>
          </a:p>
        </p:txBody>
      </p:sp>
    </p:spTree>
    <p:extLst>
      <p:ext uri="{BB962C8B-B14F-4D97-AF65-F5344CB8AC3E}">
        <p14:creationId xmlns:p14="http://schemas.microsoft.com/office/powerpoint/2010/main" val="1159201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BB3DC-107B-5E41-8BBE-41FD0F11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6</a:t>
            </a:fld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923204-5250-9446-9F02-F9CBBA31A406}"/>
              </a:ext>
            </a:extLst>
          </p:cNvPr>
          <p:cNvSpPr/>
          <p:nvPr/>
        </p:nvSpPr>
        <p:spPr>
          <a:xfrm>
            <a:off x="0" y="-22206"/>
            <a:ext cx="12192000" cy="11389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44" name="Rectangle 343">
            <a:extLst>
              <a:ext uri="{FF2B5EF4-FFF2-40B4-BE49-F238E27FC236}">
                <a16:creationId xmlns:a16="http://schemas.microsoft.com/office/drawing/2014/main" id="{542AA37C-84B2-604C-9F3F-BC5846A9ABA5}"/>
              </a:ext>
            </a:extLst>
          </p:cNvPr>
          <p:cNvSpPr/>
          <p:nvPr/>
        </p:nvSpPr>
        <p:spPr>
          <a:xfrm>
            <a:off x="1790482" y="1297560"/>
            <a:ext cx="7930416" cy="4418457"/>
          </a:xfrm>
          <a:prstGeom prst="rect">
            <a:avLst/>
          </a:prstGeom>
          <a:solidFill>
            <a:srgbClr val="92D050">
              <a:alpha val="12000"/>
            </a:srgbClr>
          </a:solidFill>
          <a:ln w="25400" cap="flat" cmpd="sng" algn="ctr">
            <a:solidFill>
              <a:srgbClr val="92D050"/>
            </a:solidFill>
            <a:prstDash val="dashDot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A95D9228-5D59-DB41-83D9-D3E083F2143F}"/>
              </a:ext>
            </a:extLst>
          </p:cNvPr>
          <p:cNvSpPr/>
          <p:nvPr/>
        </p:nvSpPr>
        <p:spPr>
          <a:xfrm>
            <a:off x="3254202" y="2517978"/>
            <a:ext cx="5109854" cy="3964541"/>
          </a:xfrm>
          <a:prstGeom prst="rect">
            <a:avLst/>
          </a:prstGeom>
          <a:solidFill>
            <a:srgbClr val="FF0000">
              <a:alpha val="6000"/>
            </a:srgbClr>
          </a:solidFill>
          <a:ln w="25400" cap="flat" cmpd="sng" algn="ctr">
            <a:solidFill>
              <a:srgbClr val="FF0000"/>
            </a:solidFill>
            <a:prstDash val="dashDot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DA9F53E6-179E-CF4C-99A4-9CC6291E7169}"/>
              </a:ext>
            </a:extLst>
          </p:cNvPr>
          <p:cNvSpPr txBox="1"/>
          <p:nvPr/>
        </p:nvSpPr>
        <p:spPr>
          <a:xfrm>
            <a:off x="5106015" y="5887836"/>
            <a:ext cx="1427693" cy="564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MBP</a:t>
            </a:r>
            <a:endParaRPr kumimoji="0" lang="de-DE" sz="2400" b="1" i="1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418" name="TextBox 417">
            <a:extLst>
              <a:ext uri="{FF2B5EF4-FFF2-40B4-BE49-F238E27FC236}">
                <a16:creationId xmlns:a16="http://schemas.microsoft.com/office/drawing/2014/main" id="{40D80C8C-0A67-DE47-A05D-844BBE172ABB}"/>
              </a:ext>
            </a:extLst>
          </p:cNvPr>
          <p:cNvSpPr txBox="1"/>
          <p:nvPr/>
        </p:nvSpPr>
        <p:spPr>
          <a:xfrm>
            <a:off x="1983833" y="1442029"/>
            <a:ext cx="1600669" cy="564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sng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Device</a:t>
            </a:r>
            <a:endParaRPr kumimoji="0" lang="de-DE" sz="2400" b="1" i="1" u="sng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</a:endParaRPr>
          </a:p>
        </p:txBody>
      </p: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B48356D9-9598-9744-AEA2-AFA6E14D28AD}"/>
              </a:ext>
            </a:extLst>
          </p:cNvPr>
          <p:cNvGrpSpPr/>
          <p:nvPr/>
        </p:nvGrpSpPr>
        <p:grpSpPr>
          <a:xfrm>
            <a:off x="11353800" y="176236"/>
            <a:ext cx="644619" cy="1741291"/>
            <a:chOff x="9263425" y="-1017136"/>
            <a:chExt cx="1437550" cy="3883212"/>
          </a:xfrm>
        </p:grpSpPr>
        <p:grpSp>
          <p:nvGrpSpPr>
            <p:cNvPr id="420" name="Group 419">
              <a:extLst>
                <a:ext uri="{FF2B5EF4-FFF2-40B4-BE49-F238E27FC236}">
                  <a16:creationId xmlns:a16="http://schemas.microsoft.com/office/drawing/2014/main" id="{FB90D116-3D03-AA49-A8EA-13AA09DD8B0F}"/>
                </a:ext>
              </a:extLst>
            </p:cNvPr>
            <p:cNvGrpSpPr/>
            <p:nvPr/>
          </p:nvGrpSpPr>
          <p:grpSpPr>
            <a:xfrm flipH="1">
              <a:off x="9263425" y="-1017136"/>
              <a:ext cx="1437550" cy="3883212"/>
              <a:chOff x="6269182" y="-512372"/>
              <a:chExt cx="1437550" cy="3883212"/>
            </a:xfrm>
          </p:grpSpPr>
          <p:sp>
            <p:nvSpPr>
              <p:cNvPr id="422" name="Freeform 128">
                <a:extLst>
                  <a:ext uri="{FF2B5EF4-FFF2-40B4-BE49-F238E27FC236}">
                    <a16:creationId xmlns:a16="http://schemas.microsoft.com/office/drawing/2014/main" id="{F790C6C3-ABAE-B148-B174-A0D17F4FD4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2808" y="-453237"/>
                <a:ext cx="192894" cy="409723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65" y="109"/>
                  </a:cxn>
                  <a:cxn ang="0">
                    <a:pos x="33" y="131"/>
                  </a:cxn>
                  <a:cxn ang="0">
                    <a:pos x="137" y="157"/>
                  </a:cxn>
                  <a:cxn ang="0">
                    <a:pos x="59" y="198"/>
                  </a:cxn>
                  <a:cxn ang="0">
                    <a:pos x="94" y="288"/>
                  </a:cxn>
                  <a:cxn ang="0">
                    <a:pos x="47" y="291"/>
                  </a:cxn>
                  <a:cxn ang="0">
                    <a:pos x="29" y="188"/>
                  </a:cxn>
                  <a:cxn ang="0">
                    <a:pos x="93" y="160"/>
                  </a:cxn>
                  <a:cxn ang="0">
                    <a:pos x="0" y="138"/>
                  </a:cxn>
                  <a:cxn ang="0">
                    <a:pos x="44" y="104"/>
                  </a:cxn>
                  <a:cxn ang="0">
                    <a:pos x="24" y="8"/>
                  </a:cxn>
                  <a:cxn ang="0">
                    <a:pos x="35" y="0"/>
                  </a:cxn>
                </a:cxnLst>
                <a:rect l="0" t="0" r="r" b="b"/>
                <a:pathLst>
                  <a:path w="137" h="291">
                    <a:moveTo>
                      <a:pt x="35" y="0"/>
                    </a:moveTo>
                    <a:lnTo>
                      <a:pt x="65" y="109"/>
                    </a:lnTo>
                    <a:lnTo>
                      <a:pt x="33" y="131"/>
                    </a:lnTo>
                    <a:lnTo>
                      <a:pt x="137" y="157"/>
                    </a:lnTo>
                    <a:lnTo>
                      <a:pt x="59" y="198"/>
                    </a:lnTo>
                    <a:lnTo>
                      <a:pt x="94" y="288"/>
                    </a:lnTo>
                    <a:lnTo>
                      <a:pt x="47" y="291"/>
                    </a:lnTo>
                    <a:lnTo>
                      <a:pt x="29" y="188"/>
                    </a:lnTo>
                    <a:lnTo>
                      <a:pt x="93" y="160"/>
                    </a:lnTo>
                    <a:lnTo>
                      <a:pt x="0" y="138"/>
                    </a:lnTo>
                    <a:lnTo>
                      <a:pt x="44" y="104"/>
                    </a:lnTo>
                    <a:lnTo>
                      <a:pt x="24" y="8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" name="Freeform 129">
                <a:extLst>
                  <a:ext uri="{FF2B5EF4-FFF2-40B4-BE49-F238E27FC236}">
                    <a16:creationId xmlns:a16="http://schemas.microsoft.com/office/drawing/2014/main" id="{5D43BF82-CD52-DC4B-B44D-507509DD14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92951" y="-512372"/>
                <a:ext cx="94335" cy="94335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46" y="2"/>
                  </a:cxn>
                  <a:cxn ang="0">
                    <a:pos x="55" y="7"/>
                  </a:cxn>
                  <a:cxn ang="0">
                    <a:pos x="62" y="14"/>
                  </a:cxn>
                  <a:cxn ang="0">
                    <a:pos x="66" y="23"/>
                  </a:cxn>
                  <a:cxn ang="0">
                    <a:pos x="67" y="34"/>
                  </a:cxn>
                  <a:cxn ang="0">
                    <a:pos x="65" y="45"/>
                  </a:cxn>
                  <a:cxn ang="0">
                    <a:pos x="60" y="54"/>
                  </a:cxn>
                  <a:cxn ang="0">
                    <a:pos x="53" y="61"/>
                  </a:cxn>
                  <a:cxn ang="0">
                    <a:pos x="44" y="65"/>
                  </a:cxn>
                  <a:cxn ang="0">
                    <a:pos x="33" y="67"/>
                  </a:cxn>
                  <a:cxn ang="0">
                    <a:pos x="22" y="65"/>
                  </a:cxn>
                  <a:cxn ang="0">
                    <a:pos x="13" y="59"/>
                  </a:cxn>
                  <a:cxn ang="0">
                    <a:pos x="6" y="52"/>
                  </a:cxn>
                  <a:cxn ang="0">
                    <a:pos x="1" y="43"/>
                  </a:cxn>
                  <a:cxn ang="0">
                    <a:pos x="0" y="32"/>
                  </a:cxn>
                  <a:cxn ang="0">
                    <a:pos x="2" y="22"/>
                  </a:cxn>
                  <a:cxn ang="0">
                    <a:pos x="7" y="13"/>
                  </a:cxn>
                  <a:cxn ang="0">
                    <a:pos x="15" y="6"/>
                  </a:cxn>
                  <a:cxn ang="0">
                    <a:pos x="24" y="1"/>
                  </a:cxn>
                  <a:cxn ang="0">
                    <a:pos x="35" y="0"/>
                  </a:cxn>
                </a:cxnLst>
                <a:rect l="0" t="0" r="r" b="b"/>
                <a:pathLst>
                  <a:path w="67" h="67">
                    <a:moveTo>
                      <a:pt x="35" y="0"/>
                    </a:moveTo>
                    <a:lnTo>
                      <a:pt x="46" y="2"/>
                    </a:lnTo>
                    <a:lnTo>
                      <a:pt x="55" y="7"/>
                    </a:lnTo>
                    <a:lnTo>
                      <a:pt x="62" y="14"/>
                    </a:lnTo>
                    <a:lnTo>
                      <a:pt x="66" y="23"/>
                    </a:lnTo>
                    <a:lnTo>
                      <a:pt x="67" y="34"/>
                    </a:lnTo>
                    <a:lnTo>
                      <a:pt x="65" y="45"/>
                    </a:lnTo>
                    <a:lnTo>
                      <a:pt x="60" y="54"/>
                    </a:lnTo>
                    <a:lnTo>
                      <a:pt x="53" y="61"/>
                    </a:lnTo>
                    <a:lnTo>
                      <a:pt x="44" y="65"/>
                    </a:lnTo>
                    <a:lnTo>
                      <a:pt x="33" y="67"/>
                    </a:lnTo>
                    <a:lnTo>
                      <a:pt x="22" y="65"/>
                    </a:lnTo>
                    <a:lnTo>
                      <a:pt x="13" y="59"/>
                    </a:lnTo>
                    <a:lnTo>
                      <a:pt x="6" y="52"/>
                    </a:lnTo>
                    <a:lnTo>
                      <a:pt x="1" y="43"/>
                    </a:lnTo>
                    <a:lnTo>
                      <a:pt x="0" y="32"/>
                    </a:lnTo>
                    <a:lnTo>
                      <a:pt x="2" y="22"/>
                    </a:lnTo>
                    <a:lnTo>
                      <a:pt x="7" y="13"/>
                    </a:lnTo>
                    <a:lnTo>
                      <a:pt x="15" y="6"/>
                    </a:lnTo>
                    <a:lnTo>
                      <a:pt x="24" y="1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" name="Freeform 130">
                <a:extLst>
                  <a:ext uri="{FF2B5EF4-FFF2-40B4-BE49-F238E27FC236}">
                    <a16:creationId xmlns:a16="http://schemas.microsoft.com/office/drawing/2014/main" id="{9E739B5F-F206-5D44-985B-3A3E78FB0C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92951" y="-502517"/>
                <a:ext cx="94335" cy="84479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0" y="6"/>
                  </a:cxn>
                  <a:cxn ang="0">
                    <a:pos x="9" y="14"/>
                  </a:cxn>
                  <a:cxn ang="0">
                    <a:pos x="10" y="26"/>
                  </a:cxn>
                  <a:cxn ang="0">
                    <a:pos x="16" y="36"/>
                  </a:cxn>
                  <a:cxn ang="0">
                    <a:pos x="26" y="42"/>
                  </a:cxn>
                  <a:cxn ang="0">
                    <a:pos x="37" y="45"/>
                  </a:cxn>
                  <a:cxn ang="0">
                    <a:pos x="48" y="43"/>
                  </a:cxn>
                  <a:cxn ang="0">
                    <a:pos x="57" y="37"/>
                  </a:cxn>
                  <a:cxn ang="0">
                    <a:pos x="63" y="30"/>
                  </a:cxn>
                  <a:cxn ang="0">
                    <a:pos x="67" y="20"/>
                  </a:cxn>
                  <a:cxn ang="0">
                    <a:pos x="67" y="23"/>
                  </a:cxn>
                  <a:cxn ang="0">
                    <a:pos x="67" y="27"/>
                  </a:cxn>
                  <a:cxn ang="0">
                    <a:pos x="65" y="38"/>
                  </a:cxn>
                  <a:cxn ang="0">
                    <a:pos x="60" y="47"/>
                  </a:cxn>
                  <a:cxn ang="0">
                    <a:pos x="53" y="54"/>
                  </a:cxn>
                  <a:cxn ang="0">
                    <a:pos x="44" y="58"/>
                  </a:cxn>
                  <a:cxn ang="0">
                    <a:pos x="33" y="60"/>
                  </a:cxn>
                  <a:cxn ang="0">
                    <a:pos x="22" y="58"/>
                  </a:cxn>
                  <a:cxn ang="0">
                    <a:pos x="13" y="52"/>
                  </a:cxn>
                  <a:cxn ang="0">
                    <a:pos x="6" y="45"/>
                  </a:cxn>
                  <a:cxn ang="0">
                    <a:pos x="1" y="36"/>
                  </a:cxn>
                  <a:cxn ang="0">
                    <a:pos x="0" y="25"/>
                  </a:cxn>
                  <a:cxn ang="0">
                    <a:pos x="2" y="15"/>
                  </a:cxn>
                  <a:cxn ang="0">
                    <a:pos x="6" y="6"/>
                  </a:cxn>
                  <a:cxn ang="0">
                    <a:pos x="13" y="0"/>
                  </a:cxn>
                </a:cxnLst>
                <a:rect l="0" t="0" r="r" b="b"/>
                <a:pathLst>
                  <a:path w="67" h="60">
                    <a:moveTo>
                      <a:pt x="13" y="0"/>
                    </a:moveTo>
                    <a:lnTo>
                      <a:pt x="10" y="6"/>
                    </a:lnTo>
                    <a:lnTo>
                      <a:pt x="9" y="14"/>
                    </a:lnTo>
                    <a:lnTo>
                      <a:pt x="10" y="26"/>
                    </a:lnTo>
                    <a:lnTo>
                      <a:pt x="16" y="36"/>
                    </a:lnTo>
                    <a:lnTo>
                      <a:pt x="26" y="42"/>
                    </a:lnTo>
                    <a:lnTo>
                      <a:pt x="37" y="45"/>
                    </a:lnTo>
                    <a:lnTo>
                      <a:pt x="48" y="43"/>
                    </a:lnTo>
                    <a:lnTo>
                      <a:pt x="57" y="37"/>
                    </a:lnTo>
                    <a:lnTo>
                      <a:pt x="63" y="30"/>
                    </a:lnTo>
                    <a:lnTo>
                      <a:pt x="67" y="20"/>
                    </a:lnTo>
                    <a:lnTo>
                      <a:pt x="67" y="23"/>
                    </a:lnTo>
                    <a:lnTo>
                      <a:pt x="67" y="27"/>
                    </a:lnTo>
                    <a:lnTo>
                      <a:pt x="65" y="38"/>
                    </a:lnTo>
                    <a:lnTo>
                      <a:pt x="60" y="47"/>
                    </a:lnTo>
                    <a:lnTo>
                      <a:pt x="53" y="54"/>
                    </a:lnTo>
                    <a:lnTo>
                      <a:pt x="44" y="58"/>
                    </a:lnTo>
                    <a:lnTo>
                      <a:pt x="33" y="60"/>
                    </a:lnTo>
                    <a:lnTo>
                      <a:pt x="22" y="58"/>
                    </a:lnTo>
                    <a:lnTo>
                      <a:pt x="13" y="52"/>
                    </a:lnTo>
                    <a:lnTo>
                      <a:pt x="6" y="45"/>
                    </a:lnTo>
                    <a:lnTo>
                      <a:pt x="1" y="36"/>
                    </a:lnTo>
                    <a:lnTo>
                      <a:pt x="0" y="25"/>
                    </a:lnTo>
                    <a:lnTo>
                      <a:pt x="2" y="15"/>
                    </a:lnTo>
                    <a:lnTo>
                      <a:pt x="6" y="6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" name="Freeform 131">
                <a:extLst>
                  <a:ext uri="{FF2B5EF4-FFF2-40B4-BE49-F238E27FC236}">
                    <a16:creationId xmlns:a16="http://schemas.microsoft.com/office/drawing/2014/main" id="{0491EDAA-15E6-1440-ABB2-53BA8B21BF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6643" y="2576739"/>
                <a:ext cx="259069" cy="677239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10" y="45"/>
                  </a:cxn>
                  <a:cxn ang="0">
                    <a:pos x="128" y="89"/>
                  </a:cxn>
                  <a:cxn ang="0">
                    <a:pos x="144" y="132"/>
                  </a:cxn>
                  <a:cxn ang="0">
                    <a:pos x="157" y="174"/>
                  </a:cxn>
                  <a:cxn ang="0">
                    <a:pos x="166" y="214"/>
                  </a:cxn>
                  <a:cxn ang="0">
                    <a:pos x="174" y="252"/>
                  </a:cxn>
                  <a:cxn ang="0">
                    <a:pos x="179" y="288"/>
                  </a:cxn>
                  <a:cxn ang="0">
                    <a:pos x="181" y="320"/>
                  </a:cxn>
                  <a:cxn ang="0">
                    <a:pos x="183" y="351"/>
                  </a:cxn>
                  <a:cxn ang="0">
                    <a:pos x="184" y="376"/>
                  </a:cxn>
                  <a:cxn ang="0">
                    <a:pos x="183" y="399"/>
                  </a:cxn>
                  <a:cxn ang="0">
                    <a:pos x="182" y="417"/>
                  </a:cxn>
                  <a:cxn ang="0">
                    <a:pos x="181" y="430"/>
                  </a:cxn>
                  <a:cxn ang="0">
                    <a:pos x="179" y="438"/>
                  </a:cxn>
                  <a:cxn ang="0">
                    <a:pos x="179" y="441"/>
                  </a:cxn>
                  <a:cxn ang="0">
                    <a:pos x="51" y="481"/>
                  </a:cxn>
                  <a:cxn ang="0">
                    <a:pos x="59" y="439"/>
                  </a:cxn>
                  <a:cxn ang="0">
                    <a:pos x="64" y="398"/>
                  </a:cxn>
                  <a:cxn ang="0">
                    <a:pos x="66" y="359"/>
                  </a:cxn>
                  <a:cxn ang="0">
                    <a:pos x="66" y="321"/>
                  </a:cxn>
                  <a:cxn ang="0">
                    <a:pos x="64" y="285"/>
                  </a:cxn>
                  <a:cxn ang="0">
                    <a:pos x="61" y="251"/>
                  </a:cxn>
                  <a:cxn ang="0">
                    <a:pos x="56" y="219"/>
                  </a:cxn>
                  <a:cxn ang="0">
                    <a:pos x="50" y="189"/>
                  </a:cxn>
                  <a:cxn ang="0">
                    <a:pos x="43" y="161"/>
                  </a:cxn>
                  <a:cxn ang="0">
                    <a:pos x="35" y="137"/>
                  </a:cxn>
                  <a:cxn ang="0">
                    <a:pos x="28" y="114"/>
                  </a:cxn>
                  <a:cxn ang="0">
                    <a:pos x="21" y="95"/>
                  </a:cxn>
                  <a:cxn ang="0">
                    <a:pos x="15" y="79"/>
                  </a:cxn>
                  <a:cxn ang="0">
                    <a:pos x="9" y="66"/>
                  </a:cxn>
                  <a:cxn ang="0">
                    <a:pos x="4" y="57"/>
                  </a:cxn>
                  <a:cxn ang="0">
                    <a:pos x="1" y="51"/>
                  </a:cxn>
                  <a:cxn ang="0">
                    <a:pos x="0" y="49"/>
                  </a:cxn>
                  <a:cxn ang="0">
                    <a:pos x="87" y="0"/>
                  </a:cxn>
                </a:cxnLst>
                <a:rect l="0" t="0" r="r" b="b"/>
                <a:pathLst>
                  <a:path w="184" h="481">
                    <a:moveTo>
                      <a:pt x="87" y="0"/>
                    </a:moveTo>
                    <a:lnTo>
                      <a:pt x="110" y="45"/>
                    </a:lnTo>
                    <a:lnTo>
                      <a:pt x="128" y="89"/>
                    </a:lnTo>
                    <a:lnTo>
                      <a:pt x="144" y="132"/>
                    </a:lnTo>
                    <a:lnTo>
                      <a:pt x="157" y="174"/>
                    </a:lnTo>
                    <a:lnTo>
                      <a:pt x="166" y="214"/>
                    </a:lnTo>
                    <a:lnTo>
                      <a:pt x="174" y="252"/>
                    </a:lnTo>
                    <a:lnTo>
                      <a:pt x="179" y="288"/>
                    </a:lnTo>
                    <a:lnTo>
                      <a:pt x="181" y="320"/>
                    </a:lnTo>
                    <a:lnTo>
                      <a:pt x="183" y="351"/>
                    </a:lnTo>
                    <a:lnTo>
                      <a:pt x="184" y="376"/>
                    </a:lnTo>
                    <a:lnTo>
                      <a:pt x="183" y="399"/>
                    </a:lnTo>
                    <a:lnTo>
                      <a:pt x="182" y="417"/>
                    </a:lnTo>
                    <a:lnTo>
                      <a:pt x="181" y="430"/>
                    </a:lnTo>
                    <a:lnTo>
                      <a:pt x="179" y="438"/>
                    </a:lnTo>
                    <a:lnTo>
                      <a:pt x="179" y="441"/>
                    </a:lnTo>
                    <a:lnTo>
                      <a:pt x="51" y="481"/>
                    </a:lnTo>
                    <a:lnTo>
                      <a:pt x="59" y="439"/>
                    </a:lnTo>
                    <a:lnTo>
                      <a:pt x="64" y="398"/>
                    </a:lnTo>
                    <a:lnTo>
                      <a:pt x="66" y="359"/>
                    </a:lnTo>
                    <a:lnTo>
                      <a:pt x="66" y="321"/>
                    </a:lnTo>
                    <a:lnTo>
                      <a:pt x="64" y="285"/>
                    </a:lnTo>
                    <a:lnTo>
                      <a:pt x="61" y="251"/>
                    </a:lnTo>
                    <a:lnTo>
                      <a:pt x="56" y="219"/>
                    </a:lnTo>
                    <a:lnTo>
                      <a:pt x="50" y="189"/>
                    </a:lnTo>
                    <a:lnTo>
                      <a:pt x="43" y="161"/>
                    </a:lnTo>
                    <a:lnTo>
                      <a:pt x="35" y="137"/>
                    </a:lnTo>
                    <a:lnTo>
                      <a:pt x="28" y="114"/>
                    </a:lnTo>
                    <a:lnTo>
                      <a:pt x="21" y="95"/>
                    </a:lnTo>
                    <a:lnTo>
                      <a:pt x="15" y="79"/>
                    </a:lnTo>
                    <a:lnTo>
                      <a:pt x="9" y="66"/>
                    </a:lnTo>
                    <a:lnTo>
                      <a:pt x="4" y="57"/>
                    </a:lnTo>
                    <a:lnTo>
                      <a:pt x="1" y="51"/>
                    </a:lnTo>
                    <a:lnTo>
                      <a:pt x="0" y="49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" name="Freeform 132">
                <a:extLst>
                  <a:ext uri="{FF2B5EF4-FFF2-40B4-BE49-F238E27FC236}">
                    <a16:creationId xmlns:a16="http://schemas.microsoft.com/office/drawing/2014/main" id="{3FE16840-0C3E-0541-BAB3-BE96F6AA17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0668" y="2323302"/>
                <a:ext cx="991219" cy="395643"/>
              </a:xfrm>
              <a:custGeom>
                <a:avLst/>
                <a:gdLst/>
                <a:ahLst/>
                <a:cxnLst>
                  <a:cxn ang="0">
                    <a:pos x="704" y="0"/>
                  </a:cxn>
                  <a:cxn ang="0">
                    <a:pos x="703" y="7"/>
                  </a:cxn>
                  <a:cxn ang="0">
                    <a:pos x="703" y="16"/>
                  </a:cxn>
                  <a:cxn ang="0">
                    <a:pos x="700" y="28"/>
                  </a:cxn>
                  <a:cxn ang="0">
                    <a:pos x="697" y="42"/>
                  </a:cxn>
                  <a:cxn ang="0">
                    <a:pos x="692" y="56"/>
                  </a:cxn>
                  <a:cxn ang="0">
                    <a:pos x="685" y="73"/>
                  </a:cxn>
                  <a:cxn ang="0">
                    <a:pos x="678" y="90"/>
                  </a:cxn>
                  <a:cxn ang="0">
                    <a:pos x="667" y="108"/>
                  </a:cxn>
                  <a:cxn ang="0">
                    <a:pos x="657" y="127"/>
                  </a:cxn>
                  <a:cxn ang="0">
                    <a:pos x="643" y="145"/>
                  </a:cxn>
                  <a:cxn ang="0">
                    <a:pos x="627" y="164"/>
                  </a:cxn>
                  <a:cxn ang="0">
                    <a:pos x="610" y="181"/>
                  </a:cxn>
                  <a:cxn ang="0">
                    <a:pos x="590" y="199"/>
                  </a:cxn>
                  <a:cxn ang="0">
                    <a:pos x="568" y="215"/>
                  </a:cxn>
                  <a:cxn ang="0">
                    <a:pos x="544" y="230"/>
                  </a:cxn>
                  <a:cxn ang="0">
                    <a:pos x="516" y="244"/>
                  </a:cxn>
                  <a:cxn ang="0">
                    <a:pos x="486" y="256"/>
                  </a:cxn>
                  <a:cxn ang="0">
                    <a:pos x="452" y="266"/>
                  </a:cxn>
                  <a:cxn ang="0">
                    <a:pos x="416" y="273"/>
                  </a:cxn>
                  <a:cxn ang="0">
                    <a:pos x="377" y="278"/>
                  </a:cxn>
                  <a:cxn ang="0">
                    <a:pos x="334" y="281"/>
                  </a:cxn>
                  <a:cxn ang="0">
                    <a:pos x="294" y="281"/>
                  </a:cxn>
                  <a:cxn ang="0">
                    <a:pos x="257" y="279"/>
                  </a:cxn>
                  <a:cxn ang="0">
                    <a:pos x="224" y="274"/>
                  </a:cxn>
                  <a:cxn ang="0">
                    <a:pos x="194" y="268"/>
                  </a:cxn>
                  <a:cxn ang="0">
                    <a:pos x="165" y="260"/>
                  </a:cxn>
                  <a:cxn ang="0">
                    <a:pos x="140" y="251"/>
                  </a:cxn>
                  <a:cxn ang="0">
                    <a:pos x="118" y="240"/>
                  </a:cxn>
                  <a:cxn ang="0">
                    <a:pos x="98" y="229"/>
                  </a:cxn>
                  <a:cxn ang="0">
                    <a:pos x="79" y="216"/>
                  </a:cxn>
                  <a:cxn ang="0">
                    <a:pos x="64" y="205"/>
                  </a:cxn>
                  <a:cxn ang="0">
                    <a:pos x="50" y="192"/>
                  </a:cxn>
                  <a:cxn ang="0">
                    <a:pos x="38" y="180"/>
                  </a:cxn>
                  <a:cxn ang="0">
                    <a:pos x="29" y="169"/>
                  </a:cxn>
                  <a:cxn ang="0">
                    <a:pos x="21" y="157"/>
                  </a:cxn>
                  <a:cxn ang="0">
                    <a:pos x="14" y="147"/>
                  </a:cxn>
                  <a:cxn ang="0">
                    <a:pos x="9" y="139"/>
                  </a:cxn>
                  <a:cxn ang="0">
                    <a:pos x="5" y="131"/>
                  </a:cxn>
                  <a:cxn ang="0">
                    <a:pos x="2" y="126"/>
                  </a:cxn>
                  <a:cxn ang="0">
                    <a:pos x="1" y="122"/>
                  </a:cxn>
                  <a:cxn ang="0">
                    <a:pos x="0" y="121"/>
                  </a:cxn>
                  <a:cxn ang="0">
                    <a:pos x="704" y="0"/>
                  </a:cxn>
                </a:cxnLst>
                <a:rect l="0" t="0" r="r" b="b"/>
                <a:pathLst>
                  <a:path w="704" h="281">
                    <a:moveTo>
                      <a:pt x="704" y="0"/>
                    </a:moveTo>
                    <a:lnTo>
                      <a:pt x="703" y="7"/>
                    </a:lnTo>
                    <a:lnTo>
                      <a:pt x="703" y="16"/>
                    </a:lnTo>
                    <a:lnTo>
                      <a:pt x="700" y="28"/>
                    </a:lnTo>
                    <a:lnTo>
                      <a:pt x="697" y="42"/>
                    </a:lnTo>
                    <a:lnTo>
                      <a:pt x="692" y="56"/>
                    </a:lnTo>
                    <a:lnTo>
                      <a:pt x="685" y="73"/>
                    </a:lnTo>
                    <a:lnTo>
                      <a:pt x="678" y="90"/>
                    </a:lnTo>
                    <a:lnTo>
                      <a:pt x="667" y="108"/>
                    </a:lnTo>
                    <a:lnTo>
                      <a:pt x="657" y="127"/>
                    </a:lnTo>
                    <a:lnTo>
                      <a:pt x="643" y="145"/>
                    </a:lnTo>
                    <a:lnTo>
                      <a:pt x="627" y="164"/>
                    </a:lnTo>
                    <a:lnTo>
                      <a:pt x="610" y="181"/>
                    </a:lnTo>
                    <a:lnTo>
                      <a:pt x="590" y="199"/>
                    </a:lnTo>
                    <a:lnTo>
                      <a:pt x="568" y="215"/>
                    </a:lnTo>
                    <a:lnTo>
                      <a:pt x="544" y="230"/>
                    </a:lnTo>
                    <a:lnTo>
                      <a:pt x="516" y="244"/>
                    </a:lnTo>
                    <a:lnTo>
                      <a:pt x="486" y="256"/>
                    </a:lnTo>
                    <a:lnTo>
                      <a:pt x="452" y="266"/>
                    </a:lnTo>
                    <a:lnTo>
                      <a:pt x="416" y="273"/>
                    </a:lnTo>
                    <a:lnTo>
                      <a:pt x="377" y="278"/>
                    </a:lnTo>
                    <a:lnTo>
                      <a:pt x="334" y="281"/>
                    </a:lnTo>
                    <a:lnTo>
                      <a:pt x="294" y="281"/>
                    </a:lnTo>
                    <a:lnTo>
                      <a:pt x="257" y="279"/>
                    </a:lnTo>
                    <a:lnTo>
                      <a:pt x="224" y="274"/>
                    </a:lnTo>
                    <a:lnTo>
                      <a:pt x="194" y="268"/>
                    </a:lnTo>
                    <a:lnTo>
                      <a:pt x="165" y="260"/>
                    </a:lnTo>
                    <a:lnTo>
                      <a:pt x="140" y="251"/>
                    </a:lnTo>
                    <a:lnTo>
                      <a:pt x="118" y="240"/>
                    </a:lnTo>
                    <a:lnTo>
                      <a:pt x="98" y="229"/>
                    </a:lnTo>
                    <a:lnTo>
                      <a:pt x="79" y="216"/>
                    </a:lnTo>
                    <a:lnTo>
                      <a:pt x="64" y="205"/>
                    </a:lnTo>
                    <a:lnTo>
                      <a:pt x="50" y="192"/>
                    </a:lnTo>
                    <a:lnTo>
                      <a:pt x="38" y="180"/>
                    </a:lnTo>
                    <a:lnTo>
                      <a:pt x="29" y="169"/>
                    </a:lnTo>
                    <a:lnTo>
                      <a:pt x="21" y="157"/>
                    </a:lnTo>
                    <a:lnTo>
                      <a:pt x="14" y="147"/>
                    </a:lnTo>
                    <a:lnTo>
                      <a:pt x="9" y="139"/>
                    </a:lnTo>
                    <a:lnTo>
                      <a:pt x="5" y="131"/>
                    </a:lnTo>
                    <a:lnTo>
                      <a:pt x="2" y="126"/>
                    </a:lnTo>
                    <a:lnTo>
                      <a:pt x="1" y="122"/>
                    </a:lnTo>
                    <a:lnTo>
                      <a:pt x="0" y="121"/>
                    </a:lnTo>
                    <a:lnTo>
                      <a:pt x="704" y="0"/>
                    </a:lnTo>
                    <a:close/>
                  </a:path>
                </a:pathLst>
              </a:custGeom>
              <a:solidFill>
                <a:srgbClr val="BCF1F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" name="Freeform 133">
                <a:extLst>
                  <a:ext uri="{FF2B5EF4-FFF2-40B4-BE49-F238E27FC236}">
                    <a16:creationId xmlns:a16="http://schemas.microsoft.com/office/drawing/2014/main" id="{828E6015-B6C6-5645-BDE1-91E6EDF9F8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0668" y="2323302"/>
                <a:ext cx="991219" cy="246397"/>
              </a:xfrm>
              <a:custGeom>
                <a:avLst/>
                <a:gdLst/>
                <a:ahLst/>
                <a:cxnLst>
                  <a:cxn ang="0">
                    <a:pos x="704" y="0"/>
                  </a:cxn>
                  <a:cxn ang="0">
                    <a:pos x="703" y="10"/>
                  </a:cxn>
                  <a:cxn ang="0">
                    <a:pos x="702" y="22"/>
                  </a:cxn>
                  <a:cxn ang="0">
                    <a:pos x="699" y="36"/>
                  </a:cxn>
                  <a:cxn ang="0">
                    <a:pos x="693" y="53"/>
                  </a:cxn>
                  <a:cxn ang="0">
                    <a:pos x="686" y="72"/>
                  </a:cxn>
                  <a:cxn ang="0">
                    <a:pos x="672" y="82"/>
                  </a:cxn>
                  <a:cxn ang="0">
                    <a:pos x="653" y="92"/>
                  </a:cxn>
                  <a:cxn ang="0">
                    <a:pos x="630" y="103"/>
                  </a:cxn>
                  <a:cxn ang="0">
                    <a:pos x="603" y="113"/>
                  </a:cxn>
                  <a:cxn ang="0">
                    <a:pos x="572" y="124"/>
                  </a:cxn>
                  <a:cxn ang="0">
                    <a:pos x="538" y="134"/>
                  </a:cxn>
                  <a:cxn ang="0">
                    <a:pos x="502" y="144"/>
                  </a:cxn>
                  <a:cxn ang="0">
                    <a:pos x="462" y="153"/>
                  </a:cxn>
                  <a:cxn ang="0">
                    <a:pos x="421" y="159"/>
                  </a:cxn>
                  <a:cxn ang="0">
                    <a:pos x="378" y="165"/>
                  </a:cxn>
                  <a:cxn ang="0">
                    <a:pos x="323" y="170"/>
                  </a:cxn>
                  <a:cxn ang="0">
                    <a:pos x="271" y="174"/>
                  </a:cxn>
                  <a:cxn ang="0">
                    <a:pos x="222" y="175"/>
                  </a:cxn>
                  <a:cxn ang="0">
                    <a:pos x="178" y="175"/>
                  </a:cxn>
                  <a:cxn ang="0">
                    <a:pos x="137" y="174"/>
                  </a:cxn>
                  <a:cxn ang="0">
                    <a:pos x="101" y="171"/>
                  </a:cxn>
                  <a:cxn ang="0">
                    <a:pos x="71" y="168"/>
                  </a:cxn>
                  <a:cxn ang="0">
                    <a:pos x="45" y="165"/>
                  </a:cxn>
                  <a:cxn ang="0">
                    <a:pos x="26" y="161"/>
                  </a:cxn>
                  <a:cxn ang="0">
                    <a:pos x="15" y="149"/>
                  </a:cxn>
                  <a:cxn ang="0">
                    <a:pos x="8" y="138"/>
                  </a:cxn>
                  <a:cxn ang="0">
                    <a:pos x="4" y="128"/>
                  </a:cxn>
                  <a:cxn ang="0">
                    <a:pos x="1" y="123"/>
                  </a:cxn>
                  <a:cxn ang="0">
                    <a:pos x="0" y="121"/>
                  </a:cxn>
                  <a:cxn ang="0">
                    <a:pos x="704" y="0"/>
                  </a:cxn>
                </a:cxnLst>
                <a:rect l="0" t="0" r="r" b="b"/>
                <a:pathLst>
                  <a:path w="704" h="175">
                    <a:moveTo>
                      <a:pt x="704" y="0"/>
                    </a:moveTo>
                    <a:lnTo>
                      <a:pt x="703" y="10"/>
                    </a:lnTo>
                    <a:lnTo>
                      <a:pt x="702" y="22"/>
                    </a:lnTo>
                    <a:lnTo>
                      <a:pt x="699" y="36"/>
                    </a:lnTo>
                    <a:lnTo>
                      <a:pt x="693" y="53"/>
                    </a:lnTo>
                    <a:lnTo>
                      <a:pt x="686" y="72"/>
                    </a:lnTo>
                    <a:lnTo>
                      <a:pt x="672" y="82"/>
                    </a:lnTo>
                    <a:lnTo>
                      <a:pt x="653" y="92"/>
                    </a:lnTo>
                    <a:lnTo>
                      <a:pt x="630" y="103"/>
                    </a:lnTo>
                    <a:lnTo>
                      <a:pt x="603" y="113"/>
                    </a:lnTo>
                    <a:lnTo>
                      <a:pt x="572" y="124"/>
                    </a:lnTo>
                    <a:lnTo>
                      <a:pt x="538" y="134"/>
                    </a:lnTo>
                    <a:lnTo>
                      <a:pt x="502" y="144"/>
                    </a:lnTo>
                    <a:lnTo>
                      <a:pt x="462" y="153"/>
                    </a:lnTo>
                    <a:lnTo>
                      <a:pt x="421" y="159"/>
                    </a:lnTo>
                    <a:lnTo>
                      <a:pt x="378" y="165"/>
                    </a:lnTo>
                    <a:lnTo>
                      <a:pt x="323" y="170"/>
                    </a:lnTo>
                    <a:lnTo>
                      <a:pt x="271" y="174"/>
                    </a:lnTo>
                    <a:lnTo>
                      <a:pt x="222" y="175"/>
                    </a:lnTo>
                    <a:lnTo>
                      <a:pt x="178" y="175"/>
                    </a:lnTo>
                    <a:lnTo>
                      <a:pt x="137" y="174"/>
                    </a:lnTo>
                    <a:lnTo>
                      <a:pt x="101" y="171"/>
                    </a:lnTo>
                    <a:lnTo>
                      <a:pt x="71" y="168"/>
                    </a:lnTo>
                    <a:lnTo>
                      <a:pt x="45" y="165"/>
                    </a:lnTo>
                    <a:lnTo>
                      <a:pt x="26" y="161"/>
                    </a:lnTo>
                    <a:lnTo>
                      <a:pt x="15" y="149"/>
                    </a:lnTo>
                    <a:lnTo>
                      <a:pt x="8" y="138"/>
                    </a:lnTo>
                    <a:lnTo>
                      <a:pt x="4" y="128"/>
                    </a:lnTo>
                    <a:lnTo>
                      <a:pt x="1" y="123"/>
                    </a:lnTo>
                    <a:lnTo>
                      <a:pt x="0" y="121"/>
                    </a:lnTo>
                    <a:lnTo>
                      <a:pt x="704" y="0"/>
                    </a:lnTo>
                    <a:close/>
                  </a:path>
                </a:pathLst>
              </a:custGeom>
              <a:solidFill>
                <a:srgbClr val="6BC7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" name="Freeform 134">
                <a:extLst>
                  <a:ext uri="{FF2B5EF4-FFF2-40B4-BE49-F238E27FC236}">
                    <a16:creationId xmlns:a16="http://schemas.microsoft.com/office/drawing/2014/main" id="{08EDA686-5582-B449-86C2-09738CB1B4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5279" y="1517937"/>
                <a:ext cx="249213" cy="67583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6"/>
                  </a:cxn>
                  <a:cxn ang="0">
                    <a:pos x="11" y="13"/>
                  </a:cxn>
                  <a:cxn ang="0">
                    <a:pos x="20" y="23"/>
                  </a:cxn>
                  <a:cxn ang="0">
                    <a:pos x="30" y="36"/>
                  </a:cxn>
                  <a:cxn ang="0">
                    <a:pos x="42" y="53"/>
                  </a:cxn>
                  <a:cxn ang="0">
                    <a:pos x="56" y="73"/>
                  </a:cxn>
                  <a:cxn ang="0">
                    <a:pos x="70" y="97"/>
                  </a:cxn>
                  <a:cxn ang="0">
                    <a:pos x="84" y="123"/>
                  </a:cxn>
                  <a:cxn ang="0">
                    <a:pos x="99" y="154"/>
                  </a:cxn>
                  <a:cxn ang="0">
                    <a:pos x="113" y="188"/>
                  </a:cxn>
                  <a:cxn ang="0">
                    <a:pos x="128" y="226"/>
                  </a:cxn>
                  <a:cxn ang="0">
                    <a:pos x="142" y="267"/>
                  </a:cxn>
                  <a:cxn ang="0">
                    <a:pos x="155" y="314"/>
                  </a:cxn>
                  <a:cxn ang="0">
                    <a:pos x="167" y="364"/>
                  </a:cxn>
                  <a:cxn ang="0">
                    <a:pos x="177" y="418"/>
                  </a:cxn>
                  <a:cxn ang="0">
                    <a:pos x="38" y="480"/>
                  </a:cxn>
                  <a:cxn ang="0">
                    <a:pos x="0" y="0"/>
                  </a:cxn>
                </a:cxnLst>
                <a:rect l="0" t="0" r="r" b="b"/>
                <a:pathLst>
                  <a:path w="177" h="480">
                    <a:moveTo>
                      <a:pt x="0" y="0"/>
                    </a:moveTo>
                    <a:lnTo>
                      <a:pt x="5" y="6"/>
                    </a:lnTo>
                    <a:lnTo>
                      <a:pt x="11" y="13"/>
                    </a:lnTo>
                    <a:lnTo>
                      <a:pt x="20" y="23"/>
                    </a:lnTo>
                    <a:lnTo>
                      <a:pt x="30" y="36"/>
                    </a:lnTo>
                    <a:lnTo>
                      <a:pt x="42" y="53"/>
                    </a:lnTo>
                    <a:lnTo>
                      <a:pt x="56" y="73"/>
                    </a:lnTo>
                    <a:lnTo>
                      <a:pt x="70" y="97"/>
                    </a:lnTo>
                    <a:lnTo>
                      <a:pt x="84" y="123"/>
                    </a:lnTo>
                    <a:lnTo>
                      <a:pt x="99" y="154"/>
                    </a:lnTo>
                    <a:lnTo>
                      <a:pt x="113" y="188"/>
                    </a:lnTo>
                    <a:lnTo>
                      <a:pt x="128" y="226"/>
                    </a:lnTo>
                    <a:lnTo>
                      <a:pt x="142" y="267"/>
                    </a:lnTo>
                    <a:lnTo>
                      <a:pt x="155" y="314"/>
                    </a:lnTo>
                    <a:lnTo>
                      <a:pt x="167" y="364"/>
                    </a:lnTo>
                    <a:lnTo>
                      <a:pt x="177" y="418"/>
                    </a:lnTo>
                    <a:lnTo>
                      <a:pt x="38" y="4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" name="Freeform 135">
                <a:extLst>
                  <a:ext uri="{FF2B5EF4-FFF2-40B4-BE49-F238E27FC236}">
                    <a16:creationId xmlns:a16="http://schemas.microsoft.com/office/drawing/2014/main" id="{922F4B0A-3FE0-A54C-9D7F-959C79B412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462" y="-123769"/>
                <a:ext cx="1154545" cy="1220720"/>
              </a:xfrm>
              <a:custGeom>
                <a:avLst/>
                <a:gdLst/>
                <a:ahLst/>
                <a:cxnLst>
                  <a:cxn ang="0">
                    <a:pos x="487" y="0"/>
                  </a:cxn>
                  <a:cxn ang="0">
                    <a:pos x="563" y="8"/>
                  </a:cxn>
                  <a:cxn ang="0">
                    <a:pos x="625" y="18"/>
                  </a:cxn>
                  <a:cxn ang="0">
                    <a:pos x="671" y="30"/>
                  </a:cxn>
                  <a:cxn ang="0">
                    <a:pos x="699" y="38"/>
                  </a:cxn>
                  <a:cxn ang="0">
                    <a:pos x="738" y="51"/>
                  </a:cxn>
                  <a:cxn ang="0">
                    <a:pos x="767" y="65"/>
                  </a:cxn>
                  <a:cxn ang="0">
                    <a:pos x="788" y="87"/>
                  </a:cxn>
                  <a:cxn ang="0">
                    <a:pos x="803" y="120"/>
                  </a:cxn>
                  <a:cxn ang="0">
                    <a:pos x="811" y="158"/>
                  </a:cxn>
                  <a:cxn ang="0">
                    <a:pos x="816" y="200"/>
                  </a:cxn>
                  <a:cxn ang="0">
                    <a:pos x="820" y="258"/>
                  </a:cxn>
                  <a:cxn ang="0">
                    <a:pos x="819" y="365"/>
                  </a:cxn>
                  <a:cxn ang="0">
                    <a:pos x="813" y="445"/>
                  </a:cxn>
                  <a:cxn ang="0">
                    <a:pos x="801" y="526"/>
                  </a:cxn>
                  <a:cxn ang="0">
                    <a:pos x="782" y="607"/>
                  </a:cxn>
                  <a:cxn ang="0">
                    <a:pos x="754" y="681"/>
                  </a:cxn>
                  <a:cxn ang="0">
                    <a:pos x="717" y="746"/>
                  </a:cxn>
                  <a:cxn ang="0">
                    <a:pos x="672" y="793"/>
                  </a:cxn>
                  <a:cxn ang="0">
                    <a:pos x="617" y="829"/>
                  </a:cxn>
                  <a:cxn ang="0">
                    <a:pos x="555" y="853"/>
                  </a:cxn>
                  <a:cxn ang="0">
                    <a:pos x="488" y="865"/>
                  </a:cxn>
                  <a:cxn ang="0">
                    <a:pos x="419" y="866"/>
                  </a:cxn>
                  <a:cxn ang="0">
                    <a:pos x="349" y="855"/>
                  </a:cxn>
                  <a:cxn ang="0">
                    <a:pos x="282" y="832"/>
                  </a:cxn>
                  <a:cxn ang="0">
                    <a:pos x="220" y="798"/>
                  </a:cxn>
                  <a:cxn ang="0">
                    <a:pos x="167" y="752"/>
                  </a:cxn>
                  <a:cxn ang="0">
                    <a:pos x="122" y="694"/>
                  </a:cxn>
                  <a:cxn ang="0">
                    <a:pos x="82" y="614"/>
                  </a:cxn>
                  <a:cxn ang="0">
                    <a:pos x="52" y="532"/>
                  </a:cxn>
                  <a:cxn ang="0">
                    <a:pos x="30" y="450"/>
                  </a:cxn>
                  <a:cxn ang="0">
                    <a:pos x="15" y="372"/>
                  </a:cxn>
                  <a:cxn ang="0">
                    <a:pos x="7" y="303"/>
                  </a:cxn>
                  <a:cxn ang="0">
                    <a:pos x="2" y="245"/>
                  </a:cxn>
                  <a:cxn ang="0">
                    <a:pos x="0" y="202"/>
                  </a:cxn>
                  <a:cxn ang="0">
                    <a:pos x="1" y="168"/>
                  </a:cxn>
                  <a:cxn ang="0">
                    <a:pos x="5" y="155"/>
                  </a:cxn>
                  <a:cxn ang="0">
                    <a:pos x="16" y="137"/>
                  </a:cxn>
                  <a:cxn ang="0">
                    <a:pos x="37" y="115"/>
                  </a:cxn>
                  <a:cxn ang="0">
                    <a:pos x="72" y="91"/>
                  </a:cxn>
                  <a:cxn ang="0">
                    <a:pos x="122" y="65"/>
                  </a:cxn>
                  <a:cxn ang="0">
                    <a:pos x="193" y="40"/>
                  </a:cxn>
                  <a:cxn ang="0">
                    <a:pos x="301" y="14"/>
                  </a:cxn>
                  <a:cxn ang="0">
                    <a:pos x="399" y="1"/>
                  </a:cxn>
                </a:cxnLst>
                <a:rect l="0" t="0" r="r" b="b"/>
                <a:pathLst>
                  <a:path w="820" h="867">
                    <a:moveTo>
                      <a:pt x="445" y="0"/>
                    </a:moveTo>
                    <a:lnTo>
                      <a:pt x="487" y="0"/>
                    </a:lnTo>
                    <a:lnTo>
                      <a:pt x="527" y="4"/>
                    </a:lnTo>
                    <a:lnTo>
                      <a:pt x="563" y="8"/>
                    </a:lnTo>
                    <a:lnTo>
                      <a:pt x="596" y="13"/>
                    </a:lnTo>
                    <a:lnTo>
                      <a:pt x="625" y="18"/>
                    </a:lnTo>
                    <a:lnTo>
                      <a:pt x="650" y="24"/>
                    </a:lnTo>
                    <a:lnTo>
                      <a:pt x="671" y="30"/>
                    </a:lnTo>
                    <a:lnTo>
                      <a:pt x="687" y="35"/>
                    </a:lnTo>
                    <a:lnTo>
                      <a:pt x="699" y="38"/>
                    </a:lnTo>
                    <a:lnTo>
                      <a:pt x="720" y="45"/>
                    </a:lnTo>
                    <a:lnTo>
                      <a:pt x="738" y="51"/>
                    </a:lnTo>
                    <a:lnTo>
                      <a:pt x="753" y="57"/>
                    </a:lnTo>
                    <a:lnTo>
                      <a:pt x="767" y="65"/>
                    </a:lnTo>
                    <a:lnTo>
                      <a:pt x="779" y="74"/>
                    </a:lnTo>
                    <a:lnTo>
                      <a:pt x="788" y="87"/>
                    </a:lnTo>
                    <a:lnTo>
                      <a:pt x="796" y="102"/>
                    </a:lnTo>
                    <a:lnTo>
                      <a:pt x="803" y="120"/>
                    </a:lnTo>
                    <a:lnTo>
                      <a:pt x="809" y="144"/>
                    </a:lnTo>
                    <a:lnTo>
                      <a:pt x="811" y="158"/>
                    </a:lnTo>
                    <a:lnTo>
                      <a:pt x="814" y="176"/>
                    </a:lnTo>
                    <a:lnTo>
                      <a:pt x="816" y="200"/>
                    </a:lnTo>
                    <a:lnTo>
                      <a:pt x="818" y="227"/>
                    </a:lnTo>
                    <a:lnTo>
                      <a:pt x="820" y="258"/>
                    </a:lnTo>
                    <a:lnTo>
                      <a:pt x="820" y="327"/>
                    </a:lnTo>
                    <a:lnTo>
                      <a:pt x="819" y="365"/>
                    </a:lnTo>
                    <a:lnTo>
                      <a:pt x="817" y="404"/>
                    </a:lnTo>
                    <a:lnTo>
                      <a:pt x="813" y="445"/>
                    </a:lnTo>
                    <a:lnTo>
                      <a:pt x="808" y="486"/>
                    </a:lnTo>
                    <a:lnTo>
                      <a:pt x="801" y="526"/>
                    </a:lnTo>
                    <a:lnTo>
                      <a:pt x="793" y="567"/>
                    </a:lnTo>
                    <a:lnTo>
                      <a:pt x="782" y="607"/>
                    </a:lnTo>
                    <a:lnTo>
                      <a:pt x="769" y="645"/>
                    </a:lnTo>
                    <a:lnTo>
                      <a:pt x="754" y="681"/>
                    </a:lnTo>
                    <a:lnTo>
                      <a:pt x="737" y="715"/>
                    </a:lnTo>
                    <a:lnTo>
                      <a:pt x="717" y="746"/>
                    </a:lnTo>
                    <a:lnTo>
                      <a:pt x="696" y="771"/>
                    </a:lnTo>
                    <a:lnTo>
                      <a:pt x="672" y="793"/>
                    </a:lnTo>
                    <a:lnTo>
                      <a:pt x="645" y="812"/>
                    </a:lnTo>
                    <a:lnTo>
                      <a:pt x="617" y="829"/>
                    </a:lnTo>
                    <a:lnTo>
                      <a:pt x="587" y="842"/>
                    </a:lnTo>
                    <a:lnTo>
                      <a:pt x="555" y="853"/>
                    </a:lnTo>
                    <a:lnTo>
                      <a:pt x="522" y="861"/>
                    </a:lnTo>
                    <a:lnTo>
                      <a:pt x="488" y="865"/>
                    </a:lnTo>
                    <a:lnTo>
                      <a:pt x="454" y="867"/>
                    </a:lnTo>
                    <a:lnTo>
                      <a:pt x="419" y="866"/>
                    </a:lnTo>
                    <a:lnTo>
                      <a:pt x="383" y="862"/>
                    </a:lnTo>
                    <a:lnTo>
                      <a:pt x="349" y="855"/>
                    </a:lnTo>
                    <a:lnTo>
                      <a:pt x="315" y="846"/>
                    </a:lnTo>
                    <a:lnTo>
                      <a:pt x="282" y="832"/>
                    </a:lnTo>
                    <a:lnTo>
                      <a:pt x="250" y="817"/>
                    </a:lnTo>
                    <a:lnTo>
                      <a:pt x="220" y="798"/>
                    </a:lnTo>
                    <a:lnTo>
                      <a:pt x="193" y="776"/>
                    </a:lnTo>
                    <a:lnTo>
                      <a:pt x="167" y="752"/>
                    </a:lnTo>
                    <a:lnTo>
                      <a:pt x="143" y="724"/>
                    </a:lnTo>
                    <a:lnTo>
                      <a:pt x="122" y="694"/>
                    </a:lnTo>
                    <a:lnTo>
                      <a:pt x="101" y="655"/>
                    </a:lnTo>
                    <a:lnTo>
                      <a:pt x="82" y="614"/>
                    </a:lnTo>
                    <a:lnTo>
                      <a:pt x="65" y="573"/>
                    </a:lnTo>
                    <a:lnTo>
                      <a:pt x="52" y="532"/>
                    </a:lnTo>
                    <a:lnTo>
                      <a:pt x="40" y="491"/>
                    </a:lnTo>
                    <a:lnTo>
                      <a:pt x="30" y="450"/>
                    </a:lnTo>
                    <a:lnTo>
                      <a:pt x="22" y="411"/>
                    </a:lnTo>
                    <a:lnTo>
                      <a:pt x="15" y="372"/>
                    </a:lnTo>
                    <a:lnTo>
                      <a:pt x="10" y="336"/>
                    </a:lnTo>
                    <a:lnTo>
                      <a:pt x="7" y="303"/>
                    </a:lnTo>
                    <a:lnTo>
                      <a:pt x="4" y="272"/>
                    </a:lnTo>
                    <a:lnTo>
                      <a:pt x="2" y="245"/>
                    </a:lnTo>
                    <a:lnTo>
                      <a:pt x="1" y="222"/>
                    </a:lnTo>
                    <a:lnTo>
                      <a:pt x="0" y="202"/>
                    </a:lnTo>
                    <a:lnTo>
                      <a:pt x="0" y="173"/>
                    </a:lnTo>
                    <a:lnTo>
                      <a:pt x="1" y="168"/>
                    </a:lnTo>
                    <a:lnTo>
                      <a:pt x="2" y="162"/>
                    </a:lnTo>
                    <a:lnTo>
                      <a:pt x="5" y="155"/>
                    </a:lnTo>
                    <a:lnTo>
                      <a:pt x="9" y="146"/>
                    </a:lnTo>
                    <a:lnTo>
                      <a:pt x="16" y="137"/>
                    </a:lnTo>
                    <a:lnTo>
                      <a:pt x="25" y="126"/>
                    </a:lnTo>
                    <a:lnTo>
                      <a:pt x="37" y="115"/>
                    </a:lnTo>
                    <a:lnTo>
                      <a:pt x="53" y="103"/>
                    </a:lnTo>
                    <a:lnTo>
                      <a:pt x="72" y="91"/>
                    </a:lnTo>
                    <a:lnTo>
                      <a:pt x="95" y="78"/>
                    </a:lnTo>
                    <a:lnTo>
                      <a:pt x="122" y="65"/>
                    </a:lnTo>
                    <a:lnTo>
                      <a:pt x="155" y="52"/>
                    </a:lnTo>
                    <a:lnTo>
                      <a:pt x="193" y="40"/>
                    </a:lnTo>
                    <a:lnTo>
                      <a:pt x="248" y="25"/>
                    </a:lnTo>
                    <a:lnTo>
                      <a:pt x="301" y="14"/>
                    </a:lnTo>
                    <a:lnTo>
                      <a:pt x="351" y="6"/>
                    </a:lnTo>
                    <a:lnTo>
                      <a:pt x="399" y="1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rgbClr val="B2FFF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" name="Freeform 136">
                <a:extLst>
                  <a:ext uri="{FF2B5EF4-FFF2-40B4-BE49-F238E27FC236}">
                    <a16:creationId xmlns:a16="http://schemas.microsoft.com/office/drawing/2014/main" id="{1CAABAC5-85E3-464A-866D-E123D3AB05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5279" y="1519344"/>
                <a:ext cx="118270" cy="67442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3" y="24"/>
                  </a:cxn>
                  <a:cxn ang="0">
                    <a:pos x="26" y="28"/>
                  </a:cxn>
                  <a:cxn ang="0">
                    <a:pos x="30" y="34"/>
                  </a:cxn>
                  <a:cxn ang="0">
                    <a:pos x="36" y="40"/>
                  </a:cxn>
                  <a:cxn ang="0">
                    <a:pos x="41" y="50"/>
                  </a:cxn>
                  <a:cxn ang="0">
                    <a:pos x="49" y="63"/>
                  </a:cxn>
                  <a:cxn ang="0">
                    <a:pos x="56" y="92"/>
                  </a:cxn>
                  <a:cxn ang="0">
                    <a:pos x="62" y="127"/>
                  </a:cxn>
                  <a:cxn ang="0">
                    <a:pos x="68" y="164"/>
                  </a:cxn>
                  <a:cxn ang="0">
                    <a:pos x="74" y="204"/>
                  </a:cxn>
                  <a:cxn ang="0">
                    <a:pos x="79" y="247"/>
                  </a:cxn>
                  <a:cxn ang="0">
                    <a:pos x="82" y="291"/>
                  </a:cxn>
                  <a:cxn ang="0">
                    <a:pos x="84" y="335"/>
                  </a:cxn>
                  <a:cxn ang="0">
                    <a:pos x="83" y="379"/>
                  </a:cxn>
                  <a:cxn ang="0">
                    <a:pos x="81" y="422"/>
                  </a:cxn>
                  <a:cxn ang="0">
                    <a:pos x="75" y="463"/>
                  </a:cxn>
                  <a:cxn ang="0">
                    <a:pos x="38" y="479"/>
                  </a:cxn>
                  <a:cxn ang="0">
                    <a:pos x="0" y="0"/>
                  </a:cxn>
                </a:cxnLst>
                <a:rect l="0" t="0" r="r" b="b"/>
                <a:pathLst>
                  <a:path w="84" h="479">
                    <a:moveTo>
                      <a:pt x="0" y="0"/>
                    </a:moveTo>
                    <a:lnTo>
                      <a:pt x="23" y="24"/>
                    </a:lnTo>
                    <a:lnTo>
                      <a:pt x="26" y="28"/>
                    </a:lnTo>
                    <a:lnTo>
                      <a:pt x="30" y="34"/>
                    </a:lnTo>
                    <a:lnTo>
                      <a:pt x="36" y="40"/>
                    </a:lnTo>
                    <a:lnTo>
                      <a:pt x="41" y="50"/>
                    </a:lnTo>
                    <a:lnTo>
                      <a:pt x="49" y="63"/>
                    </a:lnTo>
                    <a:lnTo>
                      <a:pt x="56" y="92"/>
                    </a:lnTo>
                    <a:lnTo>
                      <a:pt x="62" y="127"/>
                    </a:lnTo>
                    <a:lnTo>
                      <a:pt x="68" y="164"/>
                    </a:lnTo>
                    <a:lnTo>
                      <a:pt x="74" y="204"/>
                    </a:lnTo>
                    <a:lnTo>
                      <a:pt x="79" y="247"/>
                    </a:lnTo>
                    <a:lnTo>
                      <a:pt x="82" y="291"/>
                    </a:lnTo>
                    <a:lnTo>
                      <a:pt x="84" y="335"/>
                    </a:lnTo>
                    <a:lnTo>
                      <a:pt x="83" y="379"/>
                    </a:lnTo>
                    <a:lnTo>
                      <a:pt x="81" y="422"/>
                    </a:lnTo>
                    <a:lnTo>
                      <a:pt x="75" y="463"/>
                    </a:lnTo>
                    <a:lnTo>
                      <a:pt x="38" y="4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" name="Freeform 137">
                <a:extLst>
                  <a:ext uri="{FF2B5EF4-FFF2-40B4-BE49-F238E27FC236}">
                    <a16:creationId xmlns:a16="http://schemas.microsoft.com/office/drawing/2014/main" id="{082EB4EC-9B4E-BC48-8EE5-6E80F09988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462" y="17029"/>
                <a:ext cx="896885" cy="1078514"/>
              </a:xfrm>
              <a:custGeom>
                <a:avLst/>
                <a:gdLst/>
                <a:ahLst/>
                <a:cxnLst>
                  <a:cxn ang="0">
                    <a:pos x="44" y="14"/>
                  </a:cxn>
                  <a:cxn ang="0">
                    <a:pos x="26" y="48"/>
                  </a:cxn>
                  <a:cxn ang="0">
                    <a:pos x="23" y="90"/>
                  </a:cxn>
                  <a:cxn ang="0">
                    <a:pos x="26" y="124"/>
                  </a:cxn>
                  <a:cxn ang="0">
                    <a:pos x="33" y="175"/>
                  </a:cxn>
                  <a:cxn ang="0">
                    <a:pos x="43" y="239"/>
                  </a:cxn>
                  <a:cxn ang="0">
                    <a:pos x="57" y="311"/>
                  </a:cxn>
                  <a:cxn ang="0">
                    <a:pos x="76" y="387"/>
                  </a:cxn>
                  <a:cxn ang="0">
                    <a:pos x="101" y="464"/>
                  </a:cxn>
                  <a:cxn ang="0">
                    <a:pos x="132" y="536"/>
                  </a:cxn>
                  <a:cxn ang="0">
                    <a:pos x="170" y="600"/>
                  </a:cxn>
                  <a:cxn ang="0">
                    <a:pos x="215" y="651"/>
                  </a:cxn>
                  <a:cxn ang="0">
                    <a:pos x="280" y="697"/>
                  </a:cxn>
                  <a:cxn ang="0">
                    <a:pos x="346" y="726"/>
                  </a:cxn>
                  <a:cxn ang="0">
                    <a:pos x="411" y="741"/>
                  </a:cxn>
                  <a:cxn ang="0">
                    <a:pos x="474" y="746"/>
                  </a:cxn>
                  <a:cxn ang="0">
                    <a:pos x="532" y="741"/>
                  </a:cxn>
                  <a:cxn ang="0">
                    <a:pos x="581" y="733"/>
                  </a:cxn>
                  <a:cxn ang="0">
                    <a:pos x="621" y="722"/>
                  </a:cxn>
                  <a:cxn ang="0">
                    <a:pos x="607" y="733"/>
                  </a:cxn>
                  <a:cxn ang="0">
                    <a:pos x="541" y="756"/>
                  </a:cxn>
                  <a:cxn ang="0">
                    <a:pos x="471" y="766"/>
                  </a:cxn>
                  <a:cxn ang="0">
                    <a:pos x="398" y="764"/>
                  </a:cxn>
                  <a:cxn ang="0">
                    <a:pos x="326" y="748"/>
                  </a:cxn>
                  <a:cxn ang="0">
                    <a:pos x="257" y="720"/>
                  </a:cxn>
                  <a:cxn ang="0">
                    <a:pos x="196" y="679"/>
                  </a:cxn>
                  <a:cxn ang="0">
                    <a:pos x="144" y="626"/>
                  </a:cxn>
                  <a:cxn ang="0">
                    <a:pos x="101" y="555"/>
                  </a:cxn>
                  <a:cxn ang="0">
                    <a:pos x="65" y="473"/>
                  </a:cxn>
                  <a:cxn ang="0">
                    <a:pos x="40" y="391"/>
                  </a:cxn>
                  <a:cxn ang="0">
                    <a:pos x="22" y="311"/>
                  </a:cxn>
                  <a:cxn ang="0">
                    <a:pos x="10" y="236"/>
                  </a:cxn>
                  <a:cxn ang="0">
                    <a:pos x="4" y="172"/>
                  </a:cxn>
                  <a:cxn ang="0">
                    <a:pos x="1" y="122"/>
                  </a:cxn>
                  <a:cxn ang="0">
                    <a:pos x="0" y="71"/>
                  </a:cxn>
                  <a:cxn ang="0">
                    <a:pos x="4" y="59"/>
                  </a:cxn>
                  <a:cxn ang="0">
                    <a:pos x="14" y="39"/>
                  </a:cxn>
                  <a:cxn ang="0">
                    <a:pos x="38" y="13"/>
                  </a:cxn>
                </a:cxnLst>
                <a:rect l="0" t="0" r="r" b="b"/>
                <a:pathLst>
                  <a:path w="637" h="766">
                    <a:moveTo>
                      <a:pt x="56" y="0"/>
                    </a:moveTo>
                    <a:lnTo>
                      <a:pt x="44" y="14"/>
                    </a:lnTo>
                    <a:lnTo>
                      <a:pt x="34" y="30"/>
                    </a:lnTo>
                    <a:lnTo>
                      <a:pt x="26" y="48"/>
                    </a:lnTo>
                    <a:lnTo>
                      <a:pt x="23" y="68"/>
                    </a:lnTo>
                    <a:lnTo>
                      <a:pt x="23" y="90"/>
                    </a:lnTo>
                    <a:lnTo>
                      <a:pt x="24" y="105"/>
                    </a:lnTo>
                    <a:lnTo>
                      <a:pt x="26" y="124"/>
                    </a:lnTo>
                    <a:lnTo>
                      <a:pt x="29" y="147"/>
                    </a:lnTo>
                    <a:lnTo>
                      <a:pt x="33" y="175"/>
                    </a:lnTo>
                    <a:lnTo>
                      <a:pt x="37" y="205"/>
                    </a:lnTo>
                    <a:lnTo>
                      <a:pt x="43" y="239"/>
                    </a:lnTo>
                    <a:lnTo>
                      <a:pt x="50" y="274"/>
                    </a:lnTo>
                    <a:lnTo>
                      <a:pt x="57" y="311"/>
                    </a:lnTo>
                    <a:lnTo>
                      <a:pt x="66" y="349"/>
                    </a:lnTo>
                    <a:lnTo>
                      <a:pt x="76" y="387"/>
                    </a:lnTo>
                    <a:lnTo>
                      <a:pt x="88" y="426"/>
                    </a:lnTo>
                    <a:lnTo>
                      <a:pt x="101" y="464"/>
                    </a:lnTo>
                    <a:lnTo>
                      <a:pt x="116" y="501"/>
                    </a:lnTo>
                    <a:lnTo>
                      <a:pt x="132" y="536"/>
                    </a:lnTo>
                    <a:lnTo>
                      <a:pt x="150" y="570"/>
                    </a:lnTo>
                    <a:lnTo>
                      <a:pt x="170" y="600"/>
                    </a:lnTo>
                    <a:lnTo>
                      <a:pt x="192" y="627"/>
                    </a:lnTo>
                    <a:lnTo>
                      <a:pt x="215" y="651"/>
                    </a:lnTo>
                    <a:lnTo>
                      <a:pt x="247" y="676"/>
                    </a:lnTo>
                    <a:lnTo>
                      <a:pt x="280" y="697"/>
                    </a:lnTo>
                    <a:lnTo>
                      <a:pt x="313" y="714"/>
                    </a:lnTo>
                    <a:lnTo>
                      <a:pt x="346" y="726"/>
                    </a:lnTo>
                    <a:lnTo>
                      <a:pt x="379" y="735"/>
                    </a:lnTo>
                    <a:lnTo>
                      <a:pt x="411" y="741"/>
                    </a:lnTo>
                    <a:lnTo>
                      <a:pt x="443" y="745"/>
                    </a:lnTo>
                    <a:lnTo>
                      <a:pt x="474" y="746"/>
                    </a:lnTo>
                    <a:lnTo>
                      <a:pt x="503" y="745"/>
                    </a:lnTo>
                    <a:lnTo>
                      <a:pt x="532" y="741"/>
                    </a:lnTo>
                    <a:lnTo>
                      <a:pt x="558" y="738"/>
                    </a:lnTo>
                    <a:lnTo>
                      <a:pt x="581" y="733"/>
                    </a:lnTo>
                    <a:lnTo>
                      <a:pt x="603" y="728"/>
                    </a:lnTo>
                    <a:lnTo>
                      <a:pt x="621" y="722"/>
                    </a:lnTo>
                    <a:lnTo>
                      <a:pt x="637" y="717"/>
                    </a:lnTo>
                    <a:lnTo>
                      <a:pt x="607" y="733"/>
                    </a:lnTo>
                    <a:lnTo>
                      <a:pt x="574" y="746"/>
                    </a:lnTo>
                    <a:lnTo>
                      <a:pt x="541" y="756"/>
                    </a:lnTo>
                    <a:lnTo>
                      <a:pt x="506" y="763"/>
                    </a:lnTo>
                    <a:lnTo>
                      <a:pt x="471" y="766"/>
                    </a:lnTo>
                    <a:lnTo>
                      <a:pt x="434" y="766"/>
                    </a:lnTo>
                    <a:lnTo>
                      <a:pt x="398" y="764"/>
                    </a:lnTo>
                    <a:lnTo>
                      <a:pt x="361" y="757"/>
                    </a:lnTo>
                    <a:lnTo>
                      <a:pt x="326" y="748"/>
                    </a:lnTo>
                    <a:lnTo>
                      <a:pt x="291" y="735"/>
                    </a:lnTo>
                    <a:lnTo>
                      <a:pt x="257" y="720"/>
                    </a:lnTo>
                    <a:lnTo>
                      <a:pt x="226" y="701"/>
                    </a:lnTo>
                    <a:lnTo>
                      <a:pt x="196" y="679"/>
                    </a:lnTo>
                    <a:lnTo>
                      <a:pt x="168" y="654"/>
                    </a:lnTo>
                    <a:lnTo>
                      <a:pt x="144" y="626"/>
                    </a:lnTo>
                    <a:lnTo>
                      <a:pt x="122" y="594"/>
                    </a:lnTo>
                    <a:lnTo>
                      <a:pt x="101" y="555"/>
                    </a:lnTo>
                    <a:lnTo>
                      <a:pt x="82" y="514"/>
                    </a:lnTo>
                    <a:lnTo>
                      <a:pt x="65" y="473"/>
                    </a:lnTo>
                    <a:lnTo>
                      <a:pt x="52" y="432"/>
                    </a:lnTo>
                    <a:lnTo>
                      <a:pt x="40" y="391"/>
                    </a:lnTo>
                    <a:lnTo>
                      <a:pt x="30" y="350"/>
                    </a:lnTo>
                    <a:lnTo>
                      <a:pt x="22" y="311"/>
                    </a:lnTo>
                    <a:lnTo>
                      <a:pt x="15" y="272"/>
                    </a:lnTo>
                    <a:lnTo>
                      <a:pt x="10" y="236"/>
                    </a:lnTo>
                    <a:lnTo>
                      <a:pt x="7" y="203"/>
                    </a:lnTo>
                    <a:lnTo>
                      <a:pt x="4" y="172"/>
                    </a:lnTo>
                    <a:lnTo>
                      <a:pt x="2" y="145"/>
                    </a:lnTo>
                    <a:lnTo>
                      <a:pt x="1" y="122"/>
                    </a:lnTo>
                    <a:lnTo>
                      <a:pt x="0" y="102"/>
                    </a:lnTo>
                    <a:lnTo>
                      <a:pt x="0" y="71"/>
                    </a:lnTo>
                    <a:lnTo>
                      <a:pt x="1" y="66"/>
                    </a:lnTo>
                    <a:lnTo>
                      <a:pt x="4" y="59"/>
                    </a:lnTo>
                    <a:lnTo>
                      <a:pt x="8" y="49"/>
                    </a:lnTo>
                    <a:lnTo>
                      <a:pt x="14" y="39"/>
                    </a:lnTo>
                    <a:lnTo>
                      <a:pt x="24" y="27"/>
                    </a:lnTo>
                    <a:lnTo>
                      <a:pt x="38" y="13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7DD5F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" name="Freeform 138">
                <a:extLst>
                  <a:ext uri="{FF2B5EF4-FFF2-40B4-BE49-F238E27FC236}">
                    <a16:creationId xmlns:a16="http://schemas.microsoft.com/office/drawing/2014/main" id="{975292F0-1190-2445-992F-06D4AE2363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74781" y="-64634"/>
                <a:ext cx="1067250" cy="1116529"/>
              </a:xfrm>
              <a:custGeom>
                <a:avLst/>
                <a:gdLst/>
                <a:ahLst/>
                <a:cxnLst>
                  <a:cxn ang="0">
                    <a:pos x="446" y="1"/>
                  </a:cxn>
                  <a:cxn ang="0">
                    <a:pos x="516" y="7"/>
                  </a:cxn>
                  <a:cxn ang="0">
                    <a:pos x="573" y="17"/>
                  </a:cxn>
                  <a:cxn ang="0">
                    <a:pos x="615" y="28"/>
                  </a:cxn>
                  <a:cxn ang="0">
                    <a:pos x="641" y="35"/>
                  </a:cxn>
                  <a:cxn ang="0">
                    <a:pos x="677" y="47"/>
                  </a:cxn>
                  <a:cxn ang="0">
                    <a:pos x="703" y="60"/>
                  </a:cxn>
                  <a:cxn ang="0">
                    <a:pos x="722" y="80"/>
                  </a:cxn>
                  <a:cxn ang="0">
                    <a:pos x="736" y="111"/>
                  </a:cxn>
                  <a:cxn ang="0">
                    <a:pos x="744" y="145"/>
                  </a:cxn>
                  <a:cxn ang="0">
                    <a:pos x="749" y="185"/>
                  </a:cxn>
                  <a:cxn ang="0">
                    <a:pos x="754" y="240"/>
                  </a:cxn>
                  <a:cxn ang="0">
                    <a:pos x="758" y="306"/>
                  </a:cxn>
                  <a:cxn ang="0">
                    <a:pos x="755" y="380"/>
                  </a:cxn>
                  <a:cxn ang="0">
                    <a:pos x="746" y="458"/>
                  </a:cxn>
                  <a:cxn ang="0">
                    <a:pos x="728" y="536"/>
                  </a:cxn>
                  <a:cxn ang="0">
                    <a:pos x="699" y="613"/>
                  </a:cxn>
                  <a:cxn ang="0">
                    <a:pos x="657" y="684"/>
                  </a:cxn>
                  <a:cxn ang="0">
                    <a:pos x="613" y="728"/>
                  </a:cxn>
                  <a:cxn ang="0">
                    <a:pos x="559" y="762"/>
                  </a:cxn>
                  <a:cxn ang="0">
                    <a:pos x="499" y="783"/>
                  </a:cxn>
                  <a:cxn ang="0">
                    <a:pos x="434" y="793"/>
                  </a:cxn>
                  <a:cxn ang="0">
                    <a:pos x="366" y="791"/>
                  </a:cxn>
                  <a:cxn ang="0">
                    <a:pos x="300" y="778"/>
                  </a:cxn>
                  <a:cxn ang="0">
                    <a:pos x="237" y="752"/>
                  </a:cxn>
                  <a:cxn ang="0">
                    <a:pos x="180" y="715"/>
                  </a:cxn>
                  <a:cxn ang="0">
                    <a:pos x="133" y="665"/>
                  </a:cxn>
                  <a:cxn ang="0">
                    <a:pos x="92" y="598"/>
                  </a:cxn>
                  <a:cxn ang="0">
                    <a:pos x="58" y="519"/>
                  </a:cxn>
                  <a:cxn ang="0">
                    <a:pos x="34" y="438"/>
                  </a:cxn>
                  <a:cxn ang="0">
                    <a:pos x="18" y="361"/>
                  </a:cxn>
                  <a:cxn ang="0">
                    <a:pos x="8" y="291"/>
                  </a:cxn>
                  <a:cxn ang="0">
                    <a:pos x="2" y="232"/>
                  </a:cxn>
                  <a:cxn ang="0">
                    <a:pos x="0" y="189"/>
                  </a:cxn>
                  <a:cxn ang="0">
                    <a:pos x="1" y="154"/>
                  </a:cxn>
                  <a:cxn ang="0">
                    <a:pos x="6" y="139"/>
                  </a:cxn>
                  <a:cxn ang="0">
                    <a:pos x="19" y="121"/>
                  </a:cxn>
                  <a:cxn ang="0">
                    <a:pos x="43" y="98"/>
                  </a:cxn>
                  <a:cxn ang="0">
                    <a:pos x="82" y="74"/>
                  </a:cxn>
                  <a:cxn ang="0">
                    <a:pos x="140" y="49"/>
                  </a:cxn>
                  <a:cxn ang="0">
                    <a:pos x="227" y="23"/>
                  </a:cxn>
                  <a:cxn ang="0">
                    <a:pos x="322" y="5"/>
                  </a:cxn>
                  <a:cxn ang="0">
                    <a:pos x="407" y="0"/>
                  </a:cxn>
                </a:cxnLst>
                <a:rect l="0" t="0" r="r" b="b"/>
                <a:pathLst>
                  <a:path w="758" h="793">
                    <a:moveTo>
                      <a:pt x="407" y="0"/>
                    </a:moveTo>
                    <a:lnTo>
                      <a:pt x="446" y="1"/>
                    </a:lnTo>
                    <a:lnTo>
                      <a:pt x="483" y="4"/>
                    </a:lnTo>
                    <a:lnTo>
                      <a:pt x="516" y="7"/>
                    </a:lnTo>
                    <a:lnTo>
                      <a:pt x="546" y="12"/>
                    </a:lnTo>
                    <a:lnTo>
                      <a:pt x="573" y="17"/>
                    </a:lnTo>
                    <a:lnTo>
                      <a:pt x="595" y="23"/>
                    </a:lnTo>
                    <a:lnTo>
                      <a:pt x="615" y="28"/>
                    </a:lnTo>
                    <a:lnTo>
                      <a:pt x="630" y="32"/>
                    </a:lnTo>
                    <a:lnTo>
                      <a:pt x="641" y="35"/>
                    </a:lnTo>
                    <a:lnTo>
                      <a:pt x="660" y="41"/>
                    </a:lnTo>
                    <a:lnTo>
                      <a:pt x="677" y="47"/>
                    </a:lnTo>
                    <a:lnTo>
                      <a:pt x="691" y="53"/>
                    </a:lnTo>
                    <a:lnTo>
                      <a:pt x="703" y="60"/>
                    </a:lnTo>
                    <a:lnTo>
                      <a:pt x="713" y="69"/>
                    </a:lnTo>
                    <a:lnTo>
                      <a:pt x="722" y="80"/>
                    </a:lnTo>
                    <a:lnTo>
                      <a:pt x="729" y="93"/>
                    </a:lnTo>
                    <a:lnTo>
                      <a:pt x="736" y="111"/>
                    </a:lnTo>
                    <a:lnTo>
                      <a:pt x="741" y="132"/>
                    </a:lnTo>
                    <a:lnTo>
                      <a:pt x="744" y="145"/>
                    </a:lnTo>
                    <a:lnTo>
                      <a:pt x="746" y="164"/>
                    </a:lnTo>
                    <a:lnTo>
                      <a:pt x="749" y="185"/>
                    </a:lnTo>
                    <a:lnTo>
                      <a:pt x="753" y="211"/>
                    </a:lnTo>
                    <a:lnTo>
                      <a:pt x="754" y="240"/>
                    </a:lnTo>
                    <a:lnTo>
                      <a:pt x="757" y="272"/>
                    </a:lnTo>
                    <a:lnTo>
                      <a:pt x="758" y="306"/>
                    </a:lnTo>
                    <a:lnTo>
                      <a:pt x="757" y="342"/>
                    </a:lnTo>
                    <a:lnTo>
                      <a:pt x="755" y="380"/>
                    </a:lnTo>
                    <a:lnTo>
                      <a:pt x="752" y="418"/>
                    </a:lnTo>
                    <a:lnTo>
                      <a:pt x="746" y="458"/>
                    </a:lnTo>
                    <a:lnTo>
                      <a:pt x="739" y="497"/>
                    </a:lnTo>
                    <a:lnTo>
                      <a:pt x="728" y="536"/>
                    </a:lnTo>
                    <a:lnTo>
                      <a:pt x="715" y="576"/>
                    </a:lnTo>
                    <a:lnTo>
                      <a:pt x="699" y="613"/>
                    </a:lnTo>
                    <a:lnTo>
                      <a:pt x="680" y="649"/>
                    </a:lnTo>
                    <a:lnTo>
                      <a:pt x="657" y="684"/>
                    </a:lnTo>
                    <a:lnTo>
                      <a:pt x="636" y="707"/>
                    </a:lnTo>
                    <a:lnTo>
                      <a:pt x="613" y="728"/>
                    </a:lnTo>
                    <a:lnTo>
                      <a:pt x="587" y="747"/>
                    </a:lnTo>
                    <a:lnTo>
                      <a:pt x="559" y="762"/>
                    </a:lnTo>
                    <a:lnTo>
                      <a:pt x="530" y="774"/>
                    </a:lnTo>
                    <a:lnTo>
                      <a:pt x="499" y="783"/>
                    </a:lnTo>
                    <a:lnTo>
                      <a:pt x="467" y="789"/>
                    </a:lnTo>
                    <a:lnTo>
                      <a:pt x="434" y="793"/>
                    </a:lnTo>
                    <a:lnTo>
                      <a:pt x="400" y="793"/>
                    </a:lnTo>
                    <a:lnTo>
                      <a:pt x="366" y="791"/>
                    </a:lnTo>
                    <a:lnTo>
                      <a:pt x="333" y="786"/>
                    </a:lnTo>
                    <a:lnTo>
                      <a:pt x="300" y="778"/>
                    </a:lnTo>
                    <a:lnTo>
                      <a:pt x="268" y="766"/>
                    </a:lnTo>
                    <a:lnTo>
                      <a:pt x="237" y="752"/>
                    </a:lnTo>
                    <a:lnTo>
                      <a:pt x="208" y="735"/>
                    </a:lnTo>
                    <a:lnTo>
                      <a:pt x="180" y="715"/>
                    </a:lnTo>
                    <a:lnTo>
                      <a:pt x="155" y="691"/>
                    </a:lnTo>
                    <a:lnTo>
                      <a:pt x="133" y="665"/>
                    </a:lnTo>
                    <a:lnTo>
                      <a:pt x="112" y="636"/>
                    </a:lnTo>
                    <a:lnTo>
                      <a:pt x="92" y="598"/>
                    </a:lnTo>
                    <a:lnTo>
                      <a:pt x="73" y="559"/>
                    </a:lnTo>
                    <a:lnTo>
                      <a:pt x="58" y="519"/>
                    </a:lnTo>
                    <a:lnTo>
                      <a:pt x="45" y="479"/>
                    </a:lnTo>
                    <a:lnTo>
                      <a:pt x="34" y="438"/>
                    </a:lnTo>
                    <a:lnTo>
                      <a:pt x="25" y="399"/>
                    </a:lnTo>
                    <a:lnTo>
                      <a:pt x="18" y="361"/>
                    </a:lnTo>
                    <a:lnTo>
                      <a:pt x="12" y="324"/>
                    </a:lnTo>
                    <a:lnTo>
                      <a:pt x="8" y="291"/>
                    </a:lnTo>
                    <a:lnTo>
                      <a:pt x="5" y="260"/>
                    </a:lnTo>
                    <a:lnTo>
                      <a:pt x="2" y="232"/>
                    </a:lnTo>
                    <a:lnTo>
                      <a:pt x="1" y="208"/>
                    </a:lnTo>
                    <a:lnTo>
                      <a:pt x="0" y="189"/>
                    </a:lnTo>
                    <a:lnTo>
                      <a:pt x="0" y="158"/>
                    </a:lnTo>
                    <a:lnTo>
                      <a:pt x="1" y="154"/>
                    </a:lnTo>
                    <a:lnTo>
                      <a:pt x="3" y="147"/>
                    </a:lnTo>
                    <a:lnTo>
                      <a:pt x="6" y="139"/>
                    </a:lnTo>
                    <a:lnTo>
                      <a:pt x="11" y="131"/>
                    </a:lnTo>
                    <a:lnTo>
                      <a:pt x="19" y="121"/>
                    </a:lnTo>
                    <a:lnTo>
                      <a:pt x="30" y="110"/>
                    </a:lnTo>
                    <a:lnTo>
                      <a:pt x="43" y="98"/>
                    </a:lnTo>
                    <a:lnTo>
                      <a:pt x="61" y="87"/>
                    </a:lnTo>
                    <a:lnTo>
                      <a:pt x="82" y="74"/>
                    </a:lnTo>
                    <a:lnTo>
                      <a:pt x="108" y="61"/>
                    </a:lnTo>
                    <a:lnTo>
                      <a:pt x="140" y="49"/>
                    </a:lnTo>
                    <a:lnTo>
                      <a:pt x="177" y="36"/>
                    </a:lnTo>
                    <a:lnTo>
                      <a:pt x="227" y="23"/>
                    </a:lnTo>
                    <a:lnTo>
                      <a:pt x="276" y="12"/>
                    </a:lnTo>
                    <a:lnTo>
                      <a:pt x="322" y="5"/>
                    </a:lnTo>
                    <a:lnTo>
                      <a:pt x="366" y="2"/>
                    </a:lnTo>
                    <a:lnTo>
                      <a:pt x="407" y="0"/>
                    </a:lnTo>
                    <a:close/>
                  </a:path>
                </a:pathLst>
              </a:custGeom>
              <a:solidFill>
                <a:srgbClr val="BCF1F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" name="Freeform 139">
                <a:extLst>
                  <a:ext uri="{FF2B5EF4-FFF2-40B4-BE49-F238E27FC236}">
                    <a16:creationId xmlns:a16="http://schemas.microsoft.com/office/drawing/2014/main" id="{DB055660-884D-4243-B398-9ADF262563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462" y="-111098"/>
                <a:ext cx="1154545" cy="925044"/>
              </a:xfrm>
              <a:custGeom>
                <a:avLst/>
                <a:gdLst/>
                <a:ahLst/>
                <a:cxnLst>
                  <a:cxn ang="0">
                    <a:pos x="486" y="0"/>
                  </a:cxn>
                  <a:cxn ang="0">
                    <a:pos x="563" y="6"/>
                  </a:cxn>
                  <a:cxn ang="0">
                    <a:pos x="626" y="16"/>
                  </a:cxn>
                  <a:cxn ang="0">
                    <a:pos x="673" y="26"/>
                  </a:cxn>
                  <a:cxn ang="0">
                    <a:pos x="702" y="34"/>
                  </a:cxn>
                  <a:cxn ang="0">
                    <a:pos x="743" y="49"/>
                  </a:cxn>
                  <a:cxn ang="0">
                    <a:pos x="773" y="68"/>
                  </a:cxn>
                  <a:cxn ang="0">
                    <a:pos x="792" y="98"/>
                  </a:cxn>
                  <a:cxn ang="0">
                    <a:pos x="805" y="144"/>
                  </a:cxn>
                  <a:cxn ang="0">
                    <a:pos x="810" y="179"/>
                  </a:cxn>
                  <a:cxn ang="0">
                    <a:pos x="816" y="233"/>
                  </a:cxn>
                  <a:cxn ang="0">
                    <a:pos x="820" y="301"/>
                  </a:cxn>
                  <a:cxn ang="0">
                    <a:pos x="819" y="352"/>
                  </a:cxn>
                  <a:cxn ang="0">
                    <a:pos x="809" y="316"/>
                  </a:cxn>
                  <a:cxn ang="0">
                    <a:pos x="794" y="283"/>
                  </a:cxn>
                  <a:cxn ang="0">
                    <a:pos x="769" y="257"/>
                  </a:cxn>
                  <a:cxn ang="0">
                    <a:pos x="734" y="238"/>
                  </a:cxn>
                  <a:cxn ang="0">
                    <a:pos x="692" y="228"/>
                  </a:cxn>
                  <a:cxn ang="0">
                    <a:pos x="636" y="222"/>
                  </a:cxn>
                  <a:cxn ang="0">
                    <a:pos x="572" y="218"/>
                  </a:cxn>
                  <a:cxn ang="0">
                    <a:pos x="471" y="217"/>
                  </a:cxn>
                  <a:cxn ang="0">
                    <a:pos x="410" y="220"/>
                  </a:cxn>
                  <a:cxn ang="0">
                    <a:pos x="362" y="226"/>
                  </a:cxn>
                  <a:cxn ang="0">
                    <a:pos x="317" y="239"/>
                  </a:cxn>
                  <a:cxn ang="0">
                    <a:pos x="276" y="267"/>
                  </a:cxn>
                  <a:cxn ang="0">
                    <a:pos x="249" y="304"/>
                  </a:cxn>
                  <a:cxn ang="0">
                    <a:pos x="235" y="351"/>
                  </a:cxn>
                  <a:cxn ang="0">
                    <a:pos x="235" y="395"/>
                  </a:cxn>
                  <a:cxn ang="0">
                    <a:pos x="237" y="439"/>
                  </a:cxn>
                  <a:cxn ang="0">
                    <a:pos x="236" y="489"/>
                  </a:cxn>
                  <a:cxn ang="0">
                    <a:pos x="225" y="541"/>
                  </a:cxn>
                  <a:cxn ang="0">
                    <a:pos x="202" y="586"/>
                  </a:cxn>
                  <a:cxn ang="0">
                    <a:pos x="171" y="620"/>
                  </a:cxn>
                  <a:cxn ang="0">
                    <a:pos x="137" y="643"/>
                  </a:cxn>
                  <a:cxn ang="0">
                    <a:pos x="106" y="657"/>
                  </a:cxn>
                  <a:cxn ang="0">
                    <a:pos x="106" y="654"/>
                  </a:cxn>
                  <a:cxn ang="0">
                    <a:pos x="102" y="649"/>
                  </a:cxn>
                  <a:cxn ang="0">
                    <a:pos x="77" y="571"/>
                  </a:cxn>
                  <a:cxn ang="0">
                    <a:pos x="56" y="491"/>
                  </a:cxn>
                  <a:cxn ang="0">
                    <a:pos x="39" y="411"/>
                  </a:cxn>
                  <a:cxn ang="0">
                    <a:pos x="24" y="336"/>
                  </a:cxn>
                  <a:cxn ang="0">
                    <a:pos x="14" y="271"/>
                  </a:cxn>
                  <a:cxn ang="0">
                    <a:pos x="6" y="217"/>
                  </a:cxn>
                  <a:cxn ang="0">
                    <a:pos x="1" y="178"/>
                  </a:cxn>
                  <a:cxn ang="0">
                    <a:pos x="0" y="158"/>
                  </a:cxn>
                  <a:cxn ang="0">
                    <a:pos x="10" y="140"/>
                  </a:cxn>
                  <a:cxn ang="0">
                    <a:pos x="31" y="118"/>
                  </a:cxn>
                  <a:cxn ang="0">
                    <a:pos x="65" y="93"/>
                  </a:cxn>
                  <a:cxn ang="0">
                    <a:pos x="116" y="67"/>
                  </a:cxn>
                  <a:cxn ang="0">
                    <a:pos x="188" y="40"/>
                  </a:cxn>
                  <a:cxn ang="0">
                    <a:pos x="296" y="14"/>
                  </a:cxn>
                  <a:cxn ang="0">
                    <a:pos x="396" y="1"/>
                  </a:cxn>
                </a:cxnLst>
                <a:rect l="0" t="0" r="r" b="b"/>
                <a:pathLst>
                  <a:path w="820" h="657">
                    <a:moveTo>
                      <a:pt x="442" y="0"/>
                    </a:moveTo>
                    <a:lnTo>
                      <a:pt x="486" y="0"/>
                    </a:lnTo>
                    <a:lnTo>
                      <a:pt x="526" y="1"/>
                    </a:lnTo>
                    <a:lnTo>
                      <a:pt x="563" y="6"/>
                    </a:lnTo>
                    <a:lnTo>
                      <a:pt x="596" y="10"/>
                    </a:lnTo>
                    <a:lnTo>
                      <a:pt x="626" y="16"/>
                    </a:lnTo>
                    <a:lnTo>
                      <a:pt x="651" y="21"/>
                    </a:lnTo>
                    <a:lnTo>
                      <a:pt x="673" y="26"/>
                    </a:lnTo>
                    <a:lnTo>
                      <a:pt x="690" y="31"/>
                    </a:lnTo>
                    <a:lnTo>
                      <a:pt x="702" y="34"/>
                    </a:lnTo>
                    <a:lnTo>
                      <a:pt x="724" y="42"/>
                    </a:lnTo>
                    <a:lnTo>
                      <a:pt x="743" y="49"/>
                    </a:lnTo>
                    <a:lnTo>
                      <a:pt x="759" y="58"/>
                    </a:lnTo>
                    <a:lnTo>
                      <a:pt x="773" y="68"/>
                    </a:lnTo>
                    <a:lnTo>
                      <a:pt x="783" y="81"/>
                    </a:lnTo>
                    <a:lnTo>
                      <a:pt x="792" y="98"/>
                    </a:lnTo>
                    <a:lnTo>
                      <a:pt x="799" y="118"/>
                    </a:lnTo>
                    <a:lnTo>
                      <a:pt x="805" y="144"/>
                    </a:lnTo>
                    <a:lnTo>
                      <a:pt x="808" y="159"/>
                    </a:lnTo>
                    <a:lnTo>
                      <a:pt x="810" y="179"/>
                    </a:lnTo>
                    <a:lnTo>
                      <a:pt x="814" y="203"/>
                    </a:lnTo>
                    <a:lnTo>
                      <a:pt x="816" y="233"/>
                    </a:lnTo>
                    <a:lnTo>
                      <a:pt x="819" y="265"/>
                    </a:lnTo>
                    <a:lnTo>
                      <a:pt x="820" y="301"/>
                    </a:lnTo>
                    <a:lnTo>
                      <a:pt x="820" y="346"/>
                    </a:lnTo>
                    <a:lnTo>
                      <a:pt x="819" y="352"/>
                    </a:lnTo>
                    <a:lnTo>
                      <a:pt x="815" y="334"/>
                    </a:lnTo>
                    <a:lnTo>
                      <a:pt x="809" y="316"/>
                    </a:lnTo>
                    <a:lnTo>
                      <a:pt x="803" y="299"/>
                    </a:lnTo>
                    <a:lnTo>
                      <a:pt x="794" y="283"/>
                    </a:lnTo>
                    <a:lnTo>
                      <a:pt x="783" y="269"/>
                    </a:lnTo>
                    <a:lnTo>
                      <a:pt x="769" y="257"/>
                    </a:lnTo>
                    <a:lnTo>
                      <a:pt x="753" y="246"/>
                    </a:lnTo>
                    <a:lnTo>
                      <a:pt x="734" y="238"/>
                    </a:lnTo>
                    <a:lnTo>
                      <a:pt x="716" y="233"/>
                    </a:lnTo>
                    <a:lnTo>
                      <a:pt x="692" y="228"/>
                    </a:lnTo>
                    <a:lnTo>
                      <a:pt x="666" y="225"/>
                    </a:lnTo>
                    <a:lnTo>
                      <a:pt x="636" y="222"/>
                    </a:lnTo>
                    <a:lnTo>
                      <a:pt x="604" y="219"/>
                    </a:lnTo>
                    <a:lnTo>
                      <a:pt x="572" y="218"/>
                    </a:lnTo>
                    <a:lnTo>
                      <a:pt x="537" y="217"/>
                    </a:lnTo>
                    <a:lnTo>
                      <a:pt x="471" y="217"/>
                    </a:lnTo>
                    <a:lnTo>
                      <a:pt x="440" y="218"/>
                    </a:lnTo>
                    <a:lnTo>
                      <a:pt x="410" y="220"/>
                    </a:lnTo>
                    <a:lnTo>
                      <a:pt x="384" y="223"/>
                    </a:lnTo>
                    <a:lnTo>
                      <a:pt x="362" y="226"/>
                    </a:lnTo>
                    <a:lnTo>
                      <a:pt x="343" y="230"/>
                    </a:lnTo>
                    <a:lnTo>
                      <a:pt x="317" y="239"/>
                    </a:lnTo>
                    <a:lnTo>
                      <a:pt x="296" y="252"/>
                    </a:lnTo>
                    <a:lnTo>
                      <a:pt x="276" y="267"/>
                    </a:lnTo>
                    <a:lnTo>
                      <a:pt x="260" y="285"/>
                    </a:lnTo>
                    <a:lnTo>
                      <a:pt x="249" y="304"/>
                    </a:lnTo>
                    <a:lnTo>
                      <a:pt x="240" y="326"/>
                    </a:lnTo>
                    <a:lnTo>
                      <a:pt x="235" y="351"/>
                    </a:lnTo>
                    <a:lnTo>
                      <a:pt x="234" y="377"/>
                    </a:lnTo>
                    <a:lnTo>
                      <a:pt x="235" y="395"/>
                    </a:lnTo>
                    <a:lnTo>
                      <a:pt x="236" y="416"/>
                    </a:lnTo>
                    <a:lnTo>
                      <a:pt x="237" y="439"/>
                    </a:lnTo>
                    <a:lnTo>
                      <a:pt x="237" y="464"/>
                    </a:lnTo>
                    <a:lnTo>
                      <a:pt x="236" y="489"/>
                    </a:lnTo>
                    <a:lnTo>
                      <a:pt x="232" y="515"/>
                    </a:lnTo>
                    <a:lnTo>
                      <a:pt x="225" y="541"/>
                    </a:lnTo>
                    <a:lnTo>
                      <a:pt x="215" y="565"/>
                    </a:lnTo>
                    <a:lnTo>
                      <a:pt x="202" y="586"/>
                    </a:lnTo>
                    <a:lnTo>
                      <a:pt x="188" y="605"/>
                    </a:lnTo>
                    <a:lnTo>
                      <a:pt x="171" y="620"/>
                    </a:lnTo>
                    <a:lnTo>
                      <a:pt x="154" y="633"/>
                    </a:lnTo>
                    <a:lnTo>
                      <a:pt x="137" y="643"/>
                    </a:lnTo>
                    <a:lnTo>
                      <a:pt x="122" y="651"/>
                    </a:lnTo>
                    <a:lnTo>
                      <a:pt x="106" y="657"/>
                    </a:lnTo>
                    <a:lnTo>
                      <a:pt x="106" y="656"/>
                    </a:lnTo>
                    <a:lnTo>
                      <a:pt x="106" y="654"/>
                    </a:lnTo>
                    <a:lnTo>
                      <a:pt x="104" y="652"/>
                    </a:lnTo>
                    <a:lnTo>
                      <a:pt x="102" y="649"/>
                    </a:lnTo>
                    <a:lnTo>
                      <a:pt x="90" y="610"/>
                    </a:lnTo>
                    <a:lnTo>
                      <a:pt x="77" y="571"/>
                    </a:lnTo>
                    <a:lnTo>
                      <a:pt x="66" y="531"/>
                    </a:lnTo>
                    <a:lnTo>
                      <a:pt x="56" y="491"/>
                    </a:lnTo>
                    <a:lnTo>
                      <a:pt x="47" y="450"/>
                    </a:lnTo>
                    <a:lnTo>
                      <a:pt x="39" y="411"/>
                    </a:lnTo>
                    <a:lnTo>
                      <a:pt x="31" y="373"/>
                    </a:lnTo>
                    <a:lnTo>
                      <a:pt x="24" y="336"/>
                    </a:lnTo>
                    <a:lnTo>
                      <a:pt x="19" y="303"/>
                    </a:lnTo>
                    <a:lnTo>
                      <a:pt x="14" y="271"/>
                    </a:lnTo>
                    <a:lnTo>
                      <a:pt x="9" y="242"/>
                    </a:lnTo>
                    <a:lnTo>
                      <a:pt x="6" y="217"/>
                    </a:lnTo>
                    <a:lnTo>
                      <a:pt x="4" y="195"/>
                    </a:lnTo>
                    <a:lnTo>
                      <a:pt x="1" y="178"/>
                    </a:lnTo>
                    <a:lnTo>
                      <a:pt x="0" y="166"/>
                    </a:lnTo>
                    <a:lnTo>
                      <a:pt x="0" y="158"/>
                    </a:lnTo>
                    <a:lnTo>
                      <a:pt x="4" y="150"/>
                    </a:lnTo>
                    <a:lnTo>
                      <a:pt x="10" y="140"/>
                    </a:lnTo>
                    <a:lnTo>
                      <a:pt x="19" y="130"/>
                    </a:lnTo>
                    <a:lnTo>
                      <a:pt x="31" y="118"/>
                    </a:lnTo>
                    <a:lnTo>
                      <a:pt x="46" y="105"/>
                    </a:lnTo>
                    <a:lnTo>
                      <a:pt x="65" y="93"/>
                    </a:lnTo>
                    <a:lnTo>
                      <a:pt x="89" y="80"/>
                    </a:lnTo>
                    <a:lnTo>
                      <a:pt x="116" y="67"/>
                    </a:lnTo>
                    <a:lnTo>
                      <a:pt x="150" y="53"/>
                    </a:lnTo>
                    <a:lnTo>
                      <a:pt x="188" y="40"/>
                    </a:lnTo>
                    <a:lnTo>
                      <a:pt x="244" y="25"/>
                    </a:lnTo>
                    <a:lnTo>
                      <a:pt x="296" y="14"/>
                    </a:lnTo>
                    <a:lnTo>
                      <a:pt x="347" y="6"/>
                    </a:lnTo>
                    <a:lnTo>
                      <a:pt x="396" y="1"/>
                    </a:lnTo>
                    <a:lnTo>
                      <a:pt x="442" y="0"/>
                    </a:lnTo>
                    <a:close/>
                  </a:path>
                </a:pathLst>
              </a:custGeom>
              <a:solidFill>
                <a:srgbClr val="3AA8F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" name="Freeform 140">
                <a:extLst>
                  <a:ext uri="{FF2B5EF4-FFF2-40B4-BE49-F238E27FC236}">
                    <a16:creationId xmlns:a16="http://schemas.microsoft.com/office/drawing/2014/main" id="{C195D5C8-EC23-3141-9E64-C24C559539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462" y="-125178"/>
                <a:ext cx="1154545" cy="927860"/>
              </a:xfrm>
              <a:custGeom>
                <a:avLst/>
                <a:gdLst/>
                <a:ahLst/>
                <a:cxnLst>
                  <a:cxn ang="0">
                    <a:pos x="490" y="0"/>
                  </a:cxn>
                  <a:cxn ang="0">
                    <a:pos x="567" y="6"/>
                  </a:cxn>
                  <a:cxn ang="0">
                    <a:pos x="630" y="16"/>
                  </a:cxn>
                  <a:cxn ang="0">
                    <a:pos x="676" y="27"/>
                  </a:cxn>
                  <a:cxn ang="0">
                    <a:pos x="705" y="35"/>
                  </a:cxn>
                  <a:cxn ang="0">
                    <a:pos x="747" y="50"/>
                  </a:cxn>
                  <a:cxn ang="0">
                    <a:pos x="776" y="68"/>
                  </a:cxn>
                  <a:cxn ang="0">
                    <a:pos x="795" y="98"/>
                  </a:cxn>
                  <a:cxn ang="0">
                    <a:pos x="809" y="145"/>
                  </a:cxn>
                  <a:cxn ang="0">
                    <a:pos x="814" y="181"/>
                  </a:cxn>
                  <a:cxn ang="0">
                    <a:pos x="818" y="237"/>
                  </a:cxn>
                  <a:cxn ang="0">
                    <a:pos x="820" y="309"/>
                  </a:cxn>
                  <a:cxn ang="0">
                    <a:pos x="816" y="331"/>
                  </a:cxn>
                  <a:cxn ang="0">
                    <a:pos x="804" y="297"/>
                  </a:cxn>
                  <a:cxn ang="0">
                    <a:pos x="785" y="269"/>
                  </a:cxn>
                  <a:cxn ang="0">
                    <a:pos x="756" y="247"/>
                  </a:cxn>
                  <a:cxn ang="0">
                    <a:pos x="719" y="233"/>
                  </a:cxn>
                  <a:cxn ang="0">
                    <a:pos x="669" y="225"/>
                  </a:cxn>
                  <a:cxn ang="0">
                    <a:pos x="608" y="220"/>
                  </a:cxn>
                  <a:cxn ang="0">
                    <a:pos x="542" y="217"/>
                  </a:cxn>
                  <a:cxn ang="0">
                    <a:pos x="444" y="219"/>
                  </a:cxn>
                  <a:cxn ang="0">
                    <a:pos x="388" y="223"/>
                  </a:cxn>
                  <a:cxn ang="0">
                    <a:pos x="347" y="231"/>
                  </a:cxn>
                  <a:cxn ang="0">
                    <a:pos x="300" y="252"/>
                  </a:cxn>
                  <a:cxn ang="0">
                    <a:pos x="265" y="285"/>
                  </a:cxn>
                  <a:cxn ang="0">
                    <a:pos x="244" y="326"/>
                  </a:cxn>
                  <a:cxn ang="0">
                    <a:pos x="238" y="377"/>
                  </a:cxn>
                  <a:cxn ang="0">
                    <a:pos x="240" y="416"/>
                  </a:cxn>
                  <a:cxn ang="0">
                    <a:pos x="240" y="464"/>
                  </a:cxn>
                  <a:cxn ang="0">
                    <a:pos x="235" y="516"/>
                  </a:cxn>
                  <a:cxn ang="0">
                    <a:pos x="219" y="565"/>
                  </a:cxn>
                  <a:cxn ang="0">
                    <a:pos x="192" y="604"/>
                  </a:cxn>
                  <a:cxn ang="0">
                    <a:pos x="162" y="631"/>
                  </a:cxn>
                  <a:cxn ang="0">
                    <a:pos x="130" y="649"/>
                  </a:cxn>
                  <a:cxn ang="0">
                    <a:pos x="102" y="659"/>
                  </a:cxn>
                  <a:cxn ang="0">
                    <a:pos x="66" y="578"/>
                  </a:cxn>
                  <a:cxn ang="0">
                    <a:pos x="40" y="494"/>
                  </a:cxn>
                  <a:cxn ang="0">
                    <a:pos x="22" y="413"/>
                  </a:cxn>
                  <a:cxn ang="0">
                    <a:pos x="10" y="339"/>
                  </a:cxn>
                  <a:cxn ang="0">
                    <a:pos x="4" y="274"/>
                  </a:cxn>
                  <a:cxn ang="0">
                    <a:pos x="1" y="223"/>
                  </a:cxn>
                  <a:cxn ang="0">
                    <a:pos x="0" y="174"/>
                  </a:cxn>
                  <a:cxn ang="0">
                    <a:pos x="2" y="163"/>
                  </a:cxn>
                  <a:cxn ang="0">
                    <a:pos x="9" y="147"/>
                  </a:cxn>
                  <a:cxn ang="0">
                    <a:pos x="25" y="127"/>
                  </a:cxn>
                  <a:cxn ang="0">
                    <a:pos x="53" y="104"/>
                  </a:cxn>
                  <a:cxn ang="0">
                    <a:pos x="95" y="79"/>
                  </a:cxn>
                  <a:cxn ang="0">
                    <a:pos x="155" y="53"/>
                  </a:cxn>
                  <a:cxn ang="0">
                    <a:pos x="248" y="26"/>
                  </a:cxn>
                  <a:cxn ang="0">
                    <a:pos x="352" y="6"/>
                  </a:cxn>
                  <a:cxn ang="0">
                    <a:pos x="446" y="0"/>
                  </a:cxn>
                </a:cxnLst>
                <a:rect l="0" t="0" r="r" b="b"/>
                <a:pathLst>
                  <a:path w="820" h="659">
                    <a:moveTo>
                      <a:pt x="446" y="0"/>
                    </a:moveTo>
                    <a:lnTo>
                      <a:pt x="490" y="0"/>
                    </a:lnTo>
                    <a:lnTo>
                      <a:pt x="530" y="2"/>
                    </a:lnTo>
                    <a:lnTo>
                      <a:pt x="567" y="6"/>
                    </a:lnTo>
                    <a:lnTo>
                      <a:pt x="600" y="11"/>
                    </a:lnTo>
                    <a:lnTo>
                      <a:pt x="630" y="16"/>
                    </a:lnTo>
                    <a:lnTo>
                      <a:pt x="655" y="22"/>
                    </a:lnTo>
                    <a:lnTo>
                      <a:pt x="676" y="27"/>
                    </a:lnTo>
                    <a:lnTo>
                      <a:pt x="693" y="32"/>
                    </a:lnTo>
                    <a:lnTo>
                      <a:pt x="705" y="35"/>
                    </a:lnTo>
                    <a:lnTo>
                      <a:pt x="727" y="42"/>
                    </a:lnTo>
                    <a:lnTo>
                      <a:pt x="747" y="50"/>
                    </a:lnTo>
                    <a:lnTo>
                      <a:pt x="763" y="58"/>
                    </a:lnTo>
                    <a:lnTo>
                      <a:pt x="776" y="68"/>
                    </a:lnTo>
                    <a:lnTo>
                      <a:pt x="786" y="81"/>
                    </a:lnTo>
                    <a:lnTo>
                      <a:pt x="795" y="98"/>
                    </a:lnTo>
                    <a:lnTo>
                      <a:pt x="802" y="119"/>
                    </a:lnTo>
                    <a:lnTo>
                      <a:pt x="809" y="145"/>
                    </a:lnTo>
                    <a:lnTo>
                      <a:pt x="811" y="160"/>
                    </a:lnTo>
                    <a:lnTo>
                      <a:pt x="814" y="181"/>
                    </a:lnTo>
                    <a:lnTo>
                      <a:pt x="816" y="207"/>
                    </a:lnTo>
                    <a:lnTo>
                      <a:pt x="818" y="237"/>
                    </a:lnTo>
                    <a:lnTo>
                      <a:pt x="820" y="271"/>
                    </a:lnTo>
                    <a:lnTo>
                      <a:pt x="820" y="309"/>
                    </a:lnTo>
                    <a:lnTo>
                      <a:pt x="820" y="349"/>
                    </a:lnTo>
                    <a:lnTo>
                      <a:pt x="816" y="331"/>
                    </a:lnTo>
                    <a:lnTo>
                      <a:pt x="811" y="313"/>
                    </a:lnTo>
                    <a:lnTo>
                      <a:pt x="804" y="297"/>
                    </a:lnTo>
                    <a:lnTo>
                      <a:pt x="796" y="282"/>
                    </a:lnTo>
                    <a:lnTo>
                      <a:pt x="785" y="269"/>
                    </a:lnTo>
                    <a:lnTo>
                      <a:pt x="772" y="256"/>
                    </a:lnTo>
                    <a:lnTo>
                      <a:pt x="756" y="247"/>
                    </a:lnTo>
                    <a:lnTo>
                      <a:pt x="738" y="238"/>
                    </a:lnTo>
                    <a:lnTo>
                      <a:pt x="719" y="233"/>
                    </a:lnTo>
                    <a:lnTo>
                      <a:pt x="696" y="229"/>
                    </a:lnTo>
                    <a:lnTo>
                      <a:pt x="669" y="225"/>
                    </a:lnTo>
                    <a:lnTo>
                      <a:pt x="640" y="223"/>
                    </a:lnTo>
                    <a:lnTo>
                      <a:pt x="608" y="220"/>
                    </a:lnTo>
                    <a:lnTo>
                      <a:pt x="575" y="218"/>
                    </a:lnTo>
                    <a:lnTo>
                      <a:pt x="542" y="217"/>
                    </a:lnTo>
                    <a:lnTo>
                      <a:pt x="475" y="217"/>
                    </a:lnTo>
                    <a:lnTo>
                      <a:pt x="444" y="219"/>
                    </a:lnTo>
                    <a:lnTo>
                      <a:pt x="414" y="221"/>
                    </a:lnTo>
                    <a:lnTo>
                      <a:pt x="388" y="223"/>
                    </a:lnTo>
                    <a:lnTo>
                      <a:pt x="366" y="227"/>
                    </a:lnTo>
                    <a:lnTo>
                      <a:pt x="347" y="231"/>
                    </a:lnTo>
                    <a:lnTo>
                      <a:pt x="322" y="240"/>
                    </a:lnTo>
                    <a:lnTo>
                      <a:pt x="300" y="252"/>
                    </a:lnTo>
                    <a:lnTo>
                      <a:pt x="281" y="267"/>
                    </a:lnTo>
                    <a:lnTo>
                      <a:pt x="265" y="285"/>
                    </a:lnTo>
                    <a:lnTo>
                      <a:pt x="253" y="304"/>
                    </a:lnTo>
                    <a:lnTo>
                      <a:pt x="244" y="326"/>
                    </a:lnTo>
                    <a:lnTo>
                      <a:pt x="239" y="351"/>
                    </a:lnTo>
                    <a:lnTo>
                      <a:pt x="238" y="377"/>
                    </a:lnTo>
                    <a:lnTo>
                      <a:pt x="239" y="395"/>
                    </a:lnTo>
                    <a:lnTo>
                      <a:pt x="240" y="416"/>
                    </a:lnTo>
                    <a:lnTo>
                      <a:pt x="240" y="439"/>
                    </a:lnTo>
                    <a:lnTo>
                      <a:pt x="240" y="464"/>
                    </a:lnTo>
                    <a:lnTo>
                      <a:pt x="240" y="490"/>
                    </a:lnTo>
                    <a:lnTo>
                      <a:pt x="235" y="516"/>
                    </a:lnTo>
                    <a:lnTo>
                      <a:pt x="229" y="541"/>
                    </a:lnTo>
                    <a:lnTo>
                      <a:pt x="219" y="565"/>
                    </a:lnTo>
                    <a:lnTo>
                      <a:pt x="206" y="586"/>
                    </a:lnTo>
                    <a:lnTo>
                      <a:pt x="192" y="604"/>
                    </a:lnTo>
                    <a:lnTo>
                      <a:pt x="177" y="619"/>
                    </a:lnTo>
                    <a:lnTo>
                      <a:pt x="162" y="631"/>
                    </a:lnTo>
                    <a:lnTo>
                      <a:pt x="146" y="641"/>
                    </a:lnTo>
                    <a:lnTo>
                      <a:pt x="130" y="649"/>
                    </a:lnTo>
                    <a:lnTo>
                      <a:pt x="116" y="655"/>
                    </a:lnTo>
                    <a:lnTo>
                      <a:pt x="102" y="659"/>
                    </a:lnTo>
                    <a:lnTo>
                      <a:pt x="83" y="619"/>
                    </a:lnTo>
                    <a:lnTo>
                      <a:pt x="66" y="578"/>
                    </a:lnTo>
                    <a:lnTo>
                      <a:pt x="52" y="536"/>
                    </a:lnTo>
                    <a:lnTo>
                      <a:pt x="40" y="494"/>
                    </a:lnTo>
                    <a:lnTo>
                      <a:pt x="30" y="454"/>
                    </a:lnTo>
                    <a:lnTo>
                      <a:pt x="22" y="413"/>
                    </a:lnTo>
                    <a:lnTo>
                      <a:pt x="15" y="375"/>
                    </a:lnTo>
                    <a:lnTo>
                      <a:pt x="10" y="339"/>
                    </a:lnTo>
                    <a:lnTo>
                      <a:pt x="7" y="305"/>
                    </a:lnTo>
                    <a:lnTo>
                      <a:pt x="4" y="274"/>
                    </a:lnTo>
                    <a:lnTo>
                      <a:pt x="2" y="246"/>
                    </a:lnTo>
                    <a:lnTo>
                      <a:pt x="1" y="223"/>
                    </a:lnTo>
                    <a:lnTo>
                      <a:pt x="0" y="203"/>
                    </a:lnTo>
                    <a:lnTo>
                      <a:pt x="0" y="174"/>
                    </a:lnTo>
                    <a:lnTo>
                      <a:pt x="1" y="169"/>
                    </a:lnTo>
                    <a:lnTo>
                      <a:pt x="2" y="163"/>
                    </a:lnTo>
                    <a:lnTo>
                      <a:pt x="5" y="156"/>
                    </a:lnTo>
                    <a:lnTo>
                      <a:pt x="9" y="147"/>
                    </a:lnTo>
                    <a:lnTo>
                      <a:pt x="16" y="138"/>
                    </a:lnTo>
                    <a:lnTo>
                      <a:pt x="25" y="127"/>
                    </a:lnTo>
                    <a:lnTo>
                      <a:pt x="37" y="116"/>
                    </a:lnTo>
                    <a:lnTo>
                      <a:pt x="53" y="104"/>
                    </a:lnTo>
                    <a:lnTo>
                      <a:pt x="72" y="92"/>
                    </a:lnTo>
                    <a:lnTo>
                      <a:pt x="95" y="79"/>
                    </a:lnTo>
                    <a:lnTo>
                      <a:pt x="122" y="66"/>
                    </a:lnTo>
                    <a:lnTo>
                      <a:pt x="155" y="53"/>
                    </a:lnTo>
                    <a:lnTo>
                      <a:pt x="193" y="41"/>
                    </a:lnTo>
                    <a:lnTo>
                      <a:pt x="248" y="26"/>
                    </a:lnTo>
                    <a:lnTo>
                      <a:pt x="301" y="14"/>
                    </a:lnTo>
                    <a:lnTo>
                      <a:pt x="352" y="6"/>
                    </a:lnTo>
                    <a:lnTo>
                      <a:pt x="400" y="1"/>
                    </a:lnTo>
                    <a:lnTo>
                      <a:pt x="446" y="0"/>
                    </a:lnTo>
                    <a:close/>
                  </a:path>
                </a:pathLst>
              </a:custGeom>
              <a:solidFill>
                <a:srgbClr val="FDD81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" name="Freeform 141">
                <a:extLst>
                  <a:ext uri="{FF2B5EF4-FFF2-40B4-BE49-F238E27FC236}">
                    <a16:creationId xmlns:a16="http://schemas.microsoft.com/office/drawing/2014/main" id="{51BC132C-BF5A-E94A-955E-ACDE9AA45F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462" y="-125178"/>
                <a:ext cx="1155954" cy="887028"/>
              </a:xfrm>
              <a:custGeom>
                <a:avLst/>
                <a:gdLst/>
                <a:ahLst/>
                <a:cxnLst>
                  <a:cxn ang="0">
                    <a:pos x="490" y="0"/>
                  </a:cxn>
                  <a:cxn ang="0">
                    <a:pos x="567" y="6"/>
                  </a:cxn>
                  <a:cxn ang="0">
                    <a:pos x="630" y="16"/>
                  </a:cxn>
                  <a:cxn ang="0">
                    <a:pos x="676" y="27"/>
                  </a:cxn>
                  <a:cxn ang="0">
                    <a:pos x="705" y="35"/>
                  </a:cxn>
                  <a:cxn ang="0">
                    <a:pos x="740" y="47"/>
                  </a:cxn>
                  <a:cxn ang="0">
                    <a:pos x="768" y="62"/>
                  </a:cxn>
                  <a:cxn ang="0">
                    <a:pos x="789" y="85"/>
                  </a:cxn>
                  <a:cxn ang="0">
                    <a:pos x="804" y="122"/>
                  </a:cxn>
                  <a:cxn ang="0">
                    <a:pos x="814" y="172"/>
                  </a:cxn>
                  <a:cxn ang="0">
                    <a:pos x="819" y="222"/>
                  </a:cxn>
                  <a:cxn ang="0">
                    <a:pos x="820" y="265"/>
                  </a:cxn>
                  <a:cxn ang="0">
                    <a:pos x="821" y="300"/>
                  </a:cxn>
                  <a:cxn ang="0">
                    <a:pos x="820" y="321"/>
                  </a:cxn>
                  <a:cxn ang="0">
                    <a:pos x="807" y="275"/>
                  </a:cxn>
                  <a:cxn ang="0">
                    <a:pos x="783" y="241"/>
                  </a:cxn>
                  <a:cxn ang="0">
                    <a:pos x="749" y="218"/>
                  </a:cxn>
                  <a:cxn ang="0">
                    <a:pos x="711" y="205"/>
                  </a:cxn>
                  <a:cxn ang="0">
                    <a:pos x="661" y="197"/>
                  </a:cxn>
                  <a:cxn ang="0">
                    <a:pos x="599" y="191"/>
                  </a:cxn>
                  <a:cxn ang="0">
                    <a:pos x="533" y="188"/>
                  </a:cxn>
                  <a:cxn ang="0">
                    <a:pos x="435" y="190"/>
                  </a:cxn>
                  <a:cxn ang="0">
                    <a:pos x="379" y="194"/>
                  </a:cxn>
                  <a:cxn ang="0">
                    <a:pos x="339" y="202"/>
                  </a:cxn>
                  <a:cxn ang="0">
                    <a:pos x="291" y="223"/>
                  </a:cxn>
                  <a:cxn ang="0">
                    <a:pos x="255" y="256"/>
                  </a:cxn>
                  <a:cxn ang="0">
                    <a:pos x="235" y="298"/>
                  </a:cxn>
                  <a:cxn ang="0">
                    <a:pos x="229" y="348"/>
                  </a:cxn>
                  <a:cxn ang="0">
                    <a:pos x="231" y="388"/>
                  </a:cxn>
                  <a:cxn ang="0">
                    <a:pos x="232" y="435"/>
                  </a:cxn>
                  <a:cxn ang="0">
                    <a:pos x="227" y="486"/>
                  </a:cxn>
                  <a:cxn ang="0">
                    <a:pos x="210" y="537"/>
                  </a:cxn>
                  <a:cxn ang="0">
                    <a:pos x="183" y="575"/>
                  </a:cxn>
                  <a:cxn ang="0">
                    <a:pos x="152" y="602"/>
                  </a:cxn>
                  <a:cxn ang="0">
                    <a:pos x="122" y="620"/>
                  </a:cxn>
                  <a:cxn ang="0">
                    <a:pos x="94" y="630"/>
                  </a:cxn>
                  <a:cxn ang="0">
                    <a:pos x="59" y="550"/>
                  </a:cxn>
                  <a:cxn ang="0">
                    <a:pos x="34" y="470"/>
                  </a:cxn>
                  <a:cxn ang="0">
                    <a:pos x="19" y="394"/>
                  </a:cxn>
                  <a:cxn ang="0">
                    <a:pos x="9" y="325"/>
                  </a:cxn>
                  <a:cxn ang="0">
                    <a:pos x="3" y="265"/>
                  </a:cxn>
                  <a:cxn ang="0">
                    <a:pos x="1" y="218"/>
                  </a:cxn>
                  <a:cxn ang="0">
                    <a:pos x="0" y="174"/>
                  </a:cxn>
                  <a:cxn ang="0">
                    <a:pos x="2" y="163"/>
                  </a:cxn>
                  <a:cxn ang="0">
                    <a:pos x="9" y="147"/>
                  </a:cxn>
                  <a:cxn ang="0">
                    <a:pos x="25" y="127"/>
                  </a:cxn>
                  <a:cxn ang="0">
                    <a:pos x="53" y="104"/>
                  </a:cxn>
                  <a:cxn ang="0">
                    <a:pos x="95" y="79"/>
                  </a:cxn>
                  <a:cxn ang="0">
                    <a:pos x="155" y="53"/>
                  </a:cxn>
                  <a:cxn ang="0">
                    <a:pos x="248" y="26"/>
                  </a:cxn>
                  <a:cxn ang="0">
                    <a:pos x="352" y="6"/>
                  </a:cxn>
                  <a:cxn ang="0">
                    <a:pos x="446" y="0"/>
                  </a:cxn>
                </a:cxnLst>
                <a:rect l="0" t="0" r="r" b="b"/>
                <a:pathLst>
                  <a:path w="821" h="630">
                    <a:moveTo>
                      <a:pt x="446" y="0"/>
                    </a:moveTo>
                    <a:lnTo>
                      <a:pt x="490" y="0"/>
                    </a:lnTo>
                    <a:lnTo>
                      <a:pt x="530" y="2"/>
                    </a:lnTo>
                    <a:lnTo>
                      <a:pt x="567" y="6"/>
                    </a:lnTo>
                    <a:lnTo>
                      <a:pt x="600" y="11"/>
                    </a:lnTo>
                    <a:lnTo>
                      <a:pt x="630" y="16"/>
                    </a:lnTo>
                    <a:lnTo>
                      <a:pt x="655" y="22"/>
                    </a:lnTo>
                    <a:lnTo>
                      <a:pt x="676" y="27"/>
                    </a:lnTo>
                    <a:lnTo>
                      <a:pt x="693" y="32"/>
                    </a:lnTo>
                    <a:lnTo>
                      <a:pt x="705" y="35"/>
                    </a:lnTo>
                    <a:lnTo>
                      <a:pt x="723" y="41"/>
                    </a:lnTo>
                    <a:lnTo>
                      <a:pt x="740" y="47"/>
                    </a:lnTo>
                    <a:lnTo>
                      <a:pt x="755" y="53"/>
                    </a:lnTo>
                    <a:lnTo>
                      <a:pt x="768" y="62"/>
                    </a:lnTo>
                    <a:lnTo>
                      <a:pt x="779" y="72"/>
                    </a:lnTo>
                    <a:lnTo>
                      <a:pt x="789" y="85"/>
                    </a:lnTo>
                    <a:lnTo>
                      <a:pt x="798" y="101"/>
                    </a:lnTo>
                    <a:lnTo>
                      <a:pt x="804" y="122"/>
                    </a:lnTo>
                    <a:lnTo>
                      <a:pt x="809" y="147"/>
                    </a:lnTo>
                    <a:lnTo>
                      <a:pt x="814" y="172"/>
                    </a:lnTo>
                    <a:lnTo>
                      <a:pt x="816" y="197"/>
                    </a:lnTo>
                    <a:lnTo>
                      <a:pt x="819" y="222"/>
                    </a:lnTo>
                    <a:lnTo>
                      <a:pt x="820" y="244"/>
                    </a:lnTo>
                    <a:lnTo>
                      <a:pt x="820" y="265"/>
                    </a:lnTo>
                    <a:lnTo>
                      <a:pt x="821" y="284"/>
                    </a:lnTo>
                    <a:lnTo>
                      <a:pt x="821" y="300"/>
                    </a:lnTo>
                    <a:lnTo>
                      <a:pt x="820" y="311"/>
                    </a:lnTo>
                    <a:lnTo>
                      <a:pt x="820" y="321"/>
                    </a:lnTo>
                    <a:lnTo>
                      <a:pt x="815" y="297"/>
                    </a:lnTo>
                    <a:lnTo>
                      <a:pt x="807" y="275"/>
                    </a:lnTo>
                    <a:lnTo>
                      <a:pt x="796" y="257"/>
                    </a:lnTo>
                    <a:lnTo>
                      <a:pt x="783" y="241"/>
                    </a:lnTo>
                    <a:lnTo>
                      <a:pt x="767" y="228"/>
                    </a:lnTo>
                    <a:lnTo>
                      <a:pt x="749" y="218"/>
                    </a:lnTo>
                    <a:lnTo>
                      <a:pt x="729" y="210"/>
                    </a:lnTo>
                    <a:lnTo>
                      <a:pt x="711" y="205"/>
                    </a:lnTo>
                    <a:lnTo>
                      <a:pt x="687" y="200"/>
                    </a:lnTo>
                    <a:lnTo>
                      <a:pt x="661" y="197"/>
                    </a:lnTo>
                    <a:lnTo>
                      <a:pt x="631" y="193"/>
                    </a:lnTo>
                    <a:lnTo>
                      <a:pt x="599" y="191"/>
                    </a:lnTo>
                    <a:lnTo>
                      <a:pt x="567" y="189"/>
                    </a:lnTo>
                    <a:lnTo>
                      <a:pt x="533" y="188"/>
                    </a:lnTo>
                    <a:lnTo>
                      <a:pt x="466" y="188"/>
                    </a:lnTo>
                    <a:lnTo>
                      <a:pt x="435" y="190"/>
                    </a:lnTo>
                    <a:lnTo>
                      <a:pt x="406" y="192"/>
                    </a:lnTo>
                    <a:lnTo>
                      <a:pt x="379" y="194"/>
                    </a:lnTo>
                    <a:lnTo>
                      <a:pt x="358" y="197"/>
                    </a:lnTo>
                    <a:lnTo>
                      <a:pt x="339" y="202"/>
                    </a:lnTo>
                    <a:lnTo>
                      <a:pt x="313" y="211"/>
                    </a:lnTo>
                    <a:lnTo>
                      <a:pt x="291" y="223"/>
                    </a:lnTo>
                    <a:lnTo>
                      <a:pt x="271" y="238"/>
                    </a:lnTo>
                    <a:lnTo>
                      <a:pt x="255" y="256"/>
                    </a:lnTo>
                    <a:lnTo>
                      <a:pt x="244" y="275"/>
                    </a:lnTo>
                    <a:lnTo>
                      <a:pt x="235" y="298"/>
                    </a:lnTo>
                    <a:lnTo>
                      <a:pt x="230" y="322"/>
                    </a:lnTo>
                    <a:lnTo>
                      <a:pt x="229" y="348"/>
                    </a:lnTo>
                    <a:lnTo>
                      <a:pt x="230" y="367"/>
                    </a:lnTo>
                    <a:lnTo>
                      <a:pt x="231" y="388"/>
                    </a:lnTo>
                    <a:lnTo>
                      <a:pt x="232" y="410"/>
                    </a:lnTo>
                    <a:lnTo>
                      <a:pt x="232" y="435"/>
                    </a:lnTo>
                    <a:lnTo>
                      <a:pt x="231" y="460"/>
                    </a:lnTo>
                    <a:lnTo>
                      <a:pt x="227" y="486"/>
                    </a:lnTo>
                    <a:lnTo>
                      <a:pt x="220" y="512"/>
                    </a:lnTo>
                    <a:lnTo>
                      <a:pt x="210" y="537"/>
                    </a:lnTo>
                    <a:lnTo>
                      <a:pt x="198" y="558"/>
                    </a:lnTo>
                    <a:lnTo>
                      <a:pt x="183" y="575"/>
                    </a:lnTo>
                    <a:lnTo>
                      <a:pt x="168" y="589"/>
                    </a:lnTo>
                    <a:lnTo>
                      <a:pt x="152" y="602"/>
                    </a:lnTo>
                    <a:lnTo>
                      <a:pt x="137" y="612"/>
                    </a:lnTo>
                    <a:lnTo>
                      <a:pt x="122" y="620"/>
                    </a:lnTo>
                    <a:lnTo>
                      <a:pt x="107" y="626"/>
                    </a:lnTo>
                    <a:lnTo>
                      <a:pt x="94" y="630"/>
                    </a:lnTo>
                    <a:lnTo>
                      <a:pt x="75" y="590"/>
                    </a:lnTo>
                    <a:lnTo>
                      <a:pt x="59" y="550"/>
                    </a:lnTo>
                    <a:lnTo>
                      <a:pt x="45" y="509"/>
                    </a:lnTo>
                    <a:lnTo>
                      <a:pt x="34" y="470"/>
                    </a:lnTo>
                    <a:lnTo>
                      <a:pt x="25" y="431"/>
                    </a:lnTo>
                    <a:lnTo>
                      <a:pt x="19" y="394"/>
                    </a:lnTo>
                    <a:lnTo>
                      <a:pt x="13" y="358"/>
                    </a:lnTo>
                    <a:lnTo>
                      <a:pt x="9" y="325"/>
                    </a:lnTo>
                    <a:lnTo>
                      <a:pt x="5" y="294"/>
                    </a:lnTo>
                    <a:lnTo>
                      <a:pt x="3" y="265"/>
                    </a:lnTo>
                    <a:lnTo>
                      <a:pt x="2" y="240"/>
                    </a:lnTo>
                    <a:lnTo>
                      <a:pt x="1" y="218"/>
                    </a:lnTo>
                    <a:lnTo>
                      <a:pt x="0" y="201"/>
                    </a:lnTo>
                    <a:lnTo>
                      <a:pt x="0" y="174"/>
                    </a:lnTo>
                    <a:lnTo>
                      <a:pt x="1" y="169"/>
                    </a:lnTo>
                    <a:lnTo>
                      <a:pt x="2" y="163"/>
                    </a:lnTo>
                    <a:lnTo>
                      <a:pt x="5" y="156"/>
                    </a:lnTo>
                    <a:lnTo>
                      <a:pt x="9" y="147"/>
                    </a:lnTo>
                    <a:lnTo>
                      <a:pt x="16" y="138"/>
                    </a:lnTo>
                    <a:lnTo>
                      <a:pt x="25" y="127"/>
                    </a:lnTo>
                    <a:lnTo>
                      <a:pt x="37" y="116"/>
                    </a:lnTo>
                    <a:lnTo>
                      <a:pt x="53" y="104"/>
                    </a:lnTo>
                    <a:lnTo>
                      <a:pt x="72" y="92"/>
                    </a:lnTo>
                    <a:lnTo>
                      <a:pt x="95" y="79"/>
                    </a:lnTo>
                    <a:lnTo>
                      <a:pt x="122" y="66"/>
                    </a:lnTo>
                    <a:lnTo>
                      <a:pt x="155" y="53"/>
                    </a:lnTo>
                    <a:lnTo>
                      <a:pt x="193" y="41"/>
                    </a:lnTo>
                    <a:lnTo>
                      <a:pt x="248" y="26"/>
                    </a:lnTo>
                    <a:lnTo>
                      <a:pt x="301" y="14"/>
                    </a:lnTo>
                    <a:lnTo>
                      <a:pt x="352" y="6"/>
                    </a:lnTo>
                    <a:lnTo>
                      <a:pt x="400" y="1"/>
                    </a:lnTo>
                    <a:lnTo>
                      <a:pt x="446" y="0"/>
                    </a:lnTo>
                    <a:close/>
                  </a:path>
                </a:pathLst>
              </a:custGeom>
              <a:solidFill>
                <a:srgbClr val="3AA8F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" name="Freeform 142">
                <a:extLst>
                  <a:ext uri="{FF2B5EF4-FFF2-40B4-BE49-F238E27FC236}">
                    <a16:creationId xmlns:a16="http://schemas.microsoft.com/office/drawing/2014/main" id="{0F62AF70-F47D-E640-8014-57148533FD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66333" y="1174389"/>
                <a:ext cx="1141874" cy="1365742"/>
              </a:xfrm>
              <a:custGeom>
                <a:avLst/>
                <a:gdLst/>
                <a:ahLst/>
                <a:cxnLst>
                  <a:cxn ang="0">
                    <a:pos x="458" y="1"/>
                  </a:cxn>
                  <a:cxn ang="0">
                    <a:pos x="508" y="6"/>
                  </a:cxn>
                  <a:cxn ang="0">
                    <a:pos x="559" y="22"/>
                  </a:cxn>
                  <a:cxn ang="0">
                    <a:pos x="609" y="46"/>
                  </a:cxn>
                  <a:cxn ang="0">
                    <a:pos x="657" y="83"/>
                  </a:cxn>
                  <a:cxn ang="0">
                    <a:pos x="702" y="135"/>
                  </a:cxn>
                  <a:cxn ang="0">
                    <a:pos x="740" y="202"/>
                  </a:cxn>
                  <a:cxn ang="0">
                    <a:pos x="770" y="280"/>
                  </a:cxn>
                  <a:cxn ang="0">
                    <a:pos x="791" y="362"/>
                  </a:cxn>
                  <a:cxn ang="0">
                    <a:pos x="803" y="444"/>
                  </a:cxn>
                  <a:cxn ang="0">
                    <a:pos x="809" y="527"/>
                  </a:cxn>
                  <a:cxn ang="0">
                    <a:pos x="811" y="604"/>
                  </a:cxn>
                  <a:cxn ang="0">
                    <a:pos x="808" y="676"/>
                  </a:cxn>
                  <a:cxn ang="0">
                    <a:pos x="804" y="738"/>
                  </a:cxn>
                  <a:cxn ang="0">
                    <a:pos x="798" y="790"/>
                  </a:cxn>
                  <a:cxn ang="0">
                    <a:pos x="793" y="826"/>
                  </a:cxn>
                  <a:cxn ang="0">
                    <a:pos x="791" y="846"/>
                  </a:cxn>
                  <a:cxn ang="0">
                    <a:pos x="786" y="852"/>
                  </a:cxn>
                  <a:cxn ang="0">
                    <a:pos x="770" y="862"/>
                  </a:cxn>
                  <a:cxn ang="0">
                    <a:pos x="745" y="877"/>
                  </a:cxn>
                  <a:cxn ang="0">
                    <a:pos x="706" y="896"/>
                  </a:cxn>
                  <a:cxn ang="0">
                    <a:pos x="652" y="916"/>
                  </a:cxn>
                  <a:cxn ang="0">
                    <a:pos x="582" y="934"/>
                  </a:cxn>
                  <a:cxn ang="0">
                    <a:pos x="495" y="951"/>
                  </a:cxn>
                  <a:cxn ang="0">
                    <a:pos x="389" y="964"/>
                  </a:cxn>
                  <a:cxn ang="0">
                    <a:pos x="289" y="970"/>
                  </a:cxn>
                  <a:cxn ang="0">
                    <a:pos x="206" y="970"/>
                  </a:cxn>
                  <a:cxn ang="0">
                    <a:pos x="139" y="967"/>
                  </a:cxn>
                  <a:cxn ang="0">
                    <a:pos x="90" y="962"/>
                  </a:cxn>
                  <a:cxn ang="0">
                    <a:pos x="60" y="958"/>
                  </a:cxn>
                  <a:cxn ang="0">
                    <a:pos x="50" y="956"/>
                  </a:cxn>
                  <a:cxn ang="0">
                    <a:pos x="47" y="950"/>
                  </a:cxn>
                  <a:cxn ang="0">
                    <a:pos x="40" y="932"/>
                  </a:cxn>
                  <a:cxn ang="0">
                    <a:pos x="29" y="901"/>
                  </a:cxn>
                  <a:cxn ang="0">
                    <a:pos x="13" y="831"/>
                  </a:cxn>
                  <a:cxn ang="0">
                    <a:pos x="5" y="767"/>
                  </a:cxn>
                  <a:cxn ang="0">
                    <a:pos x="0" y="690"/>
                  </a:cxn>
                  <a:cxn ang="0">
                    <a:pos x="2" y="598"/>
                  </a:cxn>
                  <a:cxn ang="0">
                    <a:pos x="11" y="491"/>
                  </a:cxn>
                  <a:cxn ang="0">
                    <a:pos x="29" y="382"/>
                  </a:cxn>
                  <a:cxn ang="0">
                    <a:pos x="53" y="295"/>
                  </a:cxn>
                  <a:cxn ang="0">
                    <a:pos x="83" y="222"/>
                  </a:cxn>
                  <a:cxn ang="0">
                    <a:pos x="118" y="162"/>
                  </a:cxn>
                  <a:cxn ang="0">
                    <a:pos x="157" y="114"/>
                  </a:cxn>
                  <a:cxn ang="0">
                    <a:pos x="198" y="77"/>
                  </a:cxn>
                  <a:cxn ang="0">
                    <a:pos x="240" y="49"/>
                  </a:cxn>
                  <a:cxn ang="0">
                    <a:pos x="282" y="29"/>
                  </a:cxn>
                  <a:cxn ang="0">
                    <a:pos x="322" y="16"/>
                  </a:cxn>
                  <a:cxn ang="0">
                    <a:pos x="358" y="7"/>
                  </a:cxn>
                  <a:cxn ang="0">
                    <a:pos x="390" y="2"/>
                  </a:cxn>
                  <a:cxn ang="0">
                    <a:pos x="435" y="0"/>
                  </a:cxn>
                </a:cxnLst>
                <a:rect l="0" t="0" r="r" b="b"/>
                <a:pathLst>
                  <a:path w="811" h="970">
                    <a:moveTo>
                      <a:pt x="435" y="0"/>
                    </a:moveTo>
                    <a:lnTo>
                      <a:pt x="458" y="1"/>
                    </a:lnTo>
                    <a:lnTo>
                      <a:pt x="483" y="2"/>
                    </a:lnTo>
                    <a:lnTo>
                      <a:pt x="508" y="6"/>
                    </a:lnTo>
                    <a:lnTo>
                      <a:pt x="533" y="12"/>
                    </a:lnTo>
                    <a:lnTo>
                      <a:pt x="559" y="22"/>
                    </a:lnTo>
                    <a:lnTo>
                      <a:pt x="584" y="32"/>
                    </a:lnTo>
                    <a:lnTo>
                      <a:pt x="609" y="46"/>
                    </a:lnTo>
                    <a:lnTo>
                      <a:pt x="633" y="63"/>
                    </a:lnTo>
                    <a:lnTo>
                      <a:pt x="657" y="83"/>
                    </a:lnTo>
                    <a:lnTo>
                      <a:pt x="680" y="107"/>
                    </a:lnTo>
                    <a:lnTo>
                      <a:pt x="702" y="135"/>
                    </a:lnTo>
                    <a:lnTo>
                      <a:pt x="722" y="166"/>
                    </a:lnTo>
                    <a:lnTo>
                      <a:pt x="740" y="202"/>
                    </a:lnTo>
                    <a:lnTo>
                      <a:pt x="756" y="241"/>
                    </a:lnTo>
                    <a:lnTo>
                      <a:pt x="770" y="280"/>
                    </a:lnTo>
                    <a:lnTo>
                      <a:pt x="781" y="321"/>
                    </a:lnTo>
                    <a:lnTo>
                      <a:pt x="791" y="362"/>
                    </a:lnTo>
                    <a:lnTo>
                      <a:pt x="797" y="403"/>
                    </a:lnTo>
                    <a:lnTo>
                      <a:pt x="803" y="444"/>
                    </a:lnTo>
                    <a:lnTo>
                      <a:pt x="806" y="486"/>
                    </a:lnTo>
                    <a:lnTo>
                      <a:pt x="809" y="527"/>
                    </a:lnTo>
                    <a:lnTo>
                      <a:pt x="811" y="566"/>
                    </a:lnTo>
                    <a:lnTo>
                      <a:pt x="811" y="604"/>
                    </a:lnTo>
                    <a:lnTo>
                      <a:pt x="810" y="641"/>
                    </a:lnTo>
                    <a:lnTo>
                      <a:pt x="808" y="676"/>
                    </a:lnTo>
                    <a:lnTo>
                      <a:pt x="806" y="709"/>
                    </a:lnTo>
                    <a:lnTo>
                      <a:pt x="804" y="738"/>
                    </a:lnTo>
                    <a:lnTo>
                      <a:pt x="801" y="766"/>
                    </a:lnTo>
                    <a:lnTo>
                      <a:pt x="798" y="790"/>
                    </a:lnTo>
                    <a:lnTo>
                      <a:pt x="796" y="810"/>
                    </a:lnTo>
                    <a:lnTo>
                      <a:pt x="793" y="826"/>
                    </a:lnTo>
                    <a:lnTo>
                      <a:pt x="791" y="838"/>
                    </a:lnTo>
                    <a:lnTo>
                      <a:pt x="791" y="846"/>
                    </a:lnTo>
                    <a:lnTo>
                      <a:pt x="790" y="848"/>
                    </a:lnTo>
                    <a:lnTo>
                      <a:pt x="786" y="852"/>
                    </a:lnTo>
                    <a:lnTo>
                      <a:pt x="780" y="857"/>
                    </a:lnTo>
                    <a:lnTo>
                      <a:pt x="770" y="862"/>
                    </a:lnTo>
                    <a:lnTo>
                      <a:pt x="760" y="870"/>
                    </a:lnTo>
                    <a:lnTo>
                      <a:pt x="745" y="877"/>
                    </a:lnTo>
                    <a:lnTo>
                      <a:pt x="727" y="887"/>
                    </a:lnTo>
                    <a:lnTo>
                      <a:pt x="706" y="896"/>
                    </a:lnTo>
                    <a:lnTo>
                      <a:pt x="681" y="906"/>
                    </a:lnTo>
                    <a:lnTo>
                      <a:pt x="652" y="916"/>
                    </a:lnTo>
                    <a:lnTo>
                      <a:pt x="620" y="925"/>
                    </a:lnTo>
                    <a:lnTo>
                      <a:pt x="582" y="934"/>
                    </a:lnTo>
                    <a:lnTo>
                      <a:pt x="541" y="944"/>
                    </a:lnTo>
                    <a:lnTo>
                      <a:pt x="495" y="951"/>
                    </a:lnTo>
                    <a:lnTo>
                      <a:pt x="444" y="958"/>
                    </a:lnTo>
                    <a:lnTo>
                      <a:pt x="389" y="964"/>
                    </a:lnTo>
                    <a:lnTo>
                      <a:pt x="337" y="967"/>
                    </a:lnTo>
                    <a:lnTo>
                      <a:pt x="289" y="970"/>
                    </a:lnTo>
                    <a:lnTo>
                      <a:pt x="245" y="970"/>
                    </a:lnTo>
                    <a:lnTo>
                      <a:pt x="206" y="970"/>
                    </a:lnTo>
                    <a:lnTo>
                      <a:pt x="170" y="969"/>
                    </a:lnTo>
                    <a:lnTo>
                      <a:pt x="139" y="967"/>
                    </a:lnTo>
                    <a:lnTo>
                      <a:pt x="112" y="965"/>
                    </a:lnTo>
                    <a:lnTo>
                      <a:pt x="90" y="962"/>
                    </a:lnTo>
                    <a:lnTo>
                      <a:pt x="72" y="960"/>
                    </a:lnTo>
                    <a:lnTo>
                      <a:pt x="60" y="958"/>
                    </a:lnTo>
                    <a:lnTo>
                      <a:pt x="52" y="957"/>
                    </a:lnTo>
                    <a:lnTo>
                      <a:pt x="50" y="956"/>
                    </a:lnTo>
                    <a:lnTo>
                      <a:pt x="49" y="955"/>
                    </a:lnTo>
                    <a:lnTo>
                      <a:pt x="47" y="950"/>
                    </a:lnTo>
                    <a:lnTo>
                      <a:pt x="44" y="943"/>
                    </a:lnTo>
                    <a:lnTo>
                      <a:pt x="40" y="932"/>
                    </a:lnTo>
                    <a:lnTo>
                      <a:pt x="35" y="919"/>
                    </a:lnTo>
                    <a:lnTo>
                      <a:pt x="29" y="901"/>
                    </a:lnTo>
                    <a:lnTo>
                      <a:pt x="18" y="857"/>
                    </a:lnTo>
                    <a:lnTo>
                      <a:pt x="13" y="831"/>
                    </a:lnTo>
                    <a:lnTo>
                      <a:pt x="9" y="800"/>
                    </a:lnTo>
                    <a:lnTo>
                      <a:pt x="5" y="767"/>
                    </a:lnTo>
                    <a:lnTo>
                      <a:pt x="2" y="730"/>
                    </a:lnTo>
                    <a:lnTo>
                      <a:pt x="0" y="690"/>
                    </a:lnTo>
                    <a:lnTo>
                      <a:pt x="0" y="645"/>
                    </a:lnTo>
                    <a:lnTo>
                      <a:pt x="2" y="598"/>
                    </a:lnTo>
                    <a:lnTo>
                      <a:pt x="6" y="547"/>
                    </a:lnTo>
                    <a:lnTo>
                      <a:pt x="11" y="491"/>
                    </a:lnTo>
                    <a:lnTo>
                      <a:pt x="20" y="433"/>
                    </a:lnTo>
                    <a:lnTo>
                      <a:pt x="29" y="382"/>
                    </a:lnTo>
                    <a:lnTo>
                      <a:pt x="40" y="337"/>
                    </a:lnTo>
                    <a:lnTo>
                      <a:pt x="53" y="295"/>
                    </a:lnTo>
                    <a:lnTo>
                      <a:pt x="67" y="257"/>
                    </a:lnTo>
                    <a:lnTo>
                      <a:pt x="83" y="222"/>
                    </a:lnTo>
                    <a:lnTo>
                      <a:pt x="100" y="191"/>
                    </a:lnTo>
                    <a:lnTo>
                      <a:pt x="118" y="162"/>
                    </a:lnTo>
                    <a:lnTo>
                      <a:pt x="138" y="137"/>
                    </a:lnTo>
                    <a:lnTo>
                      <a:pt x="157" y="114"/>
                    </a:lnTo>
                    <a:lnTo>
                      <a:pt x="178" y="94"/>
                    </a:lnTo>
                    <a:lnTo>
                      <a:pt x="198" y="77"/>
                    </a:lnTo>
                    <a:lnTo>
                      <a:pt x="219" y="63"/>
                    </a:lnTo>
                    <a:lnTo>
                      <a:pt x="240" y="49"/>
                    </a:lnTo>
                    <a:lnTo>
                      <a:pt x="261" y="38"/>
                    </a:lnTo>
                    <a:lnTo>
                      <a:pt x="282" y="29"/>
                    </a:lnTo>
                    <a:lnTo>
                      <a:pt x="302" y="22"/>
                    </a:lnTo>
                    <a:lnTo>
                      <a:pt x="322" y="16"/>
                    </a:lnTo>
                    <a:lnTo>
                      <a:pt x="340" y="11"/>
                    </a:lnTo>
                    <a:lnTo>
                      <a:pt x="358" y="7"/>
                    </a:lnTo>
                    <a:lnTo>
                      <a:pt x="375" y="4"/>
                    </a:lnTo>
                    <a:lnTo>
                      <a:pt x="390" y="2"/>
                    </a:lnTo>
                    <a:lnTo>
                      <a:pt x="412" y="1"/>
                    </a:lnTo>
                    <a:lnTo>
                      <a:pt x="435" y="0"/>
                    </a:lnTo>
                    <a:close/>
                  </a:path>
                </a:pathLst>
              </a:custGeom>
              <a:solidFill>
                <a:srgbClr val="BCF1F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" name="Freeform 143">
                <a:extLst>
                  <a:ext uri="{FF2B5EF4-FFF2-40B4-BE49-F238E27FC236}">
                    <a16:creationId xmlns:a16="http://schemas.microsoft.com/office/drawing/2014/main" id="{039EB540-9775-9F44-9522-6FC6DDB3CB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0091" y="1496817"/>
                <a:ext cx="149246" cy="157694"/>
              </a:xfrm>
              <a:custGeom>
                <a:avLst/>
                <a:gdLst/>
                <a:ahLst/>
                <a:cxnLst>
                  <a:cxn ang="0">
                    <a:pos x="39" y="0"/>
                  </a:cxn>
                  <a:cxn ang="0">
                    <a:pos x="54" y="0"/>
                  </a:cxn>
                  <a:cxn ang="0">
                    <a:pos x="67" y="3"/>
                  </a:cxn>
                  <a:cxn ang="0">
                    <a:pos x="79" y="9"/>
                  </a:cxn>
                  <a:cxn ang="0">
                    <a:pos x="89" y="17"/>
                  </a:cxn>
                  <a:cxn ang="0">
                    <a:pos x="97" y="26"/>
                  </a:cxn>
                  <a:cxn ang="0">
                    <a:pos x="100" y="32"/>
                  </a:cxn>
                  <a:cxn ang="0">
                    <a:pos x="103" y="39"/>
                  </a:cxn>
                  <a:cxn ang="0">
                    <a:pos x="106" y="47"/>
                  </a:cxn>
                  <a:cxn ang="0">
                    <a:pos x="106" y="55"/>
                  </a:cxn>
                  <a:cxn ang="0">
                    <a:pos x="106" y="66"/>
                  </a:cxn>
                  <a:cxn ang="0">
                    <a:pos x="105" y="75"/>
                  </a:cxn>
                  <a:cxn ang="0">
                    <a:pos x="102" y="83"/>
                  </a:cxn>
                  <a:cxn ang="0">
                    <a:pos x="97" y="92"/>
                  </a:cxn>
                  <a:cxn ang="0">
                    <a:pos x="90" y="99"/>
                  </a:cxn>
                  <a:cxn ang="0">
                    <a:pos x="81" y="106"/>
                  </a:cxn>
                  <a:cxn ang="0">
                    <a:pos x="70" y="110"/>
                  </a:cxn>
                  <a:cxn ang="0">
                    <a:pos x="55" y="112"/>
                  </a:cxn>
                  <a:cxn ang="0">
                    <a:pos x="38" y="112"/>
                  </a:cxn>
                  <a:cxn ang="0">
                    <a:pos x="3" y="71"/>
                  </a:cxn>
                  <a:cxn ang="0">
                    <a:pos x="2" y="69"/>
                  </a:cxn>
                  <a:cxn ang="0">
                    <a:pos x="1" y="63"/>
                  </a:cxn>
                  <a:cxn ang="0">
                    <a:pos x="0" y="55"/>
                  </a:cxn>
                  <a:cxn ang="0">
                    <a:pos x="0" y="45"/>
                  </a:cxn>
                  <a:cxn ang="0">
                    <a:pos x="2" y="35"/>
                  </a:cxn>
                  <a:cxn ang="0">
                    <a:pos x="5" y="25"/>
                  </a:cxn>
                  <a:cxn ang="0">
                    <a:pos x="13" y="15"/>
                  </a:cxn>
                  <a:cxn ang="0">
                    <a:pos x="26" y="5"/>
                  </a:cxn>
                  <a:cxn ang="0">
                    <a:pos x="39" y="0"/>
                  </a:cxn>
                </a:cxnLst>
                <a:rect l="0" t="0" r="r" b="b"/>
                <a:pathLst>
                  <a:path w="106" h="112">
                    <a:moveTo>
                      <a:pt x="39" y="0"/>
                    </a:moveTo>
                    <a:lnTo>
                      <a:pt x="54" y="0"/>
                    </a:lnTo>
                    <a:lnTo>
                      <a:pt x="67" y="3"/>
                    </a:lnTo>
                    <a:lnTo>
                      <a:pt x="79" y="9"/>
                    </a:lnTo>
                    <a:lnTo>
                      <a:pt x="89" y="17"/>
                    </a:lnTo>
                    <a:lnTo>
                      <a:pt x="97" y="26"/>
                    </a:lnTo>
                    <a:lnTo>
                      <a:pt x="100" y="32"/>
                    </a:lnTo>
                    <a:lnTo>
                      <a:pt x="103" y="39"/>
                    </a:lnTo>
                    <a:lnTo>
                      <a:pt x="106" y="47"/>
                    </a:lnTo>
                    <a:lnTo>
                      <a:pt x="106" y="55"/>
                    </a:lnTo>
                    <a:lnTo>
                      <a:pt x="106" y="66"/>
                    </a:lnTo>
                    <a:lnTo>
                      <a:pt x="105" y="75"/>
                    </a:lnTo>
                    <a:lnTo>
                      <a:pt x="102" y="83"/>
                    </a:lnTo>
                    <a:lnTo>
                      <a:pt x="97" y="92"/>
                    </a:lnTo>
                    <a:lnTo>
                      <a:pt x="90" y="99"/>
                    </a:lnTo>
                    <a:lnTo>
                      <a:pt x="81" y="106"/>
                    </a:lnTo>
                    <a:lnTo>
                      <a:pt x="70" y="110"/>
                    </a:lnTo>
                    <a:lnTo>
                      <a:pt x="55" y="112"/>
                    </a:lnTo>
                    <a:lnTo>
                      <a:pt x="38" y="112"/>
                    </a:lnTo>
                    <a:lnTo>
                      <a:pt x="3" y="71"/>
                    </a:lnTo>
                    <a:lnTo>
                      <a:pt x="2" y="69"/>
                    </a:lnTo>
                    <a:lnTo>
                      <a:pt x="1" y="63"/>
                    </a:lnTo>
                    <a:lnTo>
                      <a:pt x="0" y="55"/>
                    </a:lnTo>
                    <a:lnTo>
                      <a:pt x="0" y="45"/>
                    </a:lnTo>
                    <a:lnTo>
                      <a:pt x="2" y="35"/>
                    </a:lnTo>
                    <a:lnTo>
                      <a:pt x="5" y="25"/>
                    </a:lnTo>
                    <a:lnTo>
                      <a:pt x="13" y="15"/>
                    </a:lnTo>
                    <a:lnTo>
                      <a:pt x="26" y="5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" name="Freeform 144">
                <a:extLst>
                  <a:ext uri="{FF2B5EF4-FFF2-40B4-BE49-F238E27FC236}">
                    <a16:creationId xmlns:a16="http://schemas.microsoft.com/office/drawing/2014/main" id="{0BB8B4E1-96BA-1740-B79C-82079E4A96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69182" y="1551728"/>
                <a:ext cx="325244" cy="751862"/>
              </a:xfrm>
              <a:custGeom>
                <a:avLst/>
                <a:gdLst/>
                <a:ahLst/>
                <a:cxnLst>
                  <a:cxn ang="0">
                    <a:pos x="193" y="0"/>
                  </a:cxn>
                  <a:cxn ang="0">
                    <a:pos x="202" y="0"/>
                  </a:cxn>
                  <a:cxn ang="0">
                    <a:pos x="210" y="1"/>
                  </a:cxn>
                  <a:cxn ang="0">
                    <a:pos x="219" y="7"/>
                  </a:cxn>
                  <a:cxn ang="0">
                    <a:pos x="227" y="16"/>
                  </a:cxn>
                  <a:cxn ang="0">
                    <a:pos x="231" y="27"/>
                  </a:cxn>
                  <a:cxn ang="0">
                    <a:pos x="231" y="39"/>
                  </a:cxn>
                  <a:cxn ang="0">
                    <a:pos x="227" y="51"/>
                  </a:cxn>
                  <a:cxn ang="0">
                    <a:pos x="226" y="53"/>
                  </a:cxn>
                  <a:cxn ang="0">
                    <a:pos x="222" y="57"/>
                  </a:cxn>
                  <a:cxn ang="0">
                    <a:pos x="217" y="63"/>
                  </a:cxn>
                  <a:cxn ang="0">
                    <a:pos x="210" y="73"/>
                  </a:cxn>
                  <a:cxn ang="0">
                    <a:pos x="203" y="86"/>
                  </a:cxn>
                  <a:cxn ang="0">
                    <a:pos x="194" y="101"/>
                  </a:cxn>
                  <a:cxn ang="0">
                    <a:pos x="186" y="119"/>
                  </a:cxn>
                  <a:cxn ang="0">
                    <a:pos x="177" y="139"/>
                  </a:cxn>
                  <a:cxn ang="0">
                    <a:pos x="169" y="161"/>
                  </a:cxn>
                  <a:cxn ang="0">
                    <a:pos x="162" y="187"/>
                  </a:cxn>
                  <a:cxn ang="0">
                    <a:pos x="157" y="215"/>
                  </a:cxn>
                  <a:cxn ang="0">
                    <a:pos x="152" y="245"/>
                  </a:cxn>
                  <a:cxn ang="0">
                    <a:pos x="150" y="277"/>
                  </a:cxn>
                  <a:cxn ang="0">
                    <a:pos x="151" y="312"/>
                  </a:cxn>
                  <a:cxn ang="0">
                    <a:pos x="153" y="349"/>
                  </a:cxn>
                  <a:cxn ang="0">
                    <a:pos x="159" y="388"/>
                  </a:cxn>
                  <a:cxn ang="0">
                    <a:pos x="169" y="429"/>
                  </a:cxn>
                  <a:cxn ang="0">
                    <a:pos x="182" y="473"/>
                  </a:cxn>
                  <a:cxn ang="0">
                    <a:pos x="181" y="475"/>
                  </a:cxn>
                  <a:cxn ang="0">
                    <a:pos x="175" y="478"/>
                  </a:cxn>
                  <a:cxn ang="0">
                    <a:pos x="167" y="483"/>
                  </a:cxn>
                  <a:cxn ang="0">
                    <a:pos x="155" y="490"/>
                  </a:cxn>
                  <a:cxn ang="0">
                    <a:pos x="123" y="506"/>
                  </a:cxn>
                  <a:cxn ang="0">
                    <a:pos x="105" y="513"/>
                  </a:cxn>
                  <a:cxn ang="0">
                    <a:pos x="84" y="521"/>
                  </a:cxn>
                  <a:cxn ang="0">
                    <a:pos x="62" y="527"/>
                  </a:cxn>
                  <a:cxn ang="0">
                    <a:pos x="39" y="532"/>
                  </a:cxn>
                  <a:cxn ang="0">
                    <a:pos x="15" y="534"/>
                  </a:cxn>
                  <a:cxn ang="0">
                    <a:pos x="14" y="532"/>
                  </a:cxn>
                  <a:cxn ang="0">
                    <a:pos x="13" y="526"/>
                  </a:cxn>
                  <a:cxn ang="0">
                    <a:pos x="10" y="516"/>
                  </a:cxn>
                  <a:cxn ang="0">
                    <a:pos x="8" y="501"/>
                  </a:cxn>
                  <a:cxn ang="0">
                    <a:pos x="5" y="485"/>
                  </a:cxn>
                  <a:cxn ang="0">
                    <a:pos x="3" y="465"/>
                  </a:cxn>
                  <a:cxn ang="0">
                    <a:pos x="1" y="441"/>
                  </a:cxn>
                  <a:cxn ang="0">
                    <a:pos x="0" y="416"/>
                  </a:cxn>
                  <a:cxn ang="0">
                    <a:pos x="0" y="388"/>
                  </a:cxn>
                  <a:cxn ang="0">
                    <a:pos x="2" y="358"/>
                  </a:cxn>
                  <a:cxn ang="0">
                    <a:pos x="6" y="326"/>
                  </a:cxn>
                  <a:cxn ang="0">
                    <a:pos x="12" y="293"/>
                  </a:cxn>
                  <a:cxn ang="0">
                    <a:pos x="20" y="259"/>
                  </a:cxn>
                  <a:cxn ang="0">
                    <a:pos x="32" y="223"/>
                  </a:cxn>
                  <a:cxn ang="0">
                    <a:pos x="47" y="187"/>
                  </a:cxn>
                  <a:cxn ang="0">
                    <a:pos x="65" y="151"/>
                  </a:cxn>
                  <a:cxn ang="0">
                    <a:pos x="87" y="114"/>
                  </a:cxn>
                  <a:cxn ang="0">
                    <a:pos x="114" y="77"/>
                  </a:cxn>
                  <a:cxn ang="0">
                    <a:pos x="145" y="41"/>
                  </a:cxn>
                  <a:cxn ang="0">
                    <a:pos x="181" y="5"/>
                  </a:cxn>
                  <a:cxn ang="0">
                    <a:pos x="182" y="4"/>
                  </a:cxn>
                  <a:cxn ang="0">
                    <a:pos x="187" y="2"/>
                  </a:cxn>
                  <a:cxn ang="0">
                    <a:pos x="193" y="0"/>
                  </a:cxn>
                </a:cxnLst>
                <a:rect l="0" t="0" r="r" b="b"/>
                <a:pathLst>
                  <a:path w="231" h="534">
                    <a:moveTo>
                      <a:pt x="193" y="0"/>
                    </a:moveTo>
                    <a:lnTo>
                      <a:pt x="202" y="0"/>
                    </a:lnTo>
                    <a:lnTo>
                      <a:pt x="210" y="1"/>
                    </a:lnTo>
                    <a:lnTo>
                      <a:pt x="219" y="7"/>
                    </a:lnTo>
                    <a:lnTo>
                      <a:pt x="227" y="16"/>
                    </a:lnTo>
                    <a:lnTo>
                      <a:pt x="231" y="27"/>
                    </a:lnTo>
                    <a:lnTo>
                      <a:pt x="231" y="39"/>
                    </a:lnTo>
                    <a:lnTo>
                      <a:pt x="227" y="51"/>
                    </a:lnTo>
                    <a:lnTo>
                      <a:pt x="226" y="53"/>
                    </a:lnTo>
                    <a:lnTo>
                      <a:pt x="222" y="57"/>
                    </a:lnTo>
                    <a:lnTo>
                      <a:pt x="217" y="63"/>
                    </a:lnTo>
                    <a:lnTo>
                      <a:pt x="210" y="73"/>
                    </a:lnTo>
                    <a:lnTo>
                      <a:pt x="203" y="86"/>
                    </a:lnTo>
                    <a:lnTo>
                      <a:pt x="194" y="101"/>
                    </a:lnTo>
                    <a:lnTo>
                      <a:pt x="186" y="119"/>
                    </a:lnTo>
                    <a:lnTo>
                      <a:pt x="177" y="139"/>
                    </a:lnTo>
                    <a:lnTo>
                      <a:pt x="169" y="161"/>
                    </a:lnTo>
                    <a:lnTo>
                      <a:pt x="162" y="187"/>
                    </a:lnTo>
                    <a:lnTo>
                      <a:pt x="157" y="215"/>
                    </a:lnTo>
                    <a:lnTo>
                      <a:pt x="152" y="245"/>
                    </a:lnTo>
                    <a:lnTo>
                      <a:pt x="150" y="277"/>
                    </a:lnTo>
                    <a:lnTo>
                      <a:pt x="151" y="312"/>
                    </a:lnTo>
                    <a:lnTo>
                      <a:pt x="153" y="349"/>
                    </a:lnTo>
                    <a:lnTo>
                      <a:pt x="159" y="388"/>
                    </a:lnTo>
                    <a:lnTo>
                      <a:pt x="169" y="429"/>
                    </a:lnTo>
                    <a:lnTo>
                      <a:pt x="182" y="473"/>
                    </a:lnTo>
                    <a:lnTo>
                      <a:pt x="181" y="475"/>
                    </a:lnTo>
                    <a:lnTo>
                      <a:pt x="175" y="478"/>
                    </a:lnTo>
                    <a:lnTo>
                      <a:pt x="167" y="483"/>
                    </a:lnTo>
                    <a:lnTo>
                      <a:pt x="155" y="490"/>
                    </a:lnTo>
                    <a:lnTo>
                      <a:pt x="123" y="506"/>
                    </a:lnTo>
                    <a:lnTo>
                      <a:pt x="105" y="513"/>
                    </a:lnTo>
                    <a:lnTo>
                      <a:pt x="84" y="521"/>
                    </a:lnTo>
                    <a:lnTo>
                      <a:pt x="62" y="527"/>
                    </a:lnTo>
                    <a:lnTo>
                      <a:pt x="39" y="532"/>
                    </a:lnTo>
                    <a:lnTo>
                      <a:pt x="15" y="534"/>
                    </a:lnTo>
                    <a:lnTo>
                      <a:pt x="14" y="532"/>
                    </a:lnTo>
                    <a:lnTo>
                      <a:pt x="13" y="526"/>
                    </a:lnTo>
                    <a:lnTo>
                      <a:pt x="10" y="516"/>
                    </a:lnTo>
                    <a:lnTo>
                      <a:pt x="8" y="501"/>
                    </a:lnTo>
                    <a:lnTo>
                      <a:pt x="5" y="485"/>
                    </a:lnTo>
                    <a:lnTo>
                      <a:pt x="3" y="465"/>
                    </a:lnTo>
                    <a:lnTo>
                      <a:pt x="1" y="441"/>
                    </a:lnTo>
                    <a:lnTo>
                      <a:pt x="0" y="416"/>
                    </a:lnTo>
                    <a:lnTo>
                      <a:pt x="0" y="388"/>
                    </a:lnTo>
                    <a:lnTo>
                      <a:pt x="2" y="358"/>
                    </a:lnTo>
                    <a:lnTo>
                      <a:pt x="6" y="326"/>
                    </a:lnTo>
                    <a:lnTo>
                      <a:pt x="12" y="293"/>
                    </a:lnTo>
                    <a:lnTo>
                      <a:pt x="20" y="259"/>
                    </a:lnTo>
                    <a:lnTo>
                      <a:pt x="32" y="223"/>
                    </a:lnTo>
                    <a:lnTo>
                      <a:pt x="47" y="187"/>
                    </a:lnTo>
                    <a:lnTo>
                      <a:pt x="65" y="151"/>
                    </a:lnTo>
                    <a:lnTo>
                      <a:pt x="87" y="114"/>
                    </a:lnTo>
                    <a:lnTo>
                      <a:pt x="114" y="77"/>
                    </a:lnTo>
                    <a:lnTo>
                      <a:pt x="145" y="41"/>
                    </a:lnTo>
                    <a:lnTo>
                      <a:pt x="181" y="5"/>
                    </a:lnTo>
                    <a:lnTo>
                      <a:pt x="182" y="4"/>
                    </a:lnTo>
                    <a:lnTo>
                      <a:pt x="187" y="2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" name="Freeform 145">
                <a:extLst>
                  <a:ext uri="{FF2B5EF4-FFF2-40B4-BE49-F238E27FC236}">
                    <a16:creationId xmlns:a16="http://schemas.microsoft.com/office/drawing/2014/main" id="{48226B02-5D07-4B41-B383-A9CC5C8433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45213" y="2334566"/>
                <a:ext cx="76031" cy="157694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26" y="2"/>
                  </a:cxn>
                  <a:cxn ang="0">
                    <a:pos x="35" y="9"/>
                  </a:cxn>
                  <a:cxn ang="0">
                    <a:pos x="42" y="20"/>
                  </a:cxn>
                  <a:cxn ang="0">
                    <a:pos x="48" y="35"/>
                  </a:cxn>
                  <a:cxn ang="0">
                    <a:pos x="52" y="53"/>
                  </a:cxn>
                  <a:cxn ang="0">
                    <a:pos x="54" y="68"/>
                  </a:cxn>
                  <a:cxn ang="0">
                    <a:pos x="53" y="81"/>
                  </a:cxn>
                  <a:cxn ang="0">
                    <a:pos x="51" y="94"/>
                  </a:cxn>
                  <a:cxn ang="0">
                    <a:pos x="47" y="103"/>
                  </a:cxn>
                  <a:cxn ang="0">
                    <a:pos x="42" y="110"/>
                  </a:cxn>
                  <a:cxn ang="0">
                    <a:pos x="36" y="112"/>
                  </a:cxn>
                  <a:cxn ang="0">
                    <a:pos x="27" y="110"/>
                  </a:cxn>
                  <a:cxn ang="0">
                    <a:pos x="19" y="104"/>
                  </a:cxn>
                  <a:cxn ang="0">
                    <a:pos x="11" y="93"/>
                  </a:cxn>
                  <a:cxn ang="0">
                    <a:pos x="5" y="78"/>
                  </a:cxn>
                  <a:cxn ang="0">
                    <a:pos x="1" y="60"/>
                  </a:cxn>
                  <a:cxn ang="0">
                    <a:pos x="0" y="45"/>
                  </a:cxn>
                  <a:cxn ang="0">
                    <a:pos x="0" y="32"/>
                  </a:cxn>
                  <a:cxn ang="0">
                    <a:pos x="2" y="19"/>
                  </a:cxn>
                  <a:cxn ang="0">
                    <a:pos x="6" y="10"/>
                  </a:cxn>
                  <a:cxn ang="0">
                    <a:pos x="11" y="3"/>
                  </a:cxn>
                  <a:cxn ang="0">
                    <a:pos x="18" y="0"/>
                  </a:cxn>
                </a:cxnLst>
                <a:rect l="0" t="0" r="r" b="b"/>
                <a:pathLst>
                  <a:path w="54" h="112">
                    <a:moveTo>
                      <a:pt x="18" y="0"/>
                    </a:moveTo>
                    <a:lnTo>
                      <a:pt x="26" y="2"/>
                    </a:lnTo>
                    <a:lnTo>
                      <a:pt x="35" y="9"/>
                    </a:lnTo>
                    <a:lnTo>
                      <a:pt x="42" y="20"/>
                    </a:lnTo>
                    <a:lnTo>
                      <a:pt x="48" y="35"/>
                    </a:lnTo>
                    <a:lnTo>
                      <a:pt x="52" y="53"/>
                    </a:lnTo>
                    <a:lnTo>
                      <a:pt x="54" y="68"/>
                    </a:lnTo>
                    <a:lnTo>
                      <a:pt x="53" y="81"/>
                    </a:lnTo>
                    <a:lnTo>
                      <a:pt x="51" y="94"/>
                    </a:lnTo>
                    <a:lnTo>
                      <a:pt x="47" y="103"/>
                    </a:lnTo>
                    <a:lnTo>
                      <a:pt x="42" y="110"/>
                    </a:lnTo>
                    <a:lnTo>
                      <a:pt x="36" y="112"/>
                    </a:lnTo>
                    <a:lnTo>
                      <a:pt x="27" y="110"/>
                    </a:lnTo>
                    <a:lnTo>
                      <a:pt x="19" y="104"/>
                    </a:lnTo>
                    <a:lnTo>
                      <a:pt x="11" y="93"/>
                    </a:lnTo>
                    <a:lnTo>
                      <a:pt x="5" y="78"/>
                    </a:lnTo>
                    <a:lnTo>
                      <a:pt x="1" y="60"/>
                    </a:lnTo>
                    <a:lnTo>
                      <a:pt x="0" y="45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6" y="10"/>
                    </a:lnTo>
                    <a:lnTo>
                      <a:pt x="11" y="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" name="Freeform 146">
                <a:extLst>
                  <a:ext uri="{FF2B5EF4-FFF2-40B4-BE49-F238E27FC236}">
                    <a16:creationId xmlns:a16="http://schemas.microsoft.com/office/drawing/2014/main" id="{6AE1F7C1-9F6C-E448-ADAD-9C86D45D8A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2364" y="2304998"/>
                <a:ext cx="97151" cy="147838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24" y="2"/>
                  </a:cxn>
                  <a:cxn ang="0">
                    <a:pos x="33" y="8"/>
                  </a:cxn>
                  <a:cxn ang="0">
                    <a:pos x="42" y="17"/>
                  </a:cxn>
                  <a:cxn ang="0">
                    <a:pos x="50" y="28"/>
                  </a:cxn>
                  <a:cxn ang="0">
                    <a:pos x="58" y="40"/>
                  </a:cxn>
                  <a:cxn ang="0">
                    <a:pos x="64" y="54"/>
                  </a:cxn>
                  <a:cxn ang="0">
                    <a:pos x="68" y="68"/>
                  </a:cxn>
                  <a:cxn ang="0">
                    <a:pos x="69" y="80"/>
                  </a:cxn>
                  <a:cxn ang="0">
                    <a:pos x="69" y="90"/>
                  </a:cxn>
                  <a:cxn ang="0">
                    <a:pos x="65" y="98"/>
                  </a:cxn>
                  <a:cxn ang="0">
                    <a:pos x="60" y="103"/>
                  </a:cxn>
                  <a:cxn ang="0">
                    <a:pos x="53" y="105"/>
                  </a:cxn>
                  <a:cxn ang="0">
                    <a:pos x="44" y="102"/>
                  </a:cxn>
                  <a:cxn ang="0">
                    <a:pos x="36" y="96"/>
                  </a:cxn>
                  <a:cxn ang="0">
                    <a:pos x="28" y="88"/>
                  </a:cxn>
                  <a:cxn ang="0">
                    <a:pos x="19" y="77"/>
                  </a:cxn>
                  <a:cxn ang="0">
                    <a:pos x="12" y="64"/>
                  </a:cxn>
                  <a:cxn ang="0">
                    <a:pos x="6" y="50"/>
                  </a:cxn>
                  <a:cxn ang="0">
                    <a:pos x="2" y="37"/>
                  </a:cxn>
                  <a:cxn ang="0">
                    <a:pos x="0" y="25"/>
                  </a:cxn>
                  <a:cxn ang="0">
                    <a:pos x="1" y="14"/>
                  </a:cxn>
                  <a:cxn ang="0">
                    <a:pos x="4" y="7"/>
                  </a:cxn>
                  <a:cxn ang="0">
                    <a:pos x="9" y="2"/>
                  </a:cxn>
                  <a:cxn ang="0">
                    <a:pos x="16" y="0"/>
                  </a:cxn>
                </a:cxnLst>
                <a:rect l="0" t="0" r="r" b="b"/>
                <a:pathLst>
                  <a:path w="69" h="105">
                    <a:moveTo>
                      <a:pt x="16" y="0"/>
                    </a:moveTo>
                    <a:lnTo>
                      <a:pt x="24" y="2"/>
                    </a:lnTo>
                    <a:lnTo>
                      <a:pt x="33" y="8"/>
                    </a:lnTo>
                    <a:lnTo>
                      <a:pt x="42" y="17"/>
                    </a:lnTo>
                    <a:lnTo>
                      <a:pt x="50" y="28"/>
                    </a:lnTo>
                    <a:lnTo>
                      <a:pt x="58" y="40"/>
                    </a:lnTo>
                    <a:lnTo>
                      <a:pt x="64" y="54"/>
                    </a:lnTo>
                    <a:lnTo>
                      <a:pt x="68" y="68"/>
                    </a:lnTo>
                    <a:lnTo>
                      <a:pt x="69" y="80"/>
                    </a:lnTo>
                    <a:lnTo>
                      <a:pt x="69" y="90"/>
                    </a:lnTo>
                    <a:lnTo>
                      <a:pt x="65" y="98"/>
                    </a:lnTo>
                    <a:lnTo>
                      <a:pt x="60" y="103"/>
                    </a:lnTo>
                    <a:lnTo>
                      <a:pt x="53" y="105"/>
                    </a:lnTo>
                    <a:lnTo>
                      <a:pt x="44" y="102"/>
                    </a:lnTo>
                    <a:lnTo>
                      <a:pt x="36" y="96"/>
                    </a:lnTo>
                    <a:lnTo>
                      <a:pt x="28" y="88"/>
                    </a:lnTo>
                    <a:lnTo>
                      <a:pt x="19" y="77"/>
                    </a:lnTo>
                    <a:lnTo>
                      <a:pt x="12" y="64"/>
                    </a:lnTo>
                    <a:lnTo>
                      <a:pt x="6" y="50"/>
                    </a:lnTo>
                    <a:lnTo>
                      <a:pt x="2" y="37"/>
                    </a:lnTo>
                    <a:lnTo>
                      <a:pt x="0" y="25"/>
                    </a:lnTo>
                    <a:lnTo>
                      <a:pt x="1" y="14"/>
                    </a:lnTo>
                    <a:lnTo>
                      <a:pt x="4" y="7"/>
                    </a:lnTo>
                    <a:lnTo>
                      <a:pt x="9" y="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" name="Freeform 147">
                <a:extLst>
                  <a:ext uri="{FF2B5EF4-FFF2-40B4-BE49-F238E27FC236}">
                    <a16:creationId xmlns:a16="http://schemas.microsoft.com/office/drawing/2014/main" id="{682BA521-601B-EC45-BC0B-275E6054C8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32475" y="2251495"/>
                <a:ext cx="123902" cy="114047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26" y="2"/>
                  </a:cxn>
                  <a:cxn ang="0">
                    <a:pos x="38" y="5"/>
                  </a:cxn>
                  <a:cxn ang="0">
                    <a:pos x="49" y="12"/>
                  </a:cxn>
                  <a:cxn ang="0">
                    <a:pos x="61" y="20"/>
                  </a:cxn>
                  <a:cxn ang="0">
                    <a:pos x="71" y="30"/>
                  </a:cxn>
                  <a:cxn ang="0">
                    <a:pos x="79" y="41"/>
                  </a:cxn>
                  <a:cxn ang="0">
                    <a:pos x="85" y="51"/>
                  </a:cxn>
                  <a:cxn ang="0">
                    <a:pos x="88" y="61"/>
                  </a:cxn>
                  <a:cxn ang="0">
                    <a:pos x="88" y="69"/>
                  </a:cxn>
                  <a:cxn ang="0">
                    <a:pos x="84" y="76"/>
                  </a:cxn>
                  <a:cxn ang="0">
                    <a:pos x="78" y="80"/>
                  </a:cxn>
                  <a:cxn ang="0">
                    <a:pos x="70" y="81"/>
                  </a:cxn>
                  <a:cxn ang="0">
                    <a:pos x="60" y="79"/>
                  </a:cxn>
                  <a:cxn ang="0">
                    <a:pos x="49" y="75"/>
                  </a:cxn>
                  <a:cxn ang="0">
                    <a:pos x="38" y="69"/>
                  </a:cxn>
                  <a:cxn ang="0">
                    <a:pos x="26" y="60"/>
                  </a:cxn>
                  <a:cxn ang="0">
                    <a:pos x="16" y="50"/>
                  </a:cxn>
                  <a:cxn ang="0">
                    <a:pos x="8" y="40"/>
                  </a:cxn>
                  <a:cxn ang="0">
                    <a:pos x="2" y="30"/>
                  </a:cxn>
                  <a:cxn ang="0">
                    <a:pos x="0" y="20"/>
                  </a:cxn>
                  <a:cxn ang="0">
                    <a:pos x="0" y="12"/>
                  </a:cxn>
                  <a:cxn ang="0">
                    <a:pos x="3" y="5"/>
                  </a:cxn>
                  <a:cxn ang="0">
                    <a:pos x="9" y="1"/>
                  </a:cxn>
                  <a:cxn ang="0">
                    <a:pos x="17" y="0"/>
                  </a:cxn>
                </a:cxnLst>
                <a:rect l="0" t="0" r="r" b="b"/>
                <a:pathLst>
                  <a:path w="88" h="81">
                    <a:moveTo>
                      <a:pt x="17" y="0"/>
                    </a:moveTo>
                    <a:lnTo>
                      <a:pt x="26" y="2"/>
                    </a:lnTo>
                    <a:lnTo>
                      <a:pt x="38" y="5"/>
                    </a:lnTo>
                    <a:lnTo>
                      <a:pt x="49" y="12"/>
                    </a:lnTo>
                    <a:lnTo>
                      <a:pt x="61" y="20"/>
                    </a:lnTo>
                    <a:lnTo>
                      <a:pt x="71" y="30"/>
                    </a:lnTo>
                    <a:lnTo>
                      <a:pt x="79" y="41"/>
                    </a:lnTo>
                    <a:lnTo>
                      <a:pt x="85" y="51"/>
                    </a:lnTo>
                    <a:lnTo>
                      <a:pt x="88" y="61"/>
                    </a:lnTo>
                    <a:lnTo>
                      <a:pt x="88" y="69"/>
                    </a:lnTo>
                    <a:lnTo>
                      <a:pt x="84" y="76"/>
                    </a:lnTo>
                    <a:lnTo>
                      <a:pt x="78" y="80"/>
                    </a:lnTo>
                    <a:lnTo>
                      <a:pt x="70" y="81"/>
                    </a:lnTo>
                    <a:lnTo>
                      <a:pt x="60" y="79"/>
                    </a:lnTo>
                    <a:lnTo>
                      <a:pt x="49" y="75"/>
                    </a:lnTo>
                    <a:lnTo>
                      <a:pt x="38" y="69"/>
                    </a:lnTo>
                    <a:lnTo>
                      <a:pt x="26" y="60"/>
                    </a:lnTo>
                    <a:lnTo>
                      <a:pt x="16" y="50"/>
                    </a:lnTo>
                    <a:lnTo>
                      <a:pt x="8" y="40"/>
                    </a:lnTo>
                    <a:lnTo>
                      <a:pt x="2" y="30"/>
                    </a:lnTo>
                    <a:lnTo>
                      <a:pt x="0" y="20"/>
                    </a:lnTo>
                    <a:lnTo>
                      <a:pt x="0" y="12"/>
                    </a:lnTo>
                    <a:lnTo>
                      <a:pt x="3" y="5"/>
                    </a:lnTo>
                    <a:lnTo>
                      <a:pt x="9" y="1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" name="Freeform 148">
                <a:extLst>
                  <a:ext uri="{FF2B5EF4-FFF2-40B4-BE49-F238E27FC236}">
                    <a16:creationId xmlns:a16="http://schemas.microsoft.com/office/drawing/2014/main" id="{F293D04B-8AEA-DE4F-A9D1-FB2E7B88F4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23694" y="2190952"/>
                <a:ext cx="68992" cy="139391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24" y="1"/>
                  </a:cxn>
                  <a:cxn ang="0">
                    <a:pos x="31" y="7"/>
                  </a:cxn>
                  <a:cxn ang="0">
                    <a:pos x="38" y="17"/>
                  </a:cxn>
                  <a:cxn ang="0">
                    <a:pos x="44" y="30"/>
                  </a:cxn>
                  <a:cxn ang="0">
                    <a:pos x="47" y="46"/>
                  </a:cxn>
                  <a:cxn ang="0">
                    <a:pos x="49" y="59"/>
                  </a:cxn>
                  <a:cxn ang="0">
                    <a:pos x="49" y="72"/>
                  </a:cxn>
                  <a:cxn ang="0">
                    <a:pos x="46" y="83"/>
                  </a:cxn>
                  <a:cxn ang="0">
                    <a:pos x="43" y="91"/>
                  </a:cxn>
                  <a:cxn ang="0">
                    <a:pos x="39" y="97"/>
                  </a:cxn>
                  <a:cxn ang="0">
                    <a:pos x="33" y="99"/>
                  </a:cxn>
                  <a:cxn ang="0">
                    <a:pos x="25" y="99"/>
                  </a:cxn>
                  <a:cxn ang="0">
                    <a:pos x="18" y="92"/>
                  </a:cxn>
                  <a:cxn ang="0">
                    <a:pos x="11" y="82"/>
                  </a:cxn>
                  <a:cxn ang="0">
                    <a:pos x="5" y="69"/>
                  </a:cxn>
                  <a:cxn ang="0">
                    <a:pos x="2" y="53"/>
                  </a:cxn>
                  <a:cxn ang="0">
                    <a:pos x="0" y="37"/>
                  </a:cxn>
                  <a:cxn ang="0">
                    <a:pos x="1" y="23"/>
                  </a:cxn>
                  <a:cxn ang="0">
                    <a:pos x="5" y="11"/>
                  </a:cxn>
                  <a:cxn ang="0">
                    <a:pos x="10" y="4"/>
                  </a:cxn>
                  <a:cxn ang="0">
                    <a:pos x="16" y="0"/>
                  </a:cxn>
                </a:cxnLst>
                <a:rect l="0" t="0" r="r" b="b"/>
                <a:pathLst>
                  <a:path w="49" h="99">
                    <a:moveTo>
                      <a:pt x="16" y="0"/>
                    </a:moveTo>
                    <a:lnTo>
                      <a:pt x="24" y="1"/>
                    </a:lnTo>
                    <a:lnTo>
                      <a:pt x="31" y="7"/>
                    </a:lnTo>
                    <a:lnTo>
                      <a:pt x="38" y="17"/>
                    </a:lnTo>
                    <a:lnTo>
                      <a:pt x="44" y="30"/>
                    </a:lnTo>
                    <a:lnTo>
                      <a:pt x="47" y="46"/>
                    </a:lnTo>
                    <a:lnTo>
                      <a:pt x="49" y="59"/>
                    </a:lnTo>
                    <a:lnTo>
                      <a:pt x="49" y="72"/>
                    </a:lnTo>
                    <a:lnTo>
                      <a:pt x="46" y="83"/>
                    </a:lnTo>
                    <a:lnTo>
                      <a:pt x="43" y="91"/>
                    </a:lnTo>
                    <a:lnTo>
                      <a:pt x="39" y="97"/>
                    </a:lnTo>
                    <a:lnTo>
                      <a:pt x="33" y="99"/>
                    </a:lnTo>
                    <a:lnTo>
                      <a:pt x="25" y="99"/>
                    </a:lnTo>
                    <a:lnTo>
                      <a:pt x="18" y="92"/>
                    </a:lnTo>
                    <a:lnTo>
                      <a:pt x="11" y="82"/>
                    </a:lnTo>
                    <a:lnTo>
                      <a:pt x="5" y="69"/>
                    </a:lnTo>
                    <a:lnTo>
                      <a:pt x="2" y="53"/>
                    </a:lnTo>
                    <a:lnTo>
                      <a:pt x="0" y="37"/>
                    </a:lnTo>
                    <a:lnTo>
                      <a:pt x="1" y="23"/>
                    </a:lnTo>
                    <a:lnTo>
                      <a:pt x="5" y="11"/>
                    </a:lnTo>
                    <a:lnTo>
                      <a:pt x="10" y="4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" name="Freeform 149">
                <a:extLst>
                  <a:ext uri="{FF2B5EF4-FFF2-40B4-BE49-F238E27FC236}">
                    <a16:creationId xmlns:a16="http://schemas.microsoft.com/office/drawing/2014/main" id="{8C28BD3B-69B4-9345-B743-6BD30CFED8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16621" y="2151528"/>
                <a:ext cx="90111" cy="119679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20" y="1"/>
                  </a:cxn>
                  <a:cxn ang="0">
                    <a:pos x="28" y="5"/>
                  </a:cxn>
                  <a:cxn ang="0">
                    <a:pos x="36" y="12"/>
                  </a:cxn>
                  <a:cxn ang="0">
                    <a:pos x="44" y="20"/>
                  </a:cxn>
                  <a:cxn ang="0">
                    <a:pos x="52" y="30"/>
                  </a:cxn>
                  <a:cxn ang="0">
                    <a:pos x="57" y="42"/>
                  </a:cxn>
                  <a:cxn ang="0">
                    <a:pos x="62" y="53"/>
                  </a:cxn>
                  <a:cxn ang="0">
                    <a:pos x="64" y="63"/>
                  </a:cxn>
                  <a:cxn ang="0">
                    <a:pos x="64" y="72"/>
                  </a:cxn>
                  <a:cxn ang="0">
                    <a:pos x="62" y="79"/>
                  </a:cxn>
                  <a:cxn ang="0">
                    <a:pos x="57" y="84"/>
                  </a:cxn>
                  <a:cxn ang="0">
                    <a:pos x="52" y="85"/>
                  </a:cxn>
                  <a:cxn ang="0">
                    <a:pos x="44" y="85"/>
                  </a:cxn>
                  <a:cxn ang="0">
                    <a:pos x="36" y="80"/>
                  </a:cxn>
                  <a:cxn ang="0">
                    <a:pos x="28" y="75"/>
                  </a:cxn>
                  <a:cxn ang="0">
                    <a:pos x="20" y="65"/>
                  </a:cxn>
                  <a:cxn ang="0">
                    <a:pos x="12" y="55"/>
                  </a:cxn>
                  <a:cxn ang="0">
                    <a:pos x="6" y="44"/>
                  </a:cxn>
                  <a:cxn ang="0">
                    <a:pos x="2" y="33"/>
                  </a:cxn>
                  <a:cxn ang="0">
                    <a:pos x="0" y="23"/>
                  </a:cxn>
                  <a:cxn ang="0">
                    <a:pos x="0" y="14"/>
                  </a:cxn>
                  <a:cxn ang="0">
                    <a:pos x="2" y="7"/>
                  </a:cxn>
                  <a:cxn ang="0">
                    <a:pos x="6" y="2"/>
                  </a:cxn>
                  <a:cxn ang="0">
                    <a:pos x="12" y="0"/>
                  </a:cxn>
                </a:cxnLst>
                <a:rect l="0" t="0" r="r" b="b"/>
                <a:pathLst>
                  <a:path w="64" h="85">
                    <a:moveTo>
                      <a:pt x="12" y="0"/>
                    </a:moveTo>
                    <a:lnTo>
                      <a:pt x="20" y="1"/>
                    </a:lnTo>
                    <a:lnTo>
                      <a:pt x="28" y="5"/>
                    </a:lnTo>
                    <a:lnTo>
                      <a:pt x="36" y="12"/>
                    </a:lnTo>
                    <a:lnTo>
                      <a:pt x="44" y="20"/>
                    </a:lnTo>
                    <a:lnTo>
                      <a:pt x="52" y="30"/>
                    </a:lnTo>
                    <a:lnTo>
                      <a:pt x="57" y="42"/>
                    </a:lnTo>
                    <a:lnTo>
                      <a:pt x="62" y="53"/>
                    </a:lnTo>
                    <a:lnTo>
                      <a:pt x="64" y="63"/>
                    </a:lnTo>
                    <a:lnTo>
                      <a:pt x="64" y="72"/>
                    </a:lnTo>
                    <a:lnTo>
                      <a:pt x="62" y="79"/>
                    </a:lnTo>
                    <a:lnTo>
                      <a:pt x="57" y="84"/>
                    </a:lnTo>
                    <a:lnTo>
                      <a:pt x="52" y="85"/>
                    </a:lnTo>
                    <a:lnTo>
                      <a:pt x="44" y="85"/>
                    </a:lnTo>
                    <a:lnTo>
                      <a:pt x="36" y="80"/>
                    </a:lnTo>
                    <a:lnTo>
                      <a:pt x="28" y="75"/>
                    </a:lnTo>
                    <a:lnTo>
                      <a:pt x="20" y="65"/>
                    </a:lnTo>
                    <a:lnTo>
                      <a:pt x="12" y="55"/>
                    </a:lnTo>
                    <a:lnTo>
                      <a:pt x="6" y="44"/>
                    </a:lnTo>
                    <a:lnTo>
                      <a:pt x="2" y="33"/>
                    </a:lnTo>
                    <a:lnTo>
                      <a:pt x="0" y="23"/>
                    </a:lnTo>
                    <a:lnTo>
                      <a:pt x="0" y="14"/>
                    </a:lnTo>
                    <a:lnTo>
                      <a:pt x="2" y="7"/>
                    </a:lnTo>
                    <a:lnTo>
                      <a:pt x="6" y="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" name="Freeform 150">
                <a:extLst>
                  <a:ext uri="{FF2B5EF4-FFF2-40B4-BE49-F238E27FC236}">
                    <a16:creationId xmlns:a16="http://schemas.microsoft.com/office/drawing/2014/main" id="{C842911B-431D-8049-925C-5EE3018A41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9337" y="2576739"/>
                <a:ext cx="225277" cy="121086"/>
              </a:xfrm>
              <a:custGeom>
                <a:avLst/>
                <a:gdLst/>
                <a:ahLst/>
                <a:cxnLst>
                  <a:cxn ang="0">
                    <a:pos x="62" y="0"/>
                  </a:cxn>
                  <a:cxn ang="0">
                    <a:pos x="81" y="0"/>
                  </a:cxn>
                  <a:cxn ang="0">
                    <a:pos x="99" y="4"/>
                  </a:cxn>
                  <a:cxn ang="0">
                    <a:pos x="115" y="9"/>
                  </a:cxn>
                  <a:cxn ang="0">
                    <a:pos x="130" y="16"/>
                  </a:cxn>
                  <a:cxn ang="0">
                    <a:pos x="142" y="26"/>
                  </a:cxn>
                  <a:cxn ang="0">
                    <a:pos x="152" y="36"/>
                  </a:cxn>
                  <a:cxn ang="0">
                    <a:pos x="158" y="47"/>
                  </a:cxn>
                  <a:cxn ang="0">
                    <a:pos x="160" y="59"/>
                  </a:cxn>
                  <a:cxn ang="0">
                    <a:pos x="159" y="71"/>
                  </a:cxn>
                  <a:cxn ang="0">
                    <a:pos x="154" y="77"/>
                  </a:cxn>
                  <a:cxn ang="0">
                    <a:pos x="148" y="82"/>
                  </a:cxn>
                  <a:cxn ang="0">
                    <a:pos x="141" y="84"/>
                  </a:cxn>
                  <a:cxn ang="0">
                    <a:pos x="133" y="86"/>
                  </a:cxn>
                  <a:cxn ang="0">
                    <a:pos x="119" y="86"/>
                  </a:cxn>
                  <a:cxn ang="0">
                    <a:pos x="115" y="85"/>
                  </a:cxn>
                  <a:cxn ang="0">
                    <a:pos x="113" y="85"/>
                  </a:cxn>
                  <a:cxn ang="0">
                    <a:pos x="17" y="63"/>
                  </a:cxn>
                  <a:cxn ang="0">
                    <a:pos x="15" y="62"/>
                  </a:cxn>
                  <a:cxn ang="0">
                    <a:pos x="12" y="60"/>
                  </a:cxn>
                  <a:cxn ang="0">
                    <a:pos x="8" y="56"/>
                  </a:cxn>
                  <a:cxn ang="0">
                    <a:pos x="4" y="51"/>
                  </a:cxn>
                  <a:cxn ang="0">
                    <a:pos x="1" y="44"/>
                  </a:cxn>
                  <a:cxn ang="0">
                    <a:pos x="0" y="36"/>
                  </a:cxn>
                  <a:cxn ang="0">
                    <a:pos x="3" y="26"/>
                  </a:cxn>
                  <a:cxn ang="0">
                    <a:pos x="10" y="18"/>
                  </a:cxn>
                  <a:cxn ang="0">
                    <a:pos x="19" y="10"/>
                  </a:cxn>
                  <a:cxn ang="0">
                    <a:pos x="31" y="5"/>
                  </a:cxn>
                  <a:cxn ang="0">
                    <a:pos x="46" y="1"/>
                  </a:cxn>
                  <a:cxn ang="0">
                    <a:pos x="62" y="0"/>
                  </a:cxn>
                </a:cxnLst>
                <a:rect l="0" t="0" r="r" b="b"/>
                <a:pathLst>
                  <a:path w="160" h="86">
                    <a:moveTo>
                      <a:pt x="62" y="0"/>
                    </a:moveTo>
                    <a:lnTo>
                      <a:pt x="81" y="0"/>
                    </a:lnTo>
                    <a:lnTo>
                      <a:pt x="99" y="4"/>
                    </a:lnTo>
                    <a:lnTo>
                      <a:pt x="115" y="9"/>
                    </a:lnTo>
                    <a:lnTo>
                      <a:pt x="130" y="16"/>
                    </a:lnTo>
                    <a:lnTo>
                      <a:pt x="142" y="26"/>
                    </a:lnTo>
                    <a:lnTo>
                      <a:pt x="152" y="36"/>
                    </a:lnTo>
                    <a:lnTo>
                      <a:pt x="158" y="47"/>
                    </a:lnTo>
                    <a:lnTo>
                      <a:pt x="160" y="59"/>
                    </a:lnTo>
                    <a:lnTo>
                      <a:pt x="159" y="71"/>
                    </a:lnTo>
                    <a:lnTo>
                      <a:pt x="154" y="77"/>
                    </a:lnTo>
                    <a:lnTo>
                      <a:pt x="148" y="82"/>
                    </a:lnTo>
                    <a:lnTo>
                      <a:pt x="141" y="84"/>
                    </a:lnTo>
                    <a:lnTo>
                      <a:pt x="133" y="86"/>
                    </a:lnTo>
                    <a:lnTo>
                      <a:pt x="119" y="86"/>
                    </a:lnTo>
                    <a:lnTo>
                      <a:pt x="115" y="85"/>
                    </a:lnTo>
                    <a:lnTo>
                      <a:pt x="113" y="85"/>
                    </a:lnTo>
                    <a:lnTo>
                      <a:pt x="17" y="63"/>
                    </a:lnTo>
                    <a:lnTo>
                      <a:pt x="15" y="62"/>
                    </a:lnTo>
                    <a:lnTo>
                      <a:pt x="12" y="60"/>
                    </a:lnTo>
                    <a:lnTo>
                      <a:pt x="8" y="56"/>
                    </a:lnTo>
                    <a:lnTo>
                      <a:pt x="4" y="51"/>
                    </a:lnTo>
                    <a:lnTo>
                      <a:pt x="1" y="44"/>
                    </a:lnTo>
                    <a:lnTo>
                      <a:pt x="0" y="36"/>
                    </a:lnTo>
                    <a:lnTo>
                      <a:pt x="3" y="26"/>
                    </a:lnTo>
                    <a:lnTo>
                      <a:pt x="10" y="18"/>
                    </a:lnTo>
                    <a:lnTo>
                      <a:pt x="19" y="10"/>
                    </a:lnTo>
                    <a:lnTo>
                      <a:pt x="31" y="5"/>
                    </a:lnTo>
                    <a:lnTo>
                      <a:pt x="46" y="1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" name="Freeform 151">
                <a:extLst>
                  <a:ext uri="{FF2B5EF4-FFF2-40B4-BE49-F238E27FC236}">
                    <a16:creationId xmlns:a16="http://schemas.microsoft.com/office/drawing/2014/main" id="{43E46D01-EFC7-F74E-B742-16A4758FA6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1899" y="2613346"/>
                <a:ext cx="270333" cy="642039"/>
              </a:xfrm>
              <a:custGeom>
                <a:avLst/>
                <a:gdLst/>
                <a:ahLst/>
                <a:cxnLst>
                  <a:cxn ang="0">
                    <a:pos x="116" y="0"/>
                  </a:cxn>
                  <a:cxn ang="0">
                    <a:pos x="130" y="0"/>
                  </a:cxn>
                  <a:cxn ang="0">
                    <a:pos x="146" y="4"/>
                  </a:cxn>
                  <a:cxn ang="0">
                    <a:pos x="165" y="10"/>
                  </a:cxn>
                  <a:cxn ang="0">
                    <a:pos x="178" y="20"/>
                  </a:cxn>
                  <a:cxn ang="0">
                    <a:pos x="188" y="30"/>
                  </a:cxn>
                  <a:cxn ang="0">
                    <a:pos x="192" y="42"/>
                  </a:cxn>
                  <a:cxn ang="0">
                    <a:pos x="191" y="44"/>
                  </a:cxn>
                  <a:cxn ang="0">
                    <a:pos x="188" y="48"/>
                  </a:cxn>
                  <a:cxn ang="0">
                    <a:pos x="184" y="56"/>
                  </a:cxn>
                  <a:cxn ang="0">
                    <a:pos x="179" y="67"/>
                  </a:cxn>
                  <a:cxn ang="0">
                    <a:pos x="173" y="80"/>
                  </a:cxn>
                  <a:cxn ang="0">
                    <a:pos x="167" y="97"/>
                  </a:cxn>
                  <a:cxn ang="0">
                    <a:pos x="160" y="118"/>
                  </a:cxn>
                  <a:cxn ang="0">
                    <a:pos x="153" y="141"/>
                  </a:cxn>
                  <a:cxn ang="0">
                    <a:pos x="147" y="169"/>
                  </a:cxn>
                  <a:cxn ang="0">
                    <a:pos x="141" y="200"/>
                  </a:cxn>
                  <a:cxn ang="0">
                    <a:pos x="137" y="235"/>
                  </a:cxn>
                  <a:cxn ang="0">
                    <a:pos x="133" y="273"/>
                  </a:cxn>
                  <a:cxn ang="0">
                    <a:pos x="131" y="315"/>
                  </a:cxn>
                  <a:cxn ang="0">
                    <a:pos x="131" y="362"/>
                  </a:cxn>
                  <a:cxn ang="0">
                    <a:pos x="133" y="412"/>
                  </a:cxn>
                  <a:cxn ang="0">
                    <a:pos x="3" y="456"/>
                  </a:cxn>
                  <a:cxn ang="0">
                    <a:pos x="3" y="454"/>
                  </a:cxn>
                  <a:cxn ang="0">
                    <a:pos x="3" y="445"/>
                  </a:cxn>
                  <a:cxn ang="0">
                    <a:pos x="2" y="432"/>
                  </a:cxn>
                  <a:cxn ang="0">
                    <a:pos x="1" y="414"/>
                  </a:cxn>
                  <a:cxn ang="0">
                    <a:pos x="0" y="392"/>
                  </a:cxn>
                  <a:cxn ang="0">
                    <a:pos x="0" y="366"/>
                  </a:cxn>
                  <a:cxn ang="0">
                    <a:pos x="2" y="336"/>
                  </a:cxn>
                  <a:cxn ang="0">
                    <a:pos x="3" y="304"/>
                  </a:cxn>
                  <a:cxn ang="0">
                    <a:pos x="8" y="268"/>
                  </a:cxn>
                  <a:cxn ang="0">
                    <a:pos x="13" y="231"/>
                  </a:cxn>
                  <a:cxn ang="0">
                    <a:pos x="19" y="191"/>
                  </a:cxn>
                  <a:cxn ang="0">
                    <a:pos x="29" y="149"/>
                  </a:cxn>
                  <a:cxn ang="0">
                    <a:pos x="41" y="107"/>
                  </a:cxn>
                  <a:cxn ang="0">
                    <a:pos x="55" y="63"/>
                  </a:cxn>
                  <a:cxn ang="0">
                    <a:pos x="73" y="20"/>
                  </a:cxn>
                  <a:cxn ang="0">
                    <a:pos x="74" y="19"/>
                  </a:cxn>
                  <a:cxn ang="0">
                    <a:pos x="76" y="15"/>
                  </a:cxn>
                  <a:cxn ang="0">
                    <a:pos x="80" y="12"/>
                  </a:cxn>
                  <a:cxn ang="0">
                    <a:pos x="86" y="8"/>
                  </a:cxn>
                  <a:cxn ang="0">
                    <a:pos x="94" y="4"/>
                  </a:cxn>
                  <a:cxn ang="0">
                    <a:pos x="104" y="0"/>
                  </a:cxn>
                  <a:cxn ang="0">
                    <a:pos x="116" y="0"/>
                  </a:cxn>
                </a:cxnLst>
                <a:rect l="0" t="0" r="r" b="b"/>
                <a:pathLst>
                  <a:path w="192" h="456">
                    <a:moveTo>
                      <a:pt x="116" y="0"/>
                    </a:moveTo>
                    <a:lnTo>
                      <a:pt x="130" y="0"/>
                    </a:lnTo>
                    <a:lnTo>
                      <a:pt x="146" y="4"/>
                    </a:lnTo>
                    <a:lnTo>
                      <a:pt x="165" y="10"/>
                    </a:lnTo>
                    <a:lnTo>
                      <a:pt x="178" y="20"/>
                    </a:lnTo>
                    <a:lnTo>
                      <a:pt x="188" y="30"/>
                    </a:lnTo>
                    <a:lnTo>
                      <a:pt x="192" y="42"/>
                    </a:lnTo>
                    <a:lnTo>
                      <a:pt x="191" y="44"/>
                    </a:lnTo>
                    <a:lnTo>
                      <a:pt x="188" y="48"/>
                    </a:lnTo>
                    <a:lnTo>
                      <a:pt x="184" y="56"/>
                    </a:lnTo>
                    <a:lnTo>
                      <a:pt x="179" y="67"/>
                    </a:lnTo>
                    <a:lnTo>
                      <a:pt x="173" y="80"/>
                    </a:lnTo>
                    <a:lnTo>
                      <a:pt x="167" y="97"/>
                    </a:lnTo>
                    <a:lnTo>
                      <a:pt x="160" y="118"/>
                    </a:lnTo>
                    <a:lnTo>
                      <a:pt x="153" y="141"/>
                    </a:lnTo>
                    <a:lnTo>
                      <a:pt x="147" y="169"/>
                    </a:lnTo>
                    <a:lnTo>
                      <a:pt x="141" y="200"/>
                    </a:lnTo>
                    <a:lnTo>
                      <a:pt x="137" y="235"/>
                    </a:lnTo>
                    <a:lnTo>
                      <a:pt x="133" y="273"/>
                    </a:lnTo>
                    <a:lnTo>
                      <a:pt x="131" y="315"/>
                    </a:lnTo>
                    <a:lnTo>
                      <a:pt x="131" y="362"/>
                    </a:lnTo>
                    <a:lnTo>
                      <a:pt x="133" y="412"/>
                    </a:lnTo>
                    <a:lnTo>
                      <a:pt x="3" y="456"/>
                    </a:lnTo>
                    <a:lnTo>
                      <a:pt x="3" y="454"/>
                    </a:lnTo>
                    <a:lnTo>
                      <a:pt x="3" y="445"/>
                    </a:lnTo>
                    <a:lnTo>
                      <a:pt x="2" y="432"/>
                    </a:lnTo>
                    <a:lnTo>
                      <a:pt x="1" y="414"/>
                    </a:lnTo>
                    <a:lnTo>
                      <a:pt x="0" y="392"/>
                    </a:lnTo>
                    <a:lnTo>
                      <a:pt x="0" y="366"/>
                    </a:lnTo>
                    <a:lnTo>
                      <a:pt x="2" y="336"/>
                    </a:lnTo>
                    <a:lnTo>
                      <a:pt x="3" y="304"/>
                    </a:lnTo>
                    <a:lnTo>
                      <a:pt x="8" y="268"/>
                    </a:lnTo>
                    <a:lnTo>
                      <a:pt x="13" y="231"/>
                    </a:lnTo>
                    <a:lnTo>
                      <a:pt x="19" y="191"/>
                    </a:lnTo>
                    <a:lnTo>
                      <a:pt x="29" y="149"/>
                    </a:lnTo>
                    <a:lnTo>
                      <a:pt x="41" y="107"/>
                    </a:lnTo>
                    <a:lnTo>
                      <a:pt x="55" y="63"/>
                    </a:lnTo>
                    <a:lnTo>
                      <a:pt x="73" y="20"/>
                    </a:lnTo>
                    <a:lnTo>
                      <a:pt x="74" y="19"/>
                    </a:lnTo>
                    <a:lnTo>
                      <a:pt x="76" y="15"/>
                    </a:lnTo>
                    <a:lnTo>
                      <a:pt x="80" y="12"/>
                    </a:lnTo>
                    <a:lnTo>
                      <a:pt x="86" y="8"/>
                    </a:lnTo>
                    <a:lnTo>
                      <a:pt x="94" y="4"/>
                    </a:lnTo>
                    <a:lnTo>
                      <a:pt x="104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" name="Freeform 152">
                <a:extLst>
                  <a:ext uri="{FF2B5EF4-FFF2-40B4-BE49-F238E27FC236}">
                    <a16:creationId xmlns:a16="http://schemas.microsoft.com/office/drawing/2014/main" id="{4890C919-B2C9-4342-98E6-C450A4FEEE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3484" y="3148379"/>
                <a:ext cx="536442" cy="222461"/>
              </a:xfrm>
              <a:custGeom>
                <a:avLst/>
                <a:gdLst/>
                <a:ahLst/>
                <a:cxnLst>
                  <a:cxn ang="0">
                    <a:pos x="214" y="0"/>
                  </a:cxn>
                  <a:cxn ang="0">
                    <a:pos x="240" y="1"/>
                  </a:cxn>
                  <a:cxn ang="0">
                    <a:pos x="262" y="6"/>
                  </a:cxn>
                  <a:cxn ang="0">
                    <a:pos x="282" y="12"/>
                  </a:cxn>
                  <a:cxn ang="0">
                    <a:pos x="300" y="21"/>
                  </a:cxn>
                  <a:cxn ang="0">
                    <a:pos x="316" y="31"/>
                  </a:cxn>
                  <a:cxn ang="0">
                    <a:pos x="329" y="42"/>
                  </a:cxn>
                  <a:cxn ang="0">
                    <a:pos x="340" y="54"/>
                  </a:cxn>
                  <a:cxn ang="0">
                    <a:pos x="350" y="67"/>
                  </a:cxn>
                  <a:cxn ang="0">
                    <a:pos x="357" y="80"/>
                  </a:cxn>
                  <a:cxn ang="0">
                    <a:pos x="364" y="93"/>
                  </a:cxn>
                  <a:cxn ang="0">
                    <a:pos x="369" y="105"/>
                  </a:cxn>
                  <a:cxn ang="0">
                    <a:pos x="373" y="118"/>
                  </a:cxn>
                  <a:cxn ang="0">
                    <a:pos x="376" y="129"/>
                  </a:cxn>
                  <a:cxn ang="0">
                    <a:pos x="378" y="139"/>
                  </a:cxn>
                  <a:cxn ang="0">
                    <a:pos x="380" y="146"/>
                  </a:cxn>
                  <a:cxn ang="0">
                    <a:pos x="380" y="153"/>
                  </a:cxn>
                  <a:cxn ang="0">
                    <a:pos x="381" y="156"/>
                  </a:cxn>
                  <a:cxn ang="0">
                    <a:pos x="381" y="158"/>
                  </a:cxn>
                  <a:cxn ang="0">
                    <a:pos x="0" y="158"/>
                  </a:cxn>
                  <a:cxn ang="0">
                    <a:pos x="0" y="156"/>
                  </a:cxn>
                  <a:cxn ang="0">
                    <a:pos x="1" y="152"/>
                  </a:cxn>
                  <a:cxn ang="0">
                    <a:pos x="3" y="145"/>
                  </a:cxn>
                  <a:cxn ang="0">
                    <a:pos x="5" y="135"/>
                  </a:cxn>
                  <a:cxn ang="0">
                    <a:pos x="9" y="125"/>
                  </a:cxn>
                  <a:cxn ang="0">
                    <a:pos x="14" y="112"/>
                  </a:cxn>
                  <a:cxn ang="0">
                    <a:pos x="21" y="99"/>
                  </a:cxn>
                  <a:cxn ang="0">
                    <a:pos x="29" y="84"/>
                  </a:cxn>
                  <a:cxn ang="0">
                    <a:pos x="40" y="71"/>
                  </a:cxn>
                  <a:cxn ang="0">
                    <a:pos x="53" y="57"/>
                  </a:cxn>
                  <a:cxn ang="0">
                    <a:pos x="68" y="43"/>
                  </a:cxn>
                  <a:cxn ang="0">
                    <a:pos x="85" y="32"/>
                  </a:cxn>
                  <a:cxn ang="0">
                    <a:pos x="106" y="21"/>
                  </a:cxn>
                  <a:cxn ang="0">
                    <a:pos x="130" y="12"/>
                  </a:cxn>
                  <a:cxn ang="0">
                    <a:pos x="157" y="5"/>
                  </a:cxn>
                  <a:cxn ang="0">
                    <a:pos x="187" y="1"/>
                  </a:cxn>
                  <a:cxn ang="0">
                    <a:pos x="214" y="0"/>
                  </a:cxn>
                </a:cxnLst>
                <a:rect l="0" t="0" r="r" b="b"/>
                <a:pathLst>
                  <a:path w="381" h="158">
                    <a:moveTo>
                      <a:pt x="214" y="0"/>
                    </a:moveTo>
                    <a:lnTo>
                      <a:pt x="240" y="1"/>
                    </a:lnTo>
                    <a:lnTo>
                      <a:pt x="262" y="6"/>
                    </a:lnTo>
                    <a:lnTo>
                      <a:pt x="282" y="12"/>
                    </a:lnTo>
                    <a:lnTo>
                      <a:pt x="300" y="21"/>
                    </a:lnTo>
                    <a:lnTo>
                      <a:pt x="316" y="31"/>
                    </a:lnTo>
                    <a:lnTo>
                      <a:pt x="329" y="42"/>
                    </a:lnTo>
                    <a:lnTo>
                      <a:pt x="340" y="54"/>
                    </a:lnTo>
                    <a:lnTo>
                      <a:pt x="350" y="67"/>
                    </a:lnTo>
                    <a:lnTo>
                      <a:pt x="357" y="80"/>
                    </a:lnTo>
                    <a:lnTo>
                      <a:pt x="364" y="93"/>
                    </a:lnTo>
                    <a:lnTo>
                      <a:pt x="369" y="105"/>
                    </a:lnTo>
                    <a:lnTo>
                      <a:pt x="373" y="118"/>
                    </a:lnTo>
                    <a:lnTo>
                      <a:pt x="376" y="129"/>
                    </a:lnTo>
                    <a:lnTo>
                      <a:pt x="378" y="139"/>
                    </a:lnTo>
                    <a:lnTo>
                      <a:pt x="380" y="146"/>
                    </a:lnTo>
                    <a:lnTo>
                      <a:pt x="380" y="153"/>
                    </a:lnTo>
                    <a:lnTo>
                      <a:pt x="381" y="156"/>
                    </a:lnTo>
                    <a:lnTo>
                      <a:pt x="381" y="158"/>
                    </a:lnTo>
                    <a:lnTo>
                      <a:pt x="0" y="158"/>
                    </a:lnTo>
                    <a:lnTo>
                      <a:pt x="0" y="156"/>
                    </a:lnTo>
                    <a:lnTo>
                      <a:pt x="1" y="152"/>
                    </a:lnTo>
                    <a:lnTo>
                      <a:pt x="3" y="145"/>
                    </a:lnTo>
                    <a:lnTo>
                      <a:pt x="5" y="135"/>
                    </a:lnTo>
                    <a:lnTo>
                      <a:pt x="9" y="125"/>
                    </a:lnTo>
                    <a:lnTo>
                      <a:pt x="14" y="112"/>
                    </a:lnTo>
                    <a:lnTo>
                      <a:pt x="21" y="99"/>
                    </a:lnTo>
                    <a:lnTo>
                      <a:pt x="29" y="84"/>
                    </a:lnTo>
                    <a:lnTo>
                      <a:pt x="40" y="71"/>
                    </a:lnTo>
                    <a:lnTo>
                      <a:pt x="53" y="57"/>
                    </a:lnTo>
                    <a:lnTo>
                      <a:pt x="68" y="43"/>
                    </a:lnTo>
                    <a:lnTo>
                      <a:pt x="85" y="32"/>
                    </a:lnTo>
                    <a:lnTo>
                      <a:pt x="106" y="21"/>
                    </a:lnTo>
                    <a:lnTo>
                      <a:pt x="130" y="12"/>
                    </a:lnTo>
                    <a:lnTo>
                      <a:pt x="157" y="5"/>
                    </a:lnTo>
                    <a:lnTo>
                      <a:pt x="187" y="1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" name="Freeform 153">
                <a:extLst>
                  <a:ext uri="{FF2B5EF4-FFF2-40B4-BE49-F238E27FC236}">
                    <a16:creationId xmlns:a16="http://schemas.microsoft.com/office/drawing/2014/main" id="{0D9002EE-340F-3D4E-85F4-8E081D521C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12564" y="3148379"/>
                <a:ext cx="536442" cy="222461"/>
              </a:xfrm>
              <a:custGeom>
                <a:avLst/>
                <a:gdLst/>
                <a:ahLst/>
                <a:cxnLst>
                  <a:cxn ang="0">
                    <a:pos x="215" y="0"/>
                  </a:cxn>
                  <a:cxn ang="0">
                    <a:pos x="240" y="1"/>
                  </a:cxn>
                  <a:cxn ang="0">
                    <a:pos x="262" y="6"/>
                  </a:cxn>
                  <a:cxn ang="0">
                    <a:pos x="282" y="12"/>
                  </a:cxn>
                  <a:cxn ang="0">
                    <a:pos x="300" y="21"/>
                  </a:cxn>
                  <a:cxn ang="0">
                    <a:pos x="316" y="31"/>
                  </a:cxn>
                  <a:cxn ang="0">
                    <a:pos x="329" y="42"/>
                  </a:cxn>
                  <a:cxn ang="0">
                    <a:pos x="340" y="54"/>
                  </a:cxn>
                  <a:cxn ang="0">
                    <a:pos x="350" y="67"/>
                  </a:cxn>
                  <a:cxn ang="0">
                    <a:pos x="358" y="80"/>
                  </a:cxn>
                  <a:cxn ang="0">
                    <a:pos x="364" y="93"/>
                  </a:cxn>
                  <a:cxn ang="0">
                    <a:pos x="369" y="105"/>
                  </a:cxn>
                  <a:cxn ang="0">
                    <a:pos x="374" y="118"/>
                  </a:cxn>
                  <a:cxn ang="0">
                    <a:pos x="376" y="129"/>
                  </a:cxn>
                  <a:cxn ang="0">
                    <a:pos x="379" y="139"/>
                  </a:cxn>
                  <a:cxn ang="0">
                    <a:pos x="380" y="146"/>
                  </a:cxn>
                  <a:cxn ang="0">
                    <a:pos x="380" y="153"/>
                  </a:cxn>
                  <a:cxn ang="0">
                    <a:pos x="381" y="156"/>
                  </a:cxn>
                  <a:cxn ang="0">
                    <a:pos x="381" y="158"/>
                  </a:cxn>
                  <a:cxn ang="0">
                    <a:pos x="0" y="158"/>
                  </a:cxn>
                  <a:cxn ang="0">
                    <a:pos x="0" y="156"/>
                  </a:cxn>
                  <a:cxn ang="0">
                    <a:pos x="1" y="152"/>
                  </a:cxn>
                  <a:cxn ang="0">
                    <a:pos x="3" y="145"/>
                  </a:cxn>
                  <a:cxn ang="0">
                    <a:pos x="5" y="135"/>
                  </a:cxn>
                  <a:cxn ang="0">
                    <a:pos x="9" y="125"/>
                  </a:cxn>
                  <a:cxn ang="0">
                    <a:pos x="14" y="112"/>
                  </a:cxn>
                  <a:cxn ang="0">
                    <a:pos x="21" y="99"/>
                  </a:cxn>
                  <a:cxn ang="0">
                    <a:pos x="30" y="84"/>
                  </a:cxn>
                  <a:cxn ang="0">
                    <a:pos x="40" y="71"/>
                  </a:cxn>
                  <a:cxn ang="0">
                    <a:pos x="53" y="57"/>
                  </a:cxn>
                  <a:cxn ang="0">
                    <a:pos x="68" y="43"/>
                  </a:cxn>
                  <a:cxn ang="0">
                    <a:pos x="86" y="32"/>
                  </a:cxn>
                  <a:cxn ang="0">
                    <a:pos x="107" y="21"/>
                  </a:cxn>
                  <a:cxn ang="0">
                    <a:pos x="130" y="12"/>
                  </a:cxn>
                  <a:cxn ang="0">
                    <a:pos x="157" y="5"/>
                  </a:cxn>
                  <a:cxn ang="0">
                    <a:pos x="187" y="1"/>
                  </a:cxn>
                  <a:cxn ang="0">
                    <a:pos x="215" y="0"/>
                  </a:cxn>
                </a:cxnLst>
                <a:rect l="0" t="0" r="r" b="b"/>
                <a:pathLst>
                  <a:path w="381" h="158">
                    <a:moveTo>
                      <a:pt x="215" y="0"/>
                    </a:moveTo>
                    <a:lnTo>
                      <a:pt x="240" y="1"/>
                    </a:lnTo>
                    <a:lnTo>
                      <a:pt x="262" y="6"/>
                    </a:lnTo>
                    <a:lnTo>
                      <a:pt x="282" y="12"/>
                    </a:lnTo>
                    <a:lnTo>
                      <a:pt x="300" y="21"/>
                    </a:lnTo>
                    <a:lnTo>
                      <a:pt x="316" y="31"/>
                    </a:lnTo>
                    <a:lnTo>
                      <a:pt x="329" y="42"/>
                    </a:lnTo>
                    <a:lnTo>
                      <a:pt x="340" y="54"/>
                    </a:lnTo>
                    <a:lnTo>
                      <a:pt x="350" y="67"/>
                    </a:lnTo>
                    <a:lnTo>
                      <a:pt x="358" y="80"/>
                    </a:lnTo>
                    <a:lnTo>
                      <a:pt x="364" y="93"/>
                    </a:lnTo>
                    <a:lnTo>
                      <a:pt x="369" y="105"/>
                    </a:lnTo>
                    <a:lnTo>
                      <a:pt x="374" y="118"/>
                    </a:lnTo>
                    <a:lnTo>
                      <a:pt x="376" y="129"/>
                    </a:lnTo>
                    <a:lnTo>
                      <a:pt x="379" y="139"/>
                    </a:lnTo>
                    <a:lnTo>
                      <a:pt x="380" y="146"/>
                    </a:lnTo>
                    <a:lnTo>
                      <a:pt x="380" y="153"/>
                    </a:lnTo>
                    <a:lnTo>
                      <a:pt x="381" y="156"/>
                    </a:lnTo>
                    <a:lnTo>
                      <a:pt x="381" y="158"/>
                    </a:lnTo>
                    <a:lnTo>
                      <a:pt x="0" y="158"/>
                    </a:lnTo>
                    <a:lnTo>
                      <a:pt x="0" y="156"/>
                    </a:lnTo>
                    <a:lnTo>
                      <a:pt x="1" y="152"/>
                    </a:lnTo>
                    <a:lnTo>
                      <a:pt x="3" y="145"/>
                    </a:lnTo>
                    <a:lnTo>
                      <a:pt x="5" y="135"/>
                    </a:lnTo>
                    <a:lnTo>
                      <a:pt x="9" y="125"/>
                    </a:lnTo>
                    <a:lnTo>
                      <a:pt x="14" y="112"/>
                    </a:lnTo>
                    <a:lnTo>
                      <a:pt x="21" y="99"/>
                    </a:lnTo>
                    <a:lnTo>
                      <a:pt x="30" y="84"/>
                    </a:lnTo>
                    <a:lnTo>
                      <a:pt x="40" y="71"/>
                    </a:lnTo>
                    <a:lnTo>
                      <a:pt x="53" y="57"/>
                    </a:lnTo>
                    <a:lnTo>
                      <a:pt x="68" y="43"/>
                    </a:lnTo>
                    <a:lnTo>
                      <a:pt x="86" y="32"/>
                    </a:lnTo>
                    <a:lnTo>
                      <a:pt x="107" y="21"/>
                    </a:lnTo>
                    <a:lnTo>
                      <a:pt x="130" y="12"/>
                    </a:lnTo>
                    <a:lnTo>
                      <a:pt x="157" y="5"/>
                    </a:lnTo>
                    <a:lnTo>
                      <a:pt x="187" y="1"/>
                    </a:lnTo>
                    <a:lnTo>
                      <a:pt x="215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" name="Freeform 154">
                <a:extLst>
                  <a:ext uri="{FF2B5EF4-FFF2-40B4-BE49-F238E27FC236}">
                    <a16:creationId xmlns:a16="http://schemas.microsoft.com/office/drawing/2014/main" id="{23EA814E-2603-6A46-ADEB-83E6290216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7530" y="2937182"/>
                <a:ext cx="184446" cy="114047"/>
              </a:xfrm>
              <a:custGeom>
                <a:avLst/>
                <a:gdLst/>
                <a:ahLst/>
                <a:cxnLst>
                  <a:cxn ang="0">
                    <a:pos x="69" y="0"/>
                  </a:cxn>
                  <a:cxn ang="0">
                    <a:pos x="87" y="1"/>
                  </a:cxn>
                  <a:cxn ang="0">
                    <a:pos x="104" y="4"/>
                  </a:cxn>
                  <a:cxn ang="0">
                    <a:pos x="118" y="9"/>
                  </a:cxn>
                  <a:cxn ang="0">
                    <a:pos x="131" y="16"/>
                  </a:cxn>
                  <a:cxn ang="0">
                    <a:pos x="129" y="41"/>
                  </a:cxn>
                  <a:cxn ang="0">
                    <a:pos x="128" y="68"/>
                  </a:cxn>
                  <a:cxn ang="0">
                    <a:pos x="116" y="74"/>
                  </a:cxn>
                  <a:cxn ang="0">
                    <a:pos x="102" y="78"/>
                  </a:cxn>
                  <a:cxn ang="0">
                    <a:pos x="86" y="80"/>
                  </a:cxn>
                  <a:cxn ang="0">
                    <a:pos x="69" y="81"/>
                  </a:cxn>
                  <a:cxn ang="0">
                    <a:pos x="48" y="79"/>
                  </a:cxn>
                  <a:cxn ang="0">
                    <a:pos x="29" y="75"/>
                  </a:cxn>
                  <a:cxn ang="0">
                    <a:pos x="13" y="69"/>
                  </a:cxn>
                  <a:cxn ang="0">
                    <a:pos x="0" y="61"/>
                  </a:cxn>
                  <a:cxn ang="0">
                    <a:pos x="6" y="17"/>
                  </a:cxn>
                  <a:cxn ang="0">
                    <a:pos x="19" y="10"/>
                  </a:cxn>
                  <a:cxn ang="0">
                    <a:pos x="33" y="5"/>
                  </a:cxn>
                  <a:cxn ang="0">
                    <a:pos x="51" y="1"/>
                  </a:cxn>
                  <a:cxn ang="0">
                    <a:pos x="69" y="0"/>
                  </a:cxn>
                </a:cxnLst>
                <a:rect l="0" t="0" r="r" b="b"/>
                <a:pathLst>
                  <a:path w="131" h="81">
                    <a:moveTo>
                      <a:pt x="69" y="0"/>
                    </a:moveTo>
                    <a:lnTo>
                      <a:pt x="87" y="1"/>
                    </a:lnTo>
                    <a:lnTo>
                      <a:pt x="104" y="4"/>
                    </a:lnTo>
                    <a:lnTo>
                      <a:pt x="118" y="9"/>
                    </a:lnTo>
                    <a:lnTo>
                      <a:pt x="131" y="16"/>
                    </a:lnTo>
                    <a:lnTo>
                      <a:pt x="129" y="41"/>
                    </a:lnTo>
                    <a:lnTo>
                      <a:pt x="128" y="68"/>
                    </a:lnTo>
                    <a:lnTo>
                      <a:pt x="116" y="74"/>
                    </a:lnTo>
                    <a:lnTo>
                      <a:pt x="102" y="78"/>
                    </a:lnTo>
                    <a:lnTo>
                      <a:pt x="86" y="80"/>
                    </a:lnTo>
                    <a:lnTo>
                      <a:pt x="69" y="81"/>
                    </a:lnTo>
                    <a:lnTo>
                      <a:pt x="48" y="79"/>
                    </a:lnTo>
                    <a:lnTo>
                      <a:pt x="29" y="75"/>
                    </a:lnTo>
                    <a:lnTo>
                      <a:pt x="13" y="69"/>
                    </a:lnTo>
                    <a:lnTo>
                      <a:pt x="0" y="61"/>
                    </a:lnTo>
                    <a:lnTo>
                      <a:pt x="6" y="17"/>
                    </a:lnTo>
                    <a:lnTo>
                      <a:pt x="19" y="10"/>
                    </a:lnTo>
                    <a:lnTo>
                      <a:pt x="33" y="5"/>
                    </a:lnTo>
                    <a:lnTo>
                      <a:pt x="51" y="1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" name="Freeform 155">
                <a:extLst>
                  <a:ext uri="{FF2B5EF4-FFF2-40B4-BE49-F238E27FC236}">
                    <a16:creationId xmlns:a16="http://schemas.microsoft.com/office/drawing/2014/main" id="{4C68F28B-4414-A24D-96EA-DBB051D1F9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0490" y="2916062"/>
                <a:ext cx="221054" cy="114047"/>
              </a:xfrm>
              <a:custGeom>
                <a:avLst/>
                <a:gdLst/>
                <a:ahLst/>
                <a:cxnLst>
                  <a:cxn ang="0">
                    <a:pos x="79" y="0"/>
                  </a:cxn>
                  <a:cxn ang="0">
                    <a:pos x="100" y="1"/>
                  </a:cxn>
                  <a:cxn ang="0">
                    <a:pos x="118" y="6"/>
                  </a:cxn>
                  <a:cxn ang="0">
                    <a:pos x="134" y="12"/>
                  </a:cxn>
                  <a:cxn ang="0">
                    <a:pos x="146" y="20"/>
                  </a:cxn>
                  <a:cxn ang="0">
                    <a:pos x="154" y="29"/>
                  </a:cxn>
                  <a:cxn ang="0">
                    <a:pos x="157" y="40"/>
                  </a:cxn>
                  <a:cxn ang="0">
                    <a:pos x="154" y="51"/>
                  </a:cxn>
                  <a:cxn ang="0">
                    <a:pos x="146" y="61"/>
                  </a:cxn>
                  <a:cxn ang="0">
                    <a:pos x="134" y="69"/>
                  </a:cxn>
                  <a:cxn ang="0">
                    <a:pos x="118" y="75"/>
                  </a:cxn>
                  <a:cxn ang="0">
                    <a:pos x="100" y="79"/>
                  </a:cxn>
                  <a:cxn ang="0">
                    <a:pos x="79" y="81"/>
                  </a:cxn>
                  <a:cxn ang="0">
                    <a:pos x="58" y="79"/>
                  </a:cxn>
                  <a:cxn ang="0">
                    <a:pos x="40" y="75"/>
                  </a:cxn>
                  <a:cxn ang="0">
                    <a:pos x="23" y="69"/>
                  </a:cxn>
                  <a:cxn ang="0">
                    <a:pos x="11" y="61"/>
                  </a:cxn>
                  <a:cxn ang="0">
                    <a:pos x="3" y="51"/>
                  </a:cxn>
                  <a:cxn ang="0">
                    <a:pos x="0" y="40"/>
                  </a:cxn>
                  <a:cxn ang="0">
                    <a:pos x="3" y="29"/>
                  </a:cxn>
                  <a:cxn ang="0">
                    <a:pos x="11" y="20"/>
                  </a:cxn>
                  <a:cxn ang="0">
                    <a:pos x="23" y="12"/>
                  </a:cxn>
                  <a:cxn ang="0">
                    <a:pos x="40" y="6"/>
                  </a:cxn>
                  <a:cxn ang="0">
                    <a:pos x="58" y="1"/>
                  </a:cxn>
                  <a:cxn ang="0">
                    <a:pos x="79" y="0"/>
                  </a:cxn>
                </a:cxnLst>
                <a:rect l="0" t="0" r="r" b="b"/>
                <a:pathLst>
                  <a:path w="157" h="81">
                    <a:moveTo>
                      <a:pt x="79" y="0"/>
                    </a:moveTo>
                    <a:lnTo>
                      <a:pt x="100" y="1"/>
                    </a:lnTo>
                    <a:lnTo>
                      <a:pt x="118" y="6"/>
                    </a:lnTo>
                    <a:lnTo>
                      <a:pt x="134" y="12"/>
                    </a:lnTo>
                    <a:lnTo>
                      <a:pt x="146" y="20"/>
                    </a:lnTo>
                    <a:lnTo>
                      <a:pt x="154" y="29"/>
                    </a:lnTo>
                    <a:lnTo>
                      <a:pt x="157" y="40"/>
                    </a:lnTo>
                    <a:lnTo>
                      <a:pt x="154" y="51"/>
                    </a:lnTo>
                    <a:lnTo>
                      <a:pt x="146" y="61"/>
                    </a:lnTo>
                    <a:lnTo>
                      <a:pt x="134" y="69"/>
                    </a:lnTo>
                    <a:lnTo>
                      <a:pt x="118" y="75"/>
                    </a:lnTo>
                    <a:lnTo>
                      <a:pt x="100" y="79"/>
                    </a:lnTo>
                    <a:lnTo>
                      <a:pt x="79" y="81"/>
                    </a:lnTo>
                    <a:lnTo>
                      <a:pt x="58" y="79"/>
                    </a:lnTo>
                    <a:lnTo>
                      <a:pt x="40" y="75"/>
                    </a:lnTo>
                    <a:lnTo>
                      <a:pt x="23" y="69"/>
                    </a:lnTo>
                    <a:lnTo>
                      <a:pt x="11" y="61"/>
                    </a:lnTo>
                    <a:lnTo>
                      <a:pt x="3" y="51"/>
                    </a:lnTo>
                    <a:lnTo>
                      <a:pt x="0" y="40"/>
                    </a:lnTo>
                    <a:lnTo>
                      <a:pt x="3" y="29"/>
                    </a:lnTo>
                    <a:lnTo>
                      <a:pt x="11" y="20"/>
                    </a:lnTo>
                    <a:lnTo>
                      <a:pt x="23" y="12"/>
                    </a:lnTo>
                    <a:lnTo>
                      <a:pt x="40" y="6"/>
                    </a:lnTo>
                    <a:lnTo>
                      <a:pt x="58" y="1"/>
                    </a:ln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C5FFF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" name="Freeform 156">
                <a:extLst>
                  <a:ext uri="{FF2B5EF4-FFF2-40B4-BE49-F238E27FC236}">
                    <a16:creationId xmlns:a16="http://schemas.microsoft.com/office/drawing/2014/main" id="{0EFA6452-56ED-C84B-A241-E9E571E4A7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15346" y="2911838"/>
                <a:ext cx="163326" cy="116863"/>
              </a:xfrm>
              <a:custGeom>
                <a:avLst/>
                <a:gdLst/>
                <a:ahLst/>
                <a:cxnLst>
                  <a:cxn ang="0">
                    <a:pos x="82" y="0"/>
                  </a:cxn>
                  <a:cxn ang="0">
                    <a:pos x="96" y="2"/>
                  </a:cxn>
                  <a:cxn ang="0">
                    <a:pos x="109" y="6"/>
                  </a:cxn>
                  <a:cxn ang="0">
                    <a:pos x="112" y="31"/>
                  </a:cxn>
                  <a:cxn ang="0">
                    <a:pos x="116" y="56"/>
                  </a:cxn>
                  <a:cxn ang="0">
                    <a:pos x="103" y="66"/>
                  </a:cxn>
                  <a:cxn ang="0">
                    <a:pos x="87" y="73"/>
                  </a:cxn>
                  <a:cxn ang="0">
                    <a:pos x="69" y="80"/>
                  </a:cxn>
                  <a:cxn ang="0">
                    <a:pos x="49" y="83"/>
                  </a:cxn>
                  <a:cxn ang="0">
                    <a:pos x="31" y="83"/>
                  </a:cxn>
                  <a:cxn ang="0">
                    <a:pos x="15" y="81"/>
                  </a:cxn>
                  <a:cxn ang="0">
                    <a:pos x="3" y="75"/>
                  </a:cxn>
                  <a:cxn ang="0">
                    <a:pos x="2" y="53"/>
                  </a:cxn>
                  <a:cxn ang="0">
                    <a:pos x="0" y="31"/>
                  </a:cxn>
                  <a:cxn ang="0">
                    <a:pos x="9" y="23"/>
                  </a:cxn>
                  <a:cxn ang="0">
                    <a:pos x="21" y="15"/>
                  </a:cxn>
                  <a:cxn ang="0">
                    <a:pos x="34" y="10"/>
                  </a:cxn>
                  <a:cxn ang="0">
                    <a:pos x="50" y="4"/>
                  </a:cxn>
                  <a:cxn ang="0">
                    <a:pos x="67" y="1"/>
                  </a:cxn>
                  <a:cxn ang="0">
                    <a:pos x="82" y="0"/>
                  </a:cxn>
                </a:cxnLst>
                <a:rect l="0" t="0" r="r" b="b"/>
                <a:pathLst>
                  <a:path w="116" h="83">
                    <a:moveTo>
                      <a:pt x="82" y="0"/>
                    </a:moveTo>
                    <a:lnTo>
                      <a:pt x="96" y="2"/>
                    </a:lnTo>
                    <a:lnTo>
                      <a:pt x="109" y="6"/>
                    </a:lnTo>
                    <a:lnTo>
                      <a:pt x="112" y="31"/>
                    </a:lnTo>
                    <a:lnTo>
                      <a:pt x="116" y="56"/>
                    </a:lnTo>
                    <a:lnTo>
                      <a:pt x="103" y="66"/>
                    </a:lnTo>
                    <a:lnTo>
                      <a:pt x="87" y="73"/>
                    </a:lnTo>
                    <a:lnTo>
                      <a:pt x="69" y="80"/>
                    </a:lnTo>
                    <a:lnTo>
                      <a:pt x="49" y="83"/>
                    </a:lnTo>
                    <a:lnTo>
                      <a:pt x="31" y="83"/>
                    </a:lnTo>
                    <a:lnTo>
                      <a:pt x="15" y="81"/>
                    </a:lnTo>
                    <a:lnTo>
                      <a:pt x="3" y="75"/>
                    </a:lnTo>
                    <a:lnTo>
                      <a:pt x="2" y="53"/>
                    </a:lnTo>
                    <a:lnTo>
                      <a:pt x="0" y="31"/>
                    </a:lnTo>
                    <a:lnTo>
                      <a:pt x="9" y="23"/>
                    </a:lnTo>
                    <a:lnTo>
                      <a:pt x="21" y="15"/>
                    </a:lnTo>
                    <a:lnTo>
                      <a:pt x="34" y="10"/>
                    </a:lnTo>
                    <a:lnTo>
                      <a:pt x="50" y="4"/>
                    </a:lnTo>
                    <a:lnTo>
                      <a:pt x="67" y="1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" name="Freeform 157">
                <a:extLst>
                  <a:ext uri="{FF2B5EF4-FFF2-40B4-BE49-F238E27FC236}">
                    <a16:creationId xmlns:a16="http://schemas.microsoft.com/office/drawing/2014/main" id="{B2A4AAAD-C1C6-7843-9F1B-2D14F32AC1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47863" y="1491185"/>
                <a:ext cx="467450" cy="505466"/>
              </a:xfrm>
              <a:custGeom>
                <a:avLst/>
                <a:gdLst/>
                <a:ahLst/>
                <a:cxnLst>
                  <a:cxn ang="0">
                    <a:pos x="156" y="63"/>
                  </a:cxn>
                  <a:cxn ang="0">
                    <a:pos x="119" y="80"/>
                  </a:cxn>
                  <a:cxn ang="0">
                    <a:pos x="89" y="108"/>
                  </a:cxn>
                  <a:cxn ang="0">
                    <a:pos x="68" y="147"/>
                  </a:cxn>
                  <a:cxn ang="0">
                    <a:pos x="61" y="192"/>
                  </a:cxn>
                  <a:cxn ang="0">
                    <a:pos x="68" y="233"/>
                  </a:cxn>
                  <a:cxn ang="0">
                    <a:pos x="88" y="269"/>
                  </a:cxn>
                  <a:cxn ang="0">
                    <a:pos x="118" y="295"/>
                  </a:cxn>
                  <a:cxn ang="0">
                    <a:pos x="157" y="307"/>
                  </a:cxn>
                  <a:cxn ang="0">
                    <a:pos x="197" y="305"/>
                  </a:cxn>
                  <a:cxn ang="0">
                    <a:pos x="234" y="288"/>
                  </a:cxn>
                  <a:cxn ang="0">
                    <a:pos x="264" y="260"/>
                  </a:cxn>
                  <a:cxn ang="0">
                    <a:pos x="285" y="220"/>
                  </a:cxn>
                  <a:cxn ang="0">
                    <a:pos x="292" y="176"/>
                  </a:cxn>
                  <a:cxn ang="0">
                    <a:pos x="285" y="135"/>
                  </a:cxn>
                  <a:cxn ang="0">
                    <a:pos x="265" y="99"/>
                  </a:cxn>
                  <a:cxn ang="0">
                    <a:pos x="235" y="73"/>
                  </a:cxn>
                  <a:cxn ang="0">
                    <a:pos x="196" y="60"/>
                  </a:cxn>
                  <a:cxn ang="0">
                    <a:pos x="171" y="0"/>
                  </a:cxn>
                  <a:cxn ang="0">
                    <a:pos x="223" y="8"/>
                  </a:cxn>
                  <a:cxn ang="0">
                    <a:pos x="265" y="30"/>
                  </a:cxn>
                  <a:cxn ang="0">
                    <a:pos x="299" y="64"/>
                  </a:cxn>
                  <a:cxn ang="0">
                    <a:pos x="321" y="106"/>
                  </a:cxn>
                  <a:cxn ang="0">
                    <a:pos x="332" y="154"/>
                  </a:cxn>
                  <a:cxn ang="0">
                    <a:pos x="330" y="205"/>
                  </a:cxn>
                  <a:cxn ang="0">
                    <a:pos x="311" y="258"/>
                  </a:cxn>
                  <a:cxn ang="0">
                    <a:pos x="279" y="304"/>
                  </a:cxn>
                  <a:cxn ang="0">
                    <a:pos x="237" y="338"/>
                  </a:cxn>
                  <a:cxn ang="0">
                    <a:pos x="187" y="355"/>
                  </a:cxn>
                  <a:cxn ang="0">
                    <a:pos x="136" y="357"/>
                  </a:cxn>
                  <a:cxn ang="0">
                    <a:pos x="87" y="341"/>
                  </a:cxn>
                  <a:cxn ang="0">
                    <a:pos x="48" y="312"/>
                  </a:cxn>
                  <a:cxn ang="0">
                    <a:pos x="20" y="274"/>
                  </a:cxn>
                  <a:cxn ang="0">
                    <a:pos x="3" y="229"/>
                  </a:cxn>
                  <a:cxn ang="0">
                    <a:pos x="0" y="179"/>
                  </a:cxn>
                  <a:cxn ang="0">
                    <a:pos x="9" y="127"/>
                  </a:cxn>
                  <a:cxn ang="0">
                    <a:pos x="35" y="75"/>
                  </a:cxn>
                  <a:cxn ang="0">
                    <a:pos x="74" y="36"/>
                  </a:cxn>
                  <a:cxn ang="0">
                    <a:pos x="120" y="10"/>
                  </a:cxn>
                  <a:cxn ang="0">
                    <a:pos x="171" y="0"/>
                  </a:cxn>
                </a:cxnLst>
                <a:rect l="0" t="0" r="r" b="b"/>
                <a:pathLst>
                  <a:path w="332" h="359">
                    <a:moveTo>
                      <a:pt x="176" y="59"/>
                    </a:moveTo>
                    <a:lnTo>
                      <a:pt x="156" y="63"/>
                    </a:lnTo>
                    <a:lnTo>
                      <a:pt x="136" y="70"/>
                    </a:lnTo>
                    <a:lnTo>
                      <a:pt x="119" y="80"/>
                    </a:lnTo>
                    <a:lnTo>
                      <a:pt x="102" y="92"/>
                    </a:lnTo>
                    <a:lnTo>
                      <a:pt x="89" y="108"/>
                    </a:lnTo>
                    <a:lnTo>
                      <a:pt x="77" y="127"/>
                    </a:lnTo>
                    <a:lnTo>
                      <a:pt x="68" y="147"/>
                    </a:lnTo>
                    <a:lnTo>
                      <a:pt x="63" y="169"/>
                    </a:lnTo>
                    <a:lnTo>
                      <a:pt x="61" y="192"/>
                    </a:lnTo>
                    <a:lnTo>
                      <a:pt x="63" y="213"/>
                    </a:lnTo>
                    <a:lnTo>
                      <a:pt x="68" y="233"/>
                    </a:lnTo>
                    <a:lnTo>
                      <a:pt x="76" y="252"/>
                    </a:lnTo>
                    <a:lnTo>
                      <a:pt x="88" y="269"/>
                    </a:lnTo>
                    <a:lnTo>
                      <a:pt x="101" y="283"/>
                    </a:lnTo>
                    <a:lnTo>
                      <a:pt x="118" y="295"/>
                    </a:lnTo>
                    <a:lnTo>
                      <a:pt x="137" y="303"/>
                    </a:lnTo>
                    <a:lnTo>
                      <a:pt x="157" y="307"/>
                    </a:lnTo>
                    <a:lnTo>
                      <a:pt x="177" y="308"/>
                    </a:lnTo>
                    <a:lnTo>
                      <a:pt x="197" y="305"/>
                    </a:lnTo>
                    <a:lnTo>
                      <a:pt x="217" y="298"/>
                    </a:lnTo>
                    <a:lnTo>
                      <a:pt x="234" y="288"/>
                    </a:lnTo>
                    <a:lnTo>
                      <a:pt x="251" y="275"/>
                    </a:lnTo>
                    <a:lnTo>
                      <a:pt x="264" y="260"/>
                    </a:lnTo>
                    <a:lnTo>
                      <a:pt x="276" y="241"/>
                    </a:lnTo>
                    <a:lnTo>
                      <a:pt x="285" y="220"/>
                    </a:lnTo>
                    <a:lnTo>
                      <a:pt x="290" y="199"/>
                    </a:lnTo>
                    <a:lnTo>
                      <a:pt x="292" y="176"/>
                    </a:lnTo>
                    <a:lnTo>
                      <a:pt x="290" y="155"/>
                    </a:lnTo>
                    <a:lnTo>
                      <a:pt x="285" y="135"/>
                    </a:lnTo>
                    <a:lnTo>
                      <a:pt x="277" y="116"/>
                    </a:lnTo>
                    <a:lnTo>
                      <a:pt x="265" y="99"/>
                    </a:lnTo>
                    <a:lnTo>
                      <a:pt x="252" y="85"/>
                    </a:lnTo>
                    <a:lnTo>
                      <a:pt x="235" y="73"/>
                    </a:lnTo>
                    <a:lnTo>
                      <a:pt x="216" y="65"/>
                    </a:lnTo>
                    <a:lnTo>
                      <a:pt x="196" y="60"/>
                    </a:lnTo>
                    <a:lnTo>
                      <a:pt x="176" y="59"/>
                    </a:lnTo>
                    <a:close/>
                    <a:moveTo>
                      <a:pt x="171" y="0"/>
                    </a:moveTo>
                    <a:lnTo>
                      <a:pt x="197" y="2"/>
                    </a:lnTo>
                    <a:lnTo>
                      <a:pt x="223" y="8"/>
                    </a:lnTo>
                    <a:lnTo>
                      <a:pt x="245" y="18"/>
                    </a:lnTo>
                    <a:lnTo>
                      <a:pt x="265" y="30"/>
                    </a:lnTo>
                    <a:lnTo>
                      <a:pt x="284" y="46"/>
                    </a:lnTo>
                    <a:lnTo>
                      <a:pt x="299" y="64"/>
                    </a:lnTo>
                    <a:lnTo>
                      <a:pt x="312" y="84"/>
                    </a:lnTo>
                    <a:lnTo>
                      <a:pt x="321" y="106"/>
                    </a:lnTo>
                    <a:lnTo>
                      <a:pt x="329" y="130"/>
                    </a:lnTo>
                    <a:lnTo>
                      <a:pt x="332" y="154"/>
                    </a:lnTo>
                    <a:lnTo>
                      <a:pt x="332" y="179"/>
                    </a:lnTo>
                    <a:lnTo>
                      <a:pt x="330" y="205"/>
                    </a:lnTo>
                    <a:lnTo>
                      <a:pt x="323" y="231"/>
                    </a:lnTo>
                    <a:lnTo>
                      <a:pt x="311" y="258"/>
                    </a:lnTo>
                    <a:lnTo>
                      <a:pt x="297" y="283"/>
                    </a:lnTo>
                    <a:lnTo>
                      <a:pt x="279" y="304"/>
                    </a:lnTo>
                    <a:lnTo>
                      <a:pt x="259" y="322"/>
                    </a:lnTo>
                    <a:lnTo>
                      <a:pt x="237" y="338"/>
                    </a:lnTo>
                    <a:lnTo>
                      <a:pt x="213" y="348"/>
                    </a:lnTo>
                    <a:lnTo>
                      <a:pt x="187" y="355"/>
                    </a:lnTo>
                    <a:lnTo>
                      <a:pt x="161" y="359"/>
                    </a:lnTo>
                    <a:lnTo>
                      <a:pt x="136" y="357"/>
                    </a:lnTo>
                    <a:lnTo>
                      <a:pt x="110" y="350"/>
                    </a:lnTo>
                    <a:lnTo>
                      <a:pt x="87" y="341"/>
                    </a:lnTo>
                    <a:lnTo>
                      <a:pt x="67" y="328"/>
                    </a:lnTo>
                    <a:lnTo>
                      <a:pt x="48" y="312"/>
                    </a:lnTo>
                    <a:lnTo>
                      <a:pt x="33" y="295"/>
                    </a:lnTo>
                    <a:lnTo>
                      <a:pt x="20" y="274"/>
                    </a:lnTo>
                    <a:lnTo>
                      <a:pt x="11" y="252"/>
                    </a:lnTo>
                    <a:lnTo>
                      <a:pt x="3" y="229"/>
                    </a:lnTo>
                    <a:lnTo>
                      <a:pt x="0" y="204"/>
                    </a:lnTo>
                    <a:lnTo>
                      <a:pt x="0" y="179"/>
                    </a:lnTo>
                    <a:lnTo>
                      <a:pt x="2" y="153"/>
                    </a:lnTo>
                    <a:lnTo>
                      <a:pt x="9" y="127"/>
                    </a:lnTo>
                    <a:lnTo>
                      <a:pt x="21" y="101"/>
                    </a:lnTo>
                    <a:lnTo>
                      <a:pt x="35" y="75"/>
                    </a:lnTo>
                    <a:lnTo>
                      <a:pt x="53" y="54"/>
                    </a:lnTo>
                    <a:lnTo>
                      <a:pt x="74" y="36"/>
                    </a:lnTo>
                    <a:lnTo>
                      <a:pt x="95" y="21"/>
                    </a:lnTo>
                    <a:lnTo>
                      <a:pt x="120" y="10"/>
                    </a:lnTo>
                    <a:lnTo>
                      <a:pt x="145" y="3"/>
                    </a:lnTo>
                    <a:lnTo>
                      <a:pt x="171" y="0"/>
                    </a:lnTo>
                    <a:close/>
                  </a:path>
                </a:pathLst>
              </a:custGeom>
              <a:solidFill>
                <a:srgbClr val="7ED7F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2" name="Freeform 158">
                <a:extLst>
                  <a:ext uri="{FF2B5EF4-FFF2-40B4-BE49-F238E27FC236}">
                    <a16:creationId xmlns:a16="http://schemas.microsoft.com/office/drawing/2014/main" id="{14B359B8-42A2-294C-B7C8-A91B77B619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9859" y="2889310"/>
                <a:ext cx="194302" cy="116863"/>
              </a:xfrm>
              <a:custGeom>
                <a:avLst/>
                <a:gdLst/>
                <a:ahLst/>
                <a:cxnLst>
                  <a:cxn ang="0">
                    <a:pos x="91" y="0"/>
                  </a:cxn>
                  <a:cxn ang="0">
                    <a:pos x="105" y="1"/>
                  </a:cxn>
                  <a:cxn ang="0">
                    <a:pos x="117" y="5"/>
                  </a:cxn>
                  <a:cxn ang="0">
                    <a:pos x="127" y="10"/>
                  </a:cxn>
                  <a:cxn ang="0">
                    <a:pos x="134" y="16"/>
                  </a:cxn>
                  <a:cxn ang="0">
                    <a:pos x="138" y="25"/>
                  </a:cxn>
                  <a:cxn ang="0">
                    <a:pos x="138" y="36"/>
                  </a:cxn>
                  <a:cxn ang="0">
                    <a:pos x="133" y="46"/>
                  </a:cxn>
                  <a:cxn ang="0">
                    <a:pos x="125" y="56"/>
                  </a:cxn>
                  <a:cxn ang="0">
                    <a:pos x="112" y="66"/>
                  </a:cxn>
                  <a:cxn ang="0">
                    <a:pos x="96" y="73"/>
                  </a:cxn>
                  <a:cxn ang="0">
                    <a:pos x="79" y="79"/>
                  </a:cxn>
                  <a:cxn ang="0">
                    <a:pos x="63" y="82"/>
                  </a:cxn>
                  <a:cxn ang="0">
                    <a:pos x="47" y="83"/>
                  </a:cxn>
                  <a:cxn ang="0">
                    <a:pos x="34" y="82"/>
                  </a:cxn>
                  <a:cxn ang="0">
                    <a:pos x="21" y="78"/>
                  </a:cxn>
                  <a:cxn ang="0">
                    <a:pos x="11" y="73"/>
                  </a:cxn>
                  <a:cxn ang="0">
                    <a:pos x="4" y="67"/>
                  </a:cxn>
                  <a:cxn ang="0">
                    <a:pos x="0" y="59"/>
                  </a:cxn>
                  <a:cxn ang="0">
                    <a:pos x="0" y="48"/>
                  </a:cxn>
                  <a:cxn ang="0">
                    <a:pos x="5" y="37"/>
                  </a:cxn>
                  <a:cxn ang="0">
                    <a:pos x="14" y="27"/>
                  </a:cxn>
                  <a:cxn ang="0">
                    <a:pos x="26" y="17"/>
                  </a:cxn>
                  <a:cxn ang="0">
                    <a:pos x="42" y="10"/>
                  </a:cxn>
                  <a:cxn ang="0">
                    <a:pos x="60" y="4"/>
                  </a:cxn>
                  <a:cxn ang="0">
                    <a:pos x="76" y="1"/>
                  </a:cxn>
                  <a:cxn ang="0">
                    <a:pos x="91" y="0"/>
                  </a:cxn>
                </a:cxnLst>
                <a:rect l="0" t="0" r="r" b="b"/>
                <a:pathLst>
                  <a:path w="138" h="83">
                    <a:moveTo>
                      <a:pt x="91" y="0"/>
                    </a:moveTo>
                    <a:lnTo>
                      <a:pt x="105" y="1"/>
                    </a:lnTo>
                    <a:lnTo>
                      <a:pt x="117" y="5"/>
                    </a:lnTo>
                    <a:lnTo>
                      <a:pt x="127" y="10"/>
                    </a:lnTo>
                    <a:lnTo>
                      <a:pt x="134" y="16"/>
                    </a:lnTo>
                    <a:lnTo>
                      <a:pt x="138" y="25"/>
                    </a:lnTo>
                    <a:lnTo>
                      <a:pt x="138" y="36"/>
                    </a:lnTo>
                    <a:lnTo>
                      <a:pt x="133" y="46"/>
                    </a:lnTo>
                    <a:lnTo>
                      <a:pt x="125" y="56"/>
                    </a:lnTo>
                    <a:lnTo>
                      <a:pt x="112" y="66"/>
                    </a:lnTo>
                    <a:lnTo>
                      <a:pt x="96" y="73"/>
                    </a:lnTo>
                    <a:lnTo>
                      <a:pt x="79" y="79"/>
                    </a:lnTo>
                    <a:lnTo>
                      <a:pt x="63" y="82"/>
                    </a:lnTo>
                    <a:lnTo>
                      <a:pt x="47" y="83"/>
                    </a:lnTo>
                    <a:lnTo>
                      <a:pt x="34" y="82"/>
                    </a:lnTo>
                    <a:lnTo>
                      <a:pt x="21" y="78"/>
                    </a:lnTo>
                    <a:lnTo>
                      <a:pt x="11" y="73"/>
                    </a:lnTo>
                    <a:lnTo>
                      <a:pt x="4" y="67"/>
                    </a:lnTo>
                    <a:lnTo>
                      <a:pt x="0" y="59"/>
                    </a:lnTo>
                    <a:lnTo>
                      <a:pt x="0" y="48"/>
                    </a:lnTo>
                    <a:lnTo>
                      <a:pt x="5" y="37"/>
                    </a:lnTo>
                    <a:lnTo>
                      <a:pt x="14" y="27"/>
                    </a:lnTo>
                    <a:lnTo>
                      <a:pt x="26" y="17"/>
                    </a:lnTo>
                    <a:lnTo>
                      <a:pt x="42" y="10"/>
                    </a:lnTo>
                    <a:lnTo>
                      <a:pt x="60" y="4"/>
                    </a:lnTo>
                    <a:lnTo>
                      <a:pt x="76" y="1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C5FFF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" name="Freeform 159">
                <a:extLst>
                  <a:ext uri="{FF2B5EF4-FFF2-40B4-BE49-F238E27FC236}">
                    <a16:creationId xmlns:a16="http://schemas.microsoft.com/office/drawing/2014/main" id="{69994676-A5D3-9948-9ECF-9FC29D79DB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6311" y="1474289"/>
                <a:ext cx="467450" cy="505466"/>
              </a:xfrm>
              <a:custGeom>
                <a:avLst/>
                <a:gdLst/>
                <a:ahLst/>
                <a:cxnLst>
                  <a:cxn ang="0">
                    <a:pos x="171" y="0"/>
                  </a:cxn>
                  <a:cxn ang="0">
                    <a:pos x="196" y="2"/>
                  </a:cxn>
                  <a:cxn ang="0">
                    <a:pos x="222" y="9"/>
                  </a:cxn>
                  <a:cxn ang="0">
                    <a:pos x="245" y="18"/>
                  </a:cxn>
                  <a:cxn ang="0">
                    <a:pos x="265" y="30"/>
                  </a:cxn>
                  <a:cxn ang="0">
                    <a:pos x="284" y="46"/>
                  </a:cxn>
                  <a:cxn ang="0">
                    <a:pos x="299" y="64"/>
                  </a:cxn>
                  <a:cxn ang="0">
                    <a:pos x="312" y="85"/>
                  </a:cxn>
                  <a:cxn ang="0">
                    <a:pos x="321" y="107"/>
                  </a:cxn>
                  <a:cxn ang="0">
                    <a:pos x="329" y="130"/>
                  </a:cxn>
                  <a:cxn ang="0">
                    <a:pos x="332" y="154"/>
                  </a:cxn>
                  <a:cxn ang="0">
                    <a:pos x="332" y="180"/>
                  </a:cxn>
                  <a:cxn ang="0">
                    <a:pos x="330" y="206"/>
                  </a:cxn>
                  <a:cxn ang="0">
                    <a:pos x="323" y="231"/>
                  </a:cxn>
                  <a:cxn ang="0">
                    <a:pos x="311" y="258"/>
                  </a:cxn>
                  <a:cxn ang="0">
                    <a:pos x="297" y="283"/>
                  </a:cxn>
                  <a:cxn ang="0">
                    <a:pos x="279" y="304"/>
                  </a:cxn>
                  <a:cxn ang="0">
                    <a:pos x="258" y="323"/>
                  </a:cxn>
                  <a:cxn ang="0">
                    <a:pos x="237" y="338"/>
                  </a:cxn>
                  <a:cxn ang="0">
                    <a:pos x="212" y="349"/>
                  </a:cxn>
                  <a:cxn ang="0">
                    <a:pos x="187" y="355"/>
                  </a:cxn>
                  <a:cxn ang="0">
                    <a:pos x="161" y="359"/>
                  </a:cxn>
                  <a:cxn ang="0">
                    <a:pos x="135" y="357"/>
                  </a:cxn>
                  <a:cxn ang="0">
                    <a:pos x="109" y="350"/>
                  </a:cxn>
                  <a:cxn ang="0">
                    <a:pos x="86" y="341"/>
                  </a:cxn>
                  <a:cxn ang="0">
                    <a:pos x="66" y="329"/>
                  </a:cxn>
                  <a:cxn ang="0">
                    <a:pos x="48" y="313"/>
                  </a:cxn>
                  <a:cxn ang="0">
                    <a:pos x="32" y="295"/>
                  </a:cxn>
                  <a:cxn ang="0">
                    <a:pos x="20" y="274"/>
                  </a:cxn>
                  <a:cxn ang="0">
                    <a:pos x="11" y="252"/>
                  </a:cxn>
                  <a:cxn ang="0">
                    <a:pos x="3" y="229"/>
                  </a:cxn>
                  <a:cxn ang="0">
                    <a:pos x="0" y="205"/>
                  </a:cxn>
                  <a:cxn ang="0">
                    <a:pos x="0" y="180"/>
                  </a:cxn>
                  <a:cxn ang="0">
                    <a:pos x="2" y="154"/>
                  </a:cxn>
                  <a:cxn ang="0">
                    <a:pos x="9" y="128"/>
                  </a:cxn>
                  <a:cxn ang="0">
                    <a:pos x="21" y="101"/>
                  </a:cxn>
                  <a:cxn ang="0">
                    <a:pos x="35" y="76"/>
                  </a:cxn>
                  <a:cxn ang="0">
                    <a:pos x="53" y="55"/>
                  </a:cxn>
                  <a:cxn ang="0">
                    <a:pos x="73" y="36"/>
                  </a:cxn>
                  <a:cxn ang="0">
                    <a:pos x="95" y="22"/>
                  </a:cxn>
                  <a:cxn ang="0">
                    <a:pos x="119" y="10"/>
                  </a:cxn>
                  <a:cxn ang="0">
                    <a:pos x="145" y="4"/>
                  </a:cxn>
                  <a:cxn ang="0">
                    <a:pos x="171" y="0"/>
                  </a:cxn>
                </a:cxnLst>
                <a:rect l="0" t="0" r="r" b="b"/>
                <a:pathLst>
                  <a:path w="332" h="359">
                    <a:moveTo>
                      <a:pt x="171" y="0"/>
                    </a:moveTo>
                    <a:lnTo>
                      <a:pt x="196" y="2"/>
                    </a:lnTo>
                    <a:lnTo>
                      <a:pt x="222" y="9"/>
                    </a:lnTo>
                    <a:lnTo>
                      <a:pt x="245" y="18"/>
                    </a:lnTo>
                    <a:lnTo>
                      <a:pt x="265" y="30"/>
                    </a:lnTo>
                    <a:lnTo>
                      <a:pt x="284" y="46"/>
                    </a:lnTo>
                    <a:lnTo>
                      <a:pt x="299" y="64"/>
                    </a:lnTo>
                    <a:lnTo>
                      <a:pt x="312" y="85"/>
                    </a:lnTo>
                    <a:lnTo>
                      <a:pt x="321" y="107"/>
                    </a:lnTo>
                    <a:lnTo>
                      <a:pt x="329" y="130"/>
                    </a:lnTo>
                    <a:lnTo>
                      <a:pt x="332" y="154"/>
                    </a:lnTo>
                    <a:lnTo>
                      <a:pt x="332" y="180"/>
                    </a:lnTo>
                    <a:lnTo>
                      <a:pt x="330" y="206"/>
                    </a:lnTo>
                    <a:lnTo>
                      <a:pt x="323" y="231"/>
                    </a:lnTo>
                    <a:lnTo>
                      <a:pt x="311" y="258"/>
                    </a:lnTo>
                    <a:lnTo>
                      <a:pt x="297" y="283"/>
                    </a:lnTo>
                    <a:lnTo>
                      <a:pt x="279" y="304"/>
                    </a:lnTo>
                    <a:lnTo>
                      <a:pt x="258" y="323"/>
                    </a:lnTo>
                    <a:lnTo>
                      <a:pt x="237" y="338"/>
                    </a:lnTo>
                    <a:lnTo>
                      <a:pt x="212" y="349"/>
                    </a:lnTo>
                    <a:lnTo>
                      <a:pt x="187" y="355"/>
                    </a:lnTo>
                    <a:lnTo>
                      <a:pt x="161" y="359"/>
                    </a:lnTo>
                    <a:lnTo>
                      <a:pt x="135" y="357"/>
                    </a:lnTo>
                    <a:lnTo>
                      <a:pt x="109" y="350"/>
                    </a:lnTo>
                    <a:lnTo>
                      <a:pt x="86" y="341"/>
                    </a:lnTo>
                    <a:lnTo>
                      <a:pt x="66" y="329"/>
                    </a:lnTo>
                    <a:lnTo>
                      <a:pt x="48" y="313"/>
                    </a:lnTo>
                    <a:lnTo>
                      <a:pt x="32" y="295"/>
                    </a:lnTo>
                    <a:lnTo>
                      <a:pt x="20" y="274"/>
                    </a:lnTo>
                    <a:lnTo>
                      <a:pt x="11" y="252"/>
                    </a:lnTo>
                    <a:lnTo>
                      <a:pt x="3" y="229"/>
                    </a:lnTo>
                    <a:lnTo>
                      <a:pt x="0" y="205"/>
                    </a:lnTo>
                    <a:lnTo>
                      <a:pt x="0" y="180"/>
                    </a:lnTo>
                    <a:lnTo>
                      <a:pt x="2" y="154"/>
                    </a:lnTo>
                    <a:lnTo>
                      <a:pt x="9" y="128"/>
                    </a:lnTo>
                    <a:lnTo>
                      <a:pt x="21" y="101"/>
                    </a:lnTo>
                    <a:lnTo>
                      <a:pt x="35" y="76"/>
                    </a:lnTo>
                    <a:lnTo>
                      <a:pt x="53" y="55"/>
                    </a:lnTo>
                    <a:lnTo>
                      <a:pt x="73" y="36"/>
                    </a:lnTo>
                    <a:lnTo>
                      <a:pt x="95" y="22"/>
                    </a:lnTo>
                    <a:lnTo>
                      <a:pt x="119" y="10"/>
                    </a:lnTo>
                    <a:lnTo>
                      <a:pt x="145" y="4"/>
                    </a:lnTo>
                    <a:lnTo>
                      <a:pt x="171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" name="Freeform 160">
                <a:extLst>
                  <a:ext uri="{FF2B5EF4-FFF2-40B4-BE49-F238E27FC236}">
                    <a16:creationId xmlns:a16="http://schemas.microsoft.com/office/drawing/2014/main" id="{D24B2F51-163C-7748-A978-76E4C8FFAE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0490" y="2948446"/>
                <a:ext cx="215422" cy="81663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10" y="8"/>
                  </a:cxn>
                  <a:cxn ang="0">
                    <a:pos x="16" y="16"/>
                  </a:cxn>
                  <a:cxn ang="0">
                    <a:pos x="25" y="24"/>
                  </a:cxn>
                  <a:cxn ang="0">
                    <a:pos x="35" y="30"/>
                  </a:cxn>
                  <a:cxn ang="0">
                    <a:pos x="47" y="35"/>
                  </a:cxn>
                  <a:cxn ang="0">
                    <a:pos x="63" y="40"/>
                  </a:cxn>
                  <a:cxn ang="0">
                    <a:pos x="80" y="42"/>
                  </a:cxn>
                  <a:cxn ang="0">
                    <a:pos x="99" y="43"/>
                  </a:cxn>
                  <a:cxn ang="0">
                    <a:pos x="117" y="41"/>
                  </a:cxn>
                  <a:cxn ang="0">
                    <a:pos x="136" y="37"/>
                  </a:cxn>
                  <a:cxn ang="0">
                    <a:pos x="153" y="30"/>
                  </a:cxn>
                  <a:cxn ang="0">
                    <a:pos x="145" y="39"/>
                  </a:cxn>
                  <a:cxn ang="0">
                    <a:pos x="133" y="47"/>
                  </a:cxn>
                  <a:cxn ang="0">
                    <a:pos x="117" y="53"/>
                  </a:cxn>
                  <a:cxn ang="0">
                    <a:pos x="99" y="56"/>
                  </a:cxn>
                  <a:cxn ang="0">
                    <a:pos x="79" y="58"/>
                  </a:cxn>
                  <a:cxn ang="0">
                    <a:pos x="58" y="56"/>
                  </a:cxn>
                  <a:cxn ang="0">
                    <a:pos x="40" y="52"/>
                  </a:cxn>
                  <a:cxn ang="0">
                    <a:pos x="23" y="46"/>
                  </a:cxn>
                  <a:cxn ang="0">
                    <a:pos x="11" y="38"/>
                  </a:cxn>
                  <a:cxn ang="0">
                    <a:pos x="3" y="28"/>
                  </a:cxn>
                  <a:cxn ang="0">
                    <a:pos x="0" y="17"/>
                  </a:cxn>
                  <a:cxn ang="0">
                    <a:pos x="2" y="9"/>
                  </a:cxn>
                  <a:cxn ang="0">
                    <a:pos x="8" y="0"/>
                  </a:cxn>
                </a:cxnLst>
                <a:rect l="0" t="0" r="r" b="b"/>
                <a:pathLst>
                  <a:path w="153" h="58">
                    <a:moveTo>
                      <a:pt x="8" y="0"/>
                    </a:moveTo>
                    <a:lnTo>
                      <a:pt x="10" y="8"/>
                    </a:lnTo>
                    <a:lnTo>
                      <a:pt x="16" y="16"/>
                    </a:lnTo>
                    <a:lnTo>
                      <a:pt x="25" y="24"/>
                    </a:lnTo>
                    <a:lnTo>
                      <a:pt x="35" y="30"/>
                    </a:lnTo>
                    <a:lnTo>
                      <a:pt x="47" y="35"/>
                    </a:lnTo>
                    <a:lnTo>
                      <a:pt x="63" y="40"/>
                    </a:lnTo>
                    <a:lnTo>
                      <a:pt x="80" y="42"/>
                    </a:lnTo>
                    <a:lnTo>
                      <a:pt x="99" y="43"/>
                    </a:lnTo>
                    <a:lnTo>
                      <a:pt x="117" y="41"/>
                    </a:lnTo>
                    <a:lnTo>
                      <a:pt x="136" y="37"/>
                    </a:lnTo>
                    <a:lnTo>
                      <a:pt x="153" y="30"/>
                    </a:lnTo>
                    <a:lnTo>
                      <a:pt x="145" y="39"/>
                    </a:lnTo>
                    <a:lnTo>
                      <a:pt x="133" y="47"/>
                    </a:lnTo>
                    <a:lnTo>
                      <a:pt x="117" y="53"/>
                    </a:lnTo>
                    <a:lnTo>
                      <a:pt x="99" y="56"/>
                    </a:lnTo>
                    <a:lnTo>
                      <a:pt x="79" y="58"/>
                    </a:lnTo>
                    <a:lnTo>
                      <a:pt x="58" y="56"/>
                    </a:lnTo>
                    <a:lnTo>
                      <a:pt x="40" y="52"/>
                    </a:lnTo>
                    <a:lnTo>
                      <a:pt x="23" y="46"/>
                    </a:lnTo>
                    <a:lnTo>
                      <a:pt x="11" y="38"/>
                    </a:lnTo>
                    <a:lnTo>
                      <a:pt x="3" y="28"/>
                    </a:lnTo>
                    <a:lnTo>
                      <a:pt x="0" y="17"/>
                    </a:lnTo>
                    <a:lnTo>
                      <a:pt x="2" y="9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58B6E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5" name="Freeform 161">
                <a:extLst>
                  <a:ext uri="{FF2B5EF4-FFF2-40B4-BE49-F238E27FC236}">
                    <a16:creationId xmlns:a16="http://schemas.microsoft.com/office/drawing/2014/main" id="{56992FAF-B490-B641-9428-9782EDED20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91577" y="3162459"/>
                <a:ext cx="259069" cy="125311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48" y="0"/>
                  </a:cxn>
                  <a:cxn ang="0">
                    <a:pos x="62" y="1"/>
                  </a:cxn>
                  <a:cxn ang="0">
                    <a:pos x="77" y="2"/>
                  </a:cxn>
                  <a:cxn ang="0">
                    <a:pos x="93" y="5"/>
                  </a:cxn>
                  <a:cxn ang="0">
                    <a:pos x="108" y="10"/>
                  </a:cxn>
                  <a:cxn ang="0">
                    <a:pos x="124" y="17"/>
                  </a:cxn>
                  <a:cxn ang="0">
                    <a:pos x="139" y="26"/>
                  </a:cxn>
                  <a:cxn ang="0">
                    <a:pos x="152" y="37"/>
                  </a:cxn>
                  <a:cxn ang="0">
                    <a:pos x="165" y="51"/>
                  </a:cxn>
                  <a:cxn ang="0">
                    <a:pos x="175" y="69"/>
                  </a:cxn>
                  <a:cxn ang="0">
                    <a:pos x="184" y="89"/>
                  </a:cxn>
                  <a:cxn ang="0">
                    <a:pos x="183" y="87"/>
                  </a:cxn>
                  <a:cxn ang="0">
                    <a:pos x="180" y="83"/>
                  </a:cxn>
                  <a:cxn ang="0">
                    <a:pos x="175" y="77"/>
                  </a:cxn>
                  <a:cxn ang="0">
                    <a:pos x="168" y="69"/>
                  </a:cxn>
                  <a:cxn ang="0">
                    <a:pos x="159" y="60"/>
                  </a:cxn>
                  <a:cxn ang="0">
                    <a:pos x="147" y="50"/>
                  </a:cxn>
                  <a:cxn ang="0">
                    <a:pos x="134" y="40"/>
                  </a:cxn>
                  <a:cxn ang="0">
                    <a:pos x="118" y="31"/>
                  </a:cxn>
                  <a:cxn ang="0">
                    <a:pos x="99" y="22"/>
                  </a:cxn>
                  <a:cxn ang="0">
                    <a:pos x="78" y="14"/>
                  </a:cxn>
                  <a:cxn ang="0">
                    <a:pos x="55" y="8"/>
                  </a:cxn>
                  <a:cxn ang="0">
                    <a:pos x="29" y="5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6" y="3"/>
                  </a:cxn>
                  <a:cxn ang="0">
                    <a:pos x="14" y="2"/>
                  </a:cxn>
                  <a:cxn ang="0">
                    <a:pos x="23" y="1"/>
                  </a:cxn>
                  <a:cxn ang="0">
                    <a:pos x="35" y="0"/>
                  </a:cxn>
                </a:cxnLst>
                <a:rect l="0" t="0" r="r" b="b"/>
                <a:pathLst>
                  <a:path w="184" h="89">
                    <a:moveTo>
                      <a:pt x="35" y="0"/>
                    </a:moveTo>
                    <a:lnTo>
                      <a:pt x="48" y="0"/>
                    </a:lnTo>
                    <a:lnTo>
                      <a:pt x="62" y="1"/>
                    </a:lnTo>
                    <a:lnTo>
                      <a:pt x="77" y="2"/>
                    </a:lnTo>
                    <a:lnTo>
                      <a:pt x="93" y="5"/>
                    </a:lnTo>
                    <a:lnTo>
                      <a:pt x="108" y="10"/>
                    </a:lnTo>
                    <a:lnTo>
                      <a:pt x="124" y="17"/>
                    </a:lnTo>
                    <a:lnTo>
                      <a:pt x="139" y="26"/>
                    </a:lnTo>
                    <a:lnTo>
                      <a:pt x="152" y="37"/>
                    </a:lnTo>
                    <a:lnTo>
                      <a:pt x="165" y="51"/>
                    </a:lnTo>
                    <a:lnTo>
                      <a:pt x="175" y="69"/>
                    </a:lnTo>
                    <a:lnTo>
                      <a:pt x="184" y="89"/>
                    </a:lnTo>
                    <a:lnTo>
                      <a:pt x="183" y="87"/>
                    </a:lnTo>
                    <a:lnTo>
                      <a:pt x="180" y="83"/>
                    </a:lnTo>
                    <a:lnTo>
                      <a:pt x="175" y="77"/>
                    </a:lnTo>
                    <a:lnTo>
                      <a:pt x="168" y="69"/>
                    </a:lnTo>
                    <a:lnTo>
                      <a:pt x="159" y="60"/>
                    </a:lnTo>
                    <a:lnTo>
                      <a:pt x="147" y="50"/>
                    </a:lnTo>
                    <a:lnTo>
                      <a:pt x="134" y="40"/>
                    </a:lnTo>
                    <a:lnTo>
                      <a:pt x="118" y="31"/>
                    </a:lnTo>
                    <a:lnTo>
                      <a:pt x="99" y="22"/>
                    </a:lnTo>
                    <a:lnTo>
                      <a:pt x="78" y="14"/>
                    </a:lnTo>
                    <a:lnTo>
                      <a:pt x="55" y="8"/>
                    </a:lnTo>
                    <a:lnTo>
                      <a:pt x="29" y="5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6" y="3"/>
                    </a:lnTo>
                    <a:lnTo>
                      <a:pt x="14" y="2"/>
                    </a:lnTo>
                    <a:lnTo>
                      <a:pt x="23" y="1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6" name="Freeform 162">
                <a:extLst>
                  <a:ext uri="{FF2B5EF4-FFF2-40B4-BE49-F238E27FC236}">
                    <a16:creationId xmlns:a16="http://schemas.microsoft.com/office/drawing/2014/main" id="{B100F02F-A406-824C-8AB1-F6BAB79B5F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37841" y="3165275"/>
                <a:ext cx="259069" cy="123902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48" y="0"/>
                  </a:cxn>
                  <a:cxn ang="0">
                    <a:pos x="62" y="0"/>
                  </a:cxn>
                  <a:cxn ang="0">
                    <a:pos x="77" y="2"/>
                  </a:cxn>
                  <a:cxn ang="0">
                    <a:pos x="93" y="5"/>
                  </a:cxn>
                  <a:cxn ang="0">
                    <a:pos x="108" y="10"/>
                  </a:cxn>
                  <a:cxn ang="0">
                    <a:pos x="124" y="17"/>
                  </a:cxn>
                  <a:cxn ang="0">
                    <a:pos x="138" y="25"/>
                  </a:cxn>
                  <a:cxn ang="0">
                    <a:pos x="152" y="37"/>
                  </a:cxn>
                  <a:cxn ang="0">
                    <a:pos x="165" y="51"/>
                  </a:cxn>
                  <a:cxn ang="0">
                    <a:pos x="176" y="68"/>
                  </a:cxn>
                  <a:cxn ang="0">
                    <a:pos x="184" y="88"/>
                  </a:cxn>
                  <a:cxn ang="0">
                    <a:pos x="183" y="87"/>
                  </a:cxn>
                  <a:cxn ang="0">
                    <a:pos x="180" y="82"/>
                  </a:cxn>
                  <a:cxn ang="0">
                    <a:pos x="175" y="77"/>
                  </a:cxn>
                  <a:cxn ang="0">
                    <a:pos x="168" y="69"/>
                  </a:cxn>
                  <a:cxn ang="0">
                    <a:pos x="159" y="60"/>
                  </a:cxn>
                  <a:cxn ang="0">
                    <a:pos x="147" y="51"/>
                  </a:cxn>
                  <a:cxn ang="0">
                    <a:pos x="134" y="41"/>
                  </a:cxn>
                  <a:cxn ang="0">
                    <a:pos x="117" y="31"/>
                  </a:cxn>
                  <a:cxn ang="0">
                    <a:pos x="99" y="22"/>
                  </a:cxn>
                  <a:cxn ang="0">
                    <a:pos x="78" y="15"/>
                  </a:cxn>
                  <a:cxn ang="0">
                    <a:pos x="55" y="9"/>
                  </a:cxn>
                  <a:cxn ang="0">
                    <a:pos x="29" y="5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6" y="3"/>
                  </a:cxn>
                  <a:cxn ang="0">
                    <a:pos x="14" y="1"/>
                  </a:cxn>
                  <a:cxn ang="0">
                    <a:pos x="24" y="0"/>
                  </a:cxn>
                  <a:cxn ang="0">
                    <a:pos x="34" y="0"/>
                  </a:cxn>
                </a:cxnLst>
                <a:rect l="0" t="0" r="r" b="b"/>
                <a:pathLst>
                  <a:path w="184" h="88">
                    <a:moveTo>
                      <a:pt x="34" y="0"/>
                    </a:moveTo>
                    <a:lnTo>
                      <a:pt x="48" y="0"/>
                    </a:lnTo>
                    <a:lnTo>
                      <a:pt x="62" y="0"/>
                    </a:lnTo>
                    <a:lnTo>
                      <a:pt x="77" y="2"/>
                    </a:lnTo>
                    <a:lnTo>
                      <a:pt x="93" y="5"/>
                    </a:lnTo>
                    <a:lnTo>
                      <a:pt x="108" y="10"/>
                    </a:lnTo>
                    <a:lnTo>
                      <a:pt x="124" y="17"/>
                    </a:lnTo>
                    <a:lnTo>
                      <a:pt x="138" y="25"/>
                    </a:lnTo>
                    <a:lnTo>
                      <a:pt x="152" y="37"/>
                    </a:lnTo>
                    <a:lnTo>
                      <a:pt x="165" y="51"/>
                    </a:lnTo>
                    <a:lnTo>
                      <a:pt x="176" y="68"/>
                    </a:lnTo>
                    <a:lnTo>
                      <a:pt x="184" y="88"/>
                    </a:lnTo>
                    <a:lnTo>
                      <a:pt x="183" y="87"/>
                    </a:lnTo>
                    <a:lnTo>
                      <a:pt x="180" y="82"/>
                    </a:lnTo>
                    <a:lnTo>
                      <a:pt x="175" y="77"/>
                    </a:lnTo>
                    <a:lnTo>
                      <a:pt x="168" y="69"/>
                    </a:lnTo>
                    <a:lnTo>
                      <a:pt x="159" y="60"/>
                    </a:lnTo>
                    <a:lnTo>
                      <a:pt x="147" y="51"/>
                    </a:lnTo>
                    <a:lnTo>
                      <a:pt x="134" y="41"/>
                    </a:lnTo>
                    <a:lnTo>
                      <a:pt x="117" y="31"/>
                    </a:lnTo>
                    <a:lnTo>
                      <a:pt x="99" y="22"/>
                    </a:lnTo>
                    <a:lnTo>
                      <a:pt x="78" y="15"/>
                    </a:lnTo>
                    <a:lnTo>
                      <a:pt x="55" y="9"/>
                    </a:lnTo>
                    <a:lnTo>
                      <a:pt x="29" y="5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6" y="3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7" name="Freeform 163">
                <a:extLst>
                  <a:ext uri="{FF2B5EF4-FFF2-40B4-BE49-F238E27FC236}">
                    <a16:creationId xmlns:a16="http://schemas.microsoft.com/office/drawing/2014/main" id="{1018B232-382F-6643-A481-E089CE13B2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9859" y="2932957"/>
                <a:ext cx="194302" cy="73215"/>
              </a:xfrm>
              <a:custGeom>
                <a:avLst/>
                <a:gdLst/>
                <a:ahLst/>
                <a:cxnLst>
                  <a:cxn ang="0">
                    <a:pos x="138" y="0"/>
                  </a:cxn>
                  <a:cxn ang="0">
                    <a:pos x="135" y="12"/>
                  </a:cxn>
                  <a:cxn ang="0">
                    <a:pos x="127" y="23"/>
                  </a:cxn>
                  <a:cxn ang="0">
                    <a:pos x="114" y="33"/>
                  </a:cxn>
                  <a:cxn ang="0">
                    <a:pos x="98" y="41"/>
                  </a:cxn>
                  <a:cxn ang="0">
                    <a:pos x="79" y="48"/>
                  </a:cxn>
                  <a:cxn ang="0">
                    <a:pos x="63" y="51"/>
                  </a:cxn>
                  <a:cxn ang="0">
                    <a:pos x="47" y="52"/>
                  </a:cxn>
                  <a:cxn ang="0">
                    <a:pos x="34" y="51"/>
                  </a:cxn>
                  <a:cxn ang="0">
                    <a:pos x="21" y="47"/>
                  </a:cxn>
                  <a:cxn ang="0">
                    <a:pos x="11" y="42"/>
                  </a:cxn>
                  <a:cxn ang="0">
                    <a:pos x="4" y="36"/>
                  </a:cxn>
                  <a:cxn ang="0">
                    <a:pos x="0" y="28"/>
                  </a:cxn>
                  <a:cxn ang="0">
                    <a:pos x="0" y="19"/>
                  </a:cxn>
                  <a:cxn ang="0">
                    <a:pos x="3" y="10"/>
                  </a:cxn>
                  <a:cxn ang="0">
                    <a:pos x="9" y="2"/>
                  </a:cxn>
                  <a:cxn ang="0">
                    <a:pos x="9" y="9"/>
                  </a:cxn>
                  <a:cxn ang="0">
                    <a:pos x="12" y="16"/>
                  </a:cxn>
                  <a:cxn ang="0">
                    <a:pos x="17" y="23"/>
                  </a:cxn>
                  <a:cxn ang="0">
                    <a:pos x="24" y="29"/>
                  </a:cxn>
                  <a:cxn ang="0">
                    <a:pos x="34" y="32"/>
                  </a:cxn>
                  <a:cxn ang="0">
                    <a:pos x="46" y="35"/>
                  </a:cxn>
                  <a:cxn ang="0">
                    <a:pos x="60" y="36"/>
                  </a:cxn>
                  <a:cxn ang="0">
                    <a:pos x="76" y="34"/>
                  </a:cxn>
                  <a:cxn ang="0">
                    <a:pos x="92" y="31"/>
                  </a:cxn>
                  <a:cxn ang="0">
                    <a:pos x="108" y="25"/>
                  </a:cxn>
                  <a:cxn ang="0">
                    <a:pos x="122" y="18"/>
                  </a:cxn>
                  <a:cxn ang="0">
                    <a:pos x="132" y="10"/>
                  </a:cxn>
                  <a:cxn ang="0">
                    <a:pos x="138" y="0"/>
                  </a:cxn>
                </a:cxnLst>
                <a:rect l="0" t="0" r="r" b="b"/>
                <a:pathLst>
                  <a:path w="138" h="52">
                    <a:moveTo>
                      <a:pt x="138" y="0"/>
                    </a:moveTo>
                    <a:lnTo>
                      <a:pt x="135" y="12"/>
                    </a:lnTo>
                    <a:lnTo>
                      <a:pt x="127" y="23"/>
                    </a:lnTo>
                    <a:lnTo>
                      <a:pt x="114" y="33"/>
                    </a:lnTo>
                    <a:lnTo>
                      <a:pt x="98" y="41"/>
                    </a:lnTo>
                    <a:lnTo>
                      <a:pt x="79" y="48"/>
                    </a:lnTo>
                    <a:lnTo>
                      <a:pt x="63" y="51"/>
                    </a:lnTo>
                    <a:lnTo>
                      <a:pt x="47" y="52"/>
                    </a:lnTo>
                    <a:lnTo>
                      <a:pt x="34" y="51"/>
                    </a:lnTo>
                    <a:lnTo>
                      <a:pt x="21" y="47"/>
                    </a:lnTo>
                    <a:lnTo>
                      <a:pt x="11" y="42"/>
                    </a:lnTo>
                    <a:lnTo>
                      <a:pt x="4" y="36"/>
                    </a:lnTo>
                    <a:lnTo>
                      <a:pt x="0" y="28"/>
                    </a:lnTo>
                    <a:lnTo>
                      <a:pt x="0" y="19"/>
                    </a:lnTo>
                    <a:lnTo>
                      <a:pt x="3" y="10"/>
                    </a:lnTo>
                    <a:lnTo>
                      <a:pt x="9" y="2"/>
                    </a:lnTo>
                    <a:lnTo>
                      <a:pt x="9" y="9"/>
                    </a:lnTo>
                    <a:lnTo>
                      <a:pt x="12" y="16"/>
                    </a:lnTo>
                    <a:lnTo>
                      <a:pt x="17" y="23"/>
                    </a:lnTo>
                    <a:lnTo>
                      <a:pt x="24" y="29"/>
                    </a:lnTo>
                    <a:lnTo>
                      <a:pt x="34" y="32"/>
                    </a:lnTo>
                    <a:lnTo>
                      <a:pt x="46" y="35"/>
                    </a:lnTo>
                    <a:lnTo>
                      <a:pt x="60" y="36"/>
                    </a:lnTo>
                    <a:lnTo>
                      <a:pt x="76" y="34"/>
                    </a:lnTo>
                    <a:lnTo>
                      <a:pt x="92" y="31"/>
                    </a:lnTo>
                    <a:lnTo>
                      <a:pt x="108" y="25"/>
                    </a:lnTo>
                    <a:lnTo>
                      <a:pt x="122" y="18"/>
                    </a:lnTo>
                    <a:lnTo>
                      <a:pt x="132" y="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58B6E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8" name="Freeform 164">
                <a:extLst>
                  <a:ext uri="{FF2B5EF4-FFF2-40B4-BE49-F238E27FC236}">
                    <a16:creationId xmlns:a16="http://schemas.microsoft.com/office/drawing/2014/main" id="{B4B1A8BA-D13D-5E4D-BB9E-6A1E20377F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43639" y="-501108"/>
                <a:ext cx="23936" cy="23936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8" y="0"/>
                  </a:cxn>
                  <a:cxn ang="0">
                    <a:pos x="10" y="1"/>
                  </a:cxn>
                  <a:cxn ang="0">
                    <a:pos x="12" y="2"/>
                  </a:cxn>
                  <a:cxn ang="0">
                    <a:pos x="15" y="5"/>
                  </a:cxn>
                  <a:cxn ang="0">
                    <a:pos x="16" y="7"/>
                  </a:cxn>
                  <a:cxn ang="0">
                    <a:pos x="17" y="10"/>
                  </a:cxn>
                  <a:cxn ang="0">
                    <a:pos x="17" y="12"/>
                  </a:cxn>
                  <a:cxn ang="0">
                    <a:pos x="16" y="15"/>
                  </a:cxn>
                  <a:cxn ang="0">
                    <a:pos x="15" y="16"/>
                  </a:cxn>
                  <a:cxn ang="0">
                    <a:pos x="13" y="17"/>
                  </a:cxn>
                  <a:cxn ang="0">
                    <a:pos x="9" y="17"/>
                  </a:cxn>
                  <a:cxn ang="0">
                    <a:pos x="7" y="16"/>
                  </a:cxn>
                  <a:cxn ang="0">
                    <a:pos x="5" y="15"/>
                  </a:cxn>
                  <a:cxn ang="0">
                    <a:pos x="3" y="13"/>
                  </a:cxn>
                  <a:cxn ang="0">
                    <a:pos x="1" y="10"/>
                  </a:cxn>
                  <a:cxn ang="0">
                    <a:pos x="1" y="8"/>
                  </a:cxn>
                  <a:cxn ang="0">
                    <a:pos x="0" y="5"/>
                  </a:cxn>
                  <a:cxn ang="0">
                    <a:pos x="1" y="3"/>
                  </a:cxn>
                  <a:cxn ang="0">
                    <a:pos x="3" y="1"/>
                  </a:cxn>
                  <a:cxn ang="0">
                    <a:pos x="5" y="0"/>
                  </a:cxn>
                </a:cxnLst>
                <a:rect l="0" t="0" r="r" b="b"/>
                <a:pathLst>
                  <a:path w="17" h="17">
                    <a:moveTo>
                      <a:pt x="5" y="0"/>
                    </a:moveTo>
                    <a:lnTo>
                      <a:pt x="8" y="0"/>
                    </a:lnTo>
                    <a:lnTo>
                      <a:pt x="10" y="1"/>
                    </a:lnTo>
                    <a:lnTo>
                      <a:pt x="12" y="2"/>
                    </a:lnTo>
                    <a:lnTo>
                      <a:pt x="15" y="5"/>
                    </a:lnTo>
                    <a:lnTo>
                      <a:pt x="16" y="7"/>
                    </a:lnTo>
                    <a:lnTo>
                      <a:pt x="17" y="10"/>
                    </a:lnTo>
                    <a:lnTo>
                      <a:pt x="17" y="12"/>
                    </a:lnTo>
                    <a:lnTo>
                      <a:pt x="16" y="15"/>
                    </a:lnTo>
                    <a:lnTo>
                      <a:pt x="15" y="16"/>
                    </a:lnTo>
                    <a:lnTo>
                      <a:pt x="13" y="17"/>
                    </a:lnTo>
                    <a:lnTo>
                      <a:pt x="9" y="17"/>
                    </a:lnTo>
                    <a:lnTo>
                      <a:pt x="7" y="16"/>
                    </a:lnTo>
                    <a:lnTo>
                      <a:pt x="5" y="15"/>
                    </a:lnTo>
                    <a:lnTo>
                      <a:pt x="3" y="13"/>
                    </a:lnTo>
                    <a:lnTo>
                      <a:pt x="1" y="10"/>
                    </a:lnTo>
                    <a:lnTo>
                      <a:pt x="1" y="8"/>
                    </a:lnTo>
                    <a:lnTo>
                      <a:pt x="0" y="5"/>
                    </a:lnTo>
                    <a:lnTo>
                      <a:pt x="1" y="3"/>
                    </a:lnTo>
                    <a:lnTo>
                      <a:pt x="3" y="1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" name="Freeform 165">
                <a:extLst>
                  <a:ext uri="{FF2B5EF4-FFF2-40B4-BE49-F238E27FC236}">
                    <a16:creationId xmlns:a16="http://schemas.microsoft.com/office/drawing/2014/main" id="{A11AACE1-982C-E742-88FB-FD88DFF4D4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462" y="17029"/>
                <a:ext cx="192894" cy="785653"/>
              </a:xfrm>
              <a:custGeom>
                <a:avLst/>
                <a:gdLst/>
                <a:ahLst/>
                <a:cxnLst>
                  <a:cxn ang="0">
                    <a:pos x="56" y="0"/>
                  </a:cxn>
                  <a:cxn ang="0">
                    <a:pos x="44" y="14"/>
                  </a:cxn>
                  <a:cxn ang="0">
                    <a:pos x="34" y="30"/>
                  </a:cxn>
                  <a:cxn ang="0">
                    <a:pos x="26" y="48"/>
                  </a:cxn>
                  <a:cxn ang="0">
                    <a:pos x="23" y="68"/>
                  </a:cxn>
                  <a:cxn ang="0">
                    <a:pos x="23" y="90"/>
                  </a:cxn>
                  <a:cxn ang="0">
                    <a:pos x="24" y="105"/>
                  </a:cxn>
                  <a:cxn ang="0">
                    <a:pos x="26" y="125"/>
                  </a:cxn>
                  <a:cxn ang="0">
                    <a:pos x="29" y="149"/>
                  </a:cxn>
                  <a:cxn ang="0">
                    <a:pos x="33" y="177"/>
                  </a:cxn>
                  <a:cxn ang="0">
                    <a:pos x="38" y="209"/>
                  </a:cxn>
                  <a:cxn ang="0">
                    <a:pos x="44" y="243"/>
                  </a:cxn>
                  <a:cxn ang="0">
                    <a:pos x="50" y="279"/>
                  </a:cxn>
                  <a:cxn ang="0">
                    <a:pos x="58" y="317"/>
                  </a:cxn>
                  <a:cxn ang="0">
                    <a:pos x="68" y="355"/>
                  </a:cxn>
                  <a:cxn ang="0">
                    <a:pos x="78" y="395"/>
                  </a:cxn>
                  <a:cxn ang="0">
                    <a:pos x="91" y="434"/>
                  </a:cxn>
                  <a:cxn ang="0">
                    <a:pos x="104" y="472"/>
                  </a:cxn>
                  <a:cxn ang="0">
                    <a:pos x="120" y="510"/>
                  </a:cxn>
                  <a:cxn ang="0">
                    <a:pos x="137" y="545"/>
                  </a:cxn>
                  <a:cxn ang="0">
                    <a:pos x="118" y="553"/>
                  </a:cxn>
                  <a:cxn ang="0">
                    <a:pos x="102" y="558"/>
                  </a:cxn>
                  <a:cxn ang="0">
                    <a:pos x="83" y="518"/>
                  </a:cxn>
                  <a:cxn ang="0">
                    <a:pos x="66" y="477"/>
                  </a:cxn>
                  <a:cxn ang="0">
                    <a:pos x="52" y="435"/>
                  </a:cxn>
                  <a:cxn ang="0">
                    <a:pos x="40" y="393"/>
                  </a:cxn>
                  <a:cxn ang="0">
                    <a:pos x="30" y="353"/>
                  </a:cxn>
                  <a:cxn ang="0">
                    <a:pos x="22" y="312"/>
                  </a:cxn>
                  <a:cxn ang="0">
                    <a:pos x="15" y="274"/>
                  </a:cxn>
                  <a:cxn ang="0">
                    <a:pos x="10" y="238"/>
                  </a:cxn>
                  <a:cxn ang="0">
                    <a:pos x="7" y="204"/>
                  </a:cxn>
                  <a:cxn ang="0">
                    <a:pos x="4" y="173"/>
                  </a:cxn>
                  <a:cxn ang="0">
                    <a:pos x="2" y="145"/>
                  </a:cxn>
                  <a:cxn ang="0">
                    <a:pos x="1" y="122"/>
                  </a:cxn>
                  <a:cxn ang="0">
                    <a:pos x="0" y="102"/>
                  </a:cxn>
                  <a:cxn ang="0">
                    <a:pos x="0" y="71"/>
                  </a:cxn>
                  <a:cxn ang="0">
                    <a:pos x="1" y="66"/>
                  </a:cxn>
                  <a:cxn ang="0">
                    <a:pos x="4" y="59"/>
                  </a:cxn>
                  <a:cxn ang="0">
                    <a:pos x="8" y="49"/>
                  </a:cxn>
                  <a:cxn ang="0">
                    <a:pos x="14" y="39"/>
                  </a:cxn>
                  <a:cxn ang="0">
                    <a:pos x="24" y="27"/>
                  </a:cxn>
                  <a:cxn ang="0">
                    <a:pos x="38" y="13"/>
                  </a:cxn>
                  <a:cxn ang="0">
                    <a:pos x="56" y="0"/>
                  </a:cxn>
                </a:cxnLst>
                <a:rect l="0" t="0" r="r" b="b"/>
                <a:pathLst>
                  <a:path w="137" h="558">
                    <a:moveTo>
                      <a:pt x="56" y="0"/>
                    </a:moveTo>
                    <a:lnTo>
                      <a:pt x="44" y="14"/>
                    </a:lnTo>
                    <a:lnTo>
                      <a:pt x="34" y="30"/>
                    </a:lnTo>
                    <a:lnTo>
                      <a:pt x="26" y="48"/>
                    </a:lnTo>
                    <a:lnTo>
                      <a:pt x="23" y="68"/>
                    </a:lnTo>
                    <a:lnTo>
                      <a:pt x="23" y="90"/>
                    </a:lnTo>
                    <a:lnTo>
                      <a:pt x="24" y="105"/>
                    </a:lnTo>
                    <a:lnTo>
                      <a:pt x="26" y="125"/>
                    </a:lnTo>
                    <a:lnTo>
                      <a:pt x="29" y="149"/>
                    </a:lnTo>
                    <a:lnTo>
                      <a:pt x="33" y="177"/>
                    </a:lnTo>
                    <a:lnTo>
                      <a:pt x="38" y="209"/>
                    </a:lnTo>
                    <a:lnTo>
                      <a:pt x="44" y="243"/>
                    </a:lnTo>
                    <a:lnTo>
                      <a:pt x="50" y="279"/>
                    </a:lnTo>
                    <a:lnTo>
                      <a:pt x="58" y="317"/>
                    </a:lnTo>
                    <a:lnTo>
                      <a:pt x="68" y="355"/>
                    </a:lnTo>
                    <a:lnTo>
                      <a:pt x="78" y="395"/>
                    </a:lnTo>
                    <a:lnTo>
                      <a:pt x="91" y="434"/>
                    </a:lnTo>
                    <a:lnTo>
                      <a:pt x="104" y="472"/>
                    </a:lnTo>
                    <a:lnTo>
                      <a:pt x="120" y="510"/>
                    </a:lnTo>
                    <a:lnTo>
                      <a:pt x="137" y="545"/>
                    </a:lnTo>
                    <a:lnTo>
                      <a:pt x="118" y="553"/>
                    </a:lnTo>
                    <a:lnTo>
                      <a:pt x="102" y="558"/>
                    </a:lnTo>
                    <a:lnTo>
                      <a:pt x="83" y="518"/>
                    </a:lnTo>
                    <a:lnTo>
                      <a:pt x="66" y="477"/>
                    </a:lnTo>
                    <a:lnTo>
                      <a:pt x="52" y="435"/>
                    </a:lnTo>
                    <a:lnTo>
                      <a:pt x="40" y="393"/>
                    </a:lnTo>
                    <a:lnTo>
                      <a:pt x="30" y="353"/>
                    </a:lnTo>
                    <a:lnTo>
                      <a:pt x="22" y="312"/>
                    </a:lnTo>
                    <a:lnTo>
                      <a:pt x="15" y="274"/>
                    </a:lnTo>
                    <a:lnTo>
                      <a:pt x="10" y="238"/>
                    </a:lnTo>
                    <a:lnTo>
                      <a:pt x="7" y="204"/>
                    </a:lnTo>
                    <a:lnTo>
                      <a:pt x="4" y="173"/>
                    </a:lnTo>
                    <a:lnTo>
                      <a:pt x="2" y="145"/>
                    </a:lnTo>
                    <a:lnTo>
                      <a:pt x="1" y="122"/>
                    </a:lnTo>
                    <a:lnTo>
                      <a:pt x="0" y="102"/>
                    </a:lnTo>
                    <a:lnTo>
                      <a:pt x="0" y="71"/>
                    </a:lnTo>
                    <a:lnTo>
                      <a:pt x="1" y="66"/>
                    </a:lnTo>
                    <a:lnTo>
                      <a:pt x="4" y="59"/>
                    </a:lnTo>
                    <a:lnTo>
                      <a:pt x="8" y="49"/>
                    </a:lnTo>
                    <a:lnTo>
                      <a:pt x="14" y="39"/>
                    </a:lnTo>
                    <a:lnTo>
                      <a:pt x="24" y="27"/>
                    </a:lnTo>
                    <a:lnTo>
                      <a:pt x="38" y="13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" name="Freeform 166">
                <a:extLst>
                  <a:ext uri="{FF2B5EF4-FFF2-40B4-BE49-F238E27FC236}">
                    <a16:creationId xmlns:a16="http://schemas.microsoft.com/office/drawing/2014/main" id="{A3080A4F-4774-0E43-B9F8-19672893E4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53395" y="224002"/>
                <a:ext cx="259069" cy="30834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" y="0"/>
                  </a:cxn>
                  <a:cxn ang="0">
                    <a:pos x="20" y="1"/>
                  </a:cxn>
                  <a:cxn ang="0">
                    <a:pos x="34" y="3"/>
                  </a:cxn>
                  <a:cxn ang="0">
                    <a:pos x="50" y="5"/>
                  </a:cxn>
                  <a:cxn ang="0">
                    <a:pos x="68" y="6"/>
                  </a:cxn>
                  <a:cxn ang="0">
                    <a:pos x="86" y="10"/>
                  </a:cxn>
                  <a:cxn ang="0">
                    <a:pos x="104" y="14"/>
                  </a:cxn>
                  <a:cxn ang="0">
                    <a:pos x="122" y="19"/>
                  </a:cxn>
                  <a:cxn ang="0">
                    <a:pos x="139" y="25"/>
                  </a:cxn>
                  <a:cxn ang="0">
                    <a:pos x="153" y="32"/>
                  </a:cxn>
                  <a:cxn ang="0">
                    <a:pos x="165" y="41"/>
                  </a:cxn>
                  <a:cxn ang="0">
                    <a:pos x="172" y="51"/>
                  </a:cxn>
                  <a:cxn ang="0">
                    <a:pos x="177" y="63"/>
                  </a:cxn>
                  <a:cxn ang="0">
                    <a:pos x="181" y="78"/>
                  </a:cxn>
                  <a:cxn ang="0">
                    <a:pos x="183" y="95"/>
                  </a:cxn>
                  <a:cxn ang="0">
                    <a:pos x="184" y="114"/>
                  </a:cxn>
                  <a:cxn ang="0">
                    <a:pos x="184" y="133"/>
                  </a:cxn>
                  <a:cxn ang="0">
                    <a:pos x="183" y="151"/>
                  </a:cxn>
                  <a:cxn ang="0">
                    <a:pos x="181" y="169"/>
                  </a:cxn>
                  <a:cxn ang="0">
                    <a:pos x="180" y="185"/>
                  </a:cxn>
                  <a:cxn ang="0">
                    <a:pos x="178" y="199"/>
                  </a:cxn>
                  <a:cxn ang="0">
                    <a:pos x="177" y="210"/>
                  </a:cxn>
                  <a:cxn ang="0">
                    <a:pos x="175" y="217"/>
                  </a:cxn>
                  <a:cxn ang="0">
                    <a:pos x="175" y="219"/>
                  </a:cxn>
                  <a:cxn ang="0">
                    <a:pos x="175" y="217"/>
                  </a:cxn>
                  <a:cxn ang="0">
                    <a:pos x="174" y="211"/>
                  </a:cxn>
                  <a:cxn ang="0">
                    <a:pos x="171" y="200"/>
                  </a:cxn>
                  <a:cxn ang="0">
                    <a:pos x="167" y="187"/>
                  </a:cxn>
                  <a:cxn ang="0">
                    <a:pos x="162" y="171"/>
                  </a:cxn>
                  <a:cxn ang="0">
                    <a:pos x="155" y="154"/>
                  </a:cxn>
                  <a:cxn ang="0">
                    <a:pos x="146" y="134"/>
                  </a:cxn>
                  <a:cxn ang="0">
                    <a:pos x="136" y="115"/>
                  </a:cxn>
                  <a:cxn ang="0">
                    <a:pos x="124" y="95"/>
                  </a:cxn>
                  <a:cxn ang="0">
                    <a:pos x="109" y="75"/>
                  </a:cxn>
                  <a:cxn ang="0">
                    <a:pos x="93" y="56"/>
                  </a:cxn>
                  <a:cxn ang="0">
                    <a:pos x="73" y="39"/>
                  </a:cxn>
                  <a:cxn ang="0">
                    <a:pos x="52" y="23"/>
                  </a:cxn>
                  <a:cxn ang="0">
                    <a:pos x="27" y="11"/>
                  </a:cxn>
                  <a:cxn ang="0">
                    <a:pos x="0" y="0"/>
                  </a:cxn>
                </a:cxnLst>
                <a:rect l="0" t="0" r="r" b="b"/>
                <a:pathLst>
                  <a:path w="184" h="219">
                    <a:moveTo>
                      <a:pt x="0" y="0"/>
                    </a:moveTo>
                    <a:lnTo>
                      <a:pt x="9" y="0"/>
                    </a:lnTo>
                    <a:lnTo>
                      <a:pt x="20" y="1"/>
                    </a:lnTo>
                    <a:lnTo>
                      <a:pt x="34" y="3"/>
                    </a:lnTo>
                    <a:lnTo>
                      <a:pt x="50" y="5"/>
                    </a:lnTo>
                    <a:lnTo>
                      <a:pt x="68" y="6"/>
                    </a:lnTo>
                    <a:lnTo>
                      <a:pt x="86" y="10"/>
                    </a:lnTo>
                    <a:lnTo>
                      <a:pt x="104" y="14"/>
                    </a:lnTo>
                    <a:lnTo>
                      <a:pt x="122" y="19"/>
                    </a:lnTo>
                    <a:lnTo>
                      <a:pt x="139" y="25"/>
                    </a:lnTo>
                    <a:lnTo>
                      <a:pt x="153" y="32"/>
                    </a:lnTo>
                    <a:lnTo>
                      <a:pt x="165" y="41"/>
                    </a:lnTo>
                    <a:lnTo>
                      <a:pt x="172" y="51"/>
                    </a:lnTo>
                    <a:lnTo>
                      <a:pt x="177" y="63"/>
                    </a:lnTo>
                    <a:lnTo>
                      <a:pt x="181" y="78"/>
                    </a:lnTo>
                    <a:lnTo>
                      <a:pt x="183" y="95"/>
                    </a:lnTo>
                    <a:lnTo>
                      <a:pt x="184" y="114"/>
                    </a:lnTo>
                    <a:lnTo>
                      <a:pt x="184" y="133"/>
                    </a:lnTo>
                    <a:lnTo>
                      <a:pt x="183" y="151"/>
                    </a:lnTo>
                    <a:lnTo>
                      <a:pt x="181" y="169"/>
                    </a:lnTo>
                    <a:lnTo>
                      <a:pt x="180" y="185"/>
                    </a:lnTo>
                    <a:lnTo>
                      <a:pt x="178" y="199"/>
                    </a:lnTo>
                    <a:lnTo>
                      <a:pt x="177" y="210"/>
                    </a:lnTo>
                    <a:lnTo>
                      <a:pt x="175" y="217"/>
                    </a:lnTo>
                    <a:lnTo>
                      <a:pt x="175" y="219"/>
                    </a:lnTo>
                    <a:lnTo>
                      <a:pt x="175" y="217"/>
                    </a:lnTo>
                    <a:lnTo>
                      <a:pt x="174" y="211"/>
                    </a:lnTo>
                    <a:lnTo>
                      <a:pt x="171" y="200"/>
                    </a:lnTo>
                    <a:lnTo>
                      <a:pt x="167" y="187"/>
                    </a:lnTo>
                    <a:lnTo>
                      <a:pt x="162" y="171"/>
                    </a:lnTo>
                    <a:lnTo>
                      <a:pt x="155" y="154"/>
                    </a:lnTo>
                    <a:lnTo>
                      <a:pt x="146" y="134"/>
                    </a:lnTo>
                    <a:lnTo>
                      <a:pt x="136" y="115"/>
                    </a:lnTo>
                    <a:lnTo>
                      <a:pt x="124" y="95"/>
                    </a:lnTo>
                    <a:lnTo>
                      <a:pt x="109" y="75"/>
                    </a:lnTo>
                    <a:lnTo>
                      <a:pt x="93" y="56"/>
                    </a:lnTo>
                    <a:lnTo>
                      <a:pt x="73" y="39"/>
                    </a:lnTo>
                    <a:lnTo>
                      <a:pt x="52" y="23"/>
                    </a:lnTo>
                    <a:lnTo>
                      <a:pt x="27" y="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" name="Freeform 167">
                <a:extLst>
                  <a:ext uri="{FF2B5EF4-FFF2-40B4-BE49-F238E27FC236}">
                    <a16:creationId xmlns:a16="http://schemas.microsoft.com/office/drawing/2014/main" id="{B7237C1A-A101-E24F-ADE8-D61A02E9A2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69182" y="1551728"/>
                <a:ext cx="325244" cy="751862"/>
              </a:xfrm>
              <a:custGeom>
                <a:avLst/>
                <a:gdLst/>
                <a:ahLst/>
                <a:cxnLst>
                  <a:cxn ang="0">
                    <a:pos x="202" y="0"/>
                  </a:cxn>
                  <a:cxn ang="0">
                    <a:pos x="219" y="7"/>
                  </a:cxn>
                  <a:cxn ang="0">
                    <a:pos x="231" y="27"/>
                  </a:cxn>
                  <a:cxn ang="0">
                    <a:pos x="227" y="51"/>
                  </a:cxn>
                  <a:cxn ang="0">
                    <a:pos x="225" y="46"/>
                  </a:cxn>
                  <a:cxn ang="0">
                    <a:pos x="219" y="37"/>
                  </a:cxn>
                  <a:cxn ang="0">
                    <a:pos x="207" y="29"/>
                  </a:cxn>
                  <a:cxn ang="0">
                    <a:pos x="192" y="31"/>
                  </a:cxn>
                  <a:cxn ang="0">
                    <a:pos x="172" y="43"/>
                  </a:cxn>
                  <a:cxn ang="0">
                    <a:pos x="147" y="68"/>
                  </a:cxn>
                  <a:cxn ang="0">
                    <a:pos x="119" y="101"/>
                  </a:cxn>
                  <a:cxn ang="0">
                    <a:pos x="91" y="141"/>
                  </a:cxn>
                  <a:cxn ang="0">
                    <a:pos x="68" y="188"/>
                  </a:cxn>
                  <a:cxn ang="0">
                    <a:pos x="50" y="240"/>
                  </a:cxn>
                  <a:cxn ang="0">
                    <a:pos x="38" y="300"/>
                  </a:cxn>
                  <a:cxn ang="0">
                    <a:pos x="29" y="357"/>
                  </a:cxn>
                  <a:cxn ang="0">
                    <a:pos x="27" y="410"/>
                  </a:cxn>
                  <a:cxn ang="0">
                    <a:pos x="30" y="456"/>
                  </a:cxn>
                  <a:cxn ang="0">
                    <a:pos x="40" y="492"/>
                  </a:cxn>
                  <a:cxn ang="0">
                    <a:pos x="58" y="517"/>
                  </a:cxn>
                  <a:cxn ang="0">
                    <a:pos x="43" y="531"/>
                  </a:cxn>
                  <a:cxn ang="0">
                    <a:pos x="14" y="532"/>
                  </a:cxn>
                  <a:cxn ang="0">
                    <a:pos x="10" y="516"/>
                  </a:cxn>
                  <a:cxn ang="0">
                    <a:pos x="5" y="485"/>
                  </a:cxn>
                  <a:cxn ang="0">
                    <a:pos x="1" y="441"/>
                  </a:cxn>
                  <a:cxn ang="0">
                    <a:pos x="0" y="388"/>
                  </a:cxn>
                  <a:cxn ang="0">
                    <a:pos x="6" y="326"/>
                  </a:cxn>
                  <a:cxn ang="0">
                    <a:pos x="20" y="259"/>
                  </a:cxn>
                  <a:cxn ang="0">
                    <a:pos x="47" y="187"/>
                  </a:cxn>
                  <a:cxn ang="0">
                    <a:pos x="87" y="114"/>
                  </a:cxn>
                  <a:cxn ang="0">
                    <a:pos x="145" y="41"/>
                  </a:cxn>
                  <a:cxn ang="0">
                    <a:pos x="182" y="4"/>
                  </a:cxn>
                  <a:cxn ang="0">
                    <a:pos x="193" y="0"/>
                  </a:cxn>
                </a:cxnLst>
                <a:rect l="0" t="0" r="r" b="b"/>
                <a:pathLst>
                  <a:path w="231" h="534">
                    <a:moveTo>
                      <a:pt x="193" y="0"/>
                    </a:moveTo>
                    <a:lnTo>
                      <a:pt x="202" y="0"/>
                    </a:lnTo>
                    <a:lnTo>
                      <a:pt x="210" y="1"/>
                    </a:lnTo>
                    <a:lnTo>
                      <a:pt x="219" y="7"/>
                    </a:lnTo>
                    <a:lnTo>
                      <a:pt x="227" y="16"/>
                    </a:lnTo>
                    <a:lnTo>
                      <a:pt x="231" y="27"/>
                    </a:lnTo>
                    <a:lnTo>
                      <a:pt x="231" y="39"/>
                    </a:lnTo>
                    <a:lnTo>
                      <a:pt x="227" y="51"/>
                    </a:lnTo>
                    <a:lnTo>
                      <a:pt x="227" y="49"/>
                    </a:lnTo>
                    <a:lnTo>
                      <a:pt x="225" y="46"/>
                    </a:lnTo>
                    <a:lnTo>
                      <a:pt x="223" y="42"/>
                    </a:lnTo>
                    <a:lnTo>
                      <a:pt x="219" y="37"/>
                    </a:lnTo>
                    <a:lnTo>
                      <a:pt x="214" y="32"/>
                    </a:lnTo>
                    <a:lnTo>
                      <a:pt x="207" y="29"/>
                    </a:lnTo>
                    <a:lnTo>
                      <a:pt x="198" y="28"/>
                    </a:lnTo>
                    <a:lnTo>
                      <a:pt x="192" y="31"/>
                    </a:lnTo>
                    <a:lnTo>
                      <a:pt x="183" y="36"/>
                    </a:lnTo>
                    <a:lnTo>
                      <a:pt x="172" y="43"/>
                    </a:lnTo>
                    <a:lnTo>
                      <a:pt x="160" y="54"/>
                    </a:lnTo>
                    <a:lnTo>
                      <a:pt x="147" y="68"/>
                    </a:lnTo>
                    <a:lnTo>
                      <a:pt x="133" y="84"/>
                    </a:lnTo>
                    <a:lnTo>
                      <a:pt x="119" y="101"/>
                    </a:lnTo>
                    <a:lnTo>
                      <a:pt x="105" y="120"/>
                    </a:lnTo>
                    <a:lnTo>
                      <a:pt x="91" y="141"/>
                    </a:lnTo>
                    <a:lnTo>
                      <a:pt x="79" y="165"/>
                    </a:lnTo>
                    <a:lnTo>
                      <a:pt x="68" y="188"/>
                    </a:lnTo>
                    <a:lnTo>
                      <a:pt x="58" y="214"/>
                    </a:lnTo>
                    <a:lnTo>
                      <a:pt x="50" y="240"/>
                    </a:lnTo>
                    <a:lnTo>
                      <a:pt x="44" y="270"/>
                    </a:lnTo>
                    <a:lnTo>
                      <a:pt x="38" y="300"/>
                    </a:lnTo>
                    <a:lnTo>
                      <a:pt x="33" y="329"/>
                    </a:lnTo>
                    <a:lnTo>
                      <a:pt x="29" y="357"/>
                    </a:lnTo>
                    <a:lnTo>
                      <a:pt x="28" y="384"/>
                    </a:lnTo>
                    <a:lnTo>
                      <a:pt x="27" y="410"/>
                    </a:lnTo>
                    <a:lnTo>
                      <a:pt x="28" y="434"/>
                    </a:lnTo>
                    <a:lnTo>
                      <a:pt x="30" y="456"/>
                    </a:lnTo>
                    <a:lnTo>
                      <a:pt x="34" y="475"/>
                    </a:lnTo>
                    <a:lnTo>
                      <a:pt x="40" y="492"/>
                    </a:lnTo>
                    <a:lnTo>
                      <a:pt x="48" y="506"/>
                    </a:lnTo>
                    <a:lnTo>
                      <a:pt x="58" y="517"/>
                    </a:lnTo>
                    <a:lnTo>
                      <a:pt x="69" y="525"/>
                    </a:lnTo>
                    <a:lnTo>
                      <a:pt x="43" y="531"/>
                    </a:lnTo>
                    <a:lnTo>
                      <a:pt x="15" y="534"/>
                    </a:lnTo>
                    <a:lnTo>
                      <a:pt x="14" y="532"/>
                    </a:lnTo>
                    <a:lnTo>
                      <a:pt x="13" y="526"/>
                    </a:lnTo>
                    <a:lnTo>
                      <a:pt x="10" y="516"/>
                    </a:lnTo>
                    <a:lnTo>
                      <a:pt x="8" y="501"/>
                    </a:lnTo>
                    <a:lnTo>
                      <a:pt x="5" y="485"/>
                    </a:lnTo>
                    <a:lnTo>
                      <a:pt x="3" y="465"/>
                    </a:lnTo>
                    <a:lnTo>
                      <a:pt x="1" y="441"/>
                    </a:lnTo>
                    <a:lnTo>
                      <a:pt x="0" y="416"/>
                    </a:lnTo>
                    <a:lnTo>
                      <a:pt x="0" y="388"/>
                    </a:lnTo>
                    <a:lnTo>
                      <a:pt x="2" y="358"/>
                    </a:lnTo>
                    <a:lnTo>
                      <a:pt x="6" y="326"/>
                    </a:lnTo>
                    <a:lnTo>
                      <a:pt x="12" y="293"/>
                    </a:lnTo>
                    <a:lnTo>
                      <a:pt x="20" y="259"/>
                    </a:lnTo>
                    <a:lnTo>
                      <a:pt x="32" y="223"/>
                    </a:lnTo>
                    <a:lnTo>
                      <a:pt x="47" y="187"/>
                    </a:lnTo>
                    <a:lnTo>
                      <a:pt x="65" y="151"/>
                    </a:lnTo>
                    <a:lnTo>
                      <a:pt x="87" y="114"/>
                    </a:lnTo>
                    <a:lnTo>
                      <a:pt x="114" y="77"/>
                    </a:lnTo>
                    <a:lnTo>
                      <a:pt x="145" y="41"/>
                    </a:lnTo>
                    <a:lnTo>
                      <a:pt x="181" y="5"/>
                    </a:lnTo>
                    <a:lnTo>
                      <a:pt x="182" y="4"/>
                    </a:lnTo>
                    <a:lnTo>
                      <a:pt x="187" y="2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" name="Freeform 168">
                <a:extLst>
                  <a:ext uri="{FF2B5EF4-FFF2-40B4-BE49-F238E27FC236}">
                    <a16:creationId xmlns:a16="http://schemas.microsoft.com/office/drawing/2014/main" id="{CBB4E196-43E0-3346-BD77-C8CCD8400B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28085" y="1474289"/>
                <a:ext cx="298492" cy="301308"/>
              </a:xfrm>
              <a:custGeom>
                <a:avLst/>
                <a:gdLst/>
                <a:ahLst/>
                <a:cxnLst>
                  <a:cxn ang="0">
                    <a:pos x="207" y="211"/>
                  </a:cxn>
                  <a:cxn ang="0">
                    <a:pos x="207" y="211"/>
                  </a:cxn>
                  <a:cxn ang="0">
                    <a:pos x="206" y="214"/>
                  </a:cxn>
                  <a:cxn ang="0">
                    <a:pos x="207" y="211"/>
                  </a:cxn>
                  <a:cxn ang="0">
                    <a:pos x="57" y="0"/>
                  </a:cxn>
                  <a:cxn ang="0">
                    <a:pos x="74" y="2"/>
                  </a:cxn>
                  <a:cxn ang="0">
                    <a:pos x="93" y="5"/>
                  </a:cxn>
                  <a:cxn ang="0">
                    <a:pos x="112" y="12"/>
                  </a:cxn>
                  <a:cxn ang="0">
                    <a:pos x="132" y="23"/>
                  </a:cxn>
                  <a:cxn ang="0">
                    <a:pos x="152" y="37"/>
                  </a:cxn>
                  <a:cxn ang="0">
                    <a:pos x="171" y="55"/>
                  </a:cxn>
                  <a:cxn ang="0">
                    <a:pos x="185" y="74"/>
                  </a:cxn>
                  <a:cxn ang="0">
                    <a:pos x="195" y="94"/>
                  </a:cxn>
                  <a:cxn ang="0">
                    <a:pos x="203" y="114"/>
                  </a:cxn>
                  <a:cxn ang="0">
                    <a:pos x="208" y="134"/>
                  </a:cxn>
                  <a:cxn ang="0">
                    <a:pos x="211" y="154"/>
                  </a:cxn>
                  <a:cxn ang="0">
                    <a:pos x="212" y="171"/>
                  </a:cxn>
                  <a:cxn ang="0">
                    <a:pos x="211" y="186"/>
                  </a:cxn>
                  <a:cxn ang="0">
                    <a:pos x="210" y="199"/>
                  </a:cxn>
                  <a:cxn ang="0">
                    <a:pos x="208" y="208"/>
                  </a:cxn>
                  <a:cxn ang="0">
                    <a:pos x="207" y="211"/>
                  </a:cxn>
                  <a:cxn ang="0">
                    <a:pos x="208" y="204"/>
                  </a:cxn>
                  <a:cxn ang="0">
                    <a:pos x="208" y="177"/>
                  </a:cxn>
                  <a:cxn ang="0">
                    <a:pos x="206" y="159"/>
                  </a:cxn>
                  <a:cxn ang="0">
                    <a:pos x="203" y="139"/>
                  </a:cxn>
                  <a:cxn ang="0">
                    <a:pos x="196" y="118"/>
                  </a:cxn>
                  <a:cxn ang="0">
                    <a:pos x="186" y="96"/>
                  </a:cxn>
                  <a:cxn ang="0">
                    <a:pos x="172" y="73"/>
                  </a:cxn>
                  <a:cxn ang="0">
                    <a:pos x="154" y="51"/>
                  </a:cxn>
                  <a:cxn ang="0">
                    <a:pos x="136" y="35"/>
                  </a:cxn>
                  <a:cxn ang="0">
                    <a:pos x="117" y="24"/>
                  </a:cxn>
                  <a:cxn ang="0">
                    <a:pos x="98" y="15"/>
                  </a:cxn>
                  <a:cxn ang="0">
                    <a:pos x="80" y="10"/>
                  </a:cxn>
                  <a:cxn ang="0">
                    <a:pos x="61" y="6"/>
                  </a:cxn>
                  <a:cxn ang="0">
                    <a:pos x="44" y="5"/>
                  </a:cxn>
                  <a:cxn ang="0">
                    <a:pos x="30" y="5"/>
                  </a:cxn>
                  <a:cxn ang="0">
                    <a:pos x="18" y="6"/>
                  </a:cxn>
                  <a:cxn ang="0">
                    <a:pos x="8" y="8"/>
                  </a:cxn>
                  <a:cxn ang="0">
                    <a:pos x="3" y="9"/>
                  </a:cxn>
                  <a:cxn ang="0">
                    <a:pos x="0" y="10"/>
                  </a:cxn>
                  <a:cxn ang="0">
                    <a:pos x="2" y="9"/>
                  </a:cxn>
                  <a:cxn ang="0">
                    <a:pos x="8" y="7"/>
                  </a:cxn>
                  <a:cxn ang="0">
                    <a:pos x="16" y="4"/>
                  </a:cxn>
                  <a:cxn ang="0">
                    <a:pos x="27" y="2"/>
                  </a:cxn>
                  <a:cxn ang="0">
                    <a:pos x="41" y="1"/>
                  </a:cxn>
                  <a:cxn ang="0">
                    <a:pos x="57" y="0"/>
                  </a:cxn>
                </a:cxnLst>
                <a:rect l="0" t="0" r="r" b="b"/>
                <a:pathLst>
                  <a:path w="212" h="214">
                    <a:moveTo>
                      <a:pt x="207" y="211"/>
                    </a:moveTo>
                    <a:lnTo>
                      <a:pt x="207" y="211"/>
                    </a:lnTo>
                    <a:lnTo>
                      <a:pt x="206" y="214"/>
                    </a:lnTo>
                    <a:lnTo>
                      <a:pt x="207" y="211"/>
                    </a:lnTo>
                    <a:close/>
                    <a:moveTo>
                      <a:pt x="57" y="0"/>
                    </a:moveTo>
                    <a:lnTo>
                      <a:pt x="74" y="2"/>
                    </a:lnTo>
                    <a:lnTo>
                      <a:pt x="93" y="5"/>
                    </a:lnTo>
                    <a:lnTo>
                      <a:pt x="112" y="12"/>
                    </a:lnTo>
                    <a:lnTo>
                      <a:pt x="132" y="23"/>
                    </a:lnTo>
                    <a:lnTo>
                      <a:pt x="152" y="37"/>
                    </a:lnTo>
                    <a:lnTo>
                      <a:pt x="171" y="55"/>
                    </a:lnTo>
                    <a:lnTo>
                      <a:pt x="185" y="74"/>
                    </a:lnTo>
                    <a:lnTo>
                      <a:pt x="195" y="94"/>
                    </a:lnTo>
                    <a:lnTo>
                      <a:pt x="203" y="114"/>
                    </a:lnTo>
                    <a:lnTo>
                      <a:pt x="208" y="134"/>
                    </a:lnTo>
                    <a:lnTo>
                      <a:pt x="211" y="154"/>
                    </a:lnTo>
                    <a:lnTo>
                      <a:pt x="212" y="171"/>
                    </a:lnTo>
                    <a:lnTo>
                      <a:pt x="211" y="186"/>
                    </a:lnTo>
                    <a:lnTo>
                      <a:pt x="210" y="199"/>
                    </a:lnTo>
                    <a:lnTo>
                      <a:pt x="208" y="208"/>
                    </a:lnTo>
                    <a:lnTo>
                      <a:pt x="207" y="211"/>
                    </a:lnTo>
                    <a:lnTo>
                      <a:pt x="208" y="204"/>
                    </a:lnTo>
                    <a:lnTo>
                      <a:pt x="208" y="177"/>
                    </a:lnTo>
                    <a:lnTo>
                      <a:pt x="206" y="159"/>
                    </a:lnTo>
                    <a:lnTo>
                      <a:pt x="203" y="139"/>
                    </a:lnTo>
                    <a:lnTo>
                      <a:pt x="196" y="118"/>
                    </a:lnTo>
                    <a:lnTo>
                      <a:pt x="186" y="96"/>
                    </a:lnTo>
                    <a:lnTo>
                      <a:pt x="172" y="73"/>
                    </a:lnTo>
                    <a:lnTo>
                      <a:pt x="154" y="51"/>
                    </a:lnTo>
                    <a:lnTo>
                      <a:pt x="136" y="35"/>
                    </a:lnTo>
                    <a:lnTo>
                      <a:pt x="117" y="24"/>
                    </a:lnTo>
                    <a:lnTo>
                      <a:pt x="98" y="15"/>
                    </a:lnTo>
                    <a:lnTo>
                      <a:pt x="80" y="10"/>
                    </a:lnTo>
                    <a:lnTo>
                      <a:pt x="61" y="6"/>
                    </a:lnTo>
                    <a:lnTo>
                      <a:pt x="44" y="5"/>
                    </a:lnTo>
                    <a:lnTo>
                      <a:pt x="30" y="5"/>
                    </a:lnTo>
                    <a:lnTo>
                      <a:pt x="18" y="6"/>
                    </a:lnTo>
                    <a:lnTo>
                      <a:pt x="8" y="8"/>
                    </a:lnTo>
                    <a:lnTo>
                      <a:pt x="3" y="9"/>
                    </a:lnTo>
                    <a:lnTo>
                      <a:pt x="0" y="10"/>
                    </a:lnTo>
                    <a:lnTo>
                      <a:pt x="2" y="9"/>
                    </a:lnTo>
                    <a:lnTo>
                      <a:pt x="8" y="7"/>
                    </a:lnTo>
                    <a:lnTo>
                      <a:pt x="16" y="4"/>
                    </a:lnTo>
                    <a:lnTo>
                      <a:pt x="27" y="2"/>
                    </a:lnTo>
                    <a:lnTo>
                      <a:pt x="41" y="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" name="Freeform 169">
                <a:extLst>
                  <a:ext uri="{FF2B5EF4-FFF2-40B4-BE49-F238E27FC236}">
                    <a16:creationId xmlns:a16="http://schemas.microsoft.com/office/drawing/2014/main" id="{410B61D2-87C7-FA40-AEE0-DDE8A35783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80246" y="1195509"/>
                <a:ext cx="560377" cy="494202"/>
              </a:xfrm>
              <a:custGeom>
                <a:avLst/>
                <a:gdLst/>
                <a:ahLst/>
                <a:cxnLst>
                  <a:cxn ang="0">
                    <a:pos x="51" y="0"/>
                  </a:cxn>
                  <a:cxn ang="0">
                    <a:pos x="71" y="0"/>
                  </a:cxn>
                  <a:cxn ang="0">
                    <a:pos x="93" y="1"/>
                  </a:cxn>
                  <a:cxn ang="0">
                    <a:pos x="117" y="3"/>
                  </a:cxn>
                  <a:cxn ang="0">
                    <a:pos x="142" y="7"/>
                  </a:cxn>
                  <a:cxn ang="0">
                    <a:pos x="167" y="14"/>
                  </a:cxn>
                  <a:cxn ang="0">
                    <a:pos x="193" y="23"/>
                  </a:cxn>
                  <a:cxn ang="0">
                    <a:pos x="219" y="36"/>
                  </a:cxn>
                  <a:cxn ang="0">
                    <a:pos x="245" y="51"/>
                  </a:cxn>
                  <a:cxn ang="0">
                    <a:pos x="269" y="70"/>
                  </a:cxn>
                  <a:cxn ang="0">
                    <a:pos x="292" y="93"/>
                  </a:cxn>
                  <a:cxn ang="0">
                    <a:pos x="312" y="117"/>
                  </a:cxn>
                  <a:cxn ang="0">
                    <a:pos x="328" y="142"/>
                  </a:cxn>
                  <a:cxn ang="0">
                    <a:pos x="344" y="169"/>
                  </a:cxn>
                  <a:cxn ang="0">
                    <a:pos x="356" y="196"/>
                  </a:cxn>
                  <a:cxn ang="0">
                    <a:pos x="367" y="223"/>
                  </a:cxn>
                  <a:cxn ang="0">
                    <a:pos x="375" y="248"/>
                  </a:cxn>
                  <a:cxn ang="0">
                    <a:pos x="383" y="272"/>
                  </a:cxn>
                  <a:cxn ang="0">
                    <a:pos x="388" y="295"/>
                  </a:cxn>
                  <a:cxn ang="0">
                    <a:pos x="392" y="314"/>
                  </a:cxn>
                  <a:cxn ang="0">
                    <a:pos x="395" y="330"/>
                  </a:cxn>
                  <a:cxn ang="0">
                    <a:pos x="397" y="342"/>
                  </a:cxn>
                  <a:cxn ang="0">
                    <a:pos x="398" y="350"/>
                  </a:cxn>
                  <a:cxn ang="0">
                    <a:pos x="398" y="351"/>
                  </a:cxn>
                  <a:cxn ang="0">
                    <a:pos x="397" y="346"/>
                  </a:cxn>
                  <a:cxn ang="0">
                    <a:pos x="395" y="338"/>
                  </a:cxn>
                  <a:cxn ang="0">
                    <a:pos x="394" y="328"/>
                  </a:cxn>
                  <a:cxn ang="0">
                    <a:pos x="390" y="316"/>
                  </a:cxn>
                  <a:cxn ang="0">
                    <a:pos x="387" y="301"/>
                  </a:cxn>
                  <a:cxn ang="0">
                    <a:pos x="382" y="285"/>
                  </a:cxn>
                  <a:cxn ang="0">
                    <a:pos x="376" y="268"/>
                  </a:cxn>
                  <a:cxn ang="0">
                    <a:pos x="369" y="249"/>
                  </a:cxn>
                  <a:cxn ang="0">
                    <a:pos x="360" y="228"/>
                  </a:cxn>
                  <a:cxn ang="0">
                    <a:pos x="350" y="208"/>
                  </a:cxn>
                  <a:cxn ang="0">
                    <a:pos x="339" y="187"/>
                  </a:cxn>
                  <a:cxn ang="0">
                    <a:pos x="325" y="166"/>
                  </a:cxn>
                  <a:cxn ang="0">
                    <a:pos x="310" y="146"/>
                  </a:cxn>
                  <a:cxn ang="0">
                    <a:pos x="293" y="125"/>
                  </a:cxn>
                  <a:cxn ang="0">
                    <a:pos x="274" y="105"/>
                  </a:cxn>
                  <a:cxn ang="0">
                    <a:pos x="254" y="87"/>
                  </a:cxn>
                  <a:cxn ang="0">
                    <a:pos x="231" y="69"/>
                  </a:cxn>
                  <a:cxn ang="0">
                    <a:pos x="205" y="53"/>
                  </a:cxn>
                  <a:cxn ang="0">
                    <a:pos x="178" y="39"/>
                  </a:cxn>
                  <a:cxn ang="0">
                    <a:pos x="148" y="27"/>
                  </a:cxn>
                  <a:cxn ang="0">
                    <a:pos x="115" y="17"/>
                  </a:cxn>
                  <a:cxn ang="0">
                    <a:pos x="80" y="11"/>
                  </a:cxn>
                  <a:cxn ang="0">
                    <a:pos x="41" y="6"/>
                  </a:cxn>
                  <a:cxn ang="0">
                    <a:pos x="0" y="5"/>
                  </a:cxn>
                  <a:cxn ang="0">
                    <a:pos x="3" y="4"/>
                  </a:cxn>
                  <a:cxn ang="0">
                    <a:pos x="10" y="3"/>
                  </a:cxn>
                  <a:cxn ang="0">
                    <a:pos x="20" y="2"/>
                  </a:cxn>
                  <a:cxn ang="0">
                    <a:pos x="34" y="1"/>
                  </a:cxn>
                  <a:cxn ang="0">
                    <a:pos x="51" y="0"/>
                  </a:cxn>
                </a:cxnLst>
                <a:rect l="0" t="0" r="r" b="b"/>
                <a:pathLst>
                  <a:path w="398" h="351">
                    <a:moveTo>
                      <a:pt x="51" y="0"/>
                    </a:moveTo>
                    <a:lnTo>
                      <a:pt x="71" y="0"/>
                    </a:lnTo>
                    <a:lnTo>
                      <a:pt x="93" y="1"/>
                    </a:lnTo>
                    <a:lnTo>
                      <a:pt x="117" y="3"/>
                    </a:lnTo>
                    <a:lnTo>
                      <a:pt x="142" y="7"/>
                    </a:lnTo>
                    <a:lnTo>
                      <a:pt x="167" y="14"/>
                    </a:lnTo>
                    <a:lnTo>
                      <a:pt x="193" y="23"/>
                    </a:lnTo>
                    <a:lnTo>
                      <a:pt x="219" y="36"/>
                    </a:lnTo>
                    <a:lnTo>
                      <a:pt x="245" y="51"/>
                    </a:lnTo>
                    <a:lnTo>
                      <a:pt x="269" y="70"/>
                    </a:lnTo>
                    <a:lnTo>
                      <a:pt x="292" y="93"/>
                    </a:lnTo>
                    <a:lnTo>
                      <a:pt x="312" y="117"/>
                    </a:lnTo>
                    <a:lnTo>
                      <a:pt x="328" y="142"/>
                    </a:lnTo>
                    <a:lnTo>
                      <a:pt x="344" y="169"/>
                    </a:lnTo>
                    <a:lnTo>
                      <a:pt x="356" y="196"/>
                    </a:lnTo>
                    <a:lnTo>
                      <a:pt x="367" y="223"/>
                    </a:lnTo>
                    <a:lnTo>
                      <a:pt x="375" y="248"/>
                    </a:lnTo>
                    <a:lnTo>
                      <a:pt x="383" y="272"/>
                    </a:lnTo>
                    <a:lnTo>
                      <a:pt x="388" y="295"/>
                    </a:lnTo>
                    <a:lnTo>
                      <a:pt x="392" y="314"/>
                    </a:lnTo>
                    <a:lnTo>
                      <a:pt x="395" y="330"/>
                    </a:lnTo>
                    <a:lnTo>
                      <a:pt x="397" y="342"/>
                    </a:lnTo>
                    <a:lnTo>
                      <a:pt x="398" y="350"/>
                    </a:lnTo>
                    <a:lnTo>
                      <a:pt x="398" y="351"/>
                    </a:lnTo>
                    <a:lnTo>
                      <a:pt x="397" y="346"/>
                    </a:lnTo>
                    <a:lnTo>
                      <a:pt x="395" y="338"/>
                    </a:lnTo>
                    <a:lnTo>
                      <a:pt x="394" y="328"/>
                    </a:lnTo>
                    <a:lnTo>
                      <a:pt x="390" y="316"/>
                    </a:lnTo>
                    <a:lnTo>
                      <a:pt x="387" y="301"/>
                    </a:lnTo>
                    <a:lnTo>
                      <a:pt x="382" y="285"/>
                    </a:lnTo>
                    <a:lnTo>
                      <a:pt x="376" y="268"/>
                    </a:lnTo>
                    <a:lnTo>
                      <a:pt x="369" y="249"/>
                    </a:lnTo>
                    <a:lnTo>
                      <a:pt x="360" y="228"/>
                    </a:lnTo>
                    <a:lnTo>
                      <a:pt x="350" y="208"/>
                    </a:lnTo>
                    <a:lnTo>
                      <a:pt x="339" y="187"/>
                    </a:lnTo>
                    <a:lnTo>
                      <a:pt x="325" y="166"/>
                    </a:lnTo>
                    <a:lnTo>
                      <a:pt x="310" y="146"/>
                    </a:lnTo>
                    <a:lnTo>
                      <a:pt x="293" y="125"/>
                    </a:lnTo>
                    <a:lnTo>
                      <a:pt x="274" y="105"/>
                    </a:lnTo>
                    <a:lnTo>
                      <a:pt x="254" y="87"/>
                    </a:lnTo>
                    <a:lnTo>
                      <a:pt x="231" y="69"/>
                    </a:lnTo>
                    <a:lnTo>
                      <a:pt x="205" y="53"/>
                    </a:lnTo>
                    <a:lnTo>
                      <a:pt x="178" y="39"/>
                    </a:lnTo>
                    <a:lnTo>
                      <a:pt x="148" y="27"/>
                    </a:lnTo>
                    <a:lnTo>
                      <a:pt x="115" y="17"/>
                    </a:lnTo>
                    <a:lnTo>
                      <a:pt x="80" y="11"/>
                    </a:lnTo>
                    <a:lnTo>
                      <a:pt x="41" y="6"/>
                    </a:lnTo>
                    <a:lnTo>
                      <a:pt x="0" y="5"/>
                    </a:lnTo>
                    <a:lnTo>
                      <a:pt x="3" y="4"/>
                    </a:lnTo>
                    <a:lnTo>
                      <a:pt x="10" y="3"/>
                    </a:lnTo>
                    <a:lnTo>
                      <a:pt x="20" y="2"/>
                    </a:lnTo>
                    <a:lnTo>
                      <a:pt x="34" y="1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" name="Freeform 170">
                <a:extLst>
                  <a:ext uri="{FF2B5EF4-FFF2-40B4-BE49-F238E27FC236}">
                    <a16:creationId xmlns:a16="http://schemas.microsoft.com/office/drawing/2014/main" id="{2060B3C8-CF51-5F46-800A-B04ECE75CE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45213" y="2334566"/>
                <a:ext cx="70399" cy="157694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21" y="0"/>
                  </a:cxn>
                  <a:cxn ang="0">
                    <a:pos x="16" y="4"/>
                  </a:cxn>
                  <a:cxn ang="0">
                    <a:pos x="13" y="12"/>
                  </a:cxn>
                  <a:cxn ang="0">
                    <a:pos x="10" y="23"/>
                  </a:cxn>
                  <a:cxn ang="0">
                    <a:pos x="10" y="36"/>
                  </a:cxn>
                  <a:cxn ang="0">
                    <a:pos x="12" y="48"/>
                  </a:cxn>
                  <a:cxn ang="0">
                    <a:pos x="15" y="60"/>
                  </a:cxn>
                  <a:cxn ang="0">
                    <a:pos x="18" y="73"/>
                  </a:cxn>
                  <a:cxn ang="0">
                    <a:pos x="23" y="84"/>
                  </a:cxn>
                  <a:cxn ang="0">
                    <a:pos x="28" y="92"/>
                  </a:cxn>
                  <a:cxn ang="0">
                    <a:pos x="35" y="98"/>
                  </a:cxn>
                  <a:cxn ang="0">
                    <a:pos x="42" y="100"/>
                  </a:cxn>
                  <a:cxn ang="0">
                    <a:pos x="50" y="97"/>
                  </a:cxn>
                  <a:cxn ang="0">
                    <a:pos x="46" y="105"/>
                  </a:cxn>
                  <a:cxn ang="0">
                    <a:pos x="41" y="110"/>
                  </a:cxn>
                  <a:cxn ang="0">
                    <a:pos x="36" y="112"/>
                  </a:cxn>
                  <a:cxn ang="0">
                    <a:pos x="27" y="110"/>
                  </a:cxn>
                  <a:cxn ang="0">
                    <a:pos x="19" y="104"/>
                  </a:cxn>
                  <a:cxn ang="0">
                    <a:pos x="11" y="93"/>
                  </a:cxn>
                  <a:cxn ang="0">
                    <a:pos x="5" y="78"/>
                  </a:cxn>
                  <a:cxn ang="0">
                    <a:pos x="1" y="60"/>
                  </a:cxn>
                  <a:cxn ang="0">
                    <a:pos x="0" y="45"/>
                  </a:cxn>
                  <a:cxn ang="0">
                    <a:pos x="0" y="32"/>
                  </a:cxn>
                  <a:cxn ang="0">
                    <a:pos x="2" y="19"/>
                  </a:cxn>
                  <a:cxn ang="0">
                    <a:pos x="6" y="10"/>
                  </a:cxn>
                  <a:cxn ang="0">
                    <a:pos x="11" y="3"/>
                  </a:cxn>
                  <a:cxn ang="0">
                    <a:pos x="18" y="0"/>
                  </a:cxn>
                </a:cxnLst>
                <a:rect l="0" t="0" r="r" b="b"/>
                <a:pathLst>
                  <a:path w="50" h="112">
                    <a:moveTo>
                      <a:pt x="18" y="0"/>
                    </a:moveTo>
                    <a:lnTo>
                      <a:pt x="21" y="0"/>
                    </a:lnTo>
                    <a:lnTo>
                      <a:pt x="16" y="4"/>
                    </a:lnTo>
                    <a:lnTo>
                      <a:pt x="13" y="12"/>
                    </a:lnTo>
                    <a:lnTo>
                      <a:pt x="10" y="23"/>
                    </a:lnTo>
                    <a:lnTo>
                      <a:pt x="10" y="36"/>
                    </a:lnTo>
                    <a:lnTo>
                      <a:pt x="12" y="48"/>
                    </a:lnTo>
                    <a:lnTo>
                      <a:pt x="15" y="60"/>
                    </a:lnTo>
                    <a:lnTo>
                      <a:pt x="18" y="73"/>
                    </a:lnTo>
                    <a:lnTo>
                      <a:pt x="23" y="84"/>
                    </a:lnTo>
                    <a:lnTo>
                      <a:pt x="28" y="92"/>
                    </a:lnTo>
                    <a:lnTo>
                      <a:pt x="35" y="98"/>
                    </a:lnTo>
                    <a:lnTo>
                      <a:pt x="42" y="100"/>
                    </a:lnTo>
                    <a:lnTo>
                      <a:pt x="50" y="97"/>
                    </a:lnTo>
                    <a:lnTo>
                      <a:pt x="46" y="105"/>
                    </a:lnTo>
                    <a:lnTo>
                      <a:pt x="41" y="110"/>
                    </a:lnTo>
                    <a:lnTo>
                      <a:pt x="36" y="112"/>
                    </a:lnTo>
                    <a:lnTo>
                      <a:pt x="27" y="110"/>
                    </a:lnTo>
                    <a:lnTo>
                      <a:pt x="19" y="104"/>
                    </a:lnTo>
                    <a:lnTo>
                      <a:pt x="11" y="93"/>
                    </a:lnTo>
                    <a:lnTo>
                      <a:pt x="5" y="78"/>
                    </a:lnTo>
                    <a:lnTo>
                      <a:pt x="1" y="60"/>
                    </a:lnTo>
                    <a:lnTo>
                      <a:pt x="0" y="45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6" y="10"/>
                    </a:lnTo>
                    <a:lnTo>
                      <a:pt x="11" y="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5" name="Freeform 171">
                <a:extLst>
                  <a:ext uri="{FF2B5EF4-FFF2-40B4-BE49-F238E27FC236}">
                    <a16:creationId xmlns:a16="http://schemas.microsoft.com/office/drawing/2014/main" id="{6E37BB9B-1E3F-4F44-9FA4-F9F6FB7B67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3772" y="2307814"/>
                <a:ext cx="95743" cy="145023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5" y="5"/>
                  </a:cxn>
                  <a:cxn ang="0">
                    <a:pos x="4" y="10"/>
                  </a:cxn>
                  <a:cxn ang="0">
                    <a:pos x="4" y="16"/>
                  </a:cxn>
                  <a:cxn ang="0">
                    <a:pos x="7" y="25"/>
                  </a:cxn>
                  <a:cxn ang="0">
                    <a:pos x="10" y="35"/>
                  </a:cxn>
                  <a:cxn ang="0">
                    <a:pos x="14" y="46"/>
                  </a:cxn>
                  <a:cxn ang="0">
                    <a:pos x="20" y="58"/>
                  </a:cxn>
                  <a:cxn ang="0">
                    <a:pos x="27" y="70"/>
                  </a:cxn>
                  <a:cxn ang="0">
                    <a:pos x="36" y="80"/>
                  </a:cxn>
                  <a:cxn ang="0">
                    <a:pos x="46" y="87"/>
                  </a:cxn>
                  <a:cxn ang="0">
                    <a:pos x="56" y="89"/>
                  </a:cxn>
                  <a:cxn ang="0">
                    <a:pos x="59" y="89"/>
                  </a:cxn>
                  <a:cxn ang="0">
                    <a:pos x="63" y="88"/>
                  </a:cxn>
                  <a:cxn ang="0">
                    <a:pos x="65" y="87"/>
                  </a:cxn>
                  <a:cxn ang="0">
                    <a:pos x="68" y="86"/>
                  </a:cxn>
                  <a:cxn ang="0">
                    <a:pos x="66" y="93"/>
                  </a:cxn>
                  <a:cxn ang="0">
                    <a:pos x="63" y="98"/>
                  </a:cxn>
                  <a:cxn ang="0">
                    <a:pos x="59" y="101"/>
                  </a:cxn>
                  <a:cxn ang="0">
                    <a:pos x="52" y="103"/>
                  </a:cxn>
                  <a:cxn ang="0">
                    <a:pos x="43" y="100"/>
                  </a:cxn>
                  <a:cxn ang="0">
                    <a:pos x="35" y="94"/>
                  </a:cxn>
                  <a:cxn ang="0">
                    <a:pos x="27" y="86"/>
                  </a:cxn>
                  <a:cxn ang="0">
                    <a:pos x="18" y="75"/>
                  </a:cxn>
                  <a:cxn ang="0">
                    <a:pos x="11" y="62"/>
                  </a:cxn>
                  <a:cxn ang="0">
                    <a:pos x="5" y="48"/>
                  </a:cxn>
                  <a:cxn ang="0">
                    <a:pos x="2" y="36"/>
                  </a:cxn>
                  <a:cxn ang="0">
                    <a:pos x="0" y="24"/>
                  </a:cxn>
                  <a:cxn ang="0">
                    <a:pos x="0" y="14"/>
                  </a:cxn>
                  <a:cxn ang="0">
                    <a:pos x="2" y="6"/>
                  </a:cxn>
                  <a:cxn ang="0">
                    <a:pos x="7" y="0"/>
                  </a:cxn>
                </a:cxnLst>
                <a:rect l="0" t="0" r="r" b="b"/>
                <a:pathLst>
                  <a:path w="68" h="103">
                    <a:moveTo>
                      <a:pt x="7" y="0"/>
                    </a:moveTo>
                    <a:lnTo>
                      <a:pt x="5" y="5"/>
                    </a:lnTo>
                    <a:lnTo>
                      <a:pt x="4" y="10"/>
                    </a:lnTo>
                    <a:lnTo>
                      <a:pt x="4" y="16"/>
                    </a:lnTo>
                    <a:lnTo>
                      <a:pt x="7" y="25"/>
                    </a:lnTo>
                    <a:lnTo>
                      <a:pt x="10" y="35"/>
                    </a:lnTo>
                    <a:lnTo>
                      <a:pt x="14" y="46"/>
                    </a:lnTo>
                    <a:lnTo>
                      <a:pt x="20" y="58"/>
                    </a:lnTo>
                    <a:lnTo>
                      <a:pt x="27" y="70"/>
                    </a:lnTo>
                    <a:lnTo>
                      <a:pt x="36" y="80"/>
                    </a:lnTo>
                    <a:lnTo>
                      <a:pt x="46" y="87"/>
                    </a:lnTo>
                    <a:lnTo>
                      <a:pt x="56" y="89"/>
                    </a:lnTo>
                    <a:lnTo>
                      <a:pt x="59" y="89"/>
                    </a:lnTo>
                    <a:lnTo>
                      <a:pt x="63" y="88"/>
                    </a:lnTo>
                    <a:lnTo>
                      <a:pt x="65" y="87"/>
                    </a:lnTo>
                    <a:lnTo>
                      <a:pt x="68" y="86"/>
                    </a:lnTo>
                    <a:lnTo>
                      <a:pt x="66" y="93"/>
                    </a:lnTo>
                    <a:lnTo>
                      <a:pt x="63" y="98"/>
                    </a:lnTo>
                    <a:lnTo>
                      <a:pt x="59" y="101"/>
                    </a:lnTo>
                    <a:lnTo>
                      <a:pt x="52" y="103"/>
                    </a:lnTo>
                    <a:lnTo>
                      <a:pt x="43" y="100"/>
                    </a:lnTo>
                    <a:lnTo>
                      <a:pt x="35" y="94"/>
                    </a:lnTo>
                    <a:lnTo>
                      <a:pt x="27" y="86"/>
                    </a:lnTo>
                    <a:lnTo>
                      <a:pt x="18" y="75"/>
                    </a:lnTo>
                    <a:lnTo>
                      <a:pt x="11" y="62"/>
                    </a:lnTo>
                    <a:lnTo>
                      <a:pt x="5" y="48"/>
                    </a:lnTo>
                    <a:lnTo>
                      <a:pt x="2" y="36"/>
                    </a:lnTo>
                    <a:lnTo>
                      <a:pt x="0" y="24"/>
                    </a:lnTo>
                    <a:lnTo>
                      <a:pt x="0" y="14"/>
                    </a:lnTo>
                    <a:lnTo>
                      <a:pt x="2" y="6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6" name="Freeform 172">
                <a:extLst>
                  <a:ext uri="{FF2B5EF4-FFF2-40B4-BE49-F238E27FC236}">
                    <a16:creationId xmlns:a16="http://schemas.microsoft.com/office/drawing/2014/main" id="{B4B6FE15-BB12-E740-8441-DC6C303C86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32475" y="2257126"/>
                <a:ext cx="123902" cy="108415"/>
              </a:xfrm>
              <a:custGeom>
                <a:avLst/>
                <a:gdLst/>
                <a:ahLst/>
                <a:cxnLst>
                  <a:cxn ang="0">
                    <a:pos x="3" y="2"/>
                  </a:cxn>
                  <a:cxn ang="0">
                    <a:pos x="2" y="5"/>
                  </a:cxn>
                  <a:cxn ang="0">
                    <a:pos x="3" y="11"/>
                  </a:cxn>
                  <a:cxn ang="0">
                    <a:pos x="6" y="20"/>
                  </a:cxn>
                  <a:cxn ang="0">
                    <a:pos x="11" y="30"/>
                  </a:cxn>
                  <a:cxn ang="0">
                    <a:pos x="20" y="40"/>
                  </a:cxn>
                  <a:cxn ang="0">
                    <a:pos x="30" y="49"/>
                  </a:cxn>
                  <a:cxn ang="0">
                    <a:pos x="41" y="57"/>
                  </a:cxn>
                  <a:cxn ang="0">
                    <a:pos x="53" y="62"/>
                  </a:cxn>
                  <a:cxn ang="0">
                    <a:pos x="63" y="67"/>
                  </a:cxn>
                  <a:cxn ang="0">
                    <a:pos x="72" y="68"/>
                  </a:cxn>
                  <a:cxn ang="0">
                    <a:pos x="78" y="67"/>
                  </a:cxn>
                  <a:cxn ang="0">
                    <a:pos x="83" y="66"/>
                  </a:cxn>
                  <a:cxn ang="0">
                    <a:pos x="88" y="62"/>
                  </a:cxn>
                  <a:cxn ang="0">
                    <a:pos x="88" y="65"/>
                  </a:cxn>
                  <a:cxn ang="0">
                    <a:pos x="86" y="70"/>
                  </a:cxn>
                  <a:cxn ang="0">
                    <a:pos x="84" y="72"/>
                  </a:cxn>
                  <a:cxn ang="0">
                    <a:pos x="78" y="76"/>
                  </a:cxn>
                  <a:cxn ang="0">
                    <a:pos x="70" y="77"/>
                  </a:cxn>
                  <a:cxn ang="0">
                    <a:pos x="60" y="75"/>
                  </a:cxn>
                  <a:cxn ang="0">
                    <a:pos x="49" y="71"/>
                  </a:cxn>
                  <a:cxn ang="0">
                    <a:pos x="38" y="65"/>
                  </a:cxn>
                  <a:cxn ang="0">
                    <a:pos x="26" y="56"/>
                  </a:cxn>
                  <a:cxn ang="0">
                    <a:pos x="16" y="46"/>
                  </a:cxn>
                  <a:cxn ang="0">
                    <a:pos x="8" y="36"/>
                  </a:cxn>
                  <a:cxn ang="0">
                    <a:pos x="2" y="26"/>
                  </a:cxn>
                  <a:cxn ang="0">
                    <a:pos x="0" y="16"/>
                  </a:cxn>
                  <a:cxn ang="0">
                    <a:pos x="0" y="8"/>
                  </a:cxn>
                  <a:cxn ang="0">
                    <a:pos x="3" y="2"/>
                  </a:cxn>
                  <a:cxn ang="0">
                    <a:pos x="3" y="0"/>
                  </a:cxn>
                  <a:cxn ang="0">
                    <a:pos x="3" y="2"/>
                  </a:cxn>
                  <a:cxn ang="0">
                    <a:pos x="3" y="0"/>
                  </a:cxn>
                </a:cxnLst>
                <a:rect l="0" t="0" r="r" b="b"/>
                <a:pathLst>
                  <a:path w="88" h="77">
                    <a:moveTo>
                      <a:pt x="3" y="2"/>
                    </a:moveTo>
                    <a:lnTo>
                      <a:pt x="2" y="5"/>
                    </a:lnTo>
                    <a:lnTo>
                      <a:pt x="3" y="11"/>
                    </a:lnTo>
                    <a:lnTo>
                      <a:pt x="6" y="20"/>
                    </a:lnTo>
                    <a:lnTo>
                      <a:pt x="11" y="30"/>
                    </a:lnTo>
                    <a:lnTo>
                      <a:pt x="20" y="40"/>
                    </a:lnTo>
                    <a:lnTo>
                      <a:pt x="30" y="49"/>
                    </a:lnTo>
                    <a:lnTo>
                      <a:pt x="41" y="57"/>
                    </a:lnTo>
                    <a:lnTo>
                      <a:pt x="53" y="62"/>
                    </a:lnTo>
                    <a:lnTo>
                      <a:pt x="63" y="67"/>
                    </a:lnTo>
                    <a:lnTo>
                      <a:pt x="72" y="68"/>
                    </a:lnTo>
                    <a:lnTo>
                      <a:pt x="78" y="67"/>
                    </a:lnTo>
                    <a:lnTo>
                      <a:pt x="83" y="66"/>
                    </a:lnTo>
                    <a:lnTo>
                      <a:pt x="88" y="62"/>
                    </a:lnTo>
                    <a:lnTo>
                      <a:pt x="88" y="65"/>
                    </a:lnTo>
                    <a:lnTo>
                      <a:pt x="86" y="70"/>
                    </a:lnTo>
                    <a:lnTo>
                      <a:pt x="84" y="72"/>
                    </a:lnTo>
                    <a:lnTo>
                      <a:pt x="78" y="76"/>
                    </a:lnTo>
                    <a:lnTo>
                      <a:pt x="70" y="77"/>
                    </a:lnTo>
                    <a:lnTo>
                      <a:pt x="60" y="75"/>
                    </a:lnTo>
                    <a:lnTo>
                      <a:pt x="49" y="71"/>
                    </a:lnTo>
                    <a:lnTo>
                      <a:pt x="38" y="65"/>
                    </a:lnTo>
                    <a:lnTo>
                      <a:pt x="26" y="56"/>
                    </a:lnTo>
                    <a:lnTo>
                      <a:pt x="16" y="46"/>
                    </a:lnTo>
                    <a:lnTo>
                      <a:pt x="8" y="36"/>
                    </a:lnTo>
                    <a:lnTo>
                      <a:pt x="2" y="26"/>
                    </a:lnTo>
                    <a:lnTo>
                      <a:pt x="0" y="16"/>
                    </a:lnTo>
                    <a:lnTo>
                      <a:pt x="0" y="8"/>
                    </a:lnTo>
                    <a:lnTo>
                      <a:pt x="3" y="2"/>
                    </a:lnTo>
                    <a:close/>
                    <a:moveTo>
                      <a:pt x="3" y="0"/>
                    </a:moveTo>
                    <a:lnTo>
                      <a:pt x="3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7" name="Freeform 173">
                <a:extLst>
                  <a:ext uri="{FF2B5EF4-FFF2-40B4-BE49-F238E27FC236}">
                    <a16:creationId xmlns:a16="http://schemas.microsoft.com/office/drawing/2014/main" id="{C4032A7D-779B-6948-A529-D87D715C31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160435" y="-84346"/>
                <a:ext cx="294269" cy="308348"/>
              </a:xfrm>
              <a:custGeom>
                <a:avLst/>
                <a:gdLst/>
                <a:ahLst/>
                <a:cxnLst>
                  <a:cxn ang="0">
                    <a:pos x="3" y="1"/>
                  </a:cxn>
                  <a:cxn ang="0">
                    <a:pos x="37" y="6"/>
                  </a:cxn>
                  <a:cxn ang="0">
                    <a:pos x="68" y="13"/>
                  </a:cxn>
                  <a:cxn ang="0">
                    <a:pos x="97" y="20"/>
                  </a:cxn>
                  <a:cxn ang="0">
                    <a:pos x="120" y="28"/>
                  </a:cxn>
                  <a:cxn ang="0">
                    <a:pos x="140" y="37"/>
                  </a:cxn>
                  <a:cxn ang="0">
                    <a:pos x="157" y="47"/>
                  </a:cxn>
                  <a:cxn ang="0">
                    <a:pos x="170" y="58"/>
                  </a:cxn>
                  <a:cxn ang="0">
                    <a:pos x="181" y="70"/>
                  </a:cxn>
                  <a:cxn ang="0">
                    <a:pos x="186" y="81"/>
                  </a:cxn>
                  <a:cxn ang="0">
                    <a:pos x="192" y="96"/>
                  </a:cxn>
                  <a:cxn ang="0">
                    <a:pos x="196" y="112"/>
                  </a:cxn>
                  <a:cxn ang="0">
                    <a:pos x="200" y="131"/>
                  </a:cxn>
                  <a:cxn ang="0">
                    <a:pos x="202" y="149"/>
                  </a:cxn>
                  <a:cxn ang="0">
                    <a:pos x="205" y="167"/>
                  </a:cxn>
                  <a:cxn ang="0">
                    <a:pos x="206" y="183"/>
                  </a:cxn>
                  <a:cxn ang="0">
                    <a:pos x="207" y="198"/>
                  </a:cxn>
                  <a:cxn ang="0">
                    <a:pos x="208" y="209"/>
                  </a:cxn>
                  <a:cxn ang="0">
                    <a:pos x="209" y="217"/>
                  </a:cxn>
                  <a:cxn ang="0">
                    <a:pos x="209" y="219"/>
                  </a:cxn>
                  <a:cxn ang="0">
                    <a:pos x="202" y="188"/>
                  </a:cxn>
                  <a:cxn ang="0">
                    <a:pos x="193" y="161"/>
                  </a:cxn>
                  <a:cxn ang="0">
                    <a:pos x="181" y="136"/>
                  </a:cxn>
                  <a:cxn ang="0">
                    <a:pos x="167" y="113"/>
                  </a:cxn>
                  <a:cxn ang="0">
                    <a:pos x="152" y="93"/>
                  </a:cxn>
                  <a:cxn ang="0">
                    <a:pos x="136" y="75"/>
                  </a:cxn>
                  <a:cxn ang="0">
                    <a:pos x="119" y="60"/>
                  </a:cxn>
                  <a:cxn ang="0">
                    <a:pos x="102" y="47"/>
                  </a:cxn>
                  <a:cxn ang="0">
                    <a:pos x="84" y="35"/>
                  </a:cxn>
                  <a:cxn ang="0">
                    <a:pos x="68" y="26"/>
                  </a:cxn>
                  <a:cxn ang="0">
                    <a:pos x="52" y="18"/>
                  </a:cxn>
                  <a:cxn ang="0">
                    <a:pos x="38" y="13"/>
                  </a:cxn>
                  <a:cxn ang="0">
                    <a:pos x="25" y="8"/>
                  </a:cxn>
                  <a:cxn ang="0">
                    <a:pos x="15" y="4"/>
                  </a:cxn>
                  <a:cxn ang="0">
                    <a:pos x="6" y="2"/>
                  </a:cxn>
                  <a:cxn ang="0">
                    <a:pos x="3" y="1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3" y="1"/>
                  </a:cxn>
                  <a:cxn ang="0">
                    <a:pos x="0" y="0"/>
                  </a:cxn>
                </a:cxnLst>
                <a:rect l="0" t="0" r="r" b="b"/>
                <a:pathLst>
                  <a:path w="209" h="219">
                    <a:moveTo>
                      <a:pt x="3" y="1"/>
                    </a:moveTo>
                    <a:lnTo>
                      <a:pt x="37" y="6"/>
                    </a:lnTo>
                    <a:lnTo>
                      <a:pt x="68" y="13"/>
                    </a:lnTo>
                    <a:lnTo>
                      <a:pt x="97" y="20"/>
                    </a:lnTo>
                    <a:lnTo>
                      <a:pt x="120" y="28"/>
                    </a:lnTo>
                    <a:lnTo>
                      <a:pt x="140" y="37"/>
                    </a:lnTo>
                    <a:lnTo>
                      <a:pt x="157" y="47"/>
                    </a:lnTo>
                    <a:lnTo>
                      <a:pt x="170" y="58"/>
                    </a:lnTo>
                    <a:lnTo>
                      <a:pt x="181" y="70"/>
                    </a:lnTo>
                    <a:lnTo>
                      <a:pt x="186" y="81"/>
                    </a:lnTo>
                    <a:lnTo>
                      <a:pt x="192" y="96"/>
                    </a:lnTo>
                    <a:lnTo>
                      <a:pt x="196" y="112"/>
                    </a:lnTo>
                    <a:lnTo>
                      <a:pt x="200" y="131"/>
                    </a:lnTo>
                    <a:lnTo>
                      <a:pt x="202" y="149"/>
                    </a:lnTo>
                    <a:lnTo>
                      <a:pt x="205" y="167"/>
                    </a:lnTo>
                    <a:lnTo>
                      <a:pt x="206" y="183"/>
                    </a:lnTo>
                    <a:lnTo>
                      <a:pt x="207" y="198"/>
                    </a:lnTo>
                    <a:lnTo>
                      <a:pt x="208" y="209"/>
                    </a:lnTo>
                    <a:lnTo>
                      <a:pt x="209" y="217"/>
                    </a:lnTo>
                    <a:lnTo>
                      <a:pt x="209" y="219"/>
                    </a:lnTo>
                    <a:lnTo>
                      <a:pt x="202" y="188"/>
                    </a:lnTo>
                    <a:lnTo>
                      <a:pt x="193" y="161"/>
                    </a:lnTo>
                    <a:lnTo>
                      <a:pt x="181" y="136"/>
                    </a:lnTo>
                    <a:lnTo>
                      <a:pt x="167" y="113"/>
                    </a:lnTo>
                    <a:lnTo>
                      <a:pt x="152" y="93"/>
                    </a:lnTo>
                    <a:lnTo>
                      <a:pt x="136" y="75"/>
                    </a:lnTo>
                    <a:lnTo>
                      <a:pt x="119" y="60"/>
                    </a:lnTo>
                    <a:lnTo>
                      <a:pt x="102" y="47"/>
                    </a:lnTo>
                    <a:lnTo>
                      <a:pt x="84" y="35"/>
                    </a:lnTo>
                    <a:lnTo>
                      <a:pt x="68" y="26"/>
                    </a:lnTo>
                    <a:lnTo>
                      <a:pt x="52" y="18"/>
                    </a:lnTo>
                    <a:lnTo>
                      <a:pt x="38" y="13"/>
                    </a:lnTo>
                    <a:lnTo>
                      <a:pt x="25" y="8"/>
                    </a:lnTo>
                    <a:lnTo>
                      <a:pt x="15" y="4"/>
                    </a:lnTo>
                    <a:lnTo>
                      <a:pt x="6" y="2"/>
                    </a:lnTo>
                    <a:lnTo>
                      <a:pt x="3" y="1"/>
                    </a:lnTo>
                    <a:close/>
                    <a:moveTo>
                      <a:pt x="0" y="0"/>
                    </a:moveTo>
                    <a:lnTo>
                      <a:pt x="1" y="0"/>
                    </a:lnTo>
                    <a:lnTo>
                      <a:pt x="3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8" name="Freeform 174">
                <a:extLst>
                  <a:ext uri="{FF2B5EF4-FFF2-40B4-BE49-F238E27FC236}">
                    <a16:creationId xmlns:a16="http://schemas.microsoft.com/office/drawing/2014/main" id="{722A84FF-B176-9246-B0C6-C10C0BF640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23694" y="2190952"/>
                <a:ext cx="64767" cy="139391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9" y="0"/>
                  </a:cxn>
                  <a:cxn ang="0">
                    <a:pos x="15" y="4"/>
                  </a:cxn>
                  <a:cxn ang="0">
                    <a:pos x="13" y="10"/>
                  </a:cxn>
                  <a:cxn ang="0">
                    <a:pos x="11" y="17"/>
                  </a:cxn>
                  <a:cxn ang="0">
                    <a:pos x="10" y="28"/>
                  </a:cxn>
                  <a:cxn ang="0">
                    <a:pos x="12" y="42"/>
                  </a:cxn>
                  <a:cxn ang="0">
                    <a:pos x="15" y="57"/>
                  </a:cxn>
                  <a:cxn ang="0">
                    <a:pos x="20" y="70"/>
                  </a:cxn>
                  <a:cxn ang="0">
                    <a:pos x="25" y="78"/>
                  </a:cxn>
                  <a:cxn ang="0">
                    <a:pos x="32" y="83"/>
                  </a:cxn>
                  <a:cxn ang="0">
                    <a:pos x="39" y="85"/>
                  </a:cxn>
                  <a:cxn ang="0">
                    <a:pos x="46" y="83"/>
                  </a:cxn>
                  <a:cxn ang="0">
                    <a:pos x="43" y="92"/>
                  </a:cxn>
                  <a:cxn ang="0">
                    <a:pos x="39" y="97"/>
                  </a:cxn>
                  <a:cxn ang="0">
                    <a:pos x="33" y="99"/>
                  </a:cxn>
                  <a:cxn ang="0">
                    <a:pos x="25" y="99"/>
                  </a:cxn>
                  <a:cxn ang="0">
                    <a:pos x="18" y="92"/>
                  </a:cxn>
                  <a:cxn ang="0">
                    <a:pos x="11" y="82"/>
                  </a:cxn>
                  <a:cxn ang="0">
                    <a:pos x="5" y="69"/>
                  </a:cxn>
                  <a:cxn ang="0">
                    <a:pos x="2" y="53"/>
                  </a:cxn>
                  <a:cxn ang="0">
                    <a:pos x="0" y="37"/>
                  </a:cxn>
                  <a:cxn ang="0">
                    <a:pos x="1" y="23"/>
                  </a:cxn>
                  <a:cxn ang="0">
                    <a:pos x="5" y="11"/>
                  </a:cxn>
                  <a:cxn ang="0">
                    <a:pos x="10" y="4"/>
                  </a:cxn>
                  <a:cxn ang="0">
                    <a:pos x="16" y="0"/>
                  </a:cxn>
                </a:cxnLst>
                <a:rect l="0" t="0" r="r" b="b"/>
                <a:pathLst>
                  <a:path w="46" h="99">
                    <a:moveTo>
                      <a:pt x="16" y="0"/>
                    </a:moveTo>
                    <a:lnTo>
                      <a:pt x="19" y="0"/>
                    </a:lnTo>
                    <a:lnTo>
                      <a:pt x="15" y="4"/>
                    </a:lnTo>
                    <a:lnTo>
                      <a:pt x="13" y="10"/>
                    </a:lnTo>
                    <a:lnTo>
                      <a:pt x="11" y="17"/>
                    </a:lnTo>
                    <a:lnTo>
                      <a:pt x="10" y="28"/>
                    </a:lnTo>
                    <a:lnTo>
                      <a:pt x="12" y="42"/>
                    </a:lnTo>
                    <a:lnTo>
                      <a:pt x="15" y="57"/>
                    </a:lnTo>
                    <a:lnTo>
                      <a:pt x="20" y="70"/>
                    </a:lnTo>
                    <a:lnTo>
                      <a:pt x="25" y="78"/>
                    </a:lnTo>
                    <a:lnTo>
                      <a:pt x="32" y="83"/>
                    </a:lnTo>
                    <a:lnTo>
                      <a:pt x="39" y="85"/>
                    </a:lnTo>
                    <a:lnTo>
                      <a:pt x="46" y="83"/>
                    </a:lnTo>
                    <a:lnTo>
                      <a:pt x="43" y="92"/>
                    </a:lnTo>
                    <a:lnTo>
                      <a:pt x="39" y="97"/>
                    </a:lnTo>
                    <a:lnTo>
                      <a:pt x="33" y="99"/>
                    </a:lnTo>
                    <a:lnTo>
                      <a:pt x="25" y="99"/>
                    </a:lnTo>
                    <a:lnTo>
                      <a:pt x="18" y="92"/>
                    </a:lnTo>
                    <a:lnTo>
                      <a:pt x="11" y="82"/>
                    </a:lnTo>
                    <a:lnTo>
                      <a:pt x="5" y="69"/>
                    </a:lnTo>
                    <a:lnTo>
                      <a:pt x="2" y="53"/>
                    </a:lnTo>
                    <a:lnTo>
                      <a:pt x="0" y="37"/>
                    </a:lnTo>
                    <a:lnTo>
                      <a:pt x="1" y="23"/>
                    </a:lnTo>
                    <a:lnTo>
                      <a:pt x="5" y="11"/>
                    </a:lnTo>
                    <a:lnTo>
                      <a:pt x="10" y="4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9" name="Freeform 175">
                <a:extLst>
                  <a:ext uri="{FF2B5EF4-FFF2-40B4-BE49-F238E27FC236}">
                    <a16:creationId xmlns:a16="http://schemas.microsoft.com/office/drawing/2014/main" id="{B6CC7236-E7F5-834B-B86E-43808A946D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16621" y="2154344"/>
                <a:ext cx="90111" cy="116863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5"/>
                  </a:cxn>
                  <a:cxn ang="0">
                    <a:pos x="6" y="11"/>
                  </a:cxn>
                  <a:cxn ang="0">
                    <a:pos x="8" y="20"/>
                  </a:cxn>
                  <a:cxn ang="0">
                    <a:pos x="12" y="31"/>
                  </a:cxn>
                  <a:cxn ang="0">
                    <a:pos x="18" y="41"/>
                  </a:cxn>
                  <a:cxn ang="0">
                    <a:pos x="25" y="50"/>
                  </a:cxn>
                  <a:cxn ang="0">
                    <a:pos x="32" y="58"/>
                  </a:cxn>
                  <a:cxn ang="0">
                    <a:pos x="41" y="64"/>
                  </a:cxn>
                  <a:cxn ang="0">
                    <a:pos x="48" y="68"/>
                  </a:cxn>
                  <a:cxn ang="0">
                    <a:pos x="57" y="69"/>
                  </a:cxn>
                  <a:cxn ang="0">
                    <a:pos x="64" y="67"/>
                  </a:cxn>
                  <a:cxn ang="0">
                    <a:pos x="63" y="73"/>
                  </a:cxn>
                  <a:cxn ang="0">
                    <a:pos x="61" y="78"/>
                  </a:cxn>
                  <a:cxn ang="0">
                    <a:pos x="57" y="82"/>
                  </a:cxn>
                  <a:cxn ang="0">
                    <a:pos x="52" y="83"/>
                  </a:cxn>
                  <a:cxn ang="0">
                    <a:pos x="44" y="83"/>
                  </a:cxn>
                  <a:cxn ang="0">
                    <a:pos x="36" y="78"/>
                  </a:cxn>
                  <a:cxn ang="0">
                    <a:pos x="28" y="73"/>
                  </a:cxn>
                  <a:cxn ang="0">
                    <a:pos x="20" y="63"/>
                  </a:cxn>
                  <a:cxn ang="0">
                    <a:pos x="12" y="53"/>
                  </a:cxn>
                  <a:cxn ang="0">
                    <a:pos x="6" y="42"/>
                  </a:cxn>
                  <a:cxn ang="0">
                    <a:pos x="2" y="31"/>
                  </a:cxn>
                  <a:cxn ang="0">
                    <a:pos x="0" y="21"/>
                  </a:cxn>
                  <a:cxn ang="0">
                    <a:pos x="0" y="12"/>
                  </a:cxn>
                  <a:cxn ang="0">
                    <a:pos x="2" y="5"/>
                  </a:cxn>
                  <a:cxn ang="0">
                    <a:pos x="6" y="0"/>
                  </a:cxn>
                </a:cxnLst>
                <a:rect l="0" t="0" r="r" b="b"/>
                <a:pathLst>
                  <a:path w="64" h="83">
                    <a:moveTo>
                      <a:pt x="6" y="0"/>
                    </a:moveTo>
                    <a:lnTo>
                      <a:pt x="6" y="5"/>
                    </a:lnTo>
                    <a:lnTo>
                      <a:pt x="6" y="11"/>
                    </a:lnTo>
                    <a:lnTo>
                      <a:pt x="8" y="20"/>
                    </a:lnTo>
                    <a:lnTo>
                      <a:pt x="12" y="31"/>
                    </a:lnTo>
                    <a:lnTo>
                      <a:pt x="18" y="41"/>
                    </a:lnTo>
                    <a:lnTo>
                      <a:pt x="25" y="50"/>
                    </a:lnTo>
                    <a:lnTo>
                      <a:pt x="32" y="58"/>
                    </a:lnTo>
                    <a:lnTo>
                      <a:pt x="41" y="64"/>
                    </a:lnTo>
                    <a:lnTo>
                      <a:pt x="48" y="68"/>
                    </a:lnTo>
                    <a:lnTo>
                      <a:pt x="57" y="69"/>
                    </a:lnTo>
                    <a:lnTo>
                      <a:pt x="64" y="67"/>
                    </a:lnTo>
                    <a:lnTo>
                      <a:pt x="63" y="73"/>
                    </a:lnTo>
                    <a:lnTo>
                      <a:pt x="61" y="78"/>
                    </a:lnTo>
                    <a:lnTo>
                      <a:pt x="57" y="82"/>
                    </a:lnTo>
                    <a:lnTo>
                      <a:pt x="52" y="83"/>
                    </a:lnTo>
                    <a:lnTo>
                      <a:pt x="44" y="83"/>
                    </a:lnTo>
                    <a:lnTo>
                      <a:pt x="36" y="78"/>
                    </a:lnTo>
                    <a:lnTo>
                      <a:pt x="28" y="73"/>
                    </a:lnTo>
                    <a:lnTo>
                      <a:pt x="20" y="63"/>
                    </a:lnTo>
                    <a:lnTo>
                      <a:pt x="12" y="53"/>
                    </a:lnTo>
                    <a:lnTo>
                      <a:pt x="6" y="42"/>
                    </a:lnTo>
                    <a:lnTo>
                      <a:pt x="2" y="31"/>
                    </a:lnTo>
                    <a:lnTo>
                      <a:pt x="0" y="21"/>
                    </a:lnTo>
                    <a:lnTo>
                      <a:pt x="0" y="12"/>
                    </a:lnTo>
                    <a:lnTo>
                      <a:pt x="2" y="5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0" name="Freeform 176">
                <a:extLst>
                  <a:ext uri="{FF2B5EF4-FFF2-40B4-BE49-F238E27FC236}">
                    <a16:creationId xmlns:a16="http://schemas.microsoft.com/office/drawing/2014/main" id="{0E8BA175-B28E-A346-B189-96299833CE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3772" y="747771"/>
                <a:ext cx="67583" cy="54912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48" y="25"/>
                  </a:cxn>
                  <a:cxn ang="0">
                    <a:pos x="30" y="34"/>
                  </a:cxn>
                  <a:cxn ang="0">
                    <a:pos x="13" y="39"/>
                  </a:cxn>
                  <a:cxn ang="0">
                    <a:pos x="7" y="25"/>
                  </a:cxn>
                  <a:cxn ang="0">
                    <a:pos x="0" y="11"/>
                  </a:cxn>
                  <a:cxn ang="0">
                    <a:pos x="6" y="10"/>
                  </a:cxn>
                  <a:cxn ang="0">
                    <a:pos x="13" y="7"/>
                  </a:cxn>
                  <a:cxn ang="0">
                    <a:pos x="21" y="4"/>
                  </a:cxn>
                  <a:cxn ang="0">
                    <a:pos x="27" y="2"/>
                  </a:cxn>
                  <a:cxn ang="0">
                    <a:pos x="33" y="0"/>
                  </a:cxn>
                  <a:cxn ang="0">
                    <a:pos x="34" y="0"/>
                  </a:cxn>
                </a:cxnLst>
                <a:rect l="0" t="0" r="r" b="b"/>
                <a:pathLst>
                  <a:path w="48" h="39">
                    <a:moveTo>
                      <a:pt x="34" y="0"/>
                    </a:moveTo>
                    <a:lnTo>
                      <a:pt x="48" y="25"/>
                    </a:lnTo>
                    <a:lnTo>
                      <a:pt x="30" y="34"/>
                    </a:lnTo>
                    <a:lnTo>
                      <a:pt x="13" y="39"/>
                    </a:lnTo>
                    <a:lnTo>
                      <a:pt x="7" y="25"/>
                    </a:lnTo>
                    <a:lnTo>
                      <a:pt x="0" y="11"/>
                    </a:lnTo>
                    <a:lnTo>
                      <a:pt x="6" y="10"/>
                    </a:lnTo>
                    <a:lnTo>
                      <a:pt x="13" y="7"/>
                    </a:lnTo>
                    <a:lnTo>
                      <a:pt x="21" y="4"/>
                    </a:lnTo>
                    <a:lnTo>
                      <a:pt x="27" y="2"/>
                    </a:lnTo>
                    <a:lnTo>
                      <a:pt x="33" y="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6C8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1" name="Freeform 177">
                <a:extLst>
                  <a:ext uri="{FF2B5EF4-FFF2-40B4-BE49-F238E27FC236}">
                    <a16:creationId xmlns:a16="http://schemas.microsoft.com/office/drawing/2014/main" id="{52996F6F-F1E6-FB4F-BEF2-E7053E1118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07031" y="129667"/>
                <a:ext cx="537849" cy="40832"/>
              </a:xfrm>
              <a:custGeom>
                <a:avLst/>
                <a:gdLst/>
                <a:ahLst/>
                <a:cxnLst>
                  <a:cxn ang="0">
                    <a:pos x="378" y="28"/>
                  </a:cxn>
                  <a:cxn ang="0">
                    <a:pos x="380" y="28"/>
                  </a:cxn>
                  <a:cxn ang="0">
                    <a:pos x="382" y="29"/>
                  </a:cxn>
                  <a:cxn ang="0">
                    <a:pos x="378" y="28"/>
                  </a:cxn>
                  <a:cxn ang="0">
                    <a:pos x="170" y="0"/>
                  </a:cxn>
                  <a:cxn ang="0">
                    <a:pos x="203" y="0"/>
                  </a:cxn>
                  <a:cxn ang="0">
                    <a:pos x="238" y="1"/>
                  </a:cxn>
                  <a:cxn ang="0">
                    <a:pos x="273" y="5"/>
                  </a:cxn>
                  <a:cxn ang="0">
                    <a:pos x="309" y="11"/>
                  </a:cxn>
                  <a:cxn ang="0">
                    <a:pos x="346" y="18"/>
                  </a:cxn>
                  <a:cxn ang="0">
                    <a:pos x="378" y="28"/>
                  </a:cxn>
                  <a:cxn ang="0">
                    <a:pos x="373" y="26"/>
                  </a:cxn>
                  <a:cxn ang="0">
                    <a:pos x="361" y="24"/>
                  </a:cxn>
                  <a:cxn ang="0">
                    <a:pos x="345" y="21"/>
                  </a:cxn>
                  <a:cxn ang="0">
                    <a:pos x="324" y="18"/>
                  </a:cxn>
                  <a:cxn ang="0">
                    <a:pos x="299" y="15"/>
                  </a:cxn>
                  <a:cxn ang="0">
                    <a:pos x="270" y="11"/>
                  </a:cxn>
                  <a:cxn ang="0">
                    <a:pos x="237" y="9"/>
                  </a:cxn>
                  <a:cxn ang="0">
                    <a:pos x="198" y="7"/>
                  </a:cxn>
                  <a:cxn ang="0">
                    <a:pos x="151" y="7"/>
                  </a:cxn>
                  <a:cxn ang="0">
                    <a:pos x="102" y="9"/>
                  </a:cxn>
                  <a:cxn ang="0">
                    <a:pos x="52" y="12"/>
                  </a:cxn>
                  <a:cxn ang="0">
                    <a:pos x="0" y="18"/>
                  </a:cxn>
                  <a:cxn ang="0">
                    <a:pos x="3" y="17"/>
                  </a:cxn>
                  <a:cxn ang="0">
                    <a:pos x="11" y="16"/>
                  </a:cxn>
                  <a:cxn ang="0">
                    <a:pos x="23" y="14"/>
                  </a:cxn>
                  <a:cxn ang="0">
                    <a:pos x="39" y="11"/>
                  </a:cxn>
                  <a:cxn ang="0">
                    <a:pos x="59" y="8"/>
                  </a:cxn>
                  <a:cxn ang="0">
                    <a:pos x="83" y="5"/>
                  </a:cxn>
                  <a:cxn ang="0">
                    <a:pos x="109" y="2"/>
                  </a:cxn>
                  <a:cxn ang="0">
                    <a:pos x="139" y="0"/>
                  </a:cxn>
                  <a:cxn ang="0">
                    <a:pos x="170" y="0"/>
                  </a:cxn>
                </a:cxnLst>
                <a:rect l="0" t="0" r="r" b="b"/>
                <a:pathLst>
                  <a:path w="382" h="29">
                    <a:moveTo>
                      <a:pt x="378" y="28"/>
                    </a:moveTo>
                    <a:lnTo>
                      <a:pt x="380" y="28"/>
                    </a:lnTo>
                    <a:lnTo>
                      <a:pt x="382" y="29"/>
                    </a:lnTo>
                    <a:lnTo>
                      <a:pt x="378" y="28"/>
                    </a:lnTo>
                    <a:close/>
                    <a:moveTo>
                      <a:pt x="170" y="0"/>
                    </a:moveTo>
                    <a:lnTo>
                      <a:pt x="203" y="0"/>
                    </a:lnTo>
                    <a:lnTo>
                      <a:pt x="238" y="1"/>
                    </a:lnTo>
                    <a:lnTo>
                      <a:pt x="273" y="5"/>
                    </a:lnTo>
                    <a:lnTo>
                      <a:pt x="309" y="11"/>
                    </a:lnTo>
                    <a:lnTo>
                      <a:pt x="346" y="18"/>
                    </a:lnTo>
                    <a:lnTo>
                      <a:pt x="378" y="28"/>
                    </a:lnTo>
                    <a:lnTo>
                      <a:pt x="373" y="26"/>
                    </a:lnTo>
                    <a:lnTo>
                      <a:pt x="361" y="24"/>
                    </a:lnTo>
                    <a:lnTo>
                      <a:pt x="345" y="21"/>
                    </a:lnTo>
                    <a:lnTo>
                      <a:pt x="324" y="18"/>
                    </a:lnTo>
                    <a:lnTo>
                      <a:pt x="299" y="15"/>
                    </a:lnTo>
                    <a:lnTo>
                      <a:pt x="270" y="11"/>
                    </a:lnTo>
                    <a:lnTo>
                      <a:pt x="237" y="9"/>
                    </a:lnTo>
                    <a:lnTo>
                      <a:pt x="198" y="7"/>
                    </a:lnTo>
                    <a:lnTo>
                      <a:pt x="151" y="7"/>
                    </a:lnTo>
                    <a:lnTo>
                      <a:pt x="102" y="9"/>
                    </a:lnTo>
                    <a:lnTo>
                      <a:pt x="52" y="12"/>
                    </a:lnTo>
                    <a:lnTo>
                      <a:pt x="0" y="18"/>
                    </a:lnTo>
                    <a:lnTo>
                      <a:pt x="3" y="17"/>
                    </a:lnTo>
                    <a:lnTo>
                      <a:pt x="11" y="16"/>
                    </a:lnTo>
                    <a:lnTo>
                      <a:pt x="23" y="14"/>
                    </a:lnTo>
                    <a:lnTo>
                      <a:pt x="39" y="11"/>
                    </a:lnTo>
                    <a:lnTo>
                      <a:pt x="59" y="8"/>
                    </a:lnTo>
                    <a:lnTo>
                      <a:pt x="83" y="5"/>
                    </a:lnTo>
                    <a:lnTo>
                      <a:pt x="109" y="2"/>
                    </a:lnTo>
                    <a:lnTo>
                      <a:pt x="139" y="0"/>
                    </a:lnTo>
                    <a:lnTo>
                      <a:pt x="17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2" name="Freeform 394">
                <a:extLst>
                  <a:ext uri="{FF2B5EF4-FFF2-40B4-BE49-F238E27FC236}">
                    <a16:creationId xmlns:a16="http://schemas.microsoft.com/office/drawing/2014/main" id="{20FDBF03-98ED-2E43-9045-473FC81970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4662" y="1549477"/>
                <a:ext cx="322178" cy="356690"/>
              </a:xfrm>
              <a:custGeom>
                <a:avLst/>
                <a:gdLst>
                  <a:gd name="T0" fmla="*/ 61 w 453"/>
                  <a:gd name="T1" fmla="*/ 0 h 392"/>
                  <a:gd name="T2" fmla="*/ 96 w 453"/>
                  <a:gd name="T3" fmla="*/ 4 h 392"/>
                  <a:gd name="T4" fmla="*/ 146 w 453"/>
                  <a:gd name="T5" fmla="*/ 10 h 392"/>
                  <a:gd name="T6" fmla="*/ 199 w 453"/>
                  <a:gd name="T7" fmla="*/ 17 h 392"/>
                  <a:gd name="T8" fmla="*/ 258 w 453"/>
                  <a:gd name="T9" fmla="*/ 25 h 392"/>
                  <a:gd name="T10" fmla="*/ 316 w 453"/>
                  <a:gd name="T11" fmla="*/ 36 h 392"/>
                  <a:gd name="T12" fmla="*/ 357 w 453"/>
                  <a:gd name="T13" fmla="*/ 46 h 392"/>
                  <a:gd name="T14" fmla="*/ 386 w 453"/>
                  <a:gd name="T15" fmla="*/ 56 h 392"/>
                  <a:gd name="T16" fmla="*/ 407 w 453"/>
                  <a:gd name="T17" fmla="*/ 67 h 392"/>
                  <a:gd name="T18" fmla="*/ 422 w 453"/>
                  <a:gd name="T19" fmla="*/ 78 h 392"/>
                  <a:gd name="T20" fmla="*/ 432 w 453"/>
                  <a:gd name="T21" fmla="*/ 90 h 392"/>
                  <a:gd name="T22" fmla="*/ 438 w 453"/>
                  <a:gd name="T23" fmla="*/ 99 h 392"/>
                  <a:gd name="T24" fmla="*/ 443 w 453"/>
                  <a:gd name="T25" fmla="*/ 111 h 392"/>
                  <a:gd name="T26" fmla="*/ 448 w 453"/>
                  <a:gd name="T27" fmla="*/ 129 h 392"/>
                  <a:gd name="T28" fmla="*/ 451 w 453"/>
                  <a:gd name="T29" fmla="*/ 156 h 392"/>
                  <a:gd name="T30" fmla="*/ 453 w 453"/>
                  <a:gd name="T31" fmla="*/ 189 h 392"/>
                  <a:gd name="T32" fmla="*/ 451 w 453"/>
                  <a:gd name="T33" fmla="*/ 225 h 392"/>
                  <a:gd name="T34" fmla="*/ 449 w 453"/>
                  <a:gd name="T35" fmla="*/ 264 h 392"/>
                  <a:gd name="T36" fmla="*/ 445 w 453"/>
                  <a:gd name="T37" fmla="*/ 303 h 392"/>
                  <a:gd name="T38" fmla="*/ 440 w 453"/>
                  <a:gd name="T39" fmla="*/ 334 h 392"/>
                  <a:gd name="T40" fmla="*/ 435 w 453"/>
                  <a:gd name="T41" fmla="*/ 360 h 392"/>
                  <a:gd name="T42" fmla="*/ 406 w 453"/>
                  <a:gd name="T43" fmla="*/ 369 h 392"/>
                  <a:gd name="T44" fmla="*/ 368 w 453"/>
                  <a:gd name="T45" fmla="*/ 376 h 392"/>
                  <a:gd name="T46" fmla="*/ 323 w 453"/>
                  <a:gd name="T47" fmla="*/ 382 h 392"/>
                  <a:gd name="T48" fmla="*/ 268 w 453"/>
                  <a:gd name="T49" fmla="*/ 389 h 392"/>
                  <a:gd name="T50" fmla="*/ 216 w 453"/>
                  <a:gd name="T51" fmla="*/ 392 h 392"/>
                  <a:gd name="T52" fmla="*/ 170 w 453"/>
                  <a:gd name="T53" fmla="*/ 392 h 392"/>
                  <a:gd name="T54" fmla="*/ 130 w 453"/>
                  <a:gd name="T55" fmla="*/ 392 h 392"/>
                  <a:gd name="T56" fmla="*/ 97 w 453"/>
                  <a:gd name="T57" fmla="*/ 389 h 392"/>
                  <a:gd name="T58" fmla="*/ 74 w 453"/>
                  <a:gd name="T59" fmla="*/ 384 h 392"/>
                  <a:gd name="T60" fmla="*/ 61 w 453"/>
                  <a:gd name="T61" fmla="*/ 379 h 392"/>
                  <a:gd name="T62" fmla="*/ 52 w 453"/>
                  <a:gd name="T63" fmla="*/ 371 h 392"/>
                  <a:gd name="T64" fmla="*/ 42 w 453"/>
                  <a:gd name="T65" fmla="*/ 361 h 392"/>
                  <a:gd name="T66" fmla="*/ 31 w 453"/>
                  <a:gd name="T67" fmla="*/ 347 h 392"/>
                  <a:gd name="T68" fmla="*/ 21 w 453"/>
                  <a:gd name="T69" fmla="*/ 329 h 392"/>
                  <a:gd name="T70" fmla="*/ 11 w 453"/>
                  <a:gd name="T71" fmla="*/ 304 h 392"/>
                  <a:gd name="T72" fmla="*/ 5 w 453"/>
                  <a:gd name="T73" fmla="*/ 272 h 392"/>
                  <a:gd name="T74" fmla="*/ 0 w 453"/>
                  <a:gd name="T75" fmla="*/ 234 h 392"/>
                  <a:gd name="T76" fmla="*/ 0 w 453"/>
                  <a:gd name="T77" fmla="*/ 186 h 392"/>
                  <a:gd name="T78" fmla="*/ 1 w 453"/>
                  <a:gd name="T79" fmla="*/ 137 h 392"/>
                  <a:gd name="T80" fmla="*/ 6 w 453"/>
                  <a:gd name="T81" fmla="*/ 88 h 392"/>
                  <a:gd name="T82" fmla="*/ 14 w 453"/>
                  <a:gd name="T83" fmla="*/ 43 h 392"/>
                  <a:gd name="T84" fmla="*/ 26 w 453"/>
                  <a:gd name="T85" fmla="*/ 2 h 392"/>
                  <a:gd name="T86" fmla="*/ 61 w 453"/>
                  <a:gd name="T8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53" h="392">
                    <a:moveTo>
                      <a:pt x="61" y="0"/>
                    </a:moveTo>
                    <a:lnTo>
                      <a:pt x="96" y="4"/>
                    </a:lnTo>
                    <a:lnTo>
                      <a:pt x="146" y="10"/>
                    </a:lnTo>
                    <a:lnTo>
                      <a:pt x="199" y="17"/>
                    </a:lnTo>
                    <a:lnTo>
                      <a:pt x="258" y="25"/>
                    </a:lnTo>
                    <a:lnTo>
                      <a:pt x="316" y="36"/>
                    </a:lnTo>
                    <a:lnTo>
                      <a:pt x="357" y="46"/>
                    </a:lnTo>
                    <a:lnTo>
                      <a:pt x="386" y="56"/>
                    </a:lnTo>
                    <a:lnTo>
                      <a:pt x="407" y="67"/>
                    </a:lnTo>
                    <a:lnTo>
                      <a:pt x="422" y="78"/>
                    </a:lnTo>
                    <a:lnTo>
                      <a:pt x="432" y="90"/>
                    </a:lnTo>
                    <a:lnTo>
                      <a:pt x="438" y="99"/>
                    </a:lnTo>
                    <a:lnTo>
                      <a:pt x="443" y="111"/>
                    </a:lnTo>
                    <a:lnTo>
                      <a:pt x="448" y="129"/>
                    </a:lnTo>
                    <a:lnTo>
                      <a:pt x="451" y="156"/>
                    </a:lnTo>
                    <a:lnTo>
                      <a:pt x="453" y="189"/>
                    </a:lnTo>
                    <a:lnTo>
                      <a:pt x="451" y="225"/>
                    </a:lnTo>
                    <a:lnTo>
                      <a:pt x="449" y="264"/>
                    </a:lnTo>
                    <a:lnTo>
                      <a:pt x="445" y="303"/>
                    </a:lnTo>
                    <a:lnTo>
                      <a:pt x="440" y="334"/>
                    </a:lnTo>
                    <a:lnTo>
                      <a:pt x="435" y="360"/>
                    </a:lnTo>
                    <a:lnTo>
                      <a:pt x="406" y="369"/>
                    </a:lnTo>
                    <a:lnTo>
                      <a:pt x="368" y="376"/>
                    </a:lnTo>
                    <a:lnTo>
                      <a:pt x="323" y="382"/>
                    </a:lnTo>
                    <a:lnTo>
                      <a:pt x="268" y="389"/>
                    </a:lnTo>
                    <a:lnTo>
                      <a:pt x="216" y="392"/>
                    </a:lnTo>
                    <a:lnTo>
                      <a:pt x="170" y="392"/>
                    </a:lnTo>
                    <a:lnTo>
                      <a:pt x="130" y="392"/>
                    </a:lnTo>
                    <a:lnTo>
                      <a:pt x="97" y="389"/>
                    </a:lnTo>
                    <a:lnTo>
                      <a:pt x="74" y="384"/>
                    </a:lnTo>
                    <a:lnTo>
                      <a:pt x="61" y="379"/>
                    </a:lnTo>
                    <a:lnTo>
                      <a:pt x="52" y="371"/>
                    </a:lnTo>
                    <a:lnTo>
                      <a:pt x="42" y="361"/>
                    </a:lnTo>
                    <a:lnTo>
                      <a:pt x="31" y="347"/>
                    </a:lnTo>
                    <a:lnTo>
                      <a:pt x="21" y="329"/>
                    </a:lnTo>
                    <a:lnTo>
                      <a:pt x="11" y="304"/>
                    </a:lnTo>
                    <a:lnTo>
                      <a:pt x="5" y="272"/>
                    </a:lnTo>
                    <a:lnTo>
                      <a:pt x="0" y="234"/>
                    </a:lnTo>
                    <a:lnTo>
                      <a:pt x="0" y="186"/>
                    </a:lnTo>
                    <a:lnTo>
                      <a:pt x="1" y="137"/>
                    </a:lnTo>
                    <a:lnTo>
                      <a:pt x="6" y="88"/>
                    </a:lnTo>
                    <a:lnTo>
                      <a:pt x="14" y="43"/>
                    </a:lnTo>
                    <a:lnTo>
                      <a:pt x="26" y="2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pic>
          <p:nvPicPr>
            <p:cNvPr id="421" name="Picture 420">
              <a:extLst>
                <a:ext uri="{FF2B5EF4-FFF2-40B4-BE49-F238E27FC236}">
                  <a16:creationId xmlns:a16="http://schemas.microsoft.com/office/drawing/2014/main" id="{42FAB15C-0823-4844-8FD5-3FE17627E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09043" y="1077871"/>
              <a:ext cx="319270" cy="319270"/>
            </a:xfrm>
            <a:prstGeom prst="rect">
              <a:avLst/>
            </a:prstGeom>
          </p:spPr>
        </p:pic>
      </p:grpSp>
      <p:sp>
        <p:nvSpPr>
          <p:cNvPr id="473" name="Freeform 30">
            <a:extLst>
              <a:ext uri="{FF2B5EF4-FFF2-40B4-BE49-F238E27FC236}">
                <a16:creationId xmlns:a16="http://schemas.microsoft.com/office/drawing/2014/main" id="{EC00AA6B-91B4-954F-8A90-79FB824397E6}"/>
              </a:ext>
            </a:extLst>
          </p:cNvPr>
          <p:cNvSpPr>
            <a:spLocks/>
          </p:cNvSpPr>
          <p:nvPr/>
        </p:nvSpPr>
        <p:spPr bwMode="auto">
          <a:xfrm>
            <a:off x="7327075" y="144535"/>
            <a:ext cx="4028555" cy="1114299"/>
          </a:xfrm>
          <a:custGeom>
            <a:avLst/>
            <a:gdLst>
              <a:gd name="T0" fmla="*/ 290 w 1680"/>
              <a:gd name="T1" fmla="*/ 5 h 908"/>
              <a:gd name="T2" fmla="*/ 457 w 1680"/>
              <a:gd name="T3" fmla="*/ 12 h 908"/>
              <a:gd name="T4" fmla="*/ 903 w 1680"/>
              <a:gd name="T5" fmla="*/ 16 h 908"/>
              <a:gd name="T6" fmla="*/ 1128 w 1680"/>
              <a:gd name="T7" fmla="*/ 23 h 908"/>
              <a:gd name="T8" fmla="*/ 1335 w 1680"/>
              <a:gd name="T9" fmla="*/ 39 h 908"/>
              <a:gd name="T10" fmla="*/ 1349 w 1680"/>
              <a:gd name="T11" fmla="*/ 39 h 908"/>
              <a:gd name="T12" fmla="*/ 1383 w 1680"/>
              <a:gd name="T13" fmla="*/ 43 h 908"/>
              <a:gd name="T14" fmla="*/ 1430 w 1680"/>
              <a:gd name="T15" fmla="*/ 75 h 908"/>
              <a:gd name="T16" fmla="*/ 1457 w 1680"/>
              <a:gd name="T17" fmla="*/ 131 h 908"/>
              <a:gd name="T18" fmla="*/ 1468 w 1680"/>
              <a:gd name="T19" fmla="*/ 199 h 908"/>
              <a:gd name="T20" fmla="*/ 1470 w 1680"/>
              <a:gd name="T21" fmla="*/ 268 h 908"/>
              <a:gd name="T22" fmla="*/ 1470 w 1680"/>
              <a:gd name="T23" fmla="*/ 334 h 908"/>
              <a:gd name="T24" fmla="*/ 1491 w 1680"/>
              <a:gd name="T25" fmla="*/ 374 h 908"/>
              <a:gd name="T26" fmla="*/ 1538 w 1680"/>
              <a:gd name="T27" fmla="*/ 392 h 908"/>
              <a:gd name="T28" fmla="*/ 1597 w 1680"/>
              <a:gd name="T29" fmla="*/ 390 h 908"/>
              <a:gd name="T30" fmla="*/ 1644 w 1680"/>
              <a:gd name="T31" fmla="*/ 358 h 908"/>
              <a:gd name="T32" fmla="*/ 1662 w 1680"/>
              <a:gd name="T33" fmla="*/ 334 h 908"/>
              <a:gd name="T34" fmla="*/ 1666 w 1680"/>
              <a:gd name="T35" fmla="*/ 336 h 908"/>
              <a:gd name="T36" fmla="*/ 1680 w 1680"/>
              <a:gd name="T37" fmla="*/ 376 h 908"/>
              <a:gd name="T38" fmla="*/ 1666 w 1680"/>
              <a:gd name="T39" fmla="*/ 458 h 908"/>
              <a:gd name="T40" fmla="*/ 1610 w 1680"/>
              <a:gd name="T41" fmla="*/ 523 h 908"/>
              <a:gd name="T42" fmla="*/ 1534 w 1680"/>
              <a:gd name="T43" fmla="*/ 563 h 908"/>
              <a:gd name="T44" fmla="*/ 1448 w 1680"/>
              <a:gd name="T45" fmla="*/ 563 h 908"/>
              <a:gd name="T46" fmla="*/ 1441 w 1680"/>
              <a:gd name="T47" fmla="*/ 629 h 908"/>
              <a:gd name="T48" fmla="*/ 1439 w 1680"/>
              <a:gd name="T49" fmla="*/ 721 h 908"/>
              <a:gd name="T50" fmla="*/ 1423 w 1680"/>
              <a:gd name="T51" fmla="*/ 811 h 908"/>
              <a:gd name="T52" fmla="*/ 1396 w 1680"/>
              <a:gd name="T53" fmla="*/ 861 h 908"/>
              <a:gd name="T54" fmla="*/ 1349 w 1680"/>
              <a:gd name="T55" fmla="*/ 888 h 908"/>
              <a:gd name="T56" fmla="*/ 1268 w 1680"/>
              <a:gd name="T57" fmla="*/ 904 h 908"/>
              <a:gd name="T58" fmla="*/ 1151 w 1680"/>
              <a:gd name="T59" fmla="*/ 908 h 908"/>
              <a:gd name="T60" fmla="*/ 966 w 1680"/>
              <a:gd name="T61" fmla="*/ 904 h 908"/>
              <a:gd name="T62" fmla="*/ 838 w 1680"/>
              <a:gd name="T63" fmla="*/ 892 h 908"/>
              <a:gd name="T64" fmla="*/ 811 w 1680"/>
              <a:gd name="T65" fmla="*/ 890 h 908"/>
              <a:gd name="T66" fmla="*/ 603 w 1680"/>
              <a:gd name="T67" fmla="*/ 877 h 908"/>
              <a:gd name="T68" fmla="*/ 380 w 1680"/>
              <a:gd name="T69" fmla="*/ 865 h 908"/>
              <a:gd name="T70" fmla="*/ 227 w 1680"/>
              <a:gd name="T71" fmla="*/ 865 h 908"/>
              <a:gd name="T72" fmla="*/ 157 w 1680"/>
              <a:gd name="T73" fmla="*/ 859 h 908"/>
              <a:gd name="T74" fmla="*/ 90 w 1680"/>
              <a:gd name="T75" fmla="*/ 841 h 908"/>
              <a:gd name="T76" fmla="*/ 36 w 1680"/>
              <a:gd name="T77" fmla="*/ 807 h 908"/>
              <a:gd name="T78" fmla="*/ 4 w 1680"/>
              <a:gd name="T79" fmla="*/ 753 h 908"/>
              <a:gd name="T80" fmla="*/ 2 w 1680"/>
              <a:gd name="T81" fmla="*/ 750 h 908"/>
              <a:gd name="T82" fmla="*/ 0 w 1680"/>
              <a:gd name="T83" fmla="*/ 719 h 908"/>
              <a:gd name="T84" fmla="*/ 2 w 1680"/>
              <a:gd name="T85" fmla="*/ 703 h 908"/>
              <a:gd name="T86" fmla="*/ 15 w 1680"/>
              <a:gd name="T87" fmla="*/ 606 h 908"/>
              <a:gd name="T88" fmla="*/ 22 w 1680"/>
              <a:gd name="T89" fmla="*/ 451 h 908"/>
              <a:gd name="T90" fmla="*/ 29 w 1680"/>
              <a:gd name="T91" fmla="*/ 257 h 908"/>
              <a:gd name="T92" fmla="*/ 38 w 1680"/>
              <a:gd name="T93" fmla="*/ 140 h 908"/>
              <a:gd name="T94" fmla="*/ 51 w 1680"/>
              <a:gd name="T95" fmla="*/ 79 h 908"/>
              <a:gd name="T96" fmla="*/ 63 w 1680"/>
              <a:gd name="T97" fmla="*/ 54 h 908"/>
              <a:gd name="T98" fmla="*/ 67 w 1680"/>
              <a:gd name="T99" fmla="*/ 50 h 908"/>
              <a:gd name="T100" fmla="*/ 74 w 1680"/>
              <a:gd name="T101" fmla="*/ 45 h 908"/>
              <a:gd name="T102" fmla="*/ 85 w 1680"/>
              <a:gd name="T103" fmla="*/ 32 h 908"/>
              <a:gd name="T104" fmla="*/ 144 w 1680"/>
              <a:gd name="T105" fmla="*/ 7 h 908"/>
              <a:gd name="T106" fmla="*/ 232 w 1680"/>
              <a:gd name="T107" fmla="*/ 0 h 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680" h="908">
                <a:moveTo>
                  <a:pt x="232" y="0"/>
                </a:moveTo>
                <a:lnTo>
                  <a:pt x="290" y="5"/>
                </a:lnTo>
                <a:lnTo>
                  <a:pt x="374" y="9"/>
                </a:lnTo>
                <a:lnTo>
                  <a:pt x="457" y="12"/>
                </a:lnTo>
                <a:lnTo>
                  <a:pt x="680" y="14"/>
                </a:lnTo>
                <a:lnTo>
                  <a:pt x="903" y="16"/>
                </a:lnTo>
                <a:lnTo>
                  <a:pt x="1015" y="18"/>
                </a:lnTo>
                <a:lnTo>
                  <a:pt x="1128" y="23"/>
                </a:lnTo>
                <a:lnTo>
                  <a:pt x="1232" y="34"/>
                </a:lnTo>
                <a:lnTo>
                  <a:pt x="1335" y="39"/>
                </a:lnTo>
                <a:lnTo>
                  <a:pt x="1344" y="39"/>
                </a:lnTo>
                <a:lnTo>
                  <a:pt x="1349" y="39"/>
                </a:lnTo>
                <a:lnTo>
                  <a:pt x="1349" y="39"/>
                </a:lnTo>
                <a:lnTo>
                  <a:pt x="1383" y="43"/>
                </a:lnTo>
                <a:lnTo>
                  <a:pt x="1407" y="57"/>
                </a:lnTo>
                <a:lnTo>
                  <a:pt x="1430" y="75"/>
                </a:lnTo>
                <a:lnTo>
                  <a:pt x="1446" y="99"/>
                </a:lnTo>
                <a:lnTo>
                  <a:pt x="1457" y="131"/>
                </a:lnTo>
                <a:lnTo>
                  <a:pt x="1464" y="162"/>
                </a:lnTo>
                <a:lnTo>
                  <a:pt x="1468" y="199"/>
                </a:lnTo>
                <a:lnTo>
                  <a:pt x="1470" y="235"/>
                </a:lnTo>
                <a:lnTo>
                  <a:pt x="1470" y="268"/>
                </a:lnTo>
                <a:lnTo>
                  <a:pt x="1470" y="302"/>
                </a:lnTo>
                <a:lnTo>
                  <a:pt x="1470" y="334"/>
                </a:lnTo>
                <a:lnTo>
                  <a:pt x="1468" y="361"/>
                </a:lnTo>
                <a:lnTo>
                  <a:pt x="1491" y="374"/>
                </a:lnTo>
                <a:lnTo>
                  <a:pt x="1516" y="385"/>
                </a:lnTo>
                <a:lnTo>
                  <a:pt x="1538" y="392"/>
                </a:lnTo>
                <a:lnTo>
                  <a:pt x="1567" y="394"/>
                </a:lnTo>
                <a:lnTo>
                  <a:pt x="1597" y="390"/>
                </a:lnTo>
                <a:lnTo>
                  <a:pt x="1621" y="376"/>
                </a:lnTo>
                <a:lnTo>
                  <a:pt x="1644" y="358"/>
                </a:lnTo>
                <a:lnTo>
                  <a:pt x="1662" y="336"/>
                </a:lnTo>
                <a:lnTo>
                  <a:pt x="1662" y="334"/>
                </a:lnTo>
                <a:lnTo>
                  <a:pt x="1664" y="334"/>
                </a:lnTo>
                <a:lnTo>
                  <a:pt x="1666" y="336"/>
                </a:lnTo>
                <a:lnTo>
                  <a:pt x="1666" y="336"/>
                </a:lnTo>
                <a:lnTo>
                  <a:pt x="1680" y="376"/>
                </a:lnTo>
                <a:lnTo>
                  <a:pt x="1678" y="419"/>
                </a:lnTo>
                <a:lnTo>
                  <a:pt x="1666" y="458"/>
                </a:lnTo>
                <a:lnTo>
                  <a:pt x="1642" y="494"/>
                </a:lnTo>
                <a:lnTo>
                  <a:pt x="1610" y="523"/>
                </a:lnTo>
                <a:lnTo>
                  <a:pt x="1574" y="548"/>
                </a:lnTo>
                <a:lnTo>
                  <a:pt x="1534" y="563"/>
                </a:lnTo>
                <a:lnTo>
                  <a:pt x="1491" y="568"/>
                </a:lnTo>
                <a:lnTo>
                  <a:pt x="1448" y="563"/>
                </a:lnTo>
                <a:lnTo>
                  <a:pt x="1441" y="595"/>
                </a:lnTo>
                <a:lnTo>
                  <a:pt x="1441" y="629"/>
                </a:lnTo>
                <a:lnTo>
                  <a:pt x="1441" y="660"/>
                </a:lnTo>
                <a:lnTo>
                  <a:pt x="1439" y="721"/>
                </a:lnTo>
                <a:lnTo>
                  <a:pt x="1430" y="780"/>
                </a:lnTo>
                <a:lnTo>
                  <a:pt x="1423" y="811"/>
                </a:lnTo>
                <a:lnTo>
                  <a:pt x="1414" y="838"/>
                </a:lnTo>
                <a:lnTo>
                  <a:pt x="1396" y="861"/>
                </a:lnTo>
                <a:lnTo>
                  <a:pt x="1374" y="877"/>
                </a:lnTo>
                <a:lnTo>
                  <a:pt x="1349" y="888"/>
                </a:lnTo>
                <a:lnTo>
                  <a:pt x="1324" y="895"/>
                </a:lnTo>
                <a:lnTo>
                  <a:pt x="1268" y="904"/>
                </a:lnTo>
                <a:lnTo>
                  <a:pt x="1209" y="908"/>
                </a:lnTo>
                <a:lnTo>
                  <a:pt x="1151" y="908"/>
                </a:lnTo>
                <a:lnTo>
                  <a:pt x="1094" y="906"/>
                </a:lnTo>
                <a:lnTo>
                  <a:pt x="966" y="904"/>
                </a:lnTo>
                <a:lnTo>
                  <a:pt x="838" y="895"/>
                </a:lnTo>
                <a:lnTo>
                  <a:pt x="838" y="892"/>
                </a:lnTo>
                <a:lnTo>
                  <a:pt x="813" y="890"/>
                </a:lnTo>
                <a:lnTo>
                  <a:pt x="811" y="890"/>
                </a:lnTo>
                <a:lnTo>
                  <a:pt x="707" y="886"/>
                </a:lnTo>
                <a:lnTo>
                  <a:pt x="603" y="877"/>
                </a:lnTo>
                <a:lnTo>
                  <a:pt x="500" y="868"/>
                </a:lnTo>
                <a:lnTo>
                  <a:pt x="380" y="865"/>
                </a:lnTo>
                <a:lnTo>
                  <a:pt x="259" y="865"/>
                </a:lnTo>
                <a:lnTo>
                  <a:pt x="227" y="865"/>
                </a:lnTo>
                <a:lnTo>
                  <a:pt x="193" y="863"/>
                </a:lnTo>
                <a:lnTo>
                  <a:pt x="157" y="859"/>
                </a:lnTo>
                <a:lnTo>
                  <a:pt x="124" y="852"/>
                </a:lnTo>
                <a:lnTo>
                  <a:pt x="90" y="841"/>
                </a:lnTo>
                <a:lnTo>
                  <a:pt x="60" y="825"/>
                </a:lnTo>
                <a:lnTo>
                  <a:pt x="36" y="807"/>
                </a:lnTo>
                <a:lnTo>
                  <a:pt x="18" y="782"/>
                </a:lnTo>
                <a:lnTo>
                  <a:pt x="4" y="753"/>
                </a:lnTo>
                <a:lnTo>
                  <a:pt x="2" y="753"/>
                </a:lnTo>
                <a:lnTo>
                  <a:pt x="2" y="750"/>
                </a:lnTo>
                <a:lnTo>
                  <a:pt x="2" y="730"/>
                </a:lnTo>
                <a:lnTo>
                  <a:pt x="0" y="719"/>
                </a:lnTo>
                <a:lnTo>
                  <a:pt x="2" y="705"/>
                </a:lnTo>
                <a:lnTo>
                  <a:pt x="2" y="703"/>
                </a:lnTo>
                <a:lnTo>
                  <a:pt x="9" y="656"/>
                </a:lnTo>
                <a:lnTo>
                  <a:pt x="15" y="606"/>
                </a:lnTo>
                <a:lnTo>
                  <a:pt x="20" y="559"/>
                </a:lnTo>
                <a:lnTo>
                  <a:pt x="22" y="451"/>
                </a:lnTo>
                <a:lnTo>
                  <a:pt x="24" y="340"/>
                </a:lnTo>
                <a:lnTo>
                  <a:pt x="29" y="257"/>
                </a:lnTo>
                <a:lnTo>
                  <a:pt x="36" y="174"/>
                </a:lnTo>
                <a:lnTo>
                  <a:pt x="38" y="140"/>
                </a:lnTo>
                <a:lnTo>
                  <a:pt x="47" y="106"/>
                </a:lnTo>
                <a:lnTo>
                  <a:pt x="51" y="79"/>
                </a:lnTo>
                <a:lnTo>
                  <a:pt x="63" y="57"/>
                </a:lnTo>
                <a:lnTo>
                  <a:pt x="63" y="54"/>
                </a:lnTo>
                <a:lnTo>
                  <a:pt x="65" y="52"/>
                </a:lnTo>
                <a:lnTo>
                  <a:pt x="67" y="50"/>
                </a:lnTo>
                <a:lnTo>
                  <a:pt x="72" y="45"/>
                </a:lnTo>
                <a:lnTo>
                  <a:pt x="74" y="45"/>
                </a:lnTo>
                <a:lnTo>
                  <a:pt x="78" y="39"/>
                </a:lnTo>
                <a:lnTo>
                  <a:pt x="85" y="32"/>
                </a:lnTo>
                <a:lnTo>
                  <a:pt x="112" y="16"/>
                </a:lnTo>
                <a:lnTo>
                  <a:pt x="144" y="7"/>
                </a:lnTo>
                <a:lnTo>
                  <a:pt x="175" y="3"/>
                </a:lnTo>
                <a:lnTo>
                  <a:pt x="232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IN" sz="1400" dirty="0"/>
          </a:p>
        </p:txBody>
      </p:sp>
      <p:sp>
        <p:nvSpPr>
          <p:cNvPr id="474" name="Rectangle 473">
            <a:extLst>
              <a:ext uri="{FF2B5EF4-FFF2-40B4-BE49-F238E27FC236}">
                <a16:creationId xmlns:a16="http://schemas.microsoft.com/office/drawing/2014/main" id="{C2A36568-3F1F-0B49-B6C5-AA984B95B1B8}"/>
              </a:ext>
            </a:extLst>
          </p:cNvPr>
          <p:cNvSpPr/>
          <p:nvPr/>
        </p:nvSpPr>
        <p:spPr>
          <a:xfrm>
            <a:off x="7384119" y="243069"/>
            <a:ext cx="354388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dirty="0"/>
              <a:t>To manage devices in the MBP, you will need to register </a:t>
            </a:r>
            <a:r>
              <a:rPr lang="en-IN" sz="1400" dirty="0" smtClean="0"/>
              <a:t>them, and </a:t>
            </a:r>
            <a:r>
              <a:rPr lang="en-IN" sz="1400" dirty="0"/>
              <a:t>then you will be able to access values of your sensors and actuators in your network.</a:t>
            </a:r>
          </a:p>
        </p:txBody>
      </p:sp>
    </p:spTree>
    <p:extLst>
      <p:ext uri="{BB962C8B-B14F-4D97-AF65-F5344CB8AC3E}">
        <p14:creationId xmlns:p14="http://schemas.microsoft.com/office/powerpoint/2010/main" val="2328226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BB3DC-107B-5E41-8BBE-41FD0F11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7</a:t>
            </a:fld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923204-5250-9446-9F02-F9CBBA31A406}"/>
              </a:ext>
            </a:extLst>
          </p:cNvPr>
          <p:cNvSpPr/>
          <p:nvPr/>
        </p:nvSpPr>
        <p:spPr>
          <a:xfrm>
            <a:off x="0" y="-22206"/>
            <a:ext cx="12192000" cy="11389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44" name="Rectangle 343">
            <a:extLst>
              <a:ext uri="{FF2B5EF4-FFF2-40B4-BE49-F238E27FC236}">
                <a16:creationId xmlns:a16="http://schemas.microsoft.com/office/drawing/2014/main" id="{542AA37C-84B2-604C-9F3F-BC5846A9ABA5}"/>
              </a:ext>
            </a:extLst>
          </p:cNvPr>
          <p:cNvSpPr/>
          <p:nvPr/>
        </p:nvSpPr>
        <p:spPr>
          <a:xfrm>
            <a:off x="1790482" y="1297560"/>
            <a:ext cx="7930416" cy="4418457"/>
          </a:xfrm>
          <a:prstGeom prst="rect">
            <a:avLst/>
          </a:prstGeom>
          <a:solidFill>
            <a:srgbClr val="92D050">
              <a:alpha val="12000"/>
            </a:srgbClr>
          </a:solidFill>
          <a:ln w="25400" cap="flat" cmpd="sng" algn="ctr">
            <a:solidFill>
              <a:srgbClr val="92D050"/>
            </a:solidFill>
            <a:prstDash val="dashDot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A95D9228-5D59-DB41-83D9-D3E083F2143F}"/>
              </a:ext>
            </a:extLst>
          </p:cNvPr>
          <p:cNvSpPr/>
          <p:nvPr/>
        </p:nvSpPr>
        <p:spPr>
          <a:xfrm>
            <a:off x="3254202" y="2517978"/>
            <a:ext cx="5109854" cy="3964541"/>
          </a:xfrm>
          <a:prstGeom prst="rect">
            <a:avLst/>
          </a:prstGeom>
          <a:solidFill>
            <a:srgbClr val="FF0000">
              <a:alpha val="6000"/>
            </a:srgbClr>
          </a:solidFill>
          <a:ln w="25400" cap="flat" cmpd="sng" algn="ctr">
            <a:solidFill>
              <a:srgbClr val="FF0000"/>
            </a:solidFill>
            <a:prstDash val="dashDot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DA9F53E6-179E-CF4C-99A4-9CC6291E7169}"/>
              </a:ext>
            </a:extLst>
          </p:cNvPr>
          <p:cNvSpPr txBox="1"/>
          <p:nvPr/>
        </p:nvSpPr>
        <p:spPr>
          <a:xfrm>
            <a:off x="5106015" y="5887836"/>
            <a:ext cx="1427693" cy="564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MBP</a:t>
            </a:r>
            <a:endParaRPr kumimoji="0" lang="de-DE" sz="2400" b="1" i="1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418" name="TextBox 417">
            <a:extLst>
              <a:ext uri="{FF2B5EF4-FFF2-40B4-BE49-F238E27FC236}">
                <a16:creationId xmlns:a16="http://schemas.microsoft.com/office/drawing/2014/main" id="{40D80C8C-0A67-DE47-A05D-844BBE172ABB}"/>
              </a:ext>
            </a:extLst>
          </p:cNvPr>
          <p:cNvSpPr txBox="1"/>
          <p:nvPr/>
        </p:nvSpPr>
        <p:spPr>
          <a:xfrm>
            <a:off x="1983833" y="1442029"/>
            <a:ext cx="1600669" cy="564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sng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Device</a:t>
            </a:r>
            <a:endParaRPr kumimoji="0" lang="de-DE" sz="2400" b="1" i="1" u="sng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</a:endParaRPr>
          </a:p>
        </p:txBody>
      </p: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B48356D9-9598-9744-AEA2-AFA6E14D28AD}"/>
              </a:ext>
            </a:extLst>
          </p:cNvPr>
          <p:cNvGrpSpPr/>
          <p:nvPr/>
        </p:nvGrpSpPr>
        <p:grpSpPr>
          <a:xfrm>
            <a:off x="11353800" y="176236"/>
            <a:ext cx="644619" cy="1741291"/>
            <a:chOff x="9263425" y="-1017136"/>
            <a:chExt cx="1437550" cy="3883212"/>
          </a:xfrm>
        </p:grpSpPr>
        <p:grpSp>
          <p:nvGrpSpPr>
            <p:cNvPr id="420" name="Group 419">
              <a:extLst>
                <a:ext uri="{FF2B5EF4-FFF2-40B4-BE49-F238E27FC236}">
                  <a16:creationId xmlns:a16="http://schemas.microsoft.com/office/drawing/2014/main" id="{FB90D116-3D03-AA49-A8EA-13AA09DD8B0F}"/>
                </a:ext>
              </a:extLst>
            </p:cNvPr>
            <p:cNvGrpSpPr/>
            <p:nvPr/>
          </p:nvGrpSpPr>
          <p:grpSpPr>
            <a:xfrm flipH="1">
              <a:off x="9263425" y="-1017136"/>
              <a:ext cx="1437550" cy="3883212"/>
              <a:chOff x="6269182" y="-512372"/>
              <a:chExt cx="1437550" cy="3883212"/>
            </a:xfrm>
          </p:grpSpPr>
          <p:sp>
            <p:nvSpPr>
              <p:cNvPr id="422" name="Freeform 128">
                <a:extLst>
                  <a:ext uri="{FF2B5EF4-FFF2-40B4-BE49-F238E27FC236}">
                    <a16:creationId xmlns:a16="http://schemas.microsoft.com/office/drawing/2014/main" id="{F790C6C3-ABAE-B148-B174-A0D17F4FD4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2808" y="-453237"/>
                <a:ext cx="192894" cy="409723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65" y="109"/>
                  </a:cxn>
                  <a:cxn ang="0">
                    <a:pos x="33" y="131"/>
                  </a:cxn>
                  <a:cxn ang="0">
                    <a:pos x="137" y="157"/>
                  </a:cxn>
                  <a:cxn ang="0">
                    <a:pos x="59" y="198"/>
                  </a:cxn>
                  <a:cxn ang="0">
                    <a:pos x="94" y="288"/>
                  </a:cxn>
                  <a:cxn ang="0">
                    <a:pos x="47" y="291"/>
                  </a:cxn>
                  <a:cxn ang="0">
                    <a:pos x="29" y="188"/>
                  </a:cxn>
                  <a:cxn ang="0">
                    <a:pos x="93" y="160"/>
                  </a:cxn>
                  <a:cxn ang="0">
                    <a:pos x="0" y="138"/>
                  </a:cxn>
                  <a:cxn ang="0">
                    <a:pos x="44" y="104"/>
                  </a:cxn>
                  <a:cxn ang="0">
                    <a:pos x="24" y="8"/>
                  </a:cxn>
                  <a:cxn ang="0">
                    <a:pos x="35" y="0"/>
                  </a:cxn>
                </a:cxnLst>
                <a:rect l="0" t="0" r="r" b="b"/>
                <a:pathLst>
                  <a:path w="137" h="291">
                    <a:moveTo>
                      <a:pt x="35" y="0"/>
                    </a:moveTo>
                    <a:lnTo>
                      <a:pt x="65" y="109"/>
                    </a:lnTo>
                    <a:lnTo>
                      <a:pt x="33" y="131"/>
                    </a:lnTo>
                    <a:lnTo>
                      <a:pt x="137" y="157"/>
                    </a:lnTo>
                    <a:lnTo>
                      <a:pt x="59" y="198"/>
                    </a:lnTo>
                    <a:lnTo>
                      <a:pt x="94" y="288"/>
                    </a:lnTo>
                    <a:lnTo>
                      <a:pt x="47" y="291"/>
                    </a:lnTo>
                    <a:lnTo>
                      <a:pt x="29" y="188"/>
                    </a:lnTo>
                    <a:lnTo>
                      <a:pt x="93" y="160"/>
                    </a:lnTo>
                    <a:lnTo>
                      <a:pt x="0" y="138"/>
                    </a:lnTo>
                    <a:lnTo>
                      <a:pt x="44" y="104"/>
                    </a:lnTo>
                    <a:lnTo>
                      <a:pt x="24" y="8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" name="Freeform 129">
                <a:extLst>
                  <a:ext uri="{FF2B5EF4-FFF2-40B4-BE49-F238E27FC236}">
                    <a16:creationId xmlns:a16="http://schemas.microsoft.com/office/drawing/2014/main" id="{5D43BF82-CD52-DC4B-B44D-507509DD14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92951" y="-512372"/>
                <a:ext cx="94335" cy="94335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46" y="2"/>
                  </a:cxn>
                  <a:cxn ang="0">
                    <a:pos x="55" y="7"/>
                  </a:cxn>
                  <a:cxn ang="0">
                    <a:pos x="62" y="14"/>
                  </a:cxn>
                  <a:cxn ang="0">
                    <a:pos x="66" y="23"/>
                  </a:cxn>
                  <a:cxn ang="0">
                    <a:pos x="67" y="34"/>
                  </a:cxn>
                  <a:cxn ang="0">
                    <a:pos x="65" y="45"/>
                  </a:cxn>
                  <a:cxn ang="0">
                    <a:pos x="60" y="54"/>
                  </a:cxn>
                  <a:cxn ang="0">
                    <a:pos x="53" y="61"/>
                  </a:cxn>
                  <a:cxn ang="0">
                    <a:pos x="44" y="65"/>
                  </a:cxn>
                  <a:cxn ang="0">
                    <a:pos x="33" y="67"/>
                  </a:cxn>
                  <a:cxn ang="0">
                    <a:pos x="22" y="65"/>
                  </a:cxn>
                  <a:cxn ang="0">
                    <a:pos x="13" y="59"/>
                  </a:cxn>
                  <a:cxn ang="0">
                    <a:pos x="6" y="52"/>
                  </a:cxn>
                  <a:cxn ang="0">
                    <a:pos x="1" y="43"/>
                  </a:cxn>
                  <a:cxn ang="0">
                    <a:pos x="0" y="32"/>
                  </a:cxn>
                  <a:cxn ang="0">
                    <a:pos x="2" y="22"/>
                  </a:cxn>
                  <a:cxn ang="0">
                    <a:pos x="7" y="13"/>
                  </a:cxn>
                  <a:cxn ang="0">
                    <a:pos x="15" y="6"/>
                  </a:cxn>
                  <a:cxn ang="0">
                    <a:pos x="24" y="1"/>
                  </a:cxn>
                  <a:cxn ang="0">
                    <a:pos x="35" y="0"/>
                  </a:cxn>
                </a:cxnLst>
                <a:rect l="0" t="0" r="r" b="b"/>
                <a:pathLst>
                  <a:path w="67" h="67">
                    <a:moveTo>
                      <a:pt x="35" y="0"/>
                    </a:moveTo>
                    <a:lnTo>
                      <a:pt x="46" y="2"/>
                    </a:lnTo>
                    <a:lnTo>
                      <a:pt x="55" y="7"/>
                    </a:lnTo>
                    <a:lnTo>
                      <a:pt x="62" y="14"/>
                    </a:lnTo>
                    <a:lnTo>
                      <a:pt x="66" y="23"/>
                    </a:lnTo>
                    <a:lnTo>
                      <a:pt x="67" y="34"/>
                    </a:lnTo>
                    <a:lnTo>
                      <a:pt x="65" y="45"/>
                    </a:lnTo>
                    <a:lnTo>
                      <a:pt x="60" y="54"/>
                    </a:lnTo>
                    <a:lnTo>
                      <a:pt x="53" y="61"/>
                    </a:lnTo>
                    <a:lnTo>
                      <a:pt x="44" y="65"/>
                    </a:lnTo>
                    <a:lnTo>
                      <a:pt x="33" y="67"/>
                    </a:lnTo>
                    <a:lnTo>
                      <a:pt x="22" y="65"/>
                    </a:lnTo>
                    <a:lnTo>
                      <a:pt x="13" y="59"/>
                    </a:lnTo>
                    <a:lnTo>
                      <a:pt x="6" y="52"/>
                    </a:lnTo>
                    <a:lnTo>
                      <a:pt x="1" y="43"/>
                    </a:lnTo>
                    <a:lnTo>
                      <a:pt x="0" y="32"/>
                    </a:lnTo>
                    <a:lnTo>
                      <a:pt x="2" y="22"/>
                    </a:lnTo>
                    <a:lnTo>
                      <a:pt x="7" y="13"/>
                    </a:lnTo>
                    <a:lnTo>
                      <a:pt x="15" y="6"/>
                    </a:lnTo>
                    <a:lnTo>
                      <a:pt x="24" y="1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" name="Freeform 130">
                <a:extLst>
                  <a:ext uri="{FF2B5EF4-FFF2-40B4-BE49-F238E27FC236}">
                    <a16:creationId xmlns:a16="http://schemas.microsoft.com/office/drawing/2014/main" id="{9E739B5F-F206-5D44-985B-3A3E78FB0C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92951" y="-502517"/>
                <a:ext cx="94335" cy="84479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0" y="6"/>
                  </a:cxn>
                  <a:cxn ang="0">
                    <a:pos x="9" y="14"/>
                  </a:cxn>
                  <a:cxn ang="0">
                    <a:pos x="10" y="26"/>
                  </a:cxn>
                  <a:cxn ang="0">
                    <a:pos x="16" y="36"/>
                  </a:cxn>
                  <a:cxn ang="0">
                    <a:pos x="26" y="42"/>
                  </a:cxn>
                  <a:cxn ang="0">
                    <a:pos x="37" y="45"/>
                  </a:cxn>
                  <a:cxn ang="0">
                    <a:pos x="48" y="43"/>
                  </a:cxn>
                  <a:cxn ang="0">
                    <a:pos x="57" y="37"/>
                  </a:cxn>
                  <a:cxn ang="0">
                    <a:pos x="63" y="30"/>
                  </a:cxn>
                  <a:cxn ang="0">
                    <a:pos x="67" y="20"/>
                  </a:cxn>
                  <a:cxn ang="0">
                    <a:pos x="67" y="23"/>
                  </a:cxn>
                  <a:cxn ang="0">
                    <a:pos x="67" y="27"/>
                  </a:cxn>
                  <a:cxn ang="0">
                    <a:pos x="65" y="38"/>
                  </a:cxn>
                  <a:cxn ang="0">
                    <a:pos x="60" y="47"/>
                  </a:cxn>
                  <a:cxn ang="0">
                    <a:pos x="53" y="54"/>
                  </a:cxn>
                  <a:cxn ang="0">
                    <a:pos x="44" y="58"/>
                  </a:cxn>
                  <a:cxn ang="0">
                    <a:pos x="33" y="60"/>
                  </a:cxn>
                  <a:cxn ang="0">
                    <a:pos x="22" y="58"/>
                  </a:cxn>
                  <a:cxn ang="0">
                    <a:pos x="13" y="52"/>
                  </a:cxn>
                  <a:cxn ang="0">
                    <a:pos x="6" y="45"/>
                  </a:cxn>
                  <a:cxn ang="0">
                    <a:pos x="1" y="36"/>
                  </a:cxn>
                  <a:cxn ang="0">
                    <a:pos x="0" y="25"/>
                  </a:cxn>
                  <a:cxn ang="0">
                    <a:pos x="2" y="15"/>
                  </a:cxn>
                  <a:cxn ang="0">
                    <a:pos x="6" y="6"/>
                  </a:cxn>
                  <a:cxn ang="0">
                    <a:pos x="13" y="0"/>
                  </a:cxn>
                </a:cxnLst>
                <a:rect l="0" t="0" r="r" b="b"/>
                <a:pathLst>
                  <a:path w="67" h="60">
                    <a:moveTo>
                      <a:pt x="13" y="0"/>
                    </a:moveTo>
                    <a:lnTo>
                      <a:pt x="10" y="6"/>
                    </a:lnTo>
                    <a:lnTo>
                      <a:pt x="9" y="14"/>
                    </a:lnTo>
                    <a:lnTo>
                      <a:pt x="10" y="26"/>
                    </a:lnTo>
                    <a:lnTo>
                      <a:pt x="16" y="36"/>
                    </a:lnTo>
                    <a:lnTo>
                      <a:pt x="26" y="42"/>
                    </a:lnTo>
                    <a:lnTo>
                      <a:pt x="37" y="45"/>
                    </a:lnTo>
                    <a:lnTo>
                      <a:pt x="48" y="43"/>
                    </a:lnTo>
                    <a:lnTo>
                      <a:pt x="57" y="37"/>
                    </a:lnTo>
                    <a:lnTo>
                      <a:pt x="63" y="30"/>
                    </a:lnTo>
                    <a:lnTo>
                      <a:pt x="67" y="20"/>
                    </a:lnTo>
                    <a:lnTo>
                      <a:pt x="67" y="23"/>
                    </a:lnTo>
                    <a:lnTo>
                      <a:pt x="67" y="27"/>
                    </a:lnTo>
                    <a:lnTo>
                      <a:pt x="65" y="38"/>
                    </a:lnTo>
                    <a:lnTo>
                      <a:pt x="60" y="47"/>
                    </a:lnTo>
                    <a:lnTo>
                      <a:pt x="53" y="54"/>
                    </a:lnTo>
                    <a:lnTo>
                      <a:pt x="44" y="58"/>
                    </a:lnTo>
                    <a:lnTo>
                      <a:pt x="33" y="60"/>
                    </a:lnTo>
                    <a:lnTo>
                      <a:pt x="22" y="58"/>
                    </a:lnTo>
                    <a:lnTo>
                      <a:pt x="13" y="52"/>
                    </a:lnTo>
                    <a:lnTo>
                      <a:pt x="6" y="45"/>
                    </a:lnTo>
                    <a:lnTo>
                      <a:pt x="1" y="36"/>
                    </a:lnTo>
                    <a:lnTo>
                      <a:pt x="0" y="25"/>
                    </a:lnTo>
                    <a:lnTo>
                      <a:pt x="2" y="15"/>
                    </a:lnTo>
                    <a:lnTo>
                      <a:pt x="6" y="6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" name="Freeform 131">
                <a:extLst>
                  <a:ext uri="{FF2B5EF4-FFF2-40B4-BE49-F238E27FC236}">
                    <a16:creationId xmlns:a16="http://schemas.microsoft.com/office/drawing/2014/main" id="{0491EDAA-15E6-1440-ABB2-53BA8B21BF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6643" y="2576739"/>
                <a:ext cx="259069" cy="677239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10" y="45"/>
                  </a:cxn>
                  <a:cxn ang="0">
                    <a:pos x="128" y="89"/>
                  </a:cxn>
                  <a:cxn ang="0">
                    <a:pos x="144" y="132"/>
                  </a:cxn>
                  <a:cxn ang="0">
                    <a:pos x="157" y="174"/>
                  </a:cxn>
                  <a:cxn ang="0">
                    <a:pos x="166" y="214"/>
                  </a:cxn>
                  <a:cxn ang="0">
                    <a:pos x="174" y="252"/>
                  </a:cxn>
                  <a:cxn ang="0">
                    <a:pos x="179" y="288"/>
                  </a:cxn>
                  <a:cxn ang="0">
                    <a:pos x="181" y="320"/>
                  </a:cxn>
                  <a:cxn ang="0">
                    <a:pos x="183" y="351"/>
                  </a:cxn>
                  <a:cxn ang="0">
                    <a:pos x="184" y="376"/>
                  </a:cxn>
                  <a:cxn ang="0">
                    <a:pos x="183" y="399"/>
                  </a:cxn>
                  <a:cxn ang="0">
                    <a:pos x="182" y="417"/>
                  </a:cxn>
                  <a:cxn ang="0">
                    <a:pos x="181" y="430"/>
                  </a:cxn>
                  <a:cxn ang="0">
                    <a:pos x="179" y="438"/>
                  </a:cxn>
                  <a:cxn ang="0">
                    <a:pos x="179" y="441"/>
                  </a:cxn>
                  <a:cxn ang="0">
                    <a:pos x="51" y="481"/>
                  </a:cxn>
                  <a:cxn ang="0">
                    <a:pos x="59" y="439"/>
                  </a:cxn>
                  <a:cxn ang="0">
                    <a:pos x="64" y="398"/>
                  </a:cxn>
                  <a:cxn ang="0">
                    <a:pos x="66" y="359"/>
                  </a:cxn>
                  <a:cxn ang="0">
                    <a:pos x="66" y="321"/>
                  </a:cxn>
                  <a:cxn ang="0">
                    <a:pos x="64" y="285"/>
                  </a:cxn>
                  <a:cxn ang="0">
                    <a:pos x="61" y="251"/>
                  </a:cxn>
                  <a:cxn ang="0">
                    <a:pos x="56" y="219"/>
                  </a:cxn>
                  <a:cxn ang="0">
                    <a:pos x="50" y="189"/>
                  </a:cxn>
                  <a:cxn ang="0">
                    <a:pos x="43" y="161"/>
                  </a:cxn>
                  <a:cxn ang="0">
                    <a:pos x="35" y="137"/>
                  </a:cxn>
                  <a:cxn ang="0">
                    <a:pos x="28" y="114"/>
                  </a:cxn>
                  <a:cxn ang="0">
                    <a:pos x="21" y="95"/>
                  </a:cxn>
                  <a:cxn ang="0">
                    <a:pos x="15" y="79"/>
                  </a:cxn>
                  <a:cxn ang="0">
                    <a:pos x="9" y="66"/>
                  </a:cxn>
                  <a:cxn ang="0">
                    <a:pos x="4" y="57"/>
                  </a:cxn>
                  <a:cxn ang="0">
                    <a:pos x="1" y="51"/>
                  </a:cxn>
                  <a:cxn ang="0">
                    <a:pos x="0" y="49"/>
                  </a:cxn>
                  <a:cxn ang="0">
                    <a:pos x="87" y="0"/>
                  </a:cxn>
                </a:cxnLst>
                <a:rect l="0" t="0" r="r" b="b"/>
                <a:pathLst>
                  <a:path w="184" h="481">
                    <a:moveTo>
                      <a:pt x="87" y="0"/>
                    </a:moveTo>
                    <a:lnTo>
                      <a:pt x="110" y="45"/>
                    </a:lnTo>
                    <a:lnTo>
                      <a:pt x="128" y="89"/>
                    </a:lnTo>
                    <a:lnTo>
                      <a:pt x="144" y="132"/>
                    </a:lnTo>
                    <a:lnTo>
                      <a:pt x="157" y="174"/>
                    </a:lnTo>
                    <a:lnTo>
                      <a:pt x="166" y="214"/>
                    </a:lnTo>
                    <a:lnTo>
                      <a:pt x="174" y="252"/>
                    </a:lnTo>
                    <a:lnTo>
                      <a:pt x="179" y="288"/>
                    </a:lnTo>
                    <a:lnTo>
                      <a:pt x="181" y="320"/>
                    </a:lnTo>
                    <a:lnTo>
                      <a:pt x="183" y="351"/>
                    </a:lnTo>
                    <a:lnTo>
                      <a:pt x="184" y="376"/>
                    </a:lnTo>
                    <a:lnTo>
                      <a:pt x="183" y="399"/>
                    </a:lnTo>
                    <a:lnTo>
                      <a:pt x="182" y="417"/>
                    </a:lnTo>
                    <a:lnTo>
                      <a:pt x="181" y="430"/>
                    </a:lnTo>
                    <a:lnTo>
                      <a:pt x="179" y="438"/>
                    </a:lnTo>
                    <a:lnTo>
                      <a:pt x="179" y="441"/>
                    </a:lnTo>
                    <a:lnTo>
                      <a:pt x="51" y="481"/>
                    </a:lnTo>
                    <a:lnTo>
                      <a:pt x="59" y="439"/>
                    </a:lnTo>
                    <a:lnTo>
                      <a:pt x="64" y="398"/>
                    </a:lnTo>
                    <a:lnTo>
                      <a:pt x="66" y="359"/>
                    </a:lnTo>
                    <a:lnTo>
                      <a:pt x="66" y="321"/>
                    </a:lnTo>
                    <a:lnTo>
                      <a:pt x="64" y="285"/>
                    </a:lnTo>
                    <a:lnTo>
                      <a:pt x="61" y="251"/>
                    </a:lnTo>
                    <a:lnTo>
                      <a:pt x="56" y="219"/>
                    </a:lnTo>
                    <a:lnTo>
                      <a:pt x="50" y="189"/>
                    </a:lnTo>
                    <a:lnTo>
                      <a:pt x="43" y="161"/>
                    </a:lnTo>
                    <a:lnTo>
                      <a:pt x="35" y="137"/>
                    </a:lnTo>
                    <a:lnTo>
                      <a:pt x="28" y="114"/>
                    </a:lnTo>
                    <a:lnTo>
                      <a:pt x="21" y="95"/>
                    </a:lnTo>
                    <a:lnTo>
                      <a:pt x="15" y="79"/>
                    </a:lnTo>
                    <a:lnTo>
                      <a:pt x="9" y="66"/>
                    </a:lnTo>
                    <a:lnTo>
                      <a:pt x="4" y="57"/>
                    </a:lnTo>
                    <a:lnTo>
                      <a:pt x="1" y="51"/>
                    </a:lnTo>
                    <a:lnTo>
                      <a:pt x="0" y="49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" name="Freeform 132">
                <a:extLst>
                  <a:ext uri="{FF2B5EF4-FFF2-40B4-BE49-F238E27FC236}">
                    <a16:creationId xmlns:a16="http://schemas.microsoft.com/office/drawing/2014/main" id="{3FE16840-0C3E-0541-BAB3-BE96F6AA17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0668" y="2323302"/>
                <a:ext cx="991219" cy="395643"/>
              </a:xfrm>
              <a:custGeom>
                <a:avLst/>
                <a:gdLst/>
                <a:ahLst/>
                <a:cxnLst>
                  <a:cxn ang="0">
                    <a:pos x="704" y="0"/>
                  </a:cxn>
                  <a:cxn ang="0">
                    <a:pos x="703" y="7"/>
                  </a:cxn>
                  <a:cxn ang="0">
                    <a:pos x="703" y="16"/>
                  </a:cxn>
                  <a:cxn ang="0">
                    <a:pos x="700" y="28"/>
                  </a:cxn>
                  <a:cxn ang="0">
                    <a:pos x="697" y="42"/>
                  </a:cxn>
                  <a:cxn ang="0">
                    <a:pos x="692" y="56"/>
                  </a:cxn>
                  <a:cxn ang="0">
                    <a:pos x="685" y="73"/>
                  </a:cxn>
                  <a:cxn ang="0">
                    <a:pos x="678" y="90"/>
                  </a:cxn>
                  <a:cxn ang="0">
                    <a:pos x="667" y="108"/>
                  </a:cxn>
                  <a:cxn ang="0">
                    <a:pos x="657" y="127"/>
                  </a:cxn>
                  <a:cxn ang="0">
                    <a:pos x="643" y="145"/>
                  </a:cxn>
                  <a:cxn ang="0">
                    <a:pos x="627" y="164"/>
                  </a:cxn>
                  <a:cxn ang="0">
                    <a:pos x="610" y="181"/>
                  </a:cxn>
                  <a:cxn ang="0">
                    <a:pos x="590" y="199"/>
                  </a:cxn>
                  <a:cxn ang="0">
                    <a:pos x="568" y="215"/>
                  </a:cxn>
                  <a:cxn ang="0">
                    <a:pos x="544" y="230"/>
                  </a:cxn>
                  <a:cxn ang="0">
                    <a:pos x="516" y="244"/>
                  </a:cxn>
                  <a:cxn ang="0">
                    <a:pos x="486" y="256"/>
                  </a:cxn>
                  <a:cxn ang="0">
                    <a:pos x="452" y="266"/>
                  </a:cxn>
                  <a:cxn ang="0">
                    <a:pos x="416" y="273"/>
                  </a:cxn>
                  <a:cxn ang="0">
                    <a:pos x="377" y="278"/>
                  </a:cxn>
                  <a:cxn ang="0">
                    <a:pos x="334" y="281"/>
                  </a:cxn>
                  <a:cxn ang="0">
                    <a:pos x="294" y="281"/>
                  </a:cxn>
                  <a:cxn ang="0">
                    <a:pos x="257" y="279"/>
                  </a:cxn>
                  <a:cxn ang="0">
                    <a:pos x="224" y="274"/>
                  </a:cxn>
                  <a:cxn ang="0">
                    <a:pos x="194" y="268"/>
                  </a:cxn>
                  <a:cxn ang="0">
                    <a:pos x="165" y="260"/>
                  </a:cxn>
                  <a:cxn ang="0">
                    <a:pos x="140" y="251"/>
                  </a:cxn>
                  <a:cxn ang="0">
                    <a:pos x="118" y="240"/>
                  </a:cxn>
                  <a:cxn ang="0">
                    <a:pos x="98" y="229"/>
                  </a:cxn>
                  <a:cxn ang="0">
                    <a:pos x="79" y="216"/>
                  </a:cxn>
                  <a:cxn ang="0">
                    <a:pos x="64" y="205"/>
                  </a:cxn>
                  <a:cxn ang="0">
                    <a:pos x="50" y="192"/>
                  </a:cxn>
                  <a:cxn ang="0">
                    <a:pos x="38" y="180"/>
                  </a:cxn>
                  <a:cxn ang="0">
                    <a:pos x="29" y="169"/>
                  </a:cxn>
                  <a:cxn ang="0">
                    <a:pos x="21" y="157"/>
                  </a:cxn>
                  <a:cxn ang="0">
                    <a:pos x="14" y="147"/>
                  </a:cxn>
                  <a:cxn ang="0">
                    <a:pos x="9" y="139"/>
                  </a:cxn>
                  <a:cxn ang="0">
                    <a:pos x="5" y="131"/>
                  </a:cxn>
                  <a:cxn ang="0">
                    <a:pos x="2" y="126"/>
                  </a:cxn>
                  <a:cxn ang="0">
                    <a:pos x="1" y="122"/>
                  </a:cxn>
                  <a:cxn ang="0">
                    <a:pos x="0" y="121"/>
                  </a:cxn>
                  <a:cxn ang="0">
                    <a:pos x="704" y="0"/>
                  </a:cxn>
                </a:cxnLst>
                <a:rect l="0" t="0" r="r" b="b"/>
                <a:pathLst>
                  <a:path w="704" h="281">
                    <a:moveTo>
                      <a:pt x="704" y="0"/>
                    </a:moveTo>
                    <a:lnTo>
                      <a:pt x="703" y="7"/>
                    </a:lnTo>
                    <a:lnTo>
                      <a:pt x="703" y="16"/>
                    </a:lnTo>
                    <a:lnTo>
                      <a:pt x="700" y="28"/>
                    </a:lnTo>
                    <a:lnTo>
                      <a:pt x="697" y="42"/>
                    </a:lnTo>
                    <a:lnTo>
                      <a:pt x="692" y="56"/>
                    </a:lnTo>
                    <a:lnTo>
                      <a:pt x="685" y="73"/>
                    </a:lnTo>
                    <a:lnTo>
                      <a:pt x="678" y="90"/>
                    </a:lnTo>
                    <a:lnTo>
                      <a:pt x="667" y="108"/>
                    </a:lnTo>
                    <a:lnTo>
                      <a:pt x="657" y="127"/>
                    </a:lnTo>
                    <a:lnTo>
                      <a:pt x="643" y="145"/>
                    </a:lnTo>
                    <a:lnTo>
                      <a:pt x="627" y="164"/>
                    </a:lnTo>
                    <a:lnTo>
                      <a:pt x="610" y="181"/>
                    </a:lnTo>
                    <a:lnTo>
                      <a:pt x="590" y="199"/>
                    </a:lnTo>
                    <a:lnTo>
                      <a:pt x="568" y="215"/>
                    </a:lnTo>
                    <a:lnTo>
                      <a:pt x="544" y="230"/>
                    </a:lnTo>
                    <a:lnTo>
                      <a:pt x="516" y="244"/>
                    </a:lnTo>
                    <a:lnTo>
                      <a:pt x="486" y="256"/>
                    </a:lnTo>
                    <a:lnTo>
                      <a:pt x="452" y="266"/>
                    </a:lnTo>
                    <a:lnTo>
                      <a:pt x="416" y="273"/>
                    </a:lnTo>
                    <a:lnTo>
                      <a:pt x="377" y="278"/>
                    </a:lnTo>
                    <a:lnTo>
                      <a:pt x="334" y="281"/>
                    </a:lnTo>
                    <a:lnTo>
                      <a:pt x="294" y="281"/>
                    </a:lnTo>
                    <a:lnTo>
                      <a:pt x="257" y="279"/>
                    </a:lnTo>
                    <a:lnTo>
                      <a:pt x="224" y="274"/>
                    </a:lnTo>
                    <a:lnTo>
                      <a:pt x="194" y="268"/>
                    </a:lnTo>
                    <a:lnTo>
                      <a:pt x="165" y="260"/>
                    </a:lnTo>
                    <a:lnTo>
                      <a:pt x="140" y="251"/>
                    </a:lnTo>
                    <a:lnTo>
                      <a:pt x="118" y="240"/>
                    </a:lnTo>
                    <a:lnTo>
                      <a:pt x="98" y="229"/>
                    </a:lnTo>
                    <a:lnTo>
                      <a:pt x="79" y="216"/>
                    </a:lnTo>
                    <a:lnTo>
                      <a:pt x="64" y="205"/>
                    </a:lnTo>
                    <a:lnTo>
                      <a:pt x="50" y="192"/>
                    </a:lnTo>
                    <a:lnTo>
                      <a:pt x="38" y="180"/>
                    </a:lnTo>
                    <a:lnTo>
                      <a:pt x="29" y="169"/>
                    </a:lnTo>
                    <a:lnTo>
                      <a:pt x="21" y="157"/>
                    </a:lnTo>
                    <a:lnTo>
                      <a:pt x="14" y="147"/>
                    </a:lnTo>
                    <a:lnTo>
                      <a:pt x="9" y="139"/>
                    </a:lnTo>
                    <a:lnTo>
                      <a:pt x="5" y="131"/>
                    </a:lnTo>
                    <a:lnTo>
                      <a:pt x="2" y="126"/>
                    </a:lnTo>
                    <a:lnTo>
                      <a:pt x="1" y="122"/>
                    </a:lnTo>
                    <a:lnTo>
                      <a:pt x="0" y="121"/>
                    </a:lnTo>
                    <a:lnTo>
                      <a:pt x="704" y="0"/>
                    </a:lnTo>
                    <a:close/>
                  </a:path>
                </a:pathLst>
              </a:custGeom>
              <a:solidFill>
                <a:srgbClr val="BCF1F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" name="Freeform 133">
                <a:extLst>
                  <a:ext uri="{FF2B5EF4-FFF2-40B4-BE49-F238E27FC236}">
                    <a16:creationId xmlns:a16="http://schemas.microsoft.com/office/drawing/2014/main" id="{828E6015-B6C6-5645-BDE1-91E6EDF9F8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0668" y="2323302"/>
                <a:ext cx="991219" cy="246397"/>
              </a:xfrm>
              <a:custGeom>
                <a:avLst/>
                <a:gdLst/>
                <a:ahLst/>
                <a:cxnLst>
                  <a:cxn ang="0">
                    <a:pos x="704" y="0"/>
                  </a:cxn>
                  <a:cxn ang="0">
                    <a:pos x="703" y="10"/>
                  </a:cxn>
                  <a:cxn ang="0">
                    <a:pos x="702" y="22"/>
                  </a:cxn>
                  <a:cxn ang="0">
                    <a:pos x="699" y="36"/>
                  </a:cxn>
                  <a:cxn ang="0">
                    <a:pos x="693" y="53"/>
                  </a:cxn>
                  <a:cxn ang="0">
                    <a:pos x="686" y="72"/>
                  </a:cxn>
                  <a:cxn ang="0">
                    <a:pos x="672" y="82"/>
                  </a:cxn>
                  <a:cxn ang="0">
                    <a:pos x="653" y="92"/>
                  </a:cxn>
                  <a:cxn ang="0">
                    <a:pos x="630" y="103"/>
                  </a:cxn>
                  <a:cxn ang="0">
                    <a:pos x="603" y="113"/>
                  </a:cxn>
                  <a:cxn ang="0">
                    <a:pos x="572" y="124"/>
                  </a:cxn>
                  <a:cxn ang="0">
                    <a:pos x="538" y="134"/>
                  </a:cxn>
                  <a:cxn ang="0">
                    <a:pos x="502" y="144"/>
                  </a:cxn>
                  <a:cxn ang="0">
                    <a:pos x="462" y="153"/>
                  </a:cxn>
                  <a:cxn ang="0">
                    <a:pos x="421" y="159"/>
                  </a:cxn>
                  <a:cxn ang="0">
                    <a:pos x="378" y="165"/>
                  </a:cxn>
                  <a:cxn ang="0">
                    <a:pos x="323" y="170"/>
                  </a:cxn>
                  <a:cxn ang="0">
                    <a:pos x="271" y="174"/>
                  </a:cxn>
                  <a:cxn ang="0">
                    <a:pos x="222" y="175"/>
                  </a:cxn>
                  <a:cxn ang="0">
                    <a:pos x="178" y="175"/>
                  </a:cxn>
                  <a:cxn ang="0">
                    <a:pos x="137" y="174"/>
                  </a:cxn>
                  <a:cxn ang="0">
                    <a:pos x="101" y="171"/>
                  </a:cxn>
                  <a:cxn ang="0">
                    <a:pos x="71" y="168"/>
                  </a:cxn>
                  <a:cxn ang="0">
                    <a:pos x="45" y="165"/>
                  </a:cxn>
                  <a:cxn ang="0">
                    <a:pos x="26" y="161"/>
                  </a:cxn>
                  <a:cxn ang="0">
                    <a:pos x="15" y="149"/>
                  </a:cxn>
                  <a:cxn ang="0">
                    <a:pos x="8" y="138"/>
                  </a:cxn>
                  <a:cxn ang="0">
                    <a:pos x="4" y="128"/>
                  </a:cxn>
                  <a:cxn ang="0">
                    <a:pos x="1" y="123"/>
                  </a:cxn>
                  <a:cxn ang="0">
                    <a:pos x="0" y="121"/>
                  </a:cxn>
                  <a:cxn ang="0">
                    <a:pos x="704" y="0"/>
                  </a:cxn>
                </a:cxnLst>
                <a:rect l="0" t="0" r="r" b="b"/>
                <a:pathLst>
                  <a:path w="704" h="175">
                    <a:moveTo>
                      <a:pt x="704" y="0"/>
                    </a:moveTo>
                    <a:lnTo>
                      <a:pt x="703" y="10"/>
                    </a:lnTo>
                    <a:lnTo>
                      <a:pt x="702" y="22"/>
                    </a:lnTo>
                    <a:lnTo>
                      <a:pt x="699" y="36"/>
                    </a:lnTo>
                    <a:lnTo>
                      <a:pt x="693" y="53"/>
                    </a:lnTo>
                    <a:lnTo>
                      <a:pt x="686" y="72"/>
                    </a:lnTo>
                    <a:lnTo>
                      <a:pt x="672" y="82"/>
                    </a:lnTo>
                    <a:lnTo>
                      <a:pt x="653" y="92"/>
                    </a:lnTo>
                    <a:lnTo>
                      <a:pt x="630" y="103"/>
                    </a:lnTo>
                    <a:lnTo>
                      <a:pt x="603" y="113"/>
                    </a:lnTo>
                    <a:lnTo>
                      <a:pt x="572" y="124"/>
                    </a:lnTo>
                    <a:lnTo>
                      <a:pt x="538" y="134"/>
                    </a:lnTo>
                    <a:lnTo>
                      <a:pt x="502" y="144"/>
                    </a:lnTo>
                    <a:lnTo>
                      <a:pt x="462" y="153"/>
                    </a:lnTo>
                    <a:lnTo>
                      <a:pt x="421" y="159"/>
                    </a:lnTo>
                    <a:lnTo>
                      <a:pt x="378" y="165"/>
                    </a:lnTo>
                    <a:lnTo>
                      <a:pt x="323" y="170"/>
                    </a:lnTo>
                    <a:lnTo>
                      <a:pt x="271" y="174"/>
                    </a:lnTo>
                    <a:lnTo>
                      <a:pt x="222" y="175"/>
                    </a:lnTo>
                    <a:lnTo>
                      <a:pt x="178" y="175"/>
                    </a:lnTo>
                    <a:lnTo>
                      <a:pt x="137" y="174"/>
                    </a:lnTo>
                    <a:lnTo>
                      <a:pt x="101" y="171"/>
                    </a:lnTo>
                    <a:lnTo>
                      <a:pt x="71" y="168"/>
                    </a:lnTo>
                    <a:lnTo>
                      <a:pt x="45" y="165"/>
                    </a:lnTo>
                    <a:lnTo>
                      <a:pt x="26" y="161"/>
                    </a:lnTo>
                    <a:lnTo>
                      <a:pt x="15" y="149"/>
                    </a:lnTo>
                    <a:lnTo>
                      <a:pt x="8" y="138"/>
                    </a:lnTo>
                    <a:lnTo>
                      <a:pt x="4" y="128"/>
                    </a:lnTo>
                    <a:lnTo>
                      <a:pt x="1" y="123"/>
                    </a:lnTo>
                    <a:lnTo>
                      <a:pt x="0" y="121"/>
                    </a:lnTo>
                    <a:lnTo>
                      <a:pt x="704" y="0"/>
                    </a:lnTo>
                    <a:close/>
                  </a:path>
                </a:pathLst>
              </a:custGeom>
              <a:solidFill>
                <a:srgbClr val="6BC7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" name="Freeform 134">
                <a:extLst>
                  <a:ext uri="{FF2B5EF4-FFF2-40B4-BE49-F238E27FC236}">
                    <a16:creationId xmlns:a16="http://schemas.microsoft.com/office/drawing/2014/main" id="{08EDA686-5582-B449-86C2-09738CB1B4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5279" y="1517937"/>
                <a:ext cx="249213" cy="67583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6"/>
                  </a:cxn>
                  <a:cxn ang="0">
                    <a:pos x="11" y="13"/>
                  </a:cxn>
                  <a:cxn ang="0">
                    <a:pos x="20" y="23"/>
                  </a:cxn>
                  <a:cxn ang="0">
                    <a:pos x="30" y="36"/>
                  </a:cxn>
                  <a:cxn ang="0">
                    <a:pos x="42" y="53"/>
                  </a:cxn>
                  <a:cxn ang="0">
                    <a:pos x="56" y="73"/>
                  </a:cxn>
                  <a:cxn ang="0">
                    <a:pos x="70" y="97"/>
                  </a:cxn>
                  <a:cxn ang="0">
                    <a:pos x="84" y="123"/>
                  </a:cxn>
                  <a:cxn ang="0">
                    <a:pos x="99" y="154"/>
                  </a:cxn>
                  <a:cxn ang="0">
                    <a:pos x="113" y="188"/>
                  </a:cxn>
                  <a:cxn ang="0">
                    <a:pos x="128" y="226"/>
                  </a:cxn>
                  <a:cxn ang="0">
                    <a:pos x="142" y="267"/>
                  </a:cxn>
                  <a:cxn ang="0">
                    <a:pos x="155" y="314"/>
                  </a:cxn>
                  <a:cxn ang="0">
                    <a:pos x="167" y="364"/>
                  </a:cxn>
                  <a:cxn ang="0">
                    <a:pos x="177" y="418"/>
                  </a:cxn>
                  <a:cxn ang="0">
                    <a:pos x="38" y="480"/>
                  </a:cxn>
                  <a:cxn ang="0">
                    <a:pos x="0" y="0"/>
                  </a:cxn>
                </a:cxnLst>
                <a:rect l="0" t="0" r="r" b="b"/>
                <a:pathLst>
                  <a:path w="177" h="480">
                    <a:moveTo>
                      <a:pt x="0" y="0"/>
                    </a:moveTo>
                    <a:lnTo>
                      <a:pt x="5" y="6"/>
                    </a:lnTo>
                    <a:lnTo>
                      <a:pt x="11" y="13"/>
                    </a:lnTo>
                    <a:lnTo>
                      <a:pt x="20" y="23"/>
                    </a:lnTo>
                    <a:lnTo>
                      <a:pt x="30" y="36"/>
                    </a:lnTo>
                    <a:lnTo>
                      <a:pt x="42" y="53"/>
                    </a:lnTo>
                    <a:lnTo>
                      <a:pt x="56" y="73"/>
                    </a:lnTo>
                    <a:lnTo>
                      <a:pt x="70" y="97"/>
                    </a:lnTo>
                    <a:lnTo>
                      <a:pt x="84" y="123"/>
                    </a:lnTo>
                    <a:lnTo>
                      <a:pt x="99" y="154"/>
                    </a:lnTo>
                    <a:lnTo>
                      <a:pt x="113" y="188"/>
                    </a:lnTo>
                    <a:lnTo>
                      <a:pt x="128" y="226"/>
                    </a:lnTo>
                    <a:lnTo>
                      <a:pt x="142" y="267"/>
                    </a:lnTo>
                    <a:lnTo>
                      <a:pt x="155" y="314"/>
                    </a:lnTo>
                    <a:lnTo>
                      <a:pt x="167" y="364"/>
                    </a:lnTo>
                    <a:lnTo>
                      <a:pt x="177" y="418"/>
                    </a:lnTo>
                    <a:lnTo>
                      <a:pt x="38" y="4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" name="Freeform 135">
                <a:extLst>
                  <a:ext uri="{FF2B5EF4-FFF2-40B4-BE49-F238E27FC236}">
                    <a16:creationId xmlns:a16="http://schemas.microsoft.com/office/drawing/2014/main" id="{922F4B0A-3FE0-A54C-9D7F-959C79B412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462" y="-123769"/>
                <a:ext cx="1154545" cy="1220720"/>
              </a:xfrm>
              <a:custGeom>
                <a:avLst/>
                <a:gdLst/>
                <a:ahLst/>
                <a:cxnLst>
                  <a:cxn ang="0">
                    <a:pos x="487" y="0"/>
                  </a:cxn>
                  <a:cxn ang="0">
                    <a:pos x="563" y="8"/>
                  </a:cxn>
                  <a:cxn ang="0">
                    <a:pos x="625" y="18"/>
                  </a:cxn>
                  <a:cxn ang="0">
                    <a:pos x="671" y="30"/>
                  </a:cxn>
                  <a:cxn ang="0">
                    <a:pos x="699" y="38"/>
                  </a:cxn>
                  <a:cxn ang="0">
                    <a:pos x="738" y="51"/>
                  </a:cxn>
                  <a:cxn ang="0">
                    <a:pos x="767" y="65"/>
                  </a:cxn>
                  <a:cxn ang="0">
                    <a:pos x="788" y="87"/>
                  </a:cxn>
                  <a:cxn ang="0">
                    <a:pos x="803" y="120"/>
                  </a:cxn>
                  <a:cxn ang="0">
                    <a:pos x="811" y="158"/>
                  </a:cxn>
                  <a:cxn ang="0">
                    <a:pos x="816" y="200"/>
                  </a:cxn>
                  <a:cxn ang="0">
                    <a:pos x="820" y="258"/>
                  </a:cxn>
                  <a:cxn ang="0">
                    <a:pos x="819" y="365"/>
                  </a:cxn>
                  <a:cxn ang="0">
                    <a:pos x="813" y="445"/>
                  </a:cxn>
                  <a:cxn ang="0">
                    <a:pos x="801" y="526"/>
                  </a:cxn>
                  <a:cxn ang="0">
                    <a:pos x="782" y="607"/>
                  </a:cxn>
                  <a:cxn ang="0">
                    <a:pos x="754" y="681"/>
                  </a:cxn>
                  <a:cxn ang="0">
                    <a:pos x="717" y="746"/>
                  </a:cxn>
                  <a:cxn ang="0">
                    <a:pos x="672" y="793"/>
                  </a:cxn>
                  <a:cxn ang="0">
                    <a:pos x="617" y="829"/>
                  </a:cxn>
                  <a:cxn ang="0">
                    <a:pos x="555" y="853"/>
                  </a:cxn>
                  <a:cxn ang="0">
                    <a:pos x="488" y="865"/>
                  </a:cxn>
                  <a:cxn ang="0">
                    <a:pos x="419" y="866"/>
                  </a:cxn>
                  <a:cxn ang="0">
                    <a:pos x="349" y="855"/>
                  </a:cxn>
                  <a:cxn ang="0">
                    <a:pos x="282" y="832"/>
                  </a:cxn>
                  <a:cxn ang="0">
                    <a:pos x="220" y="798"/>
                  </a:cxn>
                  <a:cxn ang="0">
                    <a:pos x="167" y="752"/>
                  </a:cxn>
                  <a:cxn ang="0">
                    <a:pos x="122" y="694"/>
                  </a:cxn>
                  <a:cxn ang="0">
                    <a:pos x="82" y="614"/>
                  </a:cxn>
                  <a:cxn ang="0">
                    <a:pos x="52" y="532"/>
                  </a:cxn>
                  <a:cxn ang="0">
                    <a:pos x="30" y="450"/>
                  </a:cxn>
                  <a:cxn ang="0">
                    <a:pos x="15" y="372"/>
                  </a:cxn>
                  <a:cxn ang="0">
                    <a:pos x="7" y="303"/>
                  </a:cxn>
                  <a:cxn ang="0">
                    <a:pos x="2" y="245"/>
                  </a:cxn>
                  <a:cxn ang="0">
                    <a:pos x="0" y="202"/>
                  </a:cxn>
                  <a:cxn ang="0">
                    <a:pos x="1" y="168"/>
                  </a:cxn>
                  <a:cxn ang="0">
                    <a:pos x="5" y="155"/>
                  </a:cxn>
                  <a:cxn ang="0">
                    <a:pos x="16" y="137"/>
                  </a:cxn>
                  <a:cxn ang="0">
                    <a:pos x="37" y="115"/>
                  </a:cxn>
                  <a:cxn ang="0">
                    <a:pos x="72" y="91"/>
                  </a:cxn>
                  <a:cxn ang="0">
                    <a:pos x="122" y="65"/>
                  </a:cxn>
                  <a:cxn ang="0">
                    <a:pos x="193" y="40"/>
                  </a:cxn>
                  <a:cxn ang="0">
                    <a:pos x="301" y="14"/>
                  </a:cxn>
                  <a:cxn ang="0">
                    <a:pos x="399" y="1"/>
                  </a:cxn>
                </a:cxnLst>
                <a:rect l="0" t="0" r="r" b="b"/>
                <a:pathLst>
                  <a:path w="820" h="867">
                    <a:moveTo>
                      <a:pt x="445" y="0"/>
                    </a:moveTo>
                    <a:lnTo>
                      <a:pt x="487" y="0"/>
                    </a:lnTo>
                    <a:lnTo>
                      <a:pt x="527" y="4"/>
                    </a:lnTo>
                    <a:lnTo>
                      <a:pt x="563" y="8"/>
                    </a:lnTo>
                    <a:lnTo>
                      <a:pt x="596" y="13"/>
                    </a:lnTo>
                    <a:lnTo>
                      <a:pt x="625" y="18"/>
                    </a:lnTo>
                    <a:lnTo>
                      <a:pt x="650" y="24"/>
                    </a:lnTo>
                    <a:lnTo>
                      <a:pt x="671" y="30"/>
                    </a:lnTo>
                    <a:lnTo>
                      <a:pt x="687" y="35"/>
                    </a:lnTo>
                    <a:lnTo>
                      <a:pt x="699" y="38"/>
                    </a:lnTo>
                    <a:lnTo>
                      <a:pt x="720" y="45"/>
                    </a:lnTo>
                    <a:lnTo>
                      <a:pt x="738" y="51"/>
                    </a:lnTo>
                    <a:lnTo>
                      <a:pt x="753" y="57"/>
                    </a:lnTo>
                    <a:lnTo>
                      <a:pt x="767" y="65"/>
                    </a:lnTo>
                    <a:lnTo>
                      <a:pt x="779" y="74"/>
                    </a:lnTo>
                    <a:lnTo>
                      <a:pt x="788" y="87"/>
                    </a:lnTo>
                    <a:lnTo>
                      <a:pt x="796" y="102"/>
                    </a:lnTo>
                    <a:lnTo>
                      <a:pt x="803" y="120"/>
                    </a:lnTo>
                    <a:lnTo>
                      <a:pt x="809" y="144"/>
                    </a:lnTo>
                    <a:lnTo>
                      <a:pt x="811" y="158"/>
                    </a:lnTo>
                    <a:lnTo>
                      <a:pt x="814" y="176"/>
                    </a:lnTo>
                    <a:lnTo>
                      <a:pt x="816" y="200"/>
                    </a:lnTo>
                    <a:lnTo>
                      <a:pt x="818" y="227"/>
                    </a:lnTo>
                    <a:lnTo>
                      <a:pt x="820" y="258"/>
                    </a:lnTo>
                    <a:lnTo>
                      <a:pt x="820" y="327"/>
                    </a:lnTo>
                    <a:lnTo>
                      <a:pt x="819" y="365"/>
                    </a:lnTo>
                    <a:lnTo>
                      <a:pt x="817" y="404"/>
                    </a:lnTo>
                    <a:lnTo>
                      <a:pt x="813" y="445"/>
                    </a:lnTo>
                    <a:lnTo>
                      <a:pt x="808" y="486"/>
                    </a:lnTo>
                    <a:lnTo>
                      <a:pt x="801" y="526"/>
                    </a:lnTo>
                    <a:lnTo>
                      <a:pt x="793" y="567"/>
                    </a:lnTo>
                    <a:lnTo>
                      <a:pt x="782" y="607"/>
                    </a:lnTo>
                    <a:lnTo>
                      <a:pt x="769" y="645"/>
                    </a:lnTo>
                    <a:lnTo>
                      <a:pt x="754" y="681"/>
                    </a:lnTo>
                    <a:lnTo>
                      <a:pt x="737" y="715"/>
                    </a:lnTo>
                    <a:lnTo>
                      <a:pt x="717" y="746"/>
                    </a:lnTo>
                    <a:lnTo>
                      <a:pt x="696" y="771"/>
                    </a:lnTo>
                    <a:lnTo>
                      <a:pt x="672" y="793"/>
                    </a:lnTo>
                    <a:lnTo>
                      <a:pt x="645" y="812"/>
                    </a:lnTo>
                    <a:lnTo>
                      <a:pt x="617" y="829"/>
                    </a:lnTo>
                    <a:lnTo>
                      <a:pt x="587" y="842"/>
                    </a:lnTo>
                    <a:lnTo>
                      <a:pt x="555" y="853"/>
                    </a:lnTo>
                    <a:lnTo>
                      <a:pt x="522" y="861"/>
                    </a:lnTo>
                    <a:lnTo>
                      <a:pt x="488" y="865"/>
                    </a:lnTo>
                    <a:lnTo>
                      <a:pt x="454" y="867"/>
                    </a:lnTo>
                    <a:lnTo>
                      <a:pt x="419" y="866"/>
                    </a:lnTo>
                    <a:lnTo>
                      <a:pt x="383" y="862"/>
                    </a:lnTo>
                    <a:lnTo>
                      <a:pt x="349" y="855"/>
                    </a:lnTo>
                    <a:lnTo>
                      <a:pt x="315" y="846"/>
                    </a:lnTo>
                    <a:lnTo>
                      <a:pt x="282" y="832"/>
                    </a:lnTo>
                    <a:lnTo>
                      <a:pt x="250" y="817"/>
                    </a:lnTo>
                    <a:lnTo>
                      <a:pt x="220" y="798"/>
                    </a:lnTo>
                    <a:lnTo>
                      <a:pt x="193" y="776"/>
                    </a:lnTo>
                    <a:lnTo>
                      <a:pt x="167" y="752"/>
                    </a:lnTo>
                    <a:lnTo>
                      <a:pt x="143" y="724"/>
                    </a:lnTo>
                    <a:lnTo>
                      <a:pt x="122" y="694"/>
                    </a:lnTo>
                    <a:lnTo>
                      <a:pt x="101" y="655"/>
                    </a:lnTo>
                    <a:lnTo>
                      <a:pt x="82" y="614"/>
                    </a:lnTo>
                    <a:lnTo>
                      <a:pt x="65" y="573"/>
                    </a:lnTo>
                    <a:lnTo>
                      <a:pt x="52" y="532"/>
                    </a:lnTo>
                    <a:lnTo>
                      <a:pt x="40" y="491"/>
                    </a:lnTo>
                    <a:lnTo>
                      <a:pt x="30" y="450"/>
                    </a:lnTo>
                    <a:lnTo>
                      <a:pt x="22" y="411"/>
                    </a:lnTo>
                    <a:lnTo>
                      <a:pt x="15" y="372"/>
                    </a:lnTo>
                    <a:lnTo>
                      <a:pt x="10" y="336"/>
                    </a:lnTo>
                    <a:lnTo>
                      <a:pt x="7" y="303"/>
                    </a:lnTo>
                    <a:lnTo>
                      <a:pt x="4" y="272"/>
                    </a:lnTo>
                    <a:lnTo>
                      <a:pt x="2" y="245"/>
                    </a:lnTo>
                    <a:lnTo>
                      <a:pt x="1" y="222"/>
                    </a:lnTo>
                    <a:lnTo>
                      <a:pt x="0" y="202"/>
                    </a:lnTo>
                    <a:lnTo>
                      <a:pt x="0" y="173"/>
                    </a:lnTo>
                    <a:lnTo>
                      <a:pt x="1" y="168"/>
                    </a:lnTo>
                    <a:lnTo>
                      <a:pt x="2" y="162"/>
                    </a:lnTo>
                    <a:lnTo>
                      <a:pt x="5" y="155"/>
                    </a:lnTo>
                    <a:lnTo>
                      <a:pt x="9" y="146"/>
                    </a:lnTo>
                    <a:lnTo>
                      <a:pt x="16" y="137"/>
                    </a:lnTo>
                    <a:lnTo>
                      <a:pt x="25" y="126"/>
                    </a:lnTo>
                    <a:lnTo>
                      <a:pt x="37" y="115"/>
                    </a:lnTo>
                    <a:lnTo>
                      <a:pt x="53" y="103"/>
                    </a:lnTo>
                    <a:lnTo>
                      <a:pt x="72" y="91"/>
                    </a:lnTo>
                    <a:lnTo>
                      <a:pt x="95" y="78"/>
                    </a:lnTo>
                    <a:lnTo>
                      <a:pt x="122" y="65"/>
                    </a:lnTo>
                    <a:lnTo>
                      <a:pt x="155" y="52"/>
                    </a:lnTo>
                    <a:lnTo>
                      <a:pt x="193" y="40"/>
                    </a:lnTo>
                    <a:lnTo>
                      <a:pt x="248" y="25"/>
                    </a:lnTo>
                    <a:lnTo>
                      <a:pt x="301" y="14"/>
                    </a:lnTo>
                    <a:lnTo>
                      <a:pt x="351" y="6"/>
                    </a:lnTo>
                    <a:lnTo>
                      <a:pt x="399" y="1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rgbClr val="B2FFF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" name="Freeform 136">
                <a:extLst>
                  <a:ext uri="{FF2B5EF4-FFF2-40B4-BE49-F238E27FC236}">
                    <a16:creationId xmlns:a16="http://schemas.microsoft.com/office/drawing/2014/main" id="{1CAABAC5-85E3-464A-866D-E123D3AB05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5279" y="1519344"/>
                <a:ext cx="118270" cy="67442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3" y="24"/>
                  </a:cxn>
                  <a:cxn ang="0">
                    <a:pos x="26" y="28"/>
                  </a:cxn>
                  <a:cxn ang="0">
                    <a:pos x="30" y="34"/>
                  </a:cxn>
                  <a:cxn ang="0">
                    <a:pos x="36" y="40"/>
                  </a:cxn>
                  <a:cxn ang="0">
                    <a:pos x="41" y="50"/>
                  </a:cxn>
                  <a:cxn ang="0">
                    <a:pos x="49" y="63"/>
                  </a:cxn>
                  <a:cxn ang="0">
                    <a:pos x="56" y="92"/>
                  </a:cxn>
                  <a:cxn ang="0">
                    <a:pos x="62" y="127"/>
                  </a:cxn>
                  <a:cxn ang="0">
                    <a:pos x="68" y="164"/>
                  </a:cxn>
                  <a:cxn ang="0">
                    <a:pos x="74" y="204"/>
                  </a:cxn>
                  <a:cxn ang="0">
                    <a:pos x="79" y="247"/>
                  </a:cxn>
                  <a:cxn ang="0">
                    <a:pos x="82" y="291"/>
                  </a:cxn>
                  <a:cxn ang="0">
                    <a:pos x="84" y="335"/>
                  </a:cxn>
                  <a:cxn ang="0">
                    <a:pos x="83" y="379"/>
                  </a:cxn>
                  <a:cxn ang="0">
                    <a:pos x="81" y="422"/>
                  </a:cxn>
                  <a:cxn ang="0">
                    <a:pos x="75" y="463"/>
                  </a:cxn>
                  <a:cxn ang="0">
                    <a:pos x="38" y="479"/>
                  </a:cxn>
                  <a:cxn ang="0">
                    <a:pos x="0" y="0"/>
                  </a:cxn>
                </a:cxnLst>
                <a:rect l="0" t="0" r="r" b="b"/>
                <a:pathLst>
                  <a:path w="84" h="479">
                    <a:moveTo>
                      <a:pt x="0" y="0"/>
                    </a:moveTo>
                    <a:lnTo>
                      <a:pt x="23" y="24"/>
                    </a:lnTo>
                    <a:lnTo>
                      <a:pt x="26" y="28"/>
                    </a:lnTo>
                    <a:lnTo>
                      <a:pt x="30" y="34"/>
                    </a:lnTo>
                    <a:lnTo>
                      <a:pt x="36" y="40"/>
                    </a:lnTo>
                    <a:lnTo>
                      <a:pt x="41" y="50"/>
                    </a:lnTo>
                    <a:lnTo>
                      <a:pt x="49" y="63"/>
                    </a:lnTo>
                    <a:lnTo>
                      <a:pt x="56" y="92"/>
                    </a:lnTo>
                    <a:lnTo>
                      <a:pt x="62" y="127"/>
                    </a:lnTo>
                    <a:lnTo>
                      <a:pt x="68" y="164"/>
                    </a:lnTo>
                    <a:lnTo>
                      <a:pt x="74" y="204"/>
                    </a:lnTo>
                    <a:lnTo>
                      <a:pt x="79" y="247"/>
                    </a:lnTo>
                    <a:lnTo>
                      <a:pt x="82" y="291"/>
                    </a:lnTo>
                    <a:lnTo>
                      <a:pt x="84" y="335"/>
                    </a:lnTo>
                    <a:lnTo>
                      <a:pt x="83" y="379"/>
                    </a:lnTo>
                    <a:lnTo>
                      <a:pt x="81" y="422"/>
                    </a:lnTo>
                    <a:lnTo>
                      <a:pt x="75" y="463"/>
                    </a:lnTo>
                    <a:lnTo>
                      <a:pt x="38" y="4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" name="Freeform 137">
                <a:extLst>
                  <a:ext uri="{FF2B5EF4-FFF2-40B4-BE49-F238E27FC236}">
                    <a16:creationId xmlns:a16="http://schemas.microsoft.com/office/drawing/2014/main" id="{082EB4EC-9B4E-BC48-8EE5-6E80F09988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462" y="17029"/>
                <a:ext cx="896885" cy="1078514"/>
              </a:xfrm>
              <a:custGeom>
                <a:avLst/>
                <a:gdLst/>
                <a:ahLst/>
                <a:cxnLst>
                  <a:cxn ang="0">
                    <a:pos x="44" y="14"/>
                  </a:cxn>
                  <a:cxn ang="0">
                    <a:pos x="26" y="48"/>
                  </a:cxn>
                  <a:cxn ang="0">
                    <a:pos x="23" y="90"/>
                  </a:cxn>
                  <a:cxn ang="0">
                    <a:pos x="26" y="124"/>
                  </a:cxn>
                  <a:cxn ang="0">
                    <a:pos x="33" y="175"/>
                  </a:cxn>
                  <a:cxn ang="0">
                    <a:pos x="43" y="239"/>
                  </a:cxn>
                  <a:cxn ang="0">
                    <a:pos x="57" y="311"/>
                  </a:cxn>
                  <a:cxn ang="0">
                    <a:pos x="76" y="387"/>
                  </a:cxn>
                  <a:cxn ang="0">
                    <a:pos x="101" y="464"/>
                  </a:cxn>
                  <a:cxn ang="0">
                    <a:pos x="132" y="536"/>
                  </a:cxn>
                  <a:cxn ang="0">
                    <a:pos x="170" y="600"/>
                  </a:cxn>
                  <a:cxn ang="0">
                    <a:pos x="215" y="651"/>
                  </a:cxn>
                  <a:cxn ang="0">
                    <a:pos x="280" y="697"/>
                  </a:cxn>
                  <a:cxn ang="0">
                    <a:pos x="346" y="726"/>
                  </a:cxn>
                  <a:cxn ang="0">
                    <a:pos x="411" y="741"/>
                  </a:cxn>
                  <a:cxn ang="0">
                    <a:pos x="474" y="746"/>
                  </a:cxn>
                  <a:cxn ang="0">
                    <a:pos x="532" y="741"/>
                  </a:cxn>
                  <a:cxn ang="0">
                    <a:pos x="581" y="733"/>
                  </a:cxn>
                  <a:cxn ang="0">
                    <a:pos x="621" y="722"/>
                  </a:cxn>
                  <a:cxn ang="0">
                    <a:pos x="607" y="733"/>
                  </a:cxn>
                  <a:cxn ang="0">
                    <a:pos x="541" y="756"/>
                  </a:cxn>
                  <a:cxn ang="0">
                    <a:pos x="471" y="766"/>
                  </a:cxn>
                  <a:cxn ang="0">
                    <a:pos x="398" y="764"/>
                  </a:cxn>
                  <a:cxn ang="0">
                    <a:pos x="326" y="748"/>
                  </a:cxn>
                  <a:cxn ang="0">
                    <a:pos x="257" y="720"/>
                  </a:cxn>
                  <a:cxn ang="0">
                    <a:pos x="196" y="679"/>
                  </a:cxn>
                  <a:cxn ang="0">
                    <a:pos x="144" y="626"/>
                  </a:cxn>
                  <a:cxn ang="0">
                    <a:pos x="101" y="555"/>
                  </a:cxn>
                  <a:cxn ang="0">
                    <a:pos x="65" y="473"/>
                  </a:cxn>
                  <a:cxn ang="0">
                    <a:pos x="40" y="391"/>
                  </a:cxn>
                  <a:cxn ang="0">
                    <a:pos x="22" y="311"/>
                  </a:cxn>
                  <a:cxn ang="0">
                    <a:pos x="10" y="236"/>
                  </a:cxn>
                  <a:cxn ang="0">
                    <a:pos x="4" y="172"/>
                  </a:cxn>
                  <a:cxn ang="0">
                    <a:pos x="1" y="122"/>
                  </a:cxn>
                  <a:cxn ang="0">
                    <a:pos x="0" y="71"/>
                  </a:cxn>
                  <a:cxn ang="0">
                    <a:pos x="4" y="59"/>
                  </a:cxn>
                  <a:cxn ang="0">
                    <a:pos x="14" y="39"/>
                  </a:cxn>
                  <a:cxn ang="0">
                    <a:pos x="38" y="13"/>
                  </a:cxn>
                </a:cxnLst>
                <a:rect l="0" t="0" r="r" b="b"/>
                <a:pathLst>
                  <a:path w="637" h="766">
                    <a:moveTo>
                      <a:pt x="56" y="0"/>
                    </a:moveTo>
                    <a:lnTo>
                      <a:pt x="44" y="14"/>
                    </a:lnTo>
                    <a:lnTo>
                      <a:pt x="34" y="30"/>
                    </a:lnTo>
                    <a:lnTo>
                      <a:pt x="26" y="48"/>
                    </a:lnTo>
                    <a:lnTo>
                      <a:pt x="23" y="68"/>
                    </a:lnTo>
                    <a:lnTo>
                      <a:pt x="23" y="90"/>
                    </a:lnTo>
                    <a:lnTo>
                      <a:pt x="24" y="105"/>
                    </a:lnTo>
                    <a:lnTo>
                      <a:pt x="26" y="124"/>
                    </a:lnTo>
                    <a:lnTo>
                      <a:pt x="29" y="147"/>
                    </a:lnTo>
                    <a:lnTo>
                      <a:pt x="33" y="175"/>
                    </a:lnTo>
                    <a:lnTo>
                      <a:pt x="37" y="205"/>
                    </a:lnTo>
                    <a:lnTo>
                      <a:pt x="43" y="239"/>
                    </a:lnTo>
                    <a:lnTo>
                      <a:pt x="50" y="274"/>
                    </a:lnTo>
                    <a:lnTo>
                      <a:pt x="57" y="311"/>
                    </a:lnTo>
                    <a:lnTo>
                      <a:pt x="66" y="349"/>
                    </a:lnTo>
                    <a:lnTo>
                      <a:pt x="76" y="387"/>
                    </a:lnTo>
                    <a:lnTo>
                      <a:pt x="88" y="426"/>
                    </a:lnTo>
                    <a:lnTo>
                      <a:pt x="101" y="464"/>
                    </a:lnTo>
                    <a:lnTo>
                      <a:pt x="116" y="501"/>
                    </a:lnTo>
                    <a:lnTo>
                      <a:pt x="132" y="536"/>
                    </a:lnTo>
                    <a:lnTo>
                      <a:pt x="150" y="570"/>
                    </a:lnTo>
                    <a:lnTo>
                      <a:pt x="170" y="600"/>
                    </a:lnTo>
                    <a:lnTo>
                      <a:pt x="192" y="627"/>
                    </a:lnTo>
                    <a:lnTo>
                      <a:pt x="215" y="651"/>
                    </a:lnTo>
                    <a:lnTo>
                      <a:pt x="247" y="676"/>
                    </a:lnTo>
                    <a:lnTo>
                      <a:pt x="280" y="697"/>
                    </a:lnTo>
                    <a:lnTo>
                      <a:pt x="313" y="714"/>
                    </a:lnTo>
                    <a:lnTo>
                      <a:pt x="346" y="726"/>
                    </a:lnTo>
                    <a:lnTo>
                      <a:pt x="379" y="735"/>
                    </a:lnTo>
                    <a:lnTo>
                      <a:pt x="411" y="741"/>
                    </a:lnTo>
                    <a:lnTo>
                      <a:pt x="443" y="745"/>
                    </a:lnTo>
                    <a:lnTo>
                      <a:pt x="474" y="746"/>
                    </a:lnTo>
                    <a:lnTo>
                      <a:pt x="503" y="745"/>
                    </a:lnTo>
                    <a:lnTo>
                      <a:pt x="532" y="741"/>
                    </a:lnTo>
                    <a:lnTo>
                      <a:pt x="558" y="738"/>
                    </a:lnTo>
                    <a:lnTo>
                      <a:pt x="581" y="733"/>
                    </a:lnTo>
                    <a:lnTo>
                      <a:pt x="603" y="728"/>
                    </a:lnTo>
                    <a:lnTo>
                      <a:pt x="621" y="722"/>
                    </a:lnTo>
                    <a:lnTo>
                      <a:pt x="637" y="717"/>
                    </a:lnTo>
                    <a:lnTo>
                      <a:pt x="607" y="733"/>
                    </a:lnTo>
                    <a:lnTo>
                      <a:pt x="574" y="746"/>
                    </a:lnTo>
                    <a:lnTo>
                      <a:pt x="541" y="756"/>
                    </a:lnTo>
                    <a:lnTo>
                      <a:pt x="506" y="763"/>
                    </a:lnTo>
                    <a:lnTo>
                      <a:pt x="471" y="766"/>
                    </a:lnTo>
                    <a:lnTo>
                      <a:pt x="434" y="766"/>
                    </a:lnTo>
                    <a:lnTo>
                      <a:pt x="398" y="764"/>
                    </a:lnTo>
                    <a:lnTo>
                      <a:pt x="361" y="757"/>
                    </a:lnTo>
                    <a:lnTo>
                      <a:pt x="326" y="748"/>
                    </a:lnTo>
                    <a:lnTo>
                      <a:pt x="291" y="735"/>
                    </a:lnTo>
                    <a:lnTo>
                      <a:pt x="257" y="720"/>
                    </a:lnTo>
                    <a:lnTo>
                      <a:pt x="226" y="701"/>
                    </a:lnTo>
                    <a:lnTo>
                      <a:pt x="196" y="679"/>
                    </a:lnTo>
                    <a:lnTo>
                      <a:pt x="168" y="654"/>
                    </a:lnTo>
                    <a:lnTo>
                      <a:pt x="144" y="626"/>
                    </a:lnTo>
                    <a:lnTo>
                      <a:pt x="122" y="594"/>
                    </a:lnTo>
                    <a:lnTo>
                      <a:pt x="101" y="555"/>
                    </a:lnTo>
                    <a:lnTo>
                      <a:pt x="82" y="514"/>
                    </a:lnTo>
                    <a:lnTo>
                      <a:pt x="65" y="473"/>
                    </a:lnTo>
                    <a:lnTo>
                      <a:pt x="52" y="432"/>
                    </a:lnTo>
                    <a:lnTo>
                      <a:pt x="40" y="391"/>
                    </a:lnTo>
                    <a:lnTo>
                      <a:pt x="30" y="350"/>
                    </a:lnTo>
                    <a:lnTo>
                      <a:pt x="22" y="311"/>
                    </a:lnTo>
                    <a:lnTo>
                      <a:pt x="15" y="272"/>
                    </a:lnTo>
                    <a:lnTo>
                      <a:pt x="10" y="236"/>
                    </a:lnTo>
                    <a:lnTo>
                      <a:pt x="7" y="203"/>
                    </a:lnTo>
                    <a:lnTo>
                      <a:pt x="4" y="172"/>
                    </a:lnTo>
                    <a:lnTo>
                      <a:pt x="2" y="145"/>
                    </a:lnTo>
                    <a:lnTo>
                      <a:pt x="1" y="122"/>
                    </a:lnTo>
                    <a:lnTo>
                      <a:pt x="0" y="102"/>
                    </a:lnTo>
                    <a:lnTo>
                      <a:pt x="0" y="71"/>
                    </a:lnTo>
                    <a:lnTo>
                      <a:pt x="1" y="66"/>
                    </a:lnTo>
                    <a:lnTo>
                      <a:pt x="4" y="59"/>
                    </a:lnTo>
                    <a:lnTo>
                      <a:pt x="8" y="49"/>
                    </a:lnTo>
                    <a:lnTo>
                      <a:pt x="14" y="39"/>
                    </a:lnTo>
                    <a:lnTo>
                      <a:pt x="24" y="27"/>
                    </a:lnTo>
                    <a:lnTo>
                      <a:pt x="38" y="13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7DD5F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" name="Freeform 138">
                <a:extLst>
                  <a:ext uri="{FF2B5EF4-FFF2-40B4-BE49-F238E27FC236}">
                    <a16:creationId xmlns:a16="http://schemas.microsoft.com/office/drawing/2014/main" id="{975292F0-1190-2445-992F-06D4AE2363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74781" y="-64634"/>
                <a:ext cx="1067250" cy="1116529"/>
              </a:xfrm>
              <a:custGeom>
                <a:avLst/>
                <a:gdLst/>
                <a:ahLst/>
                <a:cxnLst>
                  <a:cxn ang="0">
                    <a:pos x="446" y="1"/>
                  </a:cxn>
                  <a:cxn ang="0">
                    <a:pos x="516" y="7"/>
                  </a:cxn>
                  <a:cxn ang="0">
                    <a:pos x="573" y="17"/>
                  </a:cxn>
                  <a:cxn ang="0">
                    <a:pos x="615" y="28"/>
                  </a:cxn>
                  <a:cxn ang="0">
                    <a:pos x="641" y="35"/>
                  </a:cxn>
                  <a:cxn ang="0">
                    <a:pos x="677" y="47"/>
                  </a:cxn>
                  <a:cxn ang="0">
                    <a:pos x="703" y="60"/>
                  </a:cxn>
                  <a:cxn ang="0">
                    <a:pos x="722" y="80"/>
                  </a:cxn>
                  <a:cxn ang="0">
                    <a:pos x="736" y="111"/>
                  </a:cxn>
                  <a:cxn ang="0">
                    <a:pos x="744" y="145"/>
                  </a:cxn>
                  <a:cxn ang="0">
                    <a:pos x="749" y="185"/>
                  </a:cxn>
                  <a:cxn ang="0">
                    <a:pos x="754" y="240"/>
                  </a:cxn>
                  <a:cxn ang="0">
                    <a:pos x="758" y="306"/>
                  </a:cxn>
                  <a:cxn ang="0">
                    <a:pos x="755" y="380"/>
                  </a:cxn>
                  <a:cxn ang="0">
                    <a:pos x="746" y="458"/>
                  </a:cxn>
                  <a:cxn ang="0">
                    <a:pos x="728" y="536"/>
                  </a:cxn>
                  <a:cxn ang="0">
                    <a:pos x="699" y="613"/>
                  </a:cxn>
                  <a:cxn ang="0">
                    <a:pos x="657" y="684"/>
                  </a:cxn>
                  <a:cxn ang="0">
                    <a:pos x="613" y="728"/>
                  </a:cxn>
                  <a:cxn ang="0">
                    <a:pos x="559" y="762"/>
                  </a:cxn>
                  <a:cxn ang="0">
                    <a:pos x="499" y="783"/>
                  </a:cxn>
                  <a:cxn ang="0">
                    <a:pos x="434" y="793"/>
                  </a:cxn>
                  <a:cxn ang="0">
                    <a:pos x="366" y="791"/>
                  </a:cxn>
                  <a:cxn ang="0">
                    <a:pos x="300" y="778"/>
                  </a:cxn>
                  <a:cxn ang="0">
                    <a:pos x="237" y="752"/>
                  </a:cxn>
                  <a:cxn ang="0">
                    <a:pos x="180" y="715"/>
                  </a:cxn>
                  <a:cxn ang="0">
                    <a:pos x="133" y="665"/>
                  </a:cxn>
                  <a:cxn ang="0">
                    <a:pos x="92" y="598"/>
                  </a:cxn>
                  <a:cxn ang="0">
                    <a:pos x="58" y="519"/>
                  </a:cxn>
                  <a:cxn ang="0">
                    <a:pos x="34" y="438"/>
                  </a:cxn>
                  <a:cxn ang="0">
                    <a:pos x="18" y="361"/>
                  </a:cxn>
                  <a:cxn ang="0">
                    <a:pos x="8" y="291"/>
                  </a:cxn>
                  <a:cxn ang="0">
                    <a:pos x="2" y="232"/>
                  </a:cxn>
                  <a:cxn ang="0">
                    <a:pos x="0" y="189"/>
                  </a:cxn>
                  <a:cxn ang="0">
                    <a:pos x="1" y="154"/>
                  </a:cxn>
                  <a:cxn ang="0">
                    <a:pos x="6" y="139"/>
                  </a:cxn>
                  <a:cxn ang="0">
                    <a:pos x="19" y="121"/>
                  </a:cxn>
                  <a:cxn ang="0">
                    <a:pos x="43" y="98"/>
                  </a:cxn>
                  <a:cxn ang="0">
                    <a:pos x="82" y="74"/>
                  </a:cxn>
                  <a:cxn ang="0">
                    <a:pos x="140" y="49"/>
                  </a:cxn>
                  <a:cxn ang="0">
                    <a:pos x="227" y="23"/>
                  </a:cxn>
                  <a:cxn ang="0">
                    <a:pos x="322" y="5"/>
                  </a:cxn>
                  <a:cxn ang="0">
                    <a:pos x="407" y="0"/>
                  </a:cxn>
                </a:cxnLst>
                <a:rect l="0" t="0" r="r" b="b"/>
                <a:pathLst>
                  <a:path w="758" h="793">
                    <a:moveTo>
                      <a:pt x="407" y="0"/>
                    </a:moveTo>
                    <a:lnTo>
                      <a:pt x="446" y="1"/>
                    </a:lnTo>
                    <a:lnTo>
                      <a:pt x="483" y="4"/>
                    </a:lnTo>
                    <a:lnTo>
                      <a:pt x="516" y="7"/>
                    </a:lnTo>
                    <a:lnTo>
                      <a:pt x="546" y="12"/>
                    </a:lnTo>
                    <a:lnTo>
                      <a:pt x="573" y="17"/>
                    </a:lnTo>
                    <a:lnTo>
                      <a:pt x="595" y="23"/>
                    </a:lnTo>
                    <a:lnTo>
                      <a:pt x="615" y="28"/>
                    </a:lnTo>
                    <a:lnTo>
                      <a:pt x="630" y="32"/>
                    </a:lnTo>
                    <a:lnTo>
                      <a:pt x="641" y="35"/>
                    </a:lnTo>
                    <a:lnTo>
                      <a:pt x="660" y="41"/>
                    </a:lnTo>
                    <a:lnTo>
                      <a:pt x="677" y="47"/>
                    </a:lnTo>
                    <a:lnTo>
                      <a:pt x="691" y="53"/>
                    </a:lnTo>
                    <a:lnTo>
                      <a:pt x="703" y="60"/>
                    </a:lnTo>
                    <a:lnTo>
                      <a:pt x="713" y="69"/>
                    </a:lnTo>
                    <a:lnTo>
                      <a:pt x="722" y="80"/>
                    </a:lnTo>
                    <a:lnTo>
                      <a:pt x="729" y="93"/>
                    </a:lnTo>
                    <a:lnTo>
                      <a:pt x="736" y="111"/>
                    </a:lnTo>
                    <a:lnTo>
                      <a:pt x="741" y="132"/>
                    </a:lnTo>
                    <a:lnTo>
                      <a:pt x="744" y="145"/>
                    </a:lnTo>
                    <a:lnTo>
                      <a:pt x="746" y="164"/>
                    </a:lnTo>
                    <a:lnTo>
                      <a:pt x="749" y="185"/>
                    </a:lnTo>
                    <a:lnTo>
                      <a:pt x="753" y="211"/>
                    </a:lnTo>
                    <a:lnTo>
                      <a:pt x="754" y="240"/>
                    </a:lnTo>
                    <a:lnTo>
                      <a:pt x="757" y="272"/>
                    </a:lnTo>
                    <a:lnTo>
                      <a:pt x="758" y="306"/>
                    </a:lnTo>
                    <a:lnTo>
                      <a:pt x="757" y="342"/>
                    </a:lnTo>
                    <a:lnTo>
                      <a:pt x="755" y="380"/>
                    </a:lnTo>
                    <a:lnTo>
                      <a:pt x="752" y="418"/>
                    </a:lnTo>
                    <a:lnTo>
                      <a:pt x="746" y="458"/>
                    </a:lnTo>
                    <a:lnTo>
                      <a:pt x="739" y="497"/>
                    </a:lnTo>
                    <a:lnTo>
                      <a:pt x="728" y="536"/>
                    </a:lnTo>
                    <a:lnTo>
                      <a:pt x="715" y="576"/>
                    </a:lnTo>
                    <a:lnTo>
                      <a:pt x="699" y="613"/>
                    </a:lnTo>
                    <a:lnTo>
                      <a:pt x="680" y="649"/>
                    </a:lnTo>
                    <a:lnTo>
                      <a:pt x="657" y="684"/>
                    </a:lnTo>
                    <a:lnTo>
                      <a:pt x="636" y="707"/>
                    </a:lnTo>
                    <a:lnTo>
                      <a:pt x="613" y="728"/>
                    </a:lnTo>
                    <a:lnTo>
                      <a:pt x="587" y="747"/>
                    </a:lnTo>
                    <a:lnTo>
                      <a:pt x="559" y="762"/>
                    </a:lnTo>
                    <a:lnTo>
                      <a:pt x="530" y="774"/>
                    </a:lnTo>
                    <a:lnTo>
                      <a:pt x="499" y="783"/>
                    </a:lnTo>
                    <a:lnTo>
                      <a:pt x="467" y="789"/>
                    </a:lnTo>
                    <a:lnTo>
                      <a:pt x="434" y="793"/>
                    </a:lnTo>
                    <a:lnTo>
                      <a:pt x="400" y="793"/>
                    </a:lnTo>
                    <a:lnTo>
                      <a:pt x="366" y="791"/>
                    </a:lnTo>
                    <a:lnTo>
                      <a:pt x="333" y="786"/>
                    </a:lnTo>
                    <a:lnTo>
                      <a:pt x="300" y="778"/>
                    </a:lnTo>
                    <a:lnTo>
                      <a:pt x="268" y="766"/>
                    </a:lnTo>
                    <a:lnTo>
                      <a:pt x="237" y="752"/>
                    </a:lnTo>
                    <a:lnTo>
                      <a:pt x="208" y="735"/>
                    </a:lnTo>
                    <a:lnTo>
                      <a:pt x="180" y="715"/>
                    </a:lnTo>
                    <a:lnTo>
                      <a:pt x="155" y="691"/>
                    </a:lnTo>
                    <a:lnTo>
                      <a:pt x="133" y="665"/>
                    </a:lnTo>
                    <a:lnTo>
                      <a:pt x="112" y="636"/>
                    </a:lnTo>
                    <a:lnTo>
                      <a:pt x="92" y="598"/>
                    </a:lnTo>
                    <a:lnTo>
                      <a:pt x="73" y="559"/>
                    </a:lnTo>
                    <a:lnTo>
                      <a:pt x="58" y="519"/>
                    </a:lnTo>
                    <a:lnTo>
                      <a:pt x="45" y="479"/>
                    </a:lnTo>
                    <a:lnTo>
                      <a:pt x="34" y="438"/>
                    </a:lnTo>
                    <a:lnTo>
                      <a:pt x="25" y="399"/>
                    </a:lnTo>
                    <a:lnTo>
                      <a:pt x="18" y="361"/>
                    </a:lnTo>
                    <a:lnTo>
                      <a:pt x="12" y="324"/>
                    </a:lnTo>
                    <a:lnTo>
                      <a:pt x="8" y="291"/>
                    </a:lnTo>
                    <a:lnTo>
                      <a:pt x="5" y="260"/>
                    </a:lnTo>
                    <a:lnTo>
                      <a:pt x="2" y="232"/>
                    </a:lnTo>
                    <a:lnTo>
                      <a:pt x="1" y="208"/>
                    </a:lnTo>
                    <a:lnTo>
                      <a:pt x="0" y="189"/>
                    </a:lnTo>
                    <a:lnTo>
                      <a:pt x="0" y="158"/>
                    </a:lnTo>
                    <a:lnTo>
                      <a:pt x="1" y="154"/>
                    </a:lnTo>
                    <a:lnTo>
                      <a:pt x="3" y="147"/>
                    </a:lnTo>
                    <a:lnTo>
                      <a:pt x="6" y="139"/>
                    </a:lnTo>
                    <a:lnTo>
                      <a:pt x="11" y="131"/>
                    </a:lnTo>
                    <a:lnTo>
                      <a:pt x="19" y="121"/>
                    </a:lnTo>
                    <a:lnTo>
                      <a:pt x="30" y="110"/>
                    </a:lnTo>
                    <a:lnTo>
                      <a:pt x="43" y="98"/>
                    </a:lnTo>
                    <a:lnTo>
                      <a:pt x="61" y="87"/>
                    </a:lnTo>
                    <a:lnTo>
                      <a:pt x="82" y="74"/>
                    </a:lnTo>
                    <a:lnTo>
                      <a:pt x="108" y="61"/>
                    </a:lnTo>
                    <a:lnTo>
                      <a:pt x="140" y="49"/>
                    </a:lnTo>
                    <a:lnTo>
                      <a:pt x="177" y="36"/>
                    </a:lnTo>
                    <a:lnTo>
                      <a:pt x="227" y="23"/>
                    </a:lnTo>
                    <a:lnTo>
                      <a:pt x="276" y="12"/>
                    </a:lnTo>
                    <a:lnTo>
                      <a:pt x="322" y="5"/>
                    </a:lnTo>
                    <a:lnTo>
                      <a:pt x="366" y="2"/>
                    </a:lnTo>
                    <a:lnTo>
                      <a:pt x="407" y="0"/>
                    </a:lnTo>
                    <a:close/>
                  </a:path>
                </a:pathLst>
              </a:custGeom>
              <a:solidFill>
                <a:srgbClr val="BCF1F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" name="Freeform 139">
                <a:extLst>
                  <a:ext uri="{FF2B5EF4-FFF2-40B4-BE49-F238E27FC236}">
                    <a16:creationId xmlns:a16="http://schemas.microsoft.com/office/drawing/2014/main" id="{DB055660-884D-4243-B398-9ADF262563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462" y="-111098"/>
                <a:ext cx="1154545" cy="925044"/>
              </a:xfrm>
              <a:custGeom>
                <a:avLst/>
                <a:gdLst/>
                <a:ahLst/>
                <a:cxnLst>
                  <a:cxn ang="0">
                    <a:pos x="486" y="0"/>
                  </a:cxn>
                  <a:cxn ang="0">
                    <a:pos x="563" y="6"/>
                  </a:cxn>
                  <a:cxn ang="0">
                    <a:pos x="626" y="16"/>
                  </a:cxn>
                  <a:cxn ang="0">
                    <a:pos x="673" y="26"/>
                  </a:cxn>
                  <a:cxn ang="0">
                    <a:pos x="702" y="34"/>
                  </a:cxn>
                  <a:cxn ang="0">
                    <a:pos x="743" y="49"/>
                  </a:cxn>
                  <a:cxn ang="0">
                    <a:pos x="773" y="68"/>
                  </a:cxn>
                  <a:cxn ang="0">
                    <a:pos x="792" y="98"/>
                  </a:cxn>
                  <a:cxn ang="0">
                    <a:pos x="805" y="144"/>
                  </a:cxn>
                  <a:cxn ang="0">
                    <a:pos x="810" y="179"/>
                  </a:cxn>
                  <a:cxn ang="0">
                    <a:pos x="816" y="233"/>
                  </a:cxn>
                  <a:cxn ang="0">
                    <a:pos x="820" y="301"/>
                  </a:cxn>
                  <a:cxn ang="0">
                    <a:pos x="819" y="352"/>
                  </a:cxn>
                  <a:cxn ang="0">
                    <a:pos x="809" y="316"/>
                  </a:cxn>
                  <a:cxn ang="0">
                    <a:pos x="794" y="283"/>
                  </a:cxn>
                  <a:cxn ang="0">
                    <a:pos x="769" y="257"/>
                  </a:cxn>
                  <a:cxn ang="0">
                    <a:pos x="734" y="238"/>
                  </a:cxn>
                  <a:cxn ang="0">
                    <a:pos x="692" y="228"/>
                  </a:cxn>
                  <a:cxn ang="0">
                    <a:pos x="636" y="222"/>
                  </a:cxn>
                  <a:cxn ang="0">
                    <a:pos x="572" y="218"/>
                  </a:cxn>
                  <a:cxn ang="0">
                    <a:pos x="471" y="217"/>
                  </a:cxn>
                  <a:cxn ang="0">
                    <a:pos x="410" y="220"/>
                  </a:cxn>
                  <a:cxn ang="0">
                    <a:pos x="362" y="226"/>
                  </a:cxn>
                  <a:cxn ang="0">
                    <a:pos x="317" y="239"/>
                  </a:cxn>
                  <a:cxn ang="0">
                    <a:pos x="276" y="267"/>
                  </a:cxn>
                  <a:cxn ang="0">
                    <a:pos x="249" y="304"/>
                  </a:cxn>
                  <a:cxn ang="0">
                    <a:pos x="235" y="351"/>
                  </a:cxn>
                  <a:cxn ang="0">
                    <a:pos x="235" y="395"/>
                  </a:cxn>
                  <a:cxn ang="0">
                    <a:pos x="237" y="439"/>
                  </a:cxn>
                  <a:cxn ang="0">
                    <a:pos x="236" y="489"/>
                  </a:cxn>
                  <a:cxn ang="0">
                    <a:pos x="225" y="541"/>
                  </a:cxn>
                  <a:cxn ang="0">
                    <a:pos x="202" y="586"/>
                  </a:cxn>
                  <a:cxn ang="0">
                    <a:pos x="171" y="620"/>
                  </a:cxn>
                  <a:cxn ang="0">
                    <a:pos x="137" y="643"/>
                  </a:cxn>
                  <a:cxn ang="0">
                    <a:pos x="106" y="657"/>
                  </a:cxn>
                  <a:cxn ang="0">
                    <a:pos x="106" y="654"/>
                  </a:cxn>
                  <a:cxn ang="0">
                    <a:pos x="102" y="649"/>
                  </a:cxn>
                  <a:cxn ang="0">
                    <a:pos x="77" y="571"/>
                  </a:cxn>
                  <a:cxn ang="0">
                    <a:pos x="56" y="491"/>
                  </a:cxn>
                  <a:cxn ang="0">
                    <a:pos x="39" y="411"/>
                  </a:cxn>
                  <a:cxn ang="0">
                    <a:pos x="24" y="336"/>
                  </a:cxn>
                  <a:cxn ang="0">
                    <a:pos x="14" y="271"/>
                  </a:cxn>
                  <a:cxn ang="0">
                    <a:pos x="6" y="217"/>
                  </a:cxn>
                  <a:cxn ang="0">
                    <a:pos x="1" y="178"/>
                  </a:cxn>
                  <a:cxn ang="0">
                    <a:pos x="0" y="158"/>
                  </a:cxn>
                  <a:cxn ang="0">
                    <a:pos x="10" y="140"/>
                  </a:cxn>
                  <a:cxn ang="0">
                    <a:pos x="31" y="118"/>
                  </a:cxn>
                  <a:cxn ang="0">
                    <a:pos x="65" y="93"/>
                  </a:cxn>
                  <a:cxn ang="0">
                    <a:pos x="116" y="67"/>
                  </a:cxn>
                  <a:cxn ang="0">
                    <a:pos x="188" y="40"/>
                  </a:cxn>
                  <a:cxn ang="0">
                    <a:pos x="296" y="14"/>
                  </a:cxn>
                  <a:cxn ang="0">
                    <a:pos x="396" y="1"/>
                  </a:cxn>
                </a:cxnLst>
                <a:rect l="0" t="0" r="r" b="b"/>
                <a:pathLst>
                  <a:path w="820" h="657">
                    <a:moveTo>
                      <a:pt x="442" y="0"/>
                    </a:moveTo>
                    <a:lnTo>
                      <a:pt x="486" y="0"/>
                    </a:lnTo>
                    <a:lnTo>
                      <a:pt x="526" y="1"/>
                    </a:lnTo>
                    <a:lnTo>
                      <a:pt x="563" y="6"/>
                    </a:lnTo>
                    <a:lnTo>
                      <a:pt x="596" y="10"/>
                    </a:lnTo>
                    <a:lnTo>
                      <a:pt x="626" y="16"/>
                    </a:lnTo>
                    <a:lnTo>
                      <a:pt x="651" y="21"/>
                    </a:lnTo>
                    <a:lnTo>
                      <a:pt x="673" y="26"/>
                    </a:lnTo>
                    <a:lnTo>
                      <a:pt x="690" y="31"/>
                    </a:lnTo>
                    <a:lnTo>
                      <a:pt x="702" y="34"/>
                    </a:lnTo>
                    <a:lnTo>
                      <a:pt x="724" y="42"/>
                    </a:lnTo>
                    <a:lnTo>
                      <a:pt x="743" y="49"/>
                    </a:lnTo>
                    <a:lnTo>
                      <a:pt x="759" y="58"/>
                    </a:lnTo>
                    <a:lnTo>
                      <a:pt x="773" y="68"/>
                    </a:lnTo>
                    <a:lnTo>
                      <a:pt x="783" y="81"/>
                    </a:lnTo>
                    <a:lnTo>
                      <a:pt x="792" y="98"/>
                    </a:lnTo>
                    <a:lnTo>
                      <a:pt x="799" y="118"/>
                    </a:lnTo>
                    <a:lnTo>
                      <a:pt x="805" y="144"/>
                    </a:lnTo>
                    <a:lnTo>
                      <a:pt x="808" y="159"/>
                    </a:lnTo>
                    <a:lnTo>
                      <a:pt x="810" y="179"/>
                    </a:lnTo>
                    <a:lnTo>
                      <a:pt x="814" y="203"/>
                    </a:lnTo>
                    <a:lnTo>
                      <a:pt x="816" y="233"/>
                    </a:lnTo>
                    <a:lnTo>
                      <a:pt x="819" y="265"/>
                    </a:lnTo>
                    <a:lnTo>
                      <a:pt x="820" y="301"/>
                    </a:lnTo>
                    <a:lnTo>
                      <a:pt x="820" y="346"/>
                    </a:lnTo>
                    <a:lnTo>
                      <a:pt x="819" y="352"/>
                    </a:lnTo>
                    <a:lnTo>
                      <a:pt x="815" y="334"/>
                    </a:lnTo>
                    <a:lnTo>
                      <a:pt x="809" y="316"/>
                    </a:lnTo>
                    <a:lnTo>
                      <a:pt x="803" y="299"/>
                    </a:lnTo>
                    <a:lnTo>
                      <a:pt x="794" y="283"/>
                    </a:lnTo>
                    <a:lnTo>
                      <a:pt x="783" y="269"/>
                    </a:lnTo>
                    <a:lnTo>
                      <a:pt x="769" y="257"/>
                    </a:lnTo>
                    <a:lnTo>
                      <a:pt x="753" y="246"/>
                    </a:lnTo>
                    <a:lnTo>
                      <a:pt x="734" y="238"/>
                    </a:lnTo>
                    <a:lnTo>
                      <a:pt x="716" y="233"/>
                    </a:lnTo>
                    <a:lnTo>
                      <a:pt x="692" y="228"/>
                    </a:lnTo>
                    <a:lnTo>
                      <a:pt x="666" y="225"/>
                    </a:lnTo>
                    <a:lnTo>
                      <a:pt x="636" y="222"/>
                    </a:lnTo>
                    <a:lnTo>
                      <a:pt x="604" y="219"/>
                    </a:lnTo>
                    <a:lnTo>
                      <a:pt x="572" y="218"/>
                    </a:lnTo>
                    <a:lnTo>
                      <a:pt x="537" y="217"/>
                    </a:lnTo>
                    <a:lnTo>
                      <a:pt x="471" y="217"/>
                    </a:lnTo>
                    <a:lnTo>
                      <a:pt x="440" y="218"/>
                    </a:lnTo>
                    <a:lnTo>
                      <a:pt x="410" y="220"/>
                    </a:lnTo>
                    <a:lnTo>
                      <a:pt x="384" y="223"/>
                    </a:lnTo>
                    <a:lnTo>
                      <a:pt x="362" y="226"/>
                    </a:lnTo>
                    <a:lnTo>
                      <a:pt x="343" y="230"/>
                    </a:lnTo>
                    <a:lnTo>
                      <a:pt x="317" y="239"/>
                    </a:lnTo>
                    <a:lnTo>
                      <a:pt x="296" y="252"/>
                    </a:lnTo>
                    <a:lnTo>
                      <a:pt x="276" y="267"/>
                    </a:lnTo>
                    <a:lnTo>
                      <a:pt x="260" y="285"/>
                    </a:lnTo>
                    <a:lnTo>
                      <a:pt x="249" y="304"/>
                    </a:lnTo>
                    <a:lnTo>
                      <a:pt x="240" y="326"/>
                    </a:lnTo>
                    <a:lnTo>
                      <a:pt x="235" y="351"/>
                    </a:lnTo>
                    <a:lnTo>
                      <a:pt x="234" y="377"/>
                    </a:lnTo>
                    <a:lnTo>
                      <a:pt x="235" y="395"/>
                    </a:lnTo>
                    <a:lnTo>
                      <a:pt x="236" y="416"/>
                    </a:lnTo>
                    <a:lnTo>
                      <a:pt x="237" y="439"/>
                    </a:lnTo>
                    <a:lnTo>
                      <a:pt x="237" y="464"/>
                    </a:lnTo>
                    <a:lnTo>
                      <a:pt x="236" y="489"/>
                    </a:lnTo>
                    <a:lnTo>
                      <a:pt x="232" y="515"/>
                    </a:lnTo>
                    <a:lnTo>
                      <a:pt x="225" y="541"/>
                    </a:lnTo>
                    <a:lnTo>
                      <a:pt x="215" y="565"/>
                    </a:lnTo>
                    <a:lnTo>
                      <a:pt x="202" y="586"/>
                    </a:lnTo>
                    <a:lnTo>
                      <a:pt x="188" y="605"/>
                    </a:lnTo>
                    <a:lnTo>
                      <a:pt x="171" y="620"/>
                    </a:lnTo>
                    <a:lnTo>
                      <a:pt x="154" y="633"/>
                    </a:lnTo>
                    <a:lnTo>
                      <a:pt x="137" y="643"/>
                    </a:lnTo>
                    <a:lnTo>
                      <a:pt x="122" y="651"/>
                    </a:lnTo>
                    <a:lnTo>
                      <a:pt x="106" y="657"/>
                    </a:lnTo>
                    <a:lnTo>
                      <a:pt x="106" y="656"/>
                    </a:lnTo>
                    <a:lnTo>
                      <a:pt x="106" y="654"/>
                    </a:lnTo>
                    <a:lnTo>
                      <a:pt x="104" y="652"/>
                    </a:lnTo>
                    <a:lnTo>
                      <a:pt x="102" y="649"/>
                    </a:lnTo>
                    <a:lnTo>
                      <a:pt x="90" y="610"/>
                    </a:lnTo>
                    <a:lnTo>
                      <a:pt x="77" y="571"/>
                    </a:lnTo>
                    <a:lnTo>
                      <a:pt x="66" y="531"/>
                    </a:lnTo>
                    <a:lnTo>
                      <a:pt x="56" y="491"/>
                    </a:lnTo>
                    <a:lnTo>
                      <a:pt x="47" y="450"/>
                    </a:lnTo>
                    <a:lnTo>
                      <a:pt x="39" y="411"/>
                    </a:lnTo>
                    <a:lnTo>
                      <a:pt x="31" y="373"/>
                    </a:lnTo>
                    <a:lnTo>
                      <a:pt x="24" y="336"/>
                    </a:lnTo>
                    <a:lnTo>
                      <a:pt x="19" y="303"/>
                    </a:lnTo>
                    <a:lnTo>
                      <a:pt x="14" y="271"/>
                    </a:lnTo>
                    <a:lnTo>
                      <a:pt x="9" y="242"/>
                    </a:lnTo>
                    <a:lnTo>
                      <a:pt x="6" y="217"/>
                    </a:lnTo>
                    <a:lnTo>
                      <a:pt x="4" y="195"/>
                    </a:lnTo>
                    <a:lnTo>
                      <a:pt x="1" y="178"/>
                    </a:lnTo>
                    <a:lnTo>
                      <a:pt x="0" y="166"/>
                    </a:lnTo>
                    <a:lnTo>
                      <a:pt x="0" y="158"/>
                    </a:lnTo>
                    <a:lnTo>
                      <a:pt x="4" y="150"/>
                    </a:lnTo>
                    <a:lnTo>
                      <a:pt x="10" y="140"/>
                    </a:lnTo>
                    <a:lnTo>
                      <a:pt x="19" y="130"/>
                    </a:lnTo>
                    <a:lnTo>
                      <a:pt x="31" y="118"/>
                    </a:lnTo>
                    <a:lnTo>
                      <a:pt x="46" y="105"/>
                    </a:lnTo>
                    <a:lnTo>
                      <a:pt x="65" y="93"/>
                    </a:lnTo>
                    <a:lnTo>
                      <a:pt x="89" y="80"/>
                    </a:lnTo>
                    <a:lnTo>
                      <a:pt x="116" y="67"/>
                    </a:lnTo>
                    <a:lnTo>
                      <a:pt x="150" y="53"/>
                    </a:lnTo>
                    <a:lnTo>
                      <a:pt x="188" y="40"/>
                    </a:lnTo>
                    <a:lnTo>
                      <a:pt x="244" y="25"/>
                    </a:lnTo>
                    <a:lnTo>
                      <a:pt x="296" y="14"/>
                    </a:lnTo>
                    <a:lnTo>
                      <a:pt x="347" y="6"/>
                    </a:lnTo>
                    <a:lnTo>
                      <a:pt x="396" y="1"/>
                    </a:lnTo>
                    <a:lnTo>
                      <a:pt x="442" y="0"/>
                    </a:lnTo>
                    <a:close/>
                  </a:path>
                </a:pathLst>
              </a:custGeom>
              <a:solidFill>
                <a:srgbClr val="3AA8F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" name="Freeform 140">
                <a:extLst>
                  <a:ext uri="{FF2B5EF4-FFF2-40B4-BE49-F238E27FC236}">
                    <a16:creationId xmlns:a16="http://schemas.microsoft.com/office/drawing/2014/main" id="{C195D5C8-EC23-3141-9E64-C24C559539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462" y="-125178"/>
                <a:ext cx="1154545" cy="927860"/>
              </a:xfrm>
              <a:custGeom>
                <a:avLst/>
                <a:gdLst/>
                <a:ahLst/>
                <a:cxnLst>
                  <a:cxn ang="0">
                    <a:pos x="490" y="0"/>
                  </a:cxn>
                  <a:cxn ang="0">
                    <a:pos x="567" y="6"/>
                  </a:cxn>
                  <a:cxn ang="0">
                    <a:pos x="630" y="16"/>
                  </a:cxn>
                  <a:cxn ang="0">
                    <a:pos x="676" y="27"/>
                  </a:cxn>
                  <a:cxn ang="0">
                    <a:pos x="705" y="35"/>
                  </a:cxn>
                  <a:cxn ang="0">
                    <a:pos x="747" y="50"/>
                  </a:cxn>
                  <a:cxn ang="0">
                    <a:pos x="776" y="68"/>
                  </a:cxn>
                  <a:cxn ang="0">
                    <a:pos x="795" y="98"/>
                  </a:cxn>
                  <a:cxn ang="0">
                    <a:pos x="809" y="145"/>
                  </a:cxn>
                  <a:cxn ang="0">
                    <a:pos x="814" y="181"/>
                  </a:cxn>
                  <a:cxn ang="0">
                    <a:pos x="818" y="237"/>
                  </a:cxn>
                  <a:cxn ang="0">
                    <a:pos x="820" y="309"/>
                  </a:cxn>
                  <a:cxn ang="0">
                    <a:pos x="816" y="331"/>
                  </a:cxn>
                  <a:cxn ang="0">
                    <a:pos x="804" y="297"/>
                  </a:cxn>
                  <a:cxn ang="0">
                    <a:pos x="785" y="269"/>
                  </a:cxn>
                  <a:cxn ang="0">
                    <a:pos x="756" y="247"/>
                  </a:cxn>
                  <a:cxn ang="0">
                    <a:pos x="719" y="233"/>
                  </a:cxn>
                  <a:cxn ang="0">
                    <a:pos x="669" y="225"/>
                  </a:cxn>
                  <a:cxn ang="0">
                    <a:pos x="608" y="220"/>
                  </a:cxn>
                  <a:cxn ang="0">
                    <a:pos x="542" y="217"/>
                  </a:cxn>
                  <a:cxn ang="0">
                    <a:pos x="444" y="219"/>
                  </a:cxn>
                  <a:cxn ang="0">
                    <a:pos x="388" y="223"/>
                  </a:cxn>
                  <a:cxn ang="0">
                    <a:pos x="347" y="231"/>
                  </a:cxn>
                  <a:cxn ang="0">
                    <a:pos x="300" y="252"/>
                  </a:cxn>
                  <a:cxn ang="0">
                    <a:pos x="265" y="285"/>
                  </a:cxn>
                  <a:cxn ang="0">
                    <a:pos x="244" y="326"/>
                  </a:cxn>
                  <a:cxn ang="0">
                    <a:pos x="238" y="377"/>
                  </a:cxn>
                  <a:cxn ang="0">
                    <a:pos x="240" y="416"/>
                  </a:cxn>
                  <a:cxn ang="0">
                    <a:pos x="240" y="464"/>
                  </a:cxn>
                  <a:cxn ang="0">
                    <a:pos x="235" y="516"/>
                  </a:cxn>
                  <a:cxn ang="0">
                    <a:pos x="219" y="565"/>
                  </a:cxn>
                  <a:cxn ang="0">
                    <a:pos x="192" y="604"/>
                  </a:cxn>
                  <a:cxn ang="0">
                    <a:pos x="162" y="631"/>
                  </a:cxn>
                  <a:cxn ang="0">
                    <a:pos x="130" y="649"/>
                  </a:cxn>
                  <a:cxn ang="0">
                    <a:pos x="102" y="659"/>
                  </a:cxn>
                  <a:cxn ang="0">
                    <a:pos x="66" y="578"/>
                  </a:cxn>
                  <a:cxn ang="0">
                    <a:pos x="40" y="494"/>
                  </a:cxn>
                  <a:cxn ang="0">
                    <a:pos x="22" y="413"/>
                  </a:cxn>
                  <a:cxn ang="0">
                    <a:pos x="10" y="339"/>
                  </a:cxn>
                  <a:cxn ang="0">
                    <a:pos x="4" y="274"/>
                  </a:cxn>
                  <a:cxn ang="0">
                    <a:pos x="1" y="223"/>
                  </a:cxn>
                  <a:cxn ang="0">
                    <a:pos x="0" y="174"/>
                  </a:cxn>
                  <a:cxn ang="0">
                    <a:pos x="2" y="163"/>
                  </a:cxn>
                  <a:cxn ang="0">
                    <a:pos x="9" y="147"/>
                  </a:cxn>
                  <a:cxn ang="0">
                    <a:pos x="25" y="127"/>
                  </a:cxn>
                  <a:cxn ang="0">
                    <a:pos x="53" y="104"/>
                  </a:cxn>
                  <a:cxn ang="0">
                    <a:pos x="95" y="79"/>
                  </a:cxn>
                  <a:cxn ang="0">
                    <a:pos x="155" y="53"/>
                  </a:cxn>
                  <a:cxn ang="0">
                    <a:pos x="248" y="26"/>
                  </a:cxn>
                  <a:cxn ang="0">
                    <a:pos x="352" y="6"/>
                  </a:cxn>
                  <a:cxn ang="0">
                    <a:pos x="446" y="0"/>
                  </a:cxn>
                </a:cxnLst>
                <a:rect l="0" t="0" r="r" b="b"/>
                <a:pathLst>
                  <a:path w="820" h="659">
                    <a:moveTo>
                      <a:pt x="446" y="0"/>
                    </a:moveTo>
                    <a:lnTo>
                      <a:pt x="490" y="0"/>
                    </a:lnTo>
                    <a:lnTo>
                      <a:pt x="530" y="2"/>
                    </a:lnTo>
                    <a:lnTo>
                      <a:pt x="567" y="6"/>
                    </a:lnTo>
                    <a:lnTo>
                      <a:pt x="600" y="11"/>
                    </a:lnTo>
                    <a:lnTo>
                      <a:pt x="630" y="16"/>
                    </a:lnTo>
                    <a:lnTo>
                      <a:pt x="655" y="22"/>
                    </a:lnTo>
                    <a:lnTo>
                      <a:pt x="676" y="27"/>
                    </a:lnTo>
                    <a:lnTo>
                      <a:pt x="693" y="32"/>
                    </a:lnTo>
                    <a:lnTo>
                      <a:pt x="705" y="35"/>
                    </a:lnTo>
                    <a:lnTo>
                      <a:pt x="727" y="42"/>
                    </a:lnTo>
                    <a:lnTo>
                      <a:pt x="747" y="50"/>
                    </a:lnTo>
                    <a:lnTo>
                      <a:pt x="763" y="58"/>
                    </a:lnTo>
                    <a:lnTo>
                      <a:pt x="776" y="68"/>
                    </a:lnTo>
                    <a:lnTo>
                      <a:pt x="786" y="81"/>
                    </a:lnTo>
                    <a:lnTo>
                      <a:pt x="795" y="98"/>
                    </a:lnTo>
                    <a:lnTo>
                      <a:pt x="802" y="119"/>
                    </a:lnTo>
                    <a:lnTo>
                      <a:pt x="809" y="145"/>
                    </a:lnTo>
                    <a:lnTo>
                      <a:pt x="811" y="160"/>
                    </a:lnTo>
                    <a:lnTo>
                      <a:pt x="814" y="181"/>
                    </a:lnTo>
                    <a:lnTo>
                      <a:pt x="816" y="207"/>
                    </a:lnTo>
                    <a:lnTo>
                      <a:pt x="818" y="237"/>
                    </a:lnTo>
                    <a:lnTo>
                      <a:pt x="820" y="271"/>
                    </a:lnTo>
                    <a:lnTo>
                      <a:pt x="820" y="309"/>
                    </a:lnTo>
                    <a:lnTo>
                      <a:pt x="820" y="349"/>
                    </a:lnTo>
                    <a:lnTo>
                      <a:pt x="816" y="331"/>
                    </a:lnTo>
                    <a:lnTo>
                      <a:pt x="811" y="313"/>
                    </a:lnTo>
                    <a:lnTo>
                      <a:pt x="804" y="297"/>
                    </a:lnTo>
                    <a:lnTo>
                      <a:pt x="796" y="282"/>
                    </a:lnTo>
                    <a:lnTo>
                      <a:pt x="785" y="269"/>
                    </a:lnTo>
                    <a:lnTo>
                      <a:pt x="772" y="256"/>
                    </a:lnTo>
                    <a:lnTo>
                      <a:pt x="756" y="247"/>
                    </a:lnTo>
                    <a:lnTo>
                      <a:pt x="738" y="238"/>
                    </a:lnTo>
                    <a:lnTo>
                      <a:pt x="719" y="233"/>
                    </a:lnTo>
                    <a:lnTo>
                      <a:pt x="696" y="229"/>
                    </a:lnTo>
                    <a:lnTo>
                      <a:pt x="669" y="225"/>
                    </a:lnTo>
                    <a:lnTo>
                      <a:pt x="640" y="223"/>
                    </a:lnTo>
                    <a:lnTo>
                      <a:pt x="608" y="220"/>
                    </a:lnTo>
                    <a:lnTo>
                      <a:pt x="575" y="218"/>
                    </a:lnTo>
                    <a:lnTo>
                      <a:pt x="542" y="217"/>
                    </a:lnTo>
                    <a:lnTo>
                      <a:pt x="475" y="217"/>
                    </a:lnTo>
                    <a:lnTo>
                      <a:pt x="444" y="219"/>
                    </a:lnTo>
                    <a:lnTo>
                      <a:pt x="414" y="221"/>
                    </a:lnTo>
                    <a:lnTo>
                      <a:pt x="388" y="223"/>
                    </a:lnTo>
                    <a:lnTo>
                      <a:pt x="366" y="227"/>
                    </a:lnTo>
                    <a:lnTo>
                      <a:pt x="347" y="231"/>
                    </a:lnTo>
                    <a:lnTo>
                      <a:pt x="322" y="240"/>
                    </a:lnTo>
                    <a:lnTo>
                      <a:pt x="300" y="252"/>
                    </a:lnTo>
                    <a:lnTo>
                      <a:pt x="281" y="267"/>
                    </a:lnTo>
                    <a:lnTo>
                      <a:pt x="265" y="285"/>
                    </a:lnTo>
                    <a:lnTo>
                      <a:pt x="253" y="304"/>
                    </a:lnTo>
                    <a:lnTo>
                      <a:pt x="244" y="326"/>
                    </a:lnTo>
                    <a:lnTo>
                      <a:pt x="239" y="351"/>
                    </a:lnTo>
                    <a:lnTo>
                      <a:pt x="238" y="377"/>
                    </a:lnTo>
                    <a:lnTo>
                      <a:pt x="239" y="395"/>
                    </a:lnTo>
                    <a:lnTo>
                      <a:pt x="240" y="416"/>
                    </a:lnTo>
                    <a:lnTo>
                      <a:pt x="240" y="439"/>
                    </a:lnTo>
                    <a:lnTo>
                      <a:pt x="240" y="464"/>
                    </a:lnTo>
                    <a:lnTo>
                      <a:pt x="240" y="490"/>
                    </a:lnTo>
                    <a:lnTo>
                      <a:pt x="235" y="516"/>
                    </a:lnTo>
                    <a:lnTo>
                      <a:pt x="229" y="541"/>
                    </a:lnTo>
                    <a:lnTo>
                      <a:pt x="219" y="565"/>
                    </a:lnTo>
                    <a:lnTo>
                      <a:pt x="206" y="586"/>
                    </a:lnTo>
                    <a:lnTo>
                      <a:pt x="192" y="604"/>
                    </a:lnTo>
                    <a:lnTo>
                      <a:pt x="177" y="619"/>
                    </a:lnTo>
                    <a:lnTo>
                      <a:pt x="162" y="631"/>
                    </a:lnTo>
                    <a:lnTo>
                      <a:pt x="146" y="641"/>
                    </a:lnTo>
                    <a:lnTo>
                      <a:pt x="130" y="649"/>
                    </a:lnTo>
                    <a:lnTo>
                      <a:pt x="116" y="655"/>
                    </a:lnTo>
                    <a:lnTo>
                      <a:pt x="102" y="659"/>
                    </a:lnTo>
                    <a:lnTo>
                      <a:pt x="83" y="619"/>
                    </a:lnTo>
                    <a:lnTo>
                      <a:pt x="66" y="578"/>
                    </a:lnTo>
                    <a:lnTo>
                      <a:pt x="52" y="536"/>
                    </a:lnTo>
                    <a:lnTo>
                      <a:pt x="40" y="494"/>
                    </a:lnTo>
                    <a:lnTo>
                      <a:pt x="30" y="454"/>
                    </a:lnTo>
                    <a:lnTo>
                      <a:pt x="22" y="413"/>
                    </a:lnTo>
                    <a:lnTo>
                      <a:pt x="15" y="375"/>
                    </a:lnTo>
                    <a:lnTo>
                      <a:pt x="10" y="339"/>
                    </a:lnTo>
                    <a:lnTo>
                      <a:pt x="7" y="305"/>
                    </a:lnTo>
                    <a:lnTo>
                      <a:pt x="4" y="274"/>
                    </a:lnTo>
                    <a:lnTo>
                      <a:pt x="2" y="246"/>
                    </a:lnTo>
                    <a:lnTo>
                      <a:pt x="1" y="223"/>
                    </a:lnTo>
                    <a:lnTo>
                      <a:pt x="0" y="203"/>
                    </a:lnTo>
                    <a:lnTo>
                      <a:pt x="0" y="174"/>
                    </a:lnTo>
                    <a:lnTo>
                      <a:pt x="1" y="169"/>
                    </a:lnTo>
                    <a:lnTo>
                      <a:pt x="2" y="163"/>
                    </a:lnTo>
                    <a:lnTo>
                      <a:pt x="5" y="156"/>
                    </a:lnTo>
                    <a:lnTo>
                      <a:pt x="9" y="147"/>
                    </a:lnTo>
                    <a:lnTo>
                      <a:pt x="16" y="138"/>
                    </a:lnTo>
                    <a:lnTo>
                      <a:pt x="25" y="127"/>
                    </a:lnTo>
                    <a:lnTo>
                      <a:pt x="37" y="116"/>
                    </a:lnTo>
                    <a:lnTo>
                      <a:pt x="53" y="104"/>
                    </a:lnTo>
                    <a:lnTo>
                      <a:pt x="72" y="92"/>
                    </a:lnTo>
                    <a:lnTo>
                      <a:pt x="95" y="79"/>
                    </a:lnTo>
                    <a:lnTo>
                      <a:pt x="122" y="66"/>
                    </a:lnTo>
                    <a:lnTo>
                      <a:pt x="155" y="53"/>
                    </a:lnTo>
                    <a:lnTo>
                      <a:pt x="193" y="41"/>
                    </a:lnTo>
                    <a:lnTo>
                      <a:pt x="248" y="26"/>
                    </a:lnTo>
                    <a:lnTo>
                      <a:pt x="301" y="14"/>
                    </a:lnTo>
                    <a:lnTo>
                      <a:pt x="352" y="6"/>
                    </a:lnTo>
                    <a:lnTo>
                      <a:pt x="400" y="1"/>
                    </a:lnTo>
                    <a:lnTo>
                      <a:pt x="446" y="0"/>
                    </a:lnTo>
                    <a:close/>
                  </a:path>
                </a:pathLst>
              </a:custGeom>
              <a:solidFill>
                <a:srgbClr val="FDD81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" name="Freeform 141">
                <a:extLst>
                  <a:ext uri="{FF2B5EF4-FFF2-40B4-BE49-F238E27FC236}">
                    <a16:creationId xmlns:a16="http://schemas.microsoft.com/office/drawing/2014/main" id="{51BC132C-BF5A-E94A-955E-ACDE9AA45F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462" y="-125178"/>
                <a:ext cx="1155954" cy="887028"/>
              </a:xfrm>
              <a:custGeom>
                <a:avLst/>
                <a:gdLst/>
                <a:ahLst/>
                <a:cxnLst>
                  <a:cxn ang="0">
                    <a:pos x="490" y="0"/>
                  </a:cxn>
                  <a:cxn ang="0">
                    <a:pos x="567" y="6"/>
                  </a:cxn>
                  <a:cxn ang="0">
                    <a:pos x="630" y="16"/>
                  </a:cxn>
                  <a:cxn ang="0">
                    <a:pos x="676" y="27"/>
                  </a:cxn>
                  <a:cxn ang="0">
                    <a:pos x="705" y="35"/>
                  </a:cxn>
                  <a:cxn ang="0">
                    <a:pos x="740" y="47"/>
                  </a:cxn>
                  <a:cxn ang="0">
                    <a:pos x="768" y="62"/>
                  </a:cxn>
                  <a:cxn ang="0">
                    <a:pos x="789" y="85"/>
                  </a:cxn>
                  <a:cxn ang="0">
                    <a:pos x="804" y="122"/>
                  </a:cxn>
                  <a:cxn ang="0">
                    <a:pos x="814" y="172"/>
                  </a:cxn>
                  <a:cxn ang="0">
                    <a:pos x="819" y="222"/>
                  </a:cxn>
                  <a:cxn ang="0">
                    <a:pos x="820" y="265"/>
                  </a:cxn>
                  <a:cxn ang="0">
                    <a:pos x="821" y="300"/>
                  </a:cxn>
                  <a:cxn ang="0">
                    <a:pos x="820" y="321"/>
                  </a:cxn>
                  <a:cxn ang="0">
                    <a:pos x="807" y="275"/>
                  </a:cxn>
                  <a:cxn ang="0">
                    <a:pos x="783" y="241"/>
                  </a:cxn>
                  <a:cxn ang="0">
                    <a:pos x="749" y="218"/>
                  </a:cxn>
                  <a:cxn ang="0">
                    <a:pos x="711" y="205"/>
                  </a:cxn>
                  <a:cxn ang="0">
                    <a:pos x="661" y="197"/>
                  </a:cxn>
                  <a:cxn ang="0">
                    <a:pos x="599" y="191"/>
                  </a:cxn>
                  <a:cxn ang="0">
                    <a:pos x="533" y="188"/>
                  </a:cxn>
                  <a:cxn ang="0">
                    <a:pos x="435" y="190"/>
                  </a:cxn>
                  <a:cxn ang="0">
                    <a:pos x="379" y="194"/>
                  </a:cxn>
                  <a:cxn ang="0">
                    <a:pos x="339" y="202"/>
                  </a:cxn>
                  <a:cxn ang="0">
                    <a:pos x="291" y="223"/>
                  </a:cxn>
                  <a:cxn ang="0">
                    <a:pos x="255" y="256"/>
                  </a:cxn>
                  <a:cxn ang="0">
                    <a:pos x="235" y="298"/>
                  </a:cxn>
                  <a:cxn ang="0">
                    <a:pos x="229" y="348"/>
                  </a:cxn>
                  <a:cxn ang="0">
                    <a:pos x="231" y="388"/>
                  </a:cxn>
                  <a:cxn ang="0">
                    <a:pos x="232" y="435"/>
                  </a:cxn>
                  <a:cxn ang="0">
                    <a:pos x="227" y="486"/>
                  </a:cxn>
                  <a:cxn ang="0">
                    <a:pos x="210" y="537"/>
                  </a:cxn>
                  <a:cxn ang="0">
                    <a:pos x="183" y="575"/>
                  </a:cxn>
                  <a:cxn ang="0">
                    <a:pos x="152" y="602"/>
                  </a:cxn>
                  <a:cxn ang="0">
                    <a:pos x="122" y="620"/>
                  </a:cxn>
                  <a:cxn ang="0">
                    <a:pos x="94" y="630"/>
                  </a:cxn>
                  <a:cxn ang="0">
                    <a:pos x="59" y="550"/>
                  </a:cxn>
                  <a:cxn ang="0">
                    <a:pos x="34" y="470"/>
                  </a:cxn>
                  <a:cxn ang="0">
                    <a:pos x="19" y="394"/>
                  </a:cxn>
                  <a:cxn ang="0">
                    <a:pos x="9" y="325"/>
                  </a:cxn>
                  <a:cxn ang="0">
                    <a:pos x="3" y="265"/>
                  </a:cxn>
                  <a:cxn ang="0">
                    <a:pos x="1" y="218"/>
                  </a:cxn>
                  <a:cxn ang="0">
                    <a:pos x="0" y="174"/>
                  </a:cxn>
                  <a:cxn ang="0">
                    <a:pos x="2" y="163"/>
                  </a:cxn>
                  <a:cxn ang="0">
                    <a:pos x="9" y="147"/>
                  </a:cxn>
                  <a:cxn ang="0">
                    <a:pos x="25" y="127"/>
                  </a:cxn>
                  <a:cxn ang="0">
                    <a:pos x="53" y="104"/>
                  </a:cxn>
                  <a:cxn ang="0">
                    <a:pos x="95" y="79"/>
                  </a:cxn>
                  <a:cxn ang="0">
                    <a:pos x="155" y="53"/>
                  </a:cxn>
                  <a:cxn ang="0">
                    <a:pos x="248" y="26"/>
                  </a:cxn>
                  <a:cxn ang="0">
                    <a:pos x="352" y="6"/>
                  </a:cxn>
                  <a:cxn ang="0">
                    <a:pos x="446" y="0"/>
                  </a:cxn>
                </a:cxnLst>
                <a:rect l="0" t="0" r="r" b="b"/>
                <a:pathLst>
                  <a:path w="821" h="630">
                    <a:moveTo>
                      <a:pt x="446" y="0"/>
                    </a:moveTo>
                    <a:lnTo>
                      <a:pt x="490" y="0"/>
                    </a:lnTo>
                    <a:lnTo>
                      <a:pt x="530" y="2"/>
                    </a:lnTo>
                    <a:lnTo>
                      <a:pt x="567" y="6"/>
                    </a:lnTo>
                    <a:lnTo>
                      <a:pt x="600" y="11"/>
                    </a:lnTo>
                    <a:lnTo>
                      <a:pt x="630" y="16"/>
                    </a:lnTo>
                    <a:lnTo>
                      <a:pt x="655" y="22"/>
                    </a:lnTo>
                    <a:lnTo>
                      <a:pt x="676" y="27"/>
                    </a:lnTo>
                    <a:lnTo>
                      <a:pt x="693" y="32"/>
                    </a:lnTo>
                    <a:lnTo>
                      <a:pt x="705" y="35"/>
                    </a:lnTo>
                    <a:lnTo>
                      <a:pt x="723" y="41"/>
                    </a:lnTo>
                    <a:lnTo>
                      <a:pt x="740" y="47"/>
                    </a:lnTo>
                    <a:lnTo>
                      <a:pt x="755" y="53"/>
                    </a:lnTo>
                    <a:lnTo>
                      <a:pt x="768" y="62"/>
                    </a:lnTo>
                    <a:lnTo>
                      <a:pt x="779" y="72"/>
                    </a:lnTo>
                    <a:lnTo>
                      <a:pt x="789" y="85"/>
                    </a:lnTo>
                    <a:lnTo>
                      <a:pt x="798" y="101"/>
                    </a:lnTo>
                    <a:lnTo>
                      <a:pt x="804" y="122"/>
                    </a:lnTo>
                    <a:lnTo>
                      <a:pt x="809" y="147"/>
                    </a:lnTo>
                    <a:lnTo>
                      <a:pt x="814" y="172"/>
                    </a:lnTo>
                    <a:lnTo>
                      <a:pt x="816" y="197"/>
                    </a:lnTo>
                    <a:lnTo>
                      <a:pt x="819" y="222"/>
                    </a:lnTo>
                    <a:lnTo>
                      <a:pt x="820" y="244"/>
                    </a:lnTo>
                    <a:lnTo>
                      <a:pt x="820" y="265"/>
                    </a:lnTo>
                    <a:lnTo>
                      <a:pt x="821" y="284"/>
                    </a:lnTo>
                    <a:lnTo>
                      <a:pt x="821" y="300"/>
                    </a:lnTo>
                    <a:lnTo>
                      <a:pt x="820" y="311"/>
                    </a:lnTo>
                    <a:lnTo>
                      <a:pt x="820" y="321"/>
                    </a:lnTo>
                    <a:lnTo>
                      <a:pt x="815" y="297"/>
                    </a:lnTo>
                    <a:lnTo>
                      <a:pt x="807" y="275"/>
                    </a:lnTo>
                    <a:lnTo>
                      <a:pt x="796" y="257"/>
                    </a:lnTo>
                    <a:lnTo>
                      <a:pt x="783" y="241"/>
                    </a:lnTo>
                    <a:lnTo>
                      <a:pt x="767" y="228"/>
                    </a:lnTo>
                    <a:lnTo>
                      <a:pt x="749" y="218"/>
                    </a:lnTo>
                    <a:lnTo>
                      <a:pt x="729" y="210"/>
                    </a:lnTo>
                    <a:lnTo>
                      <a:pt x="711" y="205"/>
                    </a:lnTo>
                    <a:lnTo>
                      <a:pt x="687" y="200"/>
                    </a:lnTo>
                    <a:lnTo>
                      <a:pt x="661" y="197"/>
                    </a:lnTo>
                    <a:lnTo>
                      <a:pt x="631" y="193"/>
                    </a:lnTo>
                    <a:lnTo>
                      <a:pt x="599" y="191"/>
                    </a:lnTo>
                    <a:lnTo>
                      <a:pt x="567" y="189"/>
                    </a:lnTo>
                    <a:lnTo>
                      <a:pt x="533" y="188"/>
                    </a:lnTo>
                    <a:lnTo>
                      <a:pt x="466" y="188"/>
                    </a:lnTo>
                    <a:lnTo>
                      <a:pt x="435" y="190"/>
                    </a:lnTo>
                    <a:lnTo>
                      <a:pt x="406" y="192"/>
                    </a:lnTo>
                    <a:lnTo>
                      <a:pt x="379" y="194"/>
                    </a:lnTo>
                    <a:lnTo>
                      <a:pt x="358" y="197"/>
                    </a:lnTo>
                    <a:lnTo>
                      <a:pt x="339" y="202"/>
                    </a:lnTo>
                    <a:lnTo>
                      <a:pt x="313" y="211"/>
                    </a:lnTo>
                    <a:lnTo>
                      <a:pt x="291" y="223"/>
                    </a:lnTo>
                    <a:lnTo>
                      <a:pt x="271" y="238"/>
                    </a:lnTo>
                    <a:lnTo>
                      <a:pt x="255" y="256"/>
                    </a:lnTo>
                    <a:lnTo>
                      <a:pt x="244" y="275"/>
                    </a:lnTo>
                    <a:lnTo>
                      <a:pt x="235" y="298"/>
                    </a:lnTo>
                    <a:lnTo>
                      <a:pt x="230" y="322"/>
                    </a:lnTo>
                    <a:lnTo>
                      <a:pt x="229" y="348"/>
                    </a:lnTo>
                    <a:lnTo>
                      <a:pt x="230" y="367"/>
                    </a:lnTo>
                    <a:lnTo>
                      <a:pt x="231" y="388"/>
                    </a:lnTo>
                    <a:lnTo>
                      <a:pt x="232" y="410"/>
                    </a:lnTo>
                    <a:lnTo>
                      <a:pt x="232" y="435"/>
                    </a:lnTo>
                    <a:lnTo>
                      <a:pt x="231" y="460"/>
                    </a:lnTo>
                    <a:lnTo>
                      <a:pt x="227" y="486"/>
                    </a:lnTo>
                    <a:lnTo>
                      <a:pt x="220" y="512"/>
                    </a:lnTo>
                    <a:lnTo>
                      <a:pt x="210" y="537"/>
                    </a:lnTo>
                    <a:lnTo>
                      <a:pt x="198" y="558"/>
                    </a:lnTo>
                    <a:lnTo>
                      <a:pt x="183" y="575"/>
                    </a:lnTo>
                    <a:lnTo>
                      <a:pt x="168" y="589"/>
                    </a:lnTo>
                    <a:lnTo>
                      <a:pt x="152" y="602"/>
                    </a:lnTo>
                    <a:lnTo>
                      <a:pt x="137" y="612"/>
                    </a:lnTo>
                    <a:lnTo>
                      <a:pt x="122" y="620"/>
                    </a:lnTo>
                    <a:lnTo>
                      <a:pt x="107" y="626"/>
                    </a:lnTo>
                    <a:lnTo>
                      <a:pt x="94" y="630"/>
                    </a:lnTo>
                    <a:lnTo>
                      <a:pt x="75" y="590"/>
                    </a:lnTo>
                    <a:lnTo>
                      <a:pt x="59" y="550"/>
                    </a:lnTo>
                    <a:lnTo>
                      <a:pt x="45" y="509"/>
                    </a:lnTo>
                    <a:lnTo>
                      <a:pt x="34" y="470"/>
                    </a:lnTo>
                    <a:lnTo>
                      <a:pt x="25" y="431"/>
                    </a:lnTo>
                    <a:lnTo>
                      <a:pt x="19" y="394"/>
                    </a:lnTo>
                    <a:lnTo>
                      <a:pt x="13" y="358"/>
                    </a:lnTo>
                    <a:lnTo>
                      <a:pt x="9" y="325"/>
                    </a:lnTo>
                    <a:lnTo>
                      <a:pt x="5" y="294"/>
                    </a:lnTo>
                    <a:lnTo>
                      <a:pt x="3" y="265"/>
                    </a:lnTo>
                    <a:lnTo>
                      <a:pt x="2" y="240"/>
                    </a:lnTo>
                    <a:lnTo>
                      <a:pt x="1" y="218"/>
                    </a:lnTo>
                    <a:lnTo>
                      <a:pt x="0" y="201"/>
                    </a:lnTo>
                    <a:lnTo>
                      <a:pt x="0" y="174"/>
                    </a:lnTo>
                    <a:lnTo>
                      <a:pt x="1" y="169"/>
                    </a:lnTo>
                    <a:lnTo>
                      <a:pt x="2" y="163"/>
                    </a:lnTo>
                    <a:lnTo>
                      <a:pt x="5" y="156"/>
                    </a:lnTo>
                    <a:lnTo>
                      <a:pt x="9" y="147"/>
                    </a:lnTo>
                    <a:lnTo>
                      <a:pt x="16" y="138"/>
                    </a:lnTo>
                    <a:lnTo>
                      <a:pt x="25" y="127"/>
                    </a:lnTo>
                    <a:lnTo>
                      <a:pt x="37" y="116"/>
                    </a:lnTo>
                    <a:lnTo>
                      <a:pt x="53" y="104"/>
                    </a:lnTo>
                    <a:lnTo>
                      <a:pt x="72" y="92"/>
                    </a:lnTo>
                    <a:lnTo>
                      <a:pt x="95" y="79"/>
                    </a:lnTo>
                    <a:lnTo>
                      <a:pt x="122" y="66"/>
                    </a:lnTo>
                    <a:lnTo>
                      <a:pt x="155" y="53"/>
                    </a:lnTo>
                    <a:lnTo>
                      <a:pt x="193" y="41"/>
                    </a:lnTo>
                    <a:lnTo>
                      <a:pt x="248" y="26"/>
                    </a:lnTo>
                    <a:lnTo>
                      <a:pt x="301" y="14"/>
                    </a:lnTo>
                    <a:lnTo>
                      <a:pt x="352" y="6"/>
                    </a:lnTo>
                    <a:lnTo>
                      <a:pt x="400" y="1"/>
                    </a:lnTo>
                    <a:lnTo>
                      <a:pt x="446" y="0"/>
                    </a:lnTo>
                    <a:close/>
                  </a:path>
                </a:pathLst>
              </a:custGeom>
              <a:solidFill>
                <a:srgbClr val="3AA8F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" name="Freeform 142">
                <a:extLst>
                  <a:ext uri="{FF2B5EF4-FFF2-40B4-BE49-F238E27FC236}">
                    <a16:creationId xmlns:a16="http://schemas.microsoft.com/office/drawing/2014/main" id="{0F62AF70-F47D-E640-8014-57148533FD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66333" y="1174389"/>
                <a:ext cx="1141874" cy="1365742"/>
              </a:xfrm>
              <a:custGeom>
                <a:avLst/>
                <a:gdLst/>
                <a:ahLst/>
                <a:cxnLst>
                  <a:cxn ang="0">
                    <a:pos x="458" y="1"/>
                  </a:cxn>
                  <a:cxn ang="0">
                    <a:pos x="508" y="6"/>
                  </a:cxn>
                  <a:cxn ang="0">
                    <a:pos x="559" y="22"/>
                  </a:cxn>
                  <a:cxn ang="0">
                    <a:pos x="609" y="46"/>
                  </a:cxn>
                  <a:cxn ang="0">
                    <a:pos x="657" y="83"/>
                  </a:cxn>
                  <a:cxn ang="0">
                    <a:pos x="702" y="135"/>
                  </a:cxn>
                  <a:cxn ang="0">
                    <a:pos x="740" y="202"/>
                  </a:cxn>
                  <a:cxn ang="0">
                    <a:pos x="770" y="280"/>
                  </a:cxn>
                  <a:cxn ang="0">
                    <a:pos x="791" y="362"/>
                  </a:cxn>
                  <a:cxn ang="0">
                    <a:pos x="803" y="444"/>
                  </a:cxn>
                  <a:cxn ang="0">
                    <a:pos x="809" y="527"/>
                  </a:cxn>
                  <a:cxn ang="0">
                    <a:pos x="811" y="604"/>
                  </a:cxn>
                  <a:cxn ang="0">
                    <a:pos x="808" y="676"/>
                  </a:cxn>
                  <a:cxn ang="0">
                    <a:pos x="804" y="738"/>
                  </a:cxn>
                  <a:cxn ang="0">
                    <a:pos x="798" y="790"/>
                  </a:cxn>
                  <a:cxn ang="0">
                    <a:pos x="793" y="826"/>
                  </a:cxn>
                  <a:cxn ang="0">
                    <a:pos x="791" y="846"/>
                  </a:cxn>
                  <a:cxn ang="0">
                    <a:pos x="786" y="852"/>
                  </a:cxn>
                  <a:cxn ang="0">
                    <a:pos x="770" y="862"/>
                  </a:cxn>
                  <a:cxn ang="0">
                    <a:pos x="745" y="877"/>
                  </a:cxn>
                  <a:cxn ang="0">
                    <a:pos x="706" y="896"/>
                  </a:cxn>
                  <a:cxn ang="0">
                    <a:pos x="652" y="916"/>
                  </a:cxn>
                  <a:cxn ang="0">
                    <a:pos x="582" y="934"/>
                  </a:cxn>
                  <a:cxn ang="0">
                    <a:pos x="495" y="951"/>
                  </a:cxn>
                  <a:cxn ang="0">
                    <a:pos x="389" y="964"/>
                  </a:cxn>
                  <a:cxn ang="0">
                    <a:pos x="289" y="970"/>
                  </a:cxn>
                  <a:cxn ang="0">
                    <a:pos x="206" y="970"/>
                  </a:cxn>
                  <a:cxn ang="0">
                    <a:pos x="139" y="967"/>
                  </a:cxn>
                  <a:cxn ang="0">
                    <a:pos x="90" y="962"/>
                  </a:cxn>
                  <a:cxn ang="0">
                    <a:pos x="60" y="958"/>
                  </a:cxn>
                  <a:cxn ang="0">
                    <a:pos x="50" y="956"/>
                  </a:cxn>
                  <a:cxn ang="0">
                    <a:pos x="47" y="950"/>
                  </a:cxn>
                  <a:cxn ang="0">
                    <a:pos x="40" y="932"/>
                  </a:cxn>
                  <a:cxn ang="0">
                    <a:pos x="29" y="901"/>
                  </a:cxn>
                  <a:cxn ang="0">
                    <a:pos x="13" y="831"/>
                  </a:cxn>
                  <a:cxn ang="0">
                    <a:pos x="5" y="767"/>
                  </a:cxn>
                  <a:cxn ang="0">
                    <a:pos x="0" y="690"/>
                  </a:cxn>
                  <a:cxn ang="0">
                    <a:pos x="2" y="598"/>
                  </a:cxn>
                  <a:cxn ang="0">
                    <a:pos x="11" y="491"/>
                  </a:cxn>
                  <a:cxn ang="0">
                    <a:pos x="29" y="382"/>
                  </a:cxn>
                  <a:cxn ang="0">
                    <a:pos x="53" y="295"/>
                  </a:cxn>
                  <a:cxn ang="0">
                    <a:pos x="83" y="222"/>
                  </a:cxn>
                  <a:cxn ang="0">
                    <a:pos x="118" y="162"/>
                  </a:cxn>
                  <a:cxn ang="0">
                    <a:pos x="157" y="114"/>
                  </a:cxn>
                  <a:cxn ang="0">
                    <a:pos x="198" y="77"/>
                  </a:cxn>
                  <a:cxn ang="0">
                    <a:pos x="240" y="49"/>
                  </a:cxn>
                  <a:cxn ang="0">
                    <a:pos x="282" y="29"/>
                  </a:cxn>
                  <a:cxn ang="0">
                    <a:pos x="322" y="16"/>
                  </a:cxn>
                  <a:cxn ang="0">
                    <a:pos x="358" y="7"/>
                  </a:cxn>
                  <a:cxn ang="0">
                    <a:pos x="390" y="2"/>
                  </a:cxn>
                  <a:cxn ang="0">
                    <a:pos x="435" y="0"/>
                  </a:cxn>
                </a:cxnLst>
                <a:rect l="0" t="0" r="r" b="b"/>
                <a:pathLst>
                  <a:path w="811" h="970">
                    <a:moveTo>
                      <a:pt x="435" y="0"/>
                    </a:moveTo>
                    <a:lnTo>
                      <a:pt x="458" y="1"/>
                    </a:lnTo>
                    <a:lnTo>
                      <a:pt x="483" y="2"/>
                    </a:lnTo>
                    <a:lnTo>
                      <a:pt x="508" y="6"/>
                    </a:lnTo>
                    <a:lnTo>
                      <a:pt x="533" y="12"/>
                    </a:lnTo>
                    <a:lnTo>
                      <a:pt x="559" y="22"/>
                    </a:lnTo>
                    <a:lnTo>
                      <a:pt x="584" y="32"/>
                    </a:lnTo>
                    <a:lnTo>
                      <a:pt x="609" y="46"/>
                    </a:lnTo>
                    <a:lnTo>
                      <a:pt x="633" y="63"/>
                    </a:lnTo>
                    <a:lnTo>
                      <a:pt x="657" y="83"/>
                    </a:lnTo>
                    <a:lnTo>
                      <a:pt x="680" y="107"/>
                    </a:lnTo>
                    <a:lnTo>
                      <a:pt x="702" y="135"/>
                    </a:lnTo>
                    <a:lnTo>
                      <a:pt x="722" y="166"/>
                    </a:lnTo>
                    <a:lnTo>
                      <a:pt x="740" y="202"/>
                    </a:lnTo>
                    <a:lnTo>
                      <a:pt x="756" y="241"/>
                    </a:lnTo>
                    <a:lnTo>
                      <a:pt x="770" y="280"/>
                    </a:lnTo>
                    <a:lnTo>
                      <a:pt x="781" y="321"/>
                    </a:lnTo>
                    <a:lnTo>
                      <a:pt x="791" y="362"/>
                    </a:lnTo>
                    <a:lnTo>
                      <a:pt x="797" y="403"/>
                    </a:lnTo>
                    <a:lnTo>
                      <a:pt x="803" y="444"/>
                    </a:lnTo>
                    <a:lnTo>
                      <a:pt x="806" y="486"/>
                    </a:lnTo>
                    <a:lnTo>
                      <a:pt x="809" y="527"/>
                    </a:lnTo>
                    <a:lnTo>
                      <a:pt x="811" y="566"/>
                    </a:lnTo>
                    <a:lnTo>
                      <a:pt x="811" y="604"/>
                    </a:lnTo>
                    <a:lnTo>
                      <a:pt x="810" y="641"/>
                    </a:lnTo>
                    <a:lnTo>
                      <a:pt x="808" y="676"/>
                    </a:lnTo>
                    <a:lnTo>
                      <a:pt x="806" y="709"/>
                    </a:lnTo>
                    <a:lnTo>
                      <a:pt x="804" y="738"/>
                    </a:lnTo>
                    <a:lnTo>
                      <a:pt x="801" y="766"/>
                    </a:lnTo>
                    <a:lnTo>
                      <a:pt x="798" y="790"/>
                    </a:lnTo>
                    <a:lnTo>
                      <a:pt x="796" y="810"/>
                    </a:lnTo>
                    <a:lnTo>
                      <a:pt x="793" y="826"/>
                    </a:lnTo>
                    <a:lnTo>
                      <a:pt x="791" y="838"/>
                    </a:lnTo>
                    <a:lnTo>
                      <a:pt x="791" y="846"/>
                    </a:lnTo>
                    <a:lnTo>
                      <a:pt x="790" y="848"/>
                    </a:lnTo>
                    <a:lnTo>
                      <a:pt x="786" y="852"/>
                    </a:lnTo>
                    <a:lnTo>
                      <a:pt x="780" y="857"/>
                    </a:lnTo>
                    <a:lnTo>
                      <a:pt x="770" y="862"/>
                    </a:lnTo>
                    <a:lnTo>
                      <a:pt x="760" y="870"/>
                    </a:lnTo>
                    <a:lnTo>
                      <a:pt x="745" y="877"/>
                    </a:lnTo>
                    <a:lnTo>
                      <a:pt x="727" y="887"/>
                    </a:lnTo>
                    <a:lnTo>
                      <a:pt x="706" y="896"/>
                    </a:lnTo>
                    <a:lnTo>
                      <a:pt x="681" y="906"/>
                    </a:lnTo>
                    <a:lnTo>
                      <a:pt x="652" y="916"/>
                    </a:lnTo>
                    <a:lnTo>
                      <a:pt x="620" y="925"/>
                    </a:lnTo>
                    <a:lnTo>
                      <a:pt x="582" y="934"/>
                    </a:lnTo>
                    <a:lnTo>
                      <a:pt x="541" y="944"/>
                    </a:lnTo>
                    <a:lnTo>
                      <a:pt x="495" y="951"/>
                    </a:lnTo>
                    <a:lnTo>
                      <a:pt x="444" y="958"/>
                    </a:lnTo>
                    <a:lnTo>
                      <a:pt x="389" y="964"/>
                    </a:lnTo>
                    <a:lnTo>
                      <a:pt x="337" y="967"/>
                    </a:lnTo>
                    <a:lnTo>
                      <a:pt x="289" y="970"/>
                    </a:lnTo>
                    <a:lnTo>
                      <a:pt x="245" y="970"/>
                    </a:lnTo>
                    <a:lnTo>
                      <a:pt x="206" y="970"/>
                    </a:lnTo>
                    <a:lnTo>
                      <a:pt x="170" y="969"/>
                    </a:lnTo>
                    <a:lnTo>
                      <a:pt x="139" y="967"/>
                    </a:lnTo>
                    <a:lnTo>
                      <a:pt x="112" y="965"/>
                    </a:lnTo>
                    <a:lnTo>
                      <a:pt x="90" y="962"/>
                    </a:lnTo>
                    <a:lnTo>
                      <a:pt x="72" y="960"/>
                    </a:lnTo>
                    <a:lnTo>
                      <a:pt x="60" y="958"/>
                    </a:lnTo>
                    <a:lnTo>
                      <a:pt x="52" y="957"/>
                    </a:lnTo>
                    <a:lnTo>
                      <a:pt x="50" y="956"/>
                    </a:lnTo>
                    <a:lnTo>
                      <a:pt x="49" y="955"/>
                    </a:lnTo>
                    <a:lnTo>
                      <a:pt x="47" y="950"/>
                    </a:lnTo>
                    <a:lnTo>
                      <a:pt x="44" y="943"/>
                    </a:lnTo>
                    <a:lnTo>
                      <a:pt x="40" y="932"/>
                    </a:lnTo>
                    <a:lnTo>
                      <a:pt x="35" y="919"/>
                    </a:lnTo>
                    <a:lnTo>
                      <a:pt x="29" y="901"/>
                    </a:lnTo>
                    <a:lnTo>
                      <a:pt x="18" y="857"/>
                    </a:lnTo>
                    <a:lnTo>
                      <a:pt x="13" y="831"/>
                    </a:lnTo>
                    <a:lnTo>
                      <a:pt x="9" y="800"/>
                    </a:lnTo>
                    <a:lnTo>
                      <a:pt x="5" y="767"/>
                    </a:lnTo>
                    <a:lnTo>
                      <a:pt x="2" y="730"/>
                    </a:lnTo>
                    <a:lnTo>
                      <a:pt x="0" y="690"/>
                    </a:lnTo>
                    <a:lnTo>
                      <a:pt x="0" y="645"/>
                    </a:lnTo>
                    <a:lnTo>
                      <a:pt x="2" y="598"/>
                    </a:lnTo>
                    <a:lnTo>
                      <a:pt x="6" y="547"/>
                    </a:lnTo>
                    <a:lnTo>
                      <a:pt x="11" y="491"/>
                    </a:lnTo>
                    <a:lnTo>
                      <a:pt x="20" y="433"/>
                    </a:lnTo>
                    <a:lnTo>
                      <a:pt x="29" y="382"/>
                    </a:lnTo>
                    <a:lnTo>
                      <a:pt x="40" y="337"/>
                    </a:lnTo>
                    <a:lnTo>
                      <a:pt x="53" y="295"/>
                    </a:lnTo>
                    <a:lnTo>
                      <a:pt x="67" y="257"/>
                    </a:lnTo>
                    <a:lnTo>
                      <a:pt x="83" y="222"/>
                    </a:lnTo>
                    <a:lnTo>
                      <a:pt x="100" y="191"/>
                    </a:lnTo>
                    <a:lnTo>
                      <a:pt x="118" y="162"/>
                    </a:lnTo>
                    <a:lnTo>
                      <a:pt x="138" y="137"/>
                    </a:lnTo>
                    <a:lnTo>
                      <a:pt x="157" y="114"/>
                    </a:lnTo>
                    <a:lnTo>
                      <a:pt x="178" y="94"/>
                    </a:lnTo>
                    <a:lnTo>
                      <a:pt x="198" y="77"/>
                    </a:lnTo>
                    <a:lnTo>
                      <a:pt x="219" y="63"/>
                    </a:lnTo>
                    <a:lnTo>
                      <a:pt x="240" y="49"/>
                    </a:lnTo>
                    <a:lnTo>
                      <a:pt x="261" y="38"/>
                    </a:lnTo>
                    <a:lnTo>
                      <a:pt x="282" y="29"/>
                    </a:lnTo>
                    <a:lnTo>
                      <a:pt x="302" y="22"/>
                    </a:lnTo>
                    <a:lnTo>
                      <a:pt x="322" y="16"/>
                    </a:lnTo>
                    <a:lnTo>
                      <a:pt x="340" y="11"/>
                    </a:lnTo>
                    <a:lnTo>
                      <a:pt x="358" y="7"/>
                    </a:lnTo>
                    <a:lnTo>
                      <a:pt x="375" y="4"/>
                    </a:lnTo>
                    <a:lnTo>
                      <a:pt x="390" y="2"/>
                    </a:lnTo>
                    <a:lnTo>
                      <a:pt x="412" y="1"/>
                    </a:lnTo>
                    <a:lnTo>
                      <a:pt x="435" y="0"/>
                    </a:lnTo>
                    <a:close/>
                  </a:path>
                </a:pathLst>
              </a:custGeom>
              <a:solidFill>
                <a:srgbClr val="BCF1F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" name="Freeform 143">
                <a:extLst>
                  <a:ext uri="{FF2B5EF4-FFF2-40B4-BE49-F238E27FC236}">
                    <a16:creationId xmlns:a16="http://schemas.microsoft.com/office/drawing/2014/main" id="{039EB540-9775-9F44-9522-6FC6DDB3CB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0091" y="1496817"/>
                <a:ext cx="149246" cy="157694"/>
              </a:xfrm>
              <a:custGeom>
                <a:avLst/>
                <a:gdLst/>
                <a:ahLst/>
                <a:cxnLst>
                  <a:cxn ang="0">
                    <a:pos x="39" y="0"/>
                  </a:cxn>
                  <a:cxn ang="0">
                    <a:pos x="54" y="0"/>
                  </a:cxn>
                  <a:cxn ang="0">
                    <a:pos x="67" y="3"/>
                  </a:cxn>
                  <a:cxn ang="0">
                    <a:pos x="79" y="9"/>
                  </a:cxn>
                  <a:cxn ang="0">
                    <a:pos x="89" y="17"/>
                  </a:cxn>
                  <a:cxn ang="0">
                    <a:pos x="97" y="26"/>
                  </a:cxn>
                  <a:cxn ang="0">
                    <a:pos x="100" y="32"/>
                  </a:cxn>
                  <a:cxn ang="0">
                    <a:pos x="103" y="39"/>
                  </a:cxn>
                  <a:cxn ang="0">
                    <a:pos x="106" y="47"/>
                  </a:cxn>
                  <a:cxn ang="0">
                    <a:pos x="106" y="55"/>
                  </a:cxn>
                  <a:cxn ang="0">
                    <a:pos x="106" y="66"/>
                  </a:cxn>
                  <a:cxn ang="0">
                    <a:pos x="105" y="75"/>
                  </a:cxn>
                  <a:cxn ang="0">
                    <a:pos x="102" y="83"/>
                  </a:cxn>
                  <a:cxn ang="0">
                    <a:pos x="97" y="92"/>
                  </a:cxn>
                  <a:cxn ang="0">
                    <a:pos x="90" y="99"/>
                  </a:cxn>
                  <a:cxn ang="0">
                    <a:pos x="81" y="106"/>
                  </a:cxn>
                  <a:cxn ang="0">
                    <a:pos x="70" y="110"/>
                  </a:cxn>
                  <a:cxn ang="0">
                    <a:pos x="55" y="112"/>
                  </a:cxn>
                  <a:cxn ang="0">
                    <a:pos x="38" y="112"/>
                  </a:cxn>
                  <a:cxn ang="0">
                    <a:pos x="3" y="71"/>
                  </a:cxn>
                  <a:cxn ang="0">
                    <a:pos x="2" y="69"/>
                  </a:cxn>
                  <a:cxn ang="0">
                    <a:pos x="1" y="63"/>
                  </a:cxn>
                  <a:cxn ang="0">
                    <a:pos x="0" y="55"/>
                  </a:cxn>
                  <a:cxn ang="0">
                    <a:pos x="0" y="45"/>
                  </a:cxn>
                  <a:cxn ang="0">
                    <a:pos x="2" y="35"/>
                  </a:cxn>
                  <a:cxn ang="0">
                    <a:pos x="5" y="25"/>
                  </a:cxn>
                  <a:cxn ang="0">
                    <a:pos x="13" y="15"/>
                  </a:cxn>
                  <a:cxn ang="0">
                    <a:pos x="26" y="5"/>
                  </a:cxn>
                  <a:cxn ang="0">
                    <a:pos x="39" y="0"/>
                  </a:cxn>
                </a:cxnLst>
                <a:rect l="0" t="0" r="r" b="b"/>
                <a:pathLst>
                  <a:path w="106" h="112">
                    <a:moveTo>
                      <a:pt x="39" y="0"/>
                    </a:moveTo>
                    <a:lnTo>
                      <a:pt x="54" y="0"/>
                    </a:lnTo>
                    <a:lnTo>
                      <a:pt x="67" y="3"/>
                    </a:lnTo>
                    <a:lnTo>
                      <a:pt x="79" y="9"/>
                    </a:lnTo>
                    <a:lnTo>
                      <a:pt x="89" y="17"/>
                    </a:lnTo>
                    <a:lnTo>
                      <a:pt x="97" y="26"/>
                    </a:lnTo>
                    <a:lnTo>
                      <a:pt x="100" y="32"/>
                    </a:lnTo>
                    <a:lnTo>
                      <a:pt x="103" y="39"/>
                    </a:lnTo>
                    <a:lnTo>
                      <a:pt x="106" y="47"/>
                    </a:lnTo>
                    <a:lnTo>
                      <a:pt x="106" y="55"/>
                    </a:lnTo>
                    <a:lnTo>
                      <a:pt x="106" y="66"/>
                    </a:lnTo>
                    <a:lnTo>
                      <a:pt x="105" y="75"/>
                    </a:lnTo>
                    <a:lnTo>
                      <a:pt x="102" y="83"/>
                    </a:lnTo>
                    <a:lnTo>
                      <a:pt x="97" y="92"/>
                    </a:lnTo>
                    <a:lnTo>
                      <a:pt x="90" y="99"/>
                    </a:lnTo>
                    <a:lnTo>
                      <a:pt x="81" y="106"/>
                    </a:lnTo>
                    <a:lnTo>
                      <a:pt x="70" y="110"/>
                    </a:lnTo>
                    <a:lnTo>
                      <a:pt x="55" y="112"/>
                    </a:lnTo>
                    <a:lnTo>
                      <a:pt x="38" y="112"/>
                    </a:lnTo>
                    <a:lnTo>
                      <a:pt x="3" y="71"/>
                    </a:lnTo>
                    <a:lnTo>
                      <a:pt x="2" y="69"/>
                    </a:lnTo>
                    <a:lnTo>
                      <a:pt x="1" y="63"/>
                    </a:lnTo>
                    <a:lnTo>
                      <a:pt x="0" y="55"/>
                    </a:lnTo>
                    <a:lnTo>
                      <a:pt x="0" y="45"/>
                    </a:lnTo>
                    <a:lnTo>
                      <a:pt x="2" y="35"/>
                    </a:lnTo>
                    <a:lnTo>
                      <a:pt x="5" y="25"/>
                    </a:lnTo>
                    <a:lnTo>
                      <a:pt x="13" y="15"/>
                    </a:lnTo>
                    <a:lnTo>
                      <a:pt x="26" y="5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" name="Freeform 144">
                <a:extLst>
                  <a:ext uri="{FF2B5EF4-FFF2-40B4-BE49-F238E27FC236}">
                    <a16:creationId xmlns:a16="http://schemas.microsoft.com/office/drawing/2014/main" id="{0BB8B4E1-96BA-1740-B79C-82079E4A96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69182" y="1551728"/>
                <a:ext cx="325244" cy="751862"/>
              </a:xfrm>
              <a:custGeom>
                <a:avLst/>
                <a:gdLst/>
                <a:ahLst/>
                <a:cxnLst>
                  <a:cxn ang="0">
                    <a:pos x="193" y="0"/>
                  </a:cxn>
                  <a:cxn ang="0">
                    <a:pos x="202" y="0"/>
                  </a:cxn>
                  <a:cxn ang="0">
                    <a:pos x="210" y="1"/>
                  </a:cxn>
                  <a:cxn ang="0">
                    <a:pos x="219" y="7"/>
                  </a:cxn>
                  <a:cxn ang="0">
                    <a:pos x="227" y="16"/>
                  </a:cxn>
                  <a:cxn ang="0">
                    <a:pos x="231" y="27"/>
                  </a:cxn>
                  <a:cxn ang="0">
                    <a:pos x="231" y="39"/>
                  </a:cxn>
                  <a:cxn ang="0">
                    <a:pos x="227" y="51"/>
                  </a:cxn>
                  <a:cxn ang="0">
                    <a:pos x="226" y="53"/>
                  </a:cxn>
                  <a:cxn ang="0">
                    <a:pos x="222" y="57"/>
                  </a:cxn>
                  <a:cxn ang="0">
                    <a:pos x="217" y="63"/>
                  </a:cxn>
                  <a:cxn ang="0">
                    <a:pos x="210" y="73"/>
                  </a:cxn>
                  <a:cxn ang="0">
                    <a:pos x="203" y="86"/>
                  </a:cxn>
                  <a:cxn ang="0">
                    <a:pos x="194" y="101"/>
                  </a:cxn>
                  <a:cxn ang="0">
                    <a:pos x="186" y="119"/>
                  </a:cxn>
                  <a:cxn ang="0">
                    <a:pos x="177" y="139"/>
                  </a:cxn>
                  <a:cxn ang="0">
                    <a:pos x="169" y="161"/>
                  </a:cxn>
                  <a:cxn ang="0">
                    <a:pos x="162" y="187"/>
                  </a:cxn>
                  <a:cxn ang="0">
                    <a:pos x="157" y="215"/>
                  </a:cxn>
                  <a:cxn ang="0">
                    <a:pos x="152" y="245"/>
                  </a:cxn>
                  <a:cxn ang="0">
                    <a:pos x="150" y="277"/>
                  </a:cxn>
                  <a:cxn ang="0">
                    <a:pos x="151" y="312"/>
                  </a:cxn>
                  <a:cxn ang="0">
                    <a:pos x="153" y="349"/>
                  </a:cxn>
                  <a:cxn ang="0">
                    <a:pos x="159" y="388"/>
                  </a:cxn>
                  <a:cxn ang="0">
                    <a:pos x="169" y="429"/>
                  </a:cxn>
                  <a:cxn ang="0">
                    <a:pos x="182" y="473"/>
                  </a:cxn>
                  <a:cxn ang="0">
                    <a:pos x="181" y="475"/>
                  </a:cxn>
                  <a:cxn ang="0">
                    <a:pos x="175" y="478"/>
                  </a:cxn>
                  <a:cxn ang="0">
                    <a:pos x="167" y="483"/>
                  </a:cxn>
                  <a:cxn ang="0">
                    <a:pos x="155" y="490"/>
                  </a:cxn>
                  <a:cxn ang="0">
                    <a:pos x="123" y="506"/>
                  </a:cxn>
                  <a:cxn ang="0">
                    <a:pos x="105" y="513"/>
                  </a:cxn>
                  <a:cxn ang="0">
                    <a:pos x="84" y="521"/>
                  </a:cxn>
                  <a:cxn ang="0">
                    <a:pos x="62" y="527"/>
                  </a:cxn>
                  <a:cxn ang="0">
                    <a:pos x="39" y="532"/>
                  </a:cxn>
                  <a:cxn ang="0">
                    <a:pos x="15" y="534"/>
                  </a:cxn>
                  <a:cxn ang="0">
                    <a:pos x="14" y="532"/>
                  </a:cxn>
                  <a:cxn ang="0">
                    <a:pos x="13" y="526"/>
                  </a:cxn>
                  <a:cxn ang="0">
                    <a:pos x="10" y="516"/>
                  </a:cxn>
                  <a:cxn ang="0">
                    <a:pos x="8" y="501"/>
                  </a:cxn>
                  <a:cxn ang="0">
                    <a:pos x="5" y="485"/>
                  </a:cxn>
                  <a:cxn ang="0">
                    <a:pos x="3" y="465"/>
                  </a:cxn>
                  <a:cxn ang="0">
                    <a:pos x="1" y="441"/>
                  </a:cxn>
                  <a:cxn ang="0">
                    <a:pos x="0" y="416"/>
                  </a:cxn>
                  <a:cxn ang="0">
                    <a:pos x="0" y="388"/>
                  </a:cxn>
                  <a:cxn ang="0">
                    <a:pos x="2" y="358"/>
                  </a:cxn>
                  <a:cxn ang="0">
                    <a:pos x="6" y="326"/>
                  </a:cxn>
                  <a:cxn ang="0">
                    <a:pos x="12" y="293"/>
                  </a:cxn>
                  <a:cxn ang="0">
                    <a:pos x="20" y="259"/>
                  </a:cxn>
                  <a:cxn ang="0">
                    <a:pos x="32" y="223"/>
                  </a:cxn>
                  <a:cxn ang="0">
                    <a:pos x="47" y="187"/>
                  </a:cxn>
                  <a:cxn ang="0">
                    <a:pos x="65" y="151"/>
                  </a:cxn>
                  <a:cxn ang="0">
                    <a:pos x="87" y="114"/>
                  </a:cxn>
                  <a:cxn ang="0">
                    <a:pos x="114" y="77"/>
                  </a:cxn>
                  <a:cxn ang="0">
                    <a:pos x="145" y="41"/>
                  </a:cxn>
                  <a:cxn ang="0">
                    <a:pos x="181" y="5"/>
                  </a:cxn>
                  <a:cxn ang="0">
                    <a:pos x="182" y="4"/>
                  </a:cxn>
                  <a:cxn ang="0">
                    <a:pos x="187" y="2"/>
                  </a:cxn>
                  <a:cxn ang="0">
                    <a:pos x="193" y="0"/>
                  </a:cxn>
                </a:cxnLst>
                <a:rect l="0" t="0" r="r" b="b"/>
                <a:pathLst>
                  <a:path w="231" h="534">
                    <a:moveTo>
                      <a:pt x="193" y="0"/>
                    </a:moveTo>
                    <a:lnTo>
                      <a:pt x="202" y="0"/>
                    </a:lnTo>
                    <a:lnTo>
                      <a:pt x="210" y="1"/>
                    </a:lnTo>
                    <a:lnTo>
                      <a:pt x="219" y="7"/>
                    </a:lnTo>
                    <a:lnTo>
                      <a:pt x="227" y="16"/>
                    </a:lnTo>
                    <a:lnTo>
                      <a:pt x="231" y="27"/>
                    </a:lnTo>
                    <a:lnTo>
                      <a:pt x="231" y="39"/>
                    </a:lnTo>
                    <a:lnTo>
                      <a:pt x="227" y="51"/>
                    </a:lnTo>
                    <a:lnTo>
                      <a:pt x="226" y="53"/>
                    </a:lnTo>
                    <a:lnTo>
                      <a:pt x="222" y="57"/>
                    </a:lnTo>
                    <a:lnTo>
                      <a:pt x="217" y="63"/>
                    </a:lnTo>
                    <a:lnTo>
                      <a:pt x="210" y="73"/>
                    </a:lnTo>
                    <a:lnTo>
                      <a:pt x="203" y="86"/>
                    </a:lnTo>
                    <a:lnTo>
                      <a:pt x="194" y="101"/>
                    </a:lnTo>
                    <a:lnTo>
                      <a:pt x="186" y="119"/>
                    </a:lnTo>
                    <a:lnTo>
                      <a:pt x="177" y="139"/>
                    </a:lnTo>
                    <a:lnTo>
                      <a:pt x="169" y="161"/>
                    </a:lnTo>
                    <a:lnTo>
                      <a:pt x="162" y="187"/>
                    </a:lnTo>
                    <a:lnTo>
                      <a:pt x="157" y="215"/>
                    </a:lnTo>
                    <a:lnTo>
                      <a:pt x="152" y="245"/>
                    </a:lnTo>
                    <a:lnTo>
                      <a:pt x="150" y="277"/>
                    </a:lnTo>
                    <a:lnTo>
                      <a:pt x="151" y="312"/>
                    </a:lnTo>
                    <a:lnTo>
                      <a:pt x="153" y="349"/>
                    </a:lnTo>
                    <a:lnTo>
                      <a:pt x="159" y="388"/>
                    </a:lnTo>
                    <a:lnTo>
                      <a:pt x="169" y="429"/>
                    </a:lnTo>
                    <a:lnTo>
                      <a:pt x="182" y="473"/>
                    </a:lnTo>
                    <a:lnTo>
                      <a:pt x="181" y="475"/>
                    </a:lnTo>
                    <a:lnTo>
                      <a:pt x="175" y="478"/>
                    </a:lnTo>
                    <a:lnTo>
                      <a:pt x="167" y="483"/>
                    </a:lnTo>
                    <a:lnTo>
                      <a:pt x="155" y="490"/>
                    </a:lnTo>
                    <a:lnTo>
                      <a:pt x="123" y="506"/>
                    </a:lnTo>
                    <a:lnTo>
                      <a:pt x="105" y="513"/>
                    </a:lnTo>
                    <a:lnTo>
                      <a:pt x="84" y="521"/>
                    </a:lnTo>
                    <a:lnTo>
                      <a:pt x="62" y="527"/>
                    </a:lnTo>
                    <a:lnTo>
                      <a:pt x="39" y="532"/>
                    </a:lnTo>
                    <a:lnTo>
                      <a:pt x="15" y="534"/>
                    </a:lnTo>
                    <a:lnTo>
                      <a:pt x="14" y="532"/>
                    </a:lnTo>
                    <a:lnTo>
                      <a:pt x="13" y="526"/>
                    </a:lnTo>
                    <a:lnTo>
                      <a:pt x="10" y="516"/>
                    </a:lnTo>
                    <a:lnTo>
                      <a:pt x="8" y="501"/>
                    </a:lnTo>
                    <a:lnTo>
                      <a:pt x="5" y="485"/>
                    </a:lnTo>
                    <a:lnTo>
                      <a:pt x="3" y="465"/>
                    </a:lnTo>
                    <a:lnTo>
                      <a:pt x="1" y="441"/>
                    </a:lnTo>
                    <a:lnTo>
                      <a:pt x="0" y="416"/>
                    </a:lnTo>
                    <a:lnTo>
                      <a:pt x="0" y="388"/>
                    </a:lnTo>
                    <a:lnTo>
                      <a:pt x="2" y="358"/>
                    </a:lnTo>
                    <a:lnTo>
                      <a:pt x="6" y="326"/>
                    </a:lnTo>
                    <a:lnTo>
                      <a:pt x="12" y="293"/>
                    </a:lnTo>
                    <a:lnTo>
                      <a:pt x="20" y="259"/>
                    </a:lnTo>
                    <a:lnTo>
                      <a:pt x="32" y="223"/>
                    </a:lnTo>
                    <a:lnTo>
                      <a:pt x="47" y="187"/>
                    </a:lnTo>
                    <a:lnTo>
                      <a:pt x="65" y="151"/>
                    </a:lnTo>
                    <a:lnTo>
                      <a:pt x="87" y="114"/>
                    </a:lnTo>
                    <a:lnTo>
                      <a:pt x="114" y="77"/>
                    </a:lnTo>
                    <a:lnTo>
                      <a:pt x="145" y="41"/>
                    </a:lnTo>
                    <a:lnTo>
                      <a:pt x="181" y="5"/>
                    </a:lnTo>
                    <a:lnTo>
                      <a:pt x="182" y="4"/>
                    </a:lnTo>
                    <a:lnTo>
                      <a:pt x="187" y="2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" name="Freeform 145">
                <a:extLst>
                  <a:ext uri="{FF2B5EF4-FFF2-40B4-BE49-F238E27FC236}">
                    <a16:creationId xmlns:a16="http://schemas.microsoft.com/office/drawing/2014/main" id="{48226B02-5D07-4B41-B383-A9CC5C8433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45213" y="2334566"/>
                <a:ext cx="76031" cy="157694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26" y="2"/>
                  </a:cxn>
                  <a:cxn ang="0">
                    <a:pos x="35" y="9"/>
                  </a:cxn>
                  <a:cxn ang="0">
                    <a:pos x="42" y="20"/>
                  </a:cxn>
                  <a:cxn ang="0">
                    <a:pos x="48" y="35"/>
                  </a:cxn>
                  <a:cxn ang="0">
                    <a:pos x="52" y="53"/>
                  </a:cxn>
                  <a:cxn ang="0">
                    <a:pos x="54" y="68"/>
                  </a:cxn>
                  <a:cxn ang="0">
                    <a:pos x="53" y="81"/>
                  </a:cxn>
                  <a:cxn ang="0">
                    <a:pos x="51" y="94"/>
                  </a:cxn>
                  <a:cxn ang="0">
                    <a:pos x="47" y="103"/>
                  </a:cxn>
                  <a:cxn ang="0">
                    <a:pos x="42" y="110"/>
                  </a:cxn>
                  <a:cxn ang="0">
                    <a:pos x="36" y="112"/>
                  </a:cxn>
                  <a:cxn ang="0">
                    <a:pos x="27" y="110"/>
                  </a:cxn>
                  <a:cxn ang="0">
                    <a:pos x="19" y="104"/>
                  </a:cxn>
                  <a:cxn ang="0">
                    <a:pos x="11" y="93"/>
                  </a:cxn>
                  <a:cxn ang="0">
                    <a:pos x="5" y="78"/>
                  </a:cxn>
                  <a:cxn ang="0">
                    <a:pos x="1" y="60"/>
                  </a:cxn>
                  <a:cxn ang="0">
                    <a:pos x="0" y="45"/>
                  </a:cxn>
                  <a:cxn ang="0">
                    <a:pos x="0" y="32"/>
                  </a:cxn>
                  <a:cxn ang="0">
                    <a:pos x="2" y="19"/>
                  </a:cxn>
                  <a:cxn ang="0">
                    <a:pos x="6" y="10"/>
                  </a:cxn>
                  <a:cxn ang="0">
                    <a:pos x="11" y="3"/>
                  </a:cxn>
                  <a:cxn ang="0">
                    <a:pos x="18" y="0"/>
                  </a:cxn>
                </a:cxnLst>
                <a:rect l="0" t="0" r="r" b="b"/>
                <a:pathLst>
                  <a:path w="54" h="112">
                    <a:moveTo>
                      <a:pt x="18" y="0"/>
                    </a:moveTo>
                    <a:lnTo>
                      <a:pt x="26" y="2"/>
                    </a:lnTo>
                    <a:lnTo>
                      <a:pt x="35" y="9"/>
                    </a:lnTo>
                    <a:lnTo>
                      <a:pt x="42" y="20"/>
                    </a:lnTo>
                    <a:lnTo>
                      <a:pt x="48" y="35"/>
                    </a:lnTo>
                    <a:lnTo>
                      <a:pt x="52" y="53"/>
                    </a:lnTo>
                    <a:lnTo>
                      <a:pt x="54" y="68"/>
                    </a:lnTo>
                    <a:lnTo>
                      <a:pt x="53" y="81"/>
                    </a:lnTo>
                    <a:lnTo>
                      <a:pt x="51" y="94"/>
                    </a:lnTo>
                    <a:lnTo>
                      <a:pt x="47" y="103"/>
                    </a:lnTo>
                    <a:lnTo>
                      <a:pt x="42" y="110"/>
                    </a:lnTo>
                    <a:lnTo>
                      <a:pt x="36" y="112"/>
                    </a:lnTo>
                    <a:lnTo>
                      <a:pt x="27" y="110"/>
                    </a:lnTo>
                    <a:lnTo>
                      <a:pt x="19" y="104"/>
                    </a:lnTo>
                    <a:lnTo>
                      <a:pt x="11" y="93"/>
                    </a:lnTo>
                    <a:lnTo>
                      <a:pt x="5" y="78"/>
                    </a:lnTo>
                    <a:lnTo>
                      <a:pt x="1" y="60"/>
                    </a:lnTo>
                    <a:lnTo>
                      <a:pt x="0" y="45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6" y="10"/>
                    </a:lnTo>
                    <a:lnTo>
                      <a:pt x="11" y="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" name="Freeform 146">
                <a:extLst>
                  <a:ext uri="{FF2B5EF4-FFF2-40B4-BE49-F238E27FC236}">
                    <a16:creationId xmlns:a16="http://schemas.microsoft.com/office/drawing/2014/main" id="{6AE1F7C1-9F6C-E448-ADAD-9C86D45D8A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2364" y="2304998"/>
                <a:ext cx="97151" cy="147838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24" y="2"/>
                  </a:cxn>
                  <a:cxn ang="0">
                    <a:pos x="33" y="8"/>
                  </a:cxn>
                  <a:cxn ang="0">
                    <a:pos x="42" y="17"/>
                  </a:cxn>
                  <a:cxn ang="0">
                    <a:pos x="50" y="28"/>
                  </a:cxn>
                  <a:cxn ang="0">
                    <a:pos x="58" y="40"/>
                  </a:cxn>
                  <a:cxn ang="0">
                    <a:pos x="64" y="54"/>
                  </a:cxn>
                  <a:cxn ang="0">
                    <a:pos x="68" y="68"/>
                  </a:cxn>
                  <a:cxn ang="0">
                    <a:pos x="69" y="80"/>
                  </a:cxn>
                  <a:cxn ang="0">
                    <a:pos x="69" y="90"/>
                  </a:cxn>
                  <a:cxn ang="0">
                    <a:pos x="65" y="98"/>
                  </a:cxn>
                  <a:cxn ang="0">
                    <a:pos x="60" y="103"/>
                  </a:cxn>
                  <a:cxn ang="0">
                    <a:pos x="53" y="105"/>
                  </a:cxn>
                  <a:cxn ang="0">
                    <a:pos x="44" y="102"/>
                  </a:cxn>
                  <a:cxn ang="0">
                    <a:pos x="36" y="96"/>
                  </a:cxn>
                  <a:cxn ang="0">
                    <a:pos x="28" y="88"/>
                  </a:cxn>
                  <a:cxn ang="0">
                    <a:pos x="19" y="77"/>
                  </a:cxn>
                  <a:cxn ang="0">
                    <a:pos x="12" y="64"/>
                  </a:cxn>
                  <a:cxn ang="0">
                    <a:pos x="6" y="50"/>
                  </a:cxn>
                  <a:cxn ang="0">
                    <a:pos x="2" y="37"/>
                  </a:cxn>
                  <a:cxn ang="0">
                    <a:pos x="0" y="25"/>
                  </a:cxn>
                  <a:cxn ang="0">
                    <a:pos x="1" y="14"/>
                  </a:cxn>
                  <a:cxn ang="0">
                    <a:pos x="4" y="7"/>
                  </a:cxn>
                  <a:cxn ang="0">
                    <a:pos x="9" y="2"/>
                  </a:cxn>
                  <a:cxn ang="0">
                    <a:pos x="16" y="0"/>
                  </a:cxn>
                </a:cxnLst>
                <a:rect l="0" t="0" r="r" b="b"/>
                <a:pathLst>
                  <a:path w="69" h="105">
                    <a:moveTo>
                      <a:pt x="16" y="0"/>
                    </a:moveTo>
                    <a:lnTo>
                      <a:pt x="24" y="2"/>
                    </a:lnTo>
                    <a:lnTo>
                      <a:pt x="33" y="8"/>
                    </a:lnTo>
                    <a:lnTo>
                      <a:pt x="42" y="17"/>
                    </a:lnTo>
                    <a:lnTo>
                      <a:pt x="50" y="28"/>
                    </a:lnTo>
                    <a:lnTo>
                      <a:pt x="58" y="40"/>
                    </a:lnTo>
                    <a:lnTo>
                      <a:pt x="64" y="54"/>
                    </a:lnTo>
                    <a:lnTo>
                      <a:pt x="68" y="68"/>
                    </a:lnTo>
                    <a:lnTo>
                      <a:pt x="69" y="80"/>
                    </a:lnTo>
                    <a:lnTo>
                      <a:pt x="69" y="90"/>
                    </a:lnTo>
                    <a:lnTo>
                      <a:pt x="65" y="98"/>
                    </a:lnTo>
                    <a:lnTo>
                      <a:pt x="60" y="103"/>
                    </a:lnTo>
                    <a:lnTo>
                      <a:pt x="53" y="105"/>
                    </a:lnTo>
                    <a:lnTo>
                      <a:pt x="44" y="102"/>
                    </a:lnTo>
                    <a:lnTo>
                      <a:pt x="36" y="96"/>
                    </a:lnTo>
                    <a:lnTo>
                      <a:pt x="28" y="88"/>
                    </a:lnTo>
                    <a:lnTo>
                      <a:pt x="19" y="77"/>
                    </a:lnTo>
                    <a:lnTo>
                      <a:pt x="12" y="64"/>
                    </a:lnTo>
                    <a:lnTo>
                      <a:pt x="6" y="50"/>
                    </a:lnTo>
                    <a:lnTo>
                      <a:pt x="2" y="37"/>
                    </a:lnTo>
                    <a:lnTo>
                      <a:pt x="0" y="25"/>
                    </a:lnTo>
                    <a:lnTo>
                      <a:pt x="1" y="14"/>
                    </a:lnTo>
                    <a:lnTo>
                      <a:pt x="4" y="7"/>
                    </a:lnTo>
                    <a:lnTo>
                      <a:pt x="9" y="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" name="Freeform 147">
                <a:extLst>
                  <a:ext uri="{FF2B5EF4-FFF2-40B4-BE49-F238E27FC236}">
                    <a16:creationId xmlns:a16="http://schemas.microsoft.com/office/drawing/2014/main" id="{682BA521-601B-EC45-BC0B-275E6054C8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32475" y="2251495"/>
                <a:ext cx="123902" cy="114047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26" y="2"/>
                  </a:cxn>
                  <a:cxn ang="0">
                    <a:pos x="38" y="5"/>
                  </a:cxn>
                  <a:cxn ang="0">
                    <a:pos x="49" y="12"/>
                  </a:cxn>
                  <a:cxn ang="0">
                    <a:pos x="61" y="20"/>
                  </a:cxn>
                  <a:cxn ang="0">
                    <a:pos x="71" y="30"/>
                  </a:cxn>
                  <a:cxn ang="0">
                    <a:pos x="79" y="41"/>
                  </a:cxn>
                  <a:cxn ang="0">
                    <a:pos x="85" y="51"/>
                  </a:cxn>
                  <a:cxn ang="0">
                    <a:pos x="88" y="61"/>
                  </a:cxn>
                  <a:cxn ang="0">
                    <a:pos x="88" y="69"/>
                  </a:cxn>
                  <a:cxn ang="0">
                    <a:pos x="84" y="76"/>
                  </a:cxn>
                  <a:cxn ang="0">
                    <a:pos x="78" y="80"/>
                  </a:cxn>
                  <a:cxn ang="0">
                    <a:pos x="70" y="81"/>
                  </a:cxn>
                  <a:cxn ang="0">
                    <a:pos x="60" y="79"/>
                  </a:cxn>
                  <a:cxn ang="0">
                    <a:pos x="49" y="75"/>
                  </a:cxn>
                  <a:cxn ang="0">
                    <a:pos x="38" y="69"/>
                  </a:cxn>
                  <a:cxn ang="0">
                    <a:pos x="26" y="60"/>
                  </a:cxn>
                  <a:cxn ang="0">
                    <a:pos x="16" y="50"/>
                  </a:cxn>
                  <a:cxn ang="0">
                    <a:pos x="8" y="40"/>
                  </a:cxn>
                  <a:cxn ang="0">
                    <a:pos x="2" y="30"/>
                  </a:cxn>
                  <a:cxn ang="0">
                    <a:pos x="0" y="20"/>
                  </a:cxn>
                  <a:cxn ang="0">
                    <a:pos x="0" y="12"/>
                  </a:cxn>
                  <a:cxn ang="0">
                    <a:pos x="3" y="5"/>
                  </a:cxn>
                  <a:cxn ang="0">
                    <a:pos x="9" y="1"/>
                  </a:cxn>
                  <a:cxn ang="0">
                    <a:pos x="17" y="0"/>
                  </a:cxn>
                </a:cxnLst>
                <a:rect l="0" t="0" r="r" b="b"/>
                <a:pathLst>
                  <a:path w="88" h="81">
                    <a:moveTo>
                      <a:pt x="17" y="0"/>
                    </a:moveTo>
                    <a:lnTo>
                      <a:pt x="26" y="2"/>
                    </a:lnTo>
                    <a:lnTo>
                      <a:pt x="38" y="5"/>
                    </a:lnTo>
                    <a:lnTo>
                      <a:pt x="49" y="12"/>
                    </a:lnTo>
                    <a:lnTo>
                      <a:pt x="61" y="20"/>
                    </a:lnTo>
                    <a:lnTo>
                      <a:pt x="71" y="30"/>
                    </a:lnTo>
                    <a:lnTo>
                      <a:pt x="79" y="41"/>
                    </a:lnTo>
                    <a:lnTo>
                      <a:pt x="85" y="51"/>
                    </a:lnTo>
                    <a:lnTo>
                      <a:pt x="88" y="61"/>
                    </a:lnTo>
                    <a:lnTo>
                      <a:pt x="88" y="69"/>
                    </a:lnTo>
                    <a:lnTo>
                      <a:pt x="84" y="76"/>
                    </a:lnTo>
                    <a:lnTo>
                      <a:pt x="78" y="80"/>
                    </a:lnTo>
                    <a:lnTo>
                      <a:pt x="70" y="81"/>
                    </a:lnTo>
                    <a:lnTo>
                      <a:pt x="60" y="79"/>
                    </a:lnTo>
                    <a:lnTo>
                      <a:pt x="49" y="75"/>
                    </a:lnTo>
                    <a:lnTo>
                      <a:pt x="38" y="69"/>
                    </a:lnTo>
                    <a:lnTo>
                      <a:pt x="26" y="60"/>
                    </a:lnTo>
                    <a:lnTo>
                      <a:pt x="16" y="50"/>
                    </a:lnTo>
                    <a:lnTo>
                      <a:pt x="8" y="40"/>
                    </a:lnTo>
                    <a:lnTo>
                      <a:pt x="2" y="30"/>
                    </a:lnTo>
                    <a:lnTo>
                      <a:pt x="0" y="20"/>
                    </a:lnTo>
                    <a:lnTo>
                      <a:pt x="0" y="12"/>
                    </a:lnTo>
                    <a:lnTo>
                      <a:pt x="3" y="5"/>
                    </a:lnTo>
                    <a:lnTo>
                      <a:pt x="9" y="1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" name="Freeform 148">
                <a:extLst>
                  <a:ext uri="{FF2B5EF4-FFF2-40B4-BE49-F238E27FC236}">
                    <a16:creationId xmlns:a16="http://schemas.microsoft.com/office/drawing/2014/main" id="{F293D04B-8AEA-DE4F-A9D1-FB2E7B88F4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23694" y="2190952"/>
                <a:ext cx="68992" cy="139391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24" y="1"/>
                  </a:cxn>
                  <a:cxn ang="0">
                    <a:pos x="31" y="7"/>
                  </a:cxn>
                  <a:cxn ang="0">
                    <a:pos x="38" y="17"/>
                  </a:cxn>
                  <a:cxn ang="0">
                    <a:pos x="44" y="30"/>
                  </a:cxn>
                  <a:cxn ang="0">
                    <a:pos x="47" y="46"/>
                  </a:cxn>
                  <a:cxn ang="0">
                    <a:pos x="49" y="59"/>
                  </a:cxn>
                  <a:cxn ang="0">
                    <a:pos x="49" y="72"/>
                  </a:cxn>
                  <a:cxn ang="0">
                    <a:pos x="46" y="83"/>
                  </a:cxn>
                  <a:cxn ang="0">
                    <a:pos x="43" y="91"/>
                  </a:cxn>
                  <a:cxn ang="0">
                    <a:pos x="39" y="97"/>
                  </a:cxn>
                  <a:cxn ang="0">
                    <a:pos x="33" y="99"/>
                  </a:cxn>
                  <a:cxn ang="0">
                    <a:pos x="25" y="99"/>
                  </a:cxn>
                  <a:cxn ang="0">
                    <a:pos x="18" y="92"/>
                  </a:cxn>
                  <a:cxn ang="0">
                    <a:pos x="11" y="82"/>
                  </a:cxn>
                  <a:cxn ang="0">
                    <a:pos x="5" y="69"/>
                  </a:cxn>
                  <a:cxn ang="0">
                    <a:pos x="2" y="53"/>
                  </a:cxn>
                  <a:cxn ang="0">
                    <a:pos x="0" y="37"/>
                  </a:cxn>
                  <a:cxn ang="0">
                    <a:pos x="1" y="23"/>
                  </a:cxn>
                  <a:cxn ang="0">
                    <a:pos x="5" y="11"/>
                  </a:cxn>
                  <a:cxn ang="0">
                    <a:pos x="10" y="4"/>
                  </a:cxn>
                  <a:cxn ang="0">
                    <a:pos x="16" y="0"/>
                  </a:cxn>
                </a:cxnLst>
                <a:rect l="0" t="0" r="r" b="b"/>
                <a:pathLst>
                  <a:path w="49" h="99">
                    <a:moveTo>
                      <a:pt x="16" y="0"/>
                    </a:moveTo>
                    <a:lnTo>
                      <a:pt x="24" y="1"/>
                    </a:lnTo>
                    <a:lnTo>
                      <a:pt x="31" y="7"/>
                    </a:lnTo>
                    <a:lnTo>
                      <a:pt x="38" y="17"/>
                    </a:lnTo>
                    <a:lnTo>
                      <a:pt x="44" y="30"/>
                    </a:lnTo>
                    <a:lnTo>
                      <a:pt x="47" y="46"/>
                    </a:lnTo>
                    <a:lnTo>
                      <a:pt x="49" y="59"/>
                    </a:lnTo>
                    <a:lnTo>
                      <a:pt x="49" y="72"/>
                    </a:lnTo>
                    <a:lnTo>
                      <a:pt x="46" y="83"/>
                    </a:lnTo>
                    <a:lnTo>
                      <a:pt x="43" y="91"/>
                    </a:lnTo>
                    <a:lnTo>
                      <a:pt x="39" y="97"/>
                    </a:lnTo>
                    <a:lnTo>
                      <a:pt x="33" y="99"/>
                    </a:lnTo>
                    <a:lnTo>
                      <a:pt x="25" y="99"/>
                    </a:lnTo>
                    <a:lnTo>
                      <a:pt x="18" y="92"/>
                    </a:lnTo>
                    <a:lnTo>
                      <a:pt x="11" y="82"/>
                    </a:lnTo>
                    <a:lnTo>
                      <a:pt x="5" y="69"/>
                    </a:lnTo>
                    <a:lnTo>
                      <a:pt x="2" y="53"/>
                    </a:lnTo>
                    <a:lnTo>
                      <a:pt x="0" y="37"/>
                    </a:lnTo>
                    <a:lnTo>
                      <a:pt x="1" y="23"/>
                    </a:lnTo>
                    <a:lnTo>
                      <a:pt x="5" y="11"/>
                    </a:lnTo>
                    <a:lnTo>
                      <a:pt x="10" y="4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" name="Freeform 149">
                <a:extLst>
                  <a:ext uri="{FF2B5EF4-FFF2-40B4-BE49-F238E27FC236}">
                    <a16:creationId xmlns:a16="http://schemas.microsoft.com/office/drawing/2014/main" id="{8C28BD3B-69B4-9345-B743-6BD30CFED8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16621" y="2151528"/>
                <a:ext cx="90111" cy="119679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20" y="1"/>
                  </a:cxn>
                  <a:cxn ang="0">
                    <a:pos x="28" y="5"/>
                  </a:cxn>
                  <a:cxn ang="0">
                    <a:pos x="36" y="12"/>
                  </a:cxn>
                  <a:cxn ang="0">
                    <a:pos x="44" y="20"/>
                  </a:cxn>
                  <a:cxn ang="0">
                    <a:pos x="52" y="30"/>
                  </a:cxn>
                  <a:cxn ang="0">
                    <a:pos x="57" y="42"/>
                  </a:cxn>
                  <a:cxn ang="0">
                    <a:pos x="62" y="53"/>
                  </a:cxn>
                  <a:cxn ang="0">
                    <a:pos x="64" y="63"/>
                  </a:cxn>
                  <a:cxn ang="0">
                    <a:pos x="64" y="72"/>
                  </a:cxn>
                  <a:cxn ang="0">
                    <a:pos x="62" y="79"/>
                  </a:cxn>
                  <a:cxn ang="0">
                    <a:pos x="57" y="84"/>
                  </a:cxn>
                  <a:cxn ang="0">
                    <a:pos x="52" y="85"/>
                  </a:cxn>
                  <a:cxn ang="0">
                    <a:pos x="44" y="85"/>
                  </a:cxn>
                  <a:cxn ang="0">
                    <a:pos x="36" y="80"/>
                  </a:cxn>
                  <a:cxn ang="0">
                    <a:pos x="28" y="75"/>
                  </a:cxn>
                  <a:cxn ang="0">
                    <a:pos x="20" y="65"/>
                  </a:cxn>
                  <a:cxn ang="0">
                    <a:pos x="12" y="55"/>
                  </a:cxn>
                  <a:cxn ang="0">
                    <a:pos x="6" y="44"/>
                  </a:cxn>
                  <a:cxn ang="0">
                    <a:pos x="2" y="33"/>
                  </a:cxn>
                  <a:cxn ang="0">
                    <a:pos x="0" y="23"/>
                  </a:cxn>
                  <a:cxn ang="0">
                    <a:pos x="0" y="14"/>
                  </a:cxn>
                  <a:cxn ang="0">
                    <a:pos x="2" y="7"/>
                  </a:cxn>
                  <a:cxn ang="0">
                    <a:pos x="6" y="2"/>
                  </a:cxn>
                  <a:cxn ang="0">
                    <a:pos x="12" y="0"/>
                  </a:cxn>
                </a:cxnLst>
                <a:rect l="0" t="0" r="r" b="b"/>
                <a:pathLst>
                  <a:path w="64" h="85">
                    <a:moveTo>
                      <a:pt x="12" y="0"/>
                    </a:moveTo>
                    <a:lnTo>
                      <a:pt x="20" y="1"/>
                    </a:lnTo>
                    <a:lnTo>
                      <a:pt x="28" y="5"/>
                    </a:lnTo>
                    <a:lnTo>
                      <a:pt x="36" y="12"/>
                    </a:lnTo>
                    <a:lnTo>
                      <a:pt x="44" y="20"/>
                    </a:lnTo>
                    <a:lnTo>
                      <a:pt x="52" y="30"/>
                    </a:lnTo>
                    <a:lnTo>
                      <a:pt x="57" y="42"/>
                    </a:lnTo>
                    <a:lnTo>
                      <a:pt x="62" y="53"/>
                    </a:lnTo>
                    <a:lnTo>
                      <a:pt x="64" y="63"/>
                    </a:lnTo>
                    <a:lnTo>
                      <a:pt x="64" y="72"/>
                    </a:lnTo>
                    <a:lnTo>
                      <a:pt x="62" y="79"/>
                    </a:lnTo>
                    <a:lnTo>
                      <a:pt x="57" y="84"/>
                    </a:lnTo>
                    <a:lnTo>
                      <a:pt x="52" y="85"/>
                    </a:lnTo>
                    <a:lnTo>
                      <a:pt x="44" y="85"/>
                    </a:lnTo>
                    <a:lnTo>
                      <a:pt x="36" y="80"/>
                    </a:lnTo>
                    <a:lnTo>
                      <a:pt x="28" y="75"/>
                    </a:lnTo>
                    <a:lnTo>
                      <a:pt x="20" y="65"/>
                    </a:lnTo>
                    <a:lnTo>
                      <a:pt x="12" y="55"/>
                    </a:lnTo>
                    <a:lnTo>
                      <a:pt x="6" y="44"/>
                    </a:lnTo>
                    <a:lnTo>
                      <a:pt x="2" y="33"/>
                    </a:lnTo>
                    <a:lnTo>
                      <a:pt x="0" y="23"/>
                    </a:lnTo>
                    <a:lnTo>
                      <a:pt x="0" y="14"/>
                    </a:lnTo>
                    <a:lnTo>
                      <a:pt x="2" y="7"/>
                    </a:lnTo>
                    <a:lnTo>
                      <a:pt x="6" y="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" name="Freeform 150">
                <a:extLst>
                  <a:ext uri="{FF2B5EF4-FFF2-40B4-BE49-F238E27FC236}">
                    <a16:creationId xmlns:a16="http://schemas.microsoft.com/office/drawing/2014/main" id="{C842911B-431D-8049-925C-5EE3018A41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9337" y="2576739"/>
                <a:ext cx="225277" cy="121086"/>
              </a:xfrm>
              <a:custGeom>
                <a:avLst/>
                <a:gdLst/>
                <a:ahLst/>
                <a:cxnLst>
                  <a:cxn ang="0">
                    <a:pos x="62" y="0"/>
                  </a:cxn>
                  <a:cxn ang="0">
                    <a:pos x="81" y="0"/>
                  </a:cxn>
                  <a:cxn ang="0">
                    <a:pos x="99" y="4"/>
                  </a:cxn>
                  <a:cxn ang="0">
                    <a:pos x="115" y="9"/>
                  </a:cxn>
                  <a:cxn ang="0">
                    <a:pos x="130" y="16"/>
                  </a:cxn>
                  <a:cxn ang="0">
                    <a:pos x="142" y="26"/>
                  </a:cxn>
                  <a:cxn ang="0">
                    <a:pos x="152" y="36"/>
                  </a:cxn>
                  <a:cxn ang="0">
                    <a:pos x="158" y="47"/>
                  </a:cxn>
                  <a:cxn ang="0">
                    <a:pos x="160" y="59"/>
                  </a:cxn>
                  <a:cxn ang="0">
                    <a:pos x="159" y="71"/>
                  </a:cxn>
                  <a:cxn ang="0">
                    <a:pos x="154" y="77"/>
                  </a:cxn>
                  <a:cxn ang="0">
                    <a:pos x="148" y="82"/>
                  </a:cxn>
                  <a:cxn ang="0">
                    <a:pos x="141" y="84"/>
                  </a:cxn>
                  <a:cxn ang="0">
                    <a:pos x="133" y="86"/>
                  </a:cxn>
                  <a:cxn ang="0">
                    <a:pos x="119" y="86"/>
                  </a:cxn>
                  <a:cxn ang="0">
                    <a:pos x="115" y="85"/>
                  </a:cxn>
                  <a:cxn ang="0">
                    <a:pos x="113" y="85"/>
                  </a:cxn>
                  <a:cxn ang="0">
                    <a:pos x="17" y="63"/>
                  </a:cxn>
                  <a:cxn ang="0">
                    <a:pos x="15" y="62"/>
                  </a:cxn>
                  <a:cxn ang="0">
                    <a:pos x="12" y="60"/>
                  </a:cxn>
                  <a:cxn ang="0">
                    <a:pos x="8" y="56"/>
                  </a:cxn>
                  <a:cxn ang="0">
                    <a:pos x="4" y="51"/>
                  </a:cxn>
                  <a:cxn ang="0">
                    <a:pos x="1" y="44"/>
                  </a:cxn>
                  <a:cxn ang="0">
                    <a:pos x="0" y="36"/>
                  </a:cxn>
                  <a:cxn ang="0">
                    <a:pos x="3" y="26"/>
                  </a:cxn>
                  <a:cxn ang="0">
                    <a:pos x="10" y="18"/>
                  </a:cxn>
                  <a:cxn ang="0">
                    <a:pos x="19" y="10"/>
                  </a:cxn>
                  <a:cxn ang="0">
                    <a:pos x="31" y="5"/>
                  </a:cxn>
                  <a:cxn ang="0">
                    <a:pos x="46" y="1"/>
                  </a:cxn>
                  <a:cxn ang="0">
                    <a:pos x="62" y="0"/>
                  </a:cxn>
                </a:cxnLst>
                <a:rect l="0" t="0" r="r" b="b"/>
                <a:pathLst>
                  <a:path w="160" h="86">
                    <a:moveTo>
                      <a:pt x="62" y="0"/>
                    </a:moveTo>
                    <a:lnTo>
                      <a:pt x="81" y="0"/>
                    </a:lnTo>
                    <a:lnTo>
                      <a:pt x="99" y="4"/>
                    </a:lnTo>
                    <a:lnTo>
                      <a:pt x="115" y="9"/>
                    </a:lnTo>
                    <a:lnTo>
                      <a:pt x="130" y="16"/>
                    </a:lnTo>
                    <a:lnTo>
                      <a:pt x="142" y="26"/>
                    </a:lnTo>
                    <a:lnTo>
                      <a:pt x="152" y="36"/>
                    </a:lnTo>
                    <a:lnTo>
                      <a:pt x="158" y="47"/>
                    </a:lnTo>
                    <a:lnTo>
                      <a:pt x="160" y="59"/>
                    </a:lnTo>
                    <a:lnTo>
                      <a:pt x="159" y="71"/>
                    </a:lnTo>
                    <a:lnTo>
                      <a:pt x="154" y="77"/>
                    </a:lnTo>
                    <a:lnTo>
                      <a:pt x="148" y="82"/>
                    </a:lnTo>
                    <a:lnTo>
                      <a:pt x="141" y="84"/>
                    </a:lnTo>
                    <a:lnTo>
                      <a:pt x="133" y="86"/>
                    </a:lnTo>
                    <a:lnTo>
                      <a:pt x="119" y="86"/>
                    </a:lnTo>
                    <a:lnTo>
                      <a:pt x="115" y="85"/>
                    </a:lnTo>
                    <a:lnTo>
                      <a:pt x="113" y="85"/>
                    </a:lnTo>
                    <a:lnTo>
                      <a:pt x="17" y="63"/>
                    </a:lnTo>
                    <a:lnTo>
                      <a:pt x="15" y="62"/>
                    </a:lnTo>
                    <a:lnTo>
                      <a:pt x="12" y="60"/>
                    </a:lnTo>
                    <a:lnTo>
                      <a:pt x="8" y="56"/>
                    </a:lnTo>
                    <a:lnTo>
                      <a:pt x="4" y="51"/>
                    </a:lnTo>
                    <a:lnTo>
                      <a:pt x="1" y="44"/>
                    </a:lnTo>
                    <a:lnTo>
                      <a:pt x="0" y="36"/>
                    </a:lnTo>
                    <a:lnTo>
                      <a:pt x="3" y="26"/>
                    </a:lnTo>
                    <a:lnTo>
                      <a:pt x="10" y="18"/>
                    </a:lnTo>
                    <a:lnTo>
                      <a:pt x="19" y="10"/>
                    </a:lnTo>
                    <a:lnTo>
                      <a:pt x="31" y="5"/>
                    </a:lnTo>
                    <a:lnTo>
                      <a:pt x="46" y="1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" name="Freeform 151">
                <a:extLst>
                  <a:ext uri="{FF2B5EF4-FFF2-40B4-BE49-F238E27FC236}">
                    <a16:creationId xmlns:a16="http://schemas.microsoft.com/office/drawing/2014/main" id="{43E46D01-EFC7-F74E-B742-16A4758FA6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1899" y="2613346"/>
                <a:ext cx="270333" cy="642039"/>
              </a:xfrm>
              <a:custGeom>
                <a:avLst/>
                <a:gdLst/>
                <a:ahLst/>
                <a:cxnLst>
                  <a:cxn ang="0">
                    <a:pos x="116" y="0"/>
                  </a:cxn>
                  <a:cxn ang="0">
                    <a:pos x="130" y="0"/>
                  </a:cxn>
                  <a:cxn ang="0">
                    <a:pos x="146" y="4"/>
                  </a:cxn>
                  <a:cxn ang="0">
                    <a:pos x="165" y="10"/>
                  </a:cxn>
                  <a:cxn ang="0">
                    <a:pos x="178" y="20"/>
                  </a:cxn>
                  <a:cxn ang="0">
                    <a:pos x="188" y="30"/>
                  </a:cxn>
                  <a:cxn ang="0">
                    <a:pos x="192" y="42"/>
                  </a:cxn>
                  <a:cxn ang="0">
                    <a:pos x="191" y="44"/>
                  </a:cxn>
                  <a:cxn ang="0">
                    <a:pos x="188" y="48"/>
                  </a:cxn>
                  <a:cxn ang="0">
                    <a:pos x="184" y="56"/>
                  </a:cxn>
                  <a:cxn ang="0">
                    <a:pos x="179" y="67"/>
                  </a:cxn>
                  <a:cxn ang="0">
                    <a:pos x="173" y="80"/>
                  </a:cxn>
                  <a:cxn ang="0">
                    <a:pos x="167" y="97"/>
                  </a:cxn>
                  <a:cxn ang="0">
                    <a:pos x="160" y="118"/>
                  </a:cxn>
                  <a:cxn ang="0">
                    <a:pos x="153" y="141"/>
                  </a:cxn>
                  <a:cxn ang="0">
                    <a:pos x="147" y="169"/>
                  </a:cxn>
                  <a:cxn ang="0">
                    <a:pos x="141" y="200"/>
                  </a:cxn>
                  <a:cxn ang="0">
                    <a:pos x="137" y="235"/>
                  </a:cxn>
                  <a:cxn ang="0">
                    <a:pos x="133" y="273"/>
                  </a:cxn>
                  <a:cxn ang="0">
                    <a:pos x="131" y="315"/>
                  </a:cxn>
                  <a:cxn ang="0">
                    <a:pos x="131" y="362"/>
                  </a:cxn>
                  <a:cxn ang="0">
                    <a:pos x="133" y="412"/>
                  </a:cxn>
                  <a:cxn ang="0">
                    <a:pos x="3" y="456"/>
                  </a:cxn>
                  <a:cxn ang="0">
                    <a:pos x="3" y="454"/>
                  </a:cxn>
                  <a:cxn ang="0">
                    <a:pos x="3" y="445"/>
                  </a:cxn>
                  <a:cxn ang="0">
                    <a:pos x="2" y="432"/>
                  </a:cxn>
                  <a:cxn ang="0">
                    <a:pos x="1" y="414"/>
                  </a:cxn>
                  <a:cxn ang="0">
                    <a:pos x="0" y="392"/>
                  </a:cxn>
                  <a:cxn ang="0">
                    <a:pos x="0" y="366"/>
                  </a:cxn>
                  <a:cxn ang="0">
                    <a:pos x="2" y="336"/>
                  </a:cxn>
                  <a:cxn ang="0">
                    <a:pos x="3" y="304"/>
                  </a:cxn>
                  <a:cxn ang="0">
                    <a:pos x="8" y="268"/>
                  </a:cxn>
                  <a:cxn ang="0">
                    <a:pos x="13" y="231"/>
                  </a:cxn>
                  <a:cxn ang="0">
                    <a:pos x="19" y="191"/>
                  </a:cxn>
                  <a:cxn ang="0">
                    <a:pos x="29" y="149"/>
                  </a:cxn>
                  <a:cxn ang="0">
                    <a:pos x="41" y="107"/>
                  </a:cxn>
                  <a:cxn ang="0">
                    <a:pos x="55" y="63"/>
                  </a:cxn>
                  <a:cxn ang="0">
                    <a:pos x="73" y="20"/>
                  </a:cxn>
                  <a:cxn ang="0">
                    <a:pos x="74" y="19"/>
                  </a:cxn>
                  <a:cxn ang="0">
                    <a:pos x="76" y="15"/>
                  </a:cxn>
                  <a:cxn ang="0">
                    <a:pos x="80" y="12"/>
                  </a:cxn>
                  <a:cxn ang="0">
                    <a:pos x="86" y="8"/>
                  </a:cxn>
                  <a:cxn ang="0">
                    <a:pos x="94" y="4"/>
                  </a:cxn>
                  <a:cxn ang="0">
                    <a:pos x="104" y="0"/>
                  </a:cxn>
                  <a:cxn ang="0">
                    <a:pos x="116" y="0"/>
                  </a:cxn>
                </a:cxnLst>
                <a:rect l="0" t="0" r="r" b="b"/>
                <a:pathLst>
                  <a:path w="192" h="456">
                    <a:moveTo>
                      <a:pt x="116" y="0"/>
                    </a:moveTo>
                    <a:lnTo>
                      <a:pt x="130" y="0"/>
                    </a:lnTo>
                    <a:lnTo>
                      <a:pt x="146" y="4"/>
                    </a:lnTo>
                    <a:lnTo>
                      <a:pt x="165" y="10"/>
                    </a:lnTo>
                    <a:lnTo>
                      <a:pt x="178" y="20"/>
                    </a:lnTo>
                    <a:lnTo>
                      <a:pt x="188" y="30"/>
                    </a:lnTo>
                    <a:lnTo>
                      <a:pt x="192" y="42"/>
                    </a:lnTo>
                    <a:lnTo>
                      <a:pt x="191" y="44"/>
                    </a:lnTo>
                    <a:lnTo>
                      <a:pt x="188" y="48"/>
                    </a:lnTo>
                    <a:lnTo>
                      <a:pt x="184" y="56"/>
                    </a:lnTo>
                    <a:lnTo>
                      <a:pt x="179" y="67"/>
                    </a:lnTo>
                    <a:lnTo>
                      <a:pt x="173" y="80"/>
                    </a:lnTo>
                    <a:lnTo>
                      <a:pt x="167" y="97"/>
                    </a:lnTo>
                    <a:lnTo>
                      <a:pt x="160" y="118"/>
                    </a:lnTo>
                    <a:lnTo>
                      <a:pt x="153" y="141"/>
                    </a:lnTo>
                    <a:lnTo>
                      <a:pt x="147" y="169"/>
                    </a:lnTo>
                    <a:lnTo>
                      <a:pt x="141" y="200"/>
                    </a:lnTo>
                    <a:lnTo>
                      <a:pt x="137" y="235"/>
                    </a:lnTo>
                    <a:lnTo>
                      <a:pt x="133" y="273"/>
                    </a:lnTo>
                    <a:lnTo>
                      <a:pt x="131" y="315"/>
                    </a:lnTo>
                    <a:lnTo>
                      <a:pt x="131" y="362"/>
                    </a:lnTo>
                    <a:lnTo>
                      <a:pt x="133" y="412"/>
                    </a:lnTo>
                    <a:lnTo>
                      <a:pt x="3" y="456"/>
                    </a:lnTo>
                    <a:lnTo>
                      <a:pt x="3" y="454"/>
                    </a:lnTo>
                    <a:lnTo>
                      <a:pt x="3" y="445"/>
                    </a:lnTo>
                    <a:lnTo>
                      <a:pt x="2" y="432"/>
                    </a:lnTo>
                    <a:lnTo>
                      <a:pt x="1" y="414"/>
                    </a:lnTo>
                    <a:lnTo>
                      <a:pt x="0" y="392"/>
                    </a:lnTo>
                    <a:lnTo>
                      <a:pt x="0" y="366"/>
                    </a:lnTo>
                    <a:lnTo>
                      <a:pt x="2" y="336"/>
                    </a:lnTo>
                    <a:lnTo>
                      <a:pt x="3" y="304"/>
                    </a:lnTo>
                    <a:lnTo>
                      <a:pt x="8" y="268"/>
                    </a:lnTo>
                    <a:lnTo>
                      <a:pt x="13" y="231"/>
                    </a:lnTo>
                    <a:lnTo>
                      <a:pt x="19" y="191"/>
                    </a:lnTo>
                    <a:lnTo>
                      <a:pt x="29" y="149"/>
                    </a:lnTo>
                    <a:lnTo>
                      <a:pt x="41" y="107"/>
                    </a:lnTo>
                    <a:lnTo>
                      <a:pt x="55" y="63"/>
                    </a:lnTo>
                    <a:lnTo>
                      <a:pt x="73" y="20"/>
                    </a:lnTo>
                    <a:lnTo>
                      <a:pt x="74" y="19"/>
                    </a:lnTo>
                    <a:lnTo>
                      <a:pt x="76" y="15"/>
                    </a:lnTo>
                    <a:lnTo>
                      <a:pt x="80" y="12"/>
                    </a:lnTo>
                    <a:lnTo>
                      <a:pt x="86" y="8"/>
                    </a:lnTo>
                    <a:lnTo>
                      <a:pt x="94" y="4"/>
                    </a:lnTo>
                    <a:lnTo>
                      <a:pt x="104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" name="Freeform 152">
                <a:extLst>
                  <a:ext uri="{FF2B5EF4-FFF2-40B4-BE49-F238E27FC236}">
                    <a16:creationId xmlns:a16="http://schemas.microsoft.com/office/drawing/2014/main" id="{4890C919-B2C9-4342-98E6-C450A4FEEE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3484" y="3148379"/>
                <a:ext cx="536442" cy="222461"/>
              </a:xfrm>
              <a:custGeom>
                <a:avLst/>
                <a:gdLst/>
                <a:ahLst/>
                <a:cxnLst>
                  <a:cxn ang="0">
                    <a:pos x="214" y="0"/>
                  </a:cxn>
                  <a:cxn ang="0">
                    <a:pos x="240" y="1"/>
                  </a:cxn>
                  <a:cxn ang="0">
                    <a:pos x="262" y="6"/>
                  </a:cxn>
                  <a:cxn ang="0">
                    <a:pos x="282" y="12"/>
                  </a:cxn>
                  <a:cxn ang="0">
                    <a:pos x="300" y="21"/>
                  </a:cxn>
                  <a:cxn ang="0">
                    <a:pos x="316" y="31"/>
                  </a:cxn>
                  <a:cxn ang="0">
                    <a:pos x="329" y="42"/>
                  </a:cxn>
                  <a:cxn ang="0">
                    <a:pos x="340" y="54"/>
                  </a:cxn>
                  <a:cxn ang="0">
                    <a:pos x="350" y="67"/>
                  </a:cxn>
                  <a:cxn ang="0">
                    <a:pos x="357" y="80"/>
                  </a:cxn>
                  <a:cxn ang="0">
                    <a:pos x="364" y="93"/>
                  </a:cxn>
                  <a:cxn ang="0">
                    <a:pos x="369" y="105"/>
                  </a:cxn>
                  <a:cxn ang="0">
                    <a:pos x="373" y="118"/>
                  </a:cxn>
                  <a:cxn ang="0">
                    <a:pos x="376" y="129"/>
                  </a:cxn>
                  <a:cxn ang="0">
                    <a:pos x="378" y="139"/>
                  </a:cxn>
                  <a:cxn ang="0">
                    <a:pos x="380" y="146"/>
                  </a:cxn>
                  <a:cxn ang="0">
                    <a:pos x="380" y="153"/>
                  </a:cxn>
                  <a:cxn ang="0">
                    <a:pos x="381" y="156"/>
                  </a:cxn>
                  <a:cxn ang="0">
                    <a:pos x="381" y="158"/>
                  </a:cxn>
                  <a:cxn ang="0">
                    <a:pos x="0" y="158"/>
                  </a:cxn>
                  <a:cxn ang="0">
                    <a:pos x="0" y="156"/>
                  </a:cxn>
                  <a:cxn ang="0">
                    <a:pos x="1" y="152"/>
                  </a:cxn>
                  <a:cxn ang="0">
                    <a:pos x="3" y="145"/>
                  </a:cxn>
                  <a:cxn ang="0">
                    <a:pos x="5" y="135"/>
                  </a:cxn>
                  <a:cxn ang="0">
                    <a:pos x="9" y="125"/>
                  </a:cxn>
                  <a:cxn ang="0">
                    <a:pos x="14" y="112"/>
                  </a:cxn>
                  <a:cxn ang="0">
                    <a:pos x="21" y="99"/>
                  </a:cxn>
                  <a:cxn ang="0">
                    <a:pos x="29" y="84"/>
                  </a:cxn>
                  <a:cxn ang="0">
                    <a:pos x="40" y="71"/>
                  </a:cxn>
                  <a:cxn ang="0">
                    <a:pos x="53" y="57"/>
                  </a:cxn>
                  <a:cxn ang="0">
                    <a:pos x="68" y="43"/>
                  </a:cxn>
                  <a:cxn ang="0">
                    <a:pos x="85" y="32"/>
                  </a:cxn>
                  <a:cxn ang="0">
                    <a:pos x="106" y="21"/>
                  </a:cxn>
                  <a:cxn ang="0">
                    <a:pos x="130" y="12"/>
                  </a:cxn>
                  <a:cxn ang="0">
                    <a:pos x="157" y="5"/>
                  </a:cxn>
                  <a:cxn ang="0">
                    <a:pos x="187" y="1"/>
                  </a:cxn>
                  <a:cxn ang="0">
                    <a:pos x="214" y="0"/>
                  </a:cxn>
                </a:cxnLst>
                <a:rect l="0" t="0" r="r" b="b"/>
                <a:pathLst>
                  <a:path w="381" h="158">
                    <a:moveTo>
                      <a:pt x="214" y="0"/>
                    </a:moveTo>
                    <a:lnTo>
                      <a:pt x="240" y="1"/>
                    </a:lnTo>
                    <a:lnTo>
                      <a:pt x="262" y="6"/>
                    </a:lnTo>
                    <a:lnTo>
                      <a:pt x="282" y="12"/>
                    </a:lnTo>
                    <a:lnTo>
                      <a:pt x="300" y="21"/>
                    </a:lnTo>
                    <a:lnTo>
                      <a:pt x="316" y="31"/>
                    </a:lnTo>
                    <a:lnTo>
                      <a:pt x="329" y="42"/>
                    </a:lnTo>
                    <a:lnTo>
                      <a:pt x="340" y="54"/>
                    </a:lnTo>
                    <a:lnTo>
                      <a:pt x="350" y="67"/>
                    </a:lnTo>
                    <a:lnTo>
                      <a:pt x="357" y="80"/>
                    </a:lnTo>
                    <a:lnTo>
                      <a:pt x="364" y="93"/>
                    </a:lnTo>
                    <a:lnTo>
                      <a:pt x="369" y="105"/>
                    </a:lnTo>
                    <a:lnTo>
                      <a:pt x="373" y="118"/>
                    </a:lnTo>
                    <a:lnTo>
                      <a:pt x="376" y="129"/>
                    </a:lnTo>
                    <a:lnTo>
                      <a:pt x="378" y="139"/>
                    </a:lnTo>
                    <a:lnTo>
                      <a:pt x="380" y="146"/>
                    </a:lnTo>
                    <a:lnTo>
                      <a:pt x="380" y="153"/>
                    </a:lnTo>
                    <a:lnTo>
                      <a:pt x="381" y="156"/>
                    </a:lnTo>
                    <a:lnTo>
                      <a:pt x="381" y="158"/>
                    </a:lnTo>
                    <a:lnTo>
                      <a:pt x="0" y="158"/>
                    </a:lnTo>
                    <a:lnTo>
                      <a:pt x="0" y="156"/>
                    </a:lnTo>
                    <a:lnTo>
                      <a:pt x="1" y="152"/>
                    </a:lnTo>
                    <a:lnTo>
                      <a:pt x="3" y="145"/>
                    </a:lnTo>
                    <a:lnTo>
                      <a:pt x="5" y="135"/>
                    </a:lnTo>
                    <a:lnTo>
                      <a:pt x="9" y="125"/>
                    </a:lnTo>
                    <a:lnTo>
                      <a:pt x="14" y="112"/>
                    </a:lnTo>
                    <a:lnTo>
                      <a:pt x="21" y="99"/>
                    </a:lnTo>
                    <a:lnTo>
                      <a:pt x="29" y="84"/>
                    </a:lnTo>
                    <a:lnTo>
                      <a:pt x="40" y="71"/>
                    </a:lnTo>
                    <a:lnTo>
                      <a:pt x="53" y="57"/>
                    </a:lnTo>
                    <a:lnTo>
                      <a:pt x="68" y="43"/>
                    </a:lnTo>
                    <a:lnTo>
                      <a:pt x="85" y="32"/>
                    </a:lnTo>
                    <a:lnTo>
                      <a:pt x="106" y="21"/>
                    </a:lnTo>
                    <a:lnTo>
                      <a:pt x="130" y="12"/>
                    </a:lnTo>
                    <a:lnTo>
                      <a:pt x="157" y="5"/>
                    </a:lnTo>
                    <a:lnTo>
                      <a:pt x="187" y="1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" name="Freeform 153">
                <a:extLst>
                  <a:ext uri="{FF2B5EF4-FFF2-40B4-BE49-F238E27FC236}">
                    <a16:creationId xmlns:a16="http://schemas.microsoft.com/office/drawing/2014/main" id="{0D9002EE-340F-3D4E-85F4-8E081D521C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12564" y="3148379"/>
                <a:ext cx="536442" cy="222461"/>
              </a:xfrm>
              <a:custGeom>
                <a:avLst/>
                <a:gdLst/>
                <a:ahLst/>
                <a:cxnLst>
                  <a:cxn ang="0">
                    <a:pos x="215" y="0"/>
                  </a:cxn>
                  <a:cxn ang="0">
                    <a:pos x="240" y="1"/>
                  </a:cxn>
                  <a:cxn ang="0">
                    <a:pos x="262" y="6"/>
                  </a:cxn>
                  <a:cxn ang="0">
                    <a:pos x="282" y="12"/>
                  </a:cxn>
                  <a:cxn ang="0">
                    <a:pos x="300" y="21"/>
                  </a:cxn>
                  <a:cxn ang="0">
                    <a:pos x="316" y="31"/>
                  </a:cxn>
                  <a:cxn ang="0">
                    <a:pos x="329" y="42"/>
                  </a:cxn>
                  <a:cxn ang="0">
                    <a:pos x="340" y="54"/>
                  </a:cxn>
                  <a:cxn ang="0">
                    <a:pos x="350" y="67"/>
                  </a:cxn>
                  <a:cxn ang="0">
                    <a:pos x="358" y="80"/>
                  </a:cxn>
                  <a:cxn ang="0">
                    <a:pos x="364" y="93"/>
                  </a:cxn>
                  <a:cxn ang="0">
                    <a:pos x="369" y="105"/>
                  </a:cxn>
                  <a:cxn ang="0">
                    <a:pos x="374" y="118"/>
                  </a:cxn>
                  <a:cxn ang="0">
                    <a:pos x="376" y="129"/>
                  </a:cxn>
                  <a:cxn ang="0">
                    <a:pos x="379" y="139"/>
                  </a:cxn>
                  <a:cxn ang="0">
                    <a:pos x="380" y="146"/>
                  </a:cxn>
                  <a:cxn ang="0">
                    <a:pos x="380" y="153"/>
                  </a:cxn>
                  <a:cxn ang="0">
                    <a:pos x="381" y="156"/>
                  </a:cxn>
                  <a:cxn ang="0">
                    <a:pos x="381" y="158"/>
                  </a:cxn>
                  <a:cxn ang="0">
                    <a:pos x="0" y="158"/>
                  </a:cxn>
                  <a:cxn ang="0">
                    <a:pos x="0" y="156"/>
                  </a:cxn>
                  <a:cxn ang="0">
                    <a:pos x="1" y="152"/>
                  </a:cxn>
                  <a:cxn ang="0">
                    <a:pos x="3" y="145"/>
                  </a:cxn>
                  <a:cxn ang="0">
                    <a:pos x="5" y="135"/>
                  </a:cxn>
                  <a:cxn ang="0">
                    <a:pos x="9" y="125"/>
                  </a:cxn>
                  <a:cxn ang="0">
                    <a:pos x="14" y="112"/>
                  </a:cxn>
                  <a:cxn ang="0">
                    <a:pos x="21" y="99"/>
                  </a:cxn>
                  <a:cxn ang="0">
                    <a:pos x="30" y="84"/>
                  </a:cxn>
                  <a:cxn ang="0">
                    <a:pos x="40" y="71"/>
                  </a:cxn>
                  <a:cxn ang="0">
                    <a:pos x="53" y="57"/>
                  </a:cxn>
                  <a:cxn ang="0">
                    <a:pos x="68" y="43"/>
                  </a:cxn>
                  <a:cxn ang="0">
                    <a:pos x="86" y="32"/>
                  </a:cxn>
                  <a:cxn ang="0">
                    <a:pos x="107" y="21"/>
                  </a:cxn>
                  <a:cxn ang="0">
                    <a:pos x="130" y="12"/>
                  </a:cxn>
                  <a:cxn ang="0">
                    <a:pos x="157" y="5"/>
                  </a:cxn>
                  <a:cxn ang="0">
                    <a:pos x="187" y="1"/>
                  </a:cxn>
                  <a:cxn ang="0">
                    <a:pos x="215" y="0"/>
                  </a:cxn>
                </a:cxnLst>
                <a:rect l="0" t="0" r="r" b="b"/>
                <a:pathLst>
                  <a:path w="381" h="158">
                    <a:moveTo>
                      <a:pt x="215" y="0"/>
                    </a:moveTo>
                    <a:lnTo>
                      <a:pt x="240" y="1"/>
                    </a:lnTo>
                    <a:lnTo>
                      <a:pt x="262" y="6"/>
                    </a:lnTo>
                    <a:lnTo>
                      <a:pt x="282" y="12"/>
                    </a:lnTo>
                    <a:lnTo>
                      <a:pt x="300" y="21"/>
                    </a:lnTo>
                    <a:lnTo>
                      <a:pt x="316" y="31"/>
                    </a:lnTo>
                    <a:lnTo>
                      <a:pt x="329" y="42"/>
                    </a:lnTo>
                    <a:lnTo>
                      <a:pt x="340" y="54"/>
                    </a:lnTo>
                    <a:lnTo>
                      <a:pt x="350" y="67"/>
                    </a:lnTo>
                    <a:lnTo>
                      <a:pt x="358" y="80"/>
                    </a:lnTo>
                    <a:lnTo>
                      <a:pt x="364" y="93"/>
                    </a:lnTo>
                    <a:lnTo>
                      <a:pt x="369" y="105"/>
                    </a:lnTo>
                    <a:lnTo>
                      <a:pt x="374" y="118"/>
                    </a:lnTo>
                    <a:lnTo>
                      <a:pt x="376" y="129"/>
                    </a:lnTo>
                    <a:lnTo>
                      <a:pt x="379" y="139"/>
                    </a:lnTo>
                    <a:lnTo>
                      <a:pt x="380" y="146"/>
                    </a:lnTo>
                    <a:lnTo>
                      <a:pt x="380" y="153"/>
                    </a:lnTo>
                    <a:lnTo>
                      <a:pt x="381" y="156"/>
                    </a:lnTo>
                    <a:lnTo>
                      <a:pt x="381" y="158"/>
                    </a:lnTo>
                    <a:lnTo>
                      <a:pt x="0" y="158"/>
                    </a:lnTo>
                    <a:lnTo>
                      <a:pt x="0" y="156"/>
                    </a:lnTo>
                    <a:lnTo>
                      <a:pt x="1" y="152"/>
                    </a:lnTo>
                    <a:lnTo>
                      <a:pt x="3" y="145"/>
                    </a:lnTo>
                    <a:lnTo>
                      <a:pt x="5" y="135"/>
                    </a:lnTo>
                    <a:lnTo>
                      <a:pt x="9" y="125"/>
                    </a:lnTo>
                    <a:lnTo>
                      <a:pt x="14" y="112"/>
                    </a:lnTo>
                    <a:lnTo>
                      <a:pt x="21" y="99"/>
                    </a:lnTo>
                    <a:lnTo>
                      <a:pt x="30" y="84"/>
                    </a:lnTo>
                    <a:lnTo>
                      <a:pt x="40" y="71"/>
                    </a:lnTo>
                    <a:lnTo>
                      <a:pt x="53" y="57"/>
                    </a:lnTo>
                    <a:lnTo>
                      <a:pt x="68" y="43"/>
                    </a:lnTo>
                    <a:lnTo>
                      <a:pt x="86" y="32"/>
                    </a:lnTo>
                    <a:lnTo>
                      <a:pt x="107" y="21"/>
                    </a:lnTo>
                    <a:lnTo>
                      <a:pt x="130" y="12"/>
                    </a:lnTo>
                    <a:lnTo>
                      <a:pt x="157" y="5"/>
                    </a:lnTo>
                    <a:lnTo>
                      <a:pt x="187" y="1"/>
                    </a:lnTo>
                    <a:lnTo>
                      <a:pt x="215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" name="Freeform 154">
                <a:extLst>
                  <a:ext uri="{FF2B5EF4-FFF2-40B4-BE49-F238E27FC236}">
                    <a16:creationId xmlns:a16="http://schemas.microsoft.com/office/drawing/2014/main" id="{23EA814E-2603-6A46-ADEB-83E6290216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7530" y="2937182"/>
                <a:ext cx="184446" cy="114047"/>
              </a:xfrm>
              <a:custGeom>
                <a:avLst/>
                <a:gdLst/>
                <a:ahLst/>
                <a:cxnLst>
                  <a:cxn ang="0">
                    <a:pos x="69" y="0"/>
                  </a:cxn>
                  <a:cxn ang="0">
                    <a:pos x="87" y="1"/>
                  </a:cxn>
                  <a:cxn ang="0">
                    <a:pos x="104" y="4"/>
                  </a:cxn>
                  <a:cxn ang="0">
                    <a:pos x="118" y="9"/>
                  </a:cxn>
                  <a:cxn ang="0">
                    <a:pos x="131" y="16"/>
                  </a:cxn>
                  <a:cxn ang="0">
                    <a:pos x="129" y="41"/>
                  </a:cxn>
                  <a:cxn ang="0">
                    <a:pos x="128" y="68"/>
                  </a:cxn>
                  <a:cxn ang="0">
                    <a:pos x="116" y="74"/>
                  </a:cxn>
                  <a:cxn ang="0">
                    <a:pos x="102" y="78"/>
                  </a:cxn>
                  <a:cxn ang="0">
                    <a:pos x="86" y="80"/>
                  </a:cxn>
                  <a:cxn ang="0">
                    <a:pos x="69" y="81"/>
                  </a:cxn>
                  <a:cxn ang="0">
                    <a:pos x="48" y="79"/>
                  </a:cxn>
                  <a:cxn ang="0">
                    <a:pos x="29" y="75"/>
                  </a:cxn>
                  <a:cxn ang="0">
                    <a:pos x="13" y="69"/>
                  </a:cxn>
                  <a:cxn ang="0">
                    <a:pos x="0" y="61"/>
                  </a:cxn>
                  <a:cxn ang="0">
                    <a:pos x="6" y="17"/>
                  </a:cxn>
                  <a:cxn ang="0">
                    <a:pos x="19" y="10"/>
                  </a:cxn>
                  <a:cxn ang="0">
                    <a:pos x="33" y="5"/>
                  </a:cxn>
                  <a:cxn ang="0">
                    <a:pos x="51" y="1"/>
                  </a:cxn>
                  <a:cxn ang="0">
                    <a:pos x="69" y="0"/>
                  </a:cxn>
                </a:cxnLst>
                <a:rect l="0" t="0" r="r" b="b"/>
                <a:pathLst>
                  <a:path w="131" h="81">
                    <a:moveTo>
                      <a:pt x="69" y="0"/>
                    </a:moveTo>
                    <a:lnTo>
                      <a:pt x="87" y="1"/>
                    </a:lnTo>
                    <a:lnTo>
                      <a:pt x="104" y="4"/>
                    </a:lnTo>
                    <a:lnTo>
                      <a:pt x="118" y="9"/>
                    </a:lnTo>
                    <a:lnTo>
                      <a:pt x="131" y="16"/>
                    </a:lnTo>
                    <a:lnTo>
                      <a:pt x="129" y="41"/>
                    </a:lnTo>
                    <a:lnTo>
                      <a:pt x="128" y="68"/>
                    </a:lnTo>
                    <a:lnTo>
                      <a:pt x="116" y="74"/>
                    </a:lnTo>
                    <a:lnTo>
                      <a:pt x="102" y="78"/>
                    </a:lnTo>
                    <a:lnTo>
                      <a:pt x="86" y="80"/>
                    </a:lnTo>
                    <a:lnTo>
                      <a:pt x="69" y="81"/>
                    </a:lnTo>
                    <a:lnTo>
                      <a:pt x="48" y="79"/>
                    </a:lnTo>
                    <a:lnTo>
                      <a:pt x="29" y="75"/>
                    </a:lnTo>
                    <a:lnTo>
                      <a:pt x="13" y="69"/>
                    </a:lnTo>
                    <a:lnTo>
                      <a:pt x="0" y="61"/>
                    </a:lnTo>
                    <a:lnTo>
                      <a:pt x="6" y="17"/>
                    </a:lnTo>
                    <a:lnTo>
                      <a:pt x="19" y="10"/>
                    </a:lnTo>
                    <a:lnTo>
                      <a:pt x="33" y="5"/>
                    </a:lnTo>
                    <a:lnTo>
                      <a:pt x="51" y="1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" name="Freeform 155">
                <a:extLst>
                  <a:ext uri="{FF2B5EF4-FFF2-40B4-BE49-F238E27FC236}">
                    <a16:creationId xmlns:a16="http://schemas.microsoft.com/office/drawing/2014/main" id="{4C68F28B-4414-A24D-96EA-DBB051D1F9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0490" y="2916062"/>
                <a:ext cx="221054" cy="114047"/>
              </a:xfrm>
              <a:custGeom>
                <a:avLst/>
                <a:gdLst/>
                <a:ahLst/>
                <a:cxnLst>
                  <a:cxn ang="0">
                    <a:pos x="79" y="0"/>
                  </a:cxn>
                  <a:cxn ang="0">
                    <a:pos x="100" y="1"/>
                  </a:cxn>
                  <a:cxn ang="0">
                    <a:pos x="118" y="6"/>
                  </a:cxn>
                  <a:cxn ang="0">
                    <a:pos x="134" y="12"/>
                  </a:cxn>
                  <a:cxn ang="0">
                    <a:pos x="146" y="20"/>
                  </a:cxn>
                  <a:cxn ang="0">
                    <a:pos x="154" y="29"/>
                  </a:cxn>
                  <a:cxn ang="0">
                    <a:pos x="157" y="40"/>
                  </a:cxn>
                  <a:cxn ang="0">
                    <a:pos x="154" y="51"/>
                  </a:cxn>
                  <a:cxn ang="0">
                    <a:pos x="146" y="61"/>
                  </a:cxn>
                  <a:cxn ang="0">
                    <a:pos x="134" y="69"/>
                  </a:cxn>
                  <a:cxn ang="0">
                    <a:pos x="118" y="75"/>
                  </a:cxn>
                  <a:cxn ang="0">
                    <a:pos x="100" y="79"/>
                  </a:cxn>
                  <a:cxn ang="0">
                    <a:pos x="79" y="81"/>
                  </a:cxn>
                  <a:cxn ang="0">
                    <a:pos x="58" y="79"/>
                  </a:cxn>
                  <a:cxn ang="0">
                    <a:pos x="40" y="75"/>
                  </a:cxn>
                  <a:cxn ang="0">
                    <a:pos x="23" y="69"/>
                  </a:cxn>
                  <a:cxn ang="0">
                    <a:pos x="11" y="61"/>
                  </a:cxn>
                  <a:cxn ang="0">
                    <a:pos x="3" y="51"/>
                  </a:cxn>
                  <a:cxn ang="0">
                    <a:pos x="0" y="40"/>
                  </a:cxn>
                  <a:cxn ang="0">
                    <a:pos x="3" y="29"/>
                  </a:cxn>
                  <a:cxn ang="0">
                    <a:pos x="11" y="20"/>
                  </a:cxn>
                  <a:cxn ang="0">
                    <a:pos x="23" y="12"/>
                  </a:cxn>
                  <a:cxn ang="0">
                    <a:pos x="40" y="6"/>
                  </a:cxn>
                  <a:cxn ang="0">
                    <a:pos x="58" y="1"/>
                  </a:cxn>
                  <a:cxn ang="0">
                    <a:pos x="79" y="0"/>
                  </a:cxn>
                </a:cxnLst>
                <a:rect l="0" t="0" r="r" b="b"/>
                <a:pathLst>
                  <a:path w="157" h="81">
                    <a:moveTo>
                      <a:pt x="79" y="0"/>
                    </a:moveTo>
                    <a:lnTo>
                      <a:pt x="100" y="1"/>
                    </a:lnTo>
                    <a:lnTo>
                      <a:pt x="118" y="6"/>
                    </a:lnTo>
                    <a:lnTo>
                      <a:pt x="134" y="12"/>
                    </a:lnTo>
                    <a:lnTo>
                      <a:pt x="146" y="20"/>
                    </a:lnTo>
                    <a:lnTo>
                      <a:pt x="154" y="29"/>
                    </a:lnTo>
                    <a:lnTo>
                      <a:pt x="157" y="40"/>
                    </a:lnTo>
                    <a:lnTo>
                      <a:pt x="154" y="51"/>
                    </a:lnTo>
                    <a:lnTo>
                      <a:pt x="146" y="61"/>
                    </a:lnTo>
                    <a:lnTo>
                      <a:pt x="134" y="69"/>
                    </a:lnTo>
                    <a:lnTo>
                      <a:pt x="118" y="75"/>
                    </a:lnTo>
                    <a:lnTo>
                      <a:pt x="100" y="79"/>
                    </a:lnTo>
                    <a:lnTo>
                      <a:pt x="79" y="81"/>
                    </a:lnTo>
                    <a:lnTo>
                      <a:pt x="58" y="79"/>
                    </a:lnTo>
                    <a:lnTo>
                      <a:pt x="40" y="75"/>
                    </a:lnTo>
                    <a:lnTo>
                      <a:pt x="23" y="69"/>
                    </a:lnTo>
                    <a:lnTo>
                      <a:pt x="11" y="61"/>
                    </a:lnTo>
                    <a:lnTo>
                      <a:pt x="3" y="51"/>
                    </a:lnTo>
                    <a:lnTo>
                      <a:pt x="0" y="40"/>
                    </a:lnTo>
                    <a:lnTo>
                      <a:pt x="3" y="29"/>
                    </a:lnTo>
                    <a:lnTo>
                      <a:pt x="11" y="20"/>
                    </a:lnTo>
                    <a:lnTo>
                      <a:pt x="23" y="12"/>
                    </a:lnTo>
                    <a:lnTo>
                      <a:pt x="40" y="6"/>
                    </a:lnTo>
                    <a:lnTo>
                      <a:pt x="58" y="1"/>
                    </a:ln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C5FFF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" name="Freeform 156">
                <a:extLst>
                  <a:ext uri="{FF2B5EF4-FFF2-40B4-BE49-F238E27FC236}">
                    <a16:creationId xmlns:a16="http://schemas.microsoft.com/office/drawing/2014/main" id="{0EFA6452-56ED-C84B-A241-E9E571E4A7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15346" y="2911838"/>
                <a:ext cx="163326" cy="116863"/>
              </a:xfrm>
              <a:custGeom>
                <a:avLst/>
                <a:gdLst/>
                <a:ahLst/>
                <a:cxnLst>
                  <a:cxn ang="0">
                    <a:pos x="82" y="0"/>
                  </a:cxn>
                  <a:cxn ang="0">
                    <a:pos x="96" y="2"/>
                  </a:cxn>
                  <a:cxn ang="0">
                    <a:pos x="109" y="6"/>
                  </a:cxn>
                  <a:cxn ang="0">
                    <a:pos x="112" y="31"/>
                  </a:cxn>
                  <a:cxn ang="0">
                    <a:pos x="116" y="56"/>
                  </a:cxn>
                  <a:cxn ang="0">
                    <a:pos x="103" y="66"/>
                  </a:cxn>
                  <a:cxn ang="0">
                    <a:pos x="87" y="73"/>
                  </a:cxn>
                  <a:cxn ang="0">
                    <a:pos x="69" y="80"/>
                  </a:cxn>
                  <a:cxn ang="0">
                    <a:pos x="49" y="83"/>
                  </a:cxn>
                  <a:cxn ang="0">
                    <a:pos x="31" y="83"/>
                  </a:cxn>
                  <a:cxn ang="0">
                    <a:pos x="15" y="81"/>
                  </a:cxn>
                  <a:cxn ang="0">
                    <a:pos x="3" y="75"/>
                  </a:cxn>
                  <a:cxn ang="0">
                    <a:pos x="2" y="53"/>
                  </a:cxn>
                  <a:cxn ang="0">
                    <a:pos x="0" y="31"/>
                  </a:cxn>
                  <a:cxn ang="0">
                    <a:pos x="9" y="23"/>
                  </a:cxn>
                  <a:cxn ang="0">
                    <a:pos x="21" y="15"/>
                  </a:cxn>
                  <a:cxn ang="0">
                    <a:pos x="34" y="10"/>
                  </a:cxn>
                  <a:cxn ang="0">
                    <a:pos x="50" y="4"/>
                  </a:cxn>
                  <a:cxn ang="0">
                    <a:pos x="67" y="1"/>
                  </a:cxn>
                  <a:cxn ang="0">
                    <a:pos x="82" y="0"/>
                  </a:cxn>
                </a:cxnLst>
                <a:rect l="0" t="0" r="r" b="b"/>
                <a:pathLst>
                  <a:path w="116" h="83">
                    <a:moveTo>
                      <a:pt x="82" y="0"/>
                    </a:moveTo>
                    <a:lnTo>
                      <a:pt x="96" y="2"/>
                    </a:lnTo>
                    <a:lnTo>
                      <a:pt x="109" y="6"/>
                    </a:lnTo>
                    <a:lnTo>
                      <a:pt x="112" y="31"/>
                    </a:lnTo>
                    <a:lnTo>
                      <a:pt x="116" y="56"/>
                    </a:lnTo>
                    <a:lnTo>
                      <a:pt x="103" y="66"/>
                    </a:lnTo>
                    <a:lnTo>
                      <a:pt x="87" y="73"/>
                    </a:lnTo>
                    <a:lnTo>
                      <a:pt x="69" y="80"/>
                    </a:lnTo>
                    <a:lnTo>
                      <a:pt x="49" y="83"/>
                    </a:lnTo>
                    <a:lnTo>
                      <a:pt x="31" y="83"/>
                    </a:lnTo>
                    <a:lnTo>
                      <a:pt x="15" y="81"/>
                    </a:lnTo>
                    <a:lnTo>
                      <a:pt x="3" y="75"/>
                    </a:lnTo>
                    <a:lnTo>
                      <a:pt x="2" y="53"/>
                    </a:lnTo>
                    <a:lnTo>
                      <a:pt x="0" y="31"/>
                    </a:lnTo>
                    <a:lnTo>
                      <a:pt x="9" y="23"/>
                    </a:lnTo>
                    <a:lnTo>
                      <a:pt x="21" y="15"/>
                    </a:lnTo>
                    <a:lnTo>
                      <a:pt x="34" y="10"/>
                    </a:lnTo>
                    <a:lnTo>
                      <a:pt x="50" y="4"/>
                    </a:lnTo>
                    <a:lnTo>
                      <a:pt x="67" y="1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" name="Freeform 157">
                <a:extLst>
                  <a:ext uri="{FF2B5EF4-FFF2-40B4-BE49-F238E27FC236}">
                    <a16:creationId xmlns:a16="http://schemas.microsoft.com/office/drawing/2014/main" id="{B2A4AAAD-C1C6-7843-9F1B-2D14F32AC1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47863" y="1491185"/>
                <a:ext cx="467450" cy="505466"/>
              </a:xfrm>
              <a:custGeom>
                <a:avLst/>
                <a:gdLst/>
                <a:ahLst/>
                <a:cxnLst>
                  <a:cxn ang="0">
                    <a:pos x="156" y="63"/>
                  </a:cxn>
                  <a:cxn ang="0">
                    <a:pos x="119" y="80"/>
                  </a:cxn>
                  <a:cxn ang="0">
                    <a:pos x="89" y="108"/>
                  </a:cxn>
                  <a:cxn ang="0">
                    <a:pos x="68" y="147"/>
                  </a:cxn>
                  <a:cxn ang="0">
                    <a:pos x="61" y="192"/>
                  </a:cxn>
                  <a:cxn ang="0">
                    <a:pos x="68" y="233"/>
                  </a:cxn>
                  <a:cxn ang="0">
                    <a:pos x="88" y="269"/>
                  </a:cxn>
                  <a:cxn ang="0">
                    <a:pos x="118" y="295"/>
                  </a:cxn>
                  <a:cxn ang="0">
                    <a:pos x="157" y="307"/>
                  </a:cxn>
                  <a:cxn ang="0">
                    <a:pos x="197" y="305"/>
                  </a:cxn>
                  <a:cxn ang="0">
                    <a:pos x="234" y="288"/>
                  </a:cxn>
                  <a:cxn ang="0">
                    <a:pos x="264" y="260"/>
                  </a:cxn>
                  <a:cxn ang="0">
                    <a:pos x="285" y="220"/>
                  </a:cxn>
                  <a:cxn ang="0">
                    <a:pos x="292" y="176"/>
                  </a:cxn>
                  <a:cxn ang="0">
                    <a:pos x="285" y="135"/>
                  </a:cxn>
                  <a:cxn ang="0">
                    <a:pos x="265" y="99"/>
                  </a:cxn>
                  <a:cxn ang="0">
                    <a:pos x="235" y="73"/>
                  </a:cxn>
                  <a:cxn ang="0">
                    <a:pos x="196" y="60"/>
                  </a:cxn>
                  <a:cxn ang="0">
                    <a:pos x="171" y="0"/>
                  </a:cxn>
                  <a:cxn ang="0">
                    <a:pos x="223" y="8"/>
                  </a:cxn>
                  <a:cxn ang="0">
                    <a:pos x="265" y="30"/>
                  </a:cxn>
                  <a:cxn ang="0">
                    <a:pos x="299" y="64"/>
                  </a:cxn>
                  <a:cxn ang="0">
                    <a:pos x="321" y="106"/>
                  </a:cxn>
                  <a:cxn ang="0">
                    <a:pos x="332" y="154"/>
                  </a:cxn>
                  <a:cxn ang="0">
                    <a:pos x="330" y="205"/>
                  </a:cxn>
                  <a:cxn ang="0">
                    <a:pos x="311" y="258"/>
                  </a:cxn>
                  <a:cxn ang="0">
                    <a:pos x="279" y="304"/>
                  </a:cxn>
                  <a:cxn ang="0">
                    <a:pos x="237" y="338"/>
                  </a:cxn>
                  <a:cxn ang="0">
                    <a:pos x="187" y="355"/>
                  </a:cxn>
                  <a:cxn ang="0">
                    <a:pos x="136" y="357"/>
                  </a:cxn>
                  <a:cxn ang="0">
                    <a:pos x="87" y="341"/>
                  </a:cxn>
                  <a:cxn ang="0">
                    <a:pos x="48" y="312"/>
                  </a:cxn>
                  <a:cxn ang="0">
                    <a:pos x="20" y="274"/>
                  </a:cxn>
                  <a:cxn ang="0">
                    <a:pos x="3" y="229"/>
                  </a:cxn>
                  <a:cxn ang="0">
                    <a:pos x="0" y="179"/>
                  </a:cxn>
                  <a:cxn ang="0">
                    <a:pos x="9" y="127"/>
                  </a:cxn>
                  <a:cxn ang="0">
                    <a:pos x="35" y="75"/>
                  </a:cxn>
                  <a:cxn ang="0">
                    <a:pos x="74" y="36"/>
                  </a:cxn>
                  <a:cxn ang="0">
                    <a:pos x="120" y="10"/>
                  </a:cxn>
                  <a:cxn ang="0">
                    <a:pos x="171" y="0"/>
                  </a:cxn>
                </a:cxnLst>
                <a:rect l="0" t="0" r="r" b="b"/>
                <a:pathLst>
                  <a:path w="332" h="359">
                    <a:moveTo>
                      <a:pt x="176" y="59"/>
                    </a:moveTo>
                    <a:lnTo>
                      <a:pt x="156" y="63"/>
                    </a:lnTo>
                    <a:lnTo>
                      <a:pt x="136" y="70"/>
                    </a:lnTo>
                    <a:lnTo>
                      <a:pt x="119" y="80"/>
                    </a:lnTo>
                    <a:lnTo>
                      <a:pt x="102" y="92"/>
                    </a:lnTo>
                    <a:lnTo>
                      <a:pt x="89" y="108"/>
                    </a:lnTo>
                    <a:lnTo>
                      <a:pt x="77" y="127"/>
                    </a:lnTo>
                    <a:lnTo>
                      <a:pt x="68" y="147"/>
                    </a:lnTo>
                    <a:lnTo>
                      <a:pt x="63" y="169"/>
                    </a:lnTo>
                    <a:lnTo>
                      <a:pt x="61" y="192"/>
                    </a:lnTo>
                    <a:lnTo>
                      <a:pt x="63" y="213"/>
                    </a:lnTo>
                    <a:lnTo>
                      <a:pt x="68" y="233"/>
                    </a:lnTo>
                    <a:lnTo>
                      <a:pt x="76" y="252"/>
                    </a:lnTo>
                    <a:lnTo>
                      <a:pt x="88" y="269"/>
                    </a:lnTo>
                    <a:lnTo>
                      <a:pt x="101" y="283"/>
                    </a:lnTo>
                    <a:lnTo>
                      <a:pt x="118" y="295"/>
                    </a:lnTo>
                    <a:lnTo>
                      <a:pt x="137" y="303"/>
                    </a:lnTo>
                    <a:lnTo>
                      <a:pt x="157" y="307"/>
                    </a:lnTo>
                    <a:lnTo>
                      <a:pt x="177" y="308"/>
                    </a:lnTo>
                    <a:lnTo>
                      <a:pt x="197" y="305"/>
                    </a:lnTo>
                    <a:lnTo>
                      <a:pt x="217" y="298"/>
                    </a:lnTo>
                    <a:lnTo>
                      <a:pt x="234" y="288"/>
                    </a:lnTo>
                    <a:lnTo>
                      <a:pt x="251" y="275"/>
                    </a:lnTo>
                    <a:lnTo>
                      <a:pt x="264" y="260"/>
                    </a:lnTo>
                    <a:lnTo>
                      <a:pt x="276" y="241"/>
                    </a:lnTo>
                    <a:lnTo>
                      <a:pt x="285" y="220"/>
                    </a:lnTo>
                    <a:lnTo>
                      <a:pt x="290" y="199"/>
                    </a:lnTo>
                    <a:lnTo>
                      <a:pt x="292" y="176"/>
                    </a:lnTo>
                    <a:lnTo>
                      <a:pt x="290" y="155"/>
                    </a:lnTo>
                    <a:lnTo>
                      <a:pt x="285" y="135"/>
                    </a:lnTo>
                    <a:lnTo>
                      <a:pt x="277" y="116"/>
                    </a:lnTo>
                    <a:lnTo>
                      <a:pt x="265" y="99"/>
                    </a:lnTo>
                    <a:lnTo>
                      <a:pt x="252" y="85"/>
                    </a:lnTo>
                    <a:lnTo>
                      <a:pt x="235" y="73"/>
                    </a:lnTo>
                    <a:lnTo>
                      <a:pt x="216" y="65"/>
                    </a:lnTo>
                    <a:lnTo>
                      <a:pt x="196" y="60"/>
                    </a:lnTo>
                    <a:lnTo>
                      <a:pt x="176" y="59"/>
                    </a:lnTo>
                    <a:close/>
                    <a:moveTo>
                      <a:pt x="171" y="0"/>
                    </a:moveTo>
                    <a:lnTo>
                      <a:pt x="197" y="2"/>
                    </a:lnTo>
                    <a:lnTo>
                      <a:pt x="223" y="8"/>
                    </a:lnTo>
                    <a:lnTo>
                      <a:pt x="245" y="18"/>
                    </a:lnTo>
                    <a:lnTo>
                      <a:pt x="265" y="30"/>
                    </a:lnTo>
                    <a:lnTo>
                      <a:pt x="284" y="46"/>
                    </a:lnTo>
                    <a:lnTo>
                      <a:pt x="299" y="64"/>
                    </a:lnTo>
                    <a:lnTo>
                      <a:pt x="312" y="84"/>
                    </a:lnTo>
                    <a:lnTo>
                      <a:pt x="321" y="106"/>
                    </a:lnTo>
                    <a:lnTo>
                      <a:pt x="329" y="130"/>
                    </a:lnTo>
                    <a:lnTo>
                      <a:pt x="332" y="154"/>
                    </a:lnTo>
                    <a:lnTo>
                      <a:pt x="332" y="179"/>
                    </a:lnTo>
                    <a:lnTo>
                      <a:pt x="330" y="205"/>
                    </a:lnTo>
                    <a:lnTo>
                      <a:pt x="323" y="231"/>
                    </a:lnTo>
                    <a:lnTo>
                      <a:pt x="311" y="258"/>
                    </a:lnTo>
                    <a:lnTo>
                      <a:pt x="297" y="283"/>
                    </a:lnTo>
                    <a:lnTo>
                      <a:pt x="279" y="304"/>
                    </a:lnTo>
                    <a:lnTo>
                      <a:pt x="259" y="322"/>
                    </a:lnTo>
                    <a:lnTo>
                      <a:pt x="237" y="338"/>
                    </a:lnTo>
                    <a:lnTo>
                      <a:pt x="213" y="348"/>
                    </a:lnTo>
                    <a:lnTo>
                      <a:pt x="187" y="355"/>
                    </a:lnTo>
                    <a:lnTo>
                      <a:pt x="161" y="359"/>
                    </a:lnTo>
                    <a:lnTo>
                      <a:pt x="136" y="357"/>
                    </a:lnTo>
                    <a:lnTo>
                      <a:pt x="110" y="350"/>
                    </a:lnTo>
                    <a:lnTo>
                      <a:pt x="87" y="341"/>
                    </a:lnTo>
                    <a:lnTo>
                      <a:pt x="67" y="328"/>
                    </a:lnTo>
                    <a:lnTo>
                      <a:pt x="48" y="312"/>
                    </a:lnTo>
                    <a:lnTo>
                      <a:pt x="33" y="295"/>
                    </a:lnTo>
                    <a:lnTo>
                      <a:pt x="20" y="274"/>
                    </a:lnTo>
                    <a:lnTo>
                      <a:pt x="11" y="252"/>
                    </a:lnTo>
                    <a:lnTo>
                      <a:pt x="3" y="229"/>
                    </a:lnTo>
                    <a:lnTo>
                      <a:pt x="0" y="204"/>
                    </a:lnTo>
                    <a:lnTo>
                      <a:pt x="0" y="179"/>
                    </a:lnTo>
                    <a:lnTo>
                      <a:pt x="2" y="153"/>
                    </a:lnTo>
                    <a:lnTo>
                      <a:pt x="9" y="127"/>
                    </a:lnTo>
                    <a:lnTo>
                      <a:pt x="21" y="101"/>
                    </a:lnTo>
                    <a:lnTo>
                      <a:pt x="35" y="75"/>
                    </a:lnTo>
                    <a:lnTo>
                      <a:pt x="53" y="54"/>
                    </a:lnTo>
                    <a:lnTo>
                      <a:pt x="74" y="36"/>
                    </a:lnTo>
                    <a:lnTo>
                      <a:pt x="95" y="21"/>
                    </a:lnTo>
                    <a:lnTo>
                      <a:pt x="120" y="10"/>
                    </a:lnTo>
                    <a:lnTo>
                      <a:pt x="145" y="3"/>
                    </a:lnTo>
                    <a:lnTo>
                      <a:pt x="171" y="0"/>
                    </a:lnTo>
                    <a:close/>
                  </a:path>
                </a:pathLst>
              </a:custGeom>
              <a:solidFill>
                <a:srgbClr val="7ED7F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2" name="Freeform 158">
                <a:extLst>
                  <a:ext uri="{FF2B5EF4-FFF2-40B4-BE49-F238E27FC236}">
                    <a16:creationId xmlns:a16="http://schemas.microsoft.com/office/drawing/2014/main" id="{14B359B8-42A2-294C-B7C8-A91B77B619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9859" y="2889310"/>
                <a:ext cx="194302" cy="116863"/>
              </a:xfrm>
              <a:custGeom>
                <a:avLst/>
                <a:gdLst/>
                <a:ahLst/>
                <a:cxnLst>
                  <a:cxn ang="0">
                    <a:pos x="91" y="0"/>
                  </a:cxn>
                  <a:cxn ang="0">
                    <a:pos x="105" y="1"/>
                  </a:cxn>
                  <a:cxn ang="0">
                    <a:pos x="117" y="5"/>
                  </a:cxn>
                  <a:cxn ang="0">
                    <a:pos x="127" y="10"/>
                  </a:cxn>
                  <a:cxn ang="0">
                    <a:pos x="134" y="16"/>
                  </a:cxn>
                  <a:cxn ang="0">
                    <a:pos x="138" y="25"/>
                  </a:cxn>
                  <a:cxn ang="0">
                    <a:pos x="138" y="36"/>
                  </a:cxn>
                  <a:cxn ang="0">
                    <a:pos x="133" y="46"/>
                  </a:cxn>
                  <a:cxn ang="0">
                    <a:pos x="125" y="56"/>
                  </a:cxn>
                  <a:cxn ang="0">
                    <a:pos x="112" y="66"/>
                  </a:cxn>
                  <a:cxn ang="0">
                    <a:pos x="96" y="73"/>
                  </a:cxn>
                  <a:cxn ang="0">
                    <a:pos x="79" y="79"/>
                  </a:cxn>
                  <a:cxn ang="0">
                    <a:pos x="63" y="82"/>
                  </a:cxn>
                  <a:cxn ang="0">
                    <a:pos x="47" y="83"/>
                  </a:cxn>
                  <a:cxn ang="0">
                    <a:pos x="34" y="82"/>
                  </a:cxn>
                  <a:cxn ang="0">
                    <a:pos x="21" y="78"/>
                  </a:cxn>
                  <a:cxn ang="0">
                    <a:pos x="11" y="73"/>
                  </a:cxn>
                  <a:cxn ang="0">
                    <a:pos x="4" y="67"/>
                  </a:cxn>
                  <a:cxn ang="0">
                    <a:pos x="0" y="59"/>
                  </a:cxn>
                  <a:cxn ang="0">
                    <a:pos x="0" y="48"/>
                  </a:cxn>
                  <a:cxn ang="0">
                    <a:pos x="5" y="37"/>
                  </a:cxn>
                  <a:cxn ang="0">
                    <a:pos x="14" y="27"/>
                  </a:cxn>
                  <a:cxn ang="0">
                    <a:pos x="26" y="17"/>
                  </a:cxn>
                  <a:cxn ang="0">
                    <a:pos x="42" y="10"/>
                  </a:cxn>
                  <a:cxn ang="0">
                    <a:pos x="60" y="4"/>
                  </a:cxn>
                  <a:cxn ang="0">
                    <a:pos x="76" y="1"/>
                  </a:cxn>
                  <a:cxn ang="0">
                    <a:pos x="91" y="0"/>
                  </a:cxn>
                </a:cxnLst>
                <a:rect l="0" t="0" r="r" b="b"/>
                <a:pathLst>
                  <a:path w="138" h="83">
                    <a:moveTo>
                      <a:pt x="91" y="0"/>
                    </a:moveTo>
                    <a:lnTo>
                      <a:pt x="105" y="1"/>
                    </a:lnTo>
                    <a:lnTo>
                      <a:pt x="117" y="5"/>
                    </a:lnTo>
                    <a:lnTo>
                      <a:pt x="127" y="10"/>
                    </a:lnTo>
                    <a:lnTo>
                      <a:pt x="134" y="16"/>
                    </a:lnTo>
                    <a:lnTo>
                      <a:pt x="138" y="25"/>
                    </a:lnTo>
                    <a:lnTo>
                      <a:pt x="138" y="36"/>
                    </a:lnTo>
                    <a:lnTo>
                      <a:pt x="133" y="46"/>
                    </a:lnTo>
                    <a:lnTo>
                      <a:pt x="125" y="56"/>
                    </a:lnTo>
                    <a:lnTo>
                      <a:pt x="112" y="66"/>
                    </a:lnTo>
                    <a:lnTo>
                      <a:pt x="96" y="73"/>
                    </a:lnTo>
                    <a:lnTo>
                      <a:pt x="79" y="79"/>
                    </a:lnTo>
                    <a:lnTo>
                      <a:pt x="63" y="82"/>
                    </a:lnTo>
                    <a:lnTo>
                      <a:pt x="47" y="83"/>
                    </a:lnTo>
                    <a:lnTo>
                      <a:pt x="34" y="82"/>
                    </a:lnTo>
                    <a:lnTo>
                      <a:pt x="21" y="78"/>
                    </a:lnTo>
                    <a:lnTo>
                      <a:pt x="11" y="73"/>
                    </a:lnTo>
                    <a:lnTo>
                      <a:pt x="4" y="67"/>
                    </a:lnTo>
                    <a:lnTo>
                      <a:pt x="0" y="59"/>
                    </a:lnTo>
                    <a:lnTo>
                      <a:pt x="0" y="48"/>
                    </a:lnTo>
                    <a:lnTo>
                      <a:pt x="5" y="37"/>
                    </a:lnTo>
                    <a:lnTo>
                      <a:pt x="14" y="27"/>
                    </a:lnTo>
                    <a:lnTo>
                      <a:pt x="26" y="17"/>
                    </a:lnTo>
                    <a:lnTo>
                      <a:pt x="42" y="10"/>
                    </a:lnTo>
                    <a:lnTo>
                      <a:pt x="60" y="4"/>
                    </a:lnTo>
                    <a:lnTo>
                      <a:pt x="76" y="1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C5FFF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" name="Freeform 159">
                <a:extLst>
                  <a:ext uri="{FF2B5EF4-FFF2-40B4-BE49-F238E27FC236}">
                    <a16:creationId xmlns:a16="http://schemas.microsoft.com/office/drawing/2014/main" id="{69994676-A5D3-9948-9ECF-9FC29D79DB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6311" y="1474289"/>
                <a:ext cx="467450" cy="505466"/>
              </a:xfrm>
              <a:custGeom>
                <a:avLst/>
                <a:gdLst/>
                <a:ahLst/>
                <a:cxnLst>
                  <a:cxn ang="0">
                    <a:pos x="171" y="0"/>
                  </a:cxn>
                  <a:cxn ang="0">
                    <a:pos x="196" y="2"/>
                  </a:cxn>
                  <a:cxn ang="0">
                    <a:pos x="222" y="9"/>
                  </a:cxn>
                  <a:cxn ang="0">
                    <a:pos x="245" y="18"/>
                  </a:cxn>
                  <a:cxn ang="0">
                    <a:pos x="265" y="30"/>
                  </a:cxn>
                  <a:cxn ang="0">
                    <a:pos x="284" y="46"/>
                  </a:cxn>
                  <a:cxn ang="0">
                    <a:pos x="299" y="64"/>
                  </a:cxn>
                  <a:cxn ang="0">
                    <a:pos x="312" y="85"/>
                  </a:cxn>
                  <a:cxn ang="0">
                    <a:pos x="321" y="107"/>
                  </a:cxn>
                  <a:cxn ang="0">
                    <a:pos x="329" y="130"/>
                  </a:cxn>
                  <a:cxn ang="0">
                    <a:pos x="332" y="154"/>
                  </a:cxn>
                  <a:cxn ang="0">
                    <a:pos x="332" y="180"/>
                  </a:cxn>
                  <a:cxn ang="0">
                    <a:pos x="330" y="206"/>
                  </a:cxn>
                  <a:cxn ang="0">
                    <a:pos x="323" y="231"/>
                  </a:cxn>
                  <a:cxn ang="0">
                    <a:pos x="311" y="258"/>
                  </a:cxn>
                  <a:cxn ang="0">
                    <a:pos x="297" y="283"/>
                  </a:cxn>
                  <a:cxn ang="0">
                    <a:pos x="279" y="304"/>
                  </a:cxn>
                  <a:cxn ang="0">
                    <a:pos x="258" y="323"/>
                  </a:cxn>
                  <a:cxn ang="0">
                    <a:pos x="237" y="338"/>
                  </a:cxn>
                  <a:cxn ang="0">
                    <a:pos x="212" y="349"/>
                  </a:cxn>
                  <a:cxn ang="0">
                    <a:pos x="187" y="355"/>
                  </a:cxn>
                  <a:cxn ang="0">
                    <a:pos x="161" y="359"/>
                  </a:cxn>
                  <a:cxn ang="0">
                    <a:pos x="135" y="357"/>
                  </a:cxn>
                  <a:cxn ang="0">
                    <a:pos x="109" y="350"/>
                  </a:cxn>
                  <a:cxn ang="0">
                    <a:pos x="86" y="341"/>
                  </a:cxn>
                  <a:cxn ang="0">
                    <a:pos x="66" y="329"/>
                  </a:cxn>
                  <a:cxn ang="0">
                    <a:pos x="48" y="313"/>
                  </a:cxn>
                  <a:cxn ang="0">
                    <a:pos x="32" y="295"/>
                  </a:cxn>
                  <a:cxn ang="0">
                    <a:pos x="20" y="274"/>
                  </a:cxn>
                  <a:cxn ang="0">
                    <a:pos x="11" y="252"/>
                  </a:cxn>
                  <a:cxn ang="0">
                    <a:pos x="3" y="229"/>
                  </a:cxn>
                  <a:cxn ang="0">
                    <a:pos x="0" y="205"/>
                  </a:cxn>
                  <a:cxn ang="0">
                    <a:pos x="0" y="180"/>
                  </a:cxn>
                  <a:cxn ang="0">
                    <a:pos x="2" y="154"/>
                  </a:cxn>
                  <a:cxn ang="0">
                    <a:pos x="9" y="128"/>
                  </a:cxn>
                  <a:cxn ang="0">
                    <a:pos x="21" y="101"/>
                  </a:cxn>
                  <a:cxn ang="0">
                    <a:pos x="35" y="76"/>
                  </a:cxn>
                  <a:cxn ang="0">
                    <a:pos x="53" y="55"/>
                  </a:cxn>
                  <a:cxn ang="0">
                    <a:pos x="73" y="36"/>
                  </a:cxn>
                  <a:cxn ang="0">
                    <a:pos x="95" y="22"/>
                  </a:cxn>
                  <a:cxn ang="0">
                    <a:pos x="119" y="10"/>
                  </a:cxn>
                  <a:cxn ang="0">
                    <a:pos x="145" y="4"/>
                  </a:cxn>
                  <a:cxn ang="0">
                    <a:pos x="171" y="0"/>
                  </a:cxn>
                </a:cxnLst>
                <a:rect l="0" t="0" r="r" b="b"/>
                <a:pathLst>
                  <a:path w="332" h="359">
                    <a:moveTo>
                      <a:pt x="171" y="0"/>
                    </a:moveTo>
                    <a:lnTo>
                      <a:pt x="196" y="2"/>
                    </a:lnTo>
                    <a:lnTo>
                      <a:pt x="222" y="9"/>
                    </a:lnTo>
                    <a:lnTo>
                      <a:pt x="245" y="18"/>
                    </a:lnTo>
                    <a:lnTo>
                      <a:pt x="265" y="30"/>
                    </a:lnTo>
                    <a:lnTo>
                      <a:pt x="284" y="46"/>
                    </a:lnTo>
                    <a:lnTo>
                      <a:pt x="299" y="64"/>
                    </a:lnTo>
                    <a:lnTo>
                      <a:pt x="312" y="85"/>
                    </a:lnTo>
                    <a:lnTo>
                      <a:pt x="321" y="107"/>
                    </a:lnTo>
                    <a:lnTo>
                      <a:pt x="329" y="130"/>
                    </a:lnTo>
                    <a:lnTo>
                      <a:pt x="332" y="154"/>
                    </a:lnTo>
                    <a:lnTo>
                      <a:pt x="332" y="180"/>
                    </a:lnTo>
                    <a:lnTo>
                      <a:pt x="330" y="206"/>
                    </a:lnTo>
                    <a:lnTo>
                      <a:pt x="323" y="231"/>
                    </a:lnTo>
                    <a:lnTo>
                      <a:pt x="311" y="258"/>
                    </a:lnTo>
                    <a:lnTo>
                      <a:pt x="297" y="283"/>
                    </a:lnTo>
                    <a:lnTo>
                      <a:pt x="279" y="304"/>
                    </a:lnTo>
                    <a:lnTo>
                      <a:pt x="258" y="323"/>
                    </a:lnTo>
                    <a:lnTo>
                      <a:pt x="237" y="338"/>
                    </a:lnTo>
                    <a:lnTo>
                      <a:pt x="212" y="349"/>
                    </a:lnTo>
                    <a:lnTo>
                      <a:pt x="187" y="355"/>
                    </a:lnTo>
                    <a:lnTo>
                      <a:pt x="161" y="359"/>
                    </a:lnTo>
                    <a:lnTo>
                      <a:pt x="135" y="357"/>
                    </a:lnTo>
                    <a:lnTo>
                      <a:pt x="109" y="350"/>
                    </a:lnTo>
                    <a:lnTo>
                      <a:pt x="86" y="341"/>
                    </a:lnTo>
                    <a:lnTo>
                      <a:pt x="66" y="329"/>
                    </a:lnTo>
                    <a:lnTo>
                      <a:pt x="48" y="313"/>
                    </a:lnTo>
                    <a:lnTo>
                      <a:pt x="32" y="295"/>
                    </a:lnTo>
                    <a:lnTo>
                      <a:pt x="20" y="274"/>
                    </a:lnTo>
                    <a:lnTo>
                      <a:pt x="11" y="252"/>
                    </a:lnTo>
                    <a:lnTo>
                      <a:pt x="3" y="229"/>
                    </a:lnTo>
                    <a:lnTo>
                      <a:pt x="0" y="205"/>
                    </a:lnTo>
                    <a:lnTo>
                      <a:pt x="0" y="180"/>
                    </a:lnTo>
                    <a:lnTo>
                      <a:pt x="2" y="154"/>
                    </a:lnTo>
                    <a:lnTo>
                      <a:pt x="9" y="128"/>
                    </a:lnTo>
                    <a:lnTo>
                      <a:pt x="21" y="101"/>
                    </a:lnTo>
                    <a:lnTo>
                      <a:pt x="35" y="76"/>
                    </a:lnTo>
                    <a:lnTo>
                      <a:pt x="53" y="55"/>
                    </a:lnTo>
                    <a:lnTo>
                      <a:pt x="73" y="36"/>
                    </a:lnTo>
                    <a:lnTo>
                      <a:pt x="95" y="22"/>
                    </a:lnTo>
                    <a:lnTo>
                      <a:pt x="119" y="10"/>
                    </a:lnTo>
                    <a:lnTo>
                      <a:pt x="145" y="4"/>
                    </a:lnTo>
                    <a:lnTo>
                      <a:pt x="171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" name="Freeform 160">
                <a:extLst>
                  <a:ext uri="{FF2B5EF4-FFF2-40B4-BE49-F238E27FC236}">
                    <a16:creationId xmlns:a16="http://schemas.microsoft.com/office/drawing/2014/main" id="{D24B2F51-163C-7748-A978-76E4C8FFAE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0490" y="2948446"/>
                <a:ext cx="215422" cy="81663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10" y="8"/>
                  </a:cxn>
                  <a:cxn ang="0">
                    <a:pos x="16" y="16"/>
                  </a:cxn>
                  <a:cxn ang="0">
                    <a:pos x="25" y="24"/>
                  </a:cxn>
                  <a:cxn ang="0">
                    <a:pos x="35" y="30"/>
                  </a:cxn>
                  <a:cxn ang="0">
                    <a:pos x="47" y="35"/>
                  </a:cxn>
                  <a:cxn ang="0">
                    <a:pos x="63" y="40"/>
                  </a:cxn>
                  <a:cxn ang="0">
                    <a:pos x="80" y="42"/>
                  </a:cxn>
                  <a:cxn ang="0">
                    <a:pos x="99" y="43"/>
                  </a:cxn>
                  <a:cxn ang="0">
                    <a:pos x="117" y="41"/>
                  </a:cxn>
                  <a:cxn ang="0">
                    <a:pos x="136" y="37"/>
                  </a:cxn>
                  <a:cxn ang="0">
                    <a:pos x="153" y="30"/>
                  </a:cxn>
                  <a:cxn ang="0">
                    <a:pos x="145" y="39"/>
                  </a:cxn>
                  <a:cxn ang="0">
                    <a:pos x="133" y="47"/>
                  </a:cxn>
                  <a:cxn ang="0">
                    <a:pos x="117" y="53"/>
                  </a:cxn>
                  <a:cxn ang="0">
                    <a:pos x="99" y="56"/>
                  </a:cxn>
                  <a:cxn ang="0">
                    <a:pos x="79" y="58"/>
                  </a:cxn>
                  <a:cxn ang="0">
                    <a:pos x="58" y="56"/>
                  </a:cxn>
                  <a:cxn ang="0">
                    <a:pos x="40" y="52"/>
                  </a:cxn>
                  <a:cxn ang="0">
                    <a:pos x="23" y="46"/>
                  </a:cxn>
                  <a:cxn ang="0">
                    <a:pos x="11" y="38"/>
                  </a:cxn>
                  <a:cxn ang="0">
                    <a:pos x="3" y="28"/>
                  </a:cxn>
                  <a:cxn ang="0">
                    <a:pos x="0" y="17"/>
                  </a:cxn>
                  <a:cxn ang="0">
                    <a:pos x="2" y="9"/>
                  </a:cxn>
                  <a:cxn ang="0">
                    <a:pos x="8" y="0"/>
                  </a:cxn>
                </a:cxnLst>
                <a:rect l="0" t="0" r="r" b="b"/>
                <a:pathLst>
                  <a:path w="153" h="58">
                    <a:moveTo>
                      <a:pt x="8" y="0"/>
                    </a:moveTo>
                    <a:lnTo>
                      <a:pt x="10" y="8"/>
                    </a:lnTo>
                    <a:lnTo>
                      <a:pt x="16" y="16"/>
                    </a:lnTo>
                    <a:lnTo>
                      <a:pt x="25" y="24"/>
                    </a:lnTo>
                    <a:lnTo>
                      <a:pt x="35" y="30"/>
                    </a:lnTo>
                    <a:lnTo>
                      <a:pt x="47" y="35"/>
                    </a:lnTo>
                    <a:lnTo>
                      <a:pt x="63" y="40"/>
                    </a:lnTo>
                    <a:lnTo>
                      <a:pt x="80" y="42"/>
                    </a:lnTo>
                    <a:lnTo>
                      <a:pt x="99" y="43"/>
                    </a:lnTo>
                    <a:lnTo>
                      <a:pt x="117" y="41"/>
                    </a:lnTo>
                    <a:lnTo>
                      <a:pt x="136" y="37"/>
                    </a:lnTo>
                    <a:lnTo>
                      <a:pt x="153" y="30"/>
                    </a:lnTo>
                    <a:lnTo>
                      <a:pt x="145" y="39"/>
                    </a:lnTo>
                    <a:lnTo>
                      <a:pt x="133" y="47"/>
                    </a:lnTo>
                    <a:lnTo>
                      <a:pt x="117" y="53"/>
                    </a:lnTo>
                    <a:lnTo>
                      <a:pt x="99" y="56"/>
                    </a:lnTo>
                    <a:lnTo>
                      <a:pt x="79" y="58"/>
                    </a:lnTo>
                    <a:lnTo>
                      <a:pt x="58" y="56"/>
                    </a:lnTo>
                    <a:lnTo>
                      <a:pt x="40" y="52"/>
                    </a:lnTo>
                    <a:lnTo>
                      <a:pt x="23" y="46"/>
                    </a:lnTo>
                    <a:lnTo>
                      <a:pt x="11" y="38"/>
                    </a:lnTo>
                    <a:lnTo>
                      <a:pt x="3" y="28"/>
                    </a:lnTo>
                    <a:lnTo>
                      <a:pt x="0" y="17"/>
                    </a:lnTo>
                    <a:lnTo>
                      <a:pt x="2" y="9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58B6E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5" name="Freeform 161">
                <a:extLst>
                  <a:ext uri="{FF2B5EF4-FFF2-40B4-BE49-F238E27FC236}">
                    <a16:creationId xmlns:a16="http://schemas.microsoft.com/office/drawing/2014/main" id="{56992FAF-B490-B641-9428-9782EDED20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91577" y="3162459"/>
                <a:ext cx="259069" cy="125311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48" y="0"/>
                  </a:cxn>
                  <a:cxn ang="0">
                    <a:pos x="62" y="1"/>
                  </a:cxn>
                  <a:cxn ang="0">
                    <a:pos x="77" y="2"/>
                  </a:cxn>
                  <a:cxn ang="0">
                    <a:pos x="93" y="5"/>
                  </a:cxn>
                  <a:cxn ang="0">
                    <a:pos x="108" y="10"/>
                  </a:cxn>
                  <a:cxn ang="0">
                    <a:pos x="124" y="17"/>
                  </a:cxn>
                  <a:cxn ang="0">
                    <a:pos x="139" y="26"/>
                  </a:cxn>
                  <a:cxn ang="0">
                    <a:pos x="152" y="37"/>
                  </a:cxn>
                  <a:cxn ang="0">
                    <a:pos x="165" y="51"/>
                  </a:cxn>
                  <a:cxn ang="0">
                    <a:pos x="175" y="69"/>
                  </a:cxn>
                  <a:cxn ang="0">
                    <a:pos x="184" y="89"/>
                  </a:cxn>
                  <a:cxn ang="0">
                    <a:pos x="183" y="87"/>
                  </a:cxn>
                  <a:cxn ang="0">
                    <a:pos x="180" y="83"/>
                  </a:cxn>
                  <a:cxn ang="0">
                    <a:pos x="175" y="77"/>
                  </a:cxn>
                  <a:cxn ang="0">
                    <a:pos x="168" y="69"/>
                  </a:cxn>
                  <a:cxn ang="0">
                    <a:pos x="159" y="60"/>
                  </a:cxn>
                  <a:cxn ang="0">
                    <a:pos x="147" y="50"/>
                  </a:cxn>
                  <a:cxn ang="0">
                    <a:pos x="134" y="40"/>
                  </a:cxn>
                  <a:cxn ang="0">
                    <a:pos x="118" y="31"/>
                  </a:cxn>
                  <a:cxn ang="0">
                    <a:pos x="99" y="22"/>
                  </a:cxn>
                  <a:cxn ang="0">
                    <a:pos x="78" y="14"/>
                  </a:cxn>
                  <a:cxn ang="0">
                    <a:pos x="55" y="8"/>
                  </a:cxn>
                  <a:cxn ang="0">
                    <a:pos x="29" y="5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6" y="3"/>
                  </a:cxn>
                  <a:cxn ang="0">
                    <a:pos x="14" y="2"/>
                  </a:cxn>
                  <a:cxn ang="0">
                    <a:pos x="23" y="1"/>
                  </a:cxn>
                  <a:cxn ang="0">
                    <a:pos x="35" y="0"/>
                  </a:cxn>
                </a:cxnLst>
                <a:rect l="0" t="0" r="r" b="b"/>
                <a:pathLst>
                  <a:path w="184" h="89">
                    <a:moveTo>
                      <a:pt x="35" y="0"/>
                    </a:moveTo>
                    <a:lnTo>
                      <a:pt x="48" y="0"/>
                    </a:lnTo>
                    <a:lnTo>
                      <a:pt x="62" y="1"/>
                    </a:lnTo>
                    <a:lnTo>
                      <a:pt x="77" y="2"/>
                    </a:lnTo>
                    <a:lnTo>
                      <a:pt x="93" y="5"/>
                    </a:lnTo>
                    <a:lnTo>
                      <a:pt x="108" y="10"/>
                    </a:lnTo>
                    <a:lnTo>
                      <a:pt x="124" y="17"/>
                    </a:lnTo>
                    <a:lnTo>
                      <a:pt x="139" y="26"/>
                    </a:lnTo>
                    <a:lnTo>
                      <a:pt x="152" y="37"/>
                    </a:lnTo>
                    <a:lnTo>
                      <a:pt x="165" y="51"/>
                    </a:lnTo>
                    <a:lnTo>
                      <a:pt x="175" y="69"/>
                    </a:lnTo>
                    <a:lnTo>
                      <a:pt x="184" y="89"/>
                    </a:lnTo>
                    <a:lnTo>
                      <a:pt x="183" y="87"/>
                    </a:lnTo>
                    <a:lnTo>
                      <a:pt x="180" y="83"/>
                    </a:lnTo>
                    <a:lnTo>
                      <a:pt x="175" y="77"/>
                    </a:lnTo>
                    <a:lnTo>
                      <a:pt x="168" y="69"/>
                    </a:lnTo>
                    <a:lnTo>
                      <a:pt x="159" y="60"/>
                    </a:lnTo>
                    <a:lnTo>
                      <a:pt x="147" y="50"/>
                    </a:lnTo>
                    <a:lnTo>
                      <a:pt x="134" y="40"/>
                    </a:lnTo>
                    <a:lnTo>
                      <a:pt x="118" y="31"/>
                    </a:lnTo>
                    <a:lnTo>
                      <a:pt x="99" y="22"/>
                    </a:lnTo>
                    <a:lnTo>
                      <a:pt x="78" y="14"/>
                    </a:lnTo>
                    <a:lnTo>
                      <a:pt x="55" y="8"/>
                    </a:lnTo>
                    <a:lnTo>
                      <a:pt x="29" y="5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6" y="3"/>
                    </a:lnTo>
                    <a:lnTo>
                      <a:pt x="14" y="2"/>
                    </a:lnTo>
                    <a:lnTo>
                      <a:pt x="23" y="1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6" name="Freeform 162">
                <a:extLst>
                  <a:ext uri="{FF2B5EF4-FFF2-40B4-BE49-F238E27FC236}">
                    <a16:creationId xmlns:a16="http://schemas.microsoft.com/office/drawing/2014/main" id="{B100F02F-A406-824C-8AB1-F6BAB79B5F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37841" y="3165275"/>
                <a:ext cx="259069" cy="123902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48" y="0"/>
                  </a:cxn>
                  <a:cxn ang="0">
                    <a:pos x="62" y="0"/>
                  </a:cxn>
                  <a:cxn ang="0">
                    <a:pos x="77" y="2"/>
                  </a:cxn>
                  <a:cxn ang="0">
                    <a:pos x="93" y="5"/>
                  </a:cxn>
                  <a:cxn ang="0">
                    <a:pos x="108" y="10"/>
                  </a:cxn>
                  <a:cxn ang="0">
                    <a:pos x="124" y="17"/>
                  </a:cxn>
                  <a:cxn ang="0">
                    <a:pos x="138" y="25"/>
                  </a:cxn>
                  <a:cxn ang="0">
                    <a:pos x="152" y="37"/>
                  </a:cxn>
                  <a:cxn ang="0">
                    <a:pos x="165" y="51"/>
                  </a:cxn>
                  <a:cxn ang="0">
                    <a:pos x="176" y="68"/>
                  </a:cxn>
                  <a:cxn ang="0">
                    <a:pos x="184" y="88"/>
                  </a:cxn>
                  <a:cxn ang="0">
                    <a:pos x="183" y="87"/>
                  </a:cxn>
                  <a:cxn ang="0">
                    <a:pos x="180" y="82"/>
                  </a:cxn>
                  <a:cxn ang="0">
                    <a:pos x="175" y="77"/>
                  </a:cxn>
                  <a:cxn ang="0">
                    <a:pos x="168" y="69"/>
                  </a:cxn>
                  <a:cxn ang="0">
                    <a:pos x="159" y="60"/>
                  </a:cxn>
                  <a:cxn ang="0">
                    <a:pos x="147" y="51"/>
                  </a:cxn>
                  <a:cxn ang="0">
                    <a:pos x="134" y="41"/>
                  </a:cxn>
                  <a:cxn ang="0">
                    <a:pos x="117" y="31"/>
                  </a:cxn>
                  <a:cxn ang="0">
                    <a:pos x="99" y="22"/>
                  </a:cxn>
                  <a:cxn ang="0">
                    <a:pos x="78" y="15"/>
                  </a:cxn>
                  <a:cxn ang="0">
                    <a:pos x="55" y="9"/>
                  </a:cxn>
                  <a:cxn ang="0">
                    <a:pos x="29" y="5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6" y="3"/>
                  </a:cxn>
                  <a:cxn ang="0">
                    <a:pos x="14" y="1"/>
                  </a:cxn>
                  <a:cxn ang="0">
                    <a:pos x="24" y="0"/>
                  </a:cxn>
                  <a:cxn ang="0">
                    <a:pos x="34" y="0"/>
                  </a:cxn>
                </a:cxnLst>
                <a:rect l="0" t="0" r="r" b="b"/>
                <a:pathLst>
                  <a:path w="184" h="88">
                    <a:moveTo>
                      <a:pt x="34" y="0"/>
                    </a:moveTo>
                    <a:lnTo>
                      <a:pt x="48" y="0"/>
                    </a:lnTo>
                    <a:lnTo>
                      <a:pt x="62" y="0"/>
                    </a:lnTo>
                    <a:lnTo>
                      <a:pt x="77" y="2"/>
                    </a:lnTo>
                    <a:lnTo>
                      <a:pt x="93" y="5"/>
                    </a:lnTo>
                    <a:lnTo>
                      <a:pt x="108" y="10"/>
                    </a:lnTo>
                    <a:lnTo>
                      <a:pt x="124" y="17"/>
                    </a:lnTo>
                    <a:lnTo>
                      <a:pt x="138" y="25"/>
                    </a:lnTo>
                    <a:lnTo>
                      <a:pt x="152" y="37"/>
                    </a:lnTo>
                    <a:lnTo>
                      <a:pt x="165" y="51"/>
                    </a:lnTo>
                    <a:lnTo>
                      <a:pt x="176" y="68"/>
                    </a:lnTo>
                    <a:lnTo>
                      <a:pt x="184" y="88"/>
                    </a:lnTo>
                    <a:lnTo>
                      <a:pt x="183" y="87"/>
                    </a:lnTo>
                    <a:lnTo>
                      <a:pt x="180" y="82"/>
                    </a:lnTo>
                    <a:lnTo>
                      <a:pt x="175" y="77"/>
                    </a:lnTo>
                    <a:lnTo>
                      <a:pt x="168" y="69"/>
                    </a:lnTo>
                    <a:lnTo>
                      <a:pt x="159" y="60"/>
                    </a:lnTo>
                    <a:lnTo>
                      <a:pt x="147" y="51"/>
                    </a:lnTo>
                    <a:lnTo>
                      <a:pt x="134" y="41"/>
                    </a:lnTo>
                    <a:lnTo>
                      <a:pt x="117" y="31"/>
                    </a:lnTo>
                    <a:lnTo>
                      <a:pt x="99" y="22"/>
                    </a:lnTo>
                    <a:lnTo>
                      <a:pt x="78" y="15"/>
                    </a:lnTo>
                    <a:lnTo>
                      <a:pt x="55" y="9"/>
                    </a:lnTo>
                    <a:lnTo>
                      <a:pt x="29" y="5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6" y="3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7" name="Freeform 163">
                <a:extLst>
                  <a:ext uri="{FF2B5EF4-FFF2-40B4-BE49-F238E27FC236}">
                    <a16:creationId xmlns:a16="http://schemas.microsoft.com/office/drawing/2014/main" id="{1018B232-382F-6643-A481-E089CE13B2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9859" y="2932957"/>
                <a:ext cx="194302" cy="73215"/>
              </a:xfrm>
              <a:custGeom>
                <a:avLst/>
                <a:gdLst/>
                <a:ahLst/>
                <a:cxnLst>
                  <a:cxn ang="0">
                    <a:pos x="138" y="0"/>
                  </a:cxn>
                  <a:cxn ang="0">
                    <a:pos x="135" y="12"/>
                  </a:cxn>
                  <a:cxn ang="0">
                    <a:pos x="127" y="23"/>
                  </a:cxn>
                  <a:cxn ang="0">
                    <a:pos x="114" y="33"/>
                  </a:cxn>
                  <a:cxn ang="0">
                    <a:pos x="98" y="41"/>
                  </a:cxn>
                  <a:cxn ang="0">
                    <a:pos x="79" y="48"/>
                  </a:cxn>
                  <a:cxn ang="0">
                    <a:pos x="63" y="51"/>
                  </a:cxn>
                  <a:cxn ang="0">
                    <a:pos x="47" y="52"/>
                  </a:cxn>
                  <a:cxn ang="0">
                    <a:pos x="34" y="51"/>
                  </a:cxn>
                  <a:cxn ang="0">
                    <a:pos x="21" y="47"/>
                  </a:cxn>
                  <a:cxn ang="0">
                    <a:pos x="11" y="42"/>
                  </a:cxn>
                  <a:cxn ang="0">
                    <a:pos x="4" y="36"/>
                  </a:cxn>
                  <a:cxn ang="0">
                    <a:pos x="0" y="28"/>
                  </a:cxn>
                  <a:cxn ang="0">
                    <a:pos x="0" y="19"/>
                  </a:cxn>
                  <a:cxn ang="0">
                    <a:pos x="3" y="10"/>
                  </a:cxn>
                  <a:cxn ang="0">
                    <a:pos x="9" y="2"/>
                  </a:cxn>
                  <a:cxn ang="0">
                    <a:pos x="9" y="9"/>
                  </a:cxn>
                  <a:cxn ang="0">
                    <a:pos x="12" y="16"/>
                  </a:cxn>
                  <a:cxn ang="0">
                    <a:pos x="17" y="23"/>
                  </a:cxn>
                  <a:cxn ang="0">
                    <a:pos x="24" y="29"/>
                  </a:cxn>
                  <a:cxn ang="0">
                    <a:pos x="34" y="32"/>
                  </a:cxn>
                  <a:cxn ang="0">
                    <a:pos x="46" y="35"/>
                  </a:cxn>
                  <a:cxn ang="0">
                    <a:pos x="60" y="36"/>
                  </a:cxn>
                  <a:cxn ang="0">
                    <a:pos x="76" y="34"/>
                  </a:cxn>
                  <a:cxn ang="0">
                    <a:pos x="92" y="31"/>
                  </a:cxn>
                  <a:cxn ang="0">
                    <a:pos x="108" y="25"/>
                  </a:cxn>
                  <a:cxn ang="0">
                    <a:pos x="122" y="18"/>
                  </a:cxn>
                  <a:cxn ang="0">
                    <a:pos x="132" y="10"/>
                  </a:cxn>
                  <a:cxn ang="0">
                    <a:pos x="138" y="0"/>
                  </a:cxn>
                </a:cxnLst>
                <a:rect l="0" t="0" r="r" b="b"/>
                <a:pathLst>
                  <a:path w="138" h="52">
                    <a:moveTo>
                      <a:pt x="138" y="0"/>
                    </a:moveTo>
                    <a:lnTo>
                      <a:pt x="135" y="12"/>
                    </a:lnTo>
                    <a:lnTo>
                      <a:pt x="127" y="23"/>
                    </a:lnTo>
                    <a:lnTo>
                      <a:pt x="114" y="33"/>
                    </a:lnTo>
                    <a:lnTo>
                      <a:pt x="98" y="41"/>
                    </a:lnTo>
                    <a:lnTo>
                      <a:pt x="79" y="48"/>
                    </a:lnTo>
                    <a:lnTo>
                      <a:pt x="63" y="51"/>
                    </a:lnTo>
                    <a:lnTo>
                      <a:pt x="47" y="52"/>
                    </a:lnTo>
                    <a:lnTo>
                      <a:pt x="34" y="51"/>
                    </a:lnTo>
                    <a:lnTo>
                      <a:pt x="21" y="47"/>
                    </a:lnTo>
                    <a:lnTo>
                      <a:pt x="11" y="42"/>
                    </a:lnTo>
                    <a:lnTo>
                      <a:pt x="4" y="36"/>
                    </a:lnTo>
                    <a:lnTo>
                      <a:pt x="0" y="28"/>
                    </a:lnTo>
                    <a:lnTo>
                      <a:pt x="0" y="19"/>
                    </a:lnTo>
                    <a:lnTo>
                      <a:pt x="3" y="10"/>
                    </a:lnTo>
                    <a:lnTo>
                      <a:pt x="9" y="2"/>
                    </a:lnTo>
                    <a:lnTo>
                      <a:pt x="9" y="9"/>
                    </a:lnTo>
                    <a:lnTo>
                      <a:pt x="12" y="16"/>
                    </a:lnTo>
                    <a:lnTo>
                      <a:pt x="17" y="23"/>
                    </a:lnTo>
                    <a:lnTo>
                      <a:pt x="24" y="29"/>
                    </a:lnTo>
                    <a:lnTo>
                      <a:pt x="34" y="32"/>
                    </a:lnTo>
                    <a:lnTo>
                      <a:pt x="46" y="35"/>
                    </a:lnTo>
                    <a:lnTo>
                      <a:pt x="60" y="36"/>
                    </a:lnTo>
                    <a:lnTo>
                      <a:pt x="76" y="34"/>
                    </a:lnTo>
                    <a:lnTo>
                      <a:pt x="92" y="31"/>
                    </a:lnTo>
                    <a:lnTo>
                      <a:pt x="108" y="25"/>
                    </a:lnTo>
                    <a:lnTo>
                      <a:pt x="122" y="18"/>
                    </a:lnTo>
                    <a:lnTo>
                      <a:pt x="132" y="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58B6E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8" name="Freeform 164">
                <a:extLst>
                  <a:ext uri="{FF2B5EF4-FFF2-40B4-BE49-F238E27FC236}">
                    <a16:creationId xmlns:a16="http://schemas.microsoft.com/office/drawing/2014/main" id="{B4B1A8BA-D13D-5E4D-BB9E-6A1E20377F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43639" y="-501108"/>
                <a:ext cx="23936" cy="23936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8" y="0"/>
                  </a:cxn>
                  <a:cxn ang="0">
                    <a:pos x="10" y="1"/>
                  </a:cxn>
                  <a:cxn ang="0">
                    <a:pos x="12" y="2"/>
                  </a:cxn>
                  <a:cxn ang="0">
                    <a:pos x="15" y="5"/>
                  </a:cxn>
                  <a:cxn ang="0">
                    <a:pos x="16" y="7"/>
                  </a:cxn>
                  <a:cxn ang="0">
                    <a:pos x="17" y="10"/>
                  </a:cxn>
                  <a:cxn ang="0">
                    <a:pos x="17" y="12"/>
                  </a:cxn>
                  <a:cxn ang="0">
                    <a:pos x="16" y="15"/>
                  </a:cxn>
                  <a:cxn ang="0">
                    <a:pos x="15" y="16"/>
                  </a:cxn>
                  <a:cxn ang="0">
                    <a:pos x="13" y="17"/>
                  </a:cxn>
                  <a:cxn ang="0">
                    <a:pos x="9" y="17"/>
                  </a:cxn>
                  <a:cxn ang="0">
                    <a:pos x="7" y="16"/>
                  </a:cxn>
                  <a:cxn ang="0">
                    <a:pos x="5" y="15"/>
                  </a:cxn>
                  <a:cxn ang="0">
                    <a:pos x="3" y="13"/>
                  </a:cxn>
                  <a:cxn ang="0">
                    <a:pos x="1" y="10"/>
                  </a:cxn>
                  <a:cxn ang="0">
                    <a:pos x="1" y="8"/>
                  </a:cxn>
                  <a:cxn ang="0">
                    <a:pos x="0" y="5"/>
                  </a:cxn>
                  <a:cxn ang="0">
                    <a:pos x="1" y="3"/>
                  </a:cxn>
                  <a:cxn ang="0">
                    <a:pos x="3" y="1"/>
                  </a:cxn>
                  <a:cxn ang="0">
                    <a:pos x="5" y="0"/>
                  </a:cxn>
                </a:cxnLst>
                <a:rect l="0" t="0" r="r" b="b"/>
                <a:pathLst>
                  <a:path w="17" h="17">
                    <a:moveTo>
                      <a:pt x="5" y="0"/>
                    </a:moveTo>
                    <a:lnTo>
                      <a:pt x="8" y="0"/>
                    </a:lnTo>
                    <a:lnTo>
                      <a:pt x="10" y="1"/>
                    </a:lnTo>
                    <a:lnTo>
                      <a:pt x="12" y="2"/>
                    </a:lnTo>
                    <a:lnTo>
                      <a:pt x="15" y="5"/>
                    </a:lnTo>
                    <a:lnTo>
                      <a:pt x="16" y="7"/>
                    </a:lnTo>
                    <a:lnTo>
                      <a:pt x="17" y="10"/>
                    </a:lnTo>
                    <a:lnTo>
                      <a:pt x="17" y="12"/>
                    </a:lnTo>
                    <a:lnTo>
                      <a:pt x="16" y="15"/>
                    </a:lnTo>
                    <a:lnTo>
                      <a:pt x="15" y="16"/>
                    </a:lnTo>
                    <a:lnTo>
                      <a:pt x="13" y="17"/>
                    </a:lnTo>
                    <a:lnTo>
                      <a:pt x="9" y="17"/>
                    </a:lnTo>
                    <a:lnTo>
                      <a:pt x="7" y="16"/>
                    </a:lnTo>
                    <a:lnTo>
                      <a:pt x="5" y="15"/>
                    </a:lnTo>
                    <a:lnTo>
                      <a:pt x="3" y="13"/>
                    </a:lnTo>
                    <a:lnTo>
                      <a:pt x="1" y="10"/>
                    </a:lnTo>
                    <a:lnTo>
                      <a:pt x="1" y="8"/>
                    </a:lnTo>
                    <a:lnTo>
                      <a:pt x="0" y="5"/>
                    </a:lnTo>
                    <a:lnTo>
                      <a:pt x="1" y="3"/>
                    </a:lnTo>
                    <a:lnTo>
                      <a:pt x="3" y="1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" name="Freeform 165">
                <a:extLst>
                  <a:ext uri="{FF2B5EF4-FFF2-40B4-BE49-F238E27FC236}">
                    <a16:creationId xmlns:a16="http://schemas.microsoft.com/office/drawing/2014/main" id="{A11AACE1-982C-E742-88FB-FD88DFF4D4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462" y="17029"/>
                <a:ext cx="192894" cy="785653"/>
              </a:xfrm>
              <a:custGeom>
                <a:avLst/>
                <a:gdLst/>
                <a:ahLst/>
                <a:cxnLst>
                  <a:cxn ang="0">
                    <a:pos x="56" y="0"/>
                  </a:cxn>
                  <a:cxn ang="0">
                    <a:pos x="44" y="14"/>
                  </a:cxn>
                  <a:cxn ang="0">
                    <a:pos x="34" y="30"/>
                  </a:cxn>
                  <a:cxn ang="0">
                    <a:pos x="26" y="48"/>
                  </a:cxn>
                  <a:cxn ang="0">
                    <a:pos x="23" y="68"/>
                  </a:cxn>
                  <a:cxn ang="0">
                    <a:pos x="23" y="90"/>
                  </a:cxn>
                  <a:cxn ang="0">
                    <a:pos x="24" y="105"/>
                  </a:cxn>
                  <a:cxn ang="0">
                    <a:pos x="26" y="125"/>
                  </a:cxn>
                  <a:cxn ang="0">
                    <a:pos x="29" y="149"/>
                  </a:cxn>
                  <a:cxn ang="0">
                    <a:pos x="33" y="177"/>
                  </a:cxn>
                  <a:cxn ang="0">
                    <a:pos x="38" y="209"/>
                  </a:cxn>
                  <a:cxn ang="0">
                    <a:pos x="44" y="243"/>
                  </a:cxn>
                  <a:cxn ang="0">
                    <a:pos x="50" y="279"/>
                  </a:cxn>
                  <a:cxn ang="0">
                    <a:pos x="58" y="317"/>
                  </a:cxn>
                  <a:cxn ang="0">
                    <a:pos x="68" y="355"/>
                  </a:cxn>
                  <a:cxn ang="0">
                    <a:pos x="78" y="395"/>
                  </a:cxn>
                  <a:cxn ang="0">
                    <a:pos x="91" y="434"/>
                  </a:cxn>
                  <a:cxn ang="0">
                    <a:pos x="104" y="472"/>
                  </a:cxn>
                  <a:cxn ang="0">
                    <a:pos x="120" y="510"/>
                  </a:cxn>
                  <a:cxn ang="0">
                    <a:pos x="137" y="545"/>
                  </a:cxn>
                  <a:cxn ang="0">
                    <a:pos x="118" y="553"/>
                  </a:cxn>
                  <a:cxn ang="0">
                    <a:pos x="102" y="558"/>
                  </a:cxn>
                  <a:cxn ang="0">
                    <a:pos x="83" y="518"/>
                  </a:cxn>
                  <a:cxn ang="0">
                    <a:pos x="66" y="477"/>
                  </a:cxn>
                  <a:cxn ang="0">
                    <a:pos x="52" y="435"/>
                  </a:cxn>
                  <a:cxn ang="0">
                    <a:pos x="40" y="393"/>
                  </a:cxn>
                  <a:cxn ang="0">
                    <a:pos x="30" y="353"/>
                  </a:cxn>
                  <a:cxn ang="0">
                    <a:pos x="22" y="312"/>
                  </a:cxn>
                  <a:cxn ang="0">
                    <a:pos x="15" y="274"/>
                  </a:cxn>
                  <a:cxn ang="0">
                    <a:pos x="10" y="238"/>
                  </a:cxn>
                  <a:cxn ang="0">
                    <a:pos x="7" y="204"/>
                  </a:cxn>
                  <a:cxn ang="0">
                    <a:pos x="4" y="173"/>
                  </a:cxn>
                  <a:cxn ang="0">
                    <a:pos x="2" y="145"/>
                  </a:cxn>
                  <a:cxn ang="0">
                    <a:pos x="1" y="122"/>
                  </a:cxn>
                  <a:cxn ang="0">
                    <a:pos x="0" y="102"/>
                  </a:cxn>
                  <a:cxn ang="0">
                    <a:pos x="0" y="71"/>
                  </a:cxn>
                  <a:cxn ang="0">
                    <a:pos x="1" y="66"/>
                  </a:cxn>
                  <a:cxn ang="0">
                    <a:pos x="4" y="59"/>
                  </a:cxn>
                  <a:cxn ang="0">
                    <a:pos x="8" y="49"/>
                  </a:cxn>
                  <a:cxn ang="0">
                    <a:pos x="14" y="39"/>
                  </a:cxn>
                  <a:cxn ang="0">
                    <a:pos x="24" y="27"/>
                  </a:cxn>
                  <a:cxn ang="0">
                    <a:pos x="38" y="13"/>
                  </a:cxn>
                  <a:cxn ang="0">
                    <a:pos x="56" y="0"/>
                  </a:cxn>
                </a:cxnLst>
                <a:rect l="0" t="0" r="r" b="b"/>
                <a:pathLst>
                  <a:path w="137" h="558">
                    <a:moveTo>
                      <a:pt x="56" y="0"/>
                    </a:moveTo>
                    <a:lnTo>
                      <a:pt x="44" y="14"/>
                    </a:lnTo>
                    <a:lnTo>
                      <a:pt x="34" y="30"/>
                    </a:lnTo>
                    <a:lnTo>
                      <a:pt x="26" y="48"/>
                    </a:lnTo>
                    <a:lnTo>
                      <a:pt x="23" y="68"/>
                    </a:lnTo>
                    <a:lnTo>
                      <a:pt x="23" y="90"/>
                    </a:lnTo>
                    <a:lnTo>
                      <a:pt x="24" y="105"/>
                    </a:lnTo>
                    <a:lnTo>
                      <a:pt x="26" y="125"/>
                    </a:lnTo>
                    <a:lnTo>
                      <a:pt x="29" y="149"/>
                    </a:lnTo>
                    <a:lnTo>
                      <a:pt x="33" y="177"/>
                    </a:lnTo>
                    <a:lnTo>
                      <a:pt x="38" y="209"/>
                    </a:lnTo>
                    <a:lnTo>
                      <a:pt x="44" y="243"/>
                    </a:lnTo>
                    <a:lnTo>
                      <a:pt x="50" y="279"/>
                    </a:lnTo>
                    <a:lnTo>
                      <a:pt x="58" y="317"/>
                    </a:lnTo>
                    <a:lnTo>
                      <a:pt x="68" y="355"/>
                    </a:lnTo>
                    <a:lnTo>
                      <a:pt x="78" y="395"/>
                    </a:lnTo>
                    <a:lnTo>
                      <a:pt x="91" y="434"/>
                    </a:lnTo>
                    <a:lnTo>
                      <a:pt x="104" y="472"/>
                    </a:lnTo>
                    <a:lnTo>
                      <a:pt x="120" y="510"/>
                    </a:lnTo>
                    <a:lnTo>
                      <a:pt x="137" y="545"/>
                    </a:lnTo>
                    <a:lnTo>
                      <a:pt x="118" y="553"/>
                    </a:lnTo>
                    <a:lnTo>
                      <a:pt x="102" y="558"/>
                    </a:lnTo>
                    <a:lnTo>
                      <a:pt x="83" y="518"/>
                    </a:lnTo>
                    <a:lnTo>
                      <a:pt x="66" y="477"/>
                    </a:lnTo>
                    <a:lnTo>
                      <a:pt x="52" y="435"/>
                    </a:lnTo>
                    <a:lnTo>
                      <a:pt x="40" y="393"/>
                    </a:lnTo>
                    <a:lnTo>
                      <a:pt x="30" y="353"/>
                    </a:lnTo>
                    <a:lnTo>
                      <a:pt x="22" y="312"/>
                    </a:lnTo>
                    <a:lnTo>
                      <a:pt x="15" y="274"/>
                    </a:lnTo>
                    <a:lnTo>
                      <a:pt x="10" y="238"/>
                    </a:lnTo>
                    <a:lnTo>
                      <a:pt x="7" y="204"/>
                    </a:lnTo>
                    <a:lnTo>
                      <a:pt x="4" y="173"/>
                    </a:lnTo>
                    <a:lnTo>
                      <a:pt x="2" y="145"/>
                    </a:lnTo>
                    <a:lnTo>
                      <a:pt x="1" y="122"/>
                    </a:lnTo>
                    <a:lnTo>
                      <a:pt x="0" y="102"/>
                    </a:lnTo>
                    <a:lnTo>
                      <a:pt x="0" y="71"/>
                    </a:lnTo>
                    <a:lnTo>
                      <a:pt x="1" y="66"/>
                    </a:lnTo>
                    <a:lnTo>
                      <a:pt x="4" y="59"/>
                    </a:lnTo>
                    <a:lnTo>
                      <a:pt x="8" y="49"/>
                    </a:lnTo>
                    <a:lnTo>
                      <a:pt x="14" y="39"/>
                    </a:lnTo>
                    <a:lnTo>
                      <a:pt x="24" y="27"/>
                    </a:lnTo>
                    <a:lnTo>
                      <a:pt x="38" y="13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" name="Freeform 166">
                <a:extLst>
                  <a:ext uri="{FF2B5EF4-FFF2-40B4-BE49-F238E27FC236}">
                    <a16:creationId xmlns:a16="http://schemas.microsoft.com/office/drawing/2014/main" id="{A3080A4F-4774-0E43-B9F8-19672893E4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53395" y="224002"/>
                <a:ext cx="259069" cy="30834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" y="0"/>
                  </a:cxn>
                  <a:cxn ang="0">
                    <a:pos x="20" y="1"/>
                  </a:cxn>
                  <a:cxn ang="0">
                    <a:pos x="34" y="3"/>
                  </a:cxn>
                  <a:cxn ang="0">
                    <a:pos x="50" y="5"/>
                  </a:cxn>
                  <a:cxn ang="0">
                    <a:pos x="68" y="6"/>
                  </a:cxn>
                  <a:cxn ang="0">
                    <a:pos x="86" y="10"/>
                  </a:cxn>
                  <a:cxn ang="0">
                    <a:pos x="104" y="14"/>
                  </a:cxn>
                  <a:cxn ang="0">
                    <a:pos x="122" y="19"/>
                  </a:cxn>
                  <a:cxn ang="0">
                    <a:pos x="139" y="25"/>
                  </a:cxn>
                  <a:cxn ang="0">
                    <a:pos x="153" y="32"/>
                  </a:cxn>
                  <a:cxn ang="0">
                    <a:pos x="165" y="41"/>
                  </a:cxn>
                  <a:cxn ang="0">
                    <a:pos x="172" y="51"/>
                  </a:cxn>
                  <a:cxn ang="0">
                    <a:pos x="177" y="63"/>
                  </a:cxn>
                  <a:cxn ang="0">
                    <a:pos x="181" y="78"/>
                  </a:cxn>
                  <a:cxn ang="0">
                    <a:pos x="183" y="95"/>
                  </a:cxn>
                  <a:cxn ang="0">
                    <a:pos x="184" y="114"/>
                  </a:cxn>
                  <a:cxn ang="0">
                    <a:pos x="184" y="133"/>
                  </a:cxn>
                  <a:cxn ang="0">
                    <a:pos x="183" y="151"/>
                  </a:cxn>
                  <a:cxn ang="0">
                    <a:pos x="181" y="169"/>
                  </a:cxn>
                  <a:cxn ang="0">
                    <a:pos x="180" y="185"/>
                  </a:cxn>
                  <a:cxn ang="0">
                    <a:pos x="178" y="199"/>
                  </a:cxn>
                  <a:cxn ang="0">
                    <a:pos x="177" y="210"/>
                  </a:cxn>
                  <a:cxn ang="0">
                    <a:pos x="175" y="217"/>
                  </a:cxn>
                  <a:cxn ang="0">
                    <a:pos x="175" y="219"/>
                  </a:cxn>
                  <a:cxn ang="0">
                    <a:pos x="175" y="217"/>
                  </a:cxn>
                  <a:cxn ang="0">
                    <a:pos x="174" y="211"/>
                  </a:cxn>
                  <a:cxn ang="0">
                    <a:pos x="171" y="200"/>
                  </a:cxn>
                  <a:cxn ang="0">
                    <a:pos x="167" y="187"/>
                  </a:cxn>
                  <a:cxn ang="0">
                    <a:pos x="162" y="171"/>
                  </a:cxn>
                  <a:cxn ang="0">
                    <a:pos x="155" y="154"/>
                  </a:cxn>
                  <a:cxn ang="0">
                    <a:pos x="146" y="134"/>
                  </a:cxn>
                  <a:cxn ang="0">
                    <a:pos x="136" y="115"/>
                  </a:cxn>
                  <a:cxn ang="0">
                    <a:pos x="124" y="95"/>
                  </a:cxn>
                  <a:cxn ang="0">
                    <a:pos x="109" y="75"/>
                  </a:cxn>
                  <a:cxn ang="0">
                    <a:pos x="93" y="56"/>
                  </a:cxn>
                  <a:cxn ang="0">
                    <a:pos x="73" y="39"/>
                  </a:cxn>
                  <a:cxn ang="0">
                    <a:pos x="52" y="23"/>
                  </a:cxn>
                  <a:cxn ang="0">
                    <a:pos x="27" y="11"/>
                  </a:cxn>
                  <a:cxn ang="0">
                    <a:pos x="0" y="0"/>
                  </a:cxn>
                </a:cxnLst>
                <a:rect l="0" t="0" r="r" b="b"/>
                <a:pathLst>
                  <a:path w="184" h="219">
                    <a:moveTo>
                      <a:pt x="0" y="0"/>
                    </a:moveTo>
                    <a:lnTo>
                      <a:pt x="9" y="0"/>
                    </a:lnTo>
                    <a:lnTo>
                      <a:pt x="20" y="1"/>
                    </a:lnTo>
                    <a:lnTo>
                      <a:pt x="34" y="3"/>
                    </a:lnTo>
                    <a:lnTo>
                      <a:pt x="50" y="5"/>
                    </a:lnTo>
                    <a:lnTo>
                      <a:pt x="68" y="6"/>
                    </a:lnTo>
                    <a:lnTo>
                      <a:pt x="86" y="10"/>
                    </a:lnTo>
                    <a:lnTo>
                      <a:pt x="104" y="14"/>
                    </a:lnTo>
                    <a:lnTo>
                      <a:pt x="122" y="19"/>
                    </a:lnTo>
                    <a:lnTo>
                      <a:pt x="139" y="25"/>
                    </a:lnTo>
                    <a:lnTo>
                      <a:pt x="153" y="32"/>
                    </a:lnTo>
                    <a:lnTo>
                      <a:pt x="165" y="41"/>
                    </a:lnTo>
                    <a:lnTo>
                      <a:pt x="172" y="51"/>
                    </a:lnTo>
                    <a:lnTo>
                      <a:pt x="177" y="63"/>
                    </a:lnTo>
                    <a:lnTo>
                      <a:pt x="181" y="78"/>
                    </a:lnTo>
                    <a:lnTo>
                      <a:pt x="183" y="95"/>
                    </a:lnTo>
                    <a:lnTo>
                      <a:pt x="184" y="114"/>
                    </a:lnTo>
                    <a:lnTo>
                      <a:pt x="184" y="133"/>
                    </a:lnTo>
                    <a:lnTo>
                      <a:pt x="183" y="151"/>
                    </a:lnTo>
                    <a:lnTo>
                      <a:pt x="181" y="169"/>
                    </a:lnTo>
                    <a:lnTo>
                      <a:pt x="180" y="185"/>
                    </a:lnTo>
                    <a:lnTo>
                      <a:pt x="178" y="199"/>
                    </a:lnTo>
                    <a:lnTo>
                      <a:pt x="177" y="210"/>
                    </a:lnTo>
                    <a:lnTo>
                      <a:pt x="175" y="217"/>
                    </a:lnTo>
                    <a:lnTo>
                      <a:pt x="175" y="219"/>
                    </a:lnTo>
                    <a:lnTo>
                      <a:pt x="175" y="217"/>
                    </a:lnTo>
                    <a:lnTo>
                      <a:pt x="174" y="211"/>
                    </a:lnTo>
                    <a:lnTo>
                      <a:pt x="171" y="200"/>
                    </a:lnTo>
                    <a:lnTo>
                      <a:pt x="167" y="187"/>
                    </a:lnTo>
                    <a:lnTo>
                      <a:pt x="162" y="171"/>
                    </a:lnTo>
                    <a:lnTo>
                      <a:pt x="155" y="154"/>
                    </a:lnTo>
                    <a:lnTo>
                      <a:pt x="146" y="134"/>
                    </a:lnTo>
                    <a:lnTo>
                      <a:pt x="136" y="115"/>
                    </a:lnTo>
                    <a:lnTo>
                      <a:pt x="124" y="95"/>
                    </a:lnTo>
                    <a:lnTo>
                      <a:pt x="109" y="75"/>
                    </a:lnTo>
                    <a:lnTo>
                      <a:pt x="93" y="56"/>
                    </a:lnTo>
                    <a:lnTo>
                      <a:pt x="73" y="39"/>
                    </a:lnTo>
                    <a:lnTo>
                      <a:pt x="52" y="23"/>
                    </a:lnTo>
                    <a:lnTo>
                      <a:pt x="27" y="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" name="Freeform 167">
                <a:extLst>
                  <a:ext uri="{FF2B5EF4-FFF2-40B4-BE49-F238E27FC236}">
                    <a16:creationId xmlns:a16="http://schemas.microsoft.com/office/drawing/2014/main" id="{B7237C1A-A101-E24F-ADE8-D61A02E9A2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69182" y="1551728"/>
                <a:ext cx="325244" cy="751862"/>
              </a:xfrm>
              <a:custGeom>
                <a:avLst/>
                <a:gdLst/>
                <a:ahLst/>
                <a:cxnLst>
                  <a:cxn ang="0">
                    <a:pos x="202" y="0"/>
                  </a:cxn>
                  <a:cxn ang="0">
                    <a:pos x="219" y="7"/>
                  </a:cxn>
                  <a:cxn ang="0">
                    <a:pos x="231" y="27"/>
                  </a:cxn>
                  <a:cxn ang="0">
                    <a:pos x="227" y="51"/>
                  </a:cxn>
                  <a:cxn ang="0">
                    <a:pos x="225" y="46"/>
                  </a:cxn>
                  <a:cxn ang="0">
                    <a:pos x="219" y="37"/>
                  </a:cxn>
                  <a:cxn ang="0">
                    <a:pos x="207" y="29"/>
                  </a:cxn>
                  <a:cxn ang="0">
                    <a:pos x="192" y="31"/>
                  </a:cxn>
                  <a:cxn ang="0">
                    <a:pos x="172" y="43"/>
                  </a:cxn>
                  <a:cxn ang="0">
                    <a:pos x="147" y="68"/>
                  </a:cxn>
                  <a:cxn ang="0">
                    <a:pos x="119" y="101"/>
                  </a:cxn>
                  <a:cxn ang="0">
                    <a:pos x="91" y="141"/>
                  </a:cxn>
                  <a:cxn ang="0">
                    <a:pos x="68" y="188"/>
                  </a:cxn>
                  <a:cxn ang="0">
                    <a:pos x="50" y="240"/>
                  </a:cxn>
                  <a:cxn ang="0">
                    <a:pos x="38" y="300"/>
                  </a:cxn>
                  <a:cxn ang="0">
                    <a:pos x="29" y="357"/>
                  </a:cxn>
                  <a:cxn ang="0">
                    <a:pos x="27" y="410"/>
                  </a:cxn>
                  <a:cxn ang="0">
                    <a:pos x="30" y="456"/>
                  </a:cxn>
                  <a:cxn ang="0">
                    <a:pos x="40" y="492"/>
                  </a:cxn>
                  <a:cxn ang="0">
                    <a:pos x="58" y="517"/>
                  </a:cxn>
                  <a:cxn ang="0">
                    <a:pos x="43" y="531"/>
                  </a:cxn>
                  <a:cxn ang="0">
                    <a:pos x="14" y="532"/>
                  </a:cxn>
                  <a:cxn ang="0">
                    <a:pos x="10" y="516"/>
                  </a:cxn>
                  <a:cxn ang="0">
                    <a:pos x="5" y="485"/>
                  </a:cxn>
                  <a:cxn ang="0">
                    <a:pos x="1" y="441"/>
                  </a:cxn>
                  <a:cxn ang="0">
                    <a:pos x="0" y="388"/>
                  </a:cxn>
                  <a:cxn ang="0">
                    <a:pos x="6" y="326"/>
                  </a:cxn>
                  <a:cxn ang="0">
                    <a:pos x="20" y="259"/>
                  </a:cxn>
                  <a:cxn ang="0">
                    <a:pos x="47" y="187"/>
                  </a:cxn>
                  <a:cxn ang="0">
                    <a:pos x="87" y="114"/>
                  </a:cxn>
                  <a:cxn ang="0">
                    <a:pos x="145" y="41"/>
                  </a:cxn>
                  <a:cxn ang="0">
                    <a:pos x="182" y="4"/>
                  </a:cxn>
                  <a:cxn ang="0">
                    <a:pos x="193" y="0"/>
                  </a:cxn>
                </a:cxnLst>
                <a:rect l="0" t="0" r="r" b="b"/>
                <a:pathLst>
                  <a:path w="231" h="534">
                    <a:moveTo>
                      <a:pt x="193" y="0"/>
                    </a:moveTo>
                    <a:lnTo>
                      <a:pt x="202" y="0"/>
                    </a:lnTo>
                    <a:lnTo>
                      <a:pt x="210" y="1"/>
                    </a:lnTo>
                    <a:lnTo>
                      <a:pt x="219" y="7"/>
                    </a:lnTo>
                    <a:lnTo>
                      <a:pt x="227" y="16"/>
                    </a:lnTo>
                    <a:lnTo>
                      <a:pt x="231" y="27"/>
                    </a:lnTo>
                    <a:lnTo>
                      <a:pt x="231" y="39"/>
                    </a:lnTo>
                    <a:lnTo>
                      <a:pt x="227" y="51"/>
                    </a:lnTo>
                    <a:lnTo>
                      <a:pt x="227" y="49"/>
                    </a:lnTo>
                    <a:lnTo>
                      <a:pt x="225" y="46"/>
                    </a:lnTo>
                    <a:lnTo>
                      <a:pt x="223" y="42"/>
                    </a:lnTo>
                    <a:lnTo>
                      <a:pt x="219" y="37"/>
                    </a:lnTo>
                    <a:lnTo>
                      <a:pt x="214" y="32"/>
                    </a:lnTo>
                    <a:lnTo>
                      <a:pt x="207" y="29"/>
                    </a:lnTo>
                    <a:lnTo>
                      <a:pt x="198" y="28"/>
                    </a:lnTo>
                    <a:lnTo>
                      <a:pt x="192" y="31"/>
                    </a:lnTo>
                    <a:lnTo>
                      <a:pt x="183" y="36"/>
                    </a:lnTo>
                    <a:lnTo>
                      <a:pt x="172" y="43"/>
                    </a:lnTo>
                    <a:lnTo>
                      <a:pt x="160" y="54"/>
                    </a:lnTo>
                    <a:lnTo>
                      <a:pt x="147" y="68"/>
                    </a:lnTo>
                    <a:lnTo>
                      <a:pt x="133" y="84"/>
                    </a:lnTo>
                    <a:lnTo>
                      <a:pt x="119" y="101"/>
                    </a:lnTo>
                    <a:lnTo>
                      <a:pt x="105" y="120"/>
                    </a:lnTo>
                    <a:lnTo>
                      <a:pt x="91" y="141"/>
                    </a:lnTo>
                    <a:lnTo>
                      <a:pt x="79" y="165"/>
                    </a:lnTo>
                    <a:lnTo>
                      <a:pt x="68" y="188"/>
                    </a:lnTo>
                    <a:lnTo>
                      <a:pt x="58" y="214"/>
                    </a:lnTo>
                    <a:lnTo>
                      <a:pt x="50" y="240"/>
                    </a:lnTo>
                    <a:lnTo>
                      <a:pt x="44" y="270"/>
                    </a:lnTo>
                    <a:lnTo>
                      <a:pt x="38" y="300"/>
                    </a:lnTo>
                    <a:lnTo>
                      <a:pt x="33" y="329"/>
                    </a:lnTo>
                    <a:lnTo>
                      <a:pt x="29" y="357"/>
                    </a:lnTo>
                    <a:lnTo>
                      <a:pt x="28" y="384"/>
                    </a:lnTo>
                    <a:lnTo>
                      <a:pt x="27" y="410"/>
                    </a:lnTo>
                    <a:lnTo>
                      <a:pt x="28" y="434"/>
                    </a:lnTo>
                    <a:lnTo>
                      <a:pt x="30" y="456"/>
                    </a:lnTo>
                    <a:lnTo>
                      <a:pt x="34" y="475"/>
                    </a:lnTo>
                    <a:lnTo>
                      <a:pt x="40" y="492"/>
                    </a:lnTo>
                    <a:lnTo>
                      <a:pt x="48" y="506"/>
                    </a:lnTo>
                    <a:lnTo>
                      <a:pt x="58" y="517"/>
                    </a:lnTo>
                    <a:lnTo>
                      <a:pt x="69" y="525"/>
                    </a:lnTo>
                    <a:lnTo>
                      <a:pt x="43" y="531"/>
                    </a:lnTo>
                    <a:lnTo>
                      <a:pt x="15" y="534"/>
                    </a:lnTo>
                    <a:lnTo>
                      <a:pt x="14" y="532"/>
                    </a:lnTo>
                    <a:lnTo>
                      <a:pt x="13" y="526"/>
                    </a:lnTo>
                    <a:lnTo>
                      <a:pt x="10" y="516"/>
                    </a:lnTo>
                    <a:lnTo>
                      <a:pt x="8" y="501"/>
                    </a:lnTo>
                    <a:lnTo>
                      <a:pt x="5" y="485"/>
                    </a:lnTo>
                    <a:lnTo>
                      <a:pt x="3" y="465"/>
                    </a:lnTo>
                    <a:lnTo>
                      <a:pt x="1" y="441"/>
                    </a:lnTo>
                    <a:lnTo>
                      <a:pt x="0" y="416"/>
                    </a:lnTo>
                    <a:lnTo>
                      <a:pt x="0" y="388"/>
                    </a:lnTo>
                    <a:lnTo>
                      <a:pt x="2" y="358"/>
                    </a:lnTo>
                    <a:lnTo>
                      <a:pt x="6" y="326"/>
                    </a:lnTo>
                    <a:lnTo>
                      <a:pt x="12" y="293"/>
                    </a:lnTo>
                    <a:lnTo>
                      <a:pt x="20" y="259"/>
                    </a:lnTo>
                    <a:lnTo>
                      <a:pt x="32" y="223"/>
                    </a:lnTo>
                    <a:lnTo>
                      <a:pt x="47" y="187"/>
                    </a:lnTo>
                    <a:lnTo>
                      <a:pt x="65" y="151"/>
                    </a:lnTo>
                    <a:lnTo>
                      <a:pt x="87" y="114"/>
                    </a:lnTo>
                    <a:lnTo>
                      <a:pt x="114" y="77"/>
                    </a:lnTo>
                    <a:lnTo>
                      <a:pt x="145" y="41"/>
                    </a:lnTo>
                    <a:lnTo>
                      <a:pt x="181" y="5"/>
                    </a:lnTo>
                    <a:lnTo>
                      <a:pt x="182" y="4"/>
                    </a:lnTo>
                    <a:lnTo>
                      <a:pt x="187" y="2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" name="Freeform 168">
                <a:extLst>
                  <a:ext uri="{FF2B5EF4-FFF2-40B4-BE49-F238E27FC236}">
                    <a16:creationId xmlns:a16="http://schemas.microsoft.com/office/drawing/2014/main" id="{CBB4E196-43E0-3346-BD77-C8CCD8400B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28085" y="1474289"/>
                <a:ext cx="298492" cy="301308"/>
              </a:xfrm>
              <a:custGeom>
                <a:avLst/>
                <a:gdLst/>
                <a:ahLst/>
                <a:cxnLst>
                  <a:cxn ang="0">
                    <a:pos x="207" y="211"/>
                  </a:cxn>
                  <a:cxn ang="0">
                    <a:pos x="207" y="211"/>
                  </a:cxn>
                  <a:cxn ang="0">
                    <a:pos x="206" y="214"/>
                  </a:cxn>
                  <a:cxn ang="0">
                    <a:pos x="207" y="211"/>
                  </a:cxn>
                  <a:cxn ang="0">
                    <a:pos x="57" y="0"/>
                  </a:cxn>
                  <a:cxn ang="0">
                    <a:pos x="74" y="2"/>
                  </a:cxn>
                  <a:cxn ang="0">
                    <a:pos x="93" y="5"/>
                  </a:cxn>
                  <a:cxn ang="0">
                    <a:pos x="112" y="12"/>
                  </a:cxn>
                  <a:cxn ang="0">
                    <a:pos x="132" y="23"/>
                  </a:cxn>
                  <a:cxn ang="0">
                    <a:pos x="152" y="37"/>
                  </a:cxn>
                  <a:cxn ang="0">
                    <a:pos x="171" y="55"/>
                  </a:cxn>
                  <a:cxn ang="0">
                    <a:pos x="185" y="74"/>
                  </a:cxn>
                  <a:cxn ang="0">
                    <a:pos x="195" y="94"/>
                  </a:cxn>
                  <a:cxn ang="0">
                    <a:pos x="203" y="114"/>
                  </a:cxn>
                  <a:cxn ang="0">
                    <a:pos x="208" y="134"/>
                  </a:cxn>
                  <a:cxn ang="0">
                    <a:pos x="211" y="154"/>
                  </a:cxn>
                  <a:cxn ang="0">
                    <a:pos x="212" y="171"/>
                  </a:cxn>
                  <a:cxn ang="0">
                    <a:pos x="211" y="186"/>
                  </a:cxn>
                  <a:cxn ang="0">
                    <a:pos x="210" y="199"/>
                  </a:cxn>
                  <a:cxn ang="0">
                    <a:pos x="208" y="208"/>
                  </a:cxn>
                  <a:cxn ang="0">
                    <a:pos x="207" y="211"/>
                  </a:cxn>
                  <a:cxn ang="0">
                    <a:pos x="208" y="204"/>
                  </a:cxn>
                  <a:cxn ang="0">
                    <a:pos x="208" y="177"/>
                  </a:cxn>
                  <a:cxn ang="0">
                    <a:pos x="206" y="159"/>
                  </a:cxn>
                  <a:cxn ang="0">
                    <a:pos x="203" y="139"/>
                  </a:cxn>
                  <a:cxn ang="0">
                    <a:pos x="196" y="118"/>
                  </a:cxn>
                  <a:cxn ang="0">
                    <a:pos x="186" y="96"/>
                  </a:cxn>
                  <a:cxn ang="0">
                    <a:pos x="172" y="73"/>
                  </a:cxn>
                  <a:cxn ang="0">
                    <a:pos x="154" y="51"/>
                  </a:cxn>
                  <a:cxn ang="0">
                    <a:pos x="136" y="35"/>
                  </a:cxn>
                  <a:cxn ang="0">
                    <a:pos x="117" y="24"/>
                  </a:cxn>
                  <a:cxn ang="0">
                    <a:pos x="98" y="15"/>
                  </a:cxn>
                  <a:cxn ang="0">
                    <a:pos x="80" y="10"/>
                  </a:cxn>
                  <a:cxn ang="0">
                    <a:pos x="61" y="6"/>
                  </a:cxn>
                  <a:cxn ang="0">
                    <a:pos x="44" y="5"/>
                  </a:cxn>
                  <a:cxn ang="0">
                    <a:pos x="30" y="5"/>
                  </a:cxn>
                  <a:cxn ang="0">
                    <a:pos x="18" y="6"/>
                  </a:cxn>
                  <a:cxn ang="0">
                    <a:pos x="8" y="8"/>
                  </a:cxn>
                  <a:cxn ang="0">
                    <a:pos x="3" y="9"/>
                  </a:cxn>
                  <a:cxn ang="0">
                    <a:pos x="0" y="10"/>
                  </a:cxn>
                  <a:cxn ang="0">
                    <a:pos x="2" y="9"/>
                  </a:cxn>
                  <a:cxn ang="0">
                    <a:pos x="8" y="7"/>
                  </a:cxn>
                  <a:cxn ang="0">
                    <a:pos x="16" y="4"/>
                  </a:cxn>
                  <a:cxn ang="0">
                    <a:pos x="27" y="2"/>
                  </a:cxn>
                  <a:cxn ang="0">
                    <a:pos x="41" y="1"/>
                  </a:cxn>
                  <a:cxn ang="0">
                    <a:pos x="57" y="0"/>
                  </a:cxn>
                </a:cxnLst>
                <a:rect l="0" t="0" r="r" b="b"/>
                <a:pathLst>
                  <a:path w="212" h="214">
                    <a:moveTo>
                      <a:pt x="207" y="211"/>
                    </a:moveTo>
                    <a:lnTo>
                      <a:pt x="207" y="211"/>
                    </a:lnTo>
                    <a:lnTo>
                      <a:pt x="206" y="214"/>
                    </a:lnTo>
                    <a:lnTo>
                      <a:pt x="207" y="211"/>
                    </a:lnTo>
                    <a:close/>
                    <a:moveTo>
                      <a:pt x="57" y="0"/>
                    </a:moveTo>
                    <a:lnTo>
                      <a:pt x="74" y="2"/>
                    </a:lnTo>
                    <a:lnTo>
                      <a:pt x="93" y="5"/>
                    </a:lnTo>
                    <a:lnTo>
                      <a:pt x="112" y="12"/>
                    </a:lnTo>
                    <a:lnTo>
                      <a:pt x="132" y="23"/>
                    </a:lnTo>
                    <a:lnTo>
                      <a:pt x="152" y="37"/>
                    </a:lnTo>
                    <a:lnTo>
                      <a:pt x="171" y="55"/>
                    </a:lnTo>
                    <a:lnTo>
                      <a:pt x="185" y="74"/>
                    </a:lnTo>
                    <a:lnTo>
                      <a:pt x="195" y="94"/>
                    </a:lnTo>
                    <a:lnTo>
                      <a:pt x="203" y="114"/>
                    </a:lnTo>
                    <a:lnTo>
                      <a:pt x="208" y="134"/>
                    </a:lnTo>
                    <a:lnTo>
                      <a:pt x="211" y="154"/>
                    </a:lnTo>
                    <a:lnTo>
                      <a:pt x="212" y="171"/>
                    </a:lnTo>
                    <a:lnTo>
                      <a:pt x="211" y="186"/>
                    </a:lnTo>
                    <a:lnTo>
                      <a:pt x="210" y="199"/>
                    </a:lnTo>
                    <a:lnTo>
                      <a:pt x="208" y="208"/>
                    </a:lnTo>
                    <a:lnTo>
                      <a:pt x="207" y="211"/>
                    </a:lnTo>
                    <a:lnTo>
                      <a:pt x="208" y="204"/>
                    </a:lnTo>
                    <a:lnTo>
                      <a:pt x="208" y="177"/>
                    </a:lnTo>
                    <a:lnTo>
                      <a:pt x="206" y="159"/>
                    </a:lnTo>
                    <a:lnTo>
                      <a:pt x="203" y="139"/>
                    </a:lnTo>
                    <a:lnTo>
                      <a:pt x="196" y="118"/>
                    </a:lnTo>
                    <a:lnTo>
                      <a:pt x="186" y="96"/>
                    </a:lnTo>
                    <a:lnTo>
                      <a:pt x="172" y="73"/>
                    </a:lnTo>
                    <a:lnTo>
                      <a:pt x="154" y="51"/>
                    </a:lnTo>
                    <a:lnTo>
                      <a:pt x="136" y="35"/>
                    </a:lnTo>
                    <a:lnTo>
                      <a:pt x="117" y="24"/>
                    </a:lnTo>
                    <a:lnTo>
                      <a:pt x="98" y="15"/>
                    </a:lnTo>
                    <a:lnTo>
                      <a:pt x="80" y="10"/>
                    </a:lnTo>
                    <a:lnTo>
                      <a:pt x="61" y="6"/>
                    </a:lnTo>
                    <a:lnTo>
                      <a:pt x="44" y="5"/>
                    </a:lnTo>
                    <a:lnTo>
                      <a:pt x="30" y="5"/>
                    </a:lnTo>
                    <a:lnTo>
                      <a:pt x="18" y="6"/>
                    </a:lnTo>
                    <a:lnTo>
                      <a:pt x="8" y="8"/>
                    </a:lnTo>
                    <a:lnTo>
                      <a:pt x="3" y="9"/>
                    </a:lnTo>
                    <a:lnTo>
                      <a:pt x="0" y="10"/>
                    </a:lnTo>
                    <a:lnTo>
                      <a:pt x="2" y="9"/>
                    </a:lnTo>
                    <a:lnTo>
                      <a:pt x="8" y="7"/>
                    </a:lnTo>
                    <a:lnTo>
                      <a:pt x="16" y="4"/>
                    </a:lnTo>
                    <a:lnTo>
                      <a:pt x="27" y="2"/>
                    </a:lnTo>
                    <a:lnTo>
                      <a:pt x="41" y="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" name="Freeform 169">
                <a:extLst>
                  <a:ext uri="{FF2B5EF4-FFF2-40B4-BE49-F238E27FC236}">
                    <a16:creationId xmlns:a16="http://schemas.microsoft.com/office/drawing/2014/main" id="{410B61D2-87C7-FA40-AEE0-DDE8A35783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80246" y="1195509"/>
                <a:ext cx="560377" cy="494202"/>
              </a:xfrm>
              <a:custGeom>
                <a:avLst/>
                <a:gdLst/>
                <a:ahLst/>
                <a:cxnLst>
                  <a:cxn ang="0">
                    <a:pos x="51" y="0"/>
                  </a:cxn>
                  <a:cxn ang="0">
                    <a:pos x="71" y="0"/>
                  </a:cxn>
                  <a:cxn ang="0">
                    <a:pos x="93" y="1"/>
                  </a:cxn>
                  <a:cxn ang="0">
                    <a:pos x="117" y="3"/>
                  </a:cxn>
                  <a:cxn ang="0">
                    <a:pos x="142" y="7"/>
                  </a:cxn>
                  <a:cxn ang="0">
                    <a:pos x="167" y="14"/>
                  </a:cxn>
                  <a:cxn ang="0">
                    <a:pos x="193" y="23"/>
                  </a:cxn>
                  <a:cxn ang="0">
                    <a:pos x="219" y="36"/>
                  </a:cxn>
                  <a:cxn ang="0">
                    <a:pos x="245" y="51"/>
                  </a:cxn>
                  <a:cxn ang="0">
                    <a:pos x="269" y="70"/>
                  </a:cxn>
                  <a:cxn ang="0">
                    <a:pos x="292" y="93"/>
                  </a:cxn>
                  <a:cxn ang="0">
                    <a:pos x="312" y="117"/>
                  </a:cxn>
                  <a:cxn ang="0">
                    <a:pos x="328" y="142"/>
                  </a:cxn>
                  <a:cxn ang="0">
                    <a:pos x="344" y="169"/>
                  </a:cxn>
                  <a:cxn ang="0">
                    <a:pos x="356" y="196"/>
                  </a:cxn>
                  <a:cxn ang="0">
                    <a:pos x="367" y="223"/>
                  </a:cxn>
                  <a:cxn ang="0">
                    <a:pos x="375" y="248"/>
                  </a:cxn>
                  <a:cxn ang="0">
                    <a:pos x="383" y="272"/>
                  </a:cxn>
                  <a:cxn ang="0">
                    <a:pos x="388" y="295"/>
                  </a:cxn>
                  <a:cxn ang="0">
                    <a:pos x="392" y="314"/>
                  </a:cxn>
                  <a:cxn ang="0">
                    <a:pos x="395" y="330"/>
                  </a:cxn>
                  <a:cxn ang="0">
                    <a:pos x="397" y="342"/>
                  </a:cxn>
                  <a:cxn ang="0">
                    <a:pos x="398" y="350"/>
                  </a:cxn>
                  <a:cxn ang="0">
                    <a:pos x="398" y="351"/>
                  </a:cxn>
                  <a:cxn ang="0">
                    <a:pos x="397" y="346"/>
                  </a:cxn>
                  <a:cxn ang="0">
                    <a:pos x="395" y="338"/>
                  </a:cxn>
                  <a:cxn ang="0">
                    <a:pos x="394" y="328"/>
                  </a:cxn>
                  <a:cxn ang="0">
                    <a:pos x="390" y="316"/>
                  </a:cxn>
                  <a:cxn ang="0">
                    <a:pos x="387" y="301"/>
                  </a:cxn>
                  <a:cxn ang="0">
                    <a:pos x="382" y="285"/>
                  </a:cxn>
                  <a:cxn ang="0">
                    <a:pos x="376" y="268"/>
                  </a:cxn>
                  <a:cxn ang="0">
                    <a:pos x="369" y="249"/>
                  </a:cxn>
                  <a:cxn ang="0">
                    <a:pos x="360" y="228"/>
                  </a:cxn>
                  <a:cxn ang="0">
                    <a:pos x="350" y="208"/>
                  </a:cxn>
                  <a:cxn ang="0">
                    <a:pos x="339" y="187"/>
                  </a:cxn>
                  <a:cxn ang="0">
                    <a:pos x="325" y="166"/>
                  </a:cxn>
                  <a:cxn ang="0">
                    <a:pos x="310" y="146"/>
                  </a:cxn>
                  <a:cxn ang="0">
                    <a:pos x="293" y="125"/>
                  </a:cxn>
                  <a:cxn ang="0">
                    <a:pos x="274" y="105"/>
                  </a:cxn>
                  <a:cxn ang="0">
                    <a:pos x="254" y="87"/>
                  </a:cxn>
                  <a:cxn ang="0">
                    <a:pos x="231" y="69"/>
                  </a:cxn>
                  <a:cxn ang="0">
                    <a:pos x="205" y="53"/>
                  </a:cxn>
                  <a:cxn ang="0">
                    <a:pos x="178" y="39"/>
                  </a:cxn>
                  <a:cxn ang="0">
                    <a:pos x="148" y="27"/>
                  </a:cxn>
                  <a:cxn ang="0">
                    <a:pos x="115" y="17"/>
                  </a:cxn>
                  <a:cxn ang="0">
                    <a:pos x="80" y="11"/>
                  </a:cxn>
                  <a:cxn ang="0">
                    <a:pos x="41" y="6"/>
                  </a:cxn>
                  <a:cxn ang="0">
                    <a:pos x="0" y="5"/>
                  </a:cxn>
                  <a:cxn ang="0">
                    <a:pos x="3" y="4"/>
                  </a:cxn>
                  <a:cxn ang="0">
                    <a:pos x="10" y="3"/>
                  </a:cxn>
                  <a:cxn ang="0">
                    <a:pos x="20" y="2"/>
                  </a:cxn>
                  <a:cxn ang="0">
                    <a:pos x="34" y="1"/>
                  </a:cxn>
                  <a:cxn ang="0">
                    <a:pos x="51" y="0"/>
                  </a:cxn>
                </a:cxnLst>
                <a:rect l="0" t="0" r="r" b="b"/>
                <a:pathLst>
                  <a:path w="398" h="351">
                    <a:moveTo>
                      <a:pt x="51" y="0"/>
                    </a:moveTo>
                    <a:lnTo>
                      <a:pt x="71" y="0"/>
                    </a:lnTo>
                    <a:lnTo>
                      <a:pt x="93" y="1"/>
                    </a:lnTo>
                    <a:lnTo>
                      <a:pt x="117" y="3"/>
                    </a:lnTo>
                    <a:lnTo>
                      <a:pt x="142" y="7"/>
                    </a:lnTo>
                    <a:lnTo>
                      <a:pt x="167" y="14"/>
                    </a:lnTo>
                    <a:lnTo>
                      <a:pt x="193" y="23"/>
                    </a:lnTo>
                    <a:lnTo>
                      <a:pt x="219" y="36"/>
                    </a:lnTo>
                    <a:lnTo>
                      <a:pt x="245" y="51"/>
                    </a:lnTo>
                    <a:lnTo>
                      <a:pt x="269" y="70"/>
                    </a:lnTo>
                    <a:lnTo>
                      <a:pt x="292" y="93"/>
                    </a:lnTo>
                    <a:lnTo>
                      <a:pt x="312" y="117"/>
                    </a:lnTo>
                    <a:lnTo>
                      <a:pt x="328" y="142"/>
                    </a:lnTo>
                    <a:lnTo>
                      <a:pt x="344" y="169"/>
                    </a:lnTo>
                    <a:lnTo>
                      <a:pt x="356" y="196"/>
                    </a:lnTo>
                    <a:lnTo>
                      <a:pt x="367" y="223"/>
                    </a:lnTo>
                    <a:lnTo>
                      <a:pt x="375" y="248"/>
                    </a:lnTo>
                    <a:lnTo>
                      <a:pt x="383" y="272"/>
                    </a:lnTo>
                    <a:lnTo>
                      <a:pt x="388" y="295"/>
                    </a:lnTo>
                    <a:lnTo>
                      <a:pt x="392" y="314"/>
                    </a:lnTo>
                    <a:lnTo>
                      <a:pt x="395" y="330"/>
                    </a:lnTo>
                    <a:lnTo>
                      <a:pt x="397" y="342"/>
                    </a:lnTo>
                    <a:lnTo>
                      <a:pt x="398" y="350"/>
                    </a:lnTo>
                    <a:lnTo>
                      <a:pt x="398" y="351"/>
                    </a:lnTo>
                    <a:lnTo>
                      <a:pt x="397" y="346"/>
                    </a:lnTo>
                    <a:lnTo>
                      <a:pt x="395" y="338"/>
                    </a:lnTo>
                    <a:lnTo>
                      <a:pt x="394" y="328"/>
                    </a:lnTo>
                    <a:lnTo>
                      <a:pt x="390" y="316"/>
                    </a:lnTo>
                    <a:lnTo>
                      <a:pt x="387" y="301"/>
                    </a:lnTo>
                    <a:lnTo>
                      <a:pt x="382" y="285"/>
                    </a:lnTo>
                    <a:lnTo>
                      <a:pt x="376" y="268"/>
                    </a:lnTo>
                    <a:lnTo>
                      <a:pt x="369" y="249"/>
                    </a:lnTo>
                    <a:lnTo>
                      <a:pt x="360" y="228"/>
                    </a:lnTo>
                    <a:lnTo>
                      <a:pt x="350" y="208"/>
                    </a:lnTo>
                    <a:lnTo>
                      <a:pt x="339" y="187"/>
                    </a:lnTo>
                    <a:lnTo>
                      <a:pt x="325" y="166"/>
                    </a:lnTo>
                    <a:lnTo>
                      <a:pt x="310" y="146"/>
                    </a:lnTo>
                    <a:lnTo>
                      <a:pt x="293" y="125"/>
                    </a:lnTo>
                    <a:lnTo>
                      <a:pt x="274" y="105"/>
                    </a:lnTo>
                    <a:lnTo>
                      <a:pt x="254" y="87"/>
                    </a:lnTo>
                    <a:lnTo>
                      <a:pt x="231" y="69"/>
                    </a:lnTo>
                    <a:lnTo>
                      <a:pt x="205" y="53"/>
                    </a:lnTo>
                    <a:lnTo>
                      <a:pt x="178" y="39"/>
                    </a:lnTo>
                    <a:lnTo>
                      <a:pt x="148" y="27"/>
                    </a:lnTo>
                    <a:lnTo>
                      <a:pt x="115" y="17"/>
                    </a:lnTo>
                    <a:lnTo>
                      <a:pt x="80" y="11"/>
                    </a:lnTo>
                    <a:lnTo>
                      <a:pt x="41" y="6"/>
                    </a:lnTo>
                    <a:lnTo>
                      <a:pt x="0" y="5"/>
                    </a:lnTo>
                    <a:lnTo>
                      <a:pt x="3" y="4"/>
                    </a:lnTo>
                    <a:lnTo>
                      <a:pt x="10" y="3"/>
                    </a:lnTo>
                    <a:lnTo>
                      <a:pt x="20" y="2"/>
                    </a:lnTo>
                    <a:lnTo>
                      <a:pt x="34" y="1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" name="Freeform 170">
                <a:extLst>
                  <a:ext uri="{FF2B5EF4-FFF2-40B4-BE49-F238E27FC236}">
                    <a16:creationId xmlns:a16="http://schemas.microsoft.com/office/drawing/2014/main" id="{2060B3C8-CF51-5F46-800A-B04ECE75CE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45213" y="2334566"/>
                <a:ext cx="70399" cy="157694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21" y="0"/>
                  </a:cxn>
                  <a:cxn ang="0">
                    <a:pos x="16" y="4"/>
                  </a:cxn>
                  <a:cxn ang="0">
                    <a:pos x="13" y="12"/>
                  </a:cxn>
                  <a:cxn ang="0">
                    <a:pos x="10" y="23"/>
                  </a:cxn>
                  <a:cxn ang="0">
                    <a:pos x="10" y="36"/>
                  </a:cxn>
                  <a:cxn ang="0">
                    <a:pos x="12" y="48"/>
                  </a:cxn>
                  <a:cxn ang="0">
                    <a:pos x="15" y="60"/>
                  </a:cxn>
                  <a:cxn ang="0">
                    <a:pos x="18" y="73"/>
                  </a:cxn>
                  <a:cxn ang="0">
                    <a:pos x="23" y="84"/>
                  </a:cxn>
                  <a:cxn ang="0">
                    <a:pos x="28" y="92"/>
                  </a:cxn>
                  <a:cxn ang="0">
                    <a:pos x="35" y="98"/>
                  </a:cxn>
                  <a:cxn ang="0">
                    <a:pos x="42" y="100"/>
                  </a:cxn>
                  <a:cxn ang="0">
                    <a:pos x="50" y="97"/>
                  </a:cxn>
                  <a:cxn ang="0">
                    <a:pos x="46" y="105"/>
                  </a:cxn>
                  <a:cxn ang="0">
                    <a:pos x="41" y="110"/>
                  </a:cxn>
                  <a:cxn ang="0">
                    <a:pos x="36" y="112"/>
                  </a:cxn>
                  <a:cxn ang="0">
                    <a:pos x="27" y="110"/>
                  </a:cxn>
                  <a:cxn ang="0">
                    <a:pos x="19" y="104"/>
                  </a:cxn>
                  <a:cxn ang="0">
                    <a:pos x="11" y="93"/>
                  </a:cxn>
                  <a:cxn ang="0">
                    <a:pos x="5" y="78"/>
                  </a:cxn>
                  <a:cxn ang="0">
                    <a:pos x="1" y="60"/>
                  </a:cxn>
                  <a:cxn ang="0">
                    <a:pos x="0" y="45"/>
                  </a:cxn>
                  <a:cxn ang="0">
                    <a:pos x="0" y="32"/>
                  </a:cxn>
                  <a:cxn ang="0">
                    <a:pos x="2" y="19"/>
                  </a:cxn>
                  <a:cxn ang="0">
                    <a:pos x="6" y="10"/>
                  </a:cxn>
                  <a:cxn ang="0">
                    <a:pos x="11" y="3"/>
                  </a:cxn>
                  <a:cxn ang="0">
                    <a:pos x="18" y="0"/>
                  </a:cxn>
                </a:cxnLst>
                <a:rect l="0" t="0" r="r" b="b"/>
                <a:pathLst>
                  <a:path w="50" h="112">
                    <a:moveTo>
                      <a:pt x="18" y="0"/>
                    </a:moveTo>
                    <a:lnTo>
                      <a:pt x="21" y="0"/>
                    </a:lnTo>
                    <a:lnTo>
                      <a:pt x="16" y="4"/>
                    </a:lnTo>
                    <a:lnTo>
                      <a:pt x="13" y="12"/>
                    </a:lnTo>
                    <a:lnTo>
                      <a:pt x="10" y="23"/>
                    </a:lnTo>
                    <a:lnTo>
                      <a:pt x="10" y="36"/>
                    </a:lnTo>
                    <a:lnTo>
                      <a:pt x="12" y="48"/>
                    </a:lnTo>
                    <a:lnTo>
                      <a:pt x="15" y="60"/>
                    </a:lnTo>
                    <a:lnTo>
                      <a:pt x="18" y="73"/>
                    </a:lnTo>
                    <a:lnTo>
                      <a:pt x="23" y="84"/>
                    </a:lnTo>
                    <a:lnTo>
                      <a:pt x="28" y="92"/>
                    </a:lnTo>
                    <a:lnTo>
                      <a:pt x="35" y="98"/>
                    </a:lnTo>
                    <a:lnTo>
                      <a:pt x="42" y="100"/>
                    </a:lnTo>
                    <a:lnTo>
                      <a:pt x="50" y="97"/>
                    </a:lnTo>
                    <a:lnTo>
                      <a:pt x="46" y="105"/>
                    </a:lnTo>
                    <a:lnTo>
                      <a:pt x="41" y="110"/>
                    </a:lnTo>
                    <a:lnTo>
                      <a:pt x="36" y="112"/>
                    </a:lnTo>
                    <a:lnTo>
                      <a:pt x="27" y="110"/>
                    </a:lnTo>
                    <a:lnTo>
                      <a:pt x="19" y="104"/>
                    </a:lnTo>
                    <a:lnTo>
                      <a:pt x="11" y="93"/>
                    </a:lnTo>
                    <a:lnTo>
                      <a:pt x="5" y="78"/>
                    </a:lnTo>
                    <a:lnTo>
                      <a:pt x="1" y="60"/>
                    </a:lnTo>
                    <a:lnTo>
                      <a:pt x="0" y="45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6" y="10"/>
                    </a:lnTo>
                    <a:lnTo>
                      <a:pt x="11" y="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5" name="Freeform 171">
                <a:extLst>
                  <a:ext uri="{FF2B5EF4-FFF2-40B4-BE49-F238E27FC236}">
                    <a16:creationId xmlns:a16="http://schemas.microsoft.com/office/drawing/2014/main" id="{6E37BB9B-1E3F-4F44-9FA4-F9F6FB7B67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3772" y="2307814"/>
                <a:ext cx="95743" cy="145023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5" y="5"/>
                  </a:cxn>
                  <a:cxn ang="0">
                    <a:pos x="4" y="10"/>
                  </a:cxn>
                  <a:cxn ang="0">
                    <a:pos x="4" y="16"/>
                  </a:cxn>
                  <a:cxn ang="0">
                    <a:pos x="7" y="25"/>
                  </a:cxn>
                  <a:cxn ang="0">
                    <a:pos x="10" y="35"/>
                  </a:cxn>
                  <a:cxn ang="0">
                    <a:pos x="14" y="46"/>
                  </a:cxn>
                  <a:cxn ang="0">
                    <a:pos x="20" y="58"/>
                  </a:cxn>
                  <a:cxn ang="0">
                    <a:pos x="27" y="70"/>
                  </a:cxn>
                  <a:cxn ang="0">
                    <a:pos x="36" y="80"/>
                  </a:cxn>
                  <a:cxn ang="0">
                    <a:pos x="46" y="87"/>
                  </a:cxn>
                  <a:cxn ang="0">
                    <a:pos x="56" y="89"/>
                  </a:cxn>
                  <a:cxn ang="0">
                    <a:pos x="59" y="89"/>
                  </a:cxn>
                  <a:cxn ang="0">
                    <a:pos x="63" y="88"/>
                  </a:cxn>
                  <a:cxn ang="0">
                    <a:pos x="65" y="87"/>
                  </a:cxn>
                  <a:cxn ang="0">
                    <a:pos x="68" y="86"/>
                  </a:cxn>
                  <a:cxn ang="0">
                    <a:pos x="66" y="93"/>
                  </a:cxn>
                  <a:cxn ang="0">
                    <a:pos x="63" y="98"/>
                  </a:cxn>
                  <a:cxn ang="0">
                    <a:pos x="59" y="101"/>
                  </a:cxn>
                  <a:cxn ang="0">
                    <a:pos x="52" y="103"/>
                  </a:cxn>
                  <a:cxn ang="0">
                    <a:pos x="43" y="100"/>
                  </a:cxn>
                  <a:cxn ang="0">
                    <a:pos x="35" y="94"/>
                  </a:cxn>
                  <a:cxn ang="0">
                    <a:pos x="27" y="86"/>
                  </a:cxn>
                  <a:cxn ang="0">
                    <a:pos x="18" y="75"/>
                  </a:cxn>
                  <a:cxn ang="0">
                    <a:pos x="11" y="62"/>
                  </a:cxn>
                  <a:cxn ang="0">
                    <a:pos x="5" y="48"/>
                  </a:cxn>
                  <a:cxn ang="0">
                    <a:pos x="2" y="36"/>
                  </a:cxn>
                  <a:cxn ang="0">
                    <a:pos x="0" y="24"/>
                  </a:cxn>
                  <a:cxn ang="0">
                    <a:pos x="0" y="14"/>
                  </a:cxn>
                  <a:cxn ang="0">
                    <a:pos x="2" y="6"/>
                  </a:cxn>
                  <a:cxn ang="0">
                    <a:pos x="7" y="0"/>
                  </a:cxn>
                </a:cxnLst>
                <a:rect l="0" t="0" r="r" b="b"/>
                <a:pathLst>
                  <a:path w="68" h="103">
                    <a:moveTo>
                      <a:pt x="7" y="0"/>
                    </a:moveTo>
                    <a:lnTo>
                      <a:pt x="5" y="5"/>
                    </a:lnTo>
                    <a:lnTo>
                      <a:pt x="4" y="10"/>
                    </a:lnTo>
                    <a:lnTo>
                      <a:pt x="4" y="16"/>
                    </a:lnTo>
                    <a:lnTo>
                      <a:pt x="7" y="25"/>
                    </a:lnTo>
                    <a:lnTo>
                      <a:pt x="10" y="35"/>
                    </a:lnTo>
                    <a:lnTo>
                      <a:pt x="14" y="46"/>
                    </a:lnTo>
                    <a:lnTo>
                      <a:pt x="20" y="58"/>
                    </a:lnTo>
                    <a:lnTo>
                      <a:pt x="27" y="70"/>
                    </a:lnTo>
                    <a:lnTo>
                      <a:pt x="36" y="80"/>
                    </a:lnTo>
                    <a:lnTo>
                      <a:pt x="46" y="87"/>
                    </a:lnTo>
                    <a:lnTo>
                      <a:pt x="56" y="89"/>
                    </a:lnTo>
                    <a:lnTo>
                      <a:pt x="59" y="89"/>
                    </a:lnTo>
                    <a:lnTo>
                      <a:pt x="63" y="88"/>
                    </a:lnTo>
                    <a:lnTo>
                      <a:pt x="65" y="87"/>
                    </a:lnTo>
                    <a:lnTo>
                      <a:pt x="68" y="86"/>
                    </a:lnTo>
                    <a:lnTo>
                      <a:pt x="66" y="93"/>
                    </a:lnTo>
                    <a:lnTo>
                      <a:pt x="63" y="98"/>
                    </a:lnTo>
                    <a:lnTo>
                      <a:pt x="59" y="101"/>
                    </a:lnTo>
                    <a:lnTo>
                      <a:pt x="52" y="103"/>
                    </a:lnTo>
                    <a:lnTo>
                      <a:pt x="43" y="100"/>
                    </a:lnTo>
                    <a:lnTo>
                      <a:pt x="35" y="94"/>
                    </a:lnTo>
                    <a:lnTo>
                      <a:pt x="27" y="86"/>
                    </a:lnTo>
                    <a:lnTo>
                      <a:pt x="18" y="75"/>
                    </a:lnTo>
                    <a:lnTo>
                      <a:pt x="11" y="62"/>
                    </a:lnTo>
                    <a:lnTo>
                      <a:pt x="5" y="48"/>
                    </a:lnTo>
                    <a:lnTo>
                      <a:pt x="2" y="36"/>
                    </a:lnTo>
                    <a:lnTo>
                      <a:pt x="0" y="24"/>
                    </a:lnTo>
                    <a:lnTo>
                      <a:pt x="0" y="14"/>
                    </a:lnTo>
                    <a:lnTo>
                      <a:pt x="2" y="6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6" name="Freeform 172">
                <a:extLst>
                  <a:ext uri="{FF2B5EF4-FFF2-40B4-BE49-F238E27FC236}">
                    <a16:creationId xmlns:a16="http://schemas.microsoft.com/office/drawing/2014/main" id="{B4B6FE15-BB12-E740-8441-DC6C303C86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32475" y="2257126"/>
                <a:ext cx="123902" cy="108415"/>
              </a:xfrm>
              <a:custGeom>
                <a:avLst/>
                <a:gdLst/>
                <a:ahLst/>
                <a:cxnLst>
                  <a:cxn ang="0">
                    <a:pos x="3" y="2"/>
                  </a:cxn>
                  <a:cxn ang="0">
                    <a:pos x="2" y="5"/>
                  </a:cxn>
                  <a:cxn ang="0">
                    <a:pos x="3" y="11"/>
                  </a:cxn>
                  <a:cxn ang="0">
                    <a:pos x="6" y="20"/>
                  </a:cxn>
                  <a:cxn ang="0">
                    <a:pos x="11" y="30"/>
                  </a:cxn>
                  <a:cxn ang="0">
                    <a:pos x="20" y="40"/>
                  </a:cxn>
                  <a:cxn ang="0">
                    <a:pos x="30" y="49"/>
                  </a:cxn>
                  <a:cxn ang="0">
                    <a:pos x="41" y="57"/>
                  </a:cxn>
                  <a:cxn ang="0">
                    <a:pos x="53" y="62"/>
                  </a:cxn>
                  <a:cxn ang="0">
                    <a:pos x="63" y="67"/>
                  </a:cxn>
                  <a:cxn ang="0">
                    <a:pos x="72" y="68"/>
                  </a:cxn>
                  <a:cxn ang="0">
                    <a:pos x="78" y="67"/>
                  </a:cxn>
                  <a:cxn ang="0">
                    <a:pos x="83" y="66"/>
                  </a:cxn>
                  <a:cxn ang="0">
                    <a:pos x="88" y="62"/>
                  </a:cxn>
                  <a:cxn ang="0">
                    <a:pos x="88" y="65"/>
                  </a:cxn>
                  <a:cxn ang="0">
                    <a:pos x="86" y="70"/>
                  </a:cxn>
                  <a:cxn ang="0">
                    <a:pos x="84" y="72"/>
                  </a:cxn>
                  <a:cxn ang="0">
                    <a:pos x="78" y="76"/>
                  </a:cxn>
                  <a:cxn ang="0">
                    <a:pos x="70" y="77"/>
                  </a:cxn>
                  <a:cxn ang="0">
                    <a:pos x="60" y="75"/>
                  </a:cxn>
                  <a:cxn ang="0">
                    <a:pos x="49" y="71"/>
                  </a:cxn>
                  <a:cxn ang="0">
                    <a:pos x="38" y="65"/>
                  </a:cxn>
                  <a:cxn ang="0">
                    <a:pos x="26" y="56"/>
                  </a:cxn>
                  <a:cxn ang="0">
                    <a:pos x="16" y="46"/>
                  </a:cxn>
                  <a:cxn ang="0">
                    <a:pos x="8" y="36"/>
                  </a:cxn>
                  <a:cxn ang="0">
                    <a:pos x="2" y="26"/>
                  </a:cxn>
                  <a:cxn ang="0">
                    <a:pos x="0" y="16"/>
                  </a:cxn>
                  <a:cxn ang="0">
                    <a:pos x="0" y="8"/>
                  </a:cxn>
                  <a:cxn ang="0">
                    <a:pos x="3" y="2"/>
                  </a:cxn>
                  <a:cxn ang="0">
                    <a:pos x="3" y="0"/>
                  </a:cxn>
                  <a:cxn ang="0">
                    <a:pos x="3" y="2"/>
                  </a:cxn>
                  <a:cxn ang="0">
                    <a:pos x="3" y="0"/>
                  </a:cxn>
                </a:cxnLst>
                <a:rect l="0" t="0" r="r" b="b"/>
                <a:pathLst>
                  <a:path w="88" h="77">
                    <a:moveTo>
                      <a:pt x="3" y="2"/>
                    </a:moveTo>
                    <a:lnTo>
                      <a:pt x="2" y="5"/>
                    </a:lnTo>
                    <a:lnTo>
                      <a:pt x="3" y="11"/>
                    </a:lnTo>
                    <a:lnTo>
                      <a:pt x="6" y="20"/>
                    </a:lnTo>
                    <a:lnTo>
                      <a:pt x="11" y="30"/>
                    </a:lnTo>
                    <a:lnTo>
                      <a:pt x="20" y="40"/>
                    </a:lnTo>
                    <a:lnTo>
                      <a:pt x="30" y="49"/>
                    </a:lnTo>
                    <a:lnTo>
                      <a:pt x="41" y="57"/>
                    </a:lnTo>
                    <a:lnTo>
                      <a:pt x="53" y="62"/>
                    </a:lnTo>
                    <a:lnTo>
                      <a:pt x="63" y="67"/>
                    </a:lnTo>
                    <a:lnTo>
                      <a:pt x="72" y="68"/>
                    </a:lnTo>
                    <a:lnTo>
                      <a:pt x="78" y="67"/>
                    </a:lnTo>
                    <a:lnTo>
                      <a:pt x="83" y="66"/>
                    </a:lnTo>
                    <a:lnTo>
                      <a:pt x="88" y="62"/>
                    </a:lnTo>
                    <a:lnTo>
                      <a:pt x="88" y="65"/>
                    </a:lnTo>
                    <a:lnTo>
                      <a:pt x="86" y="70"/>
                    </a:lnTo>
                    <a:lnTo>
                      <a:pt x="84" y="72"/>
                    </a:lnTo>
                    <a:lnTo>
                      <a:pt x="78" y="76"/>
                    </a:lnTo>
                    <a:lnTo>
                      <a:pt x="70" y="77"/>
                    </a:lnTo>
                    <a:lnTo>
                      <a:pt x="60" y="75"/>
                    </a:lnTo>
                    <a:lnTo>
                      <a:pt x="49" y="71"/>
                    </a:lnTo>
                    <a:lnTo>
                      <a:pt x="38" y="65"/>
                    </a:lnTo>
                    <a:lnTo>
                      <a:pt x="26" y="56"/>
                    </a:lnTo>
                    <a:lnTo>
                      <a:pt x="16" y="46"/>
                    </a:lnTo>
                    <a:lnTo>
                      <a:pt x="8" y="36"/>
                    </a:lnTo>
                    <a:lnTo>
                      <a:pt x="2" y="26"/>
                    </a:lnTo>
                    <a:lnTo>
                      <a:pt x="0" y="16"/>
                    </a:lnTo>
                    <a:lnTo>
                      <a:pt x="0" y="8"/>
                    </a:lnTo>
                    <a:lnTo>
                      <a:pt x="3" y="2"/>
                    </a:lnTo>
                    <a:close/>
                    <a:moveTo>
                      <a:pt x="3" y="0"/>
                    </a:moveTo>
                    <a:lnTo>
                      <a:pt x="3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7" name="Freeform 173">
                <a:extLst>
                  <a:ext uri="{FF2B5EF4-FFF2-40B4-BE49-F238E27FC236}">
                    <a16:creationId xmlns:a16="http://schemas.microsoft.com/office/drawing/2014/main" id="{C4032A7D-779B-6948-A529-D87D715C31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160435" y="-84346"/>
                <a:ext cx="294269" cy="308348"/>
              </a:xfrm>
              <a:custGeom>
                <a:avLst/>
                <a:gdLst/>
                <a:ahLst/>
                <a:cxnLst>
                  <a:cxn ang="0">
                    <a:pos x="3" y="1"/>
                  </a:cxn>
                  <a:cxn ang="0">
                    <a:pos x="37" y="6"/>
                  </a:cxn>
                  <a:cxn ang="0">
                    <a:pos x="68" y="13"/>
                  </a:cxn>
                  <a:cxn ang="0">
                    <a:pos x="97" y="20"/>
                  </a:cxn>
                  <a:cxn ang="0">
                    <a:pos x="120" y="28"/>
                  </a:cxn>
                  <a:cxn ang="0">
                    <a:pos x="140" y="37"/>
                  </a:cxn>
                  <a:cxn ang="0">
                    <a:pos x="157" y="47"/>
                  </a:cxn>
                  <a:cxn ang="0">
                    <a:pos x="170" y="58"/>
                  </a:cxn>
                  <a:cxn ang="0">
                    <a:pos x="181" y="70"/>
                  </a:cxn>
                  <a:cxn ang="0">
                    <a:pos x="186" y="81"/>
                  </a:cxn>
                  <a:cxn ang="0">
                    <a:pos x="192" y="96"/>
                  </a:cxn>
                  <a:cxn ang="0">
                    <a:pos x="196" y="112"/>
                  </a:cxn>
                  <a:cxn ang="0">
                    <a:pos x="200" y="131"/>
                  </a:cxn>
                  <a:cxn ang="0">
                    <a:pos x="202" y="149"/>
                  </a:cxn>
                  <a:cxn ang="0">
                    <a:pos x="205" y="167"/>
                  </a:cxn>
                  <a:cxn ang="0">
                    <a:pos x="206" y="183"/>
                  </a:cxn>
                  <a:cxn ang="0">
                    <a:pos x="207" y="198"/>
                  </a:cxn>
                  <a:cxn ang="0">
                    <a:pos x="208" y="209"/>
                  </a:cxn>
                  <a:cxn ang="0">
                    <a:pos x="209" y="217"/>
                  </a:cxn>
                  <a:cxn ang="0">
                    <a:pos x="209" y="219"/>
                  </a:cxn>
                  <a:cxn ang="0">
                    <a:pos x="202" y="188"/>
                  </a:cxn>
                  <a:cxn ang="0">
                    <a:pos x="193" y="161"/>
                  </a:cxn>
                  <a:cxn ang="0">
                    <a:pos x="181" y="136"/>
                  </a:cxn>
                  <a:cxn ang="0">
                    <a:pos x="167" y="113"/>
                  </a:cxn>
                  <a:cxn ang="0">
                    <a:pos x="152" y="93"/>
                  </a:cxn>
                  <a:cxn ang="0">
                    <a:pos x="136" y="75"/>
                  </a:cxn>
                  <a:cxn ang="0">
                    <a:pos x="119" y="60"/>
                  </a:cxn>
                  <a:cxn ang="0">
                    <a:pos x="102" y="47"/>
                  </a:cxn>
                  <a:cxn ang="0">
                    <a:pos x="84" y="35"/>
                  </a:cxn>
                  <a:cxn ang="0">
                    <a:pos x="68" y="26"/>
                  </a:cxn>
                  <a:cxn ang="0">
                    <a:pos x="52" y="18"/>
                  </a:cxn>
                  <a:cxn ang="0">
                    <a:pos x="38" y="13"/>
                  </a:cxn>
                  <a:cxn ang="0">
                    <a:pos x="25" y="8"/>
                  </a:cxn>
                  <a:cxn ang="0">
                    <a:pos x="15" y="4"/>
                  </a:cxn>
                  <a:cxn ang="0">
                    <a:pos x="6" y="2"/>
                  </a:cxn>
                  <a:cxn ang="0">
                    <a:pos x="3" y="1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3" y="1"/>
                  </a:cxn>
                  <a:cxn ang="0">
                    <a:pos x="0" y="0"/>
                  </a:cxn>
                </a:cxnLst>
                <a:rect l="0" t="0" r="r" b="b"/>
                <a:pathLst>
                  <a:path w="209" h="219">
                    <a:moveTo>
                      <a:pt x="3" y="1"/>
                    </a:moveTo>
                    <a:lnTo>
                      <a:pt x="37" y="6"/>
                    </a:lnTo>
                    <a:lnTo>
                      <a:pt x="68" y="13"/>
                    </a:lnTo>
                    <a:lnTo>
                      <a:pt x="97" y="20"/>
                    </a:lnTo>
                    <a:lnTo>
                      <a:pt x="120" y="28"/>
                    </a:lnTo>
                    <a:lnTo>
                      <a:pt x="140" y="37"/>
                    </a:lnTo>
                    <a:lnTo>
                      <a:pt x="157" y="47"/>
                    </a:lnTo>
                    <a:lnTo>
                      <a:pt x="170" y="58"/>
                    </a:lnTo>
                    <a:lnTo>
                      <a:pt x="181" y="70"/>
                    </a:lnTo>
                    <a:lnTo>
                      <a:pt x="186" y="81"/>
                    </a:lnTo>
                    <a:lnTo>
                      <a:pt x="192" y="96"/>
                    </a:lnTo>
                    <a:lnTo>
                      <a:pt x="196" y="112"/>
                    </a:lnTo>
                    <a:lnTo>
                      <a:pt x="200" y="131"/>
                    </a:lnTo>
                    <a:lnTo>
                      <a:pt x="202" y="149"/>
                    </a:lnTo>
                    <a:lnTo>
                      <a:pt x="205" y="167"/>
                    </a:lnTo>
                    <a:lnTo>
                      <a:pt x="206" y="183"/>
                    </a:lnTo>
                    <a:lnTo>
                      <a:pt x="207" y="198"/>
                    </a:lnTo>
                    <a:lnTo>
                      <a:pt x="208" y="209"/>
                    </a:lnTo>
                    <a:lnTo>
                      <a:pt x="209" y="217"/>
                    </a:lnTo>
                    <a:lnTo>
                      <a:pt x="209" y="219"/>
                    </a:lnTo>
                    <a:lnTo>
                      <a:pt x="202" y="188"/>
                    </a:lnTo>
                    <a:lnTo>
                      <a:pt x="193" y="161"/>
                    </a:lnTo>
                    <a:lnTo>
                      <a:pt x="181" y="136"/>
                    </a:lnTo>
                    <a:lnTo>
                      <a:pt x="167" y="113"/>
                    </a:lnTo>
                    <a:lnTo>
                      <a:pt x="152" y="93"/>
                    </a:lnTo>
                    <a:lnTo>
                      <a:pt x="136" y="75"/>
                    </a:lnTo>
                    <a:lnTo>
                      <a:pt x="119" y="60"/>
                    </a:lnTo>
                    <a:lnTo>
                      <a:pt x="102" y="47"/>
                    </a:lnTo>
                    <a:lnTo>
                      <a:pt x="84" y="35"/>
                    </a:lnTo>
                    <a:lnTo>
                      <a:pt x="68" y="26"/>
                    </a:lnTo>
                    <a:lnTo>
                      <a:pt x="52" y="18"/>
                    </a:lnTo>
                    <a:lnTo>
                      <a:pt x="38" y="13"/>
                    </a:lnTo>
                    <a:lnTo>
                      <a:pt x="25" y="8"/>
                    </a:lnTo>
                    <a:lnTo>
                      <a:pt x="15" y="4"/>
                    </a:lnTo>
                    <a:lnTo>
                      <a:pt x="6" y="2"/>
                    </a:lnTo>
                    <a:lnTo>
                      <a:pt x="3" y="1"/>
                    </a:lnTo>
                    <a:close/>
                    <a:moveTo>
                      <a:pt x="0" y="0"/>
                    </a:moveTo>
                    <a:lnTo>
                      <a:pt x="1" y="0"/>
                    </a:lnTo>
                    <a:lnTo>
                      <a:pt x="3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8" name="Freeform 174">
                <a:extLst>
                  <a:ext uri="{FF2B5EF4-FFF2-40B4-BE49-F238E27FC236}">
                    <a16:creationId xmlns:a16="http://schemas.microsoft.com/office/drawing/2014/main" id="{722A84FF-B176-9246-B0C6-C10C0BF640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23694" y="2190952"/>
                <a:ext cx="64767" cy="139391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9" y="0"/>
                  </a:cxn>
                  <a:cxn ang="0">
                    <a:pos x="15" y="4"/>
                  </a:cxn>
                  <a:cxn ang="0">
                    <a:pos x="13" y="10"/>
                  </a:cxn>
                  <a:cxn ang="0">
                    <a:pos x="11" y="17"/>
                  </a:cxn>
                  <a:cxn ang="0">
                    <a:pos x="10" y="28"/>
                  </a:cxn>
                  <a:cxn ang="0">
                    <a:pos x="12" y="42"/>
                  </a:cxn>
                  <a:cxn ang="0">
                    <a:pos x="15" y="57"/>
                  </a:cxn>
                  <a:cxn ang="0">
                    <a:pos x="20" y="70"/>
                  </a:cxn>
                  <a:cxn ang="0">
                    <a:pos x="25" y="78"/>
                  </a:cxn>
                  <a:cxn ang="0">
                    <a:pos x="32" y="83"/>
                  </a:cxn>
                  <a:cxn ang="0">
                    <a:pos x="39" y="85"/>
                  </a:cxn>
                  <a:cxn ang="0">
                    <a:pos x="46" y="83"/>
                  </a:cxn>
                  <a:cxn ang="0">
                    <a:pos x="43" y="92"/>
                  </a:cxn>
                  <a:cxn ang="0">
                    <a:pos x="39" y="97"/>
                  </a:cxn>
                  <a:cxn ang="0">
                    <a:pos x="33" y="99"/>
                  </a:cxn>
                  <a:cxn ang="0">
                    <a:pos x="25" y="99"/>
                  </a:cxn>
                  <a:cxn ang="0">
                    <a:pos x="18" y="92"/>
                  </a:cxn>
                  <a:cxn ang="0">
                    <a:pos x="11" y="82"/>
                  </a:cxn>
                  <a:cxn ang="0">
                    <a:pos x="5" y="69"/>
                  </a:cxn>
                  <a:cxn ang="0">
                    <a:pos x="2" y="53"/>
                  </a:cxn>
                  <a:cxn ang="0">
                    <a:pos x="0" y="37"/>
                  </a:cxn>
                  <a:cxn ang="0">
                    <a:pos x="1" y="23"/>
                  </a:cxn>
                  <a:cxn ang="0">
                    <a:pos x="5" y="11"/>
                  </a:cxn>
                  <a:cxn ang="0">
                    <a:pos x="10" y="4"/>
                  </a:cxn>
                  <a:cxn ang="0">
                    <a:pos x="16" y="0"/>
                  </a:cxn>
                </a:cxnLst>
                <a:rect l="0" t="0" r="r" b="b"/>
                <a:pathLst>
                  <a:path w="46" h="99">
                    <a:moveTo>
                      <a:pt x="16" y="0"/>
                    </a:moveTo>
                    <a:lnTo>
                      <a:pt x="19" y="0"/>
                    </a:lnTo>
                    <a:lnTo>
                      <a:pt x="15" y="4"/>
                    </a:lnTo>
                    <a:lnTo>
                      <a:pt x="13" y="10"/>
                    </a:lnTo>
                    <a:lnTo>
                      <a:pt x="11" y="17"/>
                    </a:lnTo>
                    <a:lnTo>
                      <a:pt x="10" y="28"/>
                    </a:lnTo>
                    <a:lnTo>
                      <a:pt x="12" y="42"/>
                    </a:lnTo>
                    <a:lnTo>
                      <a:pt x="15" y="57"/>
                    </a:lnTo>
                    <a:lnTo>
                      <a:pt x="20" y="70"/>
                    </a:lnTo>
                    <a:lnTo>
                      <a:pt x="25" y="78"/>
                    </a:lnTo>
                    <a:lnTo>
                      <a:pt x="32" y="83"/>
                    </a:lnTo>
                    <a:lnTo>
                      <a:pt x="39" y="85"/>
                    </a:lnTo>
                    <a:lnTo>
                      <a:pt x="46" y="83"/>
                    </a:lnTo>
                    <a:lnTo>
                      <a:pt x="43" y="92"/>
                    </a:lnTo>
                    <a:lnTo>
                      <a:pt x="39" y="97"/>
                    </a:lnTo>
                    <a:lnTo>
                      <a:pt x="33" y="99"/>
                    </a:lnTo>
                    <a:lnTo>
                      <a:pt x="25" y="99"/>
                    </a:lnTo>
                    <a:lnTo>
                      <a:pt x="18" y="92"/>
                    </a:lnTo>
                    <a:lnTo>
                      <a:pt x="11" y="82"/>
                    </a:lnTo>
                    <a:lnTo>
                      <a:pt x="5" y="69"/>
                    </a:lnTo>
                    <a:lnTo>
                      <a:pt x="2" y="53"/>
                    </a:lnTo>
                    <a:lnTo>
                      <a:pt x="0" y="37"/>
                    </a:lnTo>
                    <a:lnTo>
                      <a:pt x="1" y="23"/>
                    </a:lnTo>
                    <a:lnTo>
                      <a:pt x="5" y="11"/>
                    </a:lnTo>
                    <a:lnTo>
                      <a:pt x="10" y="4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9" name="Freeform 175">
                <a:extLst>
                  <a:ext uri="{FF2B5EF4-FFF2-40B4-BE49-F238E27FC236}">
                    <a16:creationId xmlns:a16="http://schemas.microsoft.com/office/drawing/2014/main" id="{B6CC7236-E7F5-834B-B86E-43808A946D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16621" y="2154344"/>
                <a:ext cx="90111" cy="116863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5"/>
                  </a:cxn>
                  <a:cxn ang="0">
                    <a:pos x="6" y="11"/>
                  </a:cxn>
                  <a:cxn ang="0">
                    <a:pos x="8" y="20"/>
                  </a:cxn>
                  <a:cxn ang="0">
                    <a:pos x="12" y="31"/>
                  </a:cxn>
                  <a:cxn ang="0">
                    <a:pos x="18" y="41"/>
                  </a:cxn>
                  <a:cxn ang="0">
                    <a:pos x="25" y="50"/>
                  </a:cxn>
                  <a:cxn ang="0">
                    <a:pos x="32" y="58"/>
                  </a:cxn>
                  <a:cxn ang="0">
                    <a:pos x="41" y="64"/>
                  </a:cxn>
                  <a:cxn ang="0">
                    <a:pos x="48" y="68"/>
                  </a:cxn>
                  <a:cxn ang="0">
                    <a:pos x="57" y="69"/>
                  </a:cxn>
                  <a:cxn ang="0">
                    <a:pos x="64" y="67"/>
                  </a:cxn>
                  <a:cxn ang="0">
                    <a:pos x="63" y="73"/>
                  </a:cxn>
                  <a:cxn ang="0">
                    <a:pos x="61" y="78"/>
                  </a:cxn>
                  <a:cxn ang="0">
                    <a:pos x="57" y="82"/>
                  </a:cxn>
                  <a:cxn ang="0">
                    <a:pos x="52" y="83"/>
                  </a:cxn>
                  <a:cxn ang="0">
                    <a:pos x="44" y="83"/>
                  </a:cxn>
                  <a:cxn ang="0">
                    <a:pos x="36" y="78"/>
                  </a:cxn>
                  <a:cxn ang="0">
                    <a:pos x="28" y="73"/>
                  </a:cxn>
                  <a:cxn ang="0">
                    <a:pos x="20" y="63"/>
                  </a:cxn>
                  <a:cxn ang="0">
                    <a:pos x="12" y="53"/>
                  </a:cxn>
                  <a:cxn ang="0">
                    <a:pos x="6" y="42"/>
                  </a:cxn>
                  <a:cxn ang="0">
                    <a:pos x="2" y="31"/>
                  </a:cxn>
                  <a:cxn ang="0">
                    <a:pos x="0" y="21"/>
                  </a:cxn>
                  <a:cxn ang="0">
                    <a:pos x="0" y="12"/>
                  </a:cxn>
                  <a:cxn ang="0">
                    <a:pos x="2" y="5"/>
                  </a:cxn>
                  <a:cxn ang="0">
                    <a:pos x="6" y="0"/>
                  </a:cxn>
                </a:cxnLst>
                <a:rect l="0" t="0" r="r" b="b"/>
                <a:pathLst>
                  <a:path w="64" h="83">
                    <a:moveTo>
                      <a:pt x="6" y="0"/>
                    </a:moveTo>
                    <a:lnTo>
                      <a:pt x="6" y="5"/>
                    </a:lnTo>
                    <a:lnTo>
                      <a:pt x="6" y="11"/>
                    </a:lnTo>
                    <a:lnTo>
                      <a:pt x="8" y="20"/>
                    </a:lnTo>
                    <a:lnTo>
                      <a:pt x="12" y="31"/>
                    </a:lnTo>
                    <a:lnTo>
                      <a:pt x="18" y="41"/>
                    </a:lnTo>
                    <a:lnTo>
                      <a:pt x="25" y="50"/>
                    </a:lnTo>
                    <a:lnTo>
                      <a:pt x="32" y="58"/>
                    </a:lnTo>
                    <a:lnTo>
                      <a:pt x="41" y="64"/>
                    </a:lnTo>
                    <a:lnTo>
                      <a:pt x="48" y="68"/>
                    </a:lnTo>
                    <a:lnTo>
                      <a:pt x="57" y="69"/>
                    </a:lnTo>
                    <a:lnTo>
                      <a:pt x="64" y="67"/>
                    </a:lnTo>
                    <a:lnTo>
                      <a:pt x="63" y="73"/>
                    </a:lnTo>
                    <a:lnTo>
                      <a:pt x="61" y="78"/>
                    </a:lnTo>
                    <a:lnTo>
                      <a:pt x="57" y="82"/>
                    </a:lnTo>
                    <a:lnTo>
                      <a:pt x="52" y="83"/>
                    </a:lnTo>
                    <a:lnTo>
                      <a:pt x="44" y="83"/>
                    </a:lnTo>
                    <a:lnTo>
                      <a:pt x="36" y="78"/>
                    </a:lnTo>
                    <a:lnTo>
                      <a:pt x="28" y="73"/>
                    </a:lnTo>
                    <a:lnTo>
                      <a:pt x="20" y="63"/>
                    </a:lnTo>
                    <a:lnTo>
                      <a:pt x="12" y="53"/>
                    </a:lnTo>
                    <a:lnTo>
                      <a:pt x="6" y="42"/>
                    </a:lnTo>
                    <a:lnTo>
                      <a:pt x="2" y="31"/>
                    </a:lnTo>
                    <a:lnTo>
                      <a:pt x="0" y="21"/>
                    </a:lnTo>
                    <a:lnTo>
                      <a:pt x="0" y="12"/>
                    </a:lnTo>
                    <a:lnTo>
                      <a:pt x="2" y="5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0" name="Freeform 176">
                <a:extLst>
                  <a:ext uri="{FF2B5EF4-FFF2-40B4-BE49-F238E27FC236}">
                    <a16:creationId xmlns:a16="http://schemas.microsoft.com/office/drawing/2014/main" id="{0E8BA175-B28E-A346-B189-96299833CE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3772" y="747771"/>
                <a:ext cx="67583" cy="54912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48" y="25"/>
                  </a:cxn>
                  <a:cxn ang="0">
                    <a:pos x="30" y="34"/>
                  </a:cxn>
                  <a:cxn ang="0">
                    <a:pos x="13" y="39"/>
                  </a:cxn>
                  <a:cxn ang="0">
                    <a:pos x="7" y="25"/>
                  </a:cxn>
                  <a:cxn ang="0">
                    <a:pos x="0" y="11"/>
                  </a:cxn>
                  <a:cxn ang="0">
                    <a:pos x="6" y="10"/>
                  </a:cxn>
                  <a:cxn ang="0">
                    <a:pos x="13" y="7"/>
                  </a:cxn>
                  <a:cxn ang="0">
                    <a:pos x="21" y="4"/>
                  </a:cxn>
                  <a:cxn ang="0">
                    <a:pos x="27" y="2"/>
                  </a:cxn>
                  <a:cxn ang="0">
                    <a:pos x="33" y="0"/>
                  </a:cxn>
                  <a:cxn ang="0">
                    <a:pos x="34" y="0"/>
                  </a:cxn>
                </a:cxnLst>
                <a:rect l="0" t="0" r="r" b="b"/>
                <a:pathLst>
                  <a:path w="48" h="39">
                    <a:moveTo>
                      <a:pt x="34" y="0"/>
                    </a:moveTo>
                    <a:lnTo>
                      <a:pt x="48" y="25"/>
                    </a:lnTo>
                    <a:lnTo>
                      <a:pt x="30" y="34"/>
                    </a:lnTo>
                    <a:lnTo>
                      <a:pt x="13" y="39"/>
                    </a:lnTo>
                    <a:lnTo>
                      <a:pt x="7" y="25"/>
                    </a:lnTo>
                    <a:lnTo>
                      <a:pt x="0" y="11"/>
                    </a:lnTo>
                    <a:lnTo>
                      <a:pt x="6" y="10"/>
                    </a:lnTo>
                    <a:lnTo>
                      <a:pt x="13" y="7"/>
                    </a:lnTo>
                    <a:lnTo>
                      <a:pt x="21" y="4"/>
                    </a:lnTo>
                    <a:lnTo>
                      <a:pt x="27" y="2"/>
                    </a:lnTo>
                    <a:lnTo>
                      <a:pt x="33" y="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6C8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1" name="Freeform 177">
                <a:extLst>
                  <a:ext uri="{FF2B5EF4-FFF2-40B4-BE49-F238E27FC236}">
                    <a16:creationId xmlns:a16="http://schemas.microsoft.com/office/drawing/2014/main" id="{52996F6F-F1E6-FB4F-BEF2-E7053E1118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07031" y="129667"/>
                <a:ext cx="537849" cy="40832"/>
              </a:xfrm>
              <a:custGeom>
                <a:avLst/>
                <a:gdLst/>
                <a:ahLst/>
                <a:cxnLst>
                  <a:cxn ang="0">
                    <a:pos x="378" y="28"/>
                  </a:cxn>
                  <a:cxn ang="0">
                    <a:pos x="380" y="28"/>
                  </a:cxn>
                  <a:cxn ang="0">
                    <a:pos x="382" y="29"/>
                  </a:cxn>
                  <a:cxn ang="0">
                    <a:pos x="378" y="28"/>
                  </a:cxn>
                  <a:cxn ang="0">
                    <a:pos x="170" y="0"/>
                  </a:cxn>
                  <a:cxn ang="0">
                    <a:pos x="203" y="0"/>
                  </a:cxn>
                  <a:cxn ang="0">
                    <a:pos x="238" y="1"/>
                  </a:cxn>
                  <a:cxn ang="0">
                    <a:pos x="273" y="5"/>
                  </a:cxn>
                  <a:cxn ang="0">
                    <a:pos x="309" y="11"/>
                  </a:cxn>
                  <a:cxn ang="0">
                    <a:pos x="346" y="18"/>
                  </a:cxn>
                  <a:cxn ang="0">
                    <a:pos x="378" y="28"/>
                  </a:cxn>
                  <a:cxn ang="0">
                    <a:pos x="373" y="26"/>
                  </a:cxn>
                  <a:cxn ang="0">
                    <a:pos x="361" y="24"/>
                  </a:cxn>
                  <a:cxn ang="0">
                    <a:pos x="345" y="21"/>
                  </a:cxn>
                  <a:cxn ang="0">
                    <a:pos x="324" y="18"/>
                  </a:cxn>
                  <a:cxn ang="0">
                    <a:pos x="299" y="15"/>
                  </a:cxn>
                  <a:cxn ang="0">
                    <a:pos x="270" y="11"/>
                  </a:cxn>
                  <a:cxn ang="0">
                    <a:pos x="237" y="9"/>
                  </a:cxn>
                  <a:cxn ang="0">
                    <a:pos x="198" y="7"/>
                  </a:cxn>
                  <a:cxn ang="0">
                    <a:pos x="151" y="7"/>
                  </a:cxn>
                  <a:cxn ang="0">
                    <a:pos x="102" y="9"/>
                  </a:cxn>
                  <a:cxn ang="0">
                    <a:pos x="52" y="12"/>
                  </a:cxn>
                  <a:cxn ang="0">
                    <a:pos x="0" y="18"/>
                  </a:cxn>
                  <a:cxn ang="0">
                    <a:pos x="3" y="17"/>
                  </a:cxn>
                  <a:cxn ang="0">
                    <a:pos x="11" y="16"/>
                  </a:cxn>
                  <a:cxn ang="0">
                    <a:pos x="23" y="14"/>
                  </a:cxn>
                  <a:cxn ang="0">
                    <a:pos x="39" y="11"/>
                  </a:cxn>
                  <a:cxn ang="0">
                    <a:pos x="59" y="8"/>
                  </a:cxn>
                  <a:cxn ang="0">
                    <a:pos x="83" y="5"/>
                  </a:cxn>
                  <a:cxn ang="0">
                    <a:pos x="109" y="2"/>
                  </a:cxn>
                  <a:cxn ang="0">
                    <a:pos x="139" y="0"/>
                  </a:cxn>
                  <a:cxn ang="0">
                    <a:pos x="170" y="0"/>
                  </a:cxn>
                </a:cxnLst>
                <a:rect l="0" t="0" r="r" b="b"/>
                <a:pathLst>
                  <a:path w="382" h="29">
                    <a:moveTo>
                      <a:pt x="378" y="28"/>
                    </a:moveTo>
                    <a:lnTo>
                      <a:pt x="380" y="28"/>
                    </a:lnTo>
                    <a:lnTo>
                      <a:pt x="382" y="29"/>
                    </a:lnTo>
                    <a:lnTo>
                      <a:pt x="378" y="28"/>
                    </a:lnTo>
                    <a:close/>
                    <a:moveTo>
                      <a:pt x="170" y="0"/>
                    </a:moveTo>
                    <a:lnTo>
                      <a:pt x="203" y="0"/>
                    </a:lnTo>
                    <a:lnTo>
                      <a:pt x="238" y="1"/>
                    </a:lnTo>
                    <a:lnTo>
                      <a:pt x="273" y="5"/>
                    </a:lnTo>
                    <a:lnTo>
                      <a:pt x="309" y="11"/>
                    </a:lnTo>
                    <a:lnTo>
                      <a:pt x="346" y="18"/>
                    </a:lnTo>
                    <a:lnTo>
                      <a:pt x="378" y="28"/>
                    </a:lnTo>
                    <a:lnTo>
                      <a:pt x="373" y="26"/>
                    </a:lnTo>
                    <a:lnTo>
                      <a:pt x="361" y="24"/>
                    </a:lnTo>
                    <a:lnTo>
                      <a:pt x="345" y="21"/>
                    </a:lnTo>
                    <a:lnTo>
                      <a:pt x="324" y="18"/>
                    </a:lnTo>
                    <a:lnTo>
                      <a:pt x="299" y="15"/>
                    </a:lnTo>
                    <a:lnTo>
                      <a:pt x="270" y="11"/>
                    </a:lnTo>
                    <a:lnTo>
                      <a:pt x="237" y="9"/>
                    </a:lnTo>
                    <a:lnTo>
                      <a:pt x="198" y="7"/>
                    </a:lnTo>
                    <a:lnTo>
                      <a:pt x="151" y="7"/>
                    </a:lnTo>
                    <a:lnTo>
                      <a:pt x="102" y="9"/>
                    </a:lnTo>
                    <a:lnTo>
                      <a:pt x="52" y="12"/>
                    </a:lnTo>
                    <a:lnTo>
                      <a:pt x="0" y="18"/>
                    </a:lnTo>
                    <a:lnTo>
                      <a:pt x="3" y="17"/>
                    </a:lnTo>
                    <a:lnTo>
                      <a:pt x="11" y="16"/>
                    </a:lnTo>
                    <a:lnTo>
                      <a:pt x="23" y="14"/>
                    </a:lnTo>
                    <a:lnTo>
                      <a:pt x="39" y="11"/>
                    </a:lnTo>
                    <a:lnTo>
                      <a:pt x="59" y="8"/>
                    </a:lnTo>
                    <a:lnTo>
                      <a:pt x="83" y="5"/>
                    </a:lnTo>
                    <a:lnTo>
                      <a:pt x="109" y="2"/>
                    </a:lnTo>
                    <a:lnTo>
                      <a:pt x="139" y="0"/>
                    </a:lnTo>
                    <a:lnTo>
                      <a:pt x="17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2" name="Freeform 394">
                <a:extLst>
                  <a:ext uri="{FF2B5EF4-FFF2-40B4-BE49-F238E27FC236}">
                    <a16:creationId xmlns:a16="http://schemas.microsoft.com/office/drawing/2014/main" id="{20FDBF03-98ED-2E43-9045-473FC81970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4662" y="1549477"/>
                <a:ext cx="322178" cy="356690"/>
              </a:xfrm>
              <a:custGeom>
                <a:avLst/>
                <a:gdLst>
                  <a:gd name="T0" fmla="*/ 61 w 453"/>
                  <a:gd name="T1" fmla="*/ 0 h 392"/>
                  <a:gd name="T2" fmla="*/ 96 w 453"/>
                  <a:gd name="T3" fmla="*/ 4 h 392"/>
                  <a:gd name="T4" fmla="*/ 146 w 453"/>
                  <a:gd name="T5" fmla="*/ 10 h 392"/>
                  <a:gd name="T6" fmla="*/ 199 w 453"/>
                  <a:gd name="T7" fmla="*/ 17 h 392"/>
                  <a:gd name="T8" fmla="*/ 258 w 453"/>
                  <a:gd name="T9" fmla="*/ 25 h 392"/>
                  <a:gd name="T10" fmla="*/ 316 w 453"/>
                  <a:gd name="T11" fmla="*/ 36 h 392"/>
                  <a:gd name="T12" fmla="*/ 357 w 453"/>
                  <a:gd name="T13" fmla="*/ 46 h 392"/>
                  <a:gd name="T14" fmla="*/ 386 w 453"/>
                  <a:gd name="T15" fmla="*/ 56 h 392"/>
                  <a:gd name="T16" fmla="*/ 407 w 453"/>
                  <a:gd name="T17" fmla="*/ 67 h 392"/>
                  <a:gd name="T18" fmla="*/ 422 w 453"/>
                  <a:gd name="T19" fmla="*/ 78 h 392"/>
                  <a:gd name="T20" fmla="*/ 432 w 453"/>
                  <a:gd name="T21" fmla="*/ 90 h 392"/>
                  <a:gd name="T22" fmla="*/ 438 w 453"/>
                  <a:gd name="T23" fmla="*/ 99 h 392"/>
                  <a:gd name="T24" fmla="*/ 443 w 453"/>
                  <a:gd name="T25" fmla="*/ 111 h 392"/>
                  <a:gd name="T26" fmla="*/ 448 w 453"/>
                  <a:gd name="T27" fmla="*/ 129 h 392"/>
                  <a:gd name="T28" fmla="*/ 451 w 453"/>
                  <a:gd name="T29" fmla="*/ 156 h 392"/>
                  <a:gd name="T30" fmla="*/ 453 w 453"/>
                  <a:gd name="T31" fmla="*/ 189 h 392"/>
                  <a:gd name="T32" fmla="*/ 451 w 453"/>
                  <a:gd name="T33" fmla="*/ 225 h 392"/>
                  <a:gd name="T34" fmla="*/ 449 w 453"/>
                  <a:gd name="T35" fmla="*/ 264 h 392"/>
                  <a:gd name="T36" fmla="*/ 445 w 453"/>
                  <a:gd name="T37" fmla="*/ 303 h 392"/>
                  <a:gd name="T38" fmla="*/ 440 w 453"/>
                  <a:gd name="T39" fmla="*/ 334 h 392"/>
                  <a:gd name="T40" fmla="*/ 435 w 453"/>
                  <a:gd name="T41" fmla="*/ 360 h 392"/>
                  <a:gd name="T42" fmla="*/ 406 w 453"/>
                  <a:gd name="T43" fmla="*/ 369 h 392"/>
                  <a:gd name="T44" fmla="*/ 368 w 453"/>
                  <a:gd name="T45" fmla="*/ 376 h 392"/>
                  <a:gd name="T46" fmla="*/ 323 w 453"/>
                  <a:gd name="T47" fmla="*/ 382 h 392"/>
                  <a:gd name="T48" fmla="*/ 268 w 453"/>
                  <a:gd name="T49" fmla="*/ 389 h 392"/>
                  <a:gd name="T50" fmla="*/ 216 w 453"/>
                  <a:gd name="T51" fmla="*/ 392 h 392"/>
                  <a:gd name="T52" fmla="*/ 170 w 453"/>
                  <a:gd name="T53" fmla="*/ 392 h 392"/>
                  <a:gd name="T54" fmla="*/ 130 w 453"/>
                  <a:gd name="T55" fmla="*/ 392 h 392"/>
                  <a:gd name="T56" fmla="*/ 97 w 453"/>
                  <a:gd name="T57" fmla="*/ 389 h 392"/>
                  <a:gd name="T58" fmla="*/ 74 w 453"/>
                  <a:gd name="T59" fmla="*/ 384 h 392"/>
                  <a:gd name="T60" fmla="*/ 61 w 453"/>
                  <a:gd name="T61" fmla="*/ 379 h 392"/>
                  <a:gd name="T62" fmla="*/ 52 w 453"/>
                  <a:gd name="T63" fmla="*/ 371 h 392"/>
                  <a:gd name="T64" fmla="*/ 42 w 453"/>
                  <a:gd name="T65" fmla="*/ 361 h 392"/>
                  <a:gd name="T66" fmla="*/ 31 w 453"/>
                  <a:gd name="T67" fmla="*/ 347 h 392"/>
                  <a:gd name="T68" fmla="*/ 21 w 453"/>
                  <a:gd name="T69" fmla="*/ 329 h 392"/>
                  <a:gd name="T70" fmla="*/ 11 w 453"/>
                  <a:gd name="T71" fmla="*/ 304 h 392"/>
                  <a:gd name="T72" fmla="*/ 5 w 453"/>
                  <a:gd name="T73" fmla="*/ 272 h 392"/>
                  <a:gd name="T74" fmla="*/ 0 w 453"/>
                  <a:gd name="T75" fmla="*/ 234 h 392"/>
                  <a:gd name="T76" fmla="*/ 0 w 453"/>
                  <a:gd name="T77" fmla="*/ 186 h 392"/>
                  <a:gd name="T78" fmla="*/ 1 w 453"/>
                  <a:gd name="T79" fmla="*/ 137 h 392"/>
                  <a:gd name="T80" fmla="*/ 6 w 453"/>
                  <a:gd name="T81" fmla="*/ 88 h 392"/>
                  <a:gd name="T82" fmla="*/ 14 w 453"/>
                  <a:gd name="T83" fmla="*/ 43 h 392"/>
                  <a:gd name="T84" fmla="*/ 26 w 453"/>
                  <a:gd name="T85" fmla="*/ 2 h 392"/>
                  <a:gd name="T86" fmla="*/ 61 w 453"/>
                  <a:gd name="T8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53" h="392">
                    <a:moveTo>
                      <a:pt x="61" y="0"/>
                    </a:moveTo>
                    <a:lnTo>
                      <a:pt x="96" y="4"/>
                    </a:lnTo>
                    <a:lnTo>
                      <a:pt x="146" y="10"/>
                    </a:lnTo>
                    <a:lnTo>
                      <a:pt x="199" y="17"/>
                    </a:lnTo>
                    <a:lnTo>
                      <a:pt x="258" y="25"/>
                    </a:lnTo>
                    <a:lnTo>
                      <a:pt x="316" y="36"/>
                    </a:lnTo>
                    <a:lnTo>
                      <a:pt x="357" y="46"/>
                    </a:lnTo>
                    <a:lnTo>
                      <a:pt x="386" y="56"/>
                    </a:lnTo>
                    <a:lnTo>
                      <a:pt x="407" y="67"/>
                    </a:lnTo>
                    <a:lnTo>
                      <a:pt x="422" y="78"/>
                    </a:lnTo>
                    <a:lnTo>
                      <a:pt x="432" y="90"/>
                    </a:lnTo>
                    <a:lnTo>
                      <a:pt x="438" y="99"/>
                    </a:lnTo>
                    <a:lnTo>
                      <a:pt x="443" y="111"/>
                    </a:lnTo>
                    <a:lnTo>
                      <a:pt x="448" y="129"/>
                    </a:lnTo>
                    <a:lnTo>
                      <a:pt x="451" y="156"/>
                    </a:lnTo>
                    <a:lnTo>
                      <a:pt x="453" y="189"/>
                    </a:lnTo>
                    <a:lnTo>
                      <a:pt x="451" y="225"/>
                    </a:lnTo>
                    <a:lnTo>
                      <a:pt x="449" y="264"/>
                    </a:lnTo>
                    <a:lnTo>
                      <a:pt x="445" y="303"/>
                    </a:lnTo>
                    <a:lnTo>
                      <a:pt x="440" y="334"/>
                    </a:lnTo>
                    <a:lnTo>
                      <a:pt x="435" y="360"/>
                    </a:lnTo>
                    <a:lnTo>
                      <a:pt x="406" y="369"/>
                    </a:lnTo>
                    <a:lnTo>
                      <a:pt x="368" y="376"/>
                    </a:lnTo>
                    <a:lnTo>
                      <a:pt x="323" y="382"/>
                    </a:lnTo>
                    <a:lnTo>
                      <a:pt x="268" y="389"/>
                    </a:lnTo>
                    <a:lnTo>
                      <a:pt x="216" y="392"/>
                    </a:lnTo>
                    <a:lnTo>
                      <a:pt x="170" y="392"/>
                    </a:lnTo>
                    <a:lnTo>
                      <a:pt x="130" y="392"/>
                    </a:lnTo>
                    <a:lnTo>
                      <a:pt x="97" y="389"/>
                    </a:lnTo>
                    <a:lnTo>
                      <a:pt x="74" y="384"/>
                    </a:lnTo>
                    <a:lnTo>
                      <a:pt x="61" y="379"/>
                    </a:lnTo>
                    <a:lnTo>
                      <a:pt x="52" y="371"/>
                    </a:lnTo>
                    <a:lnTo>
                      <a:pt x="42" y="361"/>
                    </a:lnTo>
                    <a:lnTo>
                      <a:pt x="31" y="347"/>
                    </a:lnTo>
                    <a:lnTo>
                      <a:pt x="21" y="329"/>
                    </a:lnTo>
                    <a:lnTo>
                      <a:pt x="11" y="304"/>
                    </a:lnTo>
                    <a:lnTo>
                      <a:pt x="5" y="272"/>
                    </a:lnTo>
                    <a:lnTo>
                      <a:pt x="0" y="234"/>
                    </a:lnTo>
                    <a:lnTo>
                      <a:pt x="0" y="186"/>
                    </a:lnTo>
                    <a:lnTo>
                      <a:pt x="1" y="137"/>
                    </a:lnTo>
                    <a:lnTo>
                      <a:pt x="6" y="88"/>
                    </a:lnTo>
                    <a:lnTo>
                      <a:pt x="14" y="43"/>
                    </a:lnTo>
                    <a:lnTo>
                      <a:pt x="26" y="2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pic>
          <p:nvPicPr>
            <p:cNvPr id="421" name="Picture 420">
              <a:extLst>
                <a:ext uri="{FF2B5EF4-FFF2-40B4-BE49-F238E27FC236}">
                  <a16:creationId xmlns:a16="http://schemas.microsoft.com/office/drawing/2014/main" id="{42FAB15C-0823-4844-8FD5-3FE17627E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09043" y="1077871"/>
              <a:ext cx="319270" cy="319270"/>
            </a:xfrm>
            <a:prstGeom prst="rect">
              <a:avLst/>
            </a:prstGeom>
          </p:spPr>
        </p:pic>
      </p:grpSp>
      <p:sp>
        <p:nvSpPr>
          <p:cNvPr id="473" name="Freeform 30">
            <a:extLst>
              <a:ext uri="{FF2B5EF4-FFF2-40B4-BE49-F238E27FC236}">
                <a16:creationId xmlns:a16="http://schemas.microsoft.com/office/drawing/2014/main" id="{EC00AA6B-91B4-954F-8A90-79FB824397E6}"/>
              </a:ext>
            </a:extLst>
          </p:cNvPr>
          <p:cNvSpPr>
            <a:spLocks/>
          </p:cNvSpPr>
          <p:nvPr/>
        </p:nvSpPr>
        <p:spPr bwMode="auto">
          <a:xfrm>
            <a:off x="7327075" y="144535"/>
            <a:ext cx="4028555" cy="1114299"/>
          </a:xfrm>
          <a:custGeom>
            <a:avLst/>
            <a:gdLst>
              <a:gd name="T0" fmla="*/ 290 w 1680"/>
              <a:gd name="T1" fmla="*/ 5 h 908"/>
              <a:gd name="T2" fmla="*/ 457 w 1680"/>
              <a:gd name="T3" fmla="*/ 12 h 908"/>
              <a:gd name="T4" fmla="*/ 903 w 1680"/>
              <a:gd name="T5" fmla="*/ 16 h 908"/>
              <a:gd name="T6" fmla="*/ 1128 w 1680"/>
              <a:gd name="T7" fmla="*/ 23 h 908"/>
              <a:gd name="T8" fmla="*/ 1335 w 1680"/>
              <a:gd name="T9" fmla="*/ 39 h 908"/>
              <a:gd name="T10" fmla="*/ 1349 w 1680"/>
              <a:gd name="T11" fmla="*/ 39 h 908"/>
              <a:gd name="T12" fmla="*/ 1383 w 1680"/>
              <a:gd name="T13" fmla="*/ 43 h 908"/>
              <a:gd name="T14" fmla="*/ 1430 w 1680"/>
              <a:gd name="T15" fmla="*/ 75 h 908"/>
              <a:gd name="T16" fmla="*/ 1457 w 1680"/>
              <a:gd name="T17" fmla="*/ 131 h 908"/>
              <a:gd name="T18" fmla="*/ 1468 w 1680"/>
              <a:gd name="T19" fmla="*/ 199 h 908"/>
              <a:gd name="T20" fmla="*/ 1470 w 1680"/>
              <a:gd name="T21" fmla="*/ 268 h 908"/>
              <a:gd name="T22" fmla="*/ 1470 w 1680"/>
              <a:gd name="T23" fmla="*/ 334 h 908"/>
              <a:gd name="T24" fmla="*/ 1491 w 1680"/>
              <a:gd name="T25" fmla="*/ 374 h 908"/>
              <a:gd name="T26" fmla="*/ 1538 w 1680"/>
              <a:gd name="T27" fmla="*/ 392 h 908"/>
              <a:gd name="T28" fmla="*/ 1597 w 1680"/>
              <a:gd name="T29" fmla="*/ 390 h 908"/>
              <a:gd name="T30" fmla="*/ 1644 w 1680"/>
              <a:gd name="T31" fmla="*/ 358 h 908"/>
              <a:gd name="T32" fmla="*/ 1662 w 1680"/>
              <a:gd name="T33" fmla="*/ 334 h 908"/>
              <a:gd name="T34" fmla="*/ 1666 w 1680"/>
              <a:gd name="T35" fmla="*/ 336 h 908"/>
              <a:gd name="T36" fmla="*/ 1680 w 1680"/>
              <a:gd name="T37" fmla="*/ 376 h 908"/>
              <a:gd name="T38" fmla="*/ 1666 w 1680"/>
              <a:gd name="T39" fmla="*/ 458 h 908"/>
              <a:gd name="T40" fmla="*/ 1610 w 1680"/>
              <a:gd name="T41" fmla="*/ 523 h 908"/>
              <a:gd name="T42" fmla="*/ 1534 w 1680"/>
              <a:gd name="T43" fmla="*/ 563 h 908"/>
              <a:gd name="T44" fmla="*/ 1448 w 1680"/>
              <a:gd name="T45" fmla="*/ 563 h 908"/>
              <a:gd name="T46" fmla="*/ 1441 w 1680"/>
              <a:gd name="T47" fmla="*/ 629 h 908"/>
              <a:gd name="T48" fmla="*/ 1439 w 1680"/>
              <a:gd name="T49" fmla="*/ 721 h 908"/>
              <a:gd name="T50" fmla="*/ 1423 w 1680"/>
              <a:gd name="T51" fmla="*/ 811 h 908"/>
              <a:gd name="T52" fmla="*/ 1396 w 1680"/>
              <a:gd name="T53" fmla="*/ 861 h 908"/>
              <a:gd name="T54" fmla="*/ 1349 w 1680"/>
              <a:gd name="T55" fmla="*/ 888 h 908"/>
              <a:gd name="T56" fmla="*/ 1268 w 1680"/>
              <a:gd name="T57" fmla="*/ 904 h 908"/>
              <a:gd name="T58" fmla="*/ 1151 w 1680"/>
              <a:gd name="T59" fmla="*/ 908 h 908"/>
              <a:gd name="T60" fmla="*/ 966 w 1680"/>
              <a:gd name="T61" fmla="*/ 904 h 908"/>
              <a:gd name="T62" fmla="*/ 838 w 1680"/>
              <a:gd name="T63" fmla="*/ 892 h 908"/>
              <a:gd name="T64" fmla="*/ 811 w 1680"/>
              <a:gd name="T65" fmla="*/ 890 h 908"/>
              <a:gd name="T66" fmla="*/ 603 w 1680"/>
              <a:gd name="T67" fmla="*/ 877 h 908"/>
              <a:gd name="T68" fmla="*/ 380 w 1680"/>
              <a:gd name="T69" fmla="*/ 865 h 908"/>
              <a:gd name="T70" fmla="*/ 227 w 1680"/>
              <a:gd name="T71" fmla="*/ 865 h 908"/>
              <a:gd name="T72" fmla="*/ 157 w 1680"/>
              <a:gd name="T73" fmla="*/ 859 h 908"/>
              <a:gd name="T74" fmla="*/ 90 w 1680"/>
              <a:gd name="T75" fmla="*/ 841 h 908"/>
              <a:gd name="T76" fmla="*/ 36 w 1680"/>
              <a:gd name="T77" fmla="*/ 807 h 908"/>
              <a:gd name="T78" fmla="*/ 4 w 1680"/>
              <a:gd name="T79" fmla="*/ 753 h 908"/>
              <a:gd name="T80" fmla="*/ 2 w 1680"/>
              <a:gd name="T81" fmla="*/ 750 h 908"/>
              <a:gd name="T82" fmla="*/ 0 w 1680"/>
              <a:gd name="T83" fmla="*/ 719 h 908"/>
              <a:gd name="T84" fmla="*/ 2 w 1680"/>
              <a:gd name="T85" fmla="*/ 703 h 908"/>
              <a:gd name="T86" fmla="*/ 15 w 1680"/>
              <a:gd name="T87" fmla="*/ 606 h 908"/>
              <a:gd name="T88" fmla="*/ 22 w 1680"/>
              <a:gd name="T89" fmla="*/ 451 h 908"/>
              <a:gd name="T90" fmla="*/ 29 w 1680"/>
              <a:gd name="T91" fmla="*/ 257 h 908"/>
              <a:gd name="T92" fmla="*/ 38 w 1680"/>
              <a:gd name="T93" fmla="*/ 140 h 908"/>
              <a:gd name="T94" fmla="*/ 51 w 1680"/>
              <a:gd name="T95" fmla="*/ 79 h 908"/>
              <a:gd name="T96" fmla="*/ 63 w 1680"/>
              <a:gd name="T97" fmla="*/ 54 h 908"/>
              <a:gd name="T98" fmla="*/ 67 w 1680"/>
              <a:gd name="T99" fmla="*/ 50 h 908"/>
              <a:gd name="T100" fmla="*/ 74 w 1680"/>
              <a:gd name="T101" fmla="*/ 45 h 908"/>
              <a:gd name="T102" fmla="*/ 85 w 1680"/>
              <a:gd name="T103" fmla="*/ 32 h 908"/>
              <a:gd name="T104" fmla="*/ 144 w 1680"/>
              <a:gd name="T105" fmla="*/ 7 h 908"/>
              <a:gd name="T106" fmla="*/ 232 w 1680"/>
              <a:gd name="T107" fmla="*/ 0 h 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680" h="908">
                <a:moveTo>
                  <a:pt x="232" y="0"/>
                </a:moveTo>
                <a:lnTo>
                  <a:pt x="290" y="5"/>
                </a:lnTo>
                <a:lnTo>
                  <a:pt x="374" y="9"/>
                </a:lnTo>
                <a:lnTo>
                  <a:pt x="457" y="12"/>
                </a:lnTo>
                <a:lnTo>
                  <a:pt x="680" y="14"/>
                </a:lnTo>
                <a:lnTo>
                  <a:pt x="903" y="16"/>
                </a:lnTo>
                <a:lnTo>
                  <a:pt x="1015" y="18"/>
                </a:lnTo>
                <a:lnTo>
                  <a:pt x="1128" y="23"/>
                </a:lnTo>
                <a:lnTo>
                  <a:pt x="1232" y="34"/>
                </a:lnTo>
                <a:lnTo>
                  <a:pt x="1335" y="39"/>
                </a:lnTo>
                <a:lnTo>
                  <a:pt x="1344" y="39"/>
                </a:lnTo>
                <a:lnTo>
                  <a:pt x="1349" y="39"/>
                </a:lnTo>
                <a:lnTo>
                  <a:pt x="1349" y="39"/>
                </a:lnTo>
                <a:lnTo>
                  <a:pt x="1383" y="43"/>
                </a:lnTo>
                <a:lnTo>
                  <a:pt x="1407" y="57"/>
                </a:lnTo>
                <a:lnTo>
                  <a:pt x="1430" y="75"/>
                </a:lnTo>
                <a:lnTo>
                  <a:pt x="1446" y="99"/>
                </a:lnTo>
                <a:lnTo>
                  <a:pt x="1457" y="131"/>
                </a:lnTo>
                <a:lnTo>
                  <a:pt x="1464" y="162"/>
                </a:lnTo>
                <a:lnTo>
                  <a:pt x="1468" y="199"/>
                </a:lnTo>
                <a:lnTo>
                  <a:pt x="1470" y="235"/>
                </a:lnTo>
                <a:lnTo>
                  <a:pt x="1470" y="268"/>
                </a:lnTo>
                <a:lnTo>
                  <a:pt x="1470" y="302"/>
                </a:lnTo>
                <a:lnTo>
                  <a:pt x="1470" y="334"/>
                </a:lnTo>
                <a:lnTo>
                  <a:pt x="1468" y="361"/>
                </a:lnTo>
                <a:lnTo>
                  <a:pt x="1491" y="374"/>
                </a:lnTo>
                <a:lnTo>
                  <a:pt x="1516" y="385"/>
                </a:lnTo>
                <a:lnTo>
                  <a:pt x="1538" y="392"/>
                </a:lnTo>
                <a:lnTo>
                  <a:pt x="1567" y="394"/>
                </a:lnTo>
                <a:lnTo>
                  <a:pt x="1597" y="390"/>
                </a:lnTo>
                <a:lnTo>
                  <a:pt x="1621" y="376"/>
                </a:lnTo>
                <a:lnTo>
                  <a:pt x="1644" y="358"/>
                </a:lnTo>
                <a:lnTo>
                  <a:pt x="1662" y="336"/>
                </a:lnTo>
                <a:lnTo>
                  <a:pt x="1662" y="334"/>
                </a:lnTo>
                <a:lnTo>
                  <a:pt x="1664" y="334"/>
                </a:lnTo>
                <a:lnTo>
                  <a:pt x="1666" y="336"/>
                </a:lnTo>
                <a:lnTo>
                  <a:pt x="1666" y="336"/>
                </a:lnTo>
                <a:lnTo>
                  <a:pt x="1680" y="376"/>
                </a:lnTo>
                <a:lnTo>
                  <a:pt x="1678" y="419"/>
                </a:lnTo>
                <a:lnTo>
                  <a:pt x="1666" y="458"/>
                </a:lnTo>
                <a:lnTo>
                  <a:pt x="1642" y="494"/>
                </a:lnTo>
                <a:lnTo>
                  <a:pt x="1610" y="523"/>
                </a:lnTo>
                <a:lnTo>
                  <a:pt x="1574" y="548"/>
                </a:lnTo>
                <a:lnTo>
                  <a:pt x="1534" y="563"/>
                </a:lnTo>
                <a:lnTo>
                  <a:pt x="1491" y="568"/>
                </a:lnTo>
                <a:lnTo>
                  <a:pt x="1448" y="563"/>
                </a:lnTo>
                <a:lnTo>
                  <a:pt x="1441" y="595"/>
                </a:lnTo>
                <a:lnTo>
                  <a:pt x="1441" y="629"/>
                </a:lnTo>
                <a:lnTo>
                  <a:pt x="1441" y="660"/>
                </a:lnTo>
                <a:lnTo>
                  <a:pt x="1439" y="721"/>
                </a:lnTo>
                <a:lnTo>
                  <a:pt x="1430" y="780"/>
                </a:lnTo>
                <a:lnTo>
                  <a:pt x="1423" y="811"/>
                </a:lnTo>
                <a:lnTo>
                  <a:pt x="1414" y="838"/>
                </a:lnTo>
                <a:lnTo>
                  <a:pt x="1396" y="861"/>
                </a:lnTo>
                <a:lnTo>
                  <a:pt x="1374" y="877"/>
                </a:lnTo>
                <a:lnTo>
                  <a:pt x="1349" y="888"/>
                </a:lnTo>
                <a:lnTo>
                  <a:pt x="1324" y="895"/>
                </a:lnTo>
                <a:lnTo>
                  <a:pt x="1268" y="904"/>
                </a:lnTo>
                <a:lnTo>
                  <a:pt x="1209" y="908"/>
                </a:lnTo>
                <a:lnTo>
                  <a:pt x="1151" y="908"/>
                </a:lnTo>
                <a:lnTo>
                  <a:pt x="1094" y="906"/>
                </a:lnTo>
                <a:lnTo>
                  <a:pt x="966" y="904"/>
                </a:lnTo>
                <a:lnTo>
                  <a:pt x="838" y="895"/>
                </a:lnTo>
                <a:lnTo>
                  <a:pt x="838" y="892"/>
                </a:lnTo>
                <a:lnTo>
                  <a:pt x="813" y="890"/>
                </a:lnTo>
                <a:lnTo>
                  <a:pt x="811" y="890"/>
                </a:lnTo>
                <a:lnTo>
                  <a:pt x="707" y="886"/>
                </a:lnTo>
                <a:lnTo>
                  <a:pt x="603" y="877"/>
                </a:lnTo>
                <a:lnTo>
                  <a:pt x="500" y="868"/>
                </a:lnTo>
                <a:lnTo>
                  <a:pt x="380" y="865"/>
                </a:lnTo>
                <a:lnTo>
                  <a:pt x="259" y="865"/>
                </a:lnTo>
                <a:lnTo>
                  <a:pt x="227" y="865"/>
                </a:lnTo>
                <a:lnTo>
                  <a:pt x="193" y="863"/>
                </a:lnTo>
                <a:lnTo>
                  <a:pt x="157" y="859"/>
                </a:lnTo>
                <a:lnTo>
                  <a:pt x="124" y="852"/>
                </a:lnTo>
                <a:lnTo>
                  <a:pt x="90" y="841"/>
                </a:lnTo>
                <a:lnTo>
                  <a:pt x="60" y="825"/>
                </a:lnTo>
                <a:lnTo>
                  <a:pt x="36" y="807"/>
                </a:lnTo>
                <a:lnTo>
                  <a:pt x="18" y="782"/>
                </a:lnTo>
                <a:lnTo>
                  <a:pt x="4" y="753"/>
                </a:lnTo>
                <a:lnTo>
                  <a:pt x="2" y="753"/>
                </a:lnTo>
                <a:lnTo>
                  <a:pt x="2" y="750"/>
                </a:lnTo>
                <a:lnTo>
                  <a:pt x="2" y="730"/>
                </a:lnTo>
                <a:lnTo>
                  <a:pt x="0" y="719"/>
                </a:lnTo>
                <a:lnTo>
                  <a:pt x="2" y="705"/>
                </a:lnTo>
                <a:lnTo>
                  <a:pt x="2" y="703"/>
                </a:lnTo>
                <a:lnTo>
                  <a:pt x="9" y="656"/>
                </a:lnTo>
                <a:lnTo>
                  <a:pt x="15" y="606"/>
                </a:lnTo>
                <a:lnTo>
                  <a:pt x="20" y="559"/>
                </a:lnTo>
                <a:lnTo>
                  <a:pt x="22" y="451"/>
                </a:lnTo>
                <a:lnTo>
                  <a:pt x="24" y="340"/>
                </a:lnTo>
                <a:lnTo>
                  <a:pt x="29" y="257"/>
                </a:lnTo>
                <a:lnTo>
                  <a:pt x="36" y="174"/>
                </a:lnTo>
                <a:lnTo>
                  <a:pt x="38" y="140"/>
                </a:lnTo>
                <a:lnTo>
                  <a:pt x="47" y="106"/>
                </a:lnTo>
                <a:lnTo>
                  <a:pt x="51" y="79"/>
                </a:lnTo>
                <a:lnTo>
                  <a:pt x="63" y="57"/>
                </a:lnTo>
                <a:lnTo>
                  <a:pt x="63" y="54"/>
                </a:lnTo>
                <a:lnTo>
                  <a:pt x="65" y="52"/>
                </a:lnTo>
                <a:lnTo>
                  <a:pt x="67" y="50"/>
                </a:lnTo>
                <a:lnTo>
                  <a:pt x="72" y="45"/>
                </a:lnTo>
                <a:lnTo>
                  <a:pt x="74" y="45"/>
                </a:lnTo>
                <a:lnTo>
                  <a:pt x="78" y="39"/>
                </a:lnTo>
                <a:lnTo>
                  <a:pt x="85" y="32"/>
                </a:lnTo>
                <a:lnTo>
                  <a:pt x="112" y="16"/>
                </a:lnTo>
                <a:lnTo>
                  <a:pt x="144" y="7"/>
                </a:lnTo>
                <a:lnTo>
                  <a:pt x="175" y="3"/>
                </a:lnTo>
                <a:lnTo>
                  <a:pt x="232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IN" sz="1400" dirty="0"/>
          </a:p>
        </p:txBody>
      </p:sp>
      <p:sp>
        <p:nvSpPr>
          <p:cNvPr id="474" name="Rectangle 473">
            <a:extLst>
              <a:ext uri="{FF2B5EF4-FFF2-40B4-BE49-F238E27FC236}">
                <a16:creationId xmlns:a16="http://schemas.microsoft.com/office/drawing/2014/main" id="{C2A36568-3F1F-0B49-B6C5-AA984B95B1B8}"/>
              </a:ext>
            </a:extLst>
          </p:cNvPr>
          <p:cNvSpPr/>
          <p:nvPr/>
        </p:nvSpPr>
        <p:spPr>
          <a:xfrm>
            <a:off x="7384119" y="243069"/>
            <a:ext cx="354388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dirty="0"/>
              <a:t>To manage devices in the MBP, you will need to register </a:t>
            </a:r>
            <a:r>
              <a:rPr lang="en-IN" sz="1400" dirty="0" smtClean="0"/>
              <a:t>them, and </a:t>
            </a:r>
            <a:r>
              <a:rPr lang="en-IN" sz="1400" dirty="0"/>
              <a:t>then you will be able to access values of your sensors and actuators in your network.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B94EA97-EDC6-344E-A80E-52ABA8F461CC}"/>
              </a:ext>
            </a:extLst>
          </p:cNvPr>
          <p:cNvSpPr/>
          <p:nvPr/>
        </p:nvSpPr>
        <p:spPr>
          <a:xfrm>
            <a:off x="434973" y="2187845"/>
            <a:ext cx="4915427" cy="3677969"/>
          </a:xfrm>
          <a:prstGeom prst="rect">
            <a:avLst/>
          </a:prstGeom>
          <a:solidFill>
            <a:srgbClr val="FCC430">
              <a:lumMod val="40000"/>
              <a:lumOff val="60000"/>
              <a:alpha val="12000"/>
            </a:srgbClr>
          </a:solidFill>
          <a:ln w="25400" cap="flat" cmpd="sng" algn="ctr">
            <a:solidFill>
              <a:srgbClr val="FCC430">
                <a:lumMod val="60000"/>
                <a:lumOff val="40000"/>
              </a:srgbClr>
            </a:solidFill>
            <a:prstDash val="dashDot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705D091-AE75-594C-B98B-163A75DEEB6B}"/>
              </a:ext>
            </a:extLst>
          </p:cNvPr>
          <p:cNvSpPr/>
          <p:nvPr/>
        </p:nvSpPr>
        <p:spPr>
          <a:xfrm>
            <a:off x="6533708" y="2187845"/>
            <a:ext cx="4915427" cy="3677969"/>
          </a:xfrm>
          <a:prstGeom prst="rect">
            <a:avLst/>
          </a:prstGeom>
          <a:solidFill>
            <a:srgbClr val="283A58">
              <a:lumMod val="40000"/>
              <a:lumOff val="60000"/>
              <a:alpha val="19000"/>
            </a:srgbClr>
          </a:solidFill>
          <a:ln w="25400" cap="flat" cmpd="sng" algn="ctr">
            <a:solidFill>
              <a:srgbClr val="283A58">
                <a:lumMod val="40000"/>
                <a:lumOff val="60000"/>
              </a:srgbClr>
            </a:solidFill>
            <a:prstDash val="dashDot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DE3E646-48BD-E14A-B23C-2B70845E70B1}"/>
              </a:ext>
            </a:extLst>
          </p:cNvPr>
          <p:cNvSpPr txBox="1"/>
          <p:nvPr/>
        </p:nvSpPr>
        <p:spPr>
          <a:xfrm>
            <a:off x="357182" y="2312294"/>
            <a:ext cx="1427693" cy="564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sng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</a:rPr>
              <a:t>Sensor</a:t>
            </a:r>
            <a:endParaRPr kumimoji="0" lang="de-DE" sz="2400" b="1" i="1" u="sng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BD47979-D9BE-5A49-B7C2-9D3635FF8A3A}"/>
              </a:ext>
            </a:extLst>
          </p:cNvPr>
          <p:cNvSpPr txBox="1"/>
          <p:nvPr/>
        </p:nvSpPr>
        <p:spPr>
          <a:xfrm>
            <a:off x="9733452" y="2283706"/>
            <a:ext cx="1600669" cy="564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sng" strike="noStrike" kern="0" cap="none" spc="0" normalizeH="0" baseline="0" noProof="0" dirty="0">
                <a:ln>
                  <a:noFill/>
                </a:ln>
                <a:solidFill>
                  <a:srgbClr val="283A58">
                    <a:lumMod val="60000"/>
                    <a:lumOff val="40000"/>
                  </a:srgbClr>
                </a:solidFill>
                <a:effectLst/>
                <a:uLnTx/>
                <a:uFillTx/>
              </a:rPr>
              <a:t>Actuator</a:t>
            </a:r>
            <a:endParaRPr kumimoji="0" lang="de-DE" sz="2400" b="1" i="1" u="sng" strike="noStrike" kern="0" cap="none" spc="0" normalizeH="0" baseline="0" noProof="0" dirty="0">
              <a:ln>
                <a:noFill/>
              </a:ln>
              <a:solidFill>
                <a:srgbClr val="283A58">
                  <a:lumMod val="60000"/>
                  <a:lumOff val="40000"/>
                </a:srgb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968066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BB3DC-107B-5E41-8BBE-41FD0F11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8</a:t>
            </a:fld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923204-5250-9446-9F02-F9CBBA31A406}"/>
              </a:ext>
            </a:extLst>
          </p:cNvPr>
          <p:cNvSpPr/>
          <p:nvPr/>
        </p:nvSpPr>
        <p:spPr>
          <a:xfrm>
            <a:off x="0" y="-22206"/>
            <a:ext cx="12192000" cy="11389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44" name="Rectangle 343">
            <a:extLst>
              <a:ext uri="{FF2B5EF4-FFF2-40B4-BE49-F238E27FC236}">
                <a16:creationId xmlns:a16="http://schemas.microsoft.com/office/drawing/2014/main" id="{542AA37C-84B2-604C-9F3F-BC5846A9ABA5}"/>
              </a:ext>
            </a:extLst>
          </p:cNvPr>
          <p:cNvSpPr/>
          <p:nvPr/>
        </p:nvSpPr>
        <p:spPr>
          <a:xfrm>
            <a:off x="1790482" y="1297560"/>
            <a:ext cx="7930416" cy="4418457"/>
          </a:xfrm>
          <a:prstGeom prst="rect">
            <a:avLst/>
          </a:prstGeom>
          <a:solidFill>
            <a:srgbClr val="92D050">
              <a:alpha val="12000"/>
            </a:srgbClr>
          </a:solidFill>
          <a:ln w="25400" cap="flat" cmpd="sng" algn="ctr">
            <a:solidFill>
              <a:srgbClr val="92D050"/>
            </a:solidFill>
            <a:prstDash val="dashDot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315FB914-8805-D143-A327-679799286438}"/>
              </a:ext>
            </a:extLst>
          </p:cNvPr>
          <p:cNvSpPr/>
          <p:nvPr/>
        </p:nvSpPr>
        <p:spPr>
          <a:xfrm>
            <a:off x="434973" y="2187845"/>
            <a:ext cx="4915427" cy="3677969"/>
          </a:xfrm>
          <a:prstGeom prst="rect">
            <a:avLst/>
          </a:prstGeom>
          <a:solidFill>
            <a:srgbClr val="FCC430">
              <a:lumMod val="40000"/>
              <a:lumOff val="60000"/>
              <a:alpha val="12000"/>
            </a:srgbClr>
          </a:solidFill>
          <a:ln w="25400" cap="flat" cmpd="sng" algn="ctr">
            <a:solidFill>
              <a:srgbClr val="FCC430">
                <a:lumMod val="60000"/>
                <a:lumOff val="40000"/>
              </a:srgbClr>
            </a:solidFill>
            <a:prstDash val="dashDot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476F44C1-1BF6-5F42-BED1-0A487761CAC3}"/>
              </a:ext>
            </a:extLst>
          </p:cNvPr>
          <p:cNvSpPr/>
          <p:nvPr/>
        </p:nvSpPr>
        <p:spPr>
          <a:xfrm>
            <a:off x="6533708" y="2187845"/>
            <a:ext cx="4915427" cy="3677969"/>
          </a:xfrm>
          <a:prstGeom prst="rect">
            <a:avLst/>
          </a:prstGeom>
          <a:solidFill>
            <a:srgbClr val="283A58">
              <a:lumMod val="40000"/>
              <a:lumOff val="60000"/>
              <a:alpha val="19000"/>
            </a:srgbClr>
          </a:solidFill>
          <a:ln w="25400" cap="flat" cmpd="sng" algn="ctr">
            <a:solidFill>
              <a:srgbClr val="283A58">
                <a:lumMod val="40000"/>
                <a:lumOff val="60000"/>
              </a:srgbClr>
            </a:solidFill>
            <a:prstDash val="dashDot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A95D9228-5D59-DB41-83D9-D3E083F2143F}"/>
              </a:ext>
            </a:extLst>
          </p:cNvPr>
          <p:cNvSpPr/>
          <p:nvPr/>
        </p:nvSpPr>
        <p:spPr>
          <a:xfrm>
            <a:off x="3254202" y="2517978"/>
            <a:ext cx="5109854" cy="3964541"/>
          </a:xfrm>
          <a:prstGeom prst="rect">
            <a:avLst/>
          </a:prstGeom>
          <a:solidFill>
            <a:srgbClr val="FF0000">
              <a:alpha val="6000"/>
            </a:srgbClr>
          </a:solidFill>
          <a:ln w="25400" cap="flat" cmpd="sng" algn="ctr">
            <a:solidFill>
              <a:srgbClr val="FF0000"/>
            </a:solidFill>
            <a:prstDash val="dashDot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A8960CC5-A961-9D46-9E68-C63B995811CF}"/>
              </a:ext>
            </a:extLst>
          </p:cNvPr>
          <p:cNvSpPr txBox="1"/>
          <p:nvPr/>
        </p:nvSpPr>
        <p:spPr>
          <a:xfrm>
            <a:off x="357182" y="2312294"/>
            <a:ext cx="1427693" cy="564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sng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</a:rPr>
              <a:t>Sensor</a:t>
            </a:r>
            <a:endParaRPr kumimoji="0" lang="de-DE" sz="2400" b="1" i="1" u="sng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</a:endParaRPr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DA9F53E6-179E-CF4C-99A4-9CC6291E7169}"/>
              </a:ext>
            </a:extLst>
          </p:cNvPr>
          <p:cNvSpPr txBox="1"/>
          <p:nvPr/>
        </p:nvSpPr>
        <p:spPr>
          <a:xfrm>
            <a:off x="5106015" y="5887836"/>
            <a:ext cx="1427693" cy="564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MBP</a:t>
            </a:r>
            <a:endParaRPr kumimoji="0" lang="de-DE" sz="2400" b="1" i="1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2159703D-BD63-5340-A6D7-D4C5418539D1}"/>
              </a:ext>
            </a:extLst>
          </p:cNvPr>
          <p:cNvSpPr txBox="1"/>
          <p:nvPr/>
        </p:nvSpPr>
        <p:spPr>
          <a:xfrm>
            <a:off x="9733452" y="2283706"/>
            <a:ext cx="1600669" cy="564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sng" strike="noStrike" kern="0" cap="none" spc="0" normalizeH="0" baseline="0" noProof="0" dirty="0">
                <a:ln>
                  <a:noFill/>
                </a:ln>
                <a:solidFill>
                  <a:srgbClr val="283A58">
                    <a:lumMod val="60000"/>
                    <a:lumOff val="40000"/>
                  </a:srgbClr>
                </a:solidFill>
                <a:effectLst/>
                <a:uLnTx/>
                <a:uFillTx/>
              </a:rPr>
              <a:t>Actuator</a:t>
            </a:r>
            <a:endParaRPr kumimoji="0" lang="de-DE" sz="2400" b="1" i="1" u="sng" strike="noStrike" kern="0" cap="none" spc="0" normalizeH="0" baseline="0" noProof="0" dirty="0">
              <a:ln>
                <a:noFill/>
              </a:ln>
              <a:solidFill>
                <a:srgbClr val="283A58">
                  <a:lumMod val="60000"/>
                  <a:lumOff val="40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418" name="TextBox 417">
            <a:extLst>
              <a:ext uri="{FF2B5EF4-FFF2-40B4-BE49-F238E27FC236}">
                <a16:creationId xmlns:a16="http://schemas.microsoft.com/office/drawing/2014/main" id="{40D80C8C-0A67-DE47-A05D-844BBE172ABB}"/>
              </a:ext>
            </a:extLst>
          </p:cNvPr>
          <p:cNvSpPr txBox="1"/>
          <p:nvPr/>
        </p:nvSpPr>
        <p:spPr>
          <a:xfrm>
            <a:off x="1983833" y="1442029"/>
            <a:ext cx="1600669" cy="564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sng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Device</a:t>
            </a:r>
            <a:endParaRPr kumimoji="0" lang="de-DE" sz="2400" b="1" i="1" u="sng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</a:endParaRPr>
          </a:p>
        </p:txBody>
      </p: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B48356D9-9598-9744-AEA2-AFA6E14D28AD}"/>
              </a:ext>
            </a:extLst>
          </p:cNvPr>
          <p:cNvGrpSpPr/>
          <p:nvPr/>
        </p:nvGrpSpPr>
        <p:grpSpPr>
          <a:xfrm>
            <a:off x="11353800" y="176236"/>
            <a:ext cx="644619" cy="1741291"/>
            <a:chOff x="9263425" y="-1017136"/>
            <a:chExt cx="1437550" cy="3883212"/>
          </a:xfrm>
        </p:grpSpPr>
        <p:grpSp>
          <p:nvGrpSpPr>
            <p:cNvPr id="420" name="Group 419">
              <a:extLst>
                <a:ext uri="{FF2B5EF4-FFF2-40B4-BE49-F238E27FC236}">
                  <a16:creationId xmlns:a16="http://schemas.microsoft.com/office/drawing/2014/main" id="{FB90D116-3D03-AA49-A8EA-13AA09DD8B0F}"/>
                </a:ext>
              </a:extLst>
            </p:cNvPr>
            <p:cNvGrpSpPr/>
            <p:nvPr/>
          </p:nvGrpSpPr>
          <p:grpSpPr>
            <a:xfrm flipH="1">
              <a:off x="9263425" y="-1017136"/>
              <a:ext cx="1437550" cy="3883212"/>
              <a:chOff x="6269182" y="-512372"/>
              <a:chExt cx="1437550" cy="3883212"/>
            </a:xfrm>
          </p:grpSpPr>
          <p:sp>
            <p:nvSpPr>
              <p:cNvPr id="422" name="Freeform 128">
                <a:extLst>
                  <a:ext uri="{FF2B5EF4-FFF2-40B4-BE49-F238E27FC236}">
                    <a16:creationId xmlns:a16="http://schemas.microsoft.com/office/drawing/2014/main" id="{F790C6C3-ABAE-B148-B174-A0D17F4FD4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2808" y="-453237"/>
                <a:ext cx="192894" cy="409723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65" y="109"/>
                  </a:cxn>
                  <a:cxn ang="0">
                    <a:pos x="33" y="131"/>
                  </a:cxn>
                  <a:cxn ang="0">
                    <a:pos x="137" y="157"/>
                  </a:cxn>
                  <a:cxn ang="0">
                    <a:pos x="59" y="198"/>
                  </a:cxn>
                  <a:cxn ang="0">
                    <a:pos x="94" y="288"/>
                  </a:cxn>
                  <a:cxn ang="0">
                    <a:pos x="47" y="291"/>
                  </a:cxn>
                  <a:cxn ang="0">
                    <a:pos x="29" y="188"/>
                  </a:cxn>
                  <a:cxn ang="0">
                    <a:pos x="93" y="160"/>
                  </a:cxn>
                  <a:cxn ang="0">
                    <a:pos x="0" y="138"/>
                  </a:cxn>
                  <a:cxn ang="0">
                    <a:pos x="44" y="104"/>
                  </a:cxn>
                  <a:cxn ang="0">
                    <a:pos x="24" y="8"/>
                  </a:cxn>
                  <a:cxn ang="0">
                    <a:pos x="35" y="0"/>
                  </a:cxn>
                </a:cxnLst>
                <a:rect l="0" t="0" r="r" b="b"/>
                <a:pathLst>
                  <a:path w="137" h="291">
                    <a:moveTo>
                      <a:pt x="35" y="0"/>
                    </a:moveTo>
                    <a:lnTo>
                      <a:pt x="65" y="109"/>
                    </a:lnTo>
                    <a:lnTo>
                      <a:pt x="33" y="131"/>
                    </a:lnTo>
                    <a:lnTo>
                      <a:pt x="137" y="157"/>
                    </a:lnTo>
                    <a:lnTo>
                      <a:pt x="59" y="198"/>
                    </a:lnTo>
                    <a:lnTo>
                      <a:pt x="94" y="288"/>
                    </a:lnTo>
                    <a:lnTo>
                      <a:pt x="47" y="291"/>
                    </a:lnTo>
                    <a:lnTo>
                      <a:pt x="29" y="188"/>
                    </a:lnTo>
                    <a:lnTo>
                      <a:pt x="93" y="160"/>
                    </a:lnTo>
                    <a:lnTo>
                      <a:pt x="0" y="138"/>
                    </a:lnTo>
                    <a:lnTo>
                      <a:pt x="44" y="104"/>
                    </a:lnTo>
                    <a:lnTo>
                      <a:pt x="24" y="8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" name="Freeform 129">
                <a:extLst>
                  <a:ext uri="{FF2B5EF4-FFF2-40B4-BE49-F238E27FC236}">
                    <a16:creationId xmlns:a16="http://schemas.microsoft.com/office/drawing/2014/main" id="{5D43BF82-CD52-DC4B-B44D-507509DD14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92951" y="-512372"/>
                <a:ext cx="94335" cy="94335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46" y="2"/>
                  </a:cxn>
                  <a:cxn ang="0">
                    <a:pos x="55" y="7"/>
                  </a:cxn>
                  <a:cxn ang="0">
                    <a:pos x="62" y="14"/>
                  </a:cxn>
                  <a:cxn ang="0">
                    <a:pos x="66" y="23"/>
                  </a:cxn>
                  <a:cxn ang="0">
                    <a:pos x="67" y="34"/>
                  </a:cxn>
                  <a:cxn ang="0">
                    <a:pos x="65" y="45"/>
                  </a:cxn>
                  <a:cxn ang="0">
                    <a:pos x="60" y="54"/>
                  </a:cxn>
                  <a:cxn ang="0">
                    <a:pos x="53" y="61"/>
                  </a:cxn>
                  <a:cxn ang="0">
                    <a:pos x="44" y="65"/>
                  </a:cxn>
                  <a:cxn ang="0">
                    <a:pos x="33" y="67"/>
                  </a:cxn>
                  <a:cxn ang="0">
                    <a:pos x="22" y="65"/>
                  </a:cxn>
                  <a:cxn ang="0">
                    <a:pos x="13" y="59"/>
                  </a:cxn>
                  <a:cxn ang="0">
                    <a:pos x="6" y="52"/>
                  </a:cxn>
                  <a:cxn ang="0">
                    <a:pos x="1" y="43"/>
                  </a:cxn>
                  <a:cxn ang="0">
                    <a:pos x="0" y="32"/>
                  </a:cxn>
                  <a:cxn ang="0">
                    <a:pos x="2" y="22"/>
                  </a:cxn>
                  <a:cxn ang="0">
                    <a:pos x="7" y="13"/>
                  </a:cxn>
                  <a:cxn ang="0">
                    <a:pos x="15" y="6"/>
                  </a:cxn>
                  <a:cxn ang="0">
                    <a:pos x="24" y="1"/>
                  </a:cxn>
                  <a:cxn ang="0">
                    <a:pos x="35" y="0"/>
                  </a:cxn>
                </a:cxnLst>
                <a:rect l="0" t="0" r="r" b="b"/>
                <a:pathLst>
                  <a:path w="67" h="67">
                    <a:moveTo>
                      <a:pt x="35" y="0"/>
                    </a:moveTo>
                    <a:lnTo>
                      <a:pt x="46" y="2"/>
                    </a:lnTo>
                    <a:lnTo>
                      <a:pt x="55" y="7"/>
                    </a:lnTo>
                    <a:lnTo>
                      <a:pt x="62" y="14"/>
                    </a:lnTo>
                    <a:lnTo>
                      <a:pt x="66" y="23"/>
                    </a:lnTo>
                    <a:lnTo>
                      <a:pt x="67" y="34"/>
                    </a:lnTo>
                    <a:lnTo>
                      <a:pt x="65" y="45"/>
                    </a:lnTo>
                    <a:lnTo>
                      <a:pt x="60" y="54"/>
                    </a:lnTo>
                    <a:lnTo>
                      <a:pt x="53" y="61"/>
                    </a:lnTo>
                    <a:lnTo>
                      <a:pt x="44" y="65"/>
                    </a:lnTo>
                    <a:lnTo>
                      <a:pt x="33" y="67"/>
                    </a:lnTo>
                    <a:lnTo>
                      <a:pt x="22" y="65"/>
                    </a:lnTo>
                    <a:lnTo>
                      <a:pt x="13" y="59"/>
                    </a:lnTo>
                    <a:lnTo>
                      <a:pt x="6" y="52"/>
                    </a:lnTo>
                    <a:lnTo>
                      <a:pt x="1" y="43"/>
                    </a:lnTo>
                    <a:lnTo>
                      <a:pt x="0" y="32"/>
                    </a:lnTo>
                    <a:lnTo>
                      <a:pt x="2" y="22"/>
                    </a:lnTo>
                    <a:lnTo>
                      <a:pt x="7" y="13"/>
                    </a:lnTo>
                    <a:lnTo>
                      <a:pt x="15" y="6"/>
                    </a:lnTo>
                    <a:lnTo>
                      <a:pt x="24" y="1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" name="Freeform 130">
                <a:extLst>
                  <a:ext uri="{FF2B5EF4-FFF2-40B4-BE49-F238E27FC236}">
                    <a16:creationId xmlns:a16="http://schemas.microsoft.com/office/drawing/2014/main" id="{9E739B5F-F206-5D44-985B-3A3E78FB0C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92951" y="-502517"/>
                <a:ext cx="94335" cy="84479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0" y="6"/>
                  </a:cxn>
                  <a:cxn ang="0">
                    <a:pos x="9" y="14"/>
                  </a:cxn>
                  <a:cxn ang="0">
                    <a:pos x="10" y="26"/>
                  </a:cxn>
                  <a:cxn ang="0">
                    <a:pos x="16" y="36"/>
                  </a:cxn>
                  <a:cxn ang="0">
                    <a:pos x="26" y="42"/>
                  </a:cxn>
                  <a:cxn ang="0">
                    <a:pos x="37" y="45"/>
                  </a:cxn>
                  <a:cxn ang="0">
                    <a:pos x="48" y="43"/>
                  </a:cxn>
                  <a:cxn ang="0">
                    <a:pos x="57" y="37"/>
                  </a:cxn>
                  <a:cxn ang="0">
                    <a:pos x="63" y="30"/>
                  </a:cxn>
                  <a:cxn ang="0">
                    <a:pos x="67" y="20"/>
                  </a:cxn>
                  <a:cxn ang="0">
                    <a:pos x="67" y="23"/>
                  </a:cxn>
                  <a:cxn ang="0">
                    <a:pos x="67" y="27"/>
                  </a:cxn>
                  <a:cxn ang="0">
                    <a:pos x="65" y="38"/>
                  </a:cxn>
                  <a:cxn ang="0">
                    <a:pos x="60" y="47"/>
                  </a:cxn>
                  <a:cxn ang="0">
                    <a:pos x="53" y="54"/>
                  </a:cxn>
                  <a:cxn ang="0">
                    <a:pos x="44" y="58"/>
                  </a:cxn>
                  <a:cxn ang="0">
                    <a:pos x="33" y="60"/>
                  </a:cxn>
                  <a:cxn ang="0">
                    <a:pos x="22" y="58"/>
                  </a:cxn>
                  <a:cxn ang="0">
                    <a:pos x="13" y="52"/>
                  </a:cxn>
                  <a:cxn ang="0">
                    <a:pos x="6" y="45"/>
                  </a:cxn>
                  <a:cxn ang="0">
                    <a:pos x="1" y="36"/>
                  </a:cxn>
                  <a:cxn ang="0">
                    <a:pos x="0" y="25"/>
                  </a:cxn>
                  <a:cxn ang="0">
                    <a:pos x="2" y="15"/>
                  </a:cxn>
                  <a:cxn ang="0">
                    <a:pos x="6" y="6"/>
                  </a:cxn>
                  <a:cxn ang="0">
                    <a:pos x="13" y="0"/>
                  </a:cxn>
                </a:cxnLst>
                <a:rect l="0" t="0" r="r" b="b"/>
                <a:pathLst>
                  <a:path w="67" h="60">
                    <a:moveTo>
                      <a:pt x="13" y="0"/>
                    </a:moveTo>
                    <a:lnTo>
                      <a:pt x="10" y="6"/>
                    </a:lnTo>
                    <a:lnTo>
                      <a:pt x="9" y="14"/>
                    </a:lnTo>
                    <a:lnTo>
                      <a:pt x="10" y="26"/>
                    </a:lnTo>
                    <a:lnTo>
                      <a:pt x="16" y="36"/>
                    </a:lnTo>
                    <a:lnTo>
                      <a:pt x="26" y="42"/>
                    </a:lnTo>
                    <a:lnTo>
                      <a:pt x="37" y="45"/>
                    </a:lnTo>
                    <a:lnTo>
                      <a:pt x="48" y="43"/>
                    </a:lnTo>
                    <a:lnTo>
                      <a:pt x="57" y="37"/>
                    </a:lnTo>
                    <a:lnTo>
                      <a:pt x="63" y="30"/>
                    </a:lnTo>
                    <a:lnTo>
                      <a:pt x="67" y="20"/>
                    </a:lnTo>
                    <a:lnTo>
                      <a:pt x="67" y="23"/>
                    </a:lnTo>
                    <a:lnTo>
                      <a:pt x="67" y="27"/>
                    </a:lnTo>
                    <a:lnTo>
                      <a:pt x="65" y="38"/>
                    </a:lnTo>
                    <a:lnTo>
                      <a:pt x="60" y="47"/>
                    </a:lnTo>
                    <a:lnTo>
                      <a:pt x="53" y="54"/>
                    </a:lnTo>
                    <a:lnTo>
                      <a:pt x="44" y="58"/>
                    </a:lnTo>
                    <a:lnTo>
                      <a:pt x="33" y="60"/>
                    </a:lnTo>
                    <a:lnTo>
                      <a:pt x="22" y="58"/>
                    </a:lnTo>
                    <a:lnTo>
                      <a:pt x="13" y="52"/>
                    </a:lnTo>
                    <a:lnTo>
                      <a:pt x="6" y="45"/>
                    </a:lnTo>
                    <a:lnTo>
                      <a:pt x="1" y="36"/>
                    </a:lnTo>
                    <a:lnTo>
                      <a:pt x="0" y="25"/>
                    </a:lnTo>
                    <a:lnTo>
                      <a:pt x="2" y="15"/>
                    </a:lnTo>
                    <a:lnTo>
                      <a:pt x="6" y="6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" name="Freeform 131">
                <a:extLst>
                  <a:ext uri="{FF2B5EF4-FFF2-40B4-BE49-F238E27FC236}">
                    <a16:creationId xmlns:a16="http://schemas.microsoft.com/office/drawing/2014/main" id="{0491EDAA-15E6-1440-ABB2-53BA8B21BF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6643" y="2576739"/>
                <a:ext cx="259069" cy="677239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10" y="45"/>
                  </a:cxn>
                  <a:cxn ang="0">
                    <a:pos x="128" y="89"/>
                  </a:cxn>
                  <a:cxn ang="0">
                    <a:pos x="144" y="132"/>
                  </a:cxn>
                  <a:cxn ang="0">
                    <a:pos x="157" y="174"/>
                  </a:cxn>
                  <a:cxn ang="0">
                    <a:pos x="166" y="214"/>
                  </a:cxn>
                  <a:cxn ang="0">
                    <a:pos x="174" y="252"/>
                  </a:cxn>
                  <a:cxn ang="0">
                    <a:pos x="179" y="288"/>
                  </a:cxn>
                  <a:cxn ang="0">
                    <a:pos x="181" y="320"/>
                  </a:cxn>
                  <a:cxn ang="0">
                    <a:pos x="183" y="351"/>
                  </a:cxn>
                  <a:cxn ang="0">
                    <a:pos x="184" y="376"/>
                  </a:cxn>
                  <a:cxn ang="0">
                    <a:pos x="183" y="399"/>
                  </a:cxn>
                  <a:cxn ang="0">
                    <a:pos x="182" y="417"/>
                  </a:cxn>
                  <a:cxn ang="0">
                    <a:pos x="181" y="430"/>
                  </a:cxn>
                  <a:cxn ang="0">
                    <a:pos x="179" y="438"/>
                  </a:cxn>
                  <a:cxn ang="0">
                    <a:pos x="179" y="441"/>
                  </a:cxn>
                  <a:cxn ang="0">
                    <a:pos x="51" y="481"/>
                  </a:cxn>
                  <a:cxn ang="0">
                    <a:pos x="59" y="439"/>
                  </a:cxn>
                  <a:cxn ang="0">
                    <a:pos x="64" y="398"/>
                  </a:cxn>
                  <a:cxn ang="0">
                    <a:pos x="66" y="359"/>
                  </a:cxn>
                  <a:cxn ang="0">
                    <a:pos x="66" y="321"/>
                  </a:cxn>
                  <a:cxn ang="0">
                    <a:pos x="64" y="285"/>
                  </a:cxn>
                  <a:cxn ang="0">
                    <a:pos x="61" y="251"/>
                  </a:cxn>
                  <a:cxn ang="0">
                    <a:pos x="56" y="219"/>
                  </a:cxn>
                  <a:cxn ang="0">
                    <a:pos x="50" y="189"/>
                  </a:cxn>
                  <a:cxn ang="0">
                    <a:pos x="43" y="161"/>
                  </a:cxn>
                  <a:cxn ang="0">
                    <a:pos x="35" y="137"/>
                  </a:cxn>
                  <a:cxn ang="0">
                    <a:pos x="28" y="114"/>
                  </a:cxn>
                  <a:cxn ang="0">
                    <a:pos x="21" y="95"/>
                  </a:cxn>
                  <a:cxn ang="0">
                    <a:pos x="15" y="79"/>
                  </a:cxn>
                  <a:cxn ang="0">
                    <a:pos x="9" y="66"/>
                  </a:cxn>
                  <a:cxn ang="0">
                    <a:pos x="4" y="57"/>
                  </a:cxn>
                  <a:cxn ang="0">
                    <a:pos x="1" y="51"/>
                  </a:cxn>
                  <a:cxn ang="0">
                    <a:pos x="0" y="49"/>
                  </a:cxn>
                  <a:cxn ang="0">
                    <a:pos x="87" y="0"/>
                  </a:cxn>
                </a:cxnLst>
                <a:rect l="0" t="0" r="r" b="b"/>
                <a:pathLst>
                  <a:path w="184" h="481">
                    <a:moveTo>
                      <a:pt x="87" y="0"/>
                    </a:moveTo>
                    <a:lnTo>
                      <a:pt x="110" y="45"/>
                    </a:lnTo>
                    <a:lnTo>
                      <a:pt x="128" y="89"/>
                    </a:lnTo>
                    <a:lnTo>
                      <a:pt x="144" y="132"/>
                    </a:lnTo>
                    <a:lnTo>
                      <a:pt x="157" y="174"/>
                    </a:lnTo>
                    <a:lnTo>
                      <a:pt x="166" y="214"/>
                    </a:lnTo>
                    <a:lnTo>
                      <a:pt x="174" y="252"/>
                    </a:lnTo>
                    <a:lnTo>
                      <a:pt x="179" y="288"/>
                    </a:lnTo>
                    <a:lnTo>
                      <a:pt x="181" y="320"/>
                    </a:lnTo>
                    <a:lnTo>
                      <a:pt x="183" y="351"/>
                    </a:lnTo>
                    <a:lnTo>
                      <a:pt x="184" y="376"/>
                    </a:lnTo>
                    <a:lnTo>
                      <a:pt x="183" y="399"/>
                    </a:lnTo>
                    <a:lnTo>
                      <a:pt x="182" y="417"/>
                    </a:lnTo>
                    <a:lnTo>
                      <a:pt x="181" y="430"/>
                    </a:lnTo>
                    <a:lnTo>
                      <a:pt x="179" y="438"/>
                    </a:lnTo>
                    <a:lnTo>
                      <a:pt x="179" y="441"/>
                    </a:lnTo>
                    <a:lnTo>
                      <a:pt x="51" y="481"/>
                    </a:lnTo>
                    <a:lnTo>
                      <a:pt x="59" y="439"/>
                    </a:lnTo>
                    <a:lnTo>
                      <a:pt x="64" y="398"/>
                    </a:lnTo>
                    <a:lnTo>
                      <a:pt x="66" y="359"/>
                    </a:lnTo>
                    <a:lnTo>
                      <a:pt x="66" y="321"/>
                    </a:lnTo>
                    <a:lnTo>
                      <a:pt x="64" y="285"/>
                    </a:lnTo>
                    <a:lnTo>
                      <a:pt x="61" y="251"/>
                    </a:lnTo>
                    <a:lnTo>
                      <a:pt x="56" y="219"/>
                    </a:lnTo>
                    <a:lnTo>
                      <a:pt x="50" y="189"/>
                    </a:lnTo>
                    <a:lnTo>
                      <a:pt x="43" y="161"/>
                    </a:lnTo>
                    <a:lnTo>
                      <a:pt x="35" y="137"/>
                    </a:lnTo>
                    <a:lnTo>
                      <a:pt x="28" y="114"/>
                    </a:lnTo>
                    <a:lnTo>
                      <a:pt x="21" y="95"/>
                    </a:lnTo>
                    <a:lnTo>
                      <a:pt x="15" y="79"/>
                    </a:lnTo>
                    <a:lnTo>
                      <a:pt x="9" y="66"/>
                    </a:lnTo>
                    <a:lnTo>
                      <a:pt x="4" y="57"/>
                    </a:lnTo>
                    <a:lnTo>
                      <a:pt x="1" y="51"/>
                    </a:lnTo>
                    <a:lnTo>
                      <a:pt x="0" y="49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" name="Freeform 132">
                <a:extLst>
                  <a:ext uri="{FF2B5EF4-FFF2-40B4-BE49-F238E27FC236}">
                    <a16:creationId xmlns:a16="http://schemas.microsoft.com/office/drawing/2014/main" id="{3FE16840-0C3E-0541-BAB3-BE96F6AA17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0668" y="2323302"/>
                <a:ext cx="991219" cy="395643"/>
              </a:xfrm>
              <a:custGeom>
                <a:avLst/>
                <a:gdLst/>
                <a:ahLst/>
                <a:cxnLst>
                  <a:cxn ang="0">
                    <a:pos x="704" y="0"/>
                  </a:cxn>
                  <a:cxn ang="0">
                    <a:pos x="703" y="7"/>
                  </a:cxn>
                  <a:cxn ang="0">
                    <a:pos x="703" y="16"/>
                  </a:cxn>
                  <a:cxn ang="0">
                    <a:pos x="700" y="28"/>
                  </a:cxn>
                  <a:cxn ang="0">
                    <a:pos x="697" y="42"/>
                  </a:cxn>
                  <a:cxn ang="0">
                    <a:pos x="692" y="56"/>
                  </a:cxn>
                  <a:cxn ang="0">
                    <a:pos x="685" y="73"/>
                  </a:cxn>
                  <a:cxn ang="0">
                    <a:pos x="678" y="90"/>
                  </a:cxn>
                  <a:cxn ang="0">
                    <a:pos x="667" y="108"/>
                  </a:cxn>
                  <a:cxn ang="0">
                    <a:pos x="657" y="127"/>
                  </a:cxn>
                  <a:cxn ang="0">
                    <a:pos x="643" y="145"/>
                  </a:cxn>
                  <a:cxn ang="0">
                    <a:pos x="627" y="164"/>
                  </a:cxn>
                  <a:cxn ang="0">
                    <a:pos x="610" y="181"/>
                  </a:cxn>
                  <a:cxn ang="0">
                    <a:pos x="590" y="199"/>
                  </a:cxn>
                  <a:cxn ang="0">
                    <a:pos x="568" y="215"/>
                  </a:cxn>
                  <a:cxn ang="0">
                    <a:pos x="544" y="230"/>
                  </a:cxn>
                  <a:cxn ang="0">
                    <a:pos x="516" y="244"/>
                  </a:cxn>
                  <a:cxn ang="0">
                    <a:pos x="486" y="256"/>
                  </a:cxn>
                  <a:cxn ang="0">
                    <a:pos x="452" y="266"/>
                  </a:cxn>
                  <a:cxn ang="0">
                    <a:pos x="416" y="273"/>
                  </a:cxn>
                  <a:cxn ang="0">
                    <a:pos x="377" y="278"/>
                  </a:cxn>
                  <a:cxn ang="0">
                    <a:pos x="334" y="281"/>
                  </a:cxn>
                  <a:cxn ang="0">
                    <a:pos x="294" y="281"/>
                  </a:cxn>
                  <a:cxn ang="0">
                    <a:pos x="257" y="279"/>
                  </a:cxn>
                  <a:cxn ang="0">
                    <a:pos x="224" y="274"/>
                  </a:cxn>
                  <a:cxn ang="0">
                    <a:pos x="194" y="268"/>
                  </a:cxn>
                  <a:cxn ang="0">
                    <a:pos x="165" y="260"/>
                  </a:cxn>
                  <a:cxn ang="0">
                    <a:pos x="140" y="251"/>
                  </a:cxn>
                  <a:cxn ang="0">
                    <a:pos x="118" y="240"/>
                  </a:cxn>
                  <a:cxn ang="0">
                    <a:pos x="98" y="229"/>
                  </a:cxn>
                  <a:cxn ang="0">
                    <a:pos x="79" y="216"/>
                  </a:cxn>
                  <a:cxn ang="0">
                    <a:pos x="64" y="205"/>
                  </a:cxn>
                  <a:cxn ang="0">
                    <a:pos x="50" y="192"/>
                  </a:cxn>
                  <a:cxn ang="0">
                    <a:pos x="38" y="180"/>
                  </a:cxn>
                  <a:cxn ang="0">
                    <a:pos x="29" y="169"/>
                  </a:cxn>
                  <a:cxn ang="0">
                    <a:pos x="21" y="157"/>
                  </a:cxn>
                  <a:cxn ang="0">
                    <a:pos x="14" y="147"/>
                  </a:cxn>
                  <a:cxn ang="0">
                    <a:pos x="9" y="139"/>
                  </a:cxn>
                  <a:cxn ang="0">
                    <a:pos x="5" y="131"/>
                  </a:cxn>
                  <a:cxn ang="0">
                    <a:pos x="2" y="126"/>
                  </a:cxn>
                  <a:cxn ang="0">
                    <a:pos x="1" y="122"/>
                  </a:cxn>
                  <a:cxn ang="0">
                    <a:pos x="0" y="121"/>
                  </a:cxn>
                  <a:cxn ang="0">
                    <a:pos x="704" y="0"/>
                  </a:cxn>
                </a:cxnLst>
                <a:rect l="0" t="0" r="r" b="b"/>
                <a:pathLst>
                  <a:path w="704" h="281">
                    <a:moveTo>
                      <a:pt x="704" y="0"/>
                    </a:moveTo>
                    <a:lnTo>
                      <a:pt x="703" y="7"/>
                    </a:lnTo>
                    <a:lnTo>
                      <a:pt x="703" y="16"/>
                    </a:lnTo>
                    <a:lnTo>
                      <a:pt x="700" y="28"/>
                    </a:lnTo>
                    <a:lnTo>
                      <a:pt x="697" y="42"/>
                    </a:lnTo>
                    <a:lnTo>
                      <a:pt x="692" y="56"/>
                    </a:lnTo>
                    <a:lnTo>
                      <a:pt x="685" y="73"/>
                    </a:lnTo>
                    <a:lnTo>
                      <a:pt x="678" y="90"/>
                    </a:lnTo>
                    <a:lnTo>
                      <a:pt x="667" y="108"/>
                    </a:lnTo>
                    <a:lnTo>
                      <a:pt x="657" y="127"/>
                    </a:lnTo>
                    <a:lnTo>
                      <a:pt x="643" y="145"/>
                    </a:lnTo>
                    <a:lnTo>
                      <a:pt x="627" y="164"/>
                    </a:lnTo>
                    <a:lnTo>
                      <a:pt x="610" y="181"/>
                    </a:lnTo>
                    <a:lnTo>
                      <a:pt x="590" y="199"/>
                    </a:lnTo>
                    <a:lnTo>
                      <a:pt x="568" y="215"/>
                    </a:lnTo>
                    <a:lnTo>
                      <a:pt x="544" y="230"/>
                    </a:lnTo>
                    <a:lnTo>
                      <a:pt x="516" y="244"/>
                    </a:lnTo>
                    <a:lnTo>
                      <a:pt x="486" y="256"/>
                    </a:lnTo>
                    <a:lnTo>
                      <a:pt x="452" y="266"/>
                    </a:lnTo>
                    <a:lnTo>
                      <a:pt x="416" y="273"/>
                    </a:lnTo>
                    <a:lnTo>
                      <a:pt x="377" y="278"/>
                    </a:lnTo>
                    <a:lnTo>
                      <a:pt x="334" y="281"/>
                    </a:lnTo>
                    <a:lnTo>
                      <a:pt x="294" y="281"/>
                    </a:lnTo>
                    <a:lnTo>
                      <a:pt x="257" y="279"/>
                    </a:lnTo>
                    <a:lnTo>
                      <a:pt x="224" y="274"/>
                    </a:lnTo>
                    <a:lnTo>
                      <a:pt x="194" y="268"/>
                    </a:lnTo>
                    <a:lnTo>
                      <a:pt x="165" y="260"/>
                    </a:lnTo>
                    <a:lnTo>
                      <a:pt x="140" y="251"/>
                    </a:lnTo>
                    <a:lnTo>
                      <a:pt x="118" y="240"/>
                    </a:lnTo>
                    <a:lnTo>
                      <a:pt x="98" y="229"/>
                    </a:lnTo>
                    <a:lnTo>
                      <a:pt x="79" y="216"/>
                    </a:lnTo>
                    <a:lnTo>
                      <a:pt x="64" y="205"/>
                    </a:lnTo>
                    <a:lnTo>
                      <a:pt x="50" y="192"/>
                    </a:lnTo>
                    <a:lnTo>
                      <a:pt x="38" y="180"/>
                    </a:lnTo>
                    <a:lnTo>
                      <a:pt x="29" y="169"/>
                    </a:lnTo>
                    <a:lnTo>
                      <a:pt x="21" y="157"/>
                    </a:lnTo>
                    <a:lnTo>
                      <a:pt x="14" y="147"/>
                    </a:lnTo>
                    <a:lnTo>
                      <a:pt x="9" y="139"/>
                    </a:lnTo>
                    <a:lnTo>
                      <a:pt x="5" y="131"/>
                    </a:lnTo>
                    <a:lnTo>
                      <a:pt x="2" y="126"/>
                    </a:lnTo>
                    <a:lnTo>
                      <a:pt x="1" y="122"/>
                    </a:lnTo>
                    <a:lnTo>
                      <a:pt x="0" y="121"/>
                    </a:lnTo>
                    <a:lnTo>
                      <a:pt x="704" y="0"/>
                    </a:lnTo>
                    <a:close/>
                  </a:path>
                </a:pathLst>
              </a:custGeom>
              <a:solidFill>
                <a:srgbClr val="BCF1F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" name="Freeform 133">
                <a:extLst>
                  <a:ext uri="{FF2B5EF4-FFF2-40B4-BE49-F238E27FC236}">
                    <a16:creationId xmlns:a16="http://schemas.microsoft.com/office/drawing/2014/main" id="{828E6015-B6C6-5645-BDE1-91E6EDF9F8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0668" y="2323302"/>
                <a:ext cx="991219" cy="246397"/>
              </a:xfrm>
              <a:custGeom>
                <a:avLst/>
                <a:gdLst/>
                <a:ahLst/>
                <a:cxnLst>
                  <a:cxn ang="0">
                    <a:pos x="704" y="0"/>
                  </a:cxn>
                  <a:cxn ang="0">
                    <a:pos x="703" y="10"/>
                  </a:cxn>
                  <a:cxn ang="0">
                    <a:pos x="702" y="22"/>
                  </a:cxn>
                  <a:cxn ang="0">
                    <a:pos x="699" y="36"/>
                  </a:cxn>
                  <a:cxn ang="0">
                    <a:pos x="693" y="53"/>
                  </a:cxn>
                  <a:cxn ang="0">
                    <a:pos x="686" y="72"/>
                  </a:cxn>
                  <a:cxn ang="0">
                    <a:pos x="672" y="82"/>
                  </a:cxn>
                  <a:cxn ang="0">
                    <a:pos x="653" y="92"/>
                  </a:cxn>
                  <a:cxn ang="0">
                    <a:pos x="630" y="103"/>
                  </a:cxn>
                  <a:cxn ang="0">
                    <a:pos x="603" y="113"/>
                  </a:cxn>
                  <a:cxn ang="0">
                    <a:pos x="572" y="124"/>
                  </a:cxn>
                  <a:cxn ang="0">
                    <a:pos x="538" y="134"/>
                  </a:cxn>
                  <a:cxn ang="0">
                    <a:pos x="502" y="144"/>
                  </a:cxn>
                  <a:cxn ang="0">
                    <a:pos x="462" y="153"/>
                  </a:cxn>
                  <a:cxn ang="0">
                    <a:pos x="421" y="159"/>
                  </a:cxn>
                  <a:cxn ang="0">
                    <a:pos x="378" y="165"/>
                  </a:cxn>
                  <a:cxn ang="0">
                    <a:pos x="323" y="170"/>
                  </a:cxn>
                  <a:cxn ang="0">
                    <a:pos x="271" y="174"/>
                  </a:cxn>
                  <a:cxn ang="0">
                    <a:pos x="222" y="175"/>
                  </a:cxn>
                  <a:cxn ang="0">
                    <a:pos x="178" y="175"/>
                  </a:cxn>
                  <a:cxn ang="0">
                    <a:pos x="137" y="174"/>
                  </a:cxn>
                  <a:cxn ang="0">
                    <a:pos x="101" y="171"/>
                  </a:cxn>
                  <a:cxn ang="0">
                    <a:pos x="71" y="168"/>
                  </a:cxn>
                  <a:cxn ang="0">
                    <a:pos x="45" y="165"/>
                  </a:cxn>
                  <a:cxn ang="0">
                    <a:pos x="26" y="161"/>
                  </a:cxn>
                  <a:cxn ang="0">
                    <a:pos x="15" y="149"/>
                  </a:cxn>
                  <a:cxn ang="0">
                    <a:pos x="8" y="138"/>
                  </a:cxn>
                  <a:cxn ang="0">
                    <a:pos x="4" y="128"/>
                  </a:cxn>
                  <a:cxn ang="0">
                    <a:pos x="1" y="123"/>
                  </a:cxn>
                  <a:cxn ang="0">
                    <a:pos x="0" y="121"/>
                  </a:cxn>
                  <a:cxn ang="0">
                    <a:pos x="704" y="0"/>
                  </a:cxn>
                </a:cxnLst>
                <a:rect l="0" t="0" r="r" b="b"/>
                <a:pathLst>
                  <a:path w="704" h="175">
                    <a:moveTo>
                      <a:pt x="704" y="0"/>
                    </a:moveTo>
                    <a:lnTo>
                      <a:pt x="703" y="10"/>
                    </a:lnTo>
                    <a:lnTo>
                      <a:pt x="702" y="22"/>
                    </a:lnTo>
                    <a:lnTo>
                      <a:pt x="699" y="36"/>
                    </a:lnTo>
                    <a:lnTo>
                      <a:pt x="693" y="53"/>
                    </a:lnTo>
                    <a:lnTo>
                      <a:pt x="686" y="72"/>
                    </a:lnTo>
                    <a:lnTo>
                      <a:pt x="672" y="82"/>
                    </a:lnTo>
                    <a:lnTo>
                      <a:pt x="653" y="92"/>
                    </a:lnTo>
                    <a:lnTo>
                      <a:pt x="630" y="103"/>
                    </a:lnTo>
                    <a:lnTo>
                      <a:pt x="603" y="113"/>
                    </a:lnTo>
                    <a:lnTo>
                      <a:pt x="572" y="124"/>
                    </a:lnTo>
                    <a:lnTo>
                      <a:pt x="538" y="134"/>
                    </a:lnTo>
                    <a:lnTo>
                      <a:pt x="502" y="144"/>
                    </a:lnTo>
                    <a:lnTo>
                      <a:pt x="462" y="153"/>
                    </a:lnTo>
                    <a:lnTo>
                      <a:pt x="421" y="159"/>
                    </a:lnTo>
                    <a:lnTo>
                      <a:pt x="378" y="165"/>
                    </a:lnTo>
                    <a:lnTo>
                      <a:pt x="323" y="170"/>
                    </a:lnTo>
                    <a:lnTo>
                      <a:pt x="271" y="174"/>
                    </a:lnTo>
                    <a:lnTo>
                      <a:pt x="222" y="175"/>
                    </a:lnTo>
                    <a:lnTo>
                      <a:pt x="178" y="175"/>
                    </a:lnTo>
                    <a:lnTo>
                      <a:pt x="137" y="174"/>
                    </a:lnTo>
                    <a:lnTo>
                      <a:pt x="101" y="171"/>
                    </a:lnTo>
                    <a:lnTo>
                      <a:pt x="71" y="168"/>
                    </a:lnTo>
                    <a:lnTo>
                      <a:pt x="45" y="165"/>
                    </a:lnTo>
                    <a:lnTo>
                      <a:pt x="26" y="161"/>
                    </a:lnTo>
                    <a:lnTo>
                      <a:pt x="15" y="149"/>
                    </a:lnTo>
                    <a:lnTo>
                      <a:pt x="8" y="138"/>
                    </a:lnTo>
                    <a:lnTo>
                      <a:pt x="4" y="128"/>
                    </a:lnTo>
                    <a:lnTo>
                      <a:pt x="1" y="123"/>
                    </a:lnTo>
                    <a:lnTo>
                      <a:pt x="0" y="121"/>
                    </a:lnTo>
                    <a:lnTo>
                      <a:pt x="704" y="0"/>
                    </a:lnTo>
                    <a:close/>
                  </a:path>
                </a:pathLst>
              </a:custGeom>
              <a:solidFill>
                <a:srgbClr val="6BC7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" name="Freeform 134">
                <a:extLst>
                  <a:ext uri="{FF2B5EF4-FFF2-40B4-BE49-F238E27FC236}">
                    <a16:creationId xmlns:a16="http://schemas.microsoft.com/office/drawing/2014/main" id="{08EDA686-5582-B449-86C2-09738CB1B4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5279" y="1517937"/>
                <a:ext cx="249213" cy="67583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6"/>
                  </a:cxn>
                  <a:cxn ang="0">
                    <a:pos x="11" y="13"/>
                  </a:cxn>
                  <a:cxn ang="0">
                    <a:pos x="20" y="23"/>
                  </a:cxn>
                  <a:cxn ang="0">
                    <a:pos x="30" y="36"/>
                  </a:cxn>
                  <a:cxn ang="0">
                    <a:pos x="42" y="53"/>
                  </a:cxn>
                  <a:cxn ang="0">
                    <a:pos x="56" y="73"/>
                  </a:cxn>
                  <a:cxn ang="0">
                    <a:pos x="70" y="97"/>
                  </a:cxn>
                  <a:cxn ang="0">
                    <a:pos x="84" y="123"/>
                  </a:cxn>
                  <a:cxn ang="0">
                    <a:pos x="99" y="154"/>
                  </a:cxn>
                  <a:cxn ang="0">
                    <a:pos x="113" y="188"/>
                  </a:cxn>
                  <a:cxn ang="0">
                    <a:pos x="128" y="226"/>
                  </a:cxn>
                  <a:cxn ang="0">
                    <a:pos x="142" y="267"/>
                  </a:cxn>
                  <a:cxn ang="0">
                    <a:pos x="155" y="314"/>
                  </a:cxn>
                  <a:cxn ang="0">
                    <a:pos x="167" y="364"/>
                  </a:cxn>
                  <a:cxn ang="0">
                    <a:pos x="177" y="418"/>
                  </a:cxn>
                  <a:cxn ang="0">
                    <a:pos x="38" y="480"/>
                  </a:cxn>
                  <a:cxn ang="0">
                    <a:pos x="0" y="0"/>
                  </a:cxn>
                </a:cxnLst>
                <a:rect l="0" t="0" r="r" b="b"/>
                <a:pathLst>
                  <a:path w="177" h="480">
                    <a:moveTo>
                      <a:pt x="0" y="0"/>
                    </a:moveTo>
                    <a:lnTo>
                      <a:pt x="5" y="6"/>
                    </a:lnTo>
                    <a:lnTo>
                      <a:pt x="11" y="13"/>
                    </a:lnTo>
                    <a:lnTo>
                      <a:pt x="20" y="23"/>
                    </a:lnTo>
                    <a:lnTo>
                      <a:pt x="30" y="36"/>
                    </a:lnTo>
                    <a:lnTo>
                      <a:pt x="42" y="53"/>
                    </a:lnTo>
                    <a:lnTo>
                      <a:pt x="56" y="73"/>
                    </a:lnTo>
                    <a:lnTo>
                      <a:pt x="70" y="97"/>
                    </a:lnTo>
                    <a:lnTo>
                      <a:pt x="84" y="123"/>
                    </a:lnTo>
                    <a:lnTo>
                      <a:pt x="99" y="154"/>
                    </a:lnTo>
                    <a:lnTo>
                      <a:pt x="113" y="188"/>
                    </a:lnTo>
                    <a:lnTo>
                      <a:pt x="128" y="226"/>
                    </a:lnTo>
                    <a:lnTo>
                      <a:pt x="142" y="267"/>
                    </a:lnTo>
                    <a:lnTo>
                      <a:pt x="155" y="314"/>
                    </a:lnTo>
                    <a:lnTo>
                      <a:pt x="167" y="364"/>
                    </a:lnTo>
                    <a:lnTo>
                      <a:pt x="177" y="418"/>
                    </a:lnTo>
                    <a:lnTo>
                      <a:pt x="38" y="4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" name="Freeform 135">
                <a:extLst>
                  <a:ext uri="{FF2B5EF4-FFF2-40B4-BE49-F238E27FC236}">
                    <a16:creationId xmlns:a16="http://schemas.microsoft.com/office/drawing/2014/main" id="{922F4B0A-3FE0-A54C-9D7F-959C79B412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462" y="-123769"/>
                <a:ext cx="1154545" cy="1220720"/>
              </a:xfrm>
              <a:custGeom>
                <a:avLst/>
                <a:gdLst/>
                <a:ahLst/>
                <a:cxnLst>
                  <a:cxn ang="0">
                    <a:pos x="487" y="0"/>
                  </a:cxn>
                  <a:cxn ang="0">
                    <a:pos x="563" y="8"/>
                  </a:cxn>
                  <a:cxn ang="0">
                    <a:pos x="625" y="18"/>
                  </a:cxn>
                  <a:cxn ang="0">
                    <a:pos x="671" y="30"/>
                  </a:cxn>
                  <a:cxn ang="0">
                    <a:pos x="699" y="38"/>
                  </a:cxn>
                  <a:cxn ang="0">
                    <a:pos x="738" y="51"/>
                  </a:cxn>
                  <a:cxn ang="0">
                    <a:pos x="767" y="65"/>
                  </a:cxn>
                  <a:cxn ang="0">
                    <a:pos x="788" y="87"/>
                  </a:cxn>
                  <a:cxn ang="0">
                    <a:pos x="803" y="120"/>
                  </a:cxn>
                  <a:cxn ang="0">
                    <a:pos x="811" y="158"/>
                  </a:cxn>
                  <a:cxn ang="0">
                    <a:pos x="816" y="200"/>
                  </a:cxn>
                  <a:cxn ang="0">
                    <a:pos x="820" y="258"/>
                  </a:cxn>
                  <a:cxn ang="0">
                    <a:pos x="819" y="365"/>
                  </a:cxn>
                  <a:cxn ang="0">
                    <a:pos x="813" y="445"/>
                  </a:cxn>
                  <a:cxn ang="0">
                    <a:pos x="801" y="526"/>
                  </a:cxn>
                  <a:cxn ang="0">
                    <a:pos x="782" y="607"/>
                  </a:cxn>
                  <a:cxn ang="0">
                    <a:pos x="754" y="681"/>
                  </a:cxn>
                  <a:cxn ang="0">
                    <a:pos x="717" y="746"/>
                  </a:cxn>
                  <a:cxn ang="0">
                    <a:pos x="672" y="793"/>
                  </a:cxn>
                  <a:cxn ang="0">
                    <a:pos x="617" y="829"/>
                  </a:cxn>
                  <a:cxn ang="0">
                    <a:pos x="555" y="853"/>
                  </a:cxn>
                  <a:cxn ang="0">
                    <a:pos x="488" y="865"/>
                  </a:cxn>
                  <a:cxn ang="0">
                    <a:pos x="419" y="866"/>
                  </a:cxn>
                  <a:cxn ang="0">
                    <a:pos x="349" y="855"/>
                  </a:cxn>
                  <a:cxn ang="0">
                    <a:pos x="282" y="832"/>
                  </a:cxn>
                  <a:cxn ang="0">
                    <a:pos x="220" y="798"/>
                  </a:cxn>
                  <a:cxn ang="0">
                    <a:pos x="167" y="752"/>
                  </a:cxn>
                  <a:cxn ang="0">
                    <a:pos x="122" y="694"/>
                  </a:cxn>
                  <a:cxn ang="0">
                    <a:pos x="82" y="614"/>
                  </a:cxn>
                  <a:cxn ang="0">
                    <a:pos x="52" y="532"/>
                  </a:cxn>
                  <a:cxn ang="0">
                    <a:pos x="30" y="450"/>
                  </a:cxn>
                  <a:cxn ang="0">
                    <a:pos x="15" y="372"/>
                  </a:cxn>
                  <a:cxn ang="0">
                    <a:pos x="7" y="303"/>
                  </a:cxn>
                  <a:cxn ang="0">
                    <a:pos x="2" y="245"/>
                  </a:cxn>
                  <a:cxn ang="0">
                    <a:pos x="0" y="202"/>
                  </a:cxn>
                  <a:cxn ang="0">
                    <a:pos x="1" y="168"/>
                  </a:cxn>
                  <a:cxn ang="0">
                    <a:pos x="5" y="155"/>
                  </a:cxn>
                  <a:cxn ang="0">
                    <a:pos x="16" y="137"/>
                  </a:cxn>
                  <a:cxn ang="0">
                    <a:pos x="37" y="115"/>
                  </a:cxn>
                  <a:cxn ang="0">
                    <a:pos x="72" y="91"/>
                  </a:cxn>
                  <a:cxn ang="0">
                    <a:pos x="122" y="65"/>
                  </a:cxn>
                  <a:cxn ang="0">
                    <a:pos x="193" y="40"/>
                  </a:cxn>
                  <a:cxn ang="0">
                    <a:pos x="301" y="14"/>
                  </a:cxn>
                  <a:cxn ang="0">
                    <a:pos x="399" y="1"/>
                  </a:cxn>
                </a:cxnLst>
                <a:rect l="0" t="0" r="r" b="b"/>
                <a:pathLst>
                  <a:path w="820" h="867">
                    <a:moveTo>
                      <a:pt x="445" y="0"/>
                    </a:moveTo>
                    <a:lnTo>
                      <a:pt x="487" y="0"/>
                    </a:lnTo>
                    <a:lnTo>
                      <a:pt x="527" y="4"/>
                    </a:lnTo>
                    <a:lnTo>
                      <a:pt x="563" y="8"/>
                    </a:lnTo>
                    <a:lnTo>
                      <a:pt x="596" y="13"/>
                    </a:lnTo>
                    <a:lnTo>
                      <a:pt x="625" y="18"/>
                    </a:lnTo>
                    <a:lnTo>
                      <a:pt x="650" y="24"/>
                    </a:lnTo>
                    <a:lnTo>
                      <a:pt x="671" y="30"/>
                    </a:lnTo>
                    <a:lnTo>
                      <a:pt x="687" y="35"/>
                    </a:lnTo>
                    <a:lnTo>
                      <a:pt x="699" y="38"/>
                    </a:lnTo>
                    <a:lnTo>
                      <a:pt x="720" y="45"/>
                    </a:lnTo>
                    <a:lnTo>
                      <a:pt x="738" y="51"/>
                    </a:lnTo>
                    <a:lnTo>
                      <a:pt x="753" y="57"/>
                    </a:lnTo>
                    <a:lnTo>
                      <a:pt x="767" y="65"/>
                    </a:lnTo>
                    <a:lnTo>
                      <a:pt x="779" y="74"/>
                    </a:lnTo>
                    <a:lnTo>
                      <a:pt x="788" y="87"/>
                    </a:lnTo>
                    <a:lnTo>
                      <a:pt x="796" y="102"/>
                    </a:lnTo>
                    <a:lnTo>
                      <a:pt x="803" y="120"/>
                    </a:lnTo>
                    <a:lnTo>
                      <a:pt x="809" y="144"/>
                    </a:lnTo>
                    <a:lnTo>
                      <a:pt x="811" y="158"/>
                    </a:lnTo>
                    <a:lnTo>
                      <a:pt x="814" y="176"/>
                    </a:lnTo>
                    <a:lnTo>
                      <a:pt x="816" y="200"/>
                    </a:lnTo>
                    <a:lnTo>
                      <a:pt x="818" y="227"/>
                    </a:lnTo>
                    <a:lnTo>
                      <a:pt x="820" y="258"/>
                    </a:lnTo>
                    <a:lnTo>
                      <a:pt x="820" y="327"/>
                    </a:lnTo>
                    <a:lnTo>
                      <a:pt x="819" y="365"/>
                    </a:lnTo>
                    <a:lnTo>
                      <a:pt x="817" y="404"/>
                    </a:lnTo>
                    <a:lnTo>
                      <a:pt x="813" y="445"/>
                    </a:lnTo>
                    <a:lnTo>
                      <a:pt x="808" y="486"/>
                    </a:lnTo>
                    <a:lnTo>
                      <a:pt x="801" y="526"/>
                    </a:lnTo>
                    <a:lnTo>
                      <a:pt x="793" y="567"/>
                    </a:lnTo>
                    <a:lnTo>
                      <a:pt x="782" y="607"/>
                    </a:lnTo>
                    <a:lnTo>
                      <a:pt x="769" y="645"/>
                    </a:lnTo>
                    <a:lnTo>
                      <a:pt x="754" y="681"/>
                    </a:lnTo>
                    <a:lnTo>
                      <a:pt x="737" y="715"/>
                    </a:lnTo>
                    <a:lnTo>
                      <a:pt x="717" y="746"/>
                    </a:lnTo>
                    <a:lnTo>
                      <a:pt x="696" y="771"/>
                    </a:lnTo>
                    <a:lnTo>
                      <a:pt x="672" y="793"/>
                    </a:lnTo>
                    <a:lnTo>
                      <a:pt x="645" y="812"/>
                    </a:lnTo>
                    <a:lnTo>
                      <a:pt x="617" y="829"/>
                    </a:lnTo>
                    <a:lnTo>
                      <a:pt x="587" y="842"/>
                    </a:lnTo>
                    <a:lnTo>
                      <a:pt x="555" y="853"/>
                    </a:lnTo>
                    <a:lnTo>
                      <a:pt x="522" y="861"/>
                    </a:lnTo>
                    <a:lnTo>
                      <a:pt x="488" y="865"/>
                    </a:lnTo>
                    <a:lnTo>
                      <a:pt x="454" y="867"/>
                    </a:lnTo>
                    <a:lnTo>
                      <a:pt x="419" y="866"/>
                    </a:lnTo>
                    <a:lnTo>
                      <a:pt x="383" y="862"/>
                    </a:lnTo>
                    <a:lnTo>
                      <a:pt x="349" y="855"/>
                    </a:lnTo>
                    <a:lnTo>
                      <a:pt x="315" y="846"/>
                    </a:lnTo>
                    <a:lnTo>
                      <a:pt x="282" y="832"/>
                    </a:lnTo>
                    <a:lnTo>
                      <a:pt x="250" y="817"/>
                    </a:lnTo>
                    <a:lnTo>
                      <a:pt x="220" y="798"/>
                    </a:lnTo>
                    <a:lnTo>
                      <a:pt x="193" y="776"/>
                    </a:lnTo>
                    <a:lnTo>
                      <a:pt x="167" y="752"/>
                    </a:lnTo>
                    <a:lnTo>
                      <a:pt x="143" y="724"/>
                    </a:lnTo>
                    <a:lnTo>
                      <a:pt x="122" y="694"/>
                    </a:lnTo>
                    <a:lnTo>
                      <a:pt x="101" y="655"/>
                    </a:lnTo>
                    <a:lnTo>
                      <a:pt x="82" y="614"/>
                    </a:lnTo>
                    <a:lnTo>
                      <a:pt x="65" y="573"/>
                    </a:lnTo>
                    <a:lnTo>
                      <a:pt x="52" y="532"/>
                    </a:lnTo>
                    <a:lnTo>
                      <a:pt x="40" y="491"/>
                    </a:lnTo>
                    <a:lnTo>
                      <a:pt x="30" y="450"/>
                    </a:lnTo>
                    <a:lnTo>
                      <a:pt x="22" y="411"/>
                    </a:lnTo>
                    <a:lnTo>
                      <a:pt x="15" y="372"/>
                    </a:lnTo>
                    <a:lnTo>
                      <a:pt x="10" y="336"/>
                    </a:lnTo>
                    <a:lnTo>
                      <a:pt x="7" y="303"/>
                    </a:lnTo>
                    <a:lnTo>
                      <a:pt x="4" y="272"/>
                    </a:lnTo>
                    <a:lnTo>
                      <a:pt x="2" y="245"/>
                    </a:lnTo>
                    <a:lnTo>
                      <a:pt x="1" y="222"/>
                    </a:lnTo>
                    <a:lnTo>
                      <a:pt x="0" y="202"/>
                    </a:lnTo>
                    <a:lnTo>
                      <a:pt x="0" y="173"/>
                    </a:lnTo>
                    <a:lnTo>
                      <a:pt x="1" y="168"/>
                    </a:lnTo>
                    <a:lnTo>
                      <a:pt x="2" y="162"/>
                    </a:lnTo>
                    <a:lnTo>
                      <a:pt x="5" y="155"/>
                    </a:lnTo>
                    <a:lnTo>
                      <a:pt x="9" y="146"/>
                    </a:lnTo>
                    <a:lnTo>
                      <a:pt x="16" y="137"/>
                    </a:lnTo>
                    <a:lnTo>
                      <a:pt x="25" y="126"/>
                    </a:lnTo>
                    <a:lnTo>
                      <a:pt x="37" y="115"/>
                    </a:lnTo>
                    <a:lnTo>
                      <a:pt x="53" y="103"/>
                    </a:lnTo>
                    <a:lnTo>
                      <a:pt x="72" y="91"/>
                    </a:lnTo>
                    <a:lnTo>
                      <a:pt x="95" y="78"/>
                    </a:lnTo>
                    <a:lnTo>
                      <a:pt x="122" y="65"/>
                    </a:lnTo>
                    <a:lnTo>
                      <a:pt x="155" y="52"/>
                    </a:lnTo>
                    <a:lnTo>
                      <a:pt x="193" y="40"/>
                    </a:lnTo>
                    <a:lnTo>
                      <a:pt x="248" y="25"/>
                    </a:lnTo>
                    <a:lnTo>
                      <a:pt x="301" y="14"/>
                    </a:lnTo>
                    <a:lnTo>
                      <a:pt x="351" y="6"/>
                    </a:lnTo>
                    <a:lnTo>
                      <a:pt x="399" y="1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rgbClr val="B2FFF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" name="Freeform 136">
                <a:extLst>
                  <a:ext uri="{FF2B5EF4-FFF2-40B4-BE49-F238E27FC236}">
                    <a16:creationId xmlns:a16="http://schemas.microsoft.com/office/drawing/2014/main" id="{1CAABAC5-85E3-464A-866D-E123D3AB05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5279" y="1519344"/>
                <a:ext cx="118270" cy="67442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3" y="24"/>
                  </a:cxn>
                  <a:cxn ang="0">
                    <a:pos x="26" y="28"/>
                  </a:cxn>
                  <a:cxn ang="0">
                    <a:pos x="30" y="34"/>
                  </a:cxn>
                  <a:cxn ang="0">
                    <a:pos x="36" y="40"/>
                  </a:cxn>
                  <a:cxn ang="0">
                    <a:pos x="41" y="50"/>
                  </a:cxn>
                  <a:cxn ang="0">
                    <a:pos x="49" y="63"/>
                  </a:cxn>
                  <a:cxn ang="0">
                    <a:pos x="56" y="92"/>
                  </a:cxn>
                  <a:cxn ang="0">
                    <a:pos x="62" y="127"/>
                  </a:cxn>
                  <a:cxn ang="0">
                    <a:pos x="68" y="164"/>
                  </a:cxn>
                  <a:cxn ang="0">
                    <a:pos x="74" y="204"/>
                  </a:cxn>
                  <a:cxn ang="0">
                    <a:pos x="79" y="247"/>
                  </a:cxn>
                  <a:cxn ang="0">
                    <a:pos x="82" y="291"/>
                  </a:cxn>
                  <a:cxn ang="0">
                    <a:pos x="84" y="335"/>
                  </a:cxn>
                  <a:cxn ang="0">
                    <a:pos x="83" y="379"/>
                  </a:cxn>
                  <a:cxn ang="0">
                    <a:pos x="81" y="422"/>
                  </a:cxn>
                  <a:cxn ang="0">
                    <a:pos x="75" y="463"/>
                  </a:cxn>
                  <a:cxn ang="0">
                    <a:pos x="38" y="479"/>
                  </a:cxn>
                  <a:cxn ang="0">
                    <a:pos x="0" y="0"/>
                  </a:cxn>
                </a:cxnLst>
                <a:rect l="0" t="0" r="r" b="b"/>
                <a:pathLst>
                  <a:path w="84" h="479">
                    <a:moveTo>
                      <a:pt x="0" y="0"/>
                    </a:moveTo>
                    <a:lnTo>
                      <a:pt x="23" y="24"/>
                    </a:lnTo>
                    <a:lnTo>
                      <a:pt x="26" y="28"/>
                    </a:lnTo>
                    <a:lnTo>
                      <a:pt x="30" y="34"/>
                    </a:lnTo>
                    <a:lnTo>
                      <a:pt x="36" y="40"/>
                    </a:lnTo>
                    <a:lnTo>
                      <a:pt x="41" y="50"/>
                    </a:lnTo>
                    <a:lnTo>
                      <a:pt x="49" y="63"/>
                    </a:lnTo>
                    <a:lnTo>
                      <a:pt x="56" y="92"/>
                    </a:lnTo>
                    <a:lnTo>
                      <a:pt x="62" y="127"/>
                    </a:lnTo>
                    <a:lnTo>
                      <a:pt x="68" y="164"/>
                    </a:lnTo>
                    <a:lnTo>
                      <a:pt x="74" y="204"/>
                    </a:lnTo>
                    <a:lnTo>
                      <a:pt x="79" y="247"/>
                    </a:lnTo>
                    <a:lnTo>
                      <a:pt x="82" y="291"/>
                    </a:lnTo>
                    <a:lnTo>
                      <a:pt x="84" y="335"/>
                    </a:lnTo>
                    <a:lnTo>
                      <a:pt x="83" y="379"/>
                    </a:lnTo>
                    <a:lnTo>
                      <a:pt x="81" y="422"/>
                    </a:lnTo>
                    <a:lnTo>
                      <a:pt x="75" y="463"/>
                    </a:lnTo>
                    <a:lnTo>
                      <a:pt x="38" y="4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" name="Freeform 137">
                <a:extLst>
                  <a:ext uri="{FF2B5EF4-FFF2-40B4-BE49-F238E27FC236}">
                    <a16:creationId xmlns:a16="http://schemas.microsoft.com/office/drawing/2014/main" id="{082EB4EC-9B4E-BC48-8EE5-6E80F09988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462" y="17029"/>
                <a:ext cx="896885" cy="1078514"/>
              </a:xfrm>
              <a:custGeom>
                <a:avLst/>
                <a:gdLst/>
                <a:ahLst/>
                <a:cxnLst>
                  <a:cxn ang="0">
                    <a:pos x="44" y="14"/>
                  </a:cxn>
                  <a:cxn ang="0">
                    <a:pos x="26" y="48"/>
                  </a:cxn>
                  <a:cxn ang="0">
                    <a:pos x="23" y="90"/>
                  </a:cxn>
                  <a:cxn ang="0">
                    <a:pos x="26" y="124"/>
                  </a:cxn>
                  <a:cxn ang="0">
                    <a:pos x="33" y="175"/>
                  </a:cxn>
                  <a:cxn ang="0">
                    <a:pos x="43" y="239"/>
                  </a:cxn>
                  <a:cxn ang="0">
                    <a:pos x="57" y="311"/>
                  </a:cxn>
                  <a:cxn ang="0">
                    <a:pos x="76" y="387"/>
                  </a:cxn>
                  <a:cxn ang="0">
                    <a:pos x="101" y="464"/>
                  </a:cxn>
                  <a:cxn ang="0">
                    <a:pos x="132" y="536"/>
                  </a:cxn>
                  <a:cxn ang="0">
                    <a:pos x="170" y="600"/>
                  </a:cxn>
                  <a:cxn ang="0">
                    <a:pos x="215" y="651"/>
                  </a:cxn>
                  <a:cxn ang="0">
                    <a:pos x="280" y="697"/>
                  </a:cxn>
                  <a:cxn ang="0">
                    <a:pos x="346" y="726"/>
                  </a:cxn>
                  <a:cxn ang="0">
                    <a:pos x="411" y="741"/>
                  </a:cxn>
                  <a:cxn ang="0">
                    <a:pos x="474" y="746"/>
                  </a:cxn>
                  <a:cxn ang="0">
                    <a:pos x="532" y="741"/>
                  </a:cxn>
                  <a:cxn ang="0">
                    <a:pos x="581" y="733"/>
                  </a:cxn>
                  <a:cxn ang="0">
                    <a:pos x="621" y="722"/>
                  </a:cxn>
                  <a:cxn ang="0">
                    <a:pos x="607" y="733"/>
                  </a:cxn>
                  <a:cxn ang="0">
                    <a:pos x="541" y="756"/>
                  </a:cxn>
                  <a:cxn ang="0">
                    <a:pos x="471" y="766"/>
                  </a:cxn>
                  <a:cxn ang="0">
                    <a:pos x="398" y="764"/>
                  </a:cxn>
                  <a:cxn ang="0">
                    <a:pos x="326" y="748"/>
                  </a:cxn>
                  <a:cxn ang="0">
                    <a:pos x="257" y="720"/>
                  </a:cxn>
                  <a:cxn ang="0">
                    <a:pos x="196" y="679"/>
                  </a:cxn>
                  <a:cxn ang="0">
                    <a:pos x="144" y="626"/>
                  </a:cxn>
                  <a:cxn ang="0">
                    <a:pos x="101" y="555"/>
                  </a:cxn>
                  <a:cxn ang="0">
                    <a:pos x="65" y="473"/>
                  </a:cxn>
                  <a:cxn ang="0">
                    <a:pos x="40" y="391"/>
                  </a:cxn>
                  <a:cxn ang="0">
                    <a:pos x="22" y="311"/>
                  </a:cxn>
                  <a:cxn ang="0">
                    <a:pos x="10" y="236"/>
                  </a:cxn>
                  <a:cxn ang="0">
                    <a:pos x="4" y="172"/>
                  </a:cxn>
                  <a:cxn ang="0">
                    <a:pos x="1" y="122"/>
                  </a:cxn>
                  <a:cxn ang="0">
                    <a:pos x="0" y="71"/>
                  </a:cxn>
                  <a:cxn ang="0">
                    <a:pos x="4" y="59"/>
                  </a:cxn>
                  <a:cxn ang="0">
                    <a:pos x="14" y="39"/>
                  </a:cxn>
                  <a:cxn ang="0">
                    <a:pos x="38" y="13"/>
                  </a:cxn>
                </a:cxnLst>
                <a:rect l="0" t="0" r="r" b="b"/>
                <a:pathLst>
                  <a:path w="637" h="766">
                    <a:moveTo>
                      <a:pt x="56" y="0"/>
                    </a:moveTo>
                    <a:lnTo>
                      <a:pt x="44" y="14"/>
                    </a:lnTo>
                    <a:lnTo>
                      <a:pt x="34" y="30"/>
                    </a:lnTo>
                    <a:lnTo>
                      <a:pt x="26" y="48"/>
                    </a:lnTo>
                    <a:lnTo>
                      <a:pt x="23" y="68"/>
                    </a:lnTo>
                    <a:lnTo>
                      <a:pt x="23" y="90"/>
                    </a:lnTo>
                    <a:lnTo>
                      <a:pt x="24" y="105"/>
                    </a:lnTo>
                    <a:lnTo>
                      <a:pt x="26" y="124"/>
                    </a:lnTo>
                    <a:lnTo>
                      <a:pt x="29" y="147"/>
                    </a:lnTo>
                    <a:lnTo>
                      <a:pt x="33" y="175"/>
                    </a:lnTo>
                    <a:lnTo>
                      <a:pt x="37" y="205"/>
                    </a:lnTo>
                    <a:lnTo>
                      <a:pt x="43" y="239"/>
                    </a:lnTo>
                    <a:lnTo>
                      <a:pt x="50" y="274"/>
                    </a:lnTo>
                    <a:lnTo>
                      <a:pt x="57" y="311"/>
                    </a:lnTo>
                    <a:lnTo>
                      <a:pt x="66" y="349"/>
                    </a:lnTo>
                    <a:lnTo>
                      <a:pt x="76" y="387"/>
                    </a:lnTo>
                    <a:lnTo>
                      <a:pt x="88" y="426"/>
                    </a:lnTo>
                    <a:lnTo>
                      <a:pt x="101" y="464"/>
                    </a:lnTo>
                    <a:lnTo>
                      <a:pt x="116" y="501"/>
                    </a:lnTo>
                    <a:lnTo>
                      <a:pt x="132" y="536"/>
                    </a:lnTo>
                    <a:lnTo>
                      <a:pt x="150" y="570"/>
                    </a:lnTo>
                    <a:lnTo>
                      <a:pt x="170" y="600"/>
                    </a:lnTo>
                    <a:lnTo>
                      <a:pt x="192" y="627"/>
                    </a:lnTo>
                    <a:lnTo>
                      <a:pt x="215" y="651"/>
                    </a:lnTo>
                    <a:lnTo>
                      <a:pt x="247" y="676"/>
                    </a:lnTo>
                    <a:lnTo>
                      <a:pt x="280" y="697"/>
                    </a:lnTo>
                    <a:lnTo>
                      <a:pt x="313" y="714"/>
                    </a:lnTo>
                    <a:lnTo>
                      <a:pt x="346" y="726"/>
                    </a:lnTo>
                    <a:lnTo>
                      <a:pt x="379" y="735"/>
                    </a:lnTo>
                    <a:lnTo>
                      <a:pt x="411" y="741"/>
                    </a:lnTo>
                    <a:lnTo>
                      <a:pt x="443" y="745"/>
                    </a:lnTo>
                    <a:lnTo>
                      <a:pt x="474" y="746"/>
                    </a:lnTo>
                    <a:lnTo>
                      <a:pt x="503" y="745"/>
                    </a:lnTo>
                    <a:lnTo>
                      <a:pt x="532" y="741"/>
                    </a:lnTo>
                    <a:lnTo>
                      <a:pt x="558" y="738"/>
                    </a:lnTo>
                    <a:lnTo>
                      <a:pt x="581" y="733"/>
                    </a:lnTo>
                    <a:lnTo>
                      <a:pt x="603" y="728"/>
                    </a:lnTo>
                    <a:lnTo>
                      <a:pt x="621" y="722"/>
                    </a:lnTo>
                    <a:lnTo>
                      <a:pt x="637" y="717"/>
                    </a:lnTo>
                    <a:lnTo>
                      <a:pt x="607" y="733"/>
                    </a:lnTo>
                    <a:lnTo>
                      <a:pt x="574" y="746"/>
                    </a:lnTo>
                    <a:lnTo>
                      <a:pt x="541" y="756"/>
                    </a:lnTo>
                    <a:lnTo>
                      <a:pt x="506" y="763"/>
                    </a:lnTo>
                    <a:lnTo>
                      <a:pt x="471" y="766"/>
                    </a:lnTo>
                    <a:lnTo>
                      <a:pt x="434" y="766"/>
                    </a:lnTo>
                    <a:lnTo>
                      <a:pt x="398" y="764"/>
                    </a:lnTo>
                    <a:lnTo>
                      <a:pt x="361" y="757"/>
                    </a:lnTo>
                    <a:lnTo>
                      <a:pt x="326" y="748"/>
                    </a:lnTo>
                    <a:lnTo>
                      <a:pt x="291" y="735"/>
                    </a:lnTo>
                    <a:lnTo>
                      <a:pt x="257" y="720"/>
                    </a:lnTo>
                    <a:lnTo>
                      <a:pt x="226" y="701"/>
                    </a:lnTo>
                    <a:lnTo>
                      <a:pt x="196" y="679"/>
                    </a:lnTo>
                    <a:lnTo>
                      <a:pt x="168" y="654"/>
                    </a:lnTo>
                    <a:lnTo>
                      <a:pt x="144" y="626"/>
                    </a:lnTo>
                    <a:lnTo>
                      <a:pt x="122" y="594"/>
                    </a:lnTo>
                    <a:lnTo>
                      <a:pt x="101" y="555"/>
                    </a:lnTo>
                    <a:lnTo>
                      <a:pt x="82" y="514"/>
                    </a:lnTo>
                    <a:lnTo>
                      <a:pt x="65" y="473"/>
                    </a:lnTo>
                    <a:lnTo>
                      <a:pt x="52" y="432"/>
                    </a:lnTo>
                    <a:lnTo>
                      <a:pt x="40" y="391"/>
                    </a:lnTo>
                    <a:lnTo>
                      <a:pt x="30" y="350"/>
                    </a:lnTo>
                    <a:lnTo>
                      <a:pt x="22" y="311"/>
                    </a:lnTo>
                    <a:lnTo>
                      <a:pt x="15" y="272"/>
                    </a:lnTo>
                    <a:lnTo>
                      <a:pt x="10" y="236"/>
                    </a:lnTo>
                    <a:lnTo>
                      <a:pt x="7" y="203"/>
                    </a:lnTo>
                    <a:lnTo>
                      <a:pt x="4" y="172"/>
                    </a:lnTo>
                    <a:lnTo>
                      <a:pt x="2" y="145"/>
                    </a:lnTo>
                    <a:lnTo>
                      <a:pt x="1" y="122"/>
                    </a:lnTo>
                    <a:lnTo>
                      <a:pt x="0" y="102"/>
                    </a:lnTo>
                    <a:lnTo>
                      <a:pt x="0" y="71"/>
                    </a:lnTo>
                    <a:lnTo>
                      <a:pt x="1" y="66"/>
                    </a:lnTo>
                    <a:lnTo>
                      <a:pt x="4" y="59"/>
                    </a:lnTo>
                    <a:lnTo>
                      <a:pt x="8" y="49"/>
                    </a:lnTo>
                    <a:lnTo>
                      <a:pt x="14" y="39"/>
                    </a:lnTo>
                    <a:lnTo>
                      <a:pt x="24" y="27"/>
                    </a:lnTo>
                    <a:lnTo>
                      <a:pt x="38" y="13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7DD5F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" name="Freeform 138">
                <a:extLst>
                  <a:ext uri="{FF2B5EF4-FFF2-40B4-BE49-F238E27FC236}">
                    <a16:creationId xmlns:a16="http://schemas.microsoft.com/office/drawing/2014/main" id="{975292F0-1190-2445-992F-06D4AE2363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74781" y="-64634"/>
                <a:ext cx="1067250" cy="1116529"/>
              </a:xfrm>
              <a:custGeom>
                <a:avLst/>
                <a:gdLst/>
                <a:ahLst/>
                <a:cxnLst>
                  <a:cxn ang="0">
                    <a:pos x="446" y="1"/>
                  </a:cxn>
                  <a:cxn ang="0">
                    <a:pos x="516" y="7"/>
                  </a:cxn>
                  <a:cxn ang="0">
                    <a:pos x="573" y="17"/>
                  </a:cxn>
                  <a:cxn ang="0">
                    <a:pos x="615" y="28"/>
                  </a:cxn>
                  <a:cxn ang="0">
                    <a:pos x="641" y="35"/>
                  </a:cxn>
                  <a:cxn ang="0">
                    <a:pos x="677" y="47"/>
                  </a:cxn>
                  <a:cxn ang="0">
                    <a:pos x="703" y="60"/>
                  </a:cxn>
                  <a:cxn ang="0">
                    <a:pos x="722" y="80"/>
                  </a:cxn>
                  <a:cxn ang="0">
                    <a:pos x="736" y="111"/>
                  </a:cxn>
                  <a:cxn ang="0">
                    <a:pos x="744" y="145"/>
                  </a:cxn>
                  <a:cxn ang="0">
                    <a:pos x="749" y="185"/>
                  </a:cxn>
                  <a:cxn ang="0">
                    <a:pos x="754" y="240"/>
                  </a:cxn>
                  <a:cxn ang="0">
                    <a:pos x="758" y="306"/>
                  </a:cxn>
                  <a:cxn ang="0">
                    <a:pos x="755" y="380"/>
                  </a:cxn>
                  <a:cxn ang="0">
                    <a:pos x="746" y="458"/>
                  </a:cxn>
                  <a:cxn ang="0">
                    <a:pos x="728" y="536"/>
                  </a:cxn>
                  <a:cxn ang="0">
                    <a:pos x="699" y="613"/>
                  </a:cxn>
                  <a:cxn ang="0">
                    <a:pos x="657" y="684"/>
                  </a:cxn>
                  <a:cxn ang="0">
                    <a:pos x="613" y="728"/>
                  </a:cxn>
                  <a:cxn ang="0">
                    <a:pos x="559" y="762"/>
                  </a:cxn>
                  <a:cxn ang="0">
                    <a:pos x="499" y="783"/>
                  </a:cxn>
                  <a:cxn ang="0">
                    <a:pos x="434" y="793"/>
                  </a:cxn>
                  <a:cxn ang="0">
                    <a:pos x="366" y="791"/>
                  </a:cxn>
                  <a:cxn ang="0">
                    <a:pos x="300" y="778"/>
                  </a:cxn>
                  <a:cxn ang="0">
                    <a:pos x="237" y="752"/>
                  </a:cxn>
                  <a:cxn ang="0">
                    <a:pos x="180" y="715"/>
                  </a:cxn>
                  <a:cxn ang="0">
                    <a:pos x="133" y="665"/>
                  </a:cxn>
                  <a:cxn ang="0">
                    <a:pos x="92" y="598"/>
                  </a:cxn>
                  <a:cxn ang="0">
                    <a:pos x="58" y="519"/>
                  </a:cxn>
                  <a:cxn ang="0">
                    <a:pos x="34" y="438"/>
                  </a:cxn>
                  <a:cxn ang="0">
                    <a:pos x="18" y="361"/>
                  </a:cxn>
                  <a:cxn ang="0">
                    <a:pos x="8" y="291"/>
                  </a:cxn>
                  <a:cxn ang="0">
                    <a:pos x="2" y="232"/>
                  </a:cxn>
                  <a:cxn ang="0">
                    <a:pos x="0" y="189"/>
                  </a:cxn>
                  <a:cxn ang="0">
                    <a:pos x="1" y="154"/>
                  </a:cxn>
                  <a:cxn ang="0">
                    <a:pos x="6" y="139"/>
                  </a:cxn>
                  <a:cxn ang="0">
                    <a:pos x="19" y="121"/>
                  </a:cxn>
                  <a:cxn ang="0">
                    <a:pos x="43" y="98"/>
                  </a:cxn>
                  <a:cxn ang="0">
                    <a:pos x="82" y="74"/>
                  </a:cxn>
                  <a:cxn ang="0">
                    <a:pos x="140" y="49"/>
                  </a:cxn>
                  <a:cxn ang="0">
                    <a:pos x="227" y="23"/>
                  </a:cxn>
                  <a:cxn ang="0">
                    <a:pos x="322" y="5"/>
                  </a:cxn>
                  <a:cxn ang="0">
                    <a:pos x="407" y="0"/>
                  </a:cxn>
                </a:cxnLst>
                <a:rect l="0" t="0" r="r" b="b"/>
                <a:pathLst>
                  <a:path w="758" h="793">
                    <a:moveTo>
                      <a:pt x="407" y="0"/>
                    </a:moveTo>
                    <a:lnTo>
                      <a:pt x="446" y="1"/>
                    </a:lnTo>
                    <a:lnTo>
                      <a:pt x="483" y="4"/>
                    </a:lnTo>
                    <a:lnTo>
                      <a:pt x="516" y="7"/>
                    </a:lnTo>
                    <a:lnTo>
                      <a:pt x="546" y="12"/>
                    </a:lnTo>
                    <a:lnTo>
                      <a:pt x="573" y="17"/>
                    </a:lnTo>
                    <a:lnTo>
                      <a:pt x="595" y="23"/>
                    </a:lnTo>
                    <a:lnTo>
                      <a:pt x="615" y="28"/>
                    </a:lnTo>
                    <a:lnTo>
                      <a:pt x="630" y="32"/>
                    </a:lnTo>
                    <a:lnTo>
                      <a:pt x="641" y="35"/>
                    </a:lnTo>
                    <a:lnTo>
                      <a:pt x="660" y="41"/>
                    </a:lnTo>
                    <a:lnTo>
                      <a:pt x="677" y="47"/>
                    </a:lnTo>
                    <a:lnTo>
                      <a:pt x="691" y="53"/>
                    </a:lnTo>
                    <a:lnTo>
                      <a:pt x="703" y="60"/>
                    </a:lnTo>
                    <a:lnTo>
                      <a:pt x="713" y="69"/>
                    </a:lnTo>
                    <a:lnTo>
                      <a:pt x="722" y="80"/>
                    </a:lnTo>
                    <a:lnTo>
                      <a:pt x="729" y="93"/>
                    </a:lnTo>
                    <a:lnTo>
                      <a:pt x="736" y="111"/>
                    </a:lnTo>
                    <a:lnTo>
                      <a:pt x="741" y="132"/>
                    </a:lnTo>
                    <a:lnTo>
                      <a:pt x="744" y="145"/>
                    </a:lnTo>
                    <a:lnTo>
                      <a:pt x="746" y="164"/>
                    </a:lnTo>
                    <a:lnTo>
                      <a:pt x="749" y="185"/>
                    </a:lnTo>
                    <a:lnTo>
                      <a:pt x="753" y="211"/>
                    </a:lnTo>
                    <a:lnTo>
                      <a:pt x="754" y="240"/>
                    </a:lnTo>
                    <a:lnTo>
                      <a:pt x="757" y="272"/>
                    </a:lnTo>
                    <a:lnTo>
                      <a:pt x="758" y="306"/>
                    </a:lnTo>
                    <a:lnTo>
                      <a:pt x="757" y="342"/>
                    </a:lnTo>
                    <a:lnTo>
                      <a:pt x="755" y="380"/>
                    </a:lnTo>
                    <a:lnTo>
                      <a:pt x="752" y="418"/>
                    </a:lnTo>
                    <a:lnTo>
                      <a:pt x="746" y="458"/>
                    </a:lnTo>
                    <a:lnTo>
                      <a:pt x="739" y="497"/>
                    </a:lnTo>
                    <a:lnTo>
                      <a:pt x="728" y="536"/>
                    </a:lnTo>
                    <a:lnTo>
                      <a:pt x="715" y="576"/>
                    </a:lnTo>
                    <a:lnTo>
                      <a:pt x="699" y="613"/>
                    </a:lnTo>
                    <a:lnTo>
                      <a:pt x="680" y="649"/>
                    </a:lnTo>
                    <a:lnTo>
                      <a:pt x="657" y="684"/>
                    </a:lnTo>
                    <a:lnTo>
                      <a:pt x="636" y="707"/>
                    </a:lnTo>
                    <a:lnTo>
                      <a:pt x="613" y="728"/>
                    </a:lnTo>
                    <a:lnTo>
                      <a:pt x="587" y="747"/>
                    </a:lnTo>
                    <a:lnTo>
                      <a:pt x="559" y="762"/>
                    </a:lnTo>
                    <a:lnTo>
                      <a:pt x="530" y="774"/>
                    </a:lnTo>
                    <a:lnTo>
                      <a:pt x="499" y="783"/>
                    </a:lnTo>
                    <a:lnTo>
                      <a:pt x="467" y="789"/>
                    </a:lnTo>
                    <a:lnTo>
                      <a:pt x="434" y="793"/>
                    </a:lnTo>
                    <a:lnTo>
                      <a:pt x="400" y="793"/>
                    </a:lnTo>
                    <a:lnTo>
                      <a:pt x="366" y="791"/>
                    </a:lnTo>
                    <a:lnTo>
                      <a:pt x="333" y="786"/>
                    </a:lnTo>
                    <a:lnTo>
                      <a:pt x="300" y="778"/>
                    </a:lnTo>
                    <a:lnTo>
                      <a:pt x="268" y="766"/>
                    </a:lnTo>
                    <a:lnTo>
                      <a:pt x="237" y="752"/>
                    </a:lnTo>
                    <a:lnTo>
                      <a:pt x="208" y="735"/>
                    </a:lnTo>
                    <a:lnTo>
                      <a:pt x="180" y="715"/>
                    </a:lnTo>
                    <a:lnTo>
                      <a:pt x="155" y="691"/>
                    </a:lnTo>
                    <a:lnTo>
                      <a:pt x="133" y="665"/>
                    </a:lnTo>
                    <a:lnTo>
                      <a:pt x="112" y="636"/>
                    </a:lnTo>
                    <a:lnTo>
                      <a:pt x="92" y="598"/>
                    </a:lnTo>
                    <a:lnTo>
                      <a:pt x="73" y="559"/>
                    </a:lnTo>
                    <a:lnTo>
                      <a:pt x="58" y="519"/>
                    </a:lnTo>
                    <a:lnTo>
                      <a:pt x="45" y="479"/>
                    </a:lnTo>
                    <a:lnTo>
                      <a:pt x="34" y="438"/>
                    </a:lnTo>
                    <a:lnTo>
                      <a:pt x="25" y="399"/>
                    </a:lnTo>
                    <a:lnTo>
                      <a:pt x="18" y="361"/>
                    </a:lnTo>
                    <a:lnTo>
                      <a:pt x="12" y="324"/>
                    </a:lnTo>
                    <a:lnTo>
                      <a:pt x="8" y="291"/>
                    </a:lnTo>
                    <a:lnTo>
                      <a:pt x="5" y="260"/>
                    </a:lnTo>
                    <a:lnTo>
                      <a:pt x="2" y="232"/>
                    </a:lnTo>
                    <a:lnTo>
                      <a:pt x="1" y="208"/>
                    </a:lnTo>
                    <a:lnTo>
                      <a:pt x="0" y="189"/>
                    </a:lnTo>
                    <a:lnTo>
                      <a:pt x="0" y="158"/>
                    </a:lnTo>
                    <a:lnTo>
                      <a:pt x="1" y="154"/>
                    </a:lnTo>
                    <a:lnTo>
                      <a:pt x="3" y="147"/>
                    </a:lnTo>
                    <a:lnTo>
                      <a:pt x="6" y="139"/>
                    </a:lnTo>
                    <a:lnTo>
                      <a:pt x="11" y="131"/>
                    </a:lnTo>
                    <a:lnTo>
                      <a:pt x="19" y="121"/>
                    </a:lnTo>
                    <a:lnTo>
                      <a:pt x="30" y="110"/>
                    </a:lnTo>
                    <a:lnTo>
                      <a:pt x="43" y="98"/>
                    </a:lnTo>
                    <a:lnTo>
                      <a:pt x="61" y="87"/>
                    </a:lnTo>
                    <a:lnTo>
                      <a:pt x="82" y="74"/>
                    </a:lnTo>
                    <a:lnTo>
                      <a:pt x="108" y="61"/>
                    </a:lnTo>
                    <a:lnTo>
                      <a:pt x="140" y="49"/>
                    </a:lnTo>
                    <a:lnTo>
                      <a:pt x="177" y="36"/>
                    </a:lnTo>
                    <a:lnTo>
                      <a:pt x="227" y="23"/>
                    </a:lnTo>
                    <a:lnTo>
                      <a:pt x="276" y="12"/>
                    </a:lnTo>
                    <a:lnTo>
                      <a:pt x="322" y="5"/>
                    </a:lnTo>
                    <a:lnTo>
                      <a:pt x="366" y="2"/>
                    </a:lnTo>
                    <a:lnTo>
                      <a:pt x="407" y="0"/>
                    </a:lnTo>
                    <a:close/>
                  </a:path>
                </a:pathLst>
              </a:custGeom>
              <a:solidFill>
                <a:srgbClr val="BCF1F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" name="Freeform 139">
                <a:extLst>
                  <a:ext uri="{FF2B5EF4-FFF2-40B4-BE49-F238E27FC236}">
                    <a16:creationId xmlns:a16="http://schemas.microsoft.com/office/drawing/2014/main" id="{DB055660-884D-4243-B398-9ADF262563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462" y="-111098"/>
                <a:ext cx="1154545" cy="925044"/>
              </a:xfrm>
              <a:custGeom>
                <a:avLst/>
                <a:gdLst/>
                <a:ahLst/>
                <a:cxnLst>
                  <a:cxn ang="0">
                    <a:pos x="486" y="0"/>
                  </a:cxn>
                  <a:cxn ang="0">
                    <a:pos x="563" y="6"/>
                  </a:cxn>
                  <a:cxn ang="0">
                    <a:pos x="626" y="16"/>
                  </a:cxn>
                  <a:cxn ang="0">
                    <a:pos x="673" y="26"/>
                  </a:cxn>
                  <a:cxn ang="0">
                    <a:pos x="702" y="34"/>
                  </a:cxn>
                  <a:cxn ang="0">
                    <a:pos x="743" y="49"/>
                  </a:cxn>
                  <a:cxn ang="0">
                    <a:pos x="773" y="68"/>
                  </a:cxn>
                  <a:cxn ang="0">
                    <a:pos x="792" y="98"/>
                  </a:cxn>
                  <a:cxn ang="0">
                    <a:pos x="805" y="144"/>
                  </a:cxn>
                  <a:cxn ang="0">
                    <a:pos x="810" y="179"/>
                  </a:cxn>
                  <a:cxn ang="0">
                    <a:pos x="816" y="233"/>
                  </a:cxn>
                  <a:cxn ang="0">
                    <a:pos x="820" y="301"/>
                  </a:cxn>
                  <a:cxn ang="0">
                    <a:pos x="819" y="352"/>
                  </a:cxn>
                  <a:cxn ang="0">
                    <a:pos x="809" y="316"/>
                  </a:cxn>
                  <a:cxn ang="0">
                    <a:pos x="794" y="283"/>
                  </a:cxn>
                  <a:cxn ang="0">
                    <a:pos x="769" y="257"/>
                  </a:cxn>
                  <a:cxn ang="0">
                    <a:pos x="734" y="238"/>
                  </a:cxn>
                  <a:cxn ang="0">
                    <a:pos x="692" y="228"/>
                  </a:cxn>
                  <a:cxn ang="0">
                    <a:pos x="636" y="222"/>
                  </a:cxn>
                  <a:cxn ang="0">
                    <a:pos x="572" y="218"/>
                  </a:cxn>
                  <a:cxn ang="0">
                    <a:pos x="471" y="217"/>
                  </a:cxn>
                  <a:cxn ang="0">
                    <a:pos x="410" y="220"/>
                  </a:cxn>
                  <a:cxn ang="0">
                    <a:pos x="362" y="226"/>
                  </a:cxn>
                  <a:cxn ang="0">
                    <a:pos x="317" y="239"/>
                  </a:cxn>
                  <a:cxn ang="0">
                    <a:pos x="276" y="267"/>
                  </a:cxn>
                  <a:cxn ang="0">
                    <a:pos x="249" y="304"/>
                  </a:cxn>
                  <a:cxn ang="0">
                    <a:pos x="235" y="351"/>
                  </a:cxn>
                  <a:cxn ang="0">
                    <a:pos x="235" y="395"/>
                  </a:cxn>
                  <a:cxn ang="0">
                    <a:pos x="237" y="439"/>
                  </a:cxn>
                  <a:cxn ang="0">
                    <a:pos x="236" y="489"/>
                  </a:cxn>
                  <a:cxn ang="0">
                    <a:pos x="225" y="541"/>
                  </a:cxn>
                  <a:cxn ang="0">
                    <a:pos x="202" y="586"/>
                  </a:cxn>
                  <a:cxn ang="0">
                    <a:pos x="171" y="620"/>
                  </a:cxn>
                  <a:cxn ang="0">
                    <a:pos x="137" y="643"/>
                  </a:cxn>
                  <a:cxn ang="0">
                    <a:pos x="106" y="657"/>
                  </a:cxn>
                  <a:cxn ang="0">
                    <a:pos x="106" y="654"/>
                  </a:cxn>
                  <a:cxn ang="0">
                    <a:pos x="102" y="649"/>
                  </a:cxn>
                  <a:cxn ang="0">
                    <a:pos x="77" y="571"/>
                  </a:cxn>
                  <a:cxn ang="0">
                    <a:pos x="56" y="491"/>
                  </a:cxn>
                  <a:cxn ang="0">
                    <a:pos x="39" y="411"/>
                  </a:cxn>
                  <a:cxn ang="0">
                    <a:pos x="24" y="336"/>
                  </a:cxn>
                  <a:cxn ang="0">
                    <a:pos x="14" y="271"/>
                  </a:cxn>
                  <a:cxn ang="0">
                    <a:pos x="6" y="217"/>
                  </a:cxn>
                  <a:cxn ang="0">
                    <a:pos x="1" y="178"/>
                  </a:cxn>
                  <a:cxn ang="0">
                    <a:pos x="0" y="158"/>
                  </a:cxn>
                  <a:cxn ang="0">
                    <a:pos x="10" y="140"/>
                  </a:cxn>
                  <a:cxn ang="0">
                    <a:pos x="31" y="118"/>
                  </a:cxn>
                  <a:cxn ang="0">
                    <a:pos x="65" y="93"/>
                  </a:cxn>
                  <a:cxn ang="0">
                    <a:pos x="116" y="67"/>
                  </a:cxn>
                  <a:cxn ang="0">
                    <a:pos x="188" y="40"/>
                  </a:cxn>
                  <a:cxn ang="0">
                    <a:pos x="296" y="14"/>
                  </a:cxn>
                  <a:cxn ang="0">
                    <a:pos x="396" y="1"/>
                  </a:cxn>
                </a:cxnLst>
                <a:rect l="0" t="0" r="r" b="b"/>
                <a:pathLst>
                  <a:path w="820" h="657">
                    <a:moveTo>
                      <a:pt x="442" y="0"/>
                    </a:moveTo>
                    <a:lnTo>
                      <a:pt x="486" y="0"/>
                    </a:lnTo>
                    <a:lnTo>
                      <a:pt x="526" y="1"/>
                    </a:lnTo>
                    <a:lnTo>
                      <a:pt x="563" y="6"/>
                    </a:lnTo>
                    <a:lnTo>
                      <a:pt x="596" y="10"/>
                    </a:lnTo>
                    <a:lnTo>
                      <a:pt x="626" y="16"/>
                    </a:lnTo>
                    <a:lnTo>
                      <a:pt x="651" y="21"/>
                    </a:lnTo>
                    <a:lnTo>
                      <a:pt x="673" y="26"/>
                    </a:lnTo>
                    <a:lnTo>
                      <a:pt x="690" y="31"/>
                    </a:lnTo>
                    <a:lnTo>
                      <a:pt x="702" y="34"/>
                    </a:lnTo>
                    <a:lnTo>
                      <a:pt x="724" y="42"/>
                    </a:lnTo>
                    <a:lnTo>
                      <a:pt x="743" y="49"/>
                    </a:lnTo>
                    <a:lnTo>
                      <a:pt x="759" y="58"/>
                    </a:lnTo>
                    <a:lnTo>
                      <a:pt x="773" y="68"/>
                    </a:lnTo>
                    <a:lnTo>
                      <a:pt x="783" y="81"/>
                    </a:lnTo>
                    <a:lnTo>
                      <a:pt x="792" y="98"/>
                    </a:lnTo>
                    <a:lnTo>
                      <a:pt x="799" y="118"/>
                    </a:lnTo>
                    <a:lnTo>
                      <a:pt x="805" y="144"/>
                    </a:lnTo>
                    <a:lnTo>
                      <a:pt x="808" y="159"/>
                    </a:lnTo>
                    <a:lnTo>
                      <a:pt x="810" y="179"/>
                    </a:lnTo>
                    <a:lnTo>
                      <a:pt x="814" y="203"/>
                    </a:lnTo>
                    <a:lnTo>
                      <a:pt x="816" y="233"/>
                    </a:lnTo>
                    <a:lnTo>
                      <a:pt x="819" y="265"/>
                    </a:lnTo>
                    <a:lnTo>
                      <a:pt x="820" y="301"/>
                    </a:lnTo>
                    <a:lnTo>
                      <a:pt x="820" y="346"/>
                    </a:lnTo>
                    <a:lnTo>
                      <a:pt x="819" y="352"/>
                    </a:lnTo>
                    <a:lnTo>
                      <a:pt x="815" y="334"/>
                    </a:lnTo>
                    <a:lnTo>
                      <a:pt x="809" y="316"/>
                    </a:lnTo>
                    <a:lnTo>
                      <a:pt x="803" y="299"/>
                    </a:lnTo>
                    <a:lnTo>
                      <a:pt x="794" y="283"/>
                    </a:lnTo>
                    <a:lnTo>
                      <a:pt x="783" y="269"/>
                    </a:lnTo>
                    <a:lnTo>
                      <a:pt x="769" y="257"/>
                    </a:lnTo>
                    <a:lnTo>
                      <a:pt x="753" y="246"/>
                    </a:lnTo>
                    <a:lnTo>
                      <a:pt x="734" y="238"/>
                    </a:lnTo>
                    <a:lnTo>
                      <a:pt x="716" y="233"/>
                    </a:lnTo>
                    <a:lnTo>
                      <a:pt x="692" y="228"/>
                    </a:lnTo>
                    <a:lnTo>
                      <a:pt x="666" y="225"/>
                    </a:lnTo>
                    <a:lnTo>
                      <a:pt x="636" y="222"/>
                    </a:lnTo>
                    <a:lnTo>
                      <a:pt x="604" y="219"/>
                    </a:lnTo>
                    <a:lnTo>
                      <a:pt x="572" y="218"/>
                    </a:lnTo>
                    <a:lnTo>
                      <a:pt x="537" y="217"/>
                    </a:lnTo>
                    <a:lnTo>
                      <a:pt x="471" y="217"/>
                    </a:lnTo>
                    <a:lnTo>
                      <a:pt x="440" y="218"/>
                    </a:lnTo>
                    <a:lnTo>
                      <a:pt x="410" y="220"/>
                    </a:lnTo>
                    <a:lnTo>
                      <a:pt x="384" y="223"/>
                    </a:lnTo>
                    <a:lnTo>
                      <a:pt x="362" y="226"/>
                    </a:lnTo>
                    <a:lnTo>
                      <a:pt x="343" y="230"/>
                    </a:lnTo>
                    <a:lnTo>
                      <a:pt x="317" y="239"/>
                    </a:lnTo>
                    <a:lnTo>
                      <a:pt x="296" y="252"/>
                    </a:lnTo>
                    <a:lnTo>
                      <a:pt x="276" y="267"/>
                    </a:lnTo>
                    <a:lnTo>
                      <a:pt x="260" y="285"/>
                    </a:lnTo>
                    <a:lnTo>
                      <a:pt x="249" y="304"/>
                    </a:lnTo>
                    <a:lnTo>
                      <a:pt x="240" y="326"/>
                    </a:lnTo>
                    <a:lnTo>
                      <a:pt x="235" y="351"/>
                    </a:lnTo>
                    <a:lnTo>
                      <a:pt x="234" y="377"/>
                    </a:lnTo>
                    <a:lnTo>
                      <a:pt x="235" y="395"/>
                    </a:lnTo>
                    <a:lnTo>
                      <a:pt x="236" y="416"/>
                    </a:lnTo>
                    <a:lnTo>
                      <a:pt x="237" y="439"/>
                    </a:lnTo>
                    <a:lnTo>
                      <a:pt x="237" y="464"/>
                    </a:lnTo>
                    <a:lnTo>
                      <a:pt x="236" y="489"/>
                    </a:lnTo>
                    <a:lnTo>
                      <a:pt x="232" y="515"/>
                    </a:lnTo>
                    <a:lnTo>
                      <a:pt x="225" y="541"/>
                    </a:lnTo>
                    <a:lnTo>
                      <a:pt x="215" y="565"/>
                    </a:lnTo>
                    <a:lnTo>
                      <a:pt x="202" y="586"/>
                    </a:lnTo>
                    <a:lnTo>
                      <a:pt x="188" y="605"/>
                    </a:lnTo>
                    <a:lnTo>
                      <a:pt x="171" y="620"/>
                    </a:lnTo>
                    <a:lnTo>
                      <a:pt x="154" y="633"/>
                    </a:lnTo>
                    <a:lnTo>
                      <a:pt x="137" y="643"/>
                    </a:lnTo>
                    <a:lnTo>
                      <a:pt x="122" y="651"/>
                    </a:lnTo>
                    <a:lnTo>
                      <a:pt x="106" y="657"/>
                    </a:lnTo>
                    <a:lnTo>
                      <a:pt x="106" y="656"/>
                    </a:lnTo>
                    <a:lnTo>
                      <a:pt x="106" y="654"/>
                    </a:lnTo>
                    <a:lnTo>
                      <a:pt x="104" y="652"/>
                    </a:lnTo>
                    <a:lnTo>
                      <a:pt x="102" y="649"/>
                    </a:lnTo>
                    <a:lnTo>
                      <a:pt x="90" y="610"/>
                    </a:lnTo>
                    <a:lnTo>
                      <a:pt x="77" y="571"/>
                    </a:lnTo>
                    <a:lnTo>
                      <a:pt x="66" y="531"/>
                    </a:lnTo>
                    <a:lnTo>
                      <a:pt x="56" y="491"/>
                    </a:lnTo>
                    <a:lnTo>
                      <a:pt x="47" y="450"/>
                    </a:lnTo>
                    <a:lnTo>
                      <a:pt x="39" y="411"/>
                    </a:lnTo>
                    <a:lnTo>
                      <a:pt x="31" y="373"/>
                    </a:lnTo>
                    <a:lnTo>
                      <a:pt x="24" y="336"/>
                    </a:lnTo>
                    <a:lnTo>
                      <a:pt x="19" y="303"/>
                    </a:lnTo>
                    <a:lnTo>
                      <a:pt x="14" y="271"/>
                    </a:lnTo>
                    <a:lnTo>
                      <a:pt x="9" y="242"/>
                    </a:lnTo>
                    <a:lnTo>
                      <a:pt x="6" y="217"/>
                    </a:lnTo>
                    <a:lnTo>
                      <a:pt x="4" y="195"/>
                    </a:lnTo>
                    <a:lnTo>
                      <a:pt x="1" y="178"/>
                    </a:lnTo>
                    <a:lnTo>
                      <a:pt x="0" y="166"/>
                    </a:lnTo>
                    <a:lnTo>
                      <a:pt x="0" y="158"/>
                    </a:lnTo>
                    <a:lnTo>
                      <a:pt x="4" y="150"/>
                    </a:lnTo>
                    <a:lnTo>
                      <a:pt x="10" y="140"/>
                    </a:lnTo>
                    <a:lnTo>
                      <a:pt x="19" y="130"/>
                    </a:lnTo>
                    <a:lnTo>
                      <a:pt x="31" y="118"/>
                    </a:lnTo>
                    <a:lnTo>
                      <a:pt x="46" y="105"/>
                    </a:lnTo>
                    <a:lnTo>
                      <a:pt x="65" y="93"/>
                    </a:lnTo>
                    <a:lnTo>
                      <a:pt x="89" y="80"/>
                    </a:lnTo>
                    <a:lnTo>
                      <a:pt x="116" y="67"/>
                    </a:lnTo>
                    <a:lnTo>
                      <a:pt x="150" y="53"/>
                    </a:lnTo>
                    <a:lnTo>
                      <a:pt x="188" y="40"/>
                    </a:lnTo>
                    <a:lnTo>
                      <a:pt x="244" y="25"/>
                    </a:lnTo>
                    <a:lnTo>
                      <a:pt x="296" y="14"/>
                    </a:lnTo>
                    <a:lnTo>
                      <a:pt x="347" y="6"/>
                    </a:lnTo>
                    <a:lnTo>
                      <a:pt x="396" y="1"/>
                    </a:lnTo>
                    <a:lnTo>
                      <a:pt x="442" y="0"/>
                    </a:lnTo>
                    <a:close/>
                  </a:path>
                </a:pathLst>
              </a:custGeom>
              <a:solidFill>
                <a:srgbClr val="3AA8F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" name="Freeform 140">
                <a:extLst>
                  <a:ext uri="{FF2B5EF4-FFF2-40B4-BE49-F238E27FC236}">
                    <a16:creationId xmlns:a16="http://schemas.microsoft.com/office/drawing/2014/main" id="{C195D5C8-EC23-3141-9E64-C24C559539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462" y="-125178"/>
                <a:ext cx="1154545" cy="927860"/>
              </a:xfrm>
              <a:custGeom>
                <a:avLst/>
                <a:gdLst/>
                <a:ahLst/>
                <a:cxnLst>
                  <a:cxn ang="0">
                    <a:pos x="490" y="0"/>
                  </a:cxn>
                  <a:cxn ang="0">
                    <a:pos x="567" y="6"/>
                  </a:cxn>
                  <a:cxn ang="0">
                    <a:pos x="630" y="16"/>
                  </a:cxn>
                  <a:cxn ang="0">
                    <a:pos x="676" y="27"/>
                  </a:cxn>
                  <a:cxn ang="0">
                    <a:pos x="705" y="35"/>
                  </a:cxn>
                  <a:cxn ang="0">
                    <a:pos x="747" y="50"/>
                  </a:cxn>
                  <a:cxn ang="0">
                    <a:pos x="776" y="68"/>
                  </a:cxn>
                  <a:cxn ang="0">
                    <a:pos x="795" y="98"/>
                  </a:cxn>
                  <a:cxn ang="0">
                    <a:pos x="809" y="145"/>
                  </a:cxn>
                  <a:cxn ang="0">
                    <a:pos x="814" y="181"/>
                  </a:cxn>
                  <a:cxn ang="0">
                    <a:pos x="818" y="237"/>
                  </a:cxn>
                  <a:cxn ang="0">
                    <a:pos x="820" y="309"/>
                  </a:cxn>
                  <a:cxn ang="0">
                    <a:pos x="816" y="331"/>
                  </a:cxn>
                  <a:cxn ang="0">
                    <a:pos x="804" y="297"/>
                  </a:cxn>
                  <a:cxn ang="0">
                    <a:pos x="785" y="269"/>
                  </a:cxn>
                  <a:cxn ang="0">
                    <a:pos x="756" y="247"/>
                  </a:cxn>
                  <a:cxn ang="0">
                    <a:pos x="719" y="233"/>
                  </a:cxn>
                  <a:cxn ang="0">
                    <a:pos x="669" y="225"/>
                  </a:cxn>
                  <a:cxn ang="0">
                    <a:pos x="608" y="220"/>
                  </a:cxn>
                  <a:cxn ang="0">
                    <a:pos x="542" y="217"/>
                  </a:cxn>
                  <a:cxn ang="0">
                    <a:pos x="444" y="219"/>
                  </a:cxn>
                  <a:cxn ang="0">
                    <a:pos x="388" y="223"/>
                  </a:cxn>
                  <a:cxn ang="0">
                    <a:pos x="347" y="231"/>
                  </a:cxn>
                  <a:cxn ang="0">
                    <a:pos x="300" y="252"/>
                  </a:cxn>
                  <a:cxn ang="0">
                    <a:pos x="265" y="285"/>
                  </a:cxn>
                  <a:cxn ang="0">
                    <a:pos x="244" y="326"/>
                  </a:cxn>
                  <a:cxn ang="0">
                    <a:pos x="238" y="377"/>
                  </a:cxn>
                  <a:cxn ang="0">
                    <a:pos x="240" y="416"/>
                  </a:cxn>
                  <a:cxn ang="0">
                    <a:pos x="240" y="464"/>
                  </a:cxn>
                  <a:cxn ang="0">
                    <a:pos x="235" y="516"/>
                  </a:cxn>
                  <a:cxn ang="0">
                    <a:pos x="219" y="565"/>
                  </a:cxn>
                  <a:cxn ang="0">
                    <a:pos x="192" y="604"/>
                  </a:cxn>
                  <a:cxn ang="0">
                    <a:pos x="162" y="631"/>
                  </a:cxn>
                  <a:cxn ang="0">
                    <a:pos x="130" y="649"/>
                  </a:cxn>
                  <a:cxn ang="0">
                    <a:pos x="102" y="659"/>
                  </a:cxn>
                  <a:cxn ang="0">
                    <a:pos x="66" y="578"/>
                  </a:cxn>
                  <a:cxn ang="0">
                    <a:pos x="40" y="494"/>
                  </a:cxn>
                  <a:cxn ang="0">
                    <a:pos x="22" y="413"/>
                  </a:cxn>
                  <a:cxn ang="0">
                    <a:pos x="10" y="339"/>
                  </a:cxn>
                  <a:cxn ang="0">
                    <a:pos x="4" y="274"/>
                  </a:cxn>
                  <a:cxn ang="0">
                    <a:pos x="1" y="223"/>
                  </a:cxn>
                  <a:cxn ang="0">
                    <a:pos x="0" y="174"/>
                  </a:cxn>
                  <a:cxn ang="0">
                    <a:pos x="2" y="163"/>
                  </a:cxn>
                  <a:cxn ang="0">
                    <a:pos x="9" y="147"/>
                  </a:cxn>
                  <a:cxn ang="0">
                    <a:pos x="25" y="127"/>
                  </a:cxn>
                  <a:cxn ang="0">
                    <a:pos x="53" y="104"/>
                  </a:cxn>
                  <a:cxn ang="0">
                    <a:pos x="95" y="79"/>
                  </a:cxn>
                  <a:cxn ang="0">
                    <a:pos x="155" y="53"/>
                  </a:cxn>
                  <a:cxn ang="0">
                    <a:pos x="248" y="26"/>
                  </a:cxn>
                  <a:cxn ang="0">
                    <a:pos x="352" y="6"/>
                  </a:cxn>
                  <a:cxn ang="0">
                    <a:pos x="446" y="0"/>
                  </a:cxn>
                </a:cxnLst>
                <a:rect l="0" t="0" r="r" b="b"/>
                <a:pathLst>
                  <a:path w="820" h="659">
                    <a:moveTo>
                      <a:pt x="446" y="0"/>
                    </a:moveTo>
                    <a:lnTo>
                      <a:pt x="490" y="0"/>
                    </a:lnTo>
                    <a:lnTo>
                      <a:pt x="530" y="2"/>
                    </a:lnTo>
                    <a:lnTo>
                      <a:pt x="567" y="6"/>
                    </a:lnTo>
                    <a:lnTo>
                      <a:pt x="600" y="11"/>
                    </a:lnTo>
                    <a:lnTo>
                      <a:pt x="630" y="16"/>
                    </a:lnTo>
                    <a:lnTo>
                      <a:pt x="655" y="22"/>
                    </a:lnTo>
                    <a:lnTo>
                      <a:pt x="676" y="27"/>
                    </a:lnTo>
                    <a:lnTo>
                      <a:pt x="693" y="32"/>
                    </a:lnTo>
                    <a:lnTo>
                      <a:pt x="705" y="35"/>
                    </a:lnTo>
                    <a:lnTo>
                      <a:pt x="727" y="42"/>
                    </a:lnTo>
                    <a:lnTo>
                      <a:pt x="747" y="50"/>
                    </a:lnTo>
                    <a:lnTo>
                      <a:pt x="763" y="58"/>
                    </a:lnTo>
                    <a:lnTo>
                      <a:pt x="776" y="68"/>
                    </a:lnTo>
                    <a:lnTo>
                      <a:pt x="786" y="81"/>
                    </a:lnTo>
                    <a:lnTo>
                      <a:pt x="795" y="98"/>
                    </a:lnTo>
                    <a:lnTo>
                      <a:pt x="802" y="119"/>
                    </a:lnTo>
                    <a:lnTo>
                      <a:pt x="809" y="145"/>
                    </a:lnTo>
                    <a:lnTo>
                      <a:pt x="811" y="160"/>
                    </a:lnTo>
                    <a:lnTo>
                      <a:pt x="814" y="181"/>
                    </a:lnTo>
                    <a:lnTo>
                      <a:pt x="816" y="207"/>
                    </a:lnTo>
                    <a:lnTo>
                      <a:pt x="818" y="237"/>
                    </a:lnTo>
                    <a:lnTo>
                      <a:pt x="820" y="271"/>
                    </a:lnTo>
                    <a:lnTo>
                      <a:pt x="820" y="309"/>
                    </a:lnTo>
                    <a:lnTo>
                      <a:pt x="820" y="349"/>
                    </a:lnTo>
                    <a:lnTo>
                      <a:pt x="816" y="331"/>
                    </a:lnTo>
                    <a:lnTo>
                      <a:pt x="811" y="313"/>
                    </a:lnTo>
                    <a:lnTo>
                      <a:pt x="804" y="297"/>
                    </a:lnTo>
                    <a:lnTo>
                      <a:pt x="796" y="282"/>
                    </a:lnTo>
                    <a:lnTo>
                      <a:pt x="785" y="269"/>
                    </a:lnTo>
                    <a:lnTo>
                      <a:pt x="772" y="256"/>
                    </a:lnTo>
                    <a:lnTo>
                      <a:pt x="756" y="247"/>
                    </a:lnTo>
                    <a:lnTo>
                      <a:pt x="738" y="238"/>
                    </a:lnTo>
                    <a:lnTo>
                      <a:pt x="719" y="233"/>
                    </a:lnTo>
                    <a:lnTo>
                      <a:pt x="696" y="229"/>
                    </a:lnTo>
                    <a:lnTo>
                      <a:pt x="669" y="225"/>
                    </a:lnTo>
                    <a:lnTo>
                      <a:pt x="640" y="223"/>
                    </a:lnTo>
                    <a:lnTo>
                      <a:pt x="608" y="220"/>
                    </a:lnTo>
                    <a:lnTo>
                      <a:pt x="575" y="218"/>
                    </a:lnTo>
                    <a:lnTo>
                      <a:pt x="542" y="217"/>
                    </a:lnTo>
                    <a:lnTo>
                      <a:pt x="475" y="217"/>
                    </a:lnTo>
                    <a:lnTo>
                      <a:pt x="444" y="219"/>
                    </a:lnTo>
                    <a:lnTo>
                      <a:pt x="414" y="221"/>
                    </a:lnTo>
                    <a:lnTo>
                      <a:pt x="388" y="223"/>
                    </a:lnTo>
                    <a:lnTo>
                      <a:pt x="366" y="227"/>
                    </a:lnTo>
                    <a:lnTo>
                      <a:pt x="347" y="231"/>
                    </a:lnTo>
                    <a:lnTo>
                      <a:pt x="322" y="240"/>
                    </a:lnTo>
                    <a:lnTo>
                      <a:pt x="300" y="252"/>
                    </a:lnTo>
                    <a:lnTo>
                      <a:pt x="281" y="267"/>
                    </a:lnTo>
                    <a:lnTo>
                      <a:pt x="265" y="285"/>
                    </a:lnTo>
                    <a:lnTo>
                      <a:pt x="253" y="304"/>
                    </a:lnTo>
                    <a:lnTo>
                      <a:pt x="244" y="326"/>
                    </a:lnTo>
                    <a:lnTo>
                      <a:pt x="239" y="351"/>
                    </a:lnTo>
                    <a:lnTo>
                      <a:pt x="238" y="377"/>
                    </a:lnTo>
                    <a:lnTo>
                      <a:pt x="239" y="395"/>
                    </a:lnTo>
                    <a:lnTo>
                      <a:pt x="240" y="416"/>
                    </a:lnTo>
                    <a:lnTo>
                      <a:pt x="240" y="439"/>
                    </a:lnTo>
                    <a:lnTo>
                      <a:pt x="240" y="464"/>
                    </a:lnTo>
                    <a:lnTo>
                      <a:pt x="240" y="490"/>
                    </a:lnTo>
                    <a:lnTo>
                      <a:pt x="235" y="516"/>
                    </a:lnTo>
                    <a:lnTo>
                      <a:pt x="229" y="541"/>
                    </a:lnTo>
                    <a:lnTo>
                      <a:pt x="219" y="565"/>
                    </a:lnTo>
                    <a:lnTo>
                      <a:pt x="206" y="586"/>
                    </a:lnTo>
                    <a:lnTo>
                      <a:pt x="192" y="604"/>
                    </a:lnTo>
                    <a:lnTo>
                      <a:pt x="177" y="619"/>
                    </a:lnTo>
                    <a:lnTo>
                      <a:pt x="162" y="631"/>
                    </a:lnTo>
                    <a:lnTo>
                      <a:pt x="146" y="641"/>
                    </a:lnTo>
                    <a:lnTo>
                      <a:pt x="130" y="649"/>
                    </a:lnTo>
                    <a:lnTo>
                      <a:pt x="116" y="655"/>
                    </a:lnTo>
                    <a:lnTo>
                      <a:pt x="102" y="659"/>
                    </a:lnTo>
                    <a:lnTo>
                      <a:pt x="83" y="619"/>
                    </a:lnTo>
                    <a:lnTo>
                      <a:pt x="66" y="578"/>
                    </a:lnTo>
                    <a:lnTo>
                      <a:pt x="52" y="536"/>
                    </a:lnTo>
                    <a:lnTo>
                      <a:pt x="40" y="494"/>
                    </a:lnTo>
                    <a:lnTo>
                      <a:pt x="30" y="454"/>
                    </a:lnTo>
                    <a:lnTo>
                      <a:pt x="22" y="413"/>
                    </a:lnTo>
                    <a:lnTo>
                      <a:pt x="15" y="375"/>
                    </a:lnTo>
                    <a:lnTo>
                      <a:pt x="10" y="339"/>
                    </a:lnTo>
                    <a:lnTo>
                      <a:pt x="7" y="305"/>
                    </a:lnTo>
                    <a:lnTo>
                      <a:pt x="4" y="274"/>
                    </a:lnTo>
                    <a:lnTo>
                      <a:pt x="2" y="246"/>
                    </a:lnTo>
                    <a:lnTo>
                      <a:pt x="1" y="223"/>
                    </a:lnTo>
                    <a:lnTo>
                      <a:pt x="0" y="203"/>
                    </a:lnTo>
                    <a:lnTo>
                      <a:pt x="0" y="174"/>
                    </a:lnTo>
                    <a:lnTo>
                      <a:pt x="1" y="169"/>
                    </a:lnTo>
                    <a:lnTo>
                      <a:pt x="2" y="163"/>
                    </a:lnTo>
                    <a:lnTo>
                      <a:pt x="5" y="156"/>
                    </a:lnTo>
                    <a:lnTo>
                      <a:pt x="9" y="147"/>
                    </a:lnTo>
                    <a:lnTo>
                      <a:pt x="16" y="138"/>
                    </a:lnTo>
                    <a:lnTo>
                      <a:pt x="25" y="127"/>
                    </a:lnTo>
                    <a:lnTo>
                      <a:pt x="37" y="116"/>
                    </a:lnTo>
                    <a:lnTo>
                      <a:pt x="53" y="104"/>
                    </a:lnTo>
                    <a:lnTo>
                      <a:pt x="72" y="92"/>
                    </a:lnTo>
                    <a:lnTo>
                      <a:pt x="95" y="79"/>
                    </a:lnTo>
                    <a:lnTo>
                      <a:pt x="122" y="66"/>
                    </a:lnTo>
                    <a:lnTo>
                      <a:pt x="155" y="53"/>
                    </a:lnTo>
                    <a:lnTo>
                      <a:pt x="193" y="41"/>
                    </a:lnTo>
                    <a:lnTo>
                      <a:pt x="248" y="26"/>
                    </a:lnTo>
                    <a:lnTo>
                      <a:pt x="301" y="14"/>
                    </a:lnTo>
                    <a:lnTo>
                      <a:pt x="352" y="6"/>
                    </a:lnTo>
                    <a:lnTo>
                      <a:pt x="400" y="1"/>
                    </a:lnTo>
                    <a:lnTo>
                      <a:pt x="446" y="0"/>
                    </a:lnTo>
                    <a:close/>
                  </a:path>
                </a:pathLst>
              </a:custGeom>
              <a:solidFill>
                <a:srgbClr val="FDD81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" name="Freeform 141">
                <a:extLst>
                  <a:ext uri="{FF2B5EF4-FFF2-40B4-BE49-F238E27FC236}">
                    <a16:creationId xmlns:a16="http://schemas.microsoft.com/office/drawing/2014/main" id="{51BC132C-BF5A-E94A-955E-ACDE9AA45F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462" y="-125178"/>
                <a:ext cx="1155954" cy="887028"/>
              </a:xfrm>
              <a:custGeom>
                <a:avLst/>
                <a:gdLst/>
                <a:ahLst/>
                <a:cxnLst>
                  <a:cxn ang="0">
                    <a:pos x="490" y="0"/>
                  </a:cxn>
                  <a:cxn ang="0">
                    <a:pos x="567" y="6"/>
                  </a:cxn>
                  <a:cxn ang="0">
                    <a:pos x="630" y="16"/>
                  </a:cxn>
                  <a:cxn ang="0">
                    <a:pos x="676" y="27"/>
                  </a:cxn>
                  <a:cxn ang="0">
                    <a:pos x="705" y="35"/>
                  </a:cxn>
                  <a:cxn ang="0">
                    <a:pos x="740" y="47"/>
                  </a:cxn>
                  <a:cxn ang="0">
                    <a:pos x="768" y="62"/>
                  </a:cxn>
                  <a:cxn ang="0">
                    <a:pos x="789" y="85"/>
                  </a:cxn>
                  <a:cxn ang="0">
                    <a:pos x="804" y="122"/>
                  </a:cxn>
                  <a:cxn ang="0">
                    <a:pos x="814" y="172"/>
                  </a:cxn>
                  <a:cxn ang="0">
                    <a:pos x="819" y="222"/>
                  </a:cxn>
                  <a:cxn ang="0">
                    <a:pos x="820" y="265"/>
                  </a:cxn>
                  <a:cxn ang="0">
                    <a:pos x="821" y="300"/>
                  </a:cxn>
                  <a:cxn ang="0">
                    <a:pos x="820" y="321"/>
                  </a:cxn>
                  <a:cxn ang="0">
                    <a:pos x="807" y="275"/>
                  </a:cxn>
                  <a:cxn ang="0">
                    <a:pos x="783" y="241"/>
                  </a:cxn>
                  <a:cxn ang="0">
                    <a:pos x="749" y="218"/>
                  </a:cxn>
                  <a:cxn ang="0">
                    <a:pos x="711" y="205"/>
                  </a:cxn>
                  <a:cxn ang="0">
                    <a:pos x="661" y="197"/>
                  </a:cxn>
                  <a:cxn ang="0">
                    <a:pos x="599" y="191"/>
                  </a:cxn>
                  <a:cxn ang="0">
                    <a:pos x="533" y="188"/>
                  </a:cxn>
                  <a:cxn ang="0">
                    <a:pos x="435" y="190"/>
                  </a:cxn>
                  <a:cxn ang="0">
                    <a:pos x="379" y="194"/>
                  </a:cxn>
                  <a:cxn ang="0">
                    <a:pos x="339" y="202"/>
                  </a:cxn>
                  <a:cxn ang="0">
                    <a:pos x="291" y="223"/>
                  </a:cxn>
                  <a:cxn ang="0">
                    <a:pos x="255" y="256"/>
                  </a:cxn>
                  <a:cxn ang="0">
                    <a:pos x="235" y="298"/>
                  </a:cxn>
                  <a:cxn ang="0">
                    <a:pos x="229" y="348"/>
                  </a:cxn>
                  <a:cxn ang="0">
                    <a:pos x="231" y="388"/>
                  </a:cxn>
                  <a:cxn ang="0">
                    <a:pos x="232" y="435"/>
                  </a:cxn>
                  <a:cxn ang="0">
                    <a:pos x="227" y="486"/>
                  </a:cxn>
                  <a:cxn ang="0">
                    <a:pos x="210" y="537"/>
                  </a:cxn>
                  <a:cxn ang="0">
                    <a:pos x="183" y="575"/>
                  </a:cxn>
                  <a:cxn ang="0">
                    <a:pos x="152" y="602"/>
                  </a:cxn>
                  <a:cxn ang="0">
                    <a:pos x="122" y="620"/>
                  </a:cxn>
                  <a:cxn ang="0">
                    <a:pos x="94" y="630"/>
                  </a:cxn>
                  <a:cxn ang="0">
                    <a:pos x="59" y="550"/>
                  </a:cxn>
                  <a:cxn ang="0">
                    <a:pos x="34" y="470"/>
                  </a:cxn>
                  <a:cxn ang="0">
                    <a:pos x="19" y="394"/>
                  </a:cxn>
                  <a:cxn ang="0">
                    <a:pos x="9" y="325"/>
                  </a:cxn>
                  <a:cxn ang="0">
                    <a:pos x="3" y="265"/>
                  </a:cxn>
                  <a:cxn ang="0">
                    <a:pos x="1" y="218"/>
                  </a:cxn>
                  <a:cxn ang="0">
                    <a:pos x="0" y="174"/>
                  </a:cxn>
                  <a:cxn ang="0">
                    <a:pos x="2" y="163"/>
                  </a:cxn>
                  <a:cxn ang="0">
                    <a:pos x="9" y="147"/>
                  </a:cxn>
                  <a:cxn ang="0">
                    <a:pos x="25" y="127"/>
                  </a:cxn>
                  <a:cxn ang="0">
                    <a:pos x="53" y="104"/>
                  </a:cxn>
                  <a:cxn ang="0">
                    <a:pos x="95" y="79"/>
                  </a:cxn>
                  <a:cxn ang="0">
                    <a:pos x="155" y="53"/>
                  </a:cxn>
                  <a:cxn ang="0">
                    <a:pos x="248" y="26"/>
                  </a:cxn>
                  <a:cxn ang="0">
                    <a:pos x="352" y="6"/>
                  </a:cxn>
                  <a:cxn ang="0">
                    <a:pos x="446" y="0"/>
                  </a:cxn>
                </a:cxnLst>
                <a:rect l="0" t="0" r="r" b="b"/>
                <a:pathLst>
                  <a:path w="821" h="630">
                    <a:moveTo>
                      <a:pt x="446" y="0"/>
                    </a:moveTo>
                    <a:lnTo>
                      <a:pt x="490" y="0"/>
                    </a:lnTo>
                    <a:lnTo>
                      <a:pt x="530" y="2"/>
                    </a:lnTo>
                    <a:lnTo>
                      <a:pt x="567" y="6"/>
                    </a:lnTo>
                    <a:lnTo>
                      <a:pt x="600" y="11"/>
                    </a:lnTo>
                    <a:lnTo>
                      <a:pt x="630" y="16"/>
                    </a:lnTo>
                    <a:lnTo>
                      <a:pt x="655" y="22"/>
                    </a:lnTo>
                    <a:lnTo>
                      <a:pt x="676" y="27"/>
                    </a:lnTo>
                    <a:lnTo>
                      <a:pt x="693" y="32"/>
                    </a:lnTo>
                    <a:lnTo>
                      <a:pt x="705" y="35"/>
                    </a:lnTo>
                    <a:lnTo>
                      <a:pt x="723" y="41"/>
                    </a:lnTo>
                    <a:lnTo>
                      <a:pt x="740" y="47"/>
                    </a:lnTo>
                    <a:lnTo>
                      <a:pt x="755" y="53"/>
                    </a:lnTo>
                    <a:lnTo>
                      <a:pt x="768" y="62"/>
                    </a:lnTo>
                    <a:lnTo>
                      <a:pt x="779" y="72"/>
                    </a:lnTo>
                    <a:lnTo>
                      <a:pt x="789" y="85"/>
                    </a:lnTo>
                    <a:lnTo>
                      <a:pt x="798" y="101"/>
                    </a:lnTo>
                    <a:lnTo>
                      <a:pt x="804" y="122"/>
                    </a:lnTo>
                    <a:lnTo>
                      <a:pt x="809" y="147"/>
                    </a:lnTo>
                    <a:lnTo>
                      <a:pt x="814" y="172"/>
                    </a:lnTo>
                    <a:lnTo>
                      <a:pt x="816" y="197"/>
                    </a:lnTo>
                    <a:lnTo>
                      <a:pt x="819" y="222"/>
                    </a:lnTo>
                    <a:lnTo>
                      <a:pt x="820" y="244"/>
                    </a:lnTo>
                    <a:lnTo>
                      <a:pt x="820" y="265"/>
                    </a:lnTo>
                    <a:lnTo>
                      <a:pt x="821" y="284"/>
                    </a:lnTo>
                    <a:lnTo>
                      <a:pt x="821" y="300"/>
                    </a:lnTo>
                    <a:lnTo>
                      <a:pt x="820" y="311"/>
                    </a:lnTo>
                    <a:lnTo>
                      <a:pt x="820" y="321"/>
                    </a:lnTo>
                    <a:lnTo>
                      <a:pt x="815" y="297"/>
                    </a:lnTo>
                    <a:lnTo>
                      <a:pt x="807" y="275"/>
                    </a:lnTo>
                    <a:lnTo>
                      <a:pt x="796" y="257"/>
                    </a:lnTo>
                    <a:lnTo>
                      <a:pt x="783" y="241"/>
                    </a:lnTo>
                    <a:lnTo>
                      <a:pt x="767" y="228"/>
                    </a:lnTo>
                    <a:lnTo>
                      <a:pt x="749" y="218"/>
                    </a:lnTo>
                    <a:lnTo>
                      <a:pt x="729" y="210"/>
                    </a:lnTo>
                    <a:lnTo>
                      <a:pt x="711" y="205"/>
                    </a:lnTo>
                    <a:lnTo>
                      <a:pt x="687" y="200"/>
                    </a:lnTo>
                    <a:lnTo>
                      <a:pt x="661" y="197"/>
                    </a:lnTo>
                    <a:lnTo>
                      <a:pt x="631" y="193"/>
                    </a:lnTo>
                    <a:lnTo>
                      <a:pt x="599" y="191"/>
                    </a:lnTo>
                    <a:lnTo>
                      <a:pt x="567" y="189"/>
                    </a:lnTo>
                    <a:lnTo>
                      <a:pt x="533" y="188"/>
                    </a:lnTo>
                    <a:lnTo>
                      <a:pt x="466" y="188"/>
                    </a:lnTo>
                    <a:lnTo>
                      <a:pt x="435" y="190"/>
                    </a:lnTo>
                    <a:lnTo>
                      <a:pt x="406" y="192"/>
                    </a:lnTo>
                    <a:lnTo>
                      <a:pt x="379" y="194"/>
                    </a:lnTo>
                    <a:lnTo>
                      <a:pt x="358" y="197"/>
                    </a:lnTo>
                    <a:lnTo>
                      <a:pt x="339" y="202"/>
                    </a:lnTo>
                    <a:lnTo>
                      <a:pt x="313" y="211"/>
                    </a:lnTo>
                    <a:lnTo>
                      <a:pt x="291" y="223"/>
                    </a:lnTo>
                    <a:lnTo>
                      <a:pt x="271" y="238"/>
                    </a:lnTo>
                    <a:lnTo>
                      <a:pt x="255" y="256"/>
                    </a:lnTo>
                    <a:lnTo>
                      <a:pt x="244" y="275"/>
                    </a:lnTo>
                    <a:lnTo>
                      <a:pt x="235" y="298"/>
                    </a:lnTo>
                    <a:lnTo>
                      <a:pt x="230" y="322"/>
                    </a:lnTo>
                    <a:lnTo>
                      <a:pt x="229" y="348"/>
                    </a:lnTo>
                    <a:lnTo>
                      <a:pt x="230" y="367"/>
                    </a:lnTo>
                    <a:lnTo>
                      <a:pt x="231" y="388"/>
                    </a:lnTo>
                    <a:lnTo>
                      <a:pt x="232" y="410"/>
                    </a:lnTo>
                    <a:lnTo>
                      <a:pt x="232" y="435"/>
                    </a:lnTo>
                    <a:lnTo>
                      <a:pt x="231" y="460"/>
                    </a:lnTo>
                    <a:lnTo>
                      <a:pt x="227" y="486"/>
                    </a:lnTo>
                    <a:lnTo>
                      <a:pt x="220" y="512"/>
                    </a:lnTo>
                    <a:lnTo>
                      <a:pt x="210" y="537"/>
                    </a:lnTo>
                    <a:lnTo>
                      <a:pt x="198" y="558"/>
                    </a:lnTo>
                    <a:lnTo>
                      <a:pt x="183" y="575"/>
                    </a:lnTo>
                    <a:lnTo>
                      <a:pt x="168" y="589"/>
                    </a:lnTo>
                    <a:lnTo>
                      <a:pt x="152" y="602"/>
                    </a:lnTo>
                    <a:lnTo>
                      <a:pt x="137" y="612"/>
                    </a:lnTo>
                    <a:lnTo>
                      <a:pt x="122" y="620"/>
                    </a:lnTo>
                    <a:lnTo>
                      <a:pt x="107" y="626"/>
                    </a:lnTo>
                    <a:lnTo>
                      <a:pt x="94" y="630"/>
                    </a:lnTo>
                    <a:lnTo>
                      <a:pt x="75" y="590"/>
                    </a:lnTo>
                    <a:lnTo>
                      <a:pt x="59" y="550"/>
                    </a:lnTo>
                    <a:lnTo>
                      <a:pt x="45" y="509"/>
                    </a:lnTo>
                    <a:lnTo>
                      <a:pt x="34" y="470"/>
                    </a:lnTo>
                    <a:lnTo>
                      <a:pt x="25" y="431"/>
                    </a:lnTo>
                    <a:lnTo>
                      <a:pt x="19" y="394"/>
                    </a:lnTo>
                    <a:lnTo>
                      <a:pt x="13" y="358"/>
                    </a:lnTo>
                    <a:lnTo>
                      <a:pt x="9" y="325"/>
                    </a:lnTo>
                    <a:lnTo>
                      <a:pt x="5" y="294"/>
                    </a:lnTo>
                    <a:lnTo>
                      <a:pt x="3" y="265"/>
                    </a:lnTo>
                    <a:lnTo>
                      <a:pt x="2" y="240"/>
                    </a:lnTo>
                    <a:lnTo>
                      <a:pt x="1" y="218"/>
                    </a:lnTo>
                    <a:lnTo>
                      <a:pt x="0" y="201"/>
                    </a:lnTo>
                    <a:lnTo>
                      <a:pt x="0" y="174"/>
                    </a:lnTo>
                    <a:lnTo>
                      <a:pt x="1" y="169"/>
                    </a:lnTo>
                    <a:lnTo>
                      <a:pt x="2" y="163"/>
                    </a:lnTo>
                    <a:lnTo>
                      <a:pt x="5" y="156"/>
                    </a:lnTo>
                    <a:lnTo>
                      <a:pt x="9" y="147"/>
                    </a:lnTo>
                    <a:lnTo>
                      <a:pt x="16" y="138"/>
                    </a:lnTo>
                    <a:lnTo>
                      <a:pt x="25" y="127"/>
                    </a:lnTo>
                    <a:lnTo>
                      <a:pt x="37" y="116"/>
                    </a:lnTo>
                    <a:lnTo>
                      <a:pt x="53" y="104"/>
                    </a:lnTo>
                    <a:lnTo>
                      <a:pt x="72" y="92"/>
                    </a:lnTo>
                    <a:lnTo>
                      <a:pt x="95" y="79"/>
                    </a:lnTo>
                    <a:lnTo>
                      <a:pt x="122" y="66"/>
                    </a:lnTo>
                    <a:lnTo>
                      <a:pt x="155" y="53"/>
                    </a:lnTo>
                    <a:lnTo>
                      <a:pt x="193" y="41"/>
                    </a:lnTo>
                    <a:lnTo>
                      <a:pt x="248" y="26"/>
                    </a:lnTo>
                    <a:lnTo>
                      <a:pt x="301" y="14"/>
                    </a:lnTo>
                    <a:lnTo>
                      <a:pt x="352" y="6"/>
                    </a:lnTo>
                    <a:lnTo>
                      <a:pt x="400" y="1"/>
                    </a:lnTo>
                    <a:lnTo>
                      <a:pt x="446" y="0"/>
                    </a:lnTo>
                    <a:close/>
                  </a:path>
                </a:pathLst>
              </a:custGeom>
              <a:solidFill>
                <a:srgbClr val="3AA8F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" name="Freeform 142">
                <a:extLst>
                  <a:ext uri="{FF2B5EF4-FFF2-40B4-BE49-F238E27FC236}">
                    <a16:creationId xmlns:a16="http://schemas.microsoft.com/office/drawing/2014/main" id="{0F62AF70-F47D-E640-8014-57148533FD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66333" y="1174389"/>
                <a:ext cx="1141874" cy="1365742"/>
              </a:xfrm>
              <a:custGeom>
                <a:avLst/>
                <a:gdLst/>
                <a:ahLst/>
                <a:cxnLst>
                  <a:cxn ang="0">
                    <a:pos x="458" y="1"/>
                  </a:cxn>
                  <a:cxn ang="0">
                    <a:pos x="508" y="6"/>
                  </a:cxn>
                  <a:cxn ang="0">
                    <a:pos x="559" y="22"/>
                  </a:cxn>
                  <a:cxn ang="0">
                    <a:pos x="609" y="46"/>
                  </a:cxn>
                  <a:cxn ang="0">
                    <a:pos x="657" y="83"/>
                  </a:cxn>
                  <a:cxn ang="0">
                    <a:pos x="702" y="135"/>
                  </a:cxn>
                  <a:cxn ang="0">
                    <a:pos x="740" y="202"/>
                  </a:cxn>
                  <a:cxn ang="0">
                    <a:pos x="770" y="280"/>
                  </a:cxn>
                  <a:cxn ang="0">
                    <a:pos x="791" y="362"/>
                  </a:cxn>
                  <a:cxn ang="0">
                    <a:pos x="803" y="444"/>
                  </a:cxn>
                  <a:cxn ang="0">
                    <a:pos x="809" y="527"/>
                  </a:cxn>
                  <a:cxn ang="0">
                    <a:pos x="811" y="604"/>
                  </a:cxn>
                  <a:cxn ang="0">
                    <a:pos x="808" y="676"/>
                  </a:cxn>
                  <a:cxn ang="0">
                    <a:pos x="804" y="738"/>
                  </a:cxn>
                  <a:cxn ang="0">
                    <a:pos x="798" y="790"/>
                  </a:cxn>
                  <a:cxn ang="0">
                    <a:pos x="793" y="826"/>
                  </a:cxn>
                  <a:cxn ang="0">
                    <a:pos x="791" y="846"/>
                  </a:cxn>
                  <a:cxn ang="0">
                    <a:pos x="786" y="852"/>
                  </a:cxn>
                  <a:cxn ang="0">
                    <a:pos x="770" y="862"/>
                  </a:cxn>
                  <a:cxn ang="0">
                    <a:pos x="745" y="877"/>
                  </a:cxn>
                  <a:cxn ang="0">
                    <a:pos x="706" y="896"/>
                  </a:cxn>
                  <a:cxn ang="0">
                    <a:pos x="652" y="916"/>
                  </a:cxn>
                  <a:cxn ang="0">
                    <a:pos x="582" y="934"/>
                  </a:cxn>
                  <a:cxn ang="0">
                    <a:pos x="495" y="951"/>
                  </a:cxn>
                  <a:cxn ang="0">
                    <a:pos x="389" y="964"/>
                  </a:cxn>
                  <a:cxn ang="0">
                    <a:pos x="289" y="970"/>
                  </a:cxn>
                  <a:cxn ang="0">
                    <a:pos x="206" y="970"/>
                  </a:cxn>
                  <a:cxn ang="0">
                    <a:pos x="139" y="967"/>
                  </a:cxn>
                  <a:cxn ang="0">
                    <a:pos x="90" y="962"/>
                  </a:cxn>
                  <a:cxn ang="0">
                    <a:pos x="60" y="958"/>
                  </a:cxn>
                  <a:cxn ang="0">
                    <a:pos x="50" y="956"/>
                  </a:cxn>
                  <a:cxn ang="0">
                    <a:pos x="47" y="950"/>
                  </a:cxn>
                  <a:cxn ang="0">
                    <a:pos x="40" y="932"/>
                  </a:cxn>
                  <a:cxn ang="0">
                    <a:pos x="29" y="901"/>
                  </a:cxn>
                  <a:cxn ang="0">
                    <a:pos x="13" y="831"/>
                  </a:cxn>
                  <a:cxn ang="0">
                    <a:pos x="5" y="767"/>
                  </a:cxn>
                  <a:cxn ang="0">
                    <a:pos x="0" y="690"/>
                  </a:cxn>
                  <a:cxn ang="0">
                    <a:pos x="2" y="598"/>
                  </a:cxn>
                  <a:cxn ang="0">
                    <a:pos x="11" y="491"/>
                  </a:cxn>
                  <a:cxn ang="0">
                    <a:pos x="29" y="382"/>
                  </a:cxn>
                  <a:cxn ang="0">
                    <a:pos x="53" y="295"/>
                  </a:cxn>
                  <a:cxn ang="0">
                    <a:pos x="83" y="222"/>
                  </a:cxn>
                  <a:cxn ang="0">
                    <a:pos x="118" y="162"/>
                  </a:cxn>
                  <a:cxn ang="0">
                    <a:pos x="157" y="114"/>
                  </a:cxn>
                  <a:cxn ang="0">
                    <a:pos x="198" y="77"/>
                  </a:cxn>
                  <a:cxn ang="0">
                    <a:pos x="240" y="49"/>
                  </a:cxn>
                  <a:cxn ang="0">
                    <a:pos x="282" y="29"/>
                  </a:cxn>
                  <a:cxn ang="0">
                    <a:pos x="322" y="16"/>
                  </a:cxn>
                  <a:cxn ang="0">
                    <a:pos x="358" y="7"/>
                  </a:cxn>
                  <a:cxn ang="0">
                    <a:pos x="390" y="2"/>
                  </a:cxn>
                  <a:cxn ang="0">
                    <a:pos x="435" y="0"/>
                  </a:cxn>
                </a:cxnLst>
                <a:rect l="0" t="0" r="r" b="b"/>
                <a:pathLst>
                  <a:path w="811" h="970">
                    <a:moveTo>
                      <a:pt x="435" y="0"/>
                    </a:moveTo>
                    <a:lnTo>
                      <a:pt x="458" y="1"/>
                    </a:lnTo>
                    <a:lnTo>
                      <a:pt x="483" y="2"/>
                    </a:lnTo>
                    <a:lnTo>
                      <a:pt x="508" y="6"/>
                    </a:lnTo>
                    <a:lnTo>
                      <a:pt x="533" y="12"/>
                    </a:lnTo>
                    <a:lnTo>
                      <a:pt x="559" y="22"/>
                    </a:lnTo>
                    <a:lnTo>
                      <a:pt x="584" y="32"/>
                    </a:lnTo>
                    <a:lnTo>
                      <a:pt x="609" y="46"/>
                    </a:lnTo>
                    <a:lnTo>
                      <a:pt x="633" y="63"/>
                    </a:lnTo>
                    <a:lnTo>
                      <a:pt x="657" y="83"/>
                    </a:lnTo>
                    <a:lnTo>
                      <a:pt x="680" y="107"/>
                    </a:lnTo>
                    <a:lnTo>
                      <a:pt x="702" y="135"/>
                    </a:lnTo>
                    <a:lnTo>
                      <a:pt x="722" y="166"/>
                    </a:lnTo>
                    <a:lnTo>
                      <a:pt x="740" y="202"/>
                    </a:lnTo>
                    <a:lnTo>
                      <a:pt x="756" y="241"/>
                    </a:lnTo>
                    <a:lnTo>
                      <a:pt x="770" y="280"/>
                    </a:lnTo>
                    <a:lnTo>
                      <a:pt x="781" y="321"/>
                    </a:lnTo>
                    <a:lnTo>
                      <a:pt x="791" y="362"/>
                    </a:lnTo>
                    <a:lnTo>
                      <a:pt x="797" y="403"/>
                    </a:lnTo>
                    <a:lnTo>
                      <a:pt x="803" y="444"/>
                    </a:lnTo>
                    <a:lnTo>
                      <a:pt x="806" y="486"/>
                    </a:lnTo>
                    <a:lnTo>
                      <a:pt x="809" y="527"/>
                    </a:lnTo>
                    <a:lnTo>
                      <a:pt x="811" y="566"/>
                    </a:lnTo>
                    <a:lnTo>
                      <a:pt x="811" y="604"/>
                    </a:lnTo>
                    <a:lnTo>
                      <a:pt x="810" y="641"/>
                    </a:lnTo>
                    <a:lnTo>
                      <a:pt x="808" y="676"/>
                    </a:lnTo>
                    <a:lnTo>
                      <a:pt x="806" y="709"/>
                    </a:lnTo>
                    <a:lnTo>
                      <a:pt x="804" y="738"/>
                    </a:lnTo>
                    <a:lnTo>
                      <a:pt x="801" y="766"/>
                    </a:lnTo>
                    <a:lnTo>
                      <a:pt x="798" y="790"/>
                    </a:lnTo>
                    <a:lnTo>
                      <a:pt x="796" y="810"/>
                    </a:lnTo>
                    <a:lnTo>
                      <a:pt x="793" y="826"/>
                    </a:lnTo>
                    <a:lnTo>
                      <a:pt x="791" y="838"/>
                    </a:lnTo>
                    <a:lnTo>
                      <a:pt x="791" y="846"/>
                    </a:lnTo>
                    <a:lnTo>
                      <a:pt x="790" y="848"/>
                    </a:lnTo>
                    <a:lnTo>
                      <a:pt x="786" y="852"/>
                    </a:lnTo>
                    <a:lnTo>
                      <a:pt x="780" y="857"/>
                    </a:lnTo>
                    <a:lnTo>
                      <a:pt x="770" y="862"/>
                    </a:lnTo>
                    <a:lnTo>
                      <a:pt x="760" y="870"/>
                    </a:lnTo>
                    <a:lnTo>
                      <a:pt x="745" y="877"/>
                    </a:lnTo>
                    <a:lnTo>
                      <a:pt x="727" y="887"/>
                    </a:lnTo>
                    <a:lnTo>
                      <a:pt x="706" y="896"/>
                    </a:lnTo>
                    <a:lnTo>
                      <a:pt x="681" y="906"/>
                    </a:lnTo>
                    <a:lnTo>
                      <a:pt x="652" y="916"/>
                    </a:lnTo>
                    <a:lnTo>
                      <a:pt x="620" y="925"/>
                    </a:lnTo>
                    <a:lnTo>
                      <a:pt x="582" y="934"/>
                    </a:lnTo>
                    <a:lnTo>
                      <a:pt x="541" y="944"/>
                    </a:lnTo>
                    <a:lnTo>
                      <a:pt x="495" y="951"/>
                    </a:lnTo>
                    <a:lnTo>
                      <a:pt x="444" y="958"/>
                    </a:lnTo>
                    <a:lnTo>
                      <a:pt x="389" y="964"/>
                    </a:lnTo>
                    <a:lnTo>
                      <a:pt x="337" y="967"/>
                    </a:lnTo>
                    <a:lnTo>
                      <a:pt x="289" y="970"/>
                    </a:lnTo>
                    <a:lnTo>
                      <a:pt x="245" y="970"/>
                    </a:lnTo>
                    <a:lnTo>
                      <a:pt x="206" y="970"/>
                    </a:lnTo>
                    <a:lnTo>
                      <a:pt x="170" y="969"/>
                    </a:lnTo>
                    <a:lnTo>
                      <a:pt x="139" y="967"/>
                    </a:lnTo>
                    <a:lnTo>
                      <a:pt x="112" y="965"/>
                    </a:lnTo>
                    <a:lnTo>
                      <a:pt x="90" y="962"/>
                    </a:lnTo>
                    <a:lnTo>
                      <a:pt x="72" y="960"/>
                    </a:lnTo>
                    <a:lnTo>
                      <a:pt x="60" y="958"/>
                    </a:lnTo>
                    <a:lnTo>
                      <a:pt x="52" y="957"/>
                    </a:lnTo>
                    <a:lnTo>
                      <a:pt x="50" y="956"/>
                    </a:lnTo>
                    <a:lnTo>
                      <a:pt x="49" y="955"/>
                    </a:lnTo>
                    <a:lnTo>
                      <a:pt x="47" y="950"/>
                    </a:lnTo>
                    <a:lnTo>
                      <a:pt x="44" y="943"/>
                    </a:lnTo>
                    <a:lnTo>
                      <a:pt x="40" y="932"/>
                    </a:lnTo>
                    <a:lnTo>
                      <a:pt x="35" y="919"/>
                    </a:lnTo>
                    <a:lnTo>
                      <a:pt x="29" y="901"/>
                    </a:lnTo>
                    <a:lnTo>
                      <a:pt x="18" y="857"/>
                    </a:lnTo>
                    <a:lnTo>
                      <a:pt x="13" y="831"/>
                    </a:lnTo>
                    <a:lnTo>
                      <a:pt x="9" y="800"/>
                    </a:lnTo>
                    <a:lnTo>
                      <a:pt x="5" y="767"/>
                    </a:lnTo>
                    <a:lnTo>
                      <a:pt x="2" y="730"/>
                    </a:lnTo>
                    <a:lnTo>
                      <a:pt x="0" y="690"/>
                    </a:lnTo>
                    <a:lnTo>
                      <a:pt x="0" y="645"/>
                    </a:lnTo>
                    <a:lnTo>
                      <a:pt x="2" y="598"/>
                    </a:lnTo>
                    <a:lnTo>
                      <a:pt x="6" y="547"/>
                    </a:lnTo>
                    <a:lnTo>
                      <a:pt x="11" y="491"/>
                    </a:lnTo>
                    <a:lnTo>
                      <a:pt x="20" y="433"/>
                    </a:lnTo>
                    <a:lnTo>
                      <a:pt x="29" y="382"/>
                    </a:lnTo>
                    <a:lnTo>
                      <a:pt x="40" y="337"/>
                    </a:lnTo>
                    <a:lnTo>
                      <a:pt x="53" y="295"/>
                    </a:lnTo>
                    <a:lnTo>
                      <a:pt x="67" y="257"/>
                    </a:lnTo>
                    <a:lnTo>
                      <a:pt x="83" y="222"/>
                    </a:lnTo>
                    <a:lnTo>
                      <a:pt x="100" y="191"/>
                    </a:lnTo>
                    <a:lnTo>
                      <a:pt x="118" y="162"/>
                    </a:lnTo>
                    <a:lnTo>
                      <a:pt x="138" y="137"/>
                    </a:lnTo>
                    <a:lnTo>
                      <a:pt x="157" y="114"/>
                    </a:lnTo>
                    <a:lnTo>
                      <a:pt x="178" y="94"/>
                    </a:lnTo>
                    <a:lnTo>
                      <a:pt x="198" y="77"/>
                    </a:lnTo>
                    <a:lnTo>
                      <a:pt x="219" y="63"/>
                    </a:lnTo>
                    <a:lnTo>
                      <a:pt x="240" y="49"/>
                    </a:lnTo>
                    <a:lnTo>
                      <a:pt x="261" y="38"/>
                    </a:lnTo>
                    <a:lnTo>
                      <a:pt x="282" y="29"/>
                    </a:lnTo>
                    <a:lnTo>
                      <a:pt x="302" y="22"/>
                    </a:lnTo>
                    <a:lnTo>
                      <a:pt x="322" y="16"/>
                    </a:lnTo>
                    <a:lnTo>
                      <a:pt x="340" y="11"/>
                    </a:lnTo>
                    <a:lnTo>
                      <a:pt x="358" y="7"/>
                    </a:lnTo>
                    <a:lnTo>
                      <a:pt x="375" y="4"/>
                    </a:lnTo>
                    <a:lnTo>
                      <a:pt x="390" y="2"/>
                    </a:lnTo>
                    <a:lnTo>
                      <a:pt x="412" y="1"/>
                    </a:lnTo>
                    <a:lnTo>
                      <a:pt x="435" y="0"/>
                    </a:lnTo>
                    <a:close/>
                  </a:path>
                </a:pathLst>
              </a:custGeom>
              <a:solidFill>
                <a:srgbClr val="BCF1F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" name="Freeform 143">
                <a:extLst>
                  <a:ext uri="{FF2B5EF4-FFF2-40B4-BE49-F238E27FC236}">
                    <a16:creationId xmlns:a16="http://schemas.microsoft.com/office/drawing/2014/main" id="{039EB540-9775-9F44-9522-6FC6DDB3CB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0091" y="1496817"/>
                <a:ext cx="149246" cy="157694"/>
              </a:xfrm>
              <a:custGeom>
                <a:avLst/>
                <a:gdLst/>
                <a:ahLst/>
                <a:cxnLst>
                  <a:cxn ang="0">
                    <a:pos x="39" y="0"/>
                  </a:cxn>
                  <a:cxn ang="0">
                    <a:pos x="54" y="0"/>
                  </a:cxn>
                  <a:cxn ang="0">
                    <a:pos x="67" y="3"/>
                  </a:cxn>
                  <a:cxn ang="0">
                    <a:pos x="79" y="9"/>
                  </a:cxn>
                  <a:cxn ang="0">
                    <a:pos x="89" y="17"/>
                  </a:cxn>
                  <a:cxn ang="0">
                    <a:pos x="97" y="26"/>
                  </a:cxn>
                  <a:cxn ang="0">
                    <a:pos x="100" y="32"/>
                  </a:cxn>
                  <a:cxn ang="0">
                    <a:pos x="103" y="39"/>
                  </a:cxn>
                  <a:cxn ang="0">
                    <a:pos x="106" y="47"/>
                  </a:cxn>
                  <a:cxn ang="0">
                    <a:pos x="106" y="55"/>
                  </a:cxn>
                  <a:cxn ang="0">
                    <a:pos x="106" y="66"/>
                  </a:cxn>
                  <a:cxn ang="0">
                    <a:pos x="105" y="75"/>
                  </a:cxn>
                  <a:cxn ang="0">
                    <a:pos x="102" y="83"/>
                  </a:cxn>
                  <a:cxn ang="0">
                    <a:pos x="97" y="92"/>
                  </a:cxn>
                  <a:cxn ang="0">
                    <a:pos x="90" y="99"/>
                  </a:cxn>
                  <a:cxn ang="0">
                    <a:pos x="81" y="106"/>
                  </a:cxn>
                  <a:cxn ang="0">
                    <a:pos x="70" y="110"/>
                  </a:cxn>
                  <a:cxn ang="0">
                    <a:pos x="55" y="112"/>
                  </a:cxn>
                  <a:cxn ang="0">
                    <a:pos x="38" y="112"/>
                  </a:cxn>
                  <a:cxn ang="0">
                    <a:pos x="3" y="71"/>
                  </a:cxn>
                  <a:cxn ang="0">
                    <a:pos x="2" y="69"/>
                  </a:cxn>
                  <a:cxn ang="0">
                    <a:pos x="1" y="63"/>
                  </a:cxn>
                  <a:cxn ang="0">
                    <a:pos x="0" y="55"/>
                  </a:cxn>
                  <a:cxn ang="0">
                    <a:pos x="0" y="45"/>
                  </a:cxn>
                  <a:cxn ang="0">
                    <a:pos x="2" y="35"/>
                  </a:cxn>
                  <a:cxn ang="0">
                    <a:pos x="5" y="25"/>
                  </a:cxn>
                  <a:cxn ang="0">
                    <a:pos x="13" y="15"/>
                  </a:cxn>
                  <a:cxn ang="0">
                    <a:pos x="26" y="5"/>
                  </a:cxn>
                  <a:cxn ang="0">
                    <a:pos x="39" y="0"/>
                  </a:cxn>
                </a:cxnLst>
                <a:rect l="0" t="0" r="r" b="b"/>
                <a:pathLst>
                  <a:path w="106" h="112">
                    <a:moveTo>
                      <a:pt x="39" y="0"/>
                    </a:moveTo>
                    <a:lnTo>
                      <a:pt x="54" y="0"/>
                    </a:lnTo>
                    <a:lnTo>
                      <a:pt x="67" y="3"/>
                    </a:lnTo>
                    <a:lnTo>
                      <a:pt x="79" y="9"/>
                    </a:lnTo>
                    <a:lnTo>
                      <a:pt x="89" y="17"/>
                    </a:lnTo>
                    <a:lnTo>
                      <a:pt x="97" y="26"/>
                    </a:lnTo>
                    <a:lnTo>
                      <a:pt x="100" y="32"/>
                    </a:lnTo>
                    <a:lnTo>
                      <a:pt x="103" y="39"/>
                    </a:lnTo>
                    <a:lnTo>
                      <a:pt x="106" y="47"/>
                    </a:lnTo>
                    <a:lnTo>
                      <a:pt x="106" y="55"/>
                    </a:lnTo>
                    <a:lnTo>
                      <a:pt x="106" y="66"/>
                    </a:lnTo>
                    <a:lnTo>
                      <a:pt x="105" y="75"/>
                    </a:lnTo>
                    <a:lnTo>
                      <a:pt x="102" y="83"/>
                    </a:lnTo>
                    <a:lnTo>
                      <a:pt x="97" y="92"/>
                    </a:lnTo>
                    <a:lnTo>
                      <a:pt x="90" y="99"/>
                    </a:lnTo>
                    <a:lnTo>
                      <a:pt x="81" y="106"/>
                    </a:lnTo>
                    <a:lnTo>
                      <a:pt x="70" y="110"/>
                    </a:lnTo>
                    <a:lnTo>
                      <a:pt x="55" y="112"/>
                    </a:lnTo>
                    <a:lnTo>
                      <a:pt x="38" y="112"/>
                    </a:lnTo>
                    <a:lnTo>
                      <a:pt x="3" y="71"/>
                    </a:lnTo>
                    <a:lnTo>
                      <a:pt x="2" y="69"/>
                    </a:lnTo>
                    <a:lnTo>
                      <a:pt x="1" y="63"/>
                    </a:lnTo>
                    <a:lnTo>
                      <a:pt x="0" y="55"/>
                    </a:lnTo>
                    <a:lnTo>
                      <a:pt x="0" y="45"/>
                    </a:lnTo>
                    <a:lnTo>
                      <a:pt x="2" y="35"/>
                    </a:lnTo>
                    <a:lnTo>
                      <a:pt x="5" y="25"/>
                    </a:lnTo>
                    <a:lnTo>
                      <a:pt x="13" y="15"/>
                    </a:lnTo>
                    <a:lnTo>
                      <a:pt x="26" y="5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" name="Freeform 144">
                <a:extLst>
                  <a:ext uri="{FF2B5EF4-FFF2-40B4-BE49-F238E27FC236}">
                    <a16:creationId xmlns:a16="http://schemas.microsoft.com/office/drawing/2014/main" id="{0BB8B4E1-96BA-1740-B79C-82079E4A96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69182" y="1551728"/>
                <a:ext cx="325244" cy="751862"/>
              </a:xfrm>
              <a:custGeom>
                <a:avLst/>
                <a:gdLst/>
                <a:ahLst/>
                <a:cxnLst>
                  <a:cxn ang="0">
                    <a:pos x="193" y="0"/>
                  </a:cxn>
                  <a:cxn ang="0">
                    <a:pos x="202" y="0"/>
                  </a:cxn>
                  <a:cxn ang="0">
                    <a:pos x="210" y="1"/>
                  </a:cxn>
                  <a:cxn ang="0">
                    <a:pos x="219" y="7"/>
                  </a:cxn>
                  <a:cxn ang="0">
                    <a:pos x="227" y="16"/>
                  </a:cxn>
                  <a:cxn ang="0">
                    <a:pos x="231" y="27"/>
                  </a:cxn>
                  <a:cxn ang="0">
                    <a:pos x="231" y="39"/>
                  </a:cxn>
                  <a:cxn ang="0">
                    <a:pos x="227" y="51"/>
                  </a:cxn>
                  <a:cxn ang="0">
                    <a:pos x="226" y="53"/>
                  </a:cxn>
                  <a:cxn ang="0">
                    <a:pos x="222" y="57"/>
                  </a:cxn>
                  <a:cxn ang="0">
                    <a:pos x="217" y="63"/>
                  </a:cxn>
                  <a:cxn ang="0">
                    <a:pos x="210" y="73"/>
                  </a:cxn>
                  <a:cxn ang="0">
                    <a:pos x="203" y="86"/>
                  </a:cxn>
                  <a:cxn ang="0">
                    <a:pos x="194" y="101"/>
                  </a:cxn>
                  <a:cxn ang="0">
                    <a:pos x="186" y="119"/>
                  </a:cxn>
                  <a:cxn ang="0">
                    <a:pos x="177" y="139"/>
                  </a:cxn>
                  <a:cxn ang="0">
                    <a:pos x="169" y="161"/>
                  </a:cxn>
                  <a:cxn ang="0">
                    <a:pos x="162" y="187"/>
                  </a:cxn>
                  <a:cxn ang="0">
                    <a:pos x="157" y="215"/>
                  </a:cxn>
                  <a:cxn ang="0">
                    <a:pos x="152" y="245"/>
                  </a:cxn>
                  <a:cxn ang="0">
                    <a:pos x="150" y="277"/>
                  </a:cxn>
                  <a:cxn ang="0">
                    <a:pos x="151" y="312"/>
                  </a:cxn>
                  <a:cxn ang="0">
                    <a:pos x="153" y="349"/>
                  </a:cxn>
                  <a:cxn ang="0">
                    <a:pos x="159" y="388"/>
                  </a:cxn>
                  <a:cxn ang="0">
                    <a:pos x="169" y="429"/>
                  </a:cxn>
                  <a:cxn ang="0">
                    <a:pos x="182" y="473"/>
                  </a:cxn>
                  <a:cxn ang="0">
                    <a:pos x="181" y="475"/>
                  </a:cxn>
                  <a:cxn ang="0">
                    <a:pos x="175" y="478"/>
                  </a:cxn>
                  <a:cxn ang="0">
                    <a:pos x="167" y="483"/>
                  </a:cxn>
                  <a:cxn ang="0">
                    <a:pos x="155" y="490"/>
                  </a:cxn>
                  <a:cxn ang="0">
                    <a:pos x="123" y="506"/>
                  </a:cxn>
                  <a:cxn ang="0">
                    <a:pos x="105" y="513"/>
                  </a:cxn>
                  <a:cxn ang="0">
                    <a:pos x="84" y="521"/>
                  </a:cxn>
                  <a:cxn ang="0">
                    <a:pos x="62" y="527"/>
                  </a:cxn>
                  <a:cxn ang="0">
                    <a:pos x="39" y="532"/>
                  </a:cxn>
                  <a:cxn ang="0">
                    <a:pos x="15" y="534"/>
                  </a:cxn>
                  <a:cxn ang="0">
                    <a:pos x="14" y="532"/>
                  </a:cxn>
                  <a:cxn ang="0">
                    <a:pos x="13" y="526"/>
                  </a:cxn>
                  <a:cxn ang="0">
                    <a:pos x="10" y="516"/>
                  </a:cxn>
                  <a:cxn ang="0">
                    <a:pos x="8" y="501"/>
                  </a:cxn>
                  <a:cxn ang="0">
                    <a:pos x="5" y="485"/>
                  </a:cxn>
                  <a:cxn ang="0">
                    <a:pos x="3" y="465"/>
                  </a:cxn>
                  <a:cxn ang="0">
                    <a:pos x="1" y="441"/>
                  </a:cxn>
                  <a:cxn ang="0">
                    <a:pos x="0" y="416"/>
                  </a:cxn>
                  <a:cxn ang="0">
                    <a:pos x="0" y="388"/>
                  </a:cxn>
                  <a:cxn ang="0">
                    <a:pos x="2" y="358"/>
                  </a:cxn>
                  <a:cxn ang="0">
                    <a:pos x="6" y="326"/>
                  </a:cxn>
                  <a:cxn ang="0">
                    <a:pos x="12" y="293"/>
                  </a:cxn>
                  <a:cxn ang="0">
                    <a:pos x="20" y="259"/>
                  </a:cxn>
                  <a:cxn ang="0">
                    <a:pos x="32" y="223"/>
                  </a:cxn>
                  <a:cxn ang="0">
                    <a:pos x="47" y="187"/>
                  </a:cxn>
                  <a:cxn ang="0">
                    <a:pos x="65" y="151"/>
                  </a:cxn>
                  <a:cxn ang="0">
                    <a:pos x="87" y="114"/>
                  </a:cxn>
                  <a:cxn ang="0">
                    <a:pos x="114" y="77"/>
                  </a:cxn>
                  <a:cxn ang="0">
                    <a:pos x="145" y="41"/>
                  </a:cxn>
                  <a:cxn ang="0">
                    <a:pos x="181" y="5"/>
                  </a:cxn>
                  <a:cxn ang="0">
                    <a:pos x="182" y="4"/>
                  </a:cxn>
                  <a:cxn ang="0">
                    <a:pos x="187" y="2"/>
                  </a:cxn>
                  <a:cxn ang="0">
                    <a:pos x="193" y="0"/>
                  </a:cxn>
                </a:cxnLst>
                <a:rect l="0" t="0" r="r" b="b"/>
                <a:pathLst>
                  <a:path w="231" h="534">
                    <a:moveTo>
                      <a:pt x="193" y="0"/>
                    </a:moveTo>
                    <a:lnTo>
                      <a:pt x="202" y="0"/>
                    </a:lnTo>
                    <a:lnTo>
                      <a:pt x="210" y="1"/>
                    </a:lnTo>
                    <a:lnTo>
                      <a:pt x="219" y="7"/>
                    </a:lnTo>
                    <a:lnTo>
                      <a:pt x="227" y="16"/>
                    </a:lnTo>
                    <a:lnTo>
                      <a:pt x="231" y="27"/>
                    </a:lnTo>
                    <a:lnTo>
                      <a:pt x="231" y="39"/>
                    </a:lnTo>
                    <a:lnTo>
                      <a:pt x="227" y="51"/>
                    </a:lnTo>
                    <a:lnTo>
                      <a:pt x="226" y="53"/>
                    </a:lnTo>
                    <a:lnTo>
                      <a:pt x="222" y="57"/>
                    </a:lnTo>
                    <a:lnTo>
                      <a:pt x="217" y="63"/>
                    </a:lnTo>
                    <a:lnTo>
                      <a:pt x="210" y="73"/>
                    </a:lnTo>
                    <a:lnTo>
                      <a:pt x="203" y="86"/>
                    </a:lnTo>
                    <a:lnTo>
                      <a:pt x="194" y="101"/>
                    </a:lnTo>
                    <a:lnTo>
                      <a:pt x="186" y="119"/>
                    </a:lnTo>
                    <a:lnTo>
                      <a:pt x="177" y="139"/>
                    </a:lnTo>
                    <a:lnTo>
                      <a:pt x="169" y="161"/>
                    </a:lnTo>
                    <a:lnTo>
                      <a:pt x="162" y="187"/>
                    </a:lnTo>
                    <a:lnTo>
                      <a:pt x="157" y="215"/>
                    </a:lnTo>
                    <a:lnTo>
                      <a:pt x="152" y="245"/>
                    </a:lnTo>
                    <a:lnTo>
                      <a:pt x="150" y="277"/>
                    </a:lnTo>
                    <a:lnTo>
                      <a:pt x="151" y="312"/>
                    </a:lnTo>
                    <a:lnTo>
                      <a:pt x="153" y="349"/>
                    </a:lnTo>
                    <a:lnTo>
                      <a:pt x="159" y="388"/>
                    </a:lnTo>
                    <a:lnTo>
                      <a:pt x="169" y="429"/>
                    </a:lnTo>
                    <a:lnTo>
                      <a:pt x="182" y="473"/>
                    </a:lnTo>
                    <a:lnTo>
                      <a:pt x="181" y="475"/>
                    </a:lnTo>
                    <a:lnTo>
                      <a:pt x="175" y="478"/>
                    </a:lnTo>
                    <a:lnTo>
                      <a:pt x="167" y="483"/>
                    </a:lnTo>
                    <a:lnTo>
                      <a:pt x="155" y="490"/>
                    </a:lnTo>
                    <a:lnTo>
                      <a:pt x="123" y="506"/>
                    </a:lnTo>
                    <a:lnTo>
                      <a:pt x="105" y="513"/>
                    </a:lnTo>
                    <a:lnTo>
                      <a:pt x="84" y="521"/>
                    </a:lnTo>
                    <a:lnTo>
                      <a:pt x="62" y="527"/>
                    </a:lnTo>
                    <a:lnTo>
                      <a:pt x="39" y="532"/>
                    </a:lnTo>
                    <a:lnTo>
                      <a:pt x="15" y="534"/>
                    </a:lnTo>
                    <a:lnTo>
                      <a:pt x="14" y="532"/>
                    </a:lnTo>
                    <a:lnTo>
                      <a:pt x="13" y="526"/>
                    </a:lnTo>
                    <a:lnTo>
                      <a:pt x="10" y="516"/>
                    </a:lnTo>
                    <a:lnTo>
                      <a:pt x="8" y="501"/>
                    </a:lnTo>
                    <a:lnTo>
                      <a:pt x="5" y="485"/>
                    </a:lnTo>
                    <a:lnTo>
                      <a:pt x="3" y="465"/>
                    </a:lnTo>
                    <a:lnTo>
                      <a:pt x="1" y="441"/>
                    </a:lnTo>
                    <a:lnTo>
                      <a:pt x="0" y="416"/>
                    </a:lnTo>
                    <a:lnTo>
                      <a:pt x="0" y="388"/>
                    </a:lnTo>
                    <a:lnTo>
                      <a:pt x="2" y="358"/>
                    </a:lnTo>
                    <a:lnTo>
                      <a:pt x="6" y="326"/>
                    </a:lnTo>
                    <a:lnTo>
                      <a:pt x="12" y="293"/>
                    </a:lnTo>
                    <a:lnTo>
                      <a:pt x="20" y="259"/>
                    </a:lnTo>
                    <a:lnTo>
                      <a:pt x="32" y="223"/>
                    </a:lnTo>
                    <a:lnTo>
                      <a:pt x="47" y="187"/>
                    </a:lnTo>
                    <a:lnTo>
                      <a:pt x="65" y="151"/>
                    </a:lnTo>
                    <a:lnTo>
                      <a:pt x="87" y="114"/>
                    </a:lnTo>
                    <a:lnTo>
                      <a:pt x="114" y="77"/>
                    </a:lnTo>
                    <a:lnTo>
                      <a:pt x="145" y="41"/>
                    </a:lnTo>
                    <a:lnTo>
                      <a:pt x="181" y="5"/>
                    </a:lnTo>
                    <a:lnTo>
                      <a:pt x="182" y="4"/>
                    </a:lnTo>
                    <a:lnTo>
                      <a:pt x="187" y="2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" name="Freeform 145">
                <a:extLst>
                  <a:ext uri="{FF2B5EF4-FFF2-40B4-BE49-F238E27FC236}">
                    <a16:creationId xmlns:a16="http://schemas.microsoft.com/office/drawing/2014/main" id="{48226B02-5D07-4B41-B383-A9CC5C8433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45213" y="2334566"/>
                <a:ext cx="76031" cy="157694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26" y="2"/>
                  </a:cxn>
                  <a:cxn ang="0">
                    <a:pos x="35" y="9"/>
                  </a:cxn>
                  <a:cxn ang="0">
                    <a:pos x="42" y="20"/>
                  </a:cxn>
                  <a:cxn ang="0">
                    <a:pos x="48" y="35"/>
                  </a:cxn>
                  <a:cxn ang="0">
                    <a:pos x="52" y="53"/>
                  </a:cxn>
                  <a:cxn ang="0">
                    <a:pos x="54" y="68"/>
                  </a:cxn>
                  <a:cxn ang="0">
                    <a:pos x="53" y="81"/>
                  </a:cxn>
                  <a:cxn ang="0">
                    <a:pos x="51" y="94"/>
                  </a:cxn>
                  <a:cxn ang="0">
                    <a:pos x="47" y="103"/>
                  </a:cxn>
                  <a:cxn ang="0">
                    <a:pos x="42" y="110"/>
                  </a:cxn>
                  <a:cxn ang="0">
                    <a:pos x="36" y="112"/>
                  </a:cxn>
                  <a:cxn ang="0">
                    <a:pos x="27" y="110"/>
                  </a:cxn>
                  <a:cxn ang="0">
                    <a:pos x="19" y="104"/>
                  </a:cxn>
                  <a:cxn ang="0">
                    <a:pos x="11" y="93"/>
                  </a:cxn>
                  <a:cxn ang="0">
                    <a:pos x="5" y="78"/>
                  </a:cxn>
                  <a:cxn ang="0">
                    <a:pos x="1" y="60"/>
                  </a:cxn>
                  <a:cxn ang="0">
                    <a:pos x="0" y="45"/>
                  </a:cxn>
                  <a:cxn ang="0">
                    <a:pos x="0" y="32"/>
                  </a:cxn>
                  <a:cxn ang="0">
                    <a:pos x="2" y="19"/>
                  </a:cxn>
                  <a:cxn ang="0">
                    <a:pos x="6" y="10"/>
                  </a:cxn>
                  <a:cxn ang="0">
                    <a:pos x="11" y="3"/>
                  </a:cxn>
                  <a:cxn ang="0">
                    <a:pos x="18" y="0"/>
                  </a:cxn>
                </a:cxnLst>
                <a:rect l="0" t="0" r="r" b="b"/>
                <a:pathLst>
                  <a:path w="54" h="112">
                    <a:moveTo>
                      <a:pt x="18" y="0"/>
                    </a:moveTo>
                    <a:lnTo>
                      <a:pt x="26" y="2"/>
                    </a:lnTo>
                    <a:lnTo>
                      <a:pt x="35" y="9"/>
                    </a:lnTo>
                    <a:lnTo>
                      <a:pt x="42" y="20"/>
                    </a:lnTo>
                    <a:lnTo>
                      <a:pt x="48" y="35"/>
                    </a:lnTo>
                    <a:lnTo>
                      <a:pt x="52" y="53"/>
                    </a:lnTo>
                    <a:lnTo>
                      <a:pt x="54" y="68"/>
                    </a:lnTo>
                    <a:lnTo>
                      <a:pt x="53" y="81"/>
                    </a:lnTo>
                    <a:lnTo>
                      <a:pt x="51" y="94"/>
                    </a:lnTo>
                    <a:lnTo>
                      <a:pt x="47" y="103"/>
                    </a:lnTo>
                    <a:lnTo>
                      <a:pt x="42" y="110"/>
                    </a:lnTo>
                    <a:lnTo>
                      <a:pt x="36" y="112"/>
                    </a:lnTo>
                    <a:lnTo>
                      <a:pt x="27" y="110"/>
                    </a:lnTo>
                    <a:lnTo>
                      <a:pt x="19" y="104"/>
                    </a:lnTo>
                    <a:lnTo>
                      <a:pt x="11" y="93"/>
                    </a:lnTo>
                    <a:lnTo>
                      <a:pt x="5" y="78"/>
                    </a:lnTo>
                    <a:lnTo>
                      <a:pt x="1" y="60"/>
                    </a:lnTo>
                    <a:lnTo>
                      <a:pt x="0" y="45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6" y="10"/>
                    </a:lnTo>
                    <a:lnTo>
                      <a:pt x="11" y="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" name="Freeform 146">
                <a:extLst>
                  <a:ext uri="{FF2B5EF4-FFF2-40B4-BE49-F238E27FC236}">
                    <a16:creationId xmlns:a16="http://schemas.microsoft.com/office/drawing/2014/main" id="{6AE1F7C1-9F6C-E448-ADAD-9C86D45D8A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2364" y="2304998"/>
                <a:ext cx="97151" cy="147838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24" y="2"/>
                  </a:cxn>
                  <a:cxn ang="0">
                    <a:pos x="33" y="8"/>
                  </a:cxn>
                  <a:cxn ang="0">
                    <a:pos x="42" y="17"/>
                  </a:cxn>
                  <a:cxn ang="0">
                    <a:pos x="50" y="28"/>
                  </a:cxn>
                  <a:cxn ang="0">
                    <a:pos x="58" y="40"/>
                  </a:cxn>
                  <a:cxn ang="0">
                    <a:pos x="64" y="54"/>
                  </a:cxn>
                  <a:cxn ang="0">
                    <a:pos x="68" y="68"/>
                  </a:cxn>
                  <a:cxn ang="0">
                    <a:pos x="69" y="80"/>
                  </a:cxn>
                  <a:cxn ang="0">
                    <a:pos x="69" y="90"/>
                  </a:cxn>
                  <a:cxn ang="0">
                    <a:pos x="65" y="98"/>
                  </a:cxn>
                  <a:cxn ang="0">
                    <a:pos x="60" y="103"/>
                  </a:cxn>
                  <a:cxn ang="0">
                    <a:pos x="53" y="105"/>
                  </a:cxn>
                  <a:cxn ang="0">
                    <a:pos x="44" y="102"/>
                  </a:cxn>
                  <a:cxn ang="0">
                    <a:pos x="36" y="96"/>
                  </a:cxn>
                  <a:cxn ang="0">
                    <a:pos x="28" y="88"/>
                  </a:cxn>
                  <a:cxn ang="0">
                    <a:pos x="19" y="77"/>
                  </a:cxn>
                  <a:cxn ang="0">
                    <a:pos x="12" y="64"/>
                  </a:cxn>
                  <a:cxn ang="0">
                    <a:pos x="6" y="50"/>
                  </a:cxn>
                  <a:cxn ang="0">
                    <a:pos x="2" y="37"/>
                  </a:cxn>
                  <a:cxn ang="0">
                    <a:pos x="0" y="25"/>
                  </a:cxn>
                  <a:cxn ang="0">
                    <a:pos x="1" y="14"/>
                  </a:cxn>
                  <a:cxn ang="0">
                    <a:pos x="4" y="7"/>
                  </a:cxn>
                  <a:cxn ang="0">
                    <a:pos x="9" y="2"/>
                  </a:cxn>
                  <a:cxn ang="0">
                    <a:pos x="16" y="0"/>
                  </a:cxn>
                </a:cxnLst>
                <a:rect l="0" t="0" r="r" b="b"/>
                <a:pathLst>
                  <a:path w="69" h="105">
                    <a:moveTo>
                      <a:pt x="16" y="0"/>
                    </a:moveTo>
                    <a:lnTo>
                      <a:pt x="24" y="2"/>
                    </a:lnTo>
                    <a:lnTo>
                      <a:pt x="33" y="8"/>
                    </a:lnTo>
                    <a:lnTo>
                      <a:pt x="42" y="17"/>
                    </a:lnTo>
                    <a:lnTo>
                      <a:pt x="50" y="28"/>
                    </a:lnTo>
                    <a:lnTo>
                      <a:pt x="58" y="40"/>
                    </a:lnTo>
                    <a:lnTo>
                      <a:pt x="64" y="54"/>
                    </a:lnTo>
                    <a:lnTo>
                      <a:pt x="68" y="68"/>
                    </a:lnTo>
                    <a:lnTo>
                      <a:pt x="69" y="80"/>
                    </a:lnTo>
                    <a:lnTo>
                      <a:pt x="69" y="90"/>
                    </a:lnTo>
                    <a:lnTo>
                      <a:pt x="65" y="98"/>
                    </a:lnTo>
                    <a:lnTo>
                      <a:pt x="60" y="103"/>
                    </a:lnTo>
                    <a:lnTo>
                      <a:pt x="53" y="105"/>
                    </a:lnTo>
                    <a:lnTo>
                      <a:pt x="44" y="102"/>
                    </a:lnTo>
                    <a:lnTo>
                      <a:pt x="36" y="96"/>
                    </a:lnTo>
                    <a:lnTo>
                      <a:pt x="28" y="88"/>
                    </a:lnTo>
                    <a:lnTo>
                      <a:pt x="19" y="77"/>
                    </a:lnTo>
                    <a:lnTo>
                      <a:pt x="12" y="64"/>
                    </a:lnTo>
                    <a:lnTo>
                      <a:pt x="6" y="50"/>
                    </a:lnTo>
                    <a:lnTo>
                      <a:pt x="2" y="37"/>
                    </a:lnTo>
                    <a:lnTo>
                      <a:pt x="0" y="25"/>
                    </a:lnTo>
                    <a:lnTo>
                      <a:pt x="1" y="14"/>
                    </a:lnTo>
                    <a:lnTo>
                      <a:pt x="4" y="7"/>
                    </a:lnTo>
                    <a:lnTo>
                      <a:pt x="9" y="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" name="Freeform 147">
                <a:extLst>
                  <a:ext uri="{FF2B5EF4-FFF2-40B4-BE49-F238E27FC236}">
                    <a16:creationId xmlns:a16="http://schemas.microsoft.com/office/drawing/2014/main" id="{682BA521-601B-EC45-BC0B-275E6054C8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32475" y="2251495"/>
                <a:ext cx="123902" cy="114047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26" y="2"/>
                  </a:cxn>
                  <a:cxn ang="0">
                    <a:pos x="38" y="5"/>
                  </a:cxn>
                  <a:cxn ang="0">
                    <a:pos x="49" y="12"/>
                  </a:cxn>
                  <a:cxn ang="0">
                    <a:pos x="61" y="20"/>
                  </a:cxn>
                  <a:cxn ang="0">
                    <a:pos x="71" y="30"/>
                  </a:cxn>
                  <a:cxn ang="0">
                    <a:pos x="79" y="41"/>
                  </a:cxn>
                  <a:cxn ang="0">
                    <a:pos x="85" y="51"/>
                  </a:cxn>
                  <a:cxn ang="0">
                    <a:pos x="88" y="61"/>
                  </a:cxn>
                  <a:cxn ang="0">
                    <a:pos x="88" y="69"/>
                  </a:cxn>
                  <a:cxn ang="0">
                    <a:pos x="84" y="76"/>
                  </a:cxn>
                  <a:cxn ang="0">
                    <a:pos x="78" y="80"/>
                  </a:cxn>
                  <a:cxn ang="0">
                    <a:pos x="70" y="81"/>
                  </a:cxn>
                  <a:cxn ang="0">
                    <a:pos x="60" y="79"/>
                  </a:cxn>
                  <a:cxn ang="0">
                    <a:pos x="49" y="75"/>
                  </a:cxn>
                  <a:cxn ang="0">
                    <a:pos x="38" y="69"/>
                  </a:cxn>
                  <a:cxn ang="0">
                    <a:pos x="26" y="60"/>
                  </a:cxn>
                  <a:cxn ang="0">
                    <a:pos x="16" y="50"/>
                  </a:cxn>
                  <a:cxn ang="0">
                    <a:pos x="8" y="40"/>
                  </a:cxn>
                  <a:cxn ang="0">
                    <a:pos x="2" y="30"/>
                  </a:cxn>
                  <a:cxn ang="0">
                    <a:pos x="0" y="20"/>
                  </a:cxn>
                  <a:cxn ang="0">
                    <a:pos x="0" y="12"/>
                  </a:cxn>
                  <a:cxn ang="0">
                    <a:pos x="3" y="5"/>
                  </a:cxn>
                  <a:cxn ang="0">
                    <a:pos x="9" y="1"/>
                  </a:cxn>
                  <a:cxn ang="0">
                    <a:pos x="17" y="0"/>
                  </a:cxn>
                </a:cxnLst>
                <a:rect l="0" t="0" r="r" b="b"/>
                <a:pathLst>
                  <a:path w="88" h="81">
                    <a:moveTo>
                      <a:pt x="17" y="0"/>
                    </a:moveTo>
                    <a:lnTo>
                      <a:pt x="26" y="2"/>
                    </a:lnTo>
                    <a:lnTo>
                      <a:pt x="38" y="5"/>
                    </a:lnTo>
                    <a:lnTo>
                      <a:pt x="49" y="12"/>
                    </a:lnTo>
                    <a:lnTo>
                      <a:pt x="61" y="20"/>
                    </a:lnTo>
                    <a:lnTo>
                      <a:pt x="71" y="30"/>
                    </a:lnTo>
                    <a:lnTo>
                      <a:pt x="79" y="41"/>
                    </a:lnTo>
                    <a:lnTo>
                      <a:pt x="85" y="51"/>
                    </a:lnTo>
                    <a:lnTo>
                      <a:pt x="88" y="61"/>
                    </a:lnTo>
                    <a:lnTo>
                      <a:pt x="88" y="69"/>
                    </a:lnTo>
                    <a:lnTo>
                      <a:pt x="84" y="76"/>
                    </a:lnTo>
                    <a:lnTo>
                      <a:pt x="78" y="80"/>
                    </a:lnTo>
                    <a:lnTo>
                      <a:pt x="70" y="81"/>
                    </a:lnTo>
                    <a:lnTo>
                      <a:pt x="60" y="79"/>
                    </a:lnTo>
                    <a:lnTo>
                      <a:pt x="49" y="75"/>
                    </a:lnTo>
                    <a:lnTo>
                      <a:pt x="38" y="69"/>
                    </a:lnTo>
                    <a:lnTo>
                      <a:pt x="26" y="60"/>
                    </a:lnTo>
                    <a:lnTo>
                      <a:pt x="16" y="50"/>
                    </a:lnTo>
                    <a:lnTo>
                      <a:pt x="8" y="40"/>
                    </a:lnTo>
                    <a:lnTo>
                      <a:pt x="2" y="30"/>
                    </a:lnTo>
                    <a:lnTo>
                      <a:pt x="0" y="20"/>
                    </a:lnTo>
                    <a:lnTo>
                      <a:pt x="0" y="12"/>
                    </a:lnTo>
                    <a:lnTo>
                      <a:pt x="3" y="5"/>
                    </a:lnTo>
                    <a:lnTo>
                      <a:pt x="9" y="1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" name="Freeform 148">
                <a:extLst>
                  <a:ext uri="{FF2B5EF4-FFF2-40B4-BE49-F238E27FC236}">
                    <a16:creationId xmlns:a16="http://schemas.microsoft.com/office/drawing/2014/main" id="{F293D04B-8AEA-DE4F-A9D1-FB2E7B88F4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23694" y="2190952"/>
                <a:ext cx="68992" cy="139391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24" y="1"/>
                  </a:cxn>
                  <a:cxn ang="0">
                    <a:pos x="31" y="7"/>
                  </a:cxn>
                  <a:cxn ang="0">
                    <a:pos x="38" y="17"/>
                  </a:cxn>
                  <a:cxn ang="0">
                    <a:pos x="44" y="30"/>
                  </a:cxn>
                  <a:cxn ang="0">
                    <a:pos x="47" y="46"/>
                  </a:cxn>
                  <a:cxn ang="0">
                    <a:pos x="49" y="59"/>
                  </a:cxn>
                  <a:cxn ang="0">
                    <a:pos x="49" y="72"/>
                  </a:cxn>
                  <a:cxn ang="0">
                    <a:pos x="46" y="83"/>
                  </a:cxn>
                  <a:cxn ang="0">
                    <a:pos x="43" y="91"/>
                  </a:cxn>
                  <a:cxn ang="0">
                    <a:pos x="39" y="97"/>
                  </a:cxn>
                  <a:cxn ang="0">
                    <a:pos x="33" y="99"/>
                  </a:cxn>
                  <a:cxn ang="0">
                    <a:pos x="25" y="99"/>
                  </a:cxn>
                  <a:cxn ang="0">
                    <a:pos x="18" y="92"/>
                  </a:cxn>
                  <a:cxn ang="0">
                    <a:pos x="11" y="82"/>
                  </a:cxn>
                  <a:cxn ang="0">
                    <a:pos x="5" y="69"/>
                  </a:cxn>
                  <a:cxn ang="0">
                    <a:pos x="2" y="53"/>
                  </a:cxn>
                  <a:cxn ang="0">
                    <a:pos x="0" y="37"/>
                  </a:cxn>
                  <a:cxn ang="0">
                    <a:pos x="1" y="23"/>
                  </a:cxn>
                  <a:cxn ang="0">
                    <a:pos x="5" y="11"/>
                  </a:cxn>
                  <a:cxn ang="0">
                    <a:pos x="10" y="4"/>
                  </a:cxn>
                  <a:cxn ang="0">
                    <a:pos x="16" y="0"/>
                  </a:cxn>
                </a:cxnLst>
                <a:rect l="0" t="0" r="r" b="b"/>
                <a:pathLst>
                  <a:path w="49" h="99">
                    <a:moveTo>
                      <a:pt x="16" y="0"/>
                    </a:moveTo>
                    <a:lnTo>
                      <a:pt x="24" y="1"/>
                    </a:lnTo>
                    <a:lnTo>
                      <a:pt x="31" y="7"/>
                    </a:lnTo>
                    <a:lnTo>
                      <a:pt x="38" y="17"/>
                    </a:lnTo>
                    <a:lnTo>
                      <a:pt x="44" y="30"/>
                    </a:lnTo>
                    <a:lnTo>
                      <a:pt x="47" y="46"/>
                    </a:lnTo>
                    <a:lnTo>
                      <a:pt x="49" y="59"/>
                    </a:lnTo>
                    <a:lnTo>
                      <a:pt x="49" y="72"/>
                    </a:lnTo>
                    <a:lnTo>
                      <a:pt x="46" y="83"/>
                    </a:lnTo>
                    <a:lnTo>
                      <a:pt x="43" y="91"/>
                    </a:lnTo>
                    <a:lnTo>
                      <a:pt x="39" y="97"/>
                    </a:lnTo>
                    <a:lnTo>
                      <a:pt x="33" y="99"/>
                    </a:lnTo>
                    <a:lnTo>
                      <a:pt x="25" y="99"/>
                    </a:lnTo>
                    <a:lnTo>
                      <a:pt x="18" y="92"/>
                    </a:lnTo>
                    <a:lnTo>
                      <a:pt x="11" y="82"/>
                    </a:lnTo>
                    <a:lnTo>
                      <a:pt x="5" y="69"/>
                    </a:lnTo>
                    <a:lnTo>
                      <a:pt x="2" y="53"/>
                    </a:lnTo>
                    <a:lnTo>
                      <a:pt x="0" y="37"/>
                    </a:lnTo>
                    <a:lnTo>
                      <a:pt x="1" y="23"/>
                    </a:lnTo>
                    <a:lnTo>
                      <a:pt x="5" y="11"/>
                    </a:lnTo>
                    <a:lnTo>
                      <a:pt x="10" y="4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" name="Freeform 149">
                <a:extLst>
                  <a:ext uri="{FF2B5EF4-FFF2-40B4-BE49-F238E27FC236}">
                    <a16:creationId xmlns:a16="http://schemas.microsoft.com/office/drawing/2014/main" id="{8C28BD3B-69B4-9345-B743-6BD30CFED8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16621" y="2151528"/>
                <a:ext cx="90111" cy="119679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20" y="1"/>
                  </a:cxn>
                  <a:cxn ang="0">
                    <a:pos x="28" y="5"/>
                  </a:cxn>
                  <a:cxn ang="0">
                    <a:pos x="36" y="12"/>
                  </a:cxn>
                  <a:cxn ang="0">
                    <a:pos x="44" y="20"/>
                  </a:cxn>
                  <a:cxn ang="0">
                    <a:pos x="52" y="30"/>
                  </a:cxn>
                  <a:cxn ang="0">
                    <a:pos x="57" y="42"/>
                  </a:cxn>
                  <a:cxn ang="0">
                    <a:pos x="62" y="53"/>
                  </a:cxn>
                  <a:cxn ang="0">
                    <a:pos x="64" y="63"/>
                  </a:cxn>
                  <a:cxn ang="0">
                    <a:pos x="64" y="72"/>
                  </a:cxn>
                  <a:cxn ang="0">
                    <a:pos x="62" y="79"/>
                  </a:cxn>
                  <a:cxn ang="0">
                    <a:pos x="57" y="84"/>
                  </a:cxn>
                  <a:cxn ang="0">
                    <a:pos x="52" y="85"/>
                  </a:cxn>
                  <a:cxn ang="0">
                    <a:pos x="44" y="85"/>
                  </a:cxn>
                  <a:cxn ang="0">
                    <a:pos x="36" y="80"/>
                  </a:cxn>
                  <a:cxn ang="0">
                    <a:pos x="28" y="75"/>
                  </a:cxn>
                  <a:cxn ang="0">
                    <a:pos x="20" y="65"/>
                  </a:cxn>
                  <a:cxn ang="0">
                    <a:pos x="12" y="55"/>
                  </a:cxn>
                  <a:cxn ang="0">
                    <a:pos x="6" y="44"/>
                  </a:cxn>
                  <a:cxn ang="0">
                    <a:pos x="2" y="33"/>
                  </a:cxn>
                  <a:cxn ang="0">
                    <a:pos x="0" y="23"/>
                  </a:cxn>
                  <a:cxn ang="0">
                    <a:pos x="0" y="14"/>
                  </a:cxn>
                  <a:cxn ang="0">
                    <a:pos x="2" y="7"/>
                  </a:cxn>
                  <a:cxn ang="0">
                    <a:pos x="6" y="2"/>
                  </a:cxn>
                  <a:cxn ang="0">
                    <a:pos x="12" y="0"/>
                  </a:cxn>
                </a:cxnLst>
                <a:rect l="0" t="0" r="r" b="b"/>
                <a:pathLst>
                  <a:path w="64" h="85">
                    <a:moveTo>
                      <a:pt x="12" y="0"/>
                    </a:moveTo>
                    <a:lnTo>
                      <a:pt x="20" y="1"/>
                    </a:lnTo>
                    <a:lnTo>
                      <a:pt x="28" y="5"/>
                    </a:lnTo>
                    <a:lnTo>
                      <a:pt x="36" y="12"/>
                    </a:lnTo>
                    <a:lnTo>
                      <a:pt x="44" y="20"/>
                    </a:lnTo>
                    <a:lnTo>
                      <a:pt x="52" y="30"/>
                    </a:lnTo>
                    <a:lnTo>
                      <a:pt x="57" y="42"/>
                    </a:lnTo>
                    <a:lnTo>
                      <a:pt x="62" y="53"/>
                    </a:lnTo>
                    <a:lnTo>
                      <a:pt x="64" y="63"/>
                    </a:lnTo>
                    <a:lnTo>
                      <a:pt x="64" y="72"/>
                    </a:lnTo>
                    <a:lnTo>
                      <a:pt x="62" y="79"/>
                    </a:lnTo>
                    <a:lnTo>
                      <a:pt x="57" y="84"/>
                    </a:lnTo>
                    <a:lnTo>
                      <a:pt x="52" y="85"/>
                    </a:lnTo>
                    <a:lnTo>
                      <a:pt x="44" y="85"/>
                    </a:lnTo>
                    <a:lnTo>
                      <a:pt x="36" y="80"/>
                    </a:lnTo>
                    <a:lnTo>
                      <a:pt x="28" y="75"/>
                    </a:lnTo>
                    <a:lnTo>
                      <a:pt x="20" y="65"/>
                    </a:lnTo>
                    <a:lnTo>
                      <a:pt x="12" y="55"/>
                    </a:lnTo>
                    <a:lnTo>
                      <a:pt x="6" y="44"/>
                    </a:lnTo>
                    <a:lnTo>
                      <a:pt x="2" y="33"/>
                    </a:lnTo>
                    <a:lnTo>
                      <a:pt x="0" y="23"/>
                    </a:lnTo>
                    <a:lnTo>
                      <a:pt x="0" y="14"/>
                    </a:lnTo>
                    <a:lnTo>
                      <a:pt x="2" y="7"/>
                    </a:lnTo>
                    <a:lnTo>
                      <a:pt x="6" y="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" name="Freeform 150">
                <a:extLst>
                  <a:ext uri="{FF2B5EF4-FFF2-40B4-BE49-F238E27FC236}">
                    <a16:creationId xmlns:a16="http://schemas.microsoft.com/office/drawing/2014/main" id="{C842911B-431D-8049-925C-5EE3018A41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9337" y="2576739"/>
                <a:ext cx="225277" cy="121086"/>
              </a:xfrm>
              <a:custGeom>
                <a:avLst/>
                <a:gdLst/>
                <a:ahLst/>
                <a:cxnLst>
                  <a:cxn ang="0">
                    <a:pos x="62" y="0"/>
                  </a:cxn>
                  <a:cxn ang="0">
                    <a:pos x="81" y="0"/>
                  </a:cxn>
                  <a:cxn ang="0">
                    <a:pos x="99" y="4"/>
                  </a:cxn>
                  <a:cxn ang="0">
                    <a:pos x="115" y="9"/>
                  </a:cxn>
                  <a:cxn ang="0">
                    <a:pos x="130" y="16"/>
                  </a:cxn>
                  <a:cxn ang="0">
                    <a:pos x="142" y="26"/>
                  </a:cxn>
                  <a:cxn ang="0">
                    <a:pos x="152" y="36"/>
                  </a:cxn>
                  <a:cxn ang="0">
                    <a:pos x="158" y="47"/>
                  </a:cxn>
                  <a:cxn ang="0">
                    <a:pos x="160" y="59"/>
                  </a:cxn>
                  <a:cxn ang="0">
                    <a:pos x="159" y="71"/>
                  </a:cxn>
                  <a:cxn ang="0">
                    <a:pos x="154" y="77"/>
                  </a:cxn>
                  <a:cxn ang="0">
                    <a:pos x="148" y="82"/>
                  </a:cxn>
                  <a:cxn ang="0">
                    <a:pos x="141" y="84"/>
                  </a:cxn>
                  <a:cxn ang="0">
                    <a:pos x="133" y="86"/>
                  </a:cxn>
                  <a:cxn ang="0">
                    <a:pos x="119" y="86"/>
                  </a:cxn>
                  <a:cxn ang="0">
                    <a:pos x="115" y="85"/>
                  </a:cxn>
                  <a:cxn ang="0">
                    <a:pos x="113" y="85"/>
                  </a:cxn>
                  <a:cxn ang="0">
                    <a:pos x="17" y="63"/>
                  </a:cxn>
                  <a:cxn ang="0">
                    <a:pos x="15" y="62"/>
                  </a:cxn>
                  <a:cxn ang="0">
                    <a:pos x="12" y="60"/>
                  </a:cxn>
                  <a:cxn ang="0">
                    <a:pos x="8" y="56"/>
                  </a:cxn>
                  <a:cxn ang="0">
                    <a:pos x="4" y="51"/>
                  </a:cxn>
                  <a:cxn ang="0">
                    <a:pos x="1" y="44"/>
                  </a:cxn>
                  <a:cxn ang="0">
                    <a:pos x="0" y="36"/>
                  </a:cxn>
                  <a:cxn ang="0">
                    <a:pos x="3" y="26"/>
                  </a:cxn>
                  <a:cxn ang="0">
                    <a:pos x="10" y="18"/>
                  </a:cxn>
                  <a:cxn ang="0">
                    <a:pos x="19" y="10"/>
                  </a:cxn>
                  <a:cxn ang="0">
                    <a:pos x="31" y="5"/>
                  </a:cxn>
                  <a:cxn ang="0">
                    <a:pos x="46" y="1"/>
                  </a:cxn>
                  <a:cxn ang="0">
                    <a:pos x="62" y="0"/>
                  </a:cxn>
                </a:cxnLst>
                <a:rect l="0" t="0" r="r" b="b"/>
                <a:pathLst>
                  <a:path w="160" h="86">
                    <a:moveTo>
                      <a:pt x="62" y="0"/>
                    </a:moveTo>
                    <a:lnTo>
                      <a:pt x="81" y="0"/>
                    </a:lnTo>
                    <a:lnTo>
                      <a:pt x="99" y="4"/>
                    </a:lnTo>
                    <a:lnTo>
                      <a:pt x="115" y="9"/>
                    </a:lnTo>
                    <a:lnTo>
                      <a:pt x="130" y="16"/>
                    </a:lnTo>
                    <a:lnTo>
                      <a:pt x="142" y="26"/>
                    </a:lnTo>
                    <a:lnTo>
                      <a:pt x="152" y="36"/>
                    </a:lnTo>
                    <a:lnTo>
                      <a:pt x="158" y="47"/>
                    </a:lnTo>
                    <a:lnTo>
                      <a:pt x="160" y="59"/>
                    </a:lnTo>
                    <a:lnTo>
                      <a:pt x="159" y="71"/>
                    </a:lnTo>
                    <a:lnTo>
                      <a:pt x="154" y="77"/>
                    </a:lnTo>
                    <a:lnTo>
                      <a:pt x="148" y="82"/>
                    </a:lnTo>
                    <a:lnTo>
                      <a:pt x="141" y="84"/>
                    </a:lnTo>
                    <a:lnTo>
                      <a:pt x="133" y="86"/>
                    </a:lnTo>
                    <a:lnTo>
                      <a:pt x="119" y="86"/>
                    </a:lnTo>
                    <a:lnTo>
                      <a:pt x="115" y="85"/>
                    </a:lnTo>
                    <a:lnTo>
                      <a:pt x="113" y="85"/>
                    </a:lnTo>
                    <a:lnTo>
                      <a:pt x="17" y="63"/>
                    </a:lnTo>
                    <a:lnTo>
                      <a:pt x="15" y="62"/>
                    </a:lnTo>
                    <a:lnTo>
                      <a:pt x="12" y="60"/>
                    </a:lnTo>
                    <a:lnTo>
                      <a:pt x="8" y="56"/>
                    </a:lnTo>
                    <a:lnTo>
                      <a:pt x="4" y="51"/>
                    </a:lnTo>
                    <a:lnTo>
                      <a:pt x="1" y="44"/>
                    </a:lnTo>
                    <a:lnTo>
                      <a:pt x="0" y="36"/>
                    </a:lnTo>
                    <a:lnTo>
                      <a:pt x="3" y="26"/>
                    </a:lnTo>
                    <a:lnTo>
                      <a:pt x="10" y="18"/>
                    </a:lnTo>
                    <a:lnTo>
                      <a:pt x="19" y="10"/>
                    </a:lnTo>
                    <a:lnTo>
                      <a:pt x="31" y="5"/>
                    </a:lnTo>
                    <a:lnTo>
                      <a:pt x="46" y="1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" name="Freeform 151">
                <a:extLst>
                  <a:ext uri="{FF2B5EF4-FFF2-40B4-BE49-F238E27FC236}">
                    <a16:creationId xmlns:a16="http://schemas.microsoft.com/office/drawing/2014/main" id="{43E46D01-EFC7-F74E-B742-16A4758FA6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1899" y="2613346"/>
                <a:ext cx="270333" cy="642039"/>
              </a:xfrm>
              <a:custGeom>
                <a:avLst/>
                <a:gdLst/>
                <a:ahLst/>
                <a:cxnLst>
                  <a:cxn ang="0">
                    <a:pos x="116" y="0"/>
                  </a:cxn>
                  <a:cxn ang="0">
                    <a:pos x="130" y="0"/>
                  </a:cxn>
                  <a:cxn ang="0">
                    <a:pos x="146" y="4"/>
                  </a:cxn>
                  <a:cxn ang="0">
                    <a:pos x="165" y="10"/>
                  </a:cxn>
                  <a:cxn ang="0">
                    <a:pos x="178" y="20"/>
                  </a:cxn>
                  <a:cxn ang="0">
                    <a:pos x="188" y="30"/>
                  </a:cxn>
                  <a:cxn ang="0">
                    <a:pos x="192" y="42"/>
                  </a:cxn>
                  <a:cxn ang="0">
                    <a:pos x="191" y="44"/>
                  </a:cxn>
                  <a:cxn ang="0">
                    <a:pos x="188" y="48"/>
                  </a:cxn>
                  <a:cxn ang="0">
                    <a:pos x="184" y="56"/>
                  </a:cxn>
                  <a:cxn ang="0">
                    <a:pos x="179" y="67"/>
                  </a:cxn>
                  <a:cxn ang="0">
                    <a:pos x="173" y="80"/>
                  </a:cxn>
                  <a:cxn ang="0">
                    <a:pos x="167" y="97"/>
                  </a:cxn>
                  <a:cxn ang="0">
                    <a:pos x="160" y="118"/>
                  </a:cxn>
                  <a:cxn ang="0">
                    <a:pos x="153" y="141"/>
                  </a:cxn>
                  <a:cxn ang="0">
                    <a:pos x="147" y="169"/>
                  </a:cxn>
                  <a:cxn ang="0">
                    <a:pos x="141" y="200"/>
                  </a:cxn>
                  <a:cxn ang="0">
                    <a:pos x="137" y="235"/>
                  </a:cxn>
                  <a:cxn ang="0">
                    <a:pos x="133" y="273"/>
                  </a:cxn>
                  <a:cxn ang="0">
                    <a:pos x="131" y="315"/>
                  </a:cxn>
                  <a:cxn ang="0">
                    <a:pos x="131" y="362"/>
                  </a:cxn>
                  <a:cxn ang="0">
                    <a:pos x="133" y="412"/>
                  </a:cxn>
                  <a:cxn ang="0">
                    <a:pos x="3" y="456"/>
                  </a:cxn>
                  <a:cxn ang="0">
                    <a:pos x="3" y="454"/>
                  </a:cxn>
                  <a:cxn ang="0">
                    <a:pos x="3" y="445"/>
                  </a:cxn>
                  <a:cxn ang="0">
                    <a:pos x="2" y="432"/>
                  </a:cxn>
                  <a:cxn ang="0">
                    <a:pos x="1" y="414"/>
                  </a:cxn>
                  <a:cxn ang="0">
                    <a:pos x="0" y="392"/>
                  </a:cxn>
                  <a:cxn ang="0">
                    <a:pos x="0" y="366"/>
                  </a:cxn>
                  <a:cxn ang="0">
                    <a:pos x="2" y="336"/>
                  </a:cxn>
                  <a:cxn ang="0">
                    <a:pos x="3" y="304"/>
                  </a:cxn>
                  <a:cxn ang="0">
                    <a:pos x="8" y="268"/>
                  </a:cxn>
                  <a:cxn ang="0">
                    <a:pos x="13" y="231"/>
                  </a:cxn>
                  <a:cxn ang="0">
                    <a:pos x="19" y="191"/>
                  </a:cxn>
                  <a:cxn ang="0">
                    <a:pos x="29" y="149"/>
                  </a:cxn>
                  <a:cxn ang="0">
                    <a:pos x="41" y="107"/>
                  </a:cxn>
                  <a:cxn ang="0">
                    <a:pos x="55" y="63"/>
                  </a:cxn>
                  <a:cxn ang="0">
                    <a:pos x="73" y="20"/>
                  </a:cxn>
                  <a:cxn ang="0">
                    <a:pos x="74" y="19"/>
                  </a:cxn>
                  <a:cxn ang="0">
                    <a:pos x="76" y="15"/>
                  </a:cxn>
                  <a:cxn ang="0">
                    <a:pos x="80" y="12"/>
                  </a:cxn>
                  <a:cxn ang="0">
                    <a:pos x="86" y="8"/>
                  </a:cxn>
                  <a:cxn ang="0">
                    <a:pos x="94" y="4"/>
                  </a:cxn>
                  <a:cxn ang="0">
                    <a:pos x="104" y="0"/>
                  </a:cxn>
                  <a:cxn ang="0">
                    <a:pos x="116" y="0"/>
                  </a:cxn>
                </a:cxnLst>
                <a:rect l="0" t="0" r="r" b="b"/>
                <a:pathLst>
                  <a:path w="192" h="456">
                    <a:moveTo>
                      <a:pt x="116" y="0"/>
                    </a:moveTo>
                    <a:lnTo>
                      <a:pt x="130" y="0"/>
                    </a:lnTo>
                    <a:lnTo>
                      <a:pt x="146" y="4"/>
                    </a:lnTo>
                    <a:lnTo>
                      <a:pt x="165" y="10"/>
                    </a:lnTo>
                    <a:lnTo>
                      <a:pt x="178" y="20"/>
                    </a:lnTo>
                    <a:lnTo>
                      <a:pt x="188" y="30"/>
                    </a:lnTo>
                    <a:lnTo>
                      <a:pt x="192" y="42"/>
                    </a:lnTo>
                    <a:lnTo>
                      <a:pt x="191" y="44"/>
                    </a:lnTo>
                    <a:lnTo>
                      <a:pt x="188" y="48"/>
                    </a:lnTo>
                    <a:lnTo>
                      <a:pt x="184" y="56"/>
                    </a:lnTo>
                    <a:lnTo>
                      <a:pt x="179" y="67"/>
                    </a:lnTo>
                    <a:lnTo>
                      <a:pt x="173" y="80"/>
                    </a:lnTo>
                    <a:lnTo>
                      <a:pt x="167" y="97"/>
                    </a:lnTo>
                    <a:lnTo>
                      <a:pt x="160" y="118"/>
                    </a:lnTo>
                    <a:lnTo>
                      <a:pt x="153" y="141"/>
                    </a:lnTo>
                    <a:lnTo>
                      <a:pt x="147" y="169"/>
                    </a:lnTo>
                    <a:lnTo>
                      <a:pt x="141" y="200"/>
                    </a:lnTo>
                    <a:lnTo>
                      <a:pt x="137" y="235"/>
                    </a:lnTo>
                    <a:lnTo>
                      <a:pt x="133" y="273"/>
                    </a:lnTo>
                    <a:lnTo>
                      <a:pt x="131" y="315"/>
                    </a:lnTo>
                    <a:lnTo>
                      <a:pt x="131" y="362"/>
                    </a:lnTo>
                    <a:lnTo>
                      <a:pt x="133" y="412"/>
                    </a:lnTo>
                    <a:lnTo>
                      <a:pt x="3" y="456"/>
                    </a:lnTo>
                    <a:lnTo>
                      <a:pt x="3" y="454"/>
                    </a:lnTo>
                    <a:lnTo>
                      <a:pt x="3" y="445"/>
                    </a:lnTo>
                    <a:lnTo>
                      <a:pt x="2" y="432"/>
                    </a:lnTo>
                    <a:lnTo>
                      <a:pt x="1" y="414"/>
                    </a:lnTo>
                    <a:lnTo>
                      <a:pt x="0" y="392"/>
                    </a:lnTo>
                    <a:lnTo>
                      <a:pt x="0" y="366"/>
                    </a:lnTo>
                    <a:lnTo>
                      <a:pt x="2" y="336"/>
                    </a:lnTo>
                    <a:lnTo>
                      <a:pt x="3" y="304"/>
                    </a:lnTo>
                    <a:lnTo>
                      <a:pt x="8" y="268"/>
                    </a:lnTo>
                    <a:lnTo>
                      <a:pt x="13" y="231"/>
                    </a:lnTo>
                    <a:lnTo>
                      <a:pt x="19" y="191"/>
                    </a:lnTo>
                    <a:lnTo>
                      <a:pt x="29" y="149"/>
                    </a:lnTo>
                    <a:lnTo>
                      <a:pt x="41" y="107"/>
                    </a:lnTo>
                    <a:lnTo>
                      <a:pt x="55" y="63"/>
                    </a:lnTo>
                    <a:lnTo>
                      <a:pt x="73" y="20"/>
                    </a:lnTo>
                    <a:lnTo>
                      <a:pt x="74" y="19"/>
                    </a:lnTo>
                    <a:lnTo>
                      <a:pt x="76" y="15"/>
                    </a:lnTo>
                    <a:lnTo>
                      <a:pt x="80" y="12"/>
                    </a:lnTo>
                    <a:lnTo>
                      <a:pt x="86" y="8"/>
                    </a:lnTo>
                    <a:lnTo>
                      <a:pt x="94" y="4"/>
                    </a:lnTo>
                    <a:lnTo>
                      <a:pt x="104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" name="Freeform 152">
                <a:extLst>
                  <a:ext uri="{FF2B5EF4-FFF2-40B4-BE49-F238E27FC236}">
                    <a16:creationId xmlns:a16="http://schemas.microsoft.com/office/drawing/2014/main" id="{4890C919-B2C9-4342-98E6-C450A4FEEE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3484" y="3148379"/>
                <a:ext cx="536442" cy="222461"/>
              </a:xfrm>
              <a:custGeom>
                <a:avLst/>
                <a:gdLst/>
                <a:ahLst/>
                <a:cxnLst>
                  <a:cxn ang="0">
                    <a:pos x="214" y="0"/>
                  </a:cxn>
                  <a:cxn ang="0">
                    <a:pos x="240" y="1"/>
                  </a:cxn>
                  <a:cxn ang="0">
                    <a:pos x="262" y="6"/>
                  </a:cxn>
                  <a:cxn ang="0">
                    <a:pos x="282" y="12"/>
                  </a:cxn>
                  <a:cxn ang="0">
                    <a:pos x="300" y="21"/>
                  </a:cxn>
                  <a:cxn ang="0">
                    <a:pos x="316" y="31"/>
                  </a:cxn>
                  <a:cxn ang="0">
                    <a:pos x="329" y="42"/>
                  </a:cxn>
                  <a:cxn ang="0">
                    <a:pos x="340" y="54"/>
                  </a:cxn>
                  <a:cxn ang="0">
                    <a:pos x="350" y="67"/>
                  </a:cxn>
                  <a:cxn ang="0">
                    <a:pos x="357" y="80"/>
                  </a:cxn>
                  <a:cxn ang="0">
                    <a:pos x="364" y="93"/>
                  </a:cxn>
                  <a:cxn ang="0">
                    <a:pos x="369" y="105"/>
                  </a:cxn>
                  <a:cxn ang="0">
                    <a:pos x="373" y="118"/>
                  </a:cxn>
                  <a:cxn ang="0">
                    <a:pos x="376" y="129"/>
                  </a:cxn>
                  <a:cxn ang="0">
                    <a:pos x="378" y="139"/>
                  </a:cxn>
                  <a:cxn ang="0">
                    <a:pos x="380" y="146"/>
                  </a:cxn>
                  <a:cxn ang="0">
                    <a:pos x="380" y="153"/>
                  </a:cxn>
                  <a:cxn ang="0">
                    <a:pos x="381" y="156"/>
                  </a:cxn>
                  <a:cxn ang="0">
                    <a:pos x="381" y="158"/>
                  </a:cxn>
                  <a:cxn ang="0">
                    <a:pos x="0" y="158"/>
                  </a:cxn>
                  <a:cxn ang="0">
                    <a:pos x="0" y="156"/>
                  </a:cxn>
                  <a:cxn ang="0">
                    <a:pos x="1" y="152"/>
                  </a:cxn>
                  <a:cxn ang="0">
                    <a:pos x="3" y="145"/>
                  </a:cxn>
                  <a:cxn ang="0">
                    <a:pos x="5" y="135"/>
                  </a:cxn>
                  <a:cxn ang="0">
                    <a:pos x="9" y="125"/>
                  </a:cxn>
                  <a:cxn ang="0">
                    <a:pos x="14" y="112"/>
                  </a:cxn>
                  <a:cxn ang="0">
                    <a:pos x="21" y="99"/>
                  </a:cxn>
                  <a:cxn ang="0">
                    <a:pos x="29" y="84"/>
                  </a:cxn>
                  <a:cxn ang="0">
                    <a:pos x="40" y="71"/>
                  </a:cxn>
                  <a:cxn ang="0">
                    <a:pos x="53" y="57"/>
                  </a:cxn>
                  <a:cxn ang="0">
                    <a:pos x="68" y="43"/>
                  </a:cxn>
                  <a:cxn ang="0">
                    <a:pos x="85" y="32"/>
                  </a:cxn>
                  <a:cxn ang="0">
                    <a:pos x="106" y="21"/>
                  </a:cxn>
                  <a:cxn ang="0">
                    <a:pos x="130" y="12"/>
                  </a:cxn>
                  <a:cxn ang="0">
                    <a:pos x="157" y="5"/>
                  </a:cxn>
                  <a:cxn ang="0">
                    <a:pos x="187" y="1"/>
                  </a:cxn>
                  <a:cxn ang="0">
                    <a:pos x="214" y="0"/>
                  </a:cxn>
                </a:cxnLst>
                <a:rect l="0" t="0" r="r" b="b"/>
                <a:pathLst>
                  <a:path w="381" h="158">
                    <a:moveTo>
                      <a:pt x="214" y="0"/>
                    </a:moveTo>
                    <a:lnTo>
                      <a:pt x="240" y="1"/>
                    </a:lnTo>
                    <a:lnTo>
                      <a:pt x="262" y="6"/>
                    </a:lnTo>
                    <a:lnTo>
                      <a:pt x="282" y="12"/>
                    </a:lnTo>
                    <a:lnTo>
                      <a:pt x="300" y="21"/>
                    </a:lnTo>
                    <a:lnTo>
                      <a:pt x="316" y="31"/>
                    </a:lnTo>
                    <a:lnTo>
                      <a:pt x="329" y="42"/>
                    </a:lnTo>
                    <a:lnTo>
                      <a:pt x="340" y="54"/>
                    </a:lnTo>
                    <a:lnTo>
                      <a:pt x="350" y="67"/>
                    </a:lnTo>
                    <a:lnTo>
                      <a:pt x="357" y="80"/>
                    </a:lnTo>
                    <a:lnTo>
                      <a:pt x="364" y="93"/>
                    </a:lnTo>
                    <a:lnTo>
                      <a:pt x="369" y="105"/>
                    </a:lnTo>
                    <a:lnTo>
                      <a:pt x="373" y="118"/>
                    </a:lnTo>
                    <a:lnTo>
                      <a:pt x="376" y="129"/>
                    </a:lnTo>
                    <a:lnTo>
                      <a:pt x="378" y="139"/>
                    </a:lnTo>
                    <a:lnTo>
                      <a:pt x="380" y="146"/>
                    </a:lnTo>
                    <a:lnTo>
                      <a:pt x="380" y="153"/>
                    </a:lnTo>
                    <a:lnTo>
                      <a:pt x="381" y="156"/>
                    </a:lnTo>
                    <a:lnTo>
                      <a:pt x="381" y="158"/>
                    </a:lnTo>
                    <a:lnTo>
                      <a:pt x="0" y="158"/>
                    </a:lnTo>
                    <a:lnTo>
                      <a:pt x="0" y="156"/>
                    </a:lnTo>
                    <a:lnTo>
                      <a:pt x="1" y="152"/>
                    </a:lnTo>
                    <a:lnTo>
                      <a:pt x="3" y="145"/>
                    </a:lnTo>
                    <a:lnTo>
                      <a:pt x="5" y="135"/>
                    </a:lnTo>
                    <a:lnTo>
                      <a:pt x="9" y="125"/>
                    </a:lnTo>
                    <a:lnTo>
                      <a:pt x="14" y="112"/>
                    </a:lnTo>
                    <a:lnTo>
                      <a:pt x="21" y="99"/>
                    </a:lnTo>
                    <a:lnTo>
                      <a:pt x="29" y="84"/>
                    </a:lnTo>
                    <a:lnTo>
                      <a:pt x="40" y="71"/>
                    </a:lnTo>
                    <a:lnTo>
                      <a:pt x="53" y="57"/>
                    </a:lnTo>
                    <a:lnTo>
                      <a:pt x="68" y="43"/>
                    </a:lnTo>
                    <a:lnTo>
                      <a:pt x="85" y="32"/>
                    </a:lnTo>
                    <a:lnTo>
                      <a:pt x="106" y="21"/>
                    </a:lnTo>
                    <a:lnTo>
                      <a:pt x="130" y="12"/>
                    </a:lnTo>
                    <a:lnTo>
                      <a:pt x="157" y="5"/>
                    </a:lnTo>
                    <a:lnTo>
                      <a:pt x="187" y="1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" name="Freeform 153">
                <a:extLst>
                  <a:ext uri="{FF2B5EF4-FFF2-40B4-BE49-F238E27FC236}">
                    <a16:creationId xmlns:a16="http://schemas.microsoft.com/office/drawing/2014/main" id="{0D9002EE-340F-3D4E-85F4-8E081D521C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12564" y="3148379"/>
                <a:ext cx="536442" cy="222461"/>
              </a:xfrm>
              <a:custGeom>
                <a:avLst/>
                <a:gdLst/>
                <a:ahLst/>
                <a:cxnLst>
                  <a:cxn ang="0">
                    <a:pos x="215" y="0"/>
                  </a:cxn>
                  <a:cxn ang="0">
                    <a:pos x="240" y="1"/>
                  </a:cxn>
                  <a:cxn ang="0">
                    <a:pos x="262" y="6"/>
                  </a:cxn>
                  <a:cxn ang="0">
                    <a:pos x="282" y="12"/>
                  </a:cxn>
                  <a:cxn ang="0">
                    <a:pos x="300" y="21"/>
                  </a:cxn>
                  <a:cxn ang="0">
                    <a:pos x="316" y="31"/>
                  </a:cxn>
                  <a:cxn ang="0">
                    <a:pos x="329" y="42"/>
                  </a:cxn>
                  <a:cxn ang="0">
                    <a:pos x="340" y="54"/>
                  </a:cxn>
                  <a:cxn ang="0">
                    <a:pos x="350" y="67"/>
                  </a:cxn>
                  <a:cxn ang="0">
                    <a:pos x="358" y="80"/>
                  </a:cxn>
                  <a:cxn ang="0">
                    <a:pos x="364" y="93"/>
                  </a:cxn>
                  <a:cxn ang="0">
                    <a:pos x="369" y="105"/>
                  </a:cxn>
                  <a:cxn ang="0">
                    <a:pos x="374" y="118"/>
                  </a:cxn>
                  <a:cxn ang="0">
                    <a:pos x="376" y="129"/>
                  </a:cxn>
                  <a:cxn ang="0">
                    <a:pos x="379" y="139"/>
                  </a:cxn>
                  <a:cxn ang="0">
                    <a:pos x="380" y="146"/>
                  </a:cxn>
                  <a:cxn ang="0">
                    <a:pos x="380" y="153"/>
                  </a:cxn>
                  <a:cxn ang="0">
                    <a:pos x="381" y="156"/>
                  </a:cxn>
                  <a:cxn ang="0">
                    <a:pos x="381" y="158"/>
                  </a:cxn>
                  <a:cxn ang="0">
                    <a:pos x="0" y="158"/>
                  </a:cxn>
                  <a:cxn ang="0">
                    <a:pos x="0" y="156"/>
                  </a:cxn>
                  <a:cxn ang="0">
                    <a:pos x="1" y="152"/>
                  </a:cxn>
                  <a:cxn ang="0">
                    <a:pos x="3" y="145"/>
                  </a:cxn>
                  <a:cxn ang="0">
                    <a:pos x="5" y="135"/>
                  </a:cxn>
                  <a:cxn ang="0">
                    <a:pos x="9" y="125"/>
                  </a:cxn>
                  <a:cxn ang="0">
                    <a:pos x="14" y="112"/>
                  </a:cxn>
                  <a:cxn ang="0">
                    <a:pos x="21" y="99"/>
                  </a:cxn>
                  <a:cxn ang="0">
                    <a:pos x="30" y="84"/>
                  </a:cxn>
                  <a:cxn ang="0">
                    <a:pos x="40" y="71"/>
                  </a:cxn>
                  <a:cxn ang="0">
                    <a:pos x="53" y="57"/>
                  </a:cxn>
                  <a:cxn ang="0">
                    <a:pos x="68" y="43"/>
                  </a:cxn>
                  <a:cxn ang="0">
                    <a:pos x="86" y="32"/>
                  </a:cxn>
                  <a:cxn ang="0">
                    <a:pos x="107" y="21"/>
                  </a:cxn>
                  <a:cxn ang="0">
                    <a:pos x="130" y="12"/>
                  </a:cxn>
                  <a:cxn ang="0">
                    <a:pos x="157" y="5"/>
                  </a:cxn>
                  <a:cxn ang="0">
                    <a:pos x="187" y="1"/>
                  </a:cxn>
                  <a:cxn ang="0">
                    <a:pos x="215" y="0"/>
                  </a:cxn>
                </a:cxnLst>
                <a:rect l="0" t="0" r="r" b="b"/>
                <a:pathLst>
                  <a:path w="381" h="158">
                    <a:moveTo>
                      <a:pt x="215" y="0"/>
                    </a:moveTo>
                    <a:lnTo>
                      <a:pt x="240" y="1"/>
                    </a:lnTo>
                    <a:lnTo>
                      <a:pt x="262" y="6"/>
                    </a:lnTo>
                    <a:lnTo>
                      <a:pt x="282" y="12"/>
                    </a:lnTo>
                    <a:lnTo>
                      <a:pt x="300" y="21"/>
                    </a:lnTo>
                    <a:lnTo>
                      <a:pt x="316" y="31"/>
                    </a:lnTo>
                    <a:lnTo>
                      <a:pt x="329" y="42"/>
                    </a:lnTo>
                    <a:lnTo>
                      <a:pt x="340" y="54"/>
                    </a:lnTo>
                    <a:lnTo>
                      <a:pt x="350" y="67"/>
                    </a:lnTo>
                    <a:lnTo>
                      <a:pt x="358" y="80"/>
                    </a:lnTo>
                    <a:lnTo>
                      <a:pt x="364" y="93"/>
                    </a:lnTo>
                    <a:lnTo>
                      <a:pt x="369" y="105"/>
                    </a:lnTo>
                    <a:lnTo>
                      <a:pt x="374" y="118"/>
                    </a:lnTo>
                    <a:lnTo>
                      <a:pt x="376" y="129"/>
                    </a:lnTo>
                    <a:lnTo>
                      <a:pt x="379" y="139"/>
                    </a:lnTo>
                    <a:lnTo>
                      <a:pt x="380" y="146"/>
                    </a:lnTo>
                    <a:lnTo>
                      <a:pt x="380" y="153"/>
                    </a:lnTo>
                    <a:lnTo>
                      <a:pt x="381" y="156"/>
                    </a:lnTo>
                    <a:lnTo>
                      <a:pt x="381" y="158"/>
                    </a:lnTo>
                    <a:lnTo>
                      <a:pt x="0" y="158"/>
                    </a:lnTo>
                    <a:lnTo>
                      <a:pt x="0" y="156"/>
                    </a:lnTo>
                    <a:lnTo>
                      <a:pt x="1" y="152"/>
                    </a:lnTo>
                    <a:lnTo>
                      <a:pt x="3" y="145"/>
                    </a:lnTo>
                    <a:lnTo>
                      <a:pt x="5" y="135"/>
                    </a:lnTo>
                    <a:lnTo>
                      <a:pt x="9" y="125"/>
                    </a:lnTo>
                    <a:lnTo>
                      <a:pt x="14" y="112"/>
                    </a:lnTo>
                    <a:lnTo>
                      <a:pt x="21" y="99"/>
                    </a:lnTo>
                    <a:lnTo>
                      <a:pt x="30" y="84"/>
                    </a:lnTo>
                    <a:lnTo>
                      <a:pt x="40" y="71"/>
                    </a:lnTo>
                    <a:lnTo>
                      <a:pt x="53" y="57"/>
                    </a:lnTo>
                    <a:lnTo>
                      <a:pt x="68" y="43"/>
                    </a:lnTo>
                    <a:lnTo>
                      <a:pt x="86" y="32"/>
                    </a:lnTo>
                    <a:lnTo>
                      <a:pt x="107" y="21"/>
                    </a:lnTo>
                    <a:lnTo>
                      <a:pt x="130" y="12"/>
                    </a:lnTo>
                    <a:lnTo>
                      <a:pt x="157" y="5"/>
                    </a:lnTo>
                    <a:lnTo>
                      <a:pt x="187" y="1"/>
                    </a:lnTo>
                    <a:lnTo>
                      <a:pt x="215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" name="Freeform 154">
                <a:extLst>
                  <a:ext uri="{FF2B5EF4-FFF2-40B4-BE49-F238E27FC236}">
                    <a16:creationId xmlns:a16="http://schemas.microsoft.com/office/drawing/2014/main" id="{23EA814E-2603-6A46-ADEB-83E6290216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7530" y="2937182"/>
                <a:ext cx="184446" cy="114047"/>
              </a:xfrm>
              <a:custGeom>
                <a:avLst/>
                <a:gdLst/>
                <a:ahLst/>
                <a:cxnLst>
                  <a:cxn ang="0">
                    <a:pos x="69" y="0"/>
                  </a:cxn>
                  <a:cxn ang="0">
                    <a:pos x="87" y="1"/>
                  </a:cxn>
                  <a:cxn ang="0">
                    <a:pos x="104" y="4"/>
                  </a:cxn>
                  <a:cxn ang="0">
                    <a:pos x="118" y="9"/>
                  </a:cxn>
                  <a:cxn ang="0">
                    <a:pos x="131" y="16"/>
                  </a:cxn>
                  <a:cxn ang="0">
                    <a:pos x="129" y="41"/>
                  </a:cxn>
                  <a:cxn ang="0">
                    <a:pos x="128" y="68"/>
                  </a:cxn>
                  <a:cxn ang="0">
                    <a:pos x="116" y="74"/>
                  </a:cxn>
                  <a:cxn ang="0">
                    <a:pos x="102" y="78"/>
                  </a:cxn>
                  <a:cxn ang="0">
                    <a:pos x="86" y="80"/>
                  </a:cxn>
                  <a:cxn ang="0">
                    <a:pos x="69" y="81"/>
                  </a:cxn>
                  <a:cxn ang="0">
                    <a:pos x="48" y="79"/>
                  </a:cxn>
                  <a:cxn ang="0">
                    <a:pos x="29" y="75"/>
                  </a:cxn>
                  <a:cxn ang="0">
                    <a:pos x="13" y="69"/>
                  </a:cxn>
                  <a:cxn ang="0">
                    <a:pos x="0" y="61"/>
                  </a:cxn>
                  <a:cxn ang="0">
                    <a:pos x="6" y="17"/>
                  </a:cxn>
                  <a:cxn ang="0">
                    <a:pos x="19" y="10"/>
                  </a:cxn>
                  <a:cxn ang="0">
                    <a:pos x="33" y="5"/>
                  </a:cxn>
                  <a:cxn ang="0">
                    <a:pos x="51" y="1"/>
                  </a:cxn>
                  <a:cxn ang="0">
                    <a:pos x="69" y="0"/>
                  </a:cxn>
                </a:cxnLst>
                <a:rect l="0" t="0" r="r" b="b"/>
                <a:pathLst>
                  <a:path w="131" h="81">
                    <a:moveTo>
                      <a:pt x="69" y="0"/>
                    </a:moveTo>
                    <a:lnTo>
                      <a:pt x="87" y="1"/>
                    </a:lnTo>
                    <a:lnTo>
                      <a:pt x="104" y="4"/>
                    </a:lnTo>
                    <a:lnTo>
                      <a:pt x="118" y="9"/>
                    </a:lnTo>
                    <a:lnTo>
                      <a:pt x="131" y="16"/>
                    </a:lnTo>
                    <a:lnTo>
                      <a:pt x="129" y="41"/>
                    </a:lnTo>
                    <a:lnTo>
                      <a:pt x="128" y="68"/>
                    </a:lnTo>
                    <a:lnTo>
                      <a:pt x="116" y="74"/>
                    </a:lnTo>
                    <a:lnTo>
                      <a:pt x="102" y="78"/>
                    </a:lnTo>
                    <a:lnTo>
                      <a:pt x="86" y="80"/>
                    </a:lnTo>
                    <a:lnTo>
                      <a:pt x="69" y="81"/>
                    </a:lnTo>
                    <a:lnTo>
                      <a:pt x="48" y="79"/>
                    </a:lnTo>
                    <a:lnTo>
                      <a:pt x="29" y="75"/>
                    </a:lnTo>
                    <a:lnTo>
                      <a:pt x="13" y="69"/>
                    </a:lnTo>
                    <a:lnTo>
                      <a:pt x="0" y="61"/>
                    </a:lnTo>
                    <a:lnTo>
                      <a:pt x="6" y="17"/>
                    </a:lnTo>
                    <a:lnTo>
                      <a:pt x="19" y="10"/>
                    </a:lnTo>
                    <a:lnTo>
                      <a:pt x="33" y="5"/>
                    </a:lnTo>
                    <a:lnTo>
                      <a:pt x="51" y="1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" name="Freeform 155">
                <a:extLst>
                  <a:ext uri="{FF2B5EF4-FFF2-40B4-BE49-F238E27FC236}">
                    <a16:creationId xmlns:a16="http://schemas.microsoft.com/office/drawing/2014/main" id="{4C68F28B-4414-A24D-96EA-DBB051D1F9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0490" y="2916062"/>
                <a:ext cx="221054" cy="114047"/>
              </a:xfrm>
              <a:custGeom>
                <a:avLst/>
                <a:gdLst/>
                <a:ahLst/>
                <a:cxnLst>
                  <a:cxn ang="0">
                    <a:pos x="79" y="0"/>
                  </a:cxn>
                  <a:cxn ang="0">
                    <a:pos x="100" y="1"/>
                  </a:cxn>
                  <a:cxn ang="0">
                    <a:pos x="118" y="6"/>
                  </a:cxn>
                  <a:cxn ang="0">
                    <a:pos x="134" y="12"/>
                  </a:cxn>
                  <a:cxn ang="0">
                    <a:pos x="146" y="20"/>
                  </a:cxn>
                  <a:cxn ang="0">
                    <a:pos x="154" y="29"/>
                  </a:cxn>
                  <a:cxn ang="0">
                    <a:pos x="157" y="40"/>
                  </a:cxn>
                  <a:cxn ang="0">
                    <a:pos x="154" y="51"/>
                  </a:cxn>
                  <a:cxn ang="0">
                    <a:pos x="146" y="61"/>
                  </a:cxn>
                  <a:cxn ang="0">
                    <a:pos x="134" y="69"/>
                  </a:cxn>
                  <a:cxn ang="0">
                    <a:pos x="118" y="75"/>
                  </a:cxn>
                  <a:cxn ang="0">
                    <a:pos x="100" y="79"/>
                  </a:cxn>
                  <a:cxn ang="0">
                    <a:pos x="79" y="81"/>
                  </a:cxn>
                  <a:cxn ang="0">
                    <a:pos x="58" y="79"/>
                  </a:cxn>
                  <a:cxn ang="0">
                    <a:pos x="40" y="75"/>
                  </a:cxn>
                  <a:cxn ang="0">
                    <a:pos x="23" y="69"/>
                  </a:cxn>
                  <a:cxn ang="0">
                    <a:pos x="11" y="61"/>
                  </a:cxn>
                  <a:cxn ang="0">
                    <a:pos x="3" y="51"/>
                  </a:cxn>
                  <a:cxn ang="0">
                    <a:pos x="0" y="40"/>
                  </a:cxn>
                  <a:cxn ang="0">
                    <a:pos x="3" y="29"/>
                  </a:cxn>
                  <a:cxn ang="0">
                    <a:pos x="11" y="20"/>
                  </a:cxn>
                  <a:cxn ang="0">
                    <a:pos x="23" y="12"/>
                  </a:cxn>
                  <a:cxn ang="0">
                    <a:pos x="40" y="6"/>
                  </a:cxn>
                  <a:cxn ang="0">
                    <a:pos x="58" y="1"/>
                  </a:cxn>
                  <a:cxn ang="0">
                    <a:pos x="79" y="0"/>
                  </a:cxn>
                </a:cxnLst>
                <a:rect l="0" t="0" r="r" b="b"/>
                <a:pathLst>
                  <a:path w="157" h="81">
                    <a:moveTo>
                      <a:pt x="79" y="0"/>
                    </a:moveTo>
                    <a:lnTo>
                      <a:pt x="100" y="1"/>
                    </a:lnTo>
                    <a:lnTo>
                      <a:pt x="118" y="6"/>
                    </a:lnTo>
                    <a:lnTo>
                      <a:pt x="134" y="12"/>
                    </a:lnTo>
                    <a:lnTo>
                      <a:pt x="146" y="20"/>
                    </a:lnTo>
                    <a:lnTo>
                      <a:pt x="154" y="29"/>
                    </a:lnTo>
                    <a:lnTo>
                      <a:pt x="157" y="40"/>
                    </a:lnTo>
                    <a:lnTo>
                      <a:pt x="154" y="51"/>
                    </a:lnTo>
                    <a:lnTo>
                      <a:pt x="146" y="61"/>
                    </a:lnTo>
                    <a:lnTo>
                      <a:pt x="134" y="69"/>
                    </a:lnTo>
                    <a:lnTo>
                      <a:pt x="118" y="75"/>
                    </a:lnTo>
                    <a:lnTo>
                      <a:pt x="100" y="79"/>
                    </a:lnTo>
                    <a:lnTo>
                      <a:pt x="79" y="81"/>
                    </a:lnTo>
                    <a:lnTo>
                      <a:pt x="58" y="79"/>
                    </a:lnTo>
                    <a:lnTo>
                      <a:pt x="40" y="75"/>
                    </a:lnTo>
                    <a:lnTo>
                      <a:pt x="23" y="69"/>
                    </a:lnTo>
                    <a:lnTo>
                      <a:pt x="11" y="61"/>
                    </a:lnTo>
                    <a:lnTo>
                      <a:pt x="3" y="51"/>
                    </a:lnTo>
                    <a:lnTo>
                      <a:pt x="0" y="40"/>
                    </a:lnTo>
                    <a:lnTo>
                      <a:pt x="3" y="29"/>
                    </a:lnTo>
                    <a:lnTo>
                      <a:pt x="11" y="20"/>
                    </a:lnTo>
                    <a:lnTo>
                      <a:pt x="23" y="12"/>
                    </a:lnTo>
                    <a:lnTo>
                      <a:pt x="40" y="6"/>
                    </a:lnTo>
                    <a:lnTo>
                      <a:pt x="58" y="1"/>
                    </a:ln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C5FFF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" name="Freeform 156">
                <a:extLst>
                  <a:ext uri="{FF2B5EF4-FFF2-40B4-BE49-F238E27FC236}">
                    <a16:creationId xmlns:a16="http://schemas.microsoft.com/office/drawing/2014/main" id="{0EFA6452-56ED-C84B-A241-E9E571E4A7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15346" y="2911838"/>
                <a:ext cx="163326" cy="116863"/>
              </a:xfrm>
              <a:custGeom>
                <a:avLst/>
                <a:gdLst/>
                <a:ahLst/>
                <a:cxnLst>
                  <a:cxn ang="0">
                    <a:pos x="82" y="0"/>
                  </a:cxn>
                  <a:cxn ang="0">
                    <a:pos x="96" y="2"/>
                  </a:cxn>
                  <a:cxn ang="0">
                    <a:pos x="109" y="6"/>
                  </a:cxn>
                  <a:cxn ang="0">
                    <a:pos x="112" y="31"/>
                  </a:cxn>
                  <a:cxn ang="0">
                    <a:pos x="116" y="56"/>
                  </a:cxn>
                  <a:cxn ang="0">
                    <a:pos x="103" y="66"/>
                  </a:cxn>
                  <a:cxn ang="0">
                    <a:pos x="87" y="73"/>
                  </a:cxn>
                  <a:cxn ang="0">
                    <a:pos x="69" y="80"/>
                  </a:cxn>
                  <a:cxn ang="0">
                    <a:pos x="49" y="83"/>
                  </a:cxn>
                  <a:cxn ang="0">
                    <a:pos x="31" y="83"/>
                  </a:cxn>
                  <a:cxn ang="0">
                    <a:pos x="15" y="81"/>
                  </a:cxn>
                  <a:cxn ang="0">
                    <a:pos x="3" y="75"/>
                  </a:cxn>
                  <a:cxn ang="0">
                    <a:pos x="2" y="53"/>
                  </a:cxn>
                  <a:cxn ang="0">
                    <a:pos x="0" y="31"/>
                  </a:cxn>
                  <a:cxn ang="0">
                    <a:pos x="9" y="23"/>
                  </a:cxn>
                  <a:cxn ang="0">
                    <a:pos x="21" y="15"/>
                  </a:cxn>
                  <a:cxn ang="0">
                    <a:pos x="34" y="10"/>
                  </a:cxn>
                  <a:cxn ang="0">
                    <a:pos x="50" y="4"/>
                  </a:cxn>
                  <a:cxn ang="0">
                    <a:pos x="67" y="1"/>
                  </a:cxn>
                  <a:cxn ang="0">
                    <a:pos x="82" y="0"/>
                  </a:cxn>
                </a:cxnLst>
                <a:rect l="0" t="0" r="r" b="b"/>
                <a:pathLst>
                  <a:path w="116" h="83">
                    <a:moveTo>
                      <a:pt x="82" y="0"/>
                    </a:moveTo>
                    <a:lnTo>
                      <a:pt x="96" y="2"/>
                    </a:lnTo>
                    <a:lnTo>
                      <a:pt x="109" y="6"/>
                    </a:lnTo>
                    <a:lnTo>
                      <a:pt x="112" y="31"/>
                    </a:lnTo>
                    <a:lnTo>
                      <a:pt x="116" y="56"/>
                    </a:lnTo>
                    <a:lnTo>
                      <a:pt x="103" y="66"/>
                    </a:lnTo>
                    <a:lnTo>
                      <a:pt x="87" y="73"/>
                    </a:lnTo>
                    <a:lnTo>
                      <a:pt x="69" y="80"/>
                    </a:lnTo>
                    <a:lnTo>
                      <a:pt x="49" y="83"/>
                    </a:lnTo>
                    <a:lnTo>
                      <a:pt x="31" y="83"/>
                    </a:lnTo>
                    <a:lnTo>
                      <a:pt x="15" y="81"/>
                    </a:lnTo>
                    <a:lnTo>
                      <a:pt x="3" y="75"/>
                    </a:lnTo>
                    <a:lnTo>
                      <a:pt x="2" y="53"/>
                    </a:lnTo>
                    <a:lnTo>
                      <a:pt x="0" y="31"/>
                    </a:lnTo>
                    <a:lnTo>
                      <a:pt x="9" y="23"/>
                    </a:lnTo>
                    <a:lnTo>
                      <a:pt x="21" y="15"/>
                    </a:lnTo>
                    <a:lnTo>
                      <a:pt x="34" y="10"/>
                    </a:lnTo>
                    <a:lnTo>
                      <a:pt x="50" y="4"/>
                    </a:lnTo>
                    <a:lnTo>
                      <a:pt x="67" y="1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" name="Freeform 157">
                <a:extLst>
                  <a:ext uri="{FF2B5EF4-FFF2-40B4-BE49-F238E27FC236}">
                    <a16:creationId xmlns:a16="http://schemas.microsoft.com/office/drawing/2014/main" id="{B2A4AAAD-C1C6-7843-9F1B-2D14F32AC1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47863" y="1491185"/>
                <a:ext cx="467450" cy="505466"/>
              </a:xfrm>
              <a:custGeom>
                <a:avLst/>
                <a:gdLst/>
                <a:ahLst/>
                <a:cxnLst>
                  <a:cxn ang="0">
                    <a:pos x="156" y="63"/>
                  </a:cxn>
                  <a:cxn ang="0">
                    <a:pos x="119" y="80"/>
                  </a:cxn>
                  <a:cxn ang="0">
                    <a:pos x="89" y="108"/>
                  </a:cxn>
                  <a:cxn ang="0">
                    <a:pos x="68" y="147"/>
                  </a:cxn>
                  <a:cxn ang="0">
                    <a:pos x="61" y="192"/>
                  </a:cxn>
                  <a:cxn ang="0">
                    <a:pos x="68" y="233"/>
                  </a:cxn>
                  <a:cxn ang="0">
                    <a:pos x="88" y="269"/>
                  </a:cxn>
                  <a:cxn ang="0">
                    <a:pos x="118" y="295"/>
                  </a:cxn>
                  <a:cxn ang="0">
                    <a:pos x="157" y="307"/>
                  </a:cxn>
                  <a:cxn ang="0">
                    <a:pos x="197" y="305"/>
                  </a:cxn>
                  <a:cxn ang="0">
                    <a:pos x="234" y="288"/>
                  </a:cxn>
                  <a:cxn ang="0">
                    <a:pos x="264" y="260"/>
                  </a:cxn>
                  <a:cxn ang="0">
                    <a:pos x="285" y="220"/>
                  </a:cxn>
                  <a:cxn ang="0">
                    <a:pos x="292" y="176"/>
                  </a:cxn>
                  <a:cxn ang="0">
                    <a:pos x="285" y="135"/>
                  </a:cxn>
                  <a:cxn ang="0">
                    <a:pos x="265" y="99"/>
                  </a:cxn>
                  <a:cxn ang="0">
                    <a:pos x="235" y="73"/>
                  </a:cxn>
                  <a:cxn ang="0">
                    <a:pos x="196" y="60"/>
                  </a:cxn>
                  <a:cxn ang="0">
                    <a:pos x="171" y="0"/>
                  </a:cxn>
                  <a:cxn ang="0">
                    <a:pos x="223" y="8"/>
                  </a:cxn>
                  <a:cxn ang="0">
                    <a:pos x="265" y="30"/>
                  </a:cxn>
                  <a:cxn ang="0">
                    <a:pos x="299" y="64"/>
                  </a:cxn>
                  <a:cxn ang="0">
                    <a:pos x="321" y="106"/>
                  </a:cxn>
                  <a:cxn ang="0">
                    <a:pos x="332" y="154"/>
                  </a:cxn>
                  <a:cxn ang="0">
                    <a:pos x="330" y="205"/>
                  </a:cxn>
                  <a:cxn ang="0">
                    <a:pos x="311" y="258"/>
                  </a:cxn>
                  <a:cxn ang="0">
                    <a:pos x="279" y="304"/>
                  </a:cxn>
                  <a:cxn ang="0">
                    <a:pos x="237" y="338"/>
                  </a:cxn>
                  <a:cxn ang="0">
                    <a:pos x="187" y="355"/>
                  </a:cxn>
                  <a:cxn ang="0">
                    <a:pos x="136" y="357"/>
                  </a:cxn>
                  <a:cxn ang="0">
                    <a:pos x="87" y="341"/>
                  </a:cxn>
                  <a:cxn ang="0">
                    <a:pos x="48" y="312"/>
                  </a:cxn>
                  <a:cxn ang="0">
                    <a:pos x="20" y="274"/>
                  </a:cxn>
                  <a:cxn ang="0">
                    <a:pos x="3" y="229"/>
                  </a:cxn>
                  <a:cxn ang="0">
                    <a:pos x="0" y="179"/>
                  </a:cxn>
                  <a:cxn ang="0">
                    <a:pos x="9" y="127"/>
                  </a:cxn>
                  <a:cxn ang="0">
                    <a:pos x="35" y="75"/>
                  </a:cxn>
                  <a:cxn ang="0">
                    <a:pos x="74" y="36"/>
                  </a:cxn>
                  <a:cxn ang="0">
                    <a:pos x="120" y="10"/>
                  </a:cxn>
                  <a:cxn ang="0">
                    <a:pos x="171" y="0"/>
                  </a:cxn>
                </a:cxnLst>
                <a:rect l="0" t="0" r="r" b="b"/>
                <a:pathLst>
                  <a:path w="332" h="359">
                    <a:moveTo>
                      <a:pt x="176" y="59"/>
                    </a:moveTo>
                    <a:lnTo>
                      <a:pt x="156" y="63"/>
                    </a:lnTo>
                    <a:lnTo>
                      <a:pt x="136" y="70"/>
                    </a:lnTo>
                    <a:lnTo>
                      <a:pt x="119" y="80"/>
                    </a:lnTo>
                    <a:lnTo>
                      <a:pt x="102" y="92"/>
                    </a:lnTo>
                    <a:lnTo>
                      <a:pt x="89" y="108"/>
                    </a:lnTo>
                    <a:lnTo>
                      <a:pt x="77" y="127"/>
                    </a:lnTo>
                    <a:lnTo>
                      <a:pt x="68" y="147"/>
                    </a:lnTo>
                    <a:lnTo>
                      <a:pt x="63" y="169"/>
                    </a:lnTo>
                    <a:lnTo>
                      <a:pt x="61" y="192"/>
                    </a:lnTo>
                    <a:lnTo>
                      <a:pt x="63" y="213"/>
                    </a:lnTo>
                    <a:lnTo>
                      <a:pt x="68" y="233"/>
                    </a:lnTo>
                    <a:lnTo>
                      <a:pt x="76" y="252"/>
                    </a:lnTo>
                    <a:lnTo>
                      <a:pt x="88" y="269"/>
                    </a:lnTo>
                    <a:lnTo>
                      <a:pt x="101" y="283"/>
                    </a:lnTo>
                    <a:lnTo>
                      <a:pt x="118" y="295"/>
                    </a:lnTo>
                    <a:lnTo>
                      <a:pt x="137" y="303"/>
                    </a:lnTo>
                    <a:lnTo>
                      <a:pt x="157" y="307"/>
                    </a:lnTo>
                    <a:lnTo>
                      <a:pt x="177" y="308"/>
                    </a:lnTo>
                    <a:lnTo>
                      <a:pt x="197" y="305"/>
                    </a:lnTo>
                    <a:lnTo>
                      <a:pt x="217" y="298"/>
                    </a:lnTo>
                    <a:lnTo>
                      <a:pt x="234" y="288"/>
                    </a:lnTo>
                    <a:lnTo>
                      <a:pt x="251" y="275"/>
                    </a:lnTo>
                    <a:lnTo>
                      <a:pt x="264" y="260"/>
                    </a:lnTo>
                    <a:lnTo>
                      <a:pt x="276" y="241"/>
                    </a:lnTo>
                    <a:lnTo>
                      <a:pt x="285" y="220"/>
                    </a:lnTo>
                    <a:lnTo>
                      <a:pt x="290" y="199"/>
                    </a:lnTo>
                    <a:lnTo>
                      <a:pt x="292" y="176"/>
                    </a:lnTo>
                    <a:lnTo>
                      <a:pt x="290" y="155"/>
                    </a:lnTo>
                    <a:lnTo>
                      <a:pt x="285" y="135"/>
                    </a:lnTo>
                    <a:lnTo>
                      <a:pt x="277" y="116"/>
                    </a:lnTo>
                    <a:lnTo>
                      <a:pt x="265" y="99"/>
                    </a:lnTo>
                    <a:lnTo>
                      <a:pt x="252" y="85"/>
                    </a:lnTo>
                    <a:lnTo>
                      <a:pt x="235" y="73"/>
                    </a:lnTo>
                    <a:lnTo>
                      <a:pt x="216" y="65"/>
                    </a:lnTo>
                    <a:lnTo>
                      <a:pt x="196" y="60"/>
                    </a:lnTo>
                    <a:lnTo>
                      <a:pt x="176" y="59"/>
                    </a:lnTo>
                    <a:close/>
                    <a:moveTo>
                      <a:pt x="171" y="0"/>
                    </a:moveTo>
                    <a:lnTo>
                      <a:pt x="197" y="2"/>
                    </a:lnTo>
                    <a:lnTo>
                      <a:pt x="223" y="8"/>
                    </a:lnTo>
                    <a:lnTo>
                      <a:pt x="245" y="18"/>
                    </a:lnTo>
                    <a:lnTo>
                      <a:pt x="265" y="30"/>
                    </a:lnTo>
                    <a:lnTo>
                      <a:pt x="284" y="46"/>
                    </a:lnTo>
                    <a:lnTo>
                      <a:pt x="299" y="64"/>
                    </a:lnTo>
                    <a:lnTo>
                      <a:pt x="312" y="84"/>
                    </a:lnTo>
                    <a:lnTo>
                      <a:pt x="321" y="106"/>
                    </a:lnTo>
                    <a:lnTo>
                      <a:pt x="329" y="130"/>
                    </a:lnTo>
                    <a:lnTo>
                      <a:pt x="332" y="154"/>
                    </a:lnTo>
                    <a:lnTo>
                      <a:pt x="332" y="179"/>
                    </a:lnTo>
                    <a:lnTo>
                      <a:pt x="330" y="205"/>
                    </a:lnTo>
                    <a:lnTo>
                      <a:pt x="323" y="231"/>
                    </a:lnTo>
                    <a:lnTo>
                      <a:pt x="311" y="258"/>
                    </a:lnTo>
                    <a:lnTo>
                      <a:pt x="297" y="283"/>
                    </a:lnTo>
                    <a:lnTo>
                      <a:pt x="279" y="304"/>
                    </a:lnTo>
                    <a:lnTo>
                      <a:pt x="259" y="322"/>
                    </a:lnTo>
                    <a:lnTo>
                      <a:pt x="237" y="338"/>
                    </a:lnTo>
                    <a:lnTo>
                      <a:pt x="213" y="348"/>
                    </a:lnTo>
                    <a:lnTo>
                      <a:pt x="187" y="355"/>
                    </a:lnTo>
                    <a:lnTo>
                      <a:pt x="161" y="359"/>
                    </a:lnTo>
                    <a:lnTo>
                      <a:pt x="136" y="357"/>
                    </a:lnTo>
                    <a:lnTo>
                      <a:pt x="110" y="350"/>
                    </a:lnTo>
                    <a:lnTo>
                      <a:pt x="87" y="341"/>
                    </a:lnTo>
                    <a:lnTo>
                      <a:pt x="67" y="328"/>
                    </a:lnTo>
                    <a:lnTo>
                      <a:pt x="48" y="312"/>
                    </a:lnTo>
                    <a:lnTo>
                      <a:pt x="33" y="295"/>
                    </a:lnTo>
                    <a:lnTo>
                      <a:pt x="20" y="274"/>
                    </a:lnTo>
                    <a:lnTo>
                      <a:pt x="11" y="252"/>
                    </a:lnTo>
                    <a:lnTo>
                      <a:pt x="3" y="229"/>
                    </a:lnTo>
                    <a:lnTo>
                      <a:pt x="0" y="204"/>
                    </a:lnTo>
                    <a:lnTo>
                      <a:pt x="0" y="179"/>
                    </a:lnTo>
                    <a:lnTo>
                      <a:pt x="2" y="153"/>
                    </a:lnTo>
                    <a:lnTo>
                      <a:pt x="9" y="127"/>
                    </a:lnTo>
                    <a:lnTo>
                      <a:pt x="21" y="101"/>
                    </a:lnTo>
                    <a:lnTo>
                      <a:pt x="35" y="75"/>
                    </a:lnTo>
                    <a:lnTo>
                      <a:pt x="53" y="54"/>
                    </a:lnTo>
                    <a:lnTo>
                      <a:pt x="74" y="36"/>
                    </a:lnTo>
                    <a:lnTo>
                      <a:pt x="95" y="21"/>
                    </a:lnTo>
                    <a:lnTo>
                      <a:pt x="120" y="10"/>
                    </a:lnTo>
                    <a:lnTo>
                      <a:pt x="145" y="3"/>
                    </a:lnTo>
                    <a:lnTo>
                      <a:pt x="171" y="0"/>
                    </a:lnTo>
                    <a:close/>
                  </a:path>
                </a:pathLst>
              </a:custGeom>
              <a:solidFill>
                <a:srgbClr val="7ED7F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2" name="Freeform 158">
                <a:extLst>
                  <a:ext uri="{FF2B5EF4-FFF2-40B4-BE49-F238E27FC236}">
                    <a16:creationId xmlns:a16="http://schemas.microsoft.com/office/drawing/2014/main" id="{14B359B8-42A2-294C-B7C8-A91B77B619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9859" y="2889310"/>
                <a:ext cx="194302" cy="116863"/>
              </a:xfrm>
              <a:custGeom>
                <a:avLst/>
                <a:gdLst/>
                <a:ahLst/>
                <a:cxnLst>
                  <a:cxn ang="0">
                    <a:pos x="91" y="0"/>
                  </a:cxn>
                  <a:cxn ang="0">
                    <a:pos x="105" y="1"/>
                  </a:cxn>
                  <a:cxn ang="0">
                    <a:pos x="117" y="5"/>
                  </a:cxn>
                  <a:cxn ang="0">
                    <a:pos x="127" y="10"/>
                  </a:cxn>
                  <a:cxn ang="0">
                    <a:pos x="134" y="16"/>
                  </a:cxn>
                  <a:cxn ang="0">
                    <a:pos x="138" y="25"/>
                  </a:cxn>
                  <a:cxn ang="0">
                    <a:pos x="138" y="36"/>
                  </a:cxn>
                  <a:cxn ang="0">
                    <a:pos x="133" y="46"/>
                  </a:cxn>
                  <a:cxn ang="0">
                    <a:pos x="125" y="56"/>
                  </a:cxn>
                  <a:cxn ang="0">
                    <a:pos x="112" y="66"/>
                  </a:cxn>
                  <a:cxn ang="0">
                    <a:pos x="96" y="73"/>
                  </a:cxn>
                  <a:cxn ang="0">
                    <a:pos x="79" y="79"/>
                  </a:cxn>
                  <a:cxn ang="0">
                    <a:pos x="63" y="82"/>
                  </a:cxn>
                  <a:cxn ang="0">
                    <a:pos x="47" y="83"/>
                  </a:cxn>
                  <a:cxn ang="0">
                    <a:pos x="34" y="82"/>
                  </a:cxn>
                  <a:cxn ang="0">
                    <a:pos x="21" y="78"/>
                  </a:cxn>
                  <a:cxn ang="0">
                    <a:pos x="11" y="73"/>
                  </a:cxn>
                  <a:cxn ang="0">
                    <a:pos x="4" y="67"/>
                  </a:cxn>
                  <a:cxn ang="0">
                    <a:pos x="0" y="59"/>
                  </a:cxn>
                  <a:cxn ang="0">
                    <a:pos x="0" y="48"/>
                  </a:cxn>
                  <a:cxn ang="0">
                    <a:pos x="5" y="37"/>
                  </a:cxn>
                  <a:cxn ang="0">
                    <a:pos x="14" y="27"/>
                  </a:cxn>
                  <a:cxn ang="0">
                    <a:pos x="26" y="17"/>
                  </a:cxn>
                  <a:cxn ang="0">
                    <a:pos x="42" y="10"/>
                  </a:cxn>
                  <a:cxn ang="0">
                    <a:pos x="60" y="4"/>
                  </a:cxn>
                  <a:cxn ang="0">
                    <a:pos x="76" y="1"/>
                  </a:cxn>
                  <a:cxn ang="0">
                    <a:pos x="91" y="0"/>
                  </a:cxn>
                </a:cxnLst>
                <a:rect l="0" t="0" r="r" b="b"/>
                <a:pathLst>
                  <a:path w="138" h="83">
                    <a:moveTo>
                      <a:pt x="91" y="0"/>
                    </a:moveTo>
                    <a:lnTo>
                      <a:pt x="105" y="1"/>
                    </a:lnTo>
                    <a:lnTo>
                      <a:pt x="117" y="5"/>
                    </a:lnTo>
                    <a:lnTo>
                      <a:pt x="127" y="10"/>
                    </a:lnTo>
                    <a:lnTo>
                      <a:pt x="134" y="16"/>
                    </a:lnTo>
                    <a:lnTo>
                      <a:pt x="138" y="25"/>
                    </a:lnTo>
                    <a:lnTo>
                      <a:pt x="138" y="36"/>
                    </a:lnTo>
                    <a:lnTo>
                      <a:pt x="133" y="46"/>
                    </a:lnTo>
                    <a:lnTo>
                      <a:pt x="125" y="56"/>
                    </a:lnTo>
                    <a:lnTo>
                      <a:pt x="112" y="66"/>
                    </a:lnTo>
                    <a:lnTo>
                      <a:pt x="96" y="73"/>
                    </a:lnTo>
                    <a:lnTo>
                      <a:pt x="79" y="79"/>
                    </a:lnTo>
                    <a:lnTo>
                      <a:pt x="63" y="82"/>
                    </a:lnTo>
                    <a:lnTo>
                      <a:pt x="47" y="83"/>
                    </a:lnTo>
                    <a:lnTo>
                      <a:pt x="34" y="82"/>
                    </a:lnTo>
                    <a:lnTo>
                      <a:pt x="21" y="78"/>
                    </a:lnTo>
                    <a:lnTo>
                      <a:pt x="11" y="73"/>
                    </a:lnTo>
                    <a:lnTo>
                      <a:pt x="4" y="67"/>
                    </a:lnTo>
                    <a:lnTo>
                      <a:pt x="0" y="59"/>
                    </a:lnTo>
                    <a:lnTo>
                      <a:pt x="0" y="48"/>
                    </a:lnTo>
                    <a:lnTo>
                      <a:pt x="5" y="37"/>
                    </a:lnTo>
                    <a:lnTo>
                      <a:pt x="14" y="27"/>
                    </a:lnTo>
                    <a:lnTo>
                      <a:pt x="26" y="17"/>
                    </a:lnTo>
                    <a:lnTo>
                      <a:pt x="42" y="10"/>
                    </a:lnTo>
                    <a:lnTo>
                      <a:pt x="60" y="4"/>
                    </a:lnTo>
                    <a:lnTo>
                      <a:pt x="76" y="1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C5FFF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" name="Freeform 159">
                <a:extLst>
                  <a:ext uri="{FF2B5EF4-FFF2-40B4-BE49-F238E27FC236}">
                    <a16:creationId xmlns:a16="http://schemas.microsoft.com/office/drawing/2014/main" id="{69994676-A5D3-9948-9ECF-9FC29D79DB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6311" y="1474289"/>
                <a:ext cx="467450" cy="505466"/>
              </a:xfrm>
              <a:custGeom>
                <a:avLst/>
                <a:gdLst/>
                <a:ahLst/>
                <a:cxnLst>
                  <a:cxn ang="0">
                    <a:pos x="171" y="0"/>
                  </a:cxn>
                  <a:cxn ang="0">
                    <a:pos x="196" y="2"/>
                  </a:cxn>
                  <a:cxn ang="0">
                    <a:pos x="222" y="9"/>
                  </a:cxn>
                  <a:cxn ang="0">
                    <a:pos x="245" y="18"/>
                  </a:cxn>
                  <a:cxn ang="0">
                    <a:pos x="265" y="30"/>
                  </a:cxn>
                  <a:cxn ang="0">
                    <a:pos x="284" y="46"/>
                  </a:cxn>
                  <a:cxn ang="0">
                    <a:pos x="299" y="64"/>
                  </a:cxn>
                  <a:cxn ang="0">
                    <a:pos x="312" y="85"/>
                  </a:cxn>
                  <a:cxn ang="0">
                    <a:pos x="321" y="107"/>
                  </a:cxn>
                  <a:cxn ang="0">
                    <a:pos x="329" y="130"/>
                  </a:cxn>
                  <a:cxn ang="0">
                    <a:pos x="332" y="154"/>
                  </a:cxn>
                  <a:cxn ang="0">
                    <a:pos x="332" y="180"/>
                  </a:cxn>
                  <a:cxn ang="0">
                    <a:pos x="330" y="206"/>
                  </a:cxn>
                  <a:cxn ang="0">
                    <a:pos x="323" y="231"/>
                  </a:cxn>
                  <a:cxn ang="0">
                    <a:pos x="311" y="258"/>
                  </a:cxn>
                  <a:cxn ang="0">
                    <a:pos x="297" y="283"/>
                  </a:cxn>
                  <a:cxn ang="0">
                    <a:pos x="279" y="304"/>
                  </a:cxn>
                  <a:cxn ang="0">
                    <a:pos x="258" y="323"/>
                  </a:cxn>
                  <a:cxn ang="0">
                    <a:pos x="237" y="338"/>
                  </a:cxn>
                  <a:cxn ang="0">
                    <a:pos x="212" y="349"/>
                  </a:cxn>
                  <a:cxn ang="0">
                    <a:pos x="187" y="355"/>
                  </a:cxn>
                  <a:cxn ang="0">
                    <a:pos x="161" y="359"/>
                  </a:cxn>
                  <a:cxn ang="0">
                    <a:pos x="135" y="357"/>
                  </a:cxn>
                  <a:cxn ang="0">
                    <a:pos x="109" y="350"/>
                  </a:cxn>
                  <a:cxn ang="0">
                    <a:pos x="86" y="341"/>
                  </a:cxn>
                  <a:cxn ang="0">
                    <a:pos x="66" y="329"/>
                  </a:cxn>
                  <a:cxn ang="0">
                    <a:pos x="48" y="313"/>
                  </a:cxn>
                  <a:cxn ang="0">
                    <a:pos x="32" y="295"/>
                  </a:cxn>
                  <a:cxn ang="0">
                    <a:pos x="20" y="274"/>
                  </a:cxn>
                  <a:cxn ang="0">
                    <a:pos x="11" y="252"/>
                  </a:cxn>
                  <a:cxn ang="0">
                    <a:pos x="3" y="229"/>
                  </a:cxn>
                  <a:cxn ang="0">
                    <a:pos x="0" y="205"/>
                  </a:cxn>
                  <a:cxn ang="0">
                    <a:pos x="0" y="180"/>
                  </a:cxn>
                  <a:cxn ang="0">
                    <a:pos x="2" y="154"/>
                  </a:cxn>
                  <a:cxn ang="0">
                    <a:pos x="9" y="128"/>
                  </a:cxn>
                  <a:cxn ang="0">
                    <a:pos x="21" y="101"/>
                  </a:cxn>
                  <a:cxn ang="0">
                    <a:pos x="35" y="76"/>
                  </a:cxn>
                  <a:cxn ang="0">
                    <a:pos x="53" y="55"/>
                  </a:cxn>
                  <a:cxn ang="0">
                    <a:pos x="73" y="36"/>
                  </a:cxn>
                  <a:cxn ang="0">
                    <a:pos x="95" y="22"/>
                  </a:cxn>
                  <a:cxn ang="0">
                    <a:pos x="119" y="10"/>
                  </a:cxn>
                  <a:cxn ang="0">
                    <a:pos x="145" y="4"/>
                  </a:cxn>
                  <a:cxn ang="0">
                    <a:pos x="171" y="0"/>
                  </a:cxn>
                </a:cxnLst>
                <a:rect l="0" t="0" r="r" b="b"/>
                <a:pathLst>
                  <a:path w="332" h="359">
                    <a:moveTo>
                      <a:pt x="171" y="0"/>
                    </a:moveTo>
                    <a:lnTo>
                      <a:pt x="196" y="2"/>
                    </a:lnTo>
                    <a:lnTo>
                      <a:pt x="222" y="9"/>
                    </a:lnTo>
                    <a:lnTo>
                      <a:pt x="245" y="18"/>
                    </a:lnTo>
                    <a:lnTo>
                      <a:pt x="265" y="30"/>
                    </a:lnTo>
                    <a:lnTo>
                      <a:pt x="284" y="46"/>
                    </a:lnTo>
                    <a:lnTo>
                      <a:pt x="299" y="64"/>
                    </a:lnTo>
                    <a:lnTo>
                      <a:pt x="312" y="85"/>
                    </a:lnTo>
                    <a:lnTo>
                      <a:pt x="321" y="107"/>
                    </a:lnTo>
                    <a:lnTo>
                      <a:pt x="329" y="130"/>
                    </a:lnTo>
                    <a:lnTo>
                      <a:pt x="332" y="154"/>
                    </a:lnTo>
                    <a:lnTo>
                      <a:pt x="332" y="180"/>
                    </a:lnTo>
                    <a:lnTo>
                      <a:pt x="330" y="206"/>
                    </a:lnTo>
                    <a:lnTo>
                      <a:pt x="323" y="231"/>
                    </a:lnTo>
                    <a:lnTo>
                      <a:pt x="311" y="258"/>
                    </a:lnTo>
                    <a:lnTo>
                      <a:pt x="297" y="283"/>
                    </a:lnTo>
                    <a:lnTo>
                      <a:pt x="279" y="304"/>
                    </a:lnTo>
                    <a:lnTo>
                      <a:pt x="258" y="323"/>
                    </a:lnTo>
                    <a:lnTo>
                      <a:pt x="237" y="338"/>
                    </a:lnTo>
                    <a:lnTo>
                      <a:pt x="212" y="349"/>
                    </a:lnTo>
                    <a:lnTo>
                      <a:pt x="187" y="355"/>
                    </a:lnTo>
                    <a:lnTo>
                      <a:pt x="161" y="359"/>
                    </a:lnTo>
                    <a:lnTo>
                      <a:pt x="135" y="357"/>
                    </a:lnTo>
                    <a:lnTo>
                      <a:pt x="109" y="350"/>
                    </a:lnTo>
                    <a:lnTo>
                      <a:pt x="86" y="341"/>
                    </a:lnTo>
                    <a:lnTo>
                      <a:pt x="66" y="329"/>
                    </a:lnTo>
                    <a:lnTo>
                      <a:pt x="48" y="313"/>
                    </a:lnTo>
                    <a:lnTo>
                      <a:pt x="32" y="295"/>
                    </a:lnTo>
                    <a:lnTo>
                      <a:pt x="20" y="274"/>
                    </a:lnTo>
                    <a:lnTo>
                      <a:pt x="11" y="252"/>
                    </a:lnTo>
                    <a:lnTo>
                      <a:pt x="3" y="229"/>
                    </a:lnTo>
                    <a:lnTo>
                      <a:pt x="0" y="205"/>
                    </a:lnTo>
                    <a:lnTo>
                      <a:pt x="0" y="180"/>
                    </a:lnTo>
                    <a:lnTo>
                      <a:pt x="2" y="154"/>
                    </a:lnTo>
                    <a:lnTo>
                      <a:pt x="9" y="128"/>
                    </a:lnTo>
                    <a:lnTo>
                      <a:pt x="21" y="101"/>
                    </a:lnTo>
                    <a:lnTo>
                      <a:pt x="35" y="76"/>
                    </a:lnTo>
                    <a:lnTo>
                      <a:pt x="53" y="55"/>
                    </a:lnTo>
                    <a:lnTo>
                      <a:pt x="73" y="36"/>
                    </a:lnTo>
                    <a:lnTo>
                      <a:pt x="95" y="22"/>
                    </a:lnTo>
                    <a:lnTo>
                      <a:pt x="119" y="10"/>
                    </a:lnTo>
                    <a:lnTo>
                      <a:pt x="145" y="4"/>
                    </a:lnTo>
                    <a:lnTo>
                      <a:pt x="171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" name="Freeform 160">
                <a:extLst>
                  <a:ext uri="{FF2B5EF4-FFF2-40B4-BE49-F238E27FC236}">
                    <a16:creationId xmlns:a16="http://schemas.microsoft.com/office/drawing/2014/main" id="{D24B2F51-163C-7748-A978-76E4C8FFAE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0490" y="2948446"/>
                <a:ext cx="215422" cy="81663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10" y="8"/>
                  </a:cxn>
                  <a:cxn ang="0">
                    <a:pos x="16" y="16"/>
                  </a:cxn>
                  <a:cxn ang="0">
                    <a:pos x="25" y="24"/>
                  </a:cxn>
                  <a:cxn ang="0">
                    <a:pos x="35" y="30"/>
                  </a:cxn>
                  <a:cxn ang="0">
                    <a:pos x="47" y="35"/>
                  </a:cxn>
                  <a:cxn ang="0">
                    <a:pos x="63" y="40"/>
                  </a:cxn>
                  <a:cxn ang="0">
                    <a:pos x="80" y="42"/>
                  </a:cxn>
                  <a:cxn ang="0">
                    <a:pos x="99" y="43"/>
                  </a:cxn>
                  <a:cxn ang="0">
                    <a:pos x="117" y="41"/>
                  </a:cxn>
                  <a:cxn ang="0">
                    <a:pos x="136" y="37"/>
                  </a:cxn>
                  <a:cxn ang="0">
                    <a:pos x="153" y="30"/>
                  </a:cxn>
                  <a:cxn ang="0">
                    <a:pos x="145" y="39"/>
                  </a:cxn>
                  <a:cxn ang="0">
                    <a:pos x="133" y="47"/>
                  </a:cxn>
                  <a:cxn ang="0">
                    <a:pos x="117" y="53"/>
                  </a:cxn>
                  <a:cxn ang="0">
                    <a:pos x="99" y="56"/>
                  </a:cxn>
                  <a:cxn ang="0">
                    <a:pos x="79" y="58"/>
                  </a:cxn>
                  <a:cxn ang="0">
                    <a:pos x="58" y="56"/>
                  </a:cxn>
                  <a:cxn ang="0">
                    <a:pos x="40" y="52"/>
                  </a:cxn>
                  <a:cxn ang="0">
                    <a:pos x="23" y="46"/>
                  </a:cxn>
                  <a:cxn ang="0">
                    <a:pos x="11" y="38"/>
                  </a:cxn>
                  <a:cxn ang="0">
                    <a:pos x="3" y="28"/>
                  </a:cxn>
                  <a:cxn ang="0">
                    <a:pos x="0" y="17"/>
                  </a:cxn>
                  <a:cxn ang="0">
                    <a:pos x="2" y="9"/>
                  </a:cxn>
                  <a:cxn ang="0">
                    <a:pos x="8" y="0"/>
                  </a:cxn>
                </a:cxnLst>
                <a:rect l="0" t="0" r="r" b="b"/>
                <a:pathLst>
                  <a:path w="153" h="58">
                    <a:moveTo>
                      <a:pt x="8" y="0"/>
                    </a:moveTo>
                    <a:lnTo>
                      <a:pt x="10" y="8"/>
                    </a:lnTo>
                    <a:lnTo>
                      <a:pt x="16" y="16"/>
                    </a:lnTo>
                    <a:lnTo>
                      <a:pt x="25" y="24"/>
                    </a:lnTo>
                    <a:lnTo>
                      <a:pt x="35" y="30"/>
                    </a:lnTo>
                    <a:lnTo>
                      <a:pt x="47" y="35"/>
                    </a:lnTo>
                    <a:lnTo>
                      <a:pt x="63" y="40"/>
                    </a:lnTo>
                    <a:lnTo>
                      <a:pt x="80" y="42"/>
                    </a:lnTo>
                    <a:lnTo>
                      <a:pt x="99" y="43"/>
                    </a:lnTo>
                    <a:lnTo>
                      <a:pt x="117" y="41"/>
                    </a:lnTo>
                    <a:lnTo>
                      <a:pt x="136" y="37"/>
                    </a:lnTo>
                    <a:lnTo>
                      <a:pt x="153" y="30"/>
                    </a:lnTo>
                    <a:lnTo>
                      <a:pt x="145" y="39"/>
                    </a:lnTo>
                    <a:lnTo>
                      <a:pt x="133" y="47"/>
                    </a:lnTo>
                    <a:lnTo>
                      <a:pt x="117" y="53"/>
                    </a:lnTo>
                    <a:lnTo>
                      <a:pt x="99" y="56"/>
                    </a:lnTo>
                    <a:lnTo>
                      <a:pt x="79" y="58"/>
                    </a:lnTo>
                    <a:lnTo>
                      <a:pt x="58" y="56"/>
                    </a:lnTo>
                    <a:lnTo>
                      <a:pt x="40" y="52"/>
                    </a:lnTo>
                    <a:lnTo>
                      <a:pt x="23" y="46"/>
                    </a:lnTo>
                    <a:lnTo>
                      <a:pt x="11" y="38"/>
                    </a:lnTo>
                    <a:lnTo>
                      <a:pt x="3" y="28"/>
                    </a:lnTo>
                    <a:lnTo>
                      <a:pt x="0" y="17"/>
                    </a:lnTo>
                    <a:lnTo>
                      <a:pt x="2" y="9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58B6E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5" name="Freeform 161">
                <a:extLst>
                  <a:ext uri="{FF2B5EF4-FFF2-40B4-BE49-F238E27FC236}">
                    <a16:creationId xmlns:a16="http://schemas.microsoft.com/office/drawing/2014/main" id="{56992FAF-B490-B641-9428-9782EDED20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91577" y="3162459"/>
                <a:ext cx="259069" cy="125311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48" y="0"/>
                  </a:cxn>
                  <a:cxn ang="0">
                    <a:pos x="62" y="1"/>
                  </a:cxn>
                  <a:cxn ang="0">
                    <a:pos x="77" y="2"/>
                  </a:cxn>
                  <a:cxn ang="0">
                    <a:pos x="93" y="5"/>
                  </a:cxn>
                  <a:cxn ang="0">
                    <a:pos x="108" y="10"/>
                  </a:cxn>
                  <a:cxn ang="0">
                    <a:pos x="124" y="17"/>
                  </a:cxn>
                  <a:cxn ang="0">
                    <a:pos x="139" y="26"/>
                  </a:cxn>
                  <a:cxn ang="0">
                    <a:pos x="152" y="37"/>
                  </a:cxn>
                  <a:cxn ang="0">
                    <a:pos x="165" y="51"/>
                  </a:cxn>
                  <a:cxn ang="0">
                    <a:pos x="175" y="69"/>
                  </a:cxn>
                  <a:cxn ang="0">
                    <a:pos x="184" y="89"/>
                  </a:cxn>
                  <a:cxn ang="0">
                    <a:pos x="183" y="87"/>
                  </a:cxn>
                  <a:cxn ang="0">
                    <a:pos x="180" y="83"/>
                  </a:cxn>
                  <a:cxn ang="0">
                    <a:pos x="175" y="77"/>
                  </a:cxn>
                  <a:cxn ang="0">
                    <a:pos x="168" y="69"/>
                  </a:cxn>
                  <a:cxn ang="0">
                    <a:pos x="159" y="60"/>
                  </a:cxn>
                  <a:cxn ang="0">
                    <a:pos x="147" y="50"/>
                  </a:cxn>
                  <a:cxn ang="0">
                    <a:pos x="134" y="40"/>
                  </a:cxn>
                  <a:cxn ang="0">
                    <a:pos x="118" y="31"/>
                  </a:cxn>
                  <a:cxn ang="0">
                    <a:pos x="99" y="22"/>
                  </a:cxn>
                  <a:cxn ang="0">
                    <a:pos x="78" y="14"/>
                  </a:cxn>
                  <a:cxn ang="0">
                    <a:pos x="55" y="8"/>
                  </a:cxn>
                  <a:cxn ang="0">
                    <a:pos x="29" y="5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6" y="3"/>
                  </a:cxn>
                  <a:cxn ang="0">
                    <a:pos x="14" y="2"/>
                  </a:cxn>
                  <a:cxn ang="0">
                    <a:pos x="23" y="1"/>
                  </a:cxn>
                  <a:cxn ang="0">
                    <a:pos x="35" y="0"/>
                  </a:cxn>
                </a:cxnLst>
                <a:rect l="0" t="0" r="r" b="b"/>
                <a:pathLst>
                  <a:path w="184" h="89">
                    <a:moveTo>
                      <a:pt x="35" y="0"/>
                    </a:moveTo>
                    <a:lnTo>
                      <a:pt x="48" y="0"/>
                    </a:lnTo>
                    <a:lnTo>
                      <a:pt x="62" y="1"/>
                    </a:lnTo>
                    <a:lnTo>
                      <a:pt x="77" y="2"/>
                    </a:lnTo>
                    <a:lnTo>
                      <a:pt x="93" y="5"/>
                    </a:lnTo>
                    <a:lnTo>
                      <a:pt x="108" y="10"/>
                    </a:lnTo>
                    <a:lnTo>
                      <a:pt x="124" y="17"/>
                    </a:lnTo>
                    <a:lnTo>
                      <a:pt x="139" y="26"/>
                    </a:lnTo>
                    <a:lnTo>
                      <a:pt x="152" y="37"/>
                    </a:lnTo>
                    <a:lnTo>
                      <a:pt x="165" y="51"/>
                    </a:lnTo>
                    <a:lnTo>
                      <a:pt x="175" y="69"/>
                    </a:lnTo>
                    <a:lnTo>
                      <a:pt x="184" y="89"/>
                    </a:lnTo>
                    <a:lnTo>
                      <a:pt x="183" y="87"/>
                    </a:lnTo>
                    <a:lnTo>
                      <a:pt x="180" y="83"/>
                    </a:lnTo>
                    <a:lnTo>
                      <a:pt x="175" y="77"/>
                    </a:lnTo>
                    <a:lnTo>
                      <a:pt x="168" y="69"/>
                    </a:lnTo>
                    <a:lnTo>
                      <a:pt x="159" y="60"/>
                    </a:lnTo>
                    <a:lnTo>
                      <a:pt x="147" y="50"/>
                    </a:lnTo>
                    <a:lnTo>
                      <a:pt x="134" y="40"/>
                    </a:lnTo>
                    <a:lnTo>
                      <a:pt x="118" y="31"/>
                    </a:lnTo>
                    <a:lnTo>
                      <a:pt x="99" y="22"/>
                    </a:lnTo>
                    <a:lnTo>
                      <a:pt x="78" y="14"/>
                    </a:lnTo>
                    <a:lnTo>
                      <a:pt x="55" y="8"/>
                    </a:lnTo>
                    <a:lnTo>
                      <a:pt x="29" y="5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6" y="3"/>
                    </a:lnTo>
                    <a:lnTo>
                      <a:pt x="14" y="2"/>
                    </a:lnTo>
                    <a:lnTo>
                      <a:pt x="23" y="1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6" name="Freeform 162">
                <a:extLst>
                  <a:ext uri="{FF2B5EF4-FFF2-40B4-BE49-F238E27FC236}">
                    <a16:creationId xmlns:a16="http://schemas.microsoft.com/office/drawing/2014/main" id="{B100F02F-A406-824C-8AB1-F6BAB79B5F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37841" y="3165275"/>
                <a:ext cx="259069" cy="123902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48" y="0"/>
                  </a:cxn>
                  <a:cxn ang="0">
                    <a:pos x="62" y="0"/>
                  </a:cxn>
                  <a:cxn ang="0">
                    <a:pos x="77" y="2"/>
                  </a:cxn>
                  <a:cxn ang="0">
                    <a:pos x="93" y="5"/>
                  </a:cxn>
                  <a:cxn ang="0">
                    <a:pos x="108" y="10"/>
                  </a:cxn>
                  <a:cxn ang="0">
                    <a:pos x="124" y="17"/>
                  </a:cxn>
                  <a:cxn ang="0">
                    <a:pos x="138" y="25"/>
                  </a:cxn>
                  <a:cxn ang="0">
                    <a:pos x="152" y="37"/>
                  </a:cxn>
                  <a:cxn ang="0">
                    <a:pos x="165" y="51"/>
                  </a:cxn>
                  <a:cxn ang="0">
                    <a:pos x="176" y="68"/>
                  </a:cxn>
                  <a:cxn ang="0">
                    <a:pos x="184" y="88"/>
                  </a:cxn>
                  <a:cxn ang="0">
                    <a:pos x="183" y="87"/>
                  </a:cxn>
                  <a:cxn ang="0">
                    <a:pos x="180" y="82"/>
                  </a:cxn>
                  <a:cxn ang="0">
                    <a:pos x="175" y="77"/>
                  </a:cxn>
                  <a:cxn ang="0">
                    <a:pos x="168" y="69"/>
                  </a:cxn>
                  <a:cxn ang="0">
                    <a:pos x="159" y="60"/>
                  </a:cxn>
                  <a:cxn ang="0">
                    <a:pos x="147" y="51"/>
                  </a:cxn>
                  <a:cxn ang="0">
                    <a:pos x="134" y="41"/>
                  </a:cxn>
                  <a:cxn ang="0">
                    <a:pos x="117" y="31"/>
                  </a:cxn>
                  <a:cxn ang="0">
                    <a:pos x="99" y="22"/>
                  </a:cxn>
                  <a:cxn ang="0">
                    <a:pos x="78" y="15"/>
                  </a:cxn>
                  <a:cxn ang="0">
                    <a:pos x="55" y="9"/>
                  </a:cxn>
                  <a:cxn ang="0">
                    <a:pos x="29" y="5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6" y="3"/>
                  </a:cxn>
                  <a:cxn ang="0">
                    <a:pos x="14" y="1"/>
                  </a:cxn>
                  <a:cxn ang="0">
                    <a:pos x="24" y="0"/>
                  </a:cxn>
                  <a:cxn ang="0">
                    <a:pos x="34" y="0"/>
                  </a:cxn>
                </a:cxnLst>
                <a:rect l="0" t="0" r="r" b="b"/>
                <a:pathLst>
                  <a:path w="184" h="88">
                    <a:moveTo>
                      <a:pt x="34" y="0"/>
                    </a:moveTo>
                    <a:lnTo>
                      <a:pt x="48" y="0"/>
                    </a:lnTo>
                    <a:lnTo>
                      <a:pt x="62" y="0"/>
                    </a:lnTo>
                    <a:lnTo>
                      <a:pt x="77" y="2"/>
                    </a:lnTo>
                    <a:lnTo>
                      <a:pt x="93" y="5"/>
                    </a:lnTo>
                    <a:lnTo>
                      <a:pt x="108" y="10"/>
                    </a:lnTo>
                    <a:lnTo>
                      <a:pt x="124" y="17"/>
                    </a:lnTo>
                    <a:lnTo>
                      <a:pt x="138" y="25"/>
                    </a:lnTo>
                    <a:lnTo>
                      <a:pt x="152" y="37"/>
                    </a:lnTo>
                    <a:lnTo>
                      <a:pt x="165" y="51"/>
                    </a:lnTo>
                    <a:lnTo>
                      <a:pt x="176" y="68"/>
                    </a:lnTo>
                    <a:lnTo>
                      <a:pt x="184" y="88"/>
                    </a:lnTo>
                    <a:lnTo>
                      <a:pt x="183" y="87"/>
                    </a:lnTo>
                    <a:lnTo>
                      <a:pt x="180" y="82"/>
                    </a:lnTo>
                    <a:lnTo>
                      <a:pt x="175" y="77"/>
                    </a:lnTo>
                    <a:lnTo>
                      <a:pt x="168" y="69"/>
                    </a:lnTo>
                    <a:lnTo>
                      <a:pt x="159" y="60"/>
                    </a:lnTo>
                    <a:lnTo>
                      <a:pt x="147" y="51"/>
                    </a:lnTo>
                    <a:lnTo>
                      <a:pt x="134" y="41"/>
                    </a:lnTo>
                    <a:lnTo>
                      <a:pt x="117" y="31"/>
                    </a:lnTo>
                    <a:lnTo>
                      <a:pt x="99" y="22"/>
                    </a:lnTo>
                    <a:lnTo>
                      <a:pt x="78" y="15"/>
                    </a:lnTo>
                    <a:lnTo>
                      <a:pt x="55" y="9"/>
                    </a:lnTo>
                    <a:lnTo>
                      <a:pt x="29" y="5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6" y="3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7" name="Freeform 163">
                <a:extLst>
                  <a:ext uri="{FF2B5EF4-FFF2-40B4-BE49-F238E27FC236}">
                    <a16:creationId xmlns:a16="http://schemas.microsoft.com/office/drawing/2014/main" id="{1018B232-382F-6643-A481-E089CE13B2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9859" y="2932957"/>
                <a:ext cx="194302" cy="73215"/>
              </a:xfrm>
              <a:custGeom>
                <a:avLst/>
                <a:gdLst/>
                <a:ahLst/>
                <a:cxnLst>
                  <a:cxn ang="0">
                    <a:pos x="138" y="0"/>
                  </a:cxn>
                  <a:cxn ang="0">
                    <a:pos x="135" y="12"/>
                  </a:cxn>
                  <a:cxn ang="0">
                    <a:pos x="127" y="23"/>
                  </a:cxn>
                  <a:cxn ang="0">
                    <a:pos x="114" y="33"/>
                  </a:cxn>
                  <a:cxn ang="0">
                    <a:pos x="98" y="41"/>
                  </a:cxn>
                  <a:cxn ang="0">
                    <a:pos x="79" y="48"/>
                  </a:cxn>
                  <a:cxn ang="0">
                    <a:pos x="63" y="51"/>
                  </a:cxn>
                  <a:cxn ang="0">
                    <a:pos x="47" y="52"/>
                  </a:cxn>
                  <a:cxn ang="0">
                    <a:pos x="34" y="51"/>
                  </a:cxn>
                  <a:cxn ang="0">
                    <a:pos x="21" y="47"/>
                  </a:cxn>
                  <a:cxn ang="0">
                    <a:pos x="11" y="42"/>
                  </a:cxn>
                  <a:cxn ang="0">
                    <a:pos x="4" y="36"/>
                  </a:cxn>
                  <a:cxn ang="0">
                    <a:pos x="0" y="28"/>
                  </a:cxn>
                  <a:cxn ang="0">
                    <a:pos x="0" y="19"/>
                  </a:cxn>
                  <a:cxn ang="0">
                    <a:pos x="3" y="10"/>
                  </a:cxn>
                  <a:cxn ang="0">
                    <a:pos x="9" y="2"/>
                  </a:cxn>
                  <a:cxn ang="0">
                    <a:pos x="9" y="9"/>
                  </a:cxn>
                  <a:cxn ang="0">
                    <a:pos x="12" y="16"/>
                  </a:cxn>
                  <a:cxn ang="0">
                    <a:pos x="17" y="23"/>
                  </a:cxn>
                  <a:cxn ang="0">
                    <a:pos x="24" y="29"/>
                  </a:cxn>
                  <a:cxn ang="0">
                    <a:pos x="34" y="32"/>
                  </a:cxn>
                  <a:cxn ang="0">
                    <a:pos x="46" y="35"/>
                  </a:cxn>
                  <a:cxn ang="0">
                    <a:pos x="60" y="36"/>
                  </a:cxn>
                  <a:cxn ang="0">
                    <a:pos x="76" y="34"/>
                  </a:cxn>
                  <a:cxn ang="0">
                    <a:pos x="92" y="31"/>
                  </a:cxn>
                  <a:cxn ang="0">
                    <a:pos x="108" y="25"/>
                  </a:cxn>
                  <a:cxn ang="0">
                    <a:pos x="122" y="18"/>
                  </a:cxn>
                  <a:cxn ang="0">
                    <a:pos x="132" y="10"/>
                  </a:cxn>
                  <a:cxn ang="0">
                    <a:pos x="138" y="0"/>
                  </a:cxn>
                </a:cxnLst>
                <a:rect l="0" t="0" r="r" b="b"/>
                <a:pathLst>
                  <a:path w="138" h="52">
                    <a:moveTo>
                      <a:pt x="138" y="0"/>
                    </a:moveTo>
                    <a:lnTo>
                      <a:pt x="135" y="12"/>
                    </a:lnTo>
                    <a:lnTo>
                      <a:pt x="127" y="23"/>
                    </a:lnTo>
                    <a:lnTo>
                      <a:pt x="114" y="33"/>
                    </a:lnTo>
                    <a:lnTo>
                      <a:pt x="98" y="41"/>
                    </a:lnTo>
                    <a:lnTo>
                      <a:pt x="79" y="48"/>
                    </a:lnTo>
                    <a:lnTo>
                      <a:pt x="63" y="51"/>
                    </a:lnTo>
                    <a:lnTo>
                      <a:pt x="47" y="52"/>
                    </a:lnTo>
                    <a:lnTo>
                      <a:pt x="34" y="51"/>
                    </a:lnTo>
                    <a:lnTo>
                      <a:pt x="21" y="47"/>
                    </a:lnTo>
                    <a:lnTo>
                      <a:pt x="11" y="42"/>
                    </a:lnTo>
                    <a:lnTo>
                      <a:pt x="4" y="36"/>
                    </a:lnTo>
                    <a:lnTo>
                      <a:pt x="0" y="28"/>
                    </a:lnTo>
                    <a:lnTo>
                      <a:pt x="0" y="19"/>
                    </a:lnTo>
                    <a:lnTo>
                      <a:pt x="3" y="10"/>
                    </a:lnTo>
                    <a:lnTo>
                      <a:pt x="9" y="2"/>
                    </a:lnTo>
                    <a:lnTo>
                      <a:pt x="9" y="9"/>
                    </a:lnTo>
                    <a:lnTo>
                      <a:pt x="12" y="16"/>
                    </a:lnTo>
                    <a:lnTo>
                      <a:pt x="17" y="23"/>
                    </a:lnTo>
                    <a:lnTo>
                      <a:pt x="24" y="29"/>
                    </a:lnTo>
                    <a:lnTo>
                      <a:pt x="34" y="32"/>
                    </a:lnTo>
                    <a:lnTo>
                      <a:pt x="46" y="35"/>
                    </a:lnTo>
                    <a:lnTo>
                      <a:pt x="60" y="36"/>
                    </a:lnTo>
                    <a:lnTo>
                      <a:pt x="76" y="34"/>
                    </a:lnTo>
                    <a:lnTo>
                      <a:pt x="92" y="31"/>
                    </a:lnTo>
                    <a:lnTo>
                      <a:pt x="108" y="25"/>
                    </a:lnTo>
                    <a:lnTo>
                      <a:pt x="122" y="18"/>
                    </a:lnTo>
                    <a:lnTo>
                      <a:pt x="132" y="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58B6E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8" name="Freeform 164">
                <a:extLst>
                  <a:ext uri="{FF2B5EF4-FFF2-40B4-BE49-F238E27FC236}">
                    <a16:creationId xmlns:a16="http://schemas.microsoft.com/office/drawing/2014/main" id="{B4B1A8BA-D13D-5E4D-BB9E-6A1E20377F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43639" y="-501108"/>
                <a:ext cx="23936" cy="23936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8" y="0"/>
                  </a:cxn>
                  <a:cxn ang="0">
                    <a:pos x="10" y="1"/>
                  </a:cxn>
                  <a:cxn ang="0">
                    <a:pos x="12" y="2"/>
                  </a:cxn>
                  <a:cxn ang="0">
                    <a:pos x="15" y="5"/>
                  </a:cxn>
                  <a:cxn ang="0">
                    <a:pos x="16" y="7"/>
                  </a:cxn>
                  <a:cxn ang="0">
                    <a:pos x="17" y="10"/>
                  </a:cxn>
                  <a:cxn ang="0">
                    <a:pos x="17" y="12"/>
                  </a:cxn>
                  <a:cxn ang="0">
                    <a:pos x="16" y="15"/>
                  </a:cxn>
                  <a:cxn ang="0">
                    <a:pos x="15" y="16"/>
                  </a:cxn>
                  <a:cxn ang="0">
                    <a:pos x="13" y="17"/>
                  </a:cxn>
                  <a:cxn ang="0">
                    <a:pos x="9" y="17"/>
                  </a:cxn>
                  <a:cxn ang="0">
                    <a:pos x="7" y="16"/>
                  </a:cxn>
                  <a:cxn ang="0">
                    <a:pos x="5" y="15"/>
                  </a:cxn>
                  <a:cxn ang="0">
                    <a:pos x="3" y="13"/>
                  </a:cxn>
                  <a:cxn ang="0">
                    <a:pos x="1" y="10"/>
                  </a:cxn>
                  <a:cxn ang="0">
                    <a:pos x="1" y="8"/>
                  </a:cxn>
                  <a:cxn ang="0">
                    <a:pos x="0" y="5"/>
                  </a:cxn>
                  <a:cxn ang="0">
                    <a:pos x="1" y="3"/>
                  </a:cxn>
                  <a:cxn ang="0">
                    <a:pos x="3" y="1"/>
                  </a:cxn>
                  <a:cxn ang="0">
                    <a:pos x="5" y="0"/>
                  </a:cxn>
                </a:cxnLst>
                <a:rect l="0" t="0" r="r" b="b"/>
                <a:pathLst>
                  <a:path w="17" h="17">
                    <a:moveTo>
                      <a:pt x="5" y="0"/>
                    </a:moveTo>
                    <a:lnTo>
                      <a:pt x="8" y="0"/>
                    </a:lnTo>
                    <a:lnTo>
                      <a:pt x="10" y="1"/>
                    </a:lnTo>
                    <a:lnTo>
                      <a:pt x="12" y="2"/>
                    </a:lnTo>
                    <a:lnTo>
                      <a:pt x="15" y="5"/>
                    </a:lnTo>
                    <a:lnTo>
                      <a:pt x="16" y="7"/>
                    </a:lnTo>
                    <a:lnTo>
                      <a:pt x="17" y="10"/>
                    </a:lnTo>
                    <a:lnTo>
                      <a:pt x="17" y="12"/>
                    </a:lnTo>
                    <a:lnTo>
                      <a:pt x="16" y="15"/>
                    </a:lnTo>
                    <a:lnTo>
                      <a:pt x="15" y="16"/>
                    </a:lnTo>
                    <a:lnTo>
                      <a:pt x="13" y="17"/>
                    </a:lnTo>
                    <a:lnTo>
                      <a:pt x="9" y="17"/>
                    </a:lnTo>
                    <a:lnTo>
                      <a:pt x="7" y="16"/>
                    </a:lnTo>
                    <a:lnTo>
                      <a:pt x="5" y="15"/>
                    </a:lnTo>
                    <a:lnTo>
                      <a:pt x="3" y="13"/>
                    </a:lnTo>
                    <a:lnTo>
                      <a:pt x="1" y="10"/>
                    </a:lnTo>
                    <a:lnTo>
                      <a:pt x="1" y="8"/>
                    </a:lnTo>
                    <a:lnTo>
                      <a:pt x="0" y="5"/>
                    </a:lnTo>
                    <a:lnTo>
                      <a:pt x="1" y="3"/>
                    </a:lnTo>
                    <a:lnTo>
                      <a:pt x="3" y="1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" name="Freeform 165">
                <a:extLst>
                  <a:ext uri="{FF2B5EF4-FFF2-40B4-BE49-F238E27FC236}">
                    <a16:creationId xmlns:a16="http://schemas.microsoft.com/office/drawing/2014/main" id="{A11AACE1-982C-E742-88FB-FD88DFF4D4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462" y="17029"/>
                <a:ext cx="192894" cy="785653"/>
              </a:xfrm>
              <a:custGeom>
                <a:avLst/>
                <a:gdLst/>
                <a:ahLst/>
                <a:cxnLst>
                  <a:cxn ang="0">
                    <a:pos x="56" y="0"/>
                  </a:cxn>
                  <a:cxn ang="0">
                    <a:pos x="44" y="14"/>
                  </a:cxn>
                  <a:cxn ang="0">
                    <a:pos x="34" y="30"/>
                  </a:cxn>
                  <a:cxn ang="0">
                    <a:pos x="26" y="48"/>
                  </a:cxn>
                  <a:cxn ang="0">
                    <a:pos x="23" y="68"/>
                  </a:cxn>
                  <a:cxn ang="0">
                    <a:pos x="23" y="90"/>
                  </a:cxn>
                  <a:cxn ang="0">
                    <a:pos x="24" y="105"/>
                  </a:cxn>
                  <a:cxn ang="0">
                    <a:pos x="26" y="125"/>
                  </a:cxn>
                  <a:cxn ang="0">
                    <a:pos x="29" y="149"/>
                  </a:cxn>
                  <a:cxn ang="0">
                    <a:pos x="33" y="177"/>
                  </a:cxn>
                  <a:cxn ang="0">
                    <a:pos x="38" y="209"/>
                  </a:cxn>
                  <a:cxn ang="0">
                    <a:pos x="44" y="243"/>
                  </a:cxn>
                  <a:cxn ang="0">
                    <a:pos x="50" y="279"/>
                  </a:cxn>
                  <a:cxn ang="0">
                    <a:pos x="58" y="317"/>
                  </a:cxn>
                  <a:cxn ang="0">
                    <a:pos x="68" y="355"/>
                  </a:cxn>
                  <a:cxn ang="0">
                    <a:pos x="78" y="395"/>
                  </a:cxn>
                  <a:cxn ang="0">
                    <a:pos x="91" y="434"/>
                  </a:cxn>
                  <a:cxn ang="0">
                    <a:pos x="104" y="472"/>
                  </a:cxn>
                  <a:cxn ang="0">
                    <a:pos x="120" y="510"/>
                  </a:cxn>
                  <a:cxn ang="0">
                    <a:pos x="137" y="545"/>
                  </a:cxn>
                  <a:cxn ang="0">
                    <a:pos x="118" y="553"/>
                  </a:cxn>
                  <a:cxn ang="0">
                    <a:pos x="102" y="558"/>
                  </a:cxn>
                  <a:cxn ang="0">
                    <a:pos x="83" y="518"/>
                  </a:cxn>
                  <a:cxn ang="0">
                    <a:pos x="66" y="477"/>
                  </a:cxn>
                  <a:cxn ang="0">
                    <a:pos x="52" y="435"/>
                  </a:cxn>
                  <a:cxn ang="0">
                    <a:pos x="40" y="393"/>
                  </a:cxn>
                  <a:cxn ang="0">
                    <a:pos x="30" y="353"/>
                  </a:cxn>
                  <a:cxn ang="0">
                    <a:pos x="22" y="312"/>
                  </a:cxn>
                  <a:cxn ang="0">
                    <a:pos x="15" y="274"/>
                  </a:cxn>
                  <a:cxn ang="0">
                    <a:pos x="10" y="238"/>
                  </a:cxn>
                  <a:cxn ang="0">
                    <a:pos x="7" y="204"/>
                  </a:cxn>
                  <a:cxn ang="0">
                    <a:pos x="4" y="173"/>
                  </a:cxn>
                  <a:cxn ang="0">
                    <a:pos x="2" y="145"/>
                  </a:cxn>
                  <a:cxn ang="0">
                    <a:pos x="1" y="122"/>
                  </a:cxn>
                  <a:cxn ang="0">
                    <a:pos x="0" y="102"/>
                  </a:cxn>
                  <a:cxn ang="0">
                    <a:pos x="0" y="71"/>
                  </a:cxn>
                  <a:cxn ang="0">
                    <a:pos x="1" y="66"/>
                  </a:cxn>
                  <a:cxn ang="0">
                    <a:pos x="4" y="59"/>
                  </a:cxn>
                  <a:cxn ang="0">
                    <a:pos x="8" y="49"/>
                  </a:cxn>
                  <a:cxn ang="0">
                    <a:pos x="14" y="39"/>
                  </a:cxn>
                  <a:cxn ang="0">
                    <a:pos x="24" y="27"/>
                  </a:cxn>
                  <a:cxn ang="0">
                    <a:pos x="38" y="13"/>
                  </a:cxn>
                  <a:cxn ang="0">
                    <a:pos x="56" y="0"/>
                  </a:cxn>
                </a:cxnLst>
                <a:rect l="0" t="0" r="r" b="b"/>
                <a:pathLst>
                  <a:path w="137" h="558">
                    <a:moveTo>
                      <a:pt x="56" y="0"/>
                    </a:moveTo>
                    <a:lnTo>
                      <a:pt x="44" y="14"/>
                    </a:lnTo>
                    <a:lnTo>
                      <a:pt x="34" y="30"/>
                    </a:lnTo>
                    <a:lnTo>
                      <a:pt x="26" y="48"/>
                    </a:lnTo>
                    <a:lnTo>
                      <a:pt x="23" y="68"/>
                    </a:lnTo>
                    <a:lnTo>
                      <a:pt x="23" y="90"/>
                    </a:lnTo>
                    <a:lnTo>
                      <a:pt x="24" y="105"/>
                    </a:lnTo>
                    <a:lnTo>
                      <a:pt x="26" y="125"/>
                    </a:lnTo>
                    <a:lnTo>
                      <a:pt x="29" y="149"/>
                    </a:lnTo>
                    <a:lnTo>
                      <a:pt x="33" y="177"/>
                    </a:lnTo>
                    <a:lnTo>
                      <a:pt x="38" y="209"/>
                    </a:lnTo>
                    <a:lnTo>
                      <a:pt x="44" y="243"/>
                    </a:lnTo>
                    <a:lnTo>
                      <a:pt x="50" y="279"/>
                    </a:lnTo>
                    <a:lnTo>
                      <a:pt x="58" y="317"/>
                    </a:lnTo>
                    <a:lnTo>
                      <a:pt x="68" y="355"/>
                    </a:lnTo>
                    <a:lnTo>
                      <a:pt x="78" y="395"/>
                    </a:lnTo>
                    <a:lnTo>
                      <a:pt x="91" y="434"/>
                    </a:lnTo>
                    <a:lnTo>
                      <a:pt x="104" y="472"/>
                    </a:lnTo>
                    <a:lnTo>
                      <a:pt x="120" y="510"/>
                    </a:lnTo>
                    <a:lnTo>
                      <a:pt x="137" y="545"/>
                    </a:lnTo>
                    <a:lnTo>
                      <a:pt x="118" y="553"/>
                    </a:lnTo>
                    <a:lnTo>
                      <a:pt x="102" y="558"/>
                    </a:lnTo>
                    <a:lnTo>
                      <a:pt x="83" y="518"/>
                    </a:lnTo>
                    <a:lnTo>
                      <a:pt x="66" y="477"/>
                    </a:lnTo>
                    <a:lnTo>
                      <a:pt x="52" y="435"/>
                    </a:lnTo>
                    <a:lnTo>
                      <a:pt x="40" y="393"/>
                    </a:lnTo>
                    <a:lnTo>
                      <a:pt x="30" y="353"/>
                    </a:lnTo>
                    <a:lnTo>
                      <a:pt x="22" y="312"/>
                    </a:lnTo>
                    <a:lnTo>
                      <a:pt x="15" y="274"/>
                    </a:lnTo>
                    <a:lnTo>
                      <a:pt x="10" y="238"/>
                    </a:lnTo>
                    <a:lnTo>
                      <a:pt x="7" y="204"/>
                    </a:lnTo>
                    <a:lnTo>
                      <a:pt x="4" y="173"/>
                    </a:lnTo>
                    <a:lnTo>
                      <a:pt x="2" y="145"/>
                    </a:lnTo>
                    <a:lnTo>
                      <a:pt x="1" y="122"/>
                    </a:lnTo>
                    <a:lnTo>
                      <a:pt x="0" y="102"/>
                    </a:lnTo>
                    <a:lnTo>
                      <a:pt x="0" y="71"/>
                    </a:lnTo>
                    <a:lnTo>
                      <a:pt x="1" y="66"/>
                    </a:lnTo>
                    <a:lnTo>
                      <a:pt x="4" y="59"/>
                    </a:lnTo>
                    <a:lnTo>
                      <a:pt x="8" y="49"/>
                    </a:lnTo>
                    <a:lnTo>
                      <a:pt x="14" y="39"/>
                    </a:lnTo>
                    <a:lnTo>
                      <a:pt x="24" y="27"/>
                    </a:lnTo>
                    <a:lnTo>
                      <a:pt x="38" y="13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" name="Freeform 166">
                <a:extLst>
                  <a:ext uri="{FF2B5EF4-FFF2-40B4-BE49-F238E27FC236}">
                    <a16:creationId xmlns:a16="http://schemas.microsoft.com/office/drawing/2014/main" id="{A3080A4F-4774-0E43-B9F8-19672893E4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53395" y="224002"/>
                <a:ext cx="259069" cy="30834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" y="0"/>
                  </a:cxn>
                  <a:cxn ang="0">
                    <a:pos x="20" y="1"/>
                  </a:cxn>
                  <a:cxn ang="0">
                    <a:pos x="34" y="3"/>
                  </a:cxn>
                  <a:cxn ang="0">
                    <a:pos x="50" y="5"/>
                  </a:cxn>
                  <a:cxn ang="0">
                    <a:pos x="68" y="6"/>
                  </a:cxn>
                  <a:cxn ang="0">
                    <a:pos x="86" y="10"/>
                  </a:cxn>
                  <a:cxn ang="0">
                    <a:pos x="104" y="14"/>
                  </a:cxn>
                  <a:cxn ang="0">
                    <a:pos x="122" y="19"/>
                  </a:cxn>
                  <a:cxn ang="0">
                    <a:pos x="139" y="25"/>
                  </a:cxn>
                  <a:cxn ang="0">
                    <a:pos x="153" y="32"/>
                  </a:cxn>
                  <a:cxn ang="0">
                    <a:pos x="165" y="41"/>
                  </a:cxn>
                  <a:cxn ang="0">
                    <a:pos x="172" y="51"/>
                  </a:cxn>
                  <a:cxn ang="0">
                    <a:pos x="177" y="63"/>
                  </a:cxn>
                  <a:cxn ang="0">
                    <a:pos x="181" y="78"/>
                  </a:cxn>
                  <a:cxn ang="0">
                    <a:pos x="183" y="95"/>
                  </a:cxn>
                  <a:cxn ang="0">
                    <a:pos x="184" y="114"/>
                  </a:cxn>
                  <a:cxn ang="0">
                    <a:pos x="184" y="133"/>
                  </a:cxn>
                  <a:cxn ang="0">
                    <a:pos x="183" y="151"/>
                  </a:cxn>
                  <a:cxn ang="0">
                    <a:pos x="181" y="169"/>
                  </a:cxn>
                  <a:cxn ang="0">
                    <a:pos x="180" y="185"/>
                  </a:cxn>
                  <a:cxn ang="0">
                    <a:pos x="178" y="199"/>
                  </a:cxn>
                  <a:cxn ang="0">
                    <a:pos x="177" y="210"/>
                  </a:cxn>
                  <a:cxn ang="0">
                    <a:pos x="175" y="217"/>
                  </a:cxn>
                  <a:cxn ang="0">
                    <a:pos x="175" y="219"/>
                  </a:cxn>
                  <a:cxn ang="0">
                    <a:pos x="175" y="217"/>
                  </a:cxn>
                  <a:cxn ang="0">
                    <a:pos x="174" y="211"/>
                  </a:cxn>
                  <a:cxn ang="0">
                    <a:pos x="171" y="200"/>
                  </a:cxn>
                  <a:cxn ang="0">
                    <a:pos x="167" y="187"/>
                  </a:cxn>
                  <a:cxn ang="0">
                    <a:pos x="162" y="171"/>
                  </a:cxn>
                  <a:cxn ang="0">
                    <a:pos x="155" y="154"/>
                  </a:cxn>
                  <a:cxn ang="0">
                    <a:pos x="146" y="134"/>
                  </a:cxn>
                  <a:cxn ang="0">
                    <a:pos x="136" y="115"/>
                  </a:cxn>
                  <a:cxn ang="0">
                    <a:pos x="124" y="95"/>
                  </a:cxn>
                  <a:cxn ang="0">
                    <a:pos x="109" y="75"/>
                  </a:cxn>
                  <a:cxn ang="0">
                    <a:pos x="93" y="56"/>
                  </a:cxn>
                  <a:cxn ang="0">
                    <a:pos x="73" y="39"/>
                  </a:cxn>
                  <a:cxn ang="0">
                    <a:pos x="52" y="23"/>
                  </a:cxn>
                  <a:cxn ang="0">
                    <a:pos x="27" y="11"/>
                  </a:cxn>
                  <a:cxn ang="0">
                    <a:pos x="0" y="0"/>
                  </a:cxn>
                </a:cxnLst>
                <a:rect l="0" t="0" r="r" b="b"/>
                <a:pathLst>
                  <a:path w="184" h="219">
                    <a:moveTo>
                      <a:pt x="0" y="0"/>
                    </a:moveTo>
                    <a:lnTo>
                      <a:pt x="9" y="0"/>
                    </a:lnTo>
                    <a:lnTo>
                      <a:pt x="20" y="1"/>
                    </a:lnTo>
                    <a:lnTo>
                      <a:pt x="34" y="3"/>
                    </a:lnTo>
                    <a:lnTo>
                      <a:pt x="50" y="5"/>
                    </a:lnTo>
                    <a:lnTo>
                      <a:pt x="68" y="6"/>
                    </a:lnTo>
                    <a:lnTo>
                      <a:pt x="86" y="10"/>
                    </a:lnTo>
                    <a:lnTo>
                      <a:pt x="104" y="14"/>
                    </a:lnTo>
                    <a:lnTo>
                      <a:pt x="122" y="19"/>
                    </a:lnTo>
                    <a:lnTo>
                      <a:pt x="139" y="25"/>
                    </a:lnTo>
                    <a:lnTo>
                      <a:pt x="153" y="32"/>
                    </a:lnTo>
                    <a:lnTo>
                      <a:pt x="165" y="41"/>
                    </a:lnTo>
                    <a:lnTo>
                      <a:pt x="172" y="51"/>
                    </a:lnTo>
                    <a:lnTo>
                      <a:pt x="177" y="63"/>
                    </a:lnTo>
                    <a:lnTo>
                      <a:pt x="181" y="78"/>
                    </a:lnTo>
                    <a:lnTo>
                      <a:pt x="183" y="95"/>
                    </a:lnTo>
                    <a:lnTo>
                      <a:pt x="184" y="114"/>
                    </a:lnTo>
                    <a:lnTo>
                      <a:pt x="184" y="133"/>
                    </a:lnTo>
                    <a:lnTo>
                      <a:pt x="183" y="151"/>
                    </a:lnTo>
                    <a:lnTo>
                      <a:pt x="181" y="169"/>
                    </a:lnTo>
                    <a:lnTo>
                      <a:pt x="180" y="185"/>
                    </a:lnTo>
                    <a:lnTo>
                      <a:pt x="178" y="199"/>
                    </a:lnTo>
                    <a:lnTo>
                      <a:pt x="177" y="210"/>
                    </a:lnTo>
                    <a:lnTo>
                      <a:pt x="175" y="217"/>
                    </a:lnTo>
                    <a:lnTo>
                      <a:pt x="175" y="219"/>
                    </a:lnTo>
                    <a:lnTo>
                      <a:pt x="175" y="217"/>
                    </a:lnTo>
                    <a:lnTo>
                      <a:pt x="174" y="211"/>
                    </a:lnTo>
                    <a:lnTo>
                      <a:pt x="171" y="200"/>
                    </a:lnTo>
                    <a:lnTo>
                      <a:pt x="167" y="187"/>
                    </a:lnTo>
                    <a:lnTo>
                      <a:pt x="162" y="171"/>
                    </a:lnTo>
                    <a:lnTo>
                      <a:pt x="155" y="154"/>
                    </a:lnTo>
                    <a:lnTo>
                      <a:pt x="146" y="134"/>
                    </a:lnTo>
                    <a:lnTo>
                      <a:pt x="136" y="115"/>
                    </a:lnTo>
                    <a:lnTo>
                      <a:pt x="124" y="95"/>
                    </a:lnTo>
                    <a:lnTo>
                      <a:pt x="109" y="75"/>
                    </a:lnTo>
                    <a:lnTo>
                      <a:pt x="93" y="56"/>
                    </a:lnTo>
                    <a:lnTo>
                      <a:pt x="73" y="39"/>
                    </a:lnTo>
                    <a:lnTo>
                      <a:pt x="52" y="23"/>
                    </a:lnTo>
                    <a:lnTo>
                      <a:pt x="27" y="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" name="Freeform 167">
                <a:extLst>
                  <a:ext uri="{FF2B5EF4-FFF2-40B4-BE49-F238E27FC236}">
                    <a16:creationId xmlns:a16="http://schemas.microsoft.com/office/drawing/2014/main" id="{B7237C1A-A101-E24F-ADE8-D61A02E9A2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69182" y="1551728"/>
                <a:ext cx="325244" cy="751862"/>
              </a:xfrm>
              <a:custGeom>
                <a:avLst/>
                <a:gdLst/>
                <a:ahLst/>
                <a:cxnLst>
                  <a:cxn ang="0">
                    <a:pos x="202" y="0"/>
                  </a:cxn>
                  <a:cxn ang="0">
                    <a:pos x="219" y="7"/>
                  </a:cxn>
                  <a:cxn ang="0">
                    <a:pos x="231" y="27"/>
                  </a:cxn>
                  <a:cxn ang="0">
                    <a:pos x="227" y="51"/>
                  </a:cxn>
                  <a:cxn ang="0">
                    <a:pos x="225" y="46"/>
                  </a:cxn>
                  <a:cxn ang="0">
                    <a:pos x="219" y="37"/>
                  </a:cxn>
                  <a:cxn ang="0">
                    <a:pos x="207" y="29"/>
                  </a:cxn>
                  <a:cxn ang="0">
                    <a:pos x="192" y="31"/>
                  </a:cxn>
                  <a:cxn ang="0">
                    <a:pos x="172" y="43"/>
                  </a:cxn>
                  <a:cxn ang="0">
                    <a:pos x="147" y="68"/>
                  </a:cxn>
                  <a:cxn ang="0">
                    <a:pos x="119" y="101"/>
                  </a:cxn>
                  <a:cxn ang="0">
                    <a:pos x="91" y="141"/>
                  </a:cxn>
                  <a:cxn ang="0">
                    <a:pos x="68" y="188"/>
                  </a:cxn>
                  <a:cxn ang="0">
                    <a:pos x="50" y="240"/>
                  </a:cxn>
                  <a:cxn ang="0">
                    <a:pos x="38" y="300"/>
                  </a:cxn>
                  <a:cxn ang="0">
                    <a:pos x="29" y="357"/>
                  </a:cxn>
                  <a:cxn ang="0">
                    <a:pos x="27" y="410"/>
                  </a:cxn>
                  <a:cxn ang="0">
                    <a:pos x="30" y="456"/>
                  </a:cxn>
                  <a:cxn ang="0">
                    <a:pos x="40" y="492"/>
                  </a:cxn>
                  <a:cxn ang="0">
                    <a:pos x="58" y="517"/>
                  </a:cxn>
                  <a:cxn ang="0">
                    <a:pos x="43" y="531"/>
                  </a:cxn>
                  <a:cxn ang="0">
                    <a:pos x="14" y="532"/>
                  </a:cxn>
                  <a:cxn ang="0">
                    <a:pos x="10" y="516"/>
                  </a:cxn>
                  <a:cxn ang="0">
                    <a:pos x="5" y="485"/>
                  </a:cxn>
                  <a:cxn ang="0">
                    <a:pos x="1" y="441"/>
                  </a:cxn>
                  <a:cxn ang="0">
                    <a:pos x="0" y="388"/>
                  </a:cxn>
                  <a:cxn ang="0">
                    <a:pos x="6" y="326"/>
                  </a:cxn>
                  <a:cxn ang="0">
                    <a:pos x="20" y="259"/>
                  </a:cxn>
                  <a:cxn ang="0">
                    <a:pos x="47" y="187"/>
                  </a:cxn>
                  <a:cxn ang="0">
                    <a:pos x="87" y="114"/>
                  </a:cxn>
                  <a:cxn ang="0">
                    <a:pos x="145" y="41"/>
                  </a:cxn>
                  <a:cxn ang="0">
                    <a:pos x="182" y="4"/>
                  </a:cxn>
                  <a:cxn ang="0">
                    <a:pos x="193" y="0"/>
                  </a:cxn>
                </a:cxnLst>
                <a:rect l="0" t="0" r="r" b="b"/>
                <a:pathLst>
                  <a:path w="231" h="534">
                    <a:moveTo>
                      <a:pt x="193" y="0"/>
                    </a:moveTo>
                    <a:lnTo>
                      <a:pt x="202" y="0"/>
                    </a:lnTo>
                    <a:lnTo>
                      <a:pt x="210" y="1"/>
                    </a:lnTo>
                    <a:lnTo>
                      <a:pt x="219" y="7"/>
                    </a:lnTo>
                    <a:lnTo>
                      <a:pt x="227" y="16"/>
                    </a:lnTo>
                    <a:lnTo>
                      <a:pt x="231" y="27"/>
                    </a:lnTo>
                    <a:lnTo>
                      <a:pt x="231" y="39"/>
                    </a:lnTo>
                    <a:lnTo>
                      <a:pt x="227" y="51"/>
                    </a:lnTo>
                    <a:lnTo>
                      <a:pt x="227" y="49"/>
                    </a:lnTo>
                    <a:lnTo>
                      <a:pt x="225" y="46"/>
                    </a:lnTo>
                    <a:lnTo>
                      <a:pt x="223" y="42"/>
                    </a:lnTo>
                    <a:lnTo>
                      <a:pt x="219" y="37"/>
                    </a:lnTo>
                    <a:lnTo>
                      <a:pt x="214" y="32"/>
                    </a:lnTo>
                    <a:lnTo>
                      <a:pt x="207" y="29"/>
                    </a:lnTo>
                    <a:lnTo>
                      <a:pt x="198" y="28"/>
                    </a:lnTo>
                    <a:lnTo>
                      <a:pt x="192" y="31"/>
                    </a:lnTo>
                    <a:lnTo>
                      <a:pt x="183" y="36"/>
                    </a:lnTo>
                    <a:lnTo>
                      <a:pt x="172" y="43"/>
                    </a:lnTo>
                    <a:lnTo>
                      <a:pt x="160" y="54"/>
                    </a:lnTo>
                    <a:lnTo>
                      <a:pt x="147" y="68"/>
                    </a:lnTo>
                    <a:lnTo>
                      <a:pt x="133" y="84"/>
                    </a:lnTo>
                    <a:lnTo>
                      <a:pt x="119" y="101"/>
                    </a:lnTo>
                    <a:lnTo>
                      <a:pt x="105" y="120"/>
                    </a:lnTo>
                    <a:lnTo>
                      <a:pt x="91" y="141"/>
                    </a:lnTo>
                    <a:lnTo>
                      <a:pt x="79" y="165"/>
                    </a:lnTo>
                    <a:lnTo>
                      <a:pt x="68" y="188"/>
                    </a:lnTo>
                    <a:lnTo>
                      <a:pt x="58" y="214"/>
                    </a:lnTo>
                    <a:lnTo>
                      <a:pt x="50" y="240"/>
                    </a:lnTo>
                    <a:lnTo>
                      <a:pt x="44" y="270"/>
                    </a:lnTo>
                    <a:lnTo>
                      <a:pt x="38" y="300"/>
                    </a:lnTo>
                    <a:lnTo>
                      <a:pt x="33" y="329"/>
                    </a:lnTo>
                    <a:lnTo>
                      <a:pt x="29" y="357"/>
                    </a:lnTo>
                    <a:lnTo>
                      <a:pt x="28" y="384"/>
                    </a:lnTo>
                    <a:lnTo>
                      <a:pt x="27" y="410"/>
                    </a:lnTo>
                    <a:lnTo>
                      <a:pt x="28" y="434"/>
                    </a:lnTo>
                    <a:lnTo>
                      <a:pt x="30" y="456"/>
                    </a:lnTo>
                    <a:lnTo>
                      <a:pt x="34" y="475"/>
                    </a:lnTo>
                    <a:lnTo>
                      <a:pt x="40" y="492"/>
                    </a:lnTo>
                    <a:lnTo>
                      <a:pt x="48" y="506"/>
                    </a:lnTo>
                    <a:lnTo>
                      <a:pt x="58" y="517"/>
                    </a:lnTo>
                    <a:lnTo>
                      <a:pt x="69" y="525"/>
                    </a:lnTo>
                    <a:lnTo>
                      <a:pt x="43" y="531"/>
                    </a:lnTo>
                    <a:lnTo>
                      <a:pt x="15" y="534"/>
                    </a:lnTo>
                    <a:lnTo>
                      <a:pt x="14" y="532"/>
                    </a:lnTo>
                    <a:lnTo>
                      <a:pt x="13" y="526"/>
                    </a:lnTo>
                    <a:lnTo>
                      <a:pt x="10" y="516"/>
                    </a:lnTo>
                    <a:lnTo>
                      <a:pt x="8" y="501"/>
                    </a:lnTo>
                    <a:lnTo>
                      <a:pt x="5" y="485"/>
                    </a:lnTo>
                    <a:lnTo>
                      <a:pt x="3" y="465"/>
                    </a:lnTo>
                    <a:lnTo>
                      <a:pt x="1" y="441"/>
                    </a:lnTo>
                    <a:lnTo>
                      <a:pt x="0" y="416"/>
                    </a:lnTo>
                    <a:lnTo>
                      <a:pt x="0" y="388"/>
                    </a:lnTo>
                    <a:lnTo>
                      <a:pt x="2" y="358"/>
                    </a:lnTo>
                    <a:lnTo>
                      <a:pt x="6" y="326"/>
                    </a:lnTo>
                    <a:lnTo>
                      <a:pt x="12" y="293"/>
                    </a:lnTo>
                    <a:lnTo>
                      <a:pt x="20" y="259"/>
                    </a:lnTo>
                    <a:lnTo>
                      <a:pt x="32" y="223"/>
                    </a:lnTo>
                    <a:lnTo>
                      <a:pt x="47" y="187"/>
                    </a:lnTo>
                    <a:lnTo>
                      <a:pt x="65" y="151"/>
                    </a:lnTo>
                    <a:lnTo>
                      <a:pt x="87" y="114"/>
                    </a:lnTo>
                    <a:lnTo>
                      <a:pt x="114" y="77"/>
                    </a:lnTo>
                    <a:lnTo>
                      <a:pt x="145" y="41"/>
                    </a:lnTo>
                    <a:lnTo>
                      <a:pt x="181" y="5"/>
                    </a:lnTo>
                    <a:lnTo>
                      <a:pt x="182" y="4"/>
                    </a:lnTo>
                    <a:lnTo>
                      <a:pt x="187" y="2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" name="Freeform 168">
                <a:extLst>
                  <a:ext uri="{FF2B5EF4-FFF2-40B4-BE49-F238E27FC236}">
                    <a16:creationId xmlns:a16="http://schemas.microsoft.com/office/drawing/2014/main" id="{CBB4E196-43E0-3346-BD77-C8CCD8400B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28085" y="1474289"/>
                <a:ext cx="298492" cy="301308"/>
              </a:xfrm>
              <a:custGeom>
                <a:avLst/>
                <a:gdLst/>
                <a:ahLst/>
                <a:cxnLst>
                  <a:cxn ang="0">
                    <a:pos x="207" y="211"/>
                  </a:cxn>
                  <a:cxn ang="0">
                    <a:pos x="207" y="211"/>
                  </a:cxn>
                  <a:cxn ang="0">
                    <a:pos x="206" y="214"/>
                  </a:cxn>
                  <a:cxn ang="0">
                    <a:pos x="207" y="211"/>
                  </a:cxn>
                  <a:cxn ang="0">
                    <a:pos x="57" y="0"/>
                  </a:cxn>
                  <a:cxn ang="0">
                    <a:pos x="74" y="2"/>
                  </a:cxn>
                  <a:cxn ang="0">
                    <a:pos x="93" y="5"/>
                  </a:cxn>
                  <a:cxn ang="0">
                    <a:pos x="112" y="12"/>
                  </a:cxn>
                  <a:cxn ang="0">
                    <a:pos x="132" y="23"/>
                  </a:cxn>
                  <a:cxn ang="0">
                    <a:pos x="152" y="37"/>
                  </a:cxn>
                  <a:cxn ang="0">
                    <a:pos x="171" y="55"/>
                  </a:cxn>
                  <a:cxn ang="0">
                    <a:pos x="185" y="74"/>
                  </a:cxn>
                  <a:cxn ang="0">
                    <a:pos x="195" y="94"/>
                  </a:cxn>
                  <a:cxn ang="0">
                    <a:pos x="203" y="114"/>
                  </a:cxn>
                  <a:cxn ang="0">
                    <a:pos x="208" y="134"/>
                  </a:cxn>
                  <a:cxn ang="0">
                    <a:pos x="211" y="154"/>
                  </a:cxn>
                  <a:cxn ang="0">
                    <a:pos x="212" y="171"/>
                  </a:cxn>
                  <a:cxn ang="0">
                    <a:pos x="211" y="186"/>
                  </a:cxn>
                  <a:cxn ang="0">
                    <a:pos x="210" y="199"/>
                  </a:cxn>
                  <a:cxn ang="0">
                    <a:pos x="208" y="208"/>
                  </a:cxn>
                  <a:cxn ang="0">
                    <a:pos x="207" y="211"/>
                  </a:cxn>
                  <a:cxn ang="0">
                    <a:pos x="208" y="204"/>
                  </a:cxn>
                  <a:cxn ang="0">
                    <a:pos x="208" y="177"/>
                  </a:cxn>
                  <a:cxn ang="0">
                    <a:pos x="206" y="159"/>
                  </a:cxn>
                  <a:cxn ang="0">
                    <a:pos x="203" y="139"/>
                  </a:cxn>
                  <a:cxn ang="0">
                    <a:pos x="196" y="118"/>
                  </a:cxn>
                  <a:cxn ang="0">
                    <a:pos x="186" y="96"/>
                  </a:cxn>
                  <a:cxn ang="0">
                    <a:pos x="172" y="73"/>
                  </a:cxn>
                  <a:cxn ang="0">
                    <a:pos x="154" y="51"/>
                  </a:cxn>
                  <a:cxn ang="0">
                    <a:pos x="136" y="35"/>
                  </a:cxn>
                  <a:cxn ang="0">
                    <a:pos x="117" y="24"/>
                  </a:cxn>
                  <a:cxn ang="0">
                    <a:pos x="98" y="15"/>
                  </a:cxn>
                  <a:cxn ang="0">
                    <a:pos x="80" y="10"/>
                  </a:cxn>
                  <a:cxn ang="0">
                    <a:pos x="61" y="6"/>
                  </a:cxn>
                  <a:cxn ang="0">
                    <a:pos x="44" y="5"/>
                  </a:cxn>
                  <a:cxn ang="0">
                    <a:pos x="30" y="5"/>
                  </a:cxn>
                  <a:cxn ang="0">
                    <a:pos x="18" y="6"/>
                  </a:cxn>
                  <a:cxn ang="0">
                    <a:pos x="8" y="8"/>
                  </a:cxn>
                  <a:cxn ang="0">
                    <a:pos x="3" y="9"/>
                  </a:cxn>
                  <a:cxn ang="0">
                    <a:pos x="0" y="10"/>
                  </a:cxn>
                  <a:cxn ang="0">
                    <a:pos x="2" y="9"/>
                  </a:cxn>
                  <a:cxn ang="0">
                    <a:pos x="8" y="7"/>
                  </a:cxn>
                  <a:cxn ang="0">
                    <a:pos x="16" y="4"/>
                  </a:cxn>
                  <a:cxn ang="0">
                    <a:pos x="27" y="2"/>
                  </a:cxn>
                  <a:cxn ang="0">
                    <a:pos x="41" y="1"/>
                  </a:cxn>
                  <a:cxn ang="0">
                    <a:pos x="57" y="0"/>
                  </a:cxn>
                </a:cxnLst>
                <a:rect l="0" t="0" r="r" b="b"/>
                <a:pathLst>
                  <a:path w="212" h="214">
                    <a:moveTo>
                      <a:pt x="207" y="211"/>
                    </a:moveTo>
                    <a:lnTo>
                      <a:pt x="207" y="211"/>
                    </a:lnTo>
                    <a:lnTo>
                      <a:pt x="206" y="214"/>
                    </a:lnTo>
                    <a:lnTo>
                      <a:pt x="207" y="211"/>
                    </a:lnTo>
                    <a:close/>
                    <a:moveTo>
                      <a:pt x="57" y="0"/>
                    </a:moveTo>
                    <a:lnTo>
                      <a:pt x="74" y="2"/>
                    </a:lnTo>
                    <a:lnTo>
                      <a:pt x="93" y="5"/>
                    </a:lnTo>
                    <a:lnTo>
                      <a:pt x="112" y="12"/>
                    </a:lnTo>
                    <a:lnTo>
                      <a:pt x="132" y="23"/>
                    </a:lnTo>
                    <a:lnTo>
                      <a:pt x="152" y="37"/>
                    </a:lnTo>
                    <a:lnTo>
                      <a:pt x="171" y="55"/>
                    </a:lnTo>
                    <a:lnTo>
                      <a:pt x="185" y="74"/>
                    </a:lnTo>
                    <a:lnTo>
                      <a:pt x="195" y="94"/>
                    </a:lnTo>
                    <a:lnTo>
                      <a:pt x="203" y="114"/>
                    </a:lnTo>
                    <a:lnTo>
                      <a:pt x="208" y="134"/>
                    </a:lnTo>
                    <a:lnTo>
                      <a:pt x="211" y="154"/>
                    </a:lnTo>
                    <a:lnTo>
                      <a:pt x="212" y="171"/>
                    </a:lnTo>
                    <a:lnTo>
                      <a:pt x="211" y="186"/>
                    </a:lnTo>
                    <a:lnTo>
                      <a:pt x="210" y="199"/>
                    </a:lnTo>
                    <a:lnTo>
                      <a:pt x="208" y="208"/>
                    </a:lnTo>
                    <a:lnTo>
                      <a:pt x="207" y="211"/>
                    </a:lnTo>
                    <a:lnTo>
                      <a:pt x="208" y="204"/>
                    </a:lnTo>
                    <a:lnTo>
                      <a:pt x="208" y="177"/>
                    </a:lnTo>
                    <a:lnTo>
                      <a:pt x="206" y="159"/>
                    </a:lnTo>
                    <a:lnTo>
                      <a:pt x="203" y="139"/>
                    </a:lnTo>
                    <a:lnTo>
                      <a:pt x="196" y="118"/>
                    </a:lnTo>
                    <a:lnTo>
                      <a:pt x="186" y="96"/>
                    </a:lnTo>
                    <a:lnTo>
                      <a:pt x="172" y="73"/>
                    </a:lnTo>
                    <a:lnTo>
                      <a:pt x="154" y="51"/>
                    </a:lnTo>
                    <a:lnTo>
                      <a:pt x="136" y="35"/>
                    </a:lnTo>
                    <a:lnTo>
                      <a:pt x="117" y="24"/>
                    </a:lnTo>
                    <a:lnTo>
                      <a:pt x="98" y="15"/>
                    </a:lnTo>
                    <a:lnTo>
                      <a:pt x="80" y="10"/>
                    </a:lnTo>
                    <a:lnTo>
                      <a:pt x="61" y="6"/>
                    </a:lnTo>
                    <a:lnTo>
                      <a:pt x="44" y="5"/>
                    </a:lnTo>
                    <a:lnTo>
                      <a:pt x="30" y="5"/>
                    </a:lnTo>
                    <a:lnTo>
                      <a:pt x="18" y="6"/>
                    </a:lnTo>
                    <a:lnTo>
                      <a:pt x="8" y="8"/>
                    </a:lnTo>
                    <a:lnTo>
                      <a:pt x="3" y="9"/>
                    </a:lnTo>
                    <a:lnTo>
                      <a:pt x="0" y="10"/>
                    </a:lnTo>
                    <a:lnTo>
                      <a:pt x="2" y="9"/>
                    </a:lnTo>
                    <a:lnTo>
                      <a:pt x="8" y="7"/>
                    </a:lnTo>
                    <a:lnTo>
                      <a:pt x="16" y="4"/>
                    </a:lnTo>
                    <a:lnTo>
                      <a:pt x="27" y="2"/>
                    </a:lnTo>
                    <a:lnTo>
                      <a:pt x="41" y="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" name="Freeform 169">
                <a:extLst>
                  <a:ext uri="{FF2B5EF4-FFF2-40B4-BE49-F238E27FC236}">
                    <a16:creationId xmlns:a16="http://schemas.microsoft.com/office/drawing/2014/main" id="{410B61D2-87C7-FA40-AEE0-DDE8A35783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80246" y="1195509"/>
                <a:ext cx="560377" cy="494202"/>
              </a:xfrm>
              <a:custGeom>
                <a:avLst/>
                <a:gdLst/>
                <a:ahLst/>
                <a:cxnLst>
                  <a:cxn ang="0">
                    <a:pos x="51" y="0"/>
                  </a:cxn>
                  <a:cxn ang="0">
                    <a:pos x="71" y="0"/>
                  </a:cxn>
                  <a:cxn ang="0">
                    <a:pos x="93" y="1"/>
                  </a:cxn>
                  <a:cxn ang="0">
                    <a:pos x="117" y="3"/>
                  </a:cxn>
                  <a:cxn ang="0">
                    <a:pos x="142" y="7"/>
                  </a:cxn>
                  <a:cxn ang="0">
                    <a:pos x="167" y="14"/>
                  </a:cxn>
                  <a:cxn ang="0">
                    <a:pos x="193" y="23"/>
                  </a:cxn>
                  <a:cxn ang="0">
                    <a:pos x="219" y="36"/>
                  </a:cxn>
                  <a:cxn ang="0">
                    <a:pos x="245" y="51"/>
                  </a:cxn>
                  <a:cxn ang="0">
                    <a:pos x="269" y="70"/>
                  </a:cxn>
                  <a:cxn ang="0">
                    <a:pos x="292" y="93"/>
                  </a:cxn>
                  <a:cxn ang="0">
                    <a:pos x="312" y="117"/>
                  </a:cxn>
                  <a:cxn ang="0">
                    <a:pos x="328" y="142"/>
                  </a:cxn>
                  <a:cxn ang="0">
                    <a:pos x="344" y="169"/>
                  </a:cxn>
                  <a:cxn ang="0">
                    <a:pos x="356" y="196"/>
                  </a:cxn>
                  <a:cxn ang="0">
                    <a:pos x="367" y="223"/>
                  </a:cxn>
                  <a:cxn ang="0">
                    <a:pos x="375" y="248"/>
                  </a:cxn>
                  <a:cxn ang="0">
                    <a:pos x="383" y="272"/>
                  </a:cxn>
                  <a:cxn ang="0">
                    <a:pos x="388" y="295"/>
                  </a:cxn>
                  <a:cxn ang="0">
                    <a:pos x="392" y="314"/>
                  </a:cxn>
                  <a:cxn ang="0">
                    <a:pos x="395" y="330"/>
                  </a:cxn>
                  <a:cxn ang="0">
                    <a:pos x="397" y="342"/>
                  </a:cxn>
                  <a:cxn ang="0">
                    <a:pos x="398" y="350"/>
                  </a:cxn>
                  <a:cxn ang="0">
                    <a:pos x="398" y="351"/>
                  </a:cxn>
                  <a:cxn ang="0">
                    <a:pos x="397" y="346"/>
                  </a:cxn>
                  <a:cxn ang="0">
                    <a:pos x="395" y="338"/>
                  </a:cxn>
                  <a:cxn ang="0">
                    <a:pos x="394" y="328"/>
                  </a:cxn>
                  <a:cxn ang="0">
                    <a:pos x="390" y="316"/>
                  </a:cxn>
                  <a:cxn ang="0">
                    <a:pos x="387" y="301"/>
                  </a:cxn>
                  <a:cxn ang="0">
                    <a:pos x="382" y="285"/>
                  </a:cxn>
                  <a:cxn ang="0">
                    <a:pos x="376" y="268"/>
                  </a:cxn>
                  <a:cxn ang="0">
                    <a:pos x="369" y="249"/>
                  </a:cxn>
                  <a:cxn ang="0">
                    <a:pos x="360" y="228"/>
                  </a:cxn>
                  <a:cxn ang="0">
                    <a:pos x="350" y="208"/>
                  </a:cxn>
                  <a:cxn ang="0">
                    <a:pos x="339" y="187"/>
                  </a:cxn>
                  <a:cxn ang="0">
                    <a:pos x="325" y="166"/>
                  </a:cxn>
                  <a:cxn ang="0">
                    <a:pos x="310" y="146"/>
                  </a:cxn>
                  <a:cxn ang="0">
                    <a:pos x="293" y="125"/>
                  </a:cxn>
                  <a:cxn ang="0">
                    <a:pos x="274" y="105"/>
                  </a:cxn>
                  <a:cxn ang="0">
                    <a:pos x="254" y="87"/>
                  </a:cxn>
                  <a:cxn ang="0">
                    <a:pos x="231" y="69"/>
                  </a:cxn>
                  <a:cxn ang="0">
                    <a:pos x="205" y="53"/>
                  </a:cxn>
                  <a:cxn ang="0">
                    <a:pos x="178" y="39"/>
                  </a:cxn>
                  <a:cxn ang="0">
                    <a:pos x="148" y="27"/>
                  </a:cxn>
                  <a:cxn ang="0">
                    <a:pos x="115" y="17"/>
                  </a:cxn>
                  <a:cxn ang="0">
                    <a:pos x="80" y="11"/>
                  </a:cxn>
                  <a:cxn ang="0">
                    <a:pos x="41" y="6"/>
                  </a:cxn>
                  <a:cxn ang="0">
                    <a:pos x="0" y="5"/>
                  </a:cxn>
                  <a:cxn ang="0">
                    <a:pos x="3" y="4"/>
                  </a:cxn>
                  <a:cxn ang="0">
                    <a:pos x="10" y="3"/>
                  </a:cxn>
                  <a:cxn ang="0">
                    <a:pos x="20" y="2"/>
                  </a:cxn>
                  <a:cxn ang="0">
                    <a:pos x="34" y="1"/>
                  </a:cxn>
                  <a:cxn ang="0">
                    <a:pos x="51" y="0"/>
                  </a:cxn>
                </a:cxnLst>
                <a:rect l="0" t="0" r="r" b="b"/>
                <a:pathLst>
                  <a:path w="398" h="351">
                    <a:moveTo>
                      <a:pt x="51" y="0"/>
                    </a:moveTo>
                    <a:lnTo>
                      <a:pt x="71" y="0"/>
                    </a:lnTo>
                    <a:lnTo>
                      <a:pt x="93" y="1"/>
                    </a:lnTo>
                    <a:lnTo>
                      <a:pt x="117" y="3"/>
                    </a:lnTo>
                    <a:lnTo>
                      <a:pt x="142" y="7"/>
                    </a:lnTo>
                    <a:lnTo>
                      <a:pt x="167" y="14"/>
                    </a:lnTo>
                    <a:lnTo>
                      <a:pt x="193" y="23"/>
                    </a:lnTo>
                    <a:lnTo>
                      <a:pt x="219" y="36"/>
                    </a:lnTo>
                    <a:lnTo>
                      <a:pt x="245" y="51"/>
                    </a:lnTo>
                    <a:lnTo>
                      <a:pt x="269" y="70"/>
                    </a:lnTo>
                    <a:lnTo>
                      <a:pt x="292" y="93"/>
                    </a:lnTo>
                    <a:lnTo>
                      <a:pt x="312" y="117"/>
                    </a:lnTo>
                    <a:lnTo>
                      <a:pt x="328" y="142"/>
                    </a:lnTo>
                    <a:lnTo>
                      <a:pt x="344" y="169"/>
                    </a:lnTo>
                    <a:lnTo>
                      <a:pt x="356" y="196"/>
                    </a:lnTo>
                    <a:lnTo>
                      <a:pt x="367" y="223"/>
                    </a:lnTo>
                    <a:lnTo>
                      <a:pt x="375" y="248"/>
                    </a:lnTo>
                    <a:lnTo>
                      <a:pt x="383" y="272"/>
                    </a:lnTo>
                    <a:lnTo>
                      <a:pt x="388" y="295"/>
                    </a:lnTo>
                    <a:lnTo>
                      <a:pt x="392" y="314"/>
                    </a:lnTo>
                    <a:lnTo>
                      <a:pt x="395" y="330"/>
                    </a:lnTo>
                    <a:lnTo>
                      <a:pt x="397" y="342"/>
                    </a:lnTo>
                    <a:lnTo>
                      <a:pt x="398" y="350"/>
                    </a:lnTo>
                    <a:lnTo>
                      <a:pt x="398" y="351"/>
                    </a:lnTo>
                    <a:lnTo>
                      <a:pt x="397" y="346"/>
                    </a:lnTo>
                    <a:lnTo>
                      <a:pt x="395" y="338"/>
                    </a:lnTo>
                    <a:lnTo>
                      <a:pt x="394" y="328"/>
                    </a:lnTo>
                    <a:lnTo>
                      <a:pt x="390" y="316"/>
                    </a:lnTo>
                    <a:lnTo>
                      <a:pt x="387" y="301"/>
                    </a:lnTo>
                    <a:lnTo>
                      <a:pt x="382" y="285"/>
                    </a:lnTo>
                    <a:lnTo>
                      <a:pt x="376" y="268"/>
                    </a:lnTo>
                    <a:lnTo>
                      <a:pt x="369" y="249"/>
                    </a:lnTo>
                    <a:lnTo>
                      <a:pt x="360" y="228"/>
                    </a:lnTo>
                    <a:lnTo>
                      <a:pt x="350" y="208"/>
                    </a:lnTo>
                    <a:lnTo>
                      <a:pt x="339" y="187"/>
                    </a:lnTo>
                    <a:lnTo>
                      <a:pt x="325" y="166"/>
                    </a:lnTo>
                    <a:lnTo>
                      <a:pt x="310" y="146"/>
                    </a:lnTo>
                    <a:lnTo>
                      <a:pt x="293" y="125"/>
                    </a:lnTo>
                    <a:lnTo>
                      <a:pt x="274" y="105"/>
                    </a:lnTo>
                    <a:lnTo>
                      <a:pt x="254" y="87"/>
                    </a:lnTo>
                    <a:lnTo>
                      <a:pt x="231" y="69"/>
                    </a:lnTo>
                    <a:lnTo>
                      <a:pt x="205" y="53"/>
                    </a:lnTo>
                    <a:lnTo>
                      <a:pt x="178" y="39"/>
                    </a:lnTo>
                    <a:lnTo>
                      <a:pt x="148" y="27"/>
                    </a:lnTo>
                    <a:lnTo>
                      <a:pt x="115" y="17"/>
                    </a:lnTo>
                    <a:lnTo>
                      <a:pt x="80" y="11"/>
                    </a:lnTo>
                    <a:lnTo>
                      <a:pt x="41" y="6"/>
                    </a:lnTo>
                    <a:lnTo>
                      <a:pt x="0" y="5"/>
                    </a:lnTo>
                    <a:lnTo>
                      <a:pt x="3" y="4"/>
                    </a:lnTo>
                    <a:lnTo>
                      <a:pt x="10" y="3"/>
                    </a:lnTo>
                    <a:lnTo>
                      <a:pt x="20" y="2"/>
                    </a:lnTo>
                    <a:lnTo>
                      <a:pt x="34" y="1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" name="Freeform 170">
                <a:extLst>
                  <a:ext uri="{FF2B5EF4-FFF2-40B4-BE49-F238E27FC236}">
                    <a16:creationId xmlns:a16="http://schemas.microsoft.com/office/drawing/2014/main" id="{2060B3C8-CF51-5F46-800A-B04ECE75CE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45213" y="2334566"/>
                <a:ext cx="70399" cy="157694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21" y="0"/>
                  </a:cxn>
                  <a:cxn ang="0">
                    <a:pos x="16" y="4"/>
                  </a:cxn>
                  <a:cxn ang="0">
                    <a:pos x="13" y="12"/>
                  </a:cxn>
                  <a:cxn ang="0">
                    <a:pos x="10" y="23"/>
                  </a:cxn>
                  <a:cxn ang="0">
                    <a:pos x="10" y="36"/>
                  </a:cxn>
                  <a:cxn ang="0">
                    <a:pos x="12" y="48"/>
                  </a:cxn>
                  <a:cxn ang="0">
                    <a:pos x="15" y="60"/>
                  </a:cxn>
                  <a:cxn ang="0">
                    <a:pos x="18" y="73"/>
                  </a:cxn>
                  <a:cxn ang="0">
                    <a:pos x="23" y="84"/>
                  </a:cxn>
                  <a:cxn ang="0">
                    <a:pos x="28" y="92"/>
                  </a:cxn>
                  <a:cxn ang="0">
                    <a:pos x="35" y="98"/>
                  </a:cxn>
                  <a:cxn ang="0">
                    <a:pos x="42" y="100"/>
                  </a:cxn>
                  <a:cxn ang="0">
                    <a:pos x="50" y="97"/>
                  </a:cxn>
                  <a:cxn ang="0">
                    <a:pos x="46" y="105"/>
                  </a:cxn>
                  <a:cxn ang="0">
                    <a:pos x="41" y="110"/>
                  </a:cxn>
                  <a:cxn ang="0">
                    <a:pos x="36" y="112"/>
                  </a:cxn>
                  <a:cxn ang="0">
                    <a:pos x="27" y="110"/>
                  </a:cxn>
                  <a:cxn ang="0">
                    <a:pos x="19" y="104"/>
                  </a:cxn>
                  <a:cxn ang="0">
                    <a:pos x="11" y="93"/>
                  </a:cxn>
                  <a:cxn ang="0">
                    <a:pos x="5" y="78"/>
                  </a:cxn>
                  <a:cxn ang="0">
                    <a:pos x="1" y="60"/>
                  </a:cxn>
                  <a:cxn ang="0">
                    <a:pos x="0" y="45"/>
                  </a:cxn>
                  <a:cxn ang="0">
                    <a:pos x="0" y="32"/>
                  </a:cxn>
                  <a:cxn ang="0">
                    <a:pos x="2" y="19"/>
                  </a:cxn>
                  <a:cxn ang="0">
                    <a:pos x="6" y="10"/>
                  </a:cxn>
                  <a:cxn ang="0">
                    <a:pos x="11" y="3"/>
                  </a:cxn>
                  <a:cxn ang="0">
                    <a:pos x="18" y="0"/>
                  </a:cxn>
                </a:cxnLst>
                <a:rect l="0" t="0" r="r" b="b"/>
                <a:pathLst>
                  <a:path w="50" h="112">
                    <a:moveTo>
                      <a:pt x="18" y="0"/>
                    </a:moveTo>
                    <a:lnTo>
                      <a:pt x="21" y="0"/>
                    </a:lnTo>
                    <a:lnTo>
                      <a:pt x="16" y="4"/>
                    </a:lnTo>
                    <a:lnTo>
                      <a:pt x="13" y="12"/>
                    </a:lnTo>
                    <a:lnTo>
                      <a:pt x="10" y="23"/>
                    </a:lnTo>
                    <a:lnTo>
                      <a:pt x="10" y="36"/>
                    </a:lnTo>
                    <a:lnTo>
                      <a:pt x="12" y="48"/>
                    </a:lnTo>
                    <a:lnTo>
                      <a:pt x="15" y="60"/>
                    </a:lnTo>
                    <a:lnTo>
                      <a:pt x="18" y="73"/>
                    </a:lnTo>
                    <a:lnTo>
                      <a:pt x="23" y="84"/>
                    </a:lnTo>
                    <a:lnTo>
                      <a:pt x="28" y="92"/>
                    </a:lnTo>
                    <a:lnTo>
                      <a:pt x="35" y="98"/>
                    </a:lnTo>
                    <a:lnTo>
                      <a:pt x="42" y="100"/>
                    </a:lnTo>
                    <a:lnTo>
                      <a:pt x="50" y="97"/>
                    </a:lnTo>
                    <a:lnTo>
                      <a:pt x="46" y="105"/>
                    </a:lnTo>
                    <a:lnTo>
                      <a:pt x="41" y="110"/>
                    </a:lnTo>
                    <a:lnTo>
                      <a:pt x="36" y="112"/>
                    </a:lnTo>
                    <a:lnTo>
                      <a:pt x="27" y="110"/>
                    </a:lnTo>
                    <a:lnTo>
                      <a:pt x="19" y="104"/>
                    </a:lnTo>
                    <a:lnTo>
                      <a:pt x="11" y="93"/>
                    </a:lnTo>
                    <a:lnTo>
                      <a:pt x="5" y="78"/>
                    </a:lnTo>
                    <a:lnTo>
                      <a:pt x="1" y="60"/>
                    </a:lnTo>
                    <a:lnTo>
                      <a:pt x="0" y="45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6" y="10"/>
                    </a:lnTo>
                    <a:lnTo>
                      <a:pt x="11" y="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5" name="Freeform 171">
                <a:extLst>
                  <a:ext uri="{FF2B5EF4-FFF2-40B4-BE49-F238E27FC236}">
                    <a16:creationId xmlns:a16="http://schemas.microsoft.com/office/drawing/2014/main" id="{6E37BB9B-1E3F-4F44-9FA4-F9F6FB7B67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3772" y="2307814"/>
                <a:ext cx="95743" cy="145023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5" y="5"/>
                  </a:cxn>
                  <a:cxn ang="0">
                    <a:pos x="4" y="10"/>
                  </a:cxn>
                  <a:cxn ang="0">
                    <a:pos x="4" y="16"/>
                  </a:cxn>
                  <a:cxn ang="0">
                    <a:pos x="7" y="25"/>
                  </a:cxn>
                  <a:cxn ang="0">
                    <a:pos x="10" y="35"/>
                  </a:cxn>
                  <a:cxn ang="0">
                    <a:pos x="14" y="46"/>
                  </a:cxn>
                  <a:cxn ang="0">
                    <a:pos x="20" y="58"/>
                  </a:cxn>
                  <a:cxn ang="0">
                    <a:pos x="27" y="70"/>
                  </a:cxn>
                  <a:cxn ang="0">
                    <a:pos x="36" y="80"/>
                  </a:cxn>
                  <a:cxn ang="0">
                    <a:pos x="46" y="87"/>
                  </a:cxn>
                  <a:cxn ang="0">
                    <a:pos x="56" y="89"/>
                  </a:cxn>
                  <a:cxn ang="0">
                    <a:pos x="59" y="89"/>
                  </a:cxn>
                  <a:cxn ang="0">
                    <a:pos x="63" y="88"/>
                  </a:cxn>
                  <a:cxn ang="0">
                    <a:pos x="65" y="87"/>
                  </a:cxn>
                  <a:cxn ang="0">
                    <a:pos x="68" y="86"/>
                  </a:cxn>
                  <a:cxn ang="0">
                    <a:pos x="66" y="93"/>
                  </a:cxn>
                  <a:cxn ang="0">
                    <a:pos x="63" y="98"/>
                  </a:cxn>
                  <a:cxn ang="0">
                    <a:pos x="59" y="101"/>
                  </a:cxn>
                  <a:cxn ang="0">
                    <a:pos x="52" y="103"/>
                  </a:cxn>
                  <a:cxn ang="0">
                    <a:pos x="43" y="100"/>
                  </a:cxn>
                  <a:cxn ang="0">
                    <a:pos x="35" y="94"/>
                  </a:cxn>
                  <a:cxn ang="0">
                    <a:pos x="27" y="86"/>
                  </a:cxn>
                  <a:cxn ang="0">
                    <a:pos x="18" y="75"/>
                  </a:cxn>
                  <a:cxn ang="0">
                    <a:pos x="11" y="62"/>
                  </a:cxn>
                  <a:cxn ang="0">
                    <a:pos x="5" y="48"/>
                  </a:cxn>
                  <a:cxn ang="0">
                    <a:pos x="2" y="36"/>
                  </a:cxn>
                  <a:cxn ang="0">
                    <a:pos x="0" y="24"/>
                  </a:cxn>
                  <a:cxn ang="0">
                    <a:pos x="0" y="14"/>
                  </a:cxn>
                  <a:cxn ang="0">
                    <a:pos x="2" y="6"/>
                  </a:cxn>
                  <a:cxn ang="0">
                    <a:pos x="7" y="0"/>
                  </a:cxn>
                </a:cxnLst>
                <a:rect l="0" t="0" r="r" b="b"/>
                <a:pathLst>
                  <a:path w="68" h="103">
                    <a:moveTo>
                      <a:pt x="7" y="0"/>
                    </a:moveTo>
                    <a:lnTo>
                      <a:pt x="5" y="5"/>
                    </a:lnTo>
                    <a:lnTo>
                      <a:pt x="4" y="10"/>
                    </a:lnTo>
                    <a:lnTo>
                      <a:pt x="4" y="16"/>
                    </a:lnTo>
                    <a:lnTo>
                      <a:pt x="7" y="25"/>
                    </a:lnTo>
                    <a:lnTo>
                      <a:pt x="10" y="35"/>
                    </a:lnTo>
                    <a:lnTo>
                      <a:pt x="14" y="46"/>
                    </a:lnTo>
                    <a:lnTo>
                      <a:pt x="20" y="58"/>
                    </a:lnTo>
                    <a:lnTo>
                      <a:pt x="27" y="70"/>
                    </a:lnTo>
                    <a:lnTo>
                      <a:pt x="36" y="80"/>
                    </a:lnTo>
                    <a:lnTo>
                      <a:pt x="46" y="87"/>
                    </a:lnTo>
                    <a:lnTo>
                      <a:pt x="56" y="89"/>
                    </a:lnTo>
                    <a:lnTo>
                      <a:pt x="59" y="89"/>
                    </a:lnTo>
                    <a:lnTo>
                      <a:pt x="63" y="88"/>
                    </a:lnTo>
                    <a:lnTo>
                      <a:pt x="65" y="87"/>
                    </a:lnTo>
                    <a:lnTo>
                      <a:pt x="68" y="86"/>
                    </a:lnTo>
                    <a:lnTo>
                      <a:pt x="66" y="93"/>
                    </a:lnTo>
                    <a:lnTo>
                      <a:pt x="63" y="98"/>
                    </a:lnTo>
                    <a:lnTo>
                      <a:pt x="59" y="101"/>
                    </a:lnTo>
                    <a:lnTo>
                      <a:pt x="52" y="103"/>
                    </a:lnTo>
                    <a:lnTo>
                      <a:pt x="43" y="100"/>
                    </a:lnTo>
                    <a:lnTo>
                      <a:pt x="35" y="94"/>
                    </a:lnTo>
                    <a:lnTo>
                      <a:pt x="27" y="86"/>
                    </a:lnTo>
                    <a:lnTo>
                      <a:pt x="18" y="75"/>
                    </a:lnTo>
                    <a:lnTo>
                      <a:pt x="11" y="62"/>
                    </a:lnTo>
                    <a:lnTo>
                      <a:pt x="5" y="48"/>
                    </a:lnTo>
                    <a:lnTo>
                      <a:pt x="2" y="36"/>
                    </a:lnTo>
                    <a:lnTo>
                      <a:pt x="0" y="24"/>
                    </a:lnTo>
                    <a:lnTo>
                      <a:pt x="0" y="14"/>
                    </a:lnTo>
                    <a:lnTo>
                      <a:pt x="2" y="6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6" name="Freeform 172">
                <a:extLst>
                  <a:ext uri="{FF2B5EF4-FFF2-40B4-BE49-F238E27FC236}">
                    <a16:creationId xmlns:a16="http://schemas.microsoft.com/office/drawing/2014/main" id="{B4B6FE15-BB12-E740-8441-DC6C303C86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32475" y="2257126"/>
                <a:ext cx="123902" cy="108415"/>
              </a:xfrm>
              <a:custGeom>
                <a:avLst/>
                <a:gdLst/>
                <a:ahLst/>
                <a:cxnLst>
                  <a:cxn ang="0">
                    <a:pos x="3" y="2"/>
                  </a:cxn>
                  <a:cxn ang="0">
                    <a:pos x="2" y="5"/>
                  </a:cxn>
                  <a:cxn ang="0">
                    <a:pos x="3" y="11"/>
                  </a:cxn>
                  <a:cxn ang="0">
                    <a:pos x="6" y="20"/>
                  </a:cxn>
                  <a:cxn ang="0">
                    <a:pos x="11" y="30"/>
                  </a:cxn>
                  <a:cxn ang="0">
                    <a:pos x="20" y="40"/>
                  </a:cxn>
                  <a:cxn ang="0">
                    <a:pos x="30" y="49"/>
                  </a:cxn>
                  <a:cxn ang="0">
                    <a:pos x="41" y="57"/>
                  </a:cxn>
                  <a:cxn ang="0">
                    <a:pos x="53" y="62"/>
                  </a:cxn>
                  <a:cxn ang="0">
                    <a:pos x="63" y="67"/>
                  </a:cxn>
                  <a:cxn ang="0">
                    <a:pos x="72" y="68"/>
                  </a:cxn>
                  <a:cxn ang="0">
                    <a:pos x="78" y="67"/>
                  </a:cxn>
                  <a:cxn ang="0">
                    <a:pos x="83" y="66"/>
                  </a:cxn>
                  <a:cxn ang="0">
                    <a:pos x="88" y="62"/>
                  </a:cxn>
                  <a:cxn ang="0">
                    <a:pos x="88" y="65"/>
                  </a:cxn>
                  <a:cxn ang="0">
                    <a:pos x="86" y="70"/>
                  </a:cxn>
                  <a:cxn ang="0">
                    <a:pos x="84" y="72"/>
                  </a:cxn>
                  <a:cxn ang="0">
                    <a:pos x="78" y="76"/>
                  </a:cxn>
                  <a:cxn ang="0">
                    <a:pos x="70" y="77"/>
                  </a:cxn>
                  <a:cxn ang="0">
                    <a:pos x="60" y="75"/>
                  </a:cxn>
                  <a:cxn ang="0">
                    <a:pos x="49" y="71"/>
                  </a:cxn>
                  <a:cxn ang="0">
                    <a:pos x="38" y="65"/>
                  </a:cxn>
                  <a:cxn ang="0">
                    <a:pos x="26" y="56"/>
                  </a:cxn>
                  <a:cxn ang="0">
                    <a:pos x="16" y="46"/>
                  </a:cxn>
                  <a:cxn ang="0">
                    <a:pos x="8" y="36"/>
                  </a:cxn>
                  <a:cxn ang="0">
                    <a:pos x="2" y="26"/>
                  </a:cxn>
                  <a:cxn ang="0">
                    <a:pos x="0" y="16"/>
                  </a:cxn>
                  <a:cxn ang="0">
                    <a:pos x="0" y="8"/>
                  </a:cxn>
                  <a:cxn ang="0">
                    <a:pos x="3" y="2"/>
                  </a:cxn>
                  <a:cxn ang="0">
                    <a:pos x="3" y="0"/>
                  </a:cxn>
                  <a:cxn ang="0">
                    <a:pos x="3" y="2"/>
                  </a:cxn>
                  <a:cxn ang="0">
                    <a:pos x="3" y="0"/>
                  </a:cxn>
                </a:cxnLst>
                <a:rect l="0" t="0" r="r" b="b"/>
                <a:pathLst>
                  <a:path w="88" h="77">
                    <a:moveTo>
                      <a:pt x="3" y="2"/>
                    </a:moveTo>
                    <a:lnTo>
                      <a:pt x="2" y="5"/>
                    </a:lnTo>
                    <a:lnTo>
                      <a:pt x="3" y="11"/>
                    </a:lnTo>
                    <a:lnTo>
                      <a:pt x="6" y="20"/>
                    </a:lnTo>
                    <a:lnTo>
                      <a:pt x="11" y="30"/>
                    </a:lnTo>
                    <a:lnTo>
                      <a:pt x="20" y="40"/>
                    </a:lnTo>
                    <a:lnTo>
                      <a:pt x="30" y="49"/>
                    </a:lnTo>
                    <a:lnTo>
                      <a:pt x="41" y="57"/>
                    </a:lnTo>
                    <a:lnTo>
                      <a:pt x="53" y="62"/>
                    </a:lnTo>
                    <a:lnTo>
                      <a:pt x="63" y="67"/>
                    </a:lnTo>
                    <a:lnTo>
                      <a:pt x="72" y="68"/>
                    </a:lnTo>
                    <a:lnTo>
                      <a:pt x="78" y="67"/>
                    </a:lnTo>
                    <a:lnTo>
                      <a:pt x="83" y="66"/>
                    </a:lnTo>
                    <a:lnTo>
                      <a:pt x="88" y="62"/>
                    </a:lnTo>
                    <a:lnTo>
                      <a:pt x="88" y="65"/>
                    </a:lnTo>
                    <a:lnTo>
                      <a:pt x="86" y="70"/>
                    </a:lnTo>
                    <a:lnTo>
                      <a:pt x="84" y="72"/>
                    </a:lnTo>
                    <a:lnTo>
                      <a:pt x="78" y="76"/>
                    </a:lnTo>
                    <a:lnTo>
                      <a:pt x="70" y="77"/>
                    </a:lnTo>
                    <a:lnTo>
                      <a:pt x="60" y="75"/>
                    </a:lnTo>
                    <a:lnTo>
                      <a:pt x="49" y="71"/>
                    </a:lnTo>
                    <a:lnTo>
                      <a:pt x="38" y="65"/>
                    </a:lnTo>
                    <a:lnTo>
                      <a:pt x="26" y="56"/>
                    </a:lnTo>
                    <a:lnTo>
                      <a:pt x="16" y="46"/>
                    </a:lnTo>
                    <a:lnTo>
                      <a:pt x="8" y="36"/>
                    </a:lnTo>
                    <a:lnTo>
                      <a:pt x="2" y="26"/>
                    </a:lnTo>
                    <a:lnTo>
                      <a:pt x="0" y="16"/>
                    </a:lnTo>
                    <a:lnTo>
                      <a:pt x="0" y="8"/>
                    </a:lnTo>
                    <a:lnTo>
                      <a:pt x="3" y="2"/>
                    </a:lnTo>
                    <a:close/>
                    <a:moveTo>
                      <a:pt x="3" y="0"/>
                    </a:moveTo>
                    <a:lnTo>
                      <a:pt x="3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7" name="Freeform 173">
                <a:extLst>
                  <a:ext uri="{FF2B5EF4-FFF2-40B4-BE49-F238E27FC236}">
                    <a16:creationId xmlns:a16="http://schemas.microsoft.com/office/drawing/2014/main" id="{C4032A7D-779B-6948-A529-D87D715C31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160435" y="-84346"/>
                <a:ext cx="294269" cy="308348"/>
              </a:xfrm>
              <a:custGeom>
                <a:avLst/>
                <a:gdLst/>
                <a:ahLst/>
                <a:cxnLst>
                  <a:cxn ang="0">
                    <a:pos x="3" y="1"/>
                  </a:cxn>
                  <a:cxn ang="0">
                    <a:pos x="37" y="6"/>
                  </a:cxn>
                  <a:cxn ang="0">
                    <a:pos x="68" y="13"/>
                  </a:cxn>
                  <a:cxn ang="0">
                    <a:pos x="97" y="20"/>
                  </a:cxn>
                  <a:cxn ang="0">
                    <a:pos x="120" y="28"/>
                  </a:cxn>
                  <a:cxn ang="0">
                    <a:pos x="140" y="37"/>
                  </a:cxn>
                  <a:cxn ang="0">
                    <a:pos x="157" y="47"/>
                  </a:cxn>
                  <a:cxn ang="0">
                    <a:pos x="170" y="58"/>
                  </a:cxn>
                  <a:cxn ang="0">
                    <a:pos x="181" y="70"/>
                  </a:cxn>
                  <a:cxn ang="0">
                    <a:pos x="186" y="81"/>
                  </a:cxn>
                  <a:cxn ang="0">
                    <a:pos x="192" y="96"/>
                  </a:cxn>
                  <a:cxn ang="0">
                    <a:pos x="196" y="112"/>
                  </a:cxn>
                  <a:cxn ang="0">
                    <a:pos x="200" y="131"/>
                  </a:cxn>
                  <a:cxn ang="0">
                    <a:pos x="202" y="149"/>
                  </a:cxn>
                  <a:cxn ang="0">
                    <a:pos x="205" y="167"/>
                  </a:cxn>
                  <a:cxn ang="0">
                    <a:pos x="206" y="183"/>
                  </a:cxn>
                  <a:cxn ang="0">
                    <a:pos x="207" y="198"/>
                  </a:cxn>
                  <a:cxn ang="0">
                    <a:pos x="208" y="209"/>
                  </a:cxn>
                  <a:cxn ang="0">
                    <a:pos x="209" y="217"/>
                  </a:cxn>
                  <a:cxn ang="0">
                    <a:pos x="209" y="219"/>
                  </a:cxn>
                  <a:cxn ang="0">
                    <a:pos x="202" y="188"/>
                  </a:cxn>
                  <a:cxn ang="0">
                    <a:pos x="193" y="161"/>
                  </a:cxn>
                  <a:cxn ang="0">
                    <a:pos x="181" y="136"/>
                  </a:cxn>
                  <a:cxn ang="0">
                    <a:pos x="167" y="113"/>
                  </a:cxn>
                  <a:cxn ang="0">
                    <a:pos x="152" y="93"/>
                  </a:cxn>
                  <a:cxn ang="0">
                    <a:pos x="136" y="75"/>
                  </a:cxn>
                  <a:cxn ang="0">
                    <a:pos x="119" y="60"/>
                  </a:cxn>
                  <a:cxn ang="0">
                    <a:pos x="102" y="47"/>
                  </a:cxn>
                  <a:cxn ang="0">
                    <a:pos x="84" y="35"/>
                  </a:cxn>
                  <a:cxn ang="0">
                    <a:pos x="68" y="26"/>
                  </a:cxn>
                  <a:cxn ang="0">
                    <a:pos x="52" y="18"/>
                  </a:cxn>
                  <a:cxn ang="0">
                    <a:pos x="38" y="13"/>
                  </a:cxn>
                  <a:cxn ang="0">
                    <a:pos x="25" y="8"/>
                  </a:cxn>
                  <a:cxn ang="0">
                    <a:pos x="15" y="4"/>
                  </a:cxn>
                  <a:cxn ang="0">
                    <a:pos x="6" y="2"/>
                  </a:cxn>
                  <a:cxn ang="0">
                    <a:pos x="3" y="1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3" y="1"/>
                  </a:cxn>
                  <a:cxn ang="0">
                    <a:pos x="0" y="0"/>
                  </a:cxn>
                </a:cxnLst>
                <a:rect l="0" t="0" r="r" b="b"/>
                <a:pathLst>
                  <a:path w="209" h="219">
                    <a:moveTo>
                      <a:pt x="3" y="1"/>
                    </a:moveTo>
                    <a:lnTo>
                      <a:pt x="37" y="6"/>
                    </a:lnTo>
                    <a:lnTo>
                      <a:pt x="68" y="13"/>
                    </a:lnTo>
                    <a:lnTo>
                      <a:pt x="97" y="20"/>
                    </a:lnTo>
                    <a:lnTo>
                      <a:pt x="120" y="28"/>
                    </a:lnTo>
                    <a:lnTo>
                      <a:pt x="140" y="37"/>
                    </a:lnTo>
                    <a:lnTo>
                      <a:pt x="157" y="47"/>
                    </a:lnTo>
                    <a:lnTo>
                      <a:pt x="170" y="58"/>
                    </a:lnTo>
                    <a:lnTo>
                      <a:pt x="181" y="70"/>
                    </a:lnTo>
                    <a:lnTo>
                      <a:pt x="186" y="81"/>
                    </a:lnTo>
                    <a:lnTo>
                      <a:pt x="192" y="96"/>
                    </a:lnTo>
                    <a:lnTo>
                      <a:pt x="196" y="112"/>
                    </a:lnTo>
                    <a:lnTo>
                      <a:pt x="200" y="131"/>
                    </a:lnTo>
                    <a:lnTo>
                      <a:pt x="202" y="149"/>
                    </a:lnTo>
                    <a:lnTo>
                      <a:pt x="205" y="167"/>
                    </a:lnTo>
                    <a:lnTo>
                      <a:pt x="206" y="183"/>
                    </a:lnTo>
                    <a:lnTo>
                      <a:pt x="207" y="198"/>
                    </a:lnTo>
                    <a:lnTo>
                      <a:pt x="208" y="209"/>
                    </a:lnTo>
                    <a:lnTo>
                      <a:pt x="209" y="217"/>
                    </a:lnTo>
                    <a:lnTo>
                      <a:pt x="209" y="219"/>
                    </a:lnTo>
                    <a:lnTo>
                      <a:pt x="202" y="188"/>
                    </a:lnTo>
                    <a:lnTo>
                      <a:pt x="193" y="161"/>
                    </a:lnTo>
                    <a:lnTo>
                      <a:pt x="181" y="136"/>
                    </a:lnTo>
                    <a:lnTo>
                      <a:pt x="167" y="113"/>
                    </a:lnTo>
                    <a:lnTo>
                      <a:pt x="152" y="93"/>
                    </a:lnTo>
                    <a:lnTo>
                      <a:pt x="136" y="75"/>
                    </a:lnTo>
                    <a:lnTo>
                      <a:pt x="119" y="60"/>
                    </a:lnTo>
                    <a:lnTo>
                      <a:pt x="102" y="47"/>
                    </a:lnTo>
                    <a:lnTo>
                      <a:pt x="84" y="35"/>
                    </a:lnTo>
                    <a:lnTo>
                      <a:pt x="68" y="26"/>
                    </a:lnTo>
                    <a:lnTo>
                      <a:pt x="52" y="18"/>
                    </a:lnTo>
                    <a:lnTo>
                      <a:pt x="38" y="13"/>
                    </a:lnTo>
                    <a:lnTo>
                      <a:pt x="25" y="8"/>
                    </a:lnTo>
                    <a:lnTo>
                      <a:pt x="15" y="4"/>
                    </a:lnTo>
                    <a:lnTo>
                      <a:pt x="6" y="2"/>
                    </a:lnTo>
                    <a:lnTo>
                      <a:pt x="3" y="1"/>
                    </a:lnTo>
                    <a:close/>
                    <a:moveTo>
                      <a:pt x="0" y="0"/>
                    </a:moveTo>
                    <a:lnTo>
                      <a:pt x="1" y="0"/>
                    </a:lnTo>
                    <a:lnTo>
                      <a:pt x="3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8" name="Freeform 174">
                <a:extLst>
                  <a:ext uri="{FF2B5EF4-FFF2-40B4-BE49-F238E27FC236}">
                    <a16:creationId xmlns:a16="http://schemas.microsoft.com/office/drawing/2014/main" id="{722A84FF-B176-9246-B0C6-C10C0BF640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23694" y="2190952"/>
                <a:ext cx="64767" cy="139391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9" y="0"/>
                  </a:cxn>
                  <a:cxn ang="0">
                    <a:pos x="15" y="4"/>
                  </a:cxn>
                  <a:cxn ang="0">
                    <a:pos x="13" y="10"/>
                  </a:cxn>
                  <a:cxn ang="0">
                    <a:pos x="11" y="17"/>
                  </a:cxn>
                  <a:cxn ang="0">
                    <a:pos x="10" y="28"/>
                  </a:cxn>
                  <a:cxn ang="0">
                    <a:pos x="12" y="42"/>
                  </a:cxn>
                  <a:cxn ang="0">
                    <a:pos x="15" y="57"/>
                  </a:cxn>
                  <a:cxn ang="0">
                    <a:pos x="20" y="70"/>
                  </a:cxn>
                  <a:cxn ang="0">
                    <a:pos x="25" y="78"/>
                  </a:cxn>
                  <a:cxn ang="0">
                    <a:pos x="32" y="83"/>
                  </a:cxn>
                  <a:cxn ang="0">
                    <a:pos x="39" y="85"/>
                  </a:cxn>
                  <a:cxn ang="0">
                    <a:pos x="46" y="83"/>
                  </a:cxn>
                  <a:cxn ang="0">
                    <a:pos x="43" y="92"/>
                  </a:cxn>
                  <a:cxn ang="0">
                    <a:pos x="39" y="97"/>
                  </a:cxn>
                  <a:cxn ang="0">
                    <a:pos x="33" y="99"/>
                  </a:cxn>
                  <a:cxn ang="0">
                    <a:pos x="25" y="99"/>
                  </a:cxn>
                  <a:cxn ang="0">
                    <a:pos x="18" y="92"/>
                  </a:cxn>
                  <a:cxn ang="0">
                    <a:pos x="11" y="82"/>
                  </a:cxn>
                  <a:cxn ang="0">
                    <a:pos x="5" y="69"/>
                  </a:cxn>
                  <a:cxn ang="0">
                    <a:pos x="2" y="53"/>
                  </a:cxn>
                  <a:cxn ang="0">
                    <a:pos x="0" y="37"/>
                  </a:cxn>
                  <a:cxn ang="0">
                    <a:pos x="1" y="23"/>
                  </a:cxn>
                  <a:cxn ang="0">
                    <a:pos x="5" y="11"/>
                  </a:cxn>
                  <a:cxn ang="0">
                    <a:pos x="10" y="4"/>
                  </a:cxn>
                  <a:cxn ang="0">
                    <a:pos x="16" y="0"/>
                  </a:cxn>
                </a:cxnLst>
                <a:rect l="0" t="0" r="r" b="b"/>
                <a:pathLst>
                  <a:path w="46" h="99">
                    <a:moveTo>
                      <a:pt x="16" y="0"/>
                    </a:moveTo>
                    <a:lnTo>
                      <a:pt x="19" y="0"/>
                    </a:lnTo>
                    <a:lnTo>
                      <a:pt x="15" y="4"/>
                    </a:lnTo>
                    <a:lnTo>
                      <a:pt x="13" y="10"/>
                    </a:lnTo>
                    <a:lnTo>
                      <a:pt x="11" y="17"/>
                    </a:lnTo>
                    <a:lnTo>
                      <a:pt x="10" y="28"/>
                    </a:lnTo>
                    <a:lnTo>
                      <a:pt x="12" y="42"/>
                    </a:lnTo>
                    <a:lnTo>
                      <a:pt x="15" y="57"/>
                    </a:lnTo>
                    <a:lnTo>
                      <a:pt x="20" y="70"/>
                    </a:lnTo>
                    <a:lnTo>
                      <a:pt x="25" y="78"/>
                    </a:lnTo>
                    <a:lnTo>
                      <a:pt x="32" y="83"/>
                    </a:lnTo>
                    <a:lnTo>
                      <a:pt x="39" y="85"/>
                    </a:lnTo>
                    <a:lnTo>
                      <a:pt x="46" y="83"/>
                    </a:lnTo>
                    <a:lnTo>
                      <a:pt x="43" y="92"/>
                    </a:lnTo>
                    <a:lnTo>
                      <a:pt x="39" y="97"/>
                    </a:lnTo>
                    <a:lnTo>
                      <a:pt x="33" y="99"/>
                    </a:lnTo>
                    <a:lnTo>
                      <a:pt x="25" y="99"/>
                    </a:lnTo>
                    <a:lnTo>
                      <a:pt x="18" y="92"/>
                    </a:lnTo>
                    <a:lnTo>
                      <a:pt x="11" y="82"/>
                    </a:lnTo>
                    <a:lnTo>
                      <a:pt x="5" y="69"/>
                    </a:lnTo>
                    <a:lnTo>
                      <a:pt x="2" y="53"/>
                    </a:lnTo>
                    <a:lnTo>
                      <a:pt x="0" y="37"/>
                    </a:lnTo>
                    <a:lnTo>
                      <a:pt x="1" y="23"/>
                    </a:lnTo>
                    <a:lnTo>
                      <a:pt x="5" y="11"/>
                    </a:lnTo>
                    <a:lnTo>
                      <a:pt x="10" y="4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9" name="Freeform 175">
                <a:extLst>
                  <a:ext uri="{FF2B5EF4-FFF2-40B4-BE49-F238E27FC236}">
                    <a16:creationId xmlns:a16="http://schemas.microsoft.com/office/drawing/2014/main" id="{B6CC7236-E7F5-834B-B86E-43808A946D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16621" y="2154344"/>
                <a:ext cx="90111" cy="116863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5"/>
                  </a:cxn>
                  <a:cxn ang="0">
                    <a:pos x="6" y="11"/>
                  </a:cxn>
                  <a:cxn ang="0">
                    <a:pos x="8" y="20"/>
                  </a:cxn>
                  <a:cxn ang="0">
                    <a:pos x="12" y="31"/>
                  </a:cxn>
                  <a:cxn ang="0">
                    <a:pos x="18" y="41"/>
                  </a:cxn>
                  <a:cxn ang="0">
                    <a:pos x="25" y="50"/>
                  </a:cxn>
                  <a:cxn ang="0">
                    <a:pos x="32" y="58"/>
                  </a:cxn>
                  <a:cxn ang="0">
                    <a:pos x="41" y="64"/>
                  </a:cxn>
                  <a:cxn ang="0">
                    <a:pos x="48" y="68"/>
                  </a:cxn>
                  <a:cxn ang="0">
                    <a:pos x="57" y="69"/>
                  </a:cxn>
                  <a:cxn ang="0">
                    <a:pos x="64" y="67"/>
                  </a:cxn>
                  <a:cxn ang="0">
                    <a:pos x="63" y="73"/>
                  </a:cxn>
                  <a:cxn ang="0">
                    <a:pos x="61" y="78"/>
                  </a:cxn>
                  <a:cxn ang="0">
                    <a:pos x="57" y="82"/>
                  </a:cxn>
                  <a:cxn ang="0">
                    <a:pos x="52" y="83"/>
                  </a:cxn>
                  <a:cxn ang="0">
                    <a:pos x="44" y="83"/>
                  </a:cxn>
                  <a:cxn ang="0">
                    <a:pos x="36" y="78"/>
                  </a:cxn>
                  <a:cxn ang="0">
                    <a:pos x="28" y="73"/>
                  </a:cxn>
                  <a:cxn ang="0">
                    <a:pos x="20" y="63"/>
                  </a:cxn>
                  <a:cxn ang="0">
                    <a:pos x="12" y="53"/>
                  </a:cxn>
                  <a:cxn ang="0">
                    <a:pos x="6" y="42"/>
                  </a:cxn>
                  <a:cxn ang="0">
                    <a:pos x="2" y="31"/>
                  </a:cxn>
                  <a:cxn ang="0">
                    <a:pos x="0" y="21"/>
                  </a:cxn>
                  <a:cxn ang="0">
                    <a:pos x="0" y="12"/>
                  </a:cxn>
                  <a:cxn ang="0">
                    <a:pos x="2" y="5"/>
                  </a:cxn>
                  <a:cxn ang="0">
                    <a:pos x="6" y="0"/>
                  </a:cxn>
                </a:cxnLst>
                <a:rect l="0" t="0" r="r" b="b"/>
                <a:pathLst>
                  <a:path w="64" h="83">
                    <a:moveTo>
                      <a:pt x="6" y="0"/>
                    </a:moveTo>
                    <a:lnTo>
                      <a:pt x="6" y="5"/>
                    </a:lnTo>
                    <a:lnTo>
                      <a:pt x="6" y="11"/>
                    </a:lnTo>
                    <a:lnTo>
                      <a:pt x="8" y="20"/>
                    </a:lnTo>
                    <a:lnTo>
                      <a:pt x="12" y="31"/>
                    </a:lnTo>
                    <a:lnTo>
                      <a:pt x="18" y="41"/>
                    </a:lnTo>
                    <a:lnTo>
                      <a:pt x="25" y="50"/>
                    </a:lnTo>
                    <a:lnTo>
                      <a:pt x="32" y="58"/>
                    </a:lnTo>
                    <a:lnTo>
                      <a:pt x="41" y="64"/>
                    </a:lnTo>
                    <a:lnTo>
                      <a:pt x="48" y="68"/>
                    </a:lnTo>
                    <a:lnTo>
                      <a:pt x="57" y="69"/>
                    </a:lnTo>
                    <a:lnTo>
                      <a:pt x="64" y="67"/>
                    </a:lnTo>
                    <a:lnTo>
                      <a:pt x="63" y="73"/>
                    </a:lnTo>
                    <a:lnTo>
                      <a:pt x="61" y="78"/>
                    </a:lnTo>
                    <a:lnTo>
                      <a:pt x="57" y="82"/>
                    </a:lnTo>
                    <a:lnTo>
                      <a:pt x="52" y="83"/>
                    </a:lnTo>
                    <a:lnTo>
                      <a:pt x="44" y="83"/>
                    </a:lnTo>
                    <a:lnTo>
                      <a:pt x="36" y="78"/>
                    </a:lnTo>
                    <a:lnTo>
                      <a:pt x="28" y="73"/>
                    </a:lnTo>
                    <a:lnTo>
                      <a:pt x="20" y="63"/>
                    </a:lnTo>
                    <a:lnTo>
                      <a:pt x="12" y="53"/>
                    </a:lnTo>
                    <a:lnTo>
                      <a:pt x="6" y="42"/>
                    </a:lnTo>
                    <a:lnTo>
                      <a:pt x="2" y="31"/>
                    </a:lnTo>
                    <a:lnTo>
                      <a:pt x="0" y="21"/>
                    </a:lnTo>
                    <a:lnTo>
                      <a:pt x="0" y="12"/>
                    </a:lnTo>
                    <a:lnTo>
                      <a:pt x="2" y="5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0" name="Freeform 176">
                <a:extLst>
                  <a:ext uri="{FF2B5EF4-FFF2-40B4-BE49-F238E27FC236}">
                    <a16:creationId xmlns:a16="http://schemas.microsoft.com/office/drawing/2014/main" id="{0E8BA175-B28E-A346-B189-96299833CE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3772" y="747771"/>
                <a:ext cx="67583" cy="54912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48" y="25"/>
                  </a:cxn>
                  <a:cxn ang="0">
                    <a:pos x="30" y="34"/>
                  </a:cxn>
                  <a:cxn ang="0">
                    <a:pos x="13" y="39"/>
                  </a:cxn>
                  <a:cxn ang="0">
                    <a:pos x="7" y="25"/>
                  </a:cxn>
                  <a:cxn ang="0">
                    <a:pos x="0" y="11"/>
                  </a:cxn>
                  <a:cxn ang="0">
                    <a:pos x="6" y="10"/>
                  </a:cxn>
                  <a:cxn ang="0">
                    <a:pos x="13" y="7"/>
                  </a:cxn>
                  <a:cxn ang="0">
                    <a:pos x="21" y="4"/>
                  </a:cxn>
                  <a:cxn ang="0">
                    <a:pos x="27" y="2"/>
                  </a:cxn>
                  <a:cxn ang="0">
                    <a:pos x="33" y="0"/>
                  </a:cxn>
                  <a:cxn ang="0">
                    <a:pos x="34" y="0"/>
                  </a:cxn>
                </a:cxnLst>
                <a:rect l="0" t="0" r="r" b="b"/>
                <a:pathLst>
                  <a:path w="48" h="39">
                    <a:moveTo>
                      <a:pt x="34" y="0"/>
                    </a:moveTo>
                    <a:lnTo>
                      <a:pt x="48" y="25"/>
                    </a:lnTo>
                    <a:lnTo>
                      <a:pt x="30" y="34"/>
                    </a:lnTo>
                    <a:lnTo>
                      <a:pt x="13" y="39"/>
                    </a:lnTo>
                    <a:lnTo>
                      <a:pt x="7" y="25"/>
                    </a:lnTo>
                    <a:lnTo>
                      <a:pt x="0" y="11"/>
                    </a:lnTo>
                    <a:lnTo>
                      <a:pt x="6" y="10"/>
                    </a:lnTo>
                    <a:lnTo>
                      <a:pt x="13" y="7"/>
                    </a:lnTo>
                    <a:lnTo>
                      <a:pt x="21" y="4"/>
                    </a:lnTo>
                    <a:lnTo>
                      <a:pt x="27" y="2"/>
                    </a:lnTo>
                    <a:lnTo>
                      <a:pt x="33" y="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6C8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1" name="Freeform 177">
                <a:extLst>
                  <a:ext uri="{FF2B5EF4-FFF2-40B4-BE49-F238E27FC236}">
                    <a16:creationId xmlns:a16="http://schemas.microsoft.com/office/drawing/2014/main" id="{52996F6F-F1E6-FB4F-BEF2-E7053E1118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07031" y="129667"/>
                <a:ext cx="537849" cy="40832"/>
              </a:xfrm>
              <a:custGeom>
                <a:avLst/>
                <a:gdLst/>
                <a:ahLst/>
                <a:cxnLst>
                  <a:cxn ang="0">
                    <a:pos x="378" y="28"/>
                  </a:cxn>
                  <a:cxn ang="0">
                    <a:pos x="380" y="28"/>
                  </a:cxn>
                  <a:cxn ang="0">
                    <a:pos x="382" y="29"/>
                  </a:cxn>
                  <a:cxn ang="0">
                    <a:pos x="378" y="28"/>
                  </a:cxn>
                  <a:cxn ang="0">
                    <a:pos x="170" y="0"/>
                  </a:cxn>
                  <a:cxn ang="0">
                    <a:pos x="203" y="0"/>
                  </a:cxn>
                  <a:cxn ang="0">
                    <a:pos x="238" y="1"/>
                  </a:cxn>
                  <a:cxn ang="0">
                    <a:pos x="273" y="5"/>
                  </a:cxn>
                  <a:cxn ang="0">
                    <a:pos x="309" y="11"/>
                  </a:cxn>
                  <a:cxn ang="0">
                    <a:pos x="346" y="18"/>
                  </a:cxn>
                  <a:cxn ang="0">
                    <a:pos x="378" y="28"/>
                  </a:cxn>
                  <a:cxn ang="0">
                    <a:pos x="373" y="26"/>
                  </a:cxn>
                  <a:cxn ang="0">
                    <a:pos x="361" y="24"/>
                  </a:cxn>
                  <a:cxn ang="0">
                    <a:pos x="345" y="21"/>
                  </a:cxn>
                  <a:cxn ang="0">
                    <a:pos x="324" y="18"/>
                  </a:cxn>
                  <a:cxn ang="0">
                    <a:pos x="299" y="15"/>
                  </a:cxn>
                  <a:cxn ang="0">
                    <a:pos x="270" y="11"/>
                  </a:cxn>
                  <a:cxn ang="0">
                    <a:pos x="237" y="9"/>
                  </a:cxn>
                  <a:cxn ang="0">
                    <a:pos x="198" y="7"/>
                  </a:cxn>
                  <a:cxn ang="0">
                    <a:pos x="151" y="7"/>
                  </a:cxn>
                  <a:cxn ang="0">
                    <a:pos x="102" y="9"/>
                  </a:cxn>
                  <a:cxn ang="0">
                    <a:pos x="52" y="12"/>
                  </a:cxn>
                  <a:cxn ang="0">
                    <a:pos x="0" y="18"/>
                  </a:cxn>
                  <a:cxn ang="0">
                    <a:pos x="3" y="17"/>
                  </a:cxn>
                  <a:cxn ang="0">
                    <a:pos x="11" y="16"/>
                  </a:cxn>
                  <a:cxn ang="0">
                    <a:pos x="23" y="14"/>
                  </a:cxn>
                  <a:cxn ang="0">
                    <a:pos x="39" y="11"/>
                  </a:cxn>
                  <a:cxn ang="0">
                    <a:pos x="59" y="8"/>
                  </a:cxn>
                  <a:cxn ang="0">
                    <a:pos x="83" y="5"/>
                  </a:cxn>
                  <a:cxn ang="0">
                    <a:pos x="109" y="2"/>
                  </a:cxn>
                  <a:cxn ang="0">
                    <a:pos x="139" y="0"/>
                  </a:cxn>
                  <a:cxn ang="0">
                    <a:pos x="170" y="0"/>
                  </a:cxn>
                </a:cxnLst>
                <a:rect l="0" t="0" r="r" b="b"/>
                <a:pathLst>
                  <a:path w="382" h="29">
                    <a:moveTo>
                      <a:pt x="378" y="28"/>
                    </a:moveTo>
                    <a:lnTo>
                      <a:pt x="380" y="28"/>
                    </a:lnTo>
                    <a:lnTo>
                      <a:pt x="382" y="29"/>
                    </a:lnTo>
                    <a:lnTo>
                      <a:pt x="378" y="28"/>
                    </a:lnTo>
                    <a:close/>
                    <a:moveTo>
                      <a:pt x="170" y="0"/>
                    </a:moveTo>
                    <a:lnTo>
                      <a:pt x="203" y="0"/>
                    </a:lnTo>
                    <a:lnTo>
                      <a:pt x="238" y="1"/>
                    </a:lnTo>
                    <a:lnTo>
                      <a:pt x="273" y="5"/>
                    </a:lnTo>
                    <a:lnTo>
                      <a:pt x="309" y="11"/>
                    </a:lnTo>
                    <a:lnTo>
                      <a:pt x="346" y="18"/>
                    </a:lnTo>
                    <a:lnTo>
                      <a:pt x="378" y="28"/>
                    </a:lnTo>
                    <a:lnTo>
                      <a:pt x="373" y="26"/>
                    </a:lnTo>
                    <a:lnTo>
                      <a:pt x="361" y="24"/>
                    </a:lnTo>
                    <a:lnTo>
                      <a:pt x="345" y="21"/>
                    </a:lnTo>
                    <a:lnTo>
                      <a:pt x="324" y="18"/>
                    </a:lnTo>
                    <a:lnTo>
                      <a:pt x="299" y="15"/>
                    </a:lnTo>
                    <a:lnTo>
                      <a:pt x="270" y="11"/>
                    </a:lnTo>
                    <a:lnTo>
                      <a:pt x="237" y="9"/>
                    </a:lnTo>
                    <a:lnTo>
                      <a:pt x="198" y="7"/>
                    </a:lnTo>
                    <a:lnTo>
                      <a:pt x="151" y="7"/>
                    </a:lnTo>
                    <a:lnTo>
                      <a:pt x="102" y="9"/>
                    </a:lnTo>
                    <a:lnTo>
                      <a:pt x="52" y="12"/>
                    </a:lnTo>
                    <a:lnTo>
                      <a:pt x="0" y="18"/>
                    </a:lnTo>
                    <a:lnTo>
                      <a:pt x="3" y="17"/>
                    </a:lnTo>
                    <a:lnTo>
                      <a:pt x="11" y="16"/>
                    </a:lnTo>
                    <a:lnTo>
                      <a:pt x="23" y="14"/>
                    </a:lnTo>
                    <a:lnTo>
                      <a:pt x="39" y="11"/>
                    </a:lnTo>
                    <a:lnTo>
                      <a:pt x="59" y="8"/>
                    </a:lnTo>
                    <a:lnTo>
                      <a:pt x="83" y="5"/>
                    </a:lnTo>
                    <a:lnTo>
                      <a:pt x="109" y="2"/>
                    </a:lnTo>
                    <a:lnTo>
                      <a:pt x="139" y="0"/>
                    </a:lnTo>
                    <a:lnTo>
                      <a:pt x="17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2" name="Freeform 394">
                <a:extLst>
                  <a:ext uri="{FF2B5EF4-FFF2-40B4-BE49-F238E27FC236}">
                    <a16:creationId xmlns:a16="http://schemas.microsoft.com/office/drawing/2014/main" id="{20FDBF03-98ED-2E43-9045-473FC81970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4662" y="1549477"/>
                <a:ext cx="322178" cy="356690"/>
              </a:xfrm>
              <a:custGeom>
                <a:avLst/>
                <a:gdLst>
                  <a:gd name="T0" fmla="*/ 61 w 453"/>
                  <a:gd name="T1" fmla="*/ 0 h 392"/>
                  <a:gd name="T2" fmla="*/ 96 w 453"/>
                  <a:gd name="T3" fmla="*/ 4 h 392"/>
                  <a:gd name="T4" fmla="*/ 146 w 453"/>
                  <a:gd name="T5" fmla="*/ 10 h 392"/>
                  <a:gd name="T6" fmla="*/ 199 w 453"/>
                  <a:gd name="T7" fmla="*/ 17 h 392"/>
                  <a:gd name="T8" fmla="*/ 258 w 453"/>
                  <a:gd name="T9" fmla="*/ 25 h 392"/>
                  <a:gd name="T10" fmla="*/ 316 w 453"/>
                  <a:gd name="T11" fmla="*/ 36 h 392"/>
                  <a:gd name="T12" fmla="*/ 357 w 453"/>
                  <a:gd name="T13" fmla="*/ 46 h 392"/>
                  <a:gd name="T14" fmla="*/ 386 w 453"/>
                  <a:gd name="T15" fmla="*/ 56 h 392"/>
                  <a:gd name="T16" fmla="*/ 407 w 453"/>
                  <a:gd name="T17" fmla="*/ 67 h 392"/>
                  <a:gd name="T18" fmla="*/ 422 w 453"/>
                  <a:gd name="T19" fmla="*/ 78 h 392"/>
                  <a:gd name="T20" fmla="*/ 432 w 453"/>
                  <a:gd name="T21" fmla="*/ 90 h 392"/>
                  <a:gd name="T22" fmla="*/ 438 w 453"/>
                  <a:gd name="T23" fmla="*/ 99 h 392"/>
                  <a:gd name="T24" fmla="*/ 443 w 453"/>
                  <a:gd name="T25" fmla="*/ 111 h 392"/>
                  <a:gd name="T26" fmla="*/ 448 w 453"/>
                  <a:gd name="T27" fmla="*/ 129 h 392"/>
                  <a:gd name="T28" fmla="*/ 451 w 453"/>
                  <a:gd name="T29" fmla="*/ 156 h 392"/>
                  <a:gd name="T30" fmla="*/ 453 w 453"/>
                  <a:gd name="T31" fmla="*/ 189 h 392"/>
                  <a:gd name="T32" fmla="*/ 451 w 453"/>
                  <a:gd name="T33" fmla="*/ 225 h 392"/>
                  <a:gd name="T34" fmla="*/ 449 w 453"/>
                  <a:gd name="T35" fmla="*/ 264 h 392"/>
                  <a:gd name="T36" fmla="*/ 445 w 453"/>
                  <a:gd name="T37" fmla="*/ 303 h 392"/>
                  <a:gd name="T38" fmla="*/ 440 w 453"/>
                  <a:gd name="T39" fmla="*/ 334 h 392"/>
                  <a:gd name="T40" fmla="*/ 435 w 453"/>
                  <a:gd name="T41" fmla="*/ 360 h 392"/>
                  <a:gd name="T42" fmla="*/ 406 w 453"/>
                  <a:gd name="T43" fmla="*/ 369 h 392"/>
                  <a:gd name="T44" fmla="*/ 368 w 453"/>
                  <a:gd name="T45" fmla="*/ 376 h 392"/>
                  <a:gd name="T46" fmla="*/ 323 w 453"/>
                  <a:gd name="T47" fmla="*/ 382 h 392"/>
                  <a:gd name="T48" fmla="*/ 268 w 453"/>
                  <a:gd name="T49" fmla="*/ 389 h 392"/>
                  <a:gd name="T50" fmla="*/ 216 w 453"/>
                  <a:gd name="T51" fmla="*/ 392 h 392"/>
                  <a:gd name="T52" fmla="*/ 170 w 453"/>
                  <a:gd name="T53" fmla="*/ 392 h 392"/>
                  <a:gd name="T54" fmla="*/ 130 w 453"/>
                  <a:gd name="T55" fmla="*/ 392 h 392"/>
                  <a:gd name="T56" fmla="*/ 97 w 453"/>
                  <a:gd name="T57" fmla="*/ 389 h 392"/>
                  <a:gd name="T58" fmla="*/ 74 w 453"/>
                  <a:gd name="T59" fmla="*/ 384 h 392"/>
                  <a:gd name="T60" fmla="*/ 61 w 453"/>
                  <a:gd name="T61" fmla="*/ 379 h 392"/>
                  <a:gd name="T62" fmla="*/ 52 w 453"/>
                  <a:gd name="T63" fmla="*/ 371 h 392"/>
                  <a:gd name="T64" fmla="*/ 42 w 453"/>
                  <a:gd name="T65" fmla="*/ 361 h 392"/>
                  <a:gd name="T66" fmla="*/ 31 w 453"/>
                  <a:gd name="T67" fmla="*/ 347 h 392"/>
                  <a:gd name="T68" fmla="*/ 21 w 453"/>
                  <a:gd name="T69" fmla="*/ 329 h 392"/>
                  <a:gd name="T70" fmla="*/ 11 w 453"/>
                  <a:gd name="T71" fmla="*/ 304 h 392"/>
                  <a:gd name="T72" fmla="*/ 5 w 453"/>
                  <a:gd name="T73" fmla="*/ 272 h 392"/>
                  <a:gd name="T74" fmla="*/ 0 w 453"/>
                  <a:gd name="T75" fmla="*/ 234 h 392"/>
                  <a:gd name="T76" fmla="*/ 0 w 453"/>
                  <a:gd name="T77" fmla="*/ 186 h 392"/>
                  <a:gd name="T78" fmla="*/ 1 w 453"/>
                  <a:gd name="T79" fmla="*/ 137 h 392"/>
                  <a:gd name="T80" fmla="*/ 6 w 453"/>
                  <a:gd name="T81" fmla="*/ 88 h 392"/>
                  <a:gd name="T82" fmla="*/ 14 w 453"/>
                  <a:gd name="T83" fmla="*/ 43 h 392"/>
                  <a:gd name="T84" fmla="*/ 26 w 453"/>
                  <a:gd name="T85" fmla="*/ 2 h 392"/>
                  <a:gd name="T86" fmla="*/ 61 w 453"/>
                  <a:gd name="T8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53" h="392">
                    <a:moveTo>
                      <a:pt x="61" y="0"/>
                    </a:moveTo>
                    <a:lnTo>
                      <a:pt x="96" y="4"/>
                    </a:lnTo>
                    <a:lnTo>
                      <a:pt x="146" y="10"/>
                    </a:lnTo>
                    <a:lnTo>
                      <a:pt x="199" y="17"/>
                    </a:lnTo>
                    <a:lnTo>
                      <a:pt x="258" y="25"/>
                    </a:lnTo>
                    <a:lnTo>
                      <a:pt x="316" y="36"/>
                    </a:lnTo>
                    <a:lnTo>
                      <a:pt x="357" y="46"/>
                    </a:lnTo>
                    <a:lnTo>
                      <a:pt x="386" y="56"/>
                    </a:lnTo>
                    <a:lnTo>
                      <a:pt x="407" y="67"/>
                    </a:lnTo>
                    <a:lnTo>
                      <a:pt x="422" y="78"/>
                    </a:lnTo>
                    <a:lnTo>
                      <a:pt x="432" y="90"/>
                    </a:lnTo>
                    <a:lnTo>
                      <a:pt x="438" y="99"/>
                    </a:lnTo>
                    <a:lnTo>
                      <a:pt x="443" y="111"/>
                    </a:lnTo>
                    <a:lnTo>
                      <a:pt x="448" y="129"/>
                    </a:lnTo>
                    <a:lnTo>
                      <a:pt x="451" y="156"/>
                    </a:lnTo>
                    <a:lnTo>
                      <a:pt x="453" y="189"/>
                    </a:lnTo>
                    <a:lnTo>
                      <a:pt x="451" y="225"/>
                    </a:lnTo>
                    <a:lnTo>
                      <a:pt x="449" y="264"/>
                    </a:lnTo>
                    <a:lnTo>
                      <a:pt x="445" y="303"/>
                    </a:lnTo>
                    <a:lnTo>
                      <a:pt x="440" y="334"/>
                    </a:lnTo>
                    <a:lnTo>
                      <a:pt x="435" y="360"/>
                    </a:lnTo>
                    <a:lnTo>
                      <a:pt x="406" y="369"/>
                    </a:lnTo>
                    <a:lnTo>
                      <a:pt x="368" y="376"/>
                    </a:lnTo>
                    <a:lnTo>
                      <a:pt x="323" y="382"/>
                    </a:lnTo>
                    <a:lnTo>
                      <a:pt x="268" y="389"/>
                    </a:lnTo>
                    <a:lnTo>
                      <a:pt x="216" y="392"/>
                    </a:lnTo>
                    <a:lnTo>
                      <a:pt x="170" y="392"/>
                    </a:lnTo>
                    <a:lnTo>
                      <a:pt x="130" y="392"/>
                    </a:lnTo>
                    <a:lnTo>
                      <a:pt x="97" y="389"/>
                    </a:lnTo>
                    <a:lnTo>
                      <a:pt x="74" y="384"/>
                    </a:lnTo>
                    <a:lnTo>
                      <a:pt x="61" y="379"/>
                    </a:lnTo>
                    <a:lnTo>
                      <a:pt x="52" y="371"/>
                    </a:lnTo>
                    <a:lnTo>
                      <a:pt x="42" y="361"/>
                    </a:lnTo>
                    <a:lnTo>
                      <a:pt x="31" y="347"/>
                    </a:lnTo>
                    <a:lnTo>
                      <a:pt x="21" y="329"/>
                    </a:lnTo>
                    <a:lnTo>
                      <a:pt x="11" y="304"/>
                    </a:lnTo>
                    <a:lnTo>
                      <a:pt x="5" y="272"/>
                    </a:lnTo>
                    <a:lnTo>
                      <a:pt x="0" y="234"/>
                    </a:lnTo>
                    <a:lnTo>
                      <a:pt x="0" y="186"/>
                    </a:lnTo>
                    <a:lnTo>
                      <a:pt x="1" y="137"/>
                    </a:lnTo>
                    <a:lnTo>
                      <a:pt x="6" y="88"/>
                    </a:lnTo>
                    <a:lnTo>
                      <a:pt x="14" y="43"/>
                    </a:lnTo>
                    <a:lnTo>
                      <a:pt x="26" y="2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pic>
          <p:nvPicPr>
            <p:cNvPr id="421" name="Picture 420">
              <a:extLst>
                <a:ext uri="{FF2B5EF4-FFF2-40B4-BE49-F238E27FC236}">
                  <a16:creationId xmlns:a16="http://schemas.microsoft.com/office/drawing/2014/main" id="{42FAB15C-0823-4844-8FD5-3FE17627E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09043" y="1077871"/>
              <a:ext cx="319270" cy="319270"/>
            </a:xfrm>
            <a:prstGeom prst="rect">
              <a:avLst/>
            </a:prstGeom>
          </p:spPr>
        </p:pic>
      </p:grpSp>
      <p:sp>
        <p:nvSpPr>
          <p:cNvPr id="473" name="Freeform 30">
            <a:extLst>
              <a:ext uri="{FF2B5EF4-FFF2-40B4-BE49-F238E27FC236}">
                <a16:creationId xmlns:a16="http://schemas.microsoft.com/office/drawing/2014/main" id="{EC00AA6B-91B4-954F-8A90-79FB824397E6}"/>
              </a:ext>
            </a:extLst>
          </p:cNvPr>
          <p:cNvSpPr>
            <a:spLocks/>
          </p:cNvSpPr>
          <p:nvPr/>
        </p:nvSpPr>
        <p:spPr bwMode="auto">
          <a:xfrm>
            <a:off x="7766462" y="144535"/>
            <a:ext cx="3589168" cy="986577"/>
          </a:xfrm>
          <a:custGeom>
            <a:avLst/>
            <a:gdLst>
              <a:gd name="T0" fmla="*/ 290 w 1680"/>
              <a:gd name="T1" fmla="*/ 5 h 908"/>
              <a:gd name="T2" fmla="*/ 457 w 1680"/>
              <a:gd name="T3" fmla="*/ 12 h 908"/>
              <a:gd name="T4" fmla="*/ 903 w 1680"/>
              <a:gd name="T5" fmla="*/ 16 h 908"/>
              <a:gd name="T6" fmla="*/ 1128 w 1680"/>
              <a:gd name="T7" fmla="*/ 23 h 908"/>
              <a:gd name="T8" fmla="*/ 1335 w 1680"/>
              <a:gd name="T9" fmla="*/ 39 h 908"/>
              <a:gd name="T10" fmla="*/ 1349 w 1680"/>
              <a:gd name="T11" fmla="*/ 39 h 908"/>
              <a:gd name="T12" fmla="*/ 1383 w 1680"/>
              <a:gd name="T13" fmla="*/ 43 h 908"/>
              <a:gd name="T14" fmla="*/ 1430 w 1680"/>
              <a:gd name="T15" fmla="*/ 75 h 908"/>
              <a:gd name="T16" fmla="*/ 1457 w 1680"/>
              <a:gd name="T17" fmla="*/ 131 h 908"/>
              <a:gd name="T18" fmla="*/ 1468 w 1680"/>
              <a:gd name="T19" fmla="*/ 199 h 908"/>
              <a:gd name="T20" fmla="*/ 1470 w 1680"/>
              <a:gd name="T21" fmla="*/ 268 h 908"/>
              <a:gd name="T22" fmla="*/ 1470 w 1680"/>
              <a:gd name="T23" fmla="*/ 334 h 908"/>
              <a:gd name="T24" fmla="*/ 1491 w 1680"/>
              <a:gd name="T25" fmla="*/ 374 h 908"/>
              <a:gd name="T26" fmla="*/ 1538 w 1680"/>
              <a:gd name="T27" fmla="*/ 392 h 908"/>
              <a:gd name="T28" fmla="*/ 1597 w 1680"/>
              <a:gd name="T29" fmla="*/ 390 h 908"/>
              <a:gd name="T30" fmla="*/ 1644 w 1680"/>
              <a:gd name="T31" fmla="*/ 358 h 908"/>
              <a:gd name="T32" fmla="*/ 1662 w 1680"/>
              <a:gd name="T33" fmla="*/ 334 h 908"/>
              <a:gd name="T34" fmla="*/ 1666 w 1680"/>
              <a:gd name="T35" fmla="*/ 336 h 908"/>
              <a:gd name="T36" fmla="*/ 1680 w 1680"/>
              <a:gd name="T37" fmla="*/ 376 h 908"/>
              <a:gd name="T38" fmla="*/ 1666 w 1680"/>
              <a:gd name="T39" fmla="*/ 458 h 908"/>
              <a:gd name="T40" fmla="*/ 1610 w 1680"/>
              <a:gd name="T41" fmla="*/ 523 h 908"/>
              <a:gd name="T42" fmla="*/ 1534 w 1680"/>
              <a:gd name="T43" fmla="*/ 563 h 908"/>
              <a:gd name="T44" fmla="*/ 1448 w 1680"/>
              <a:gd name="T45" fmla="*/ 563 h 908"/>
              <a:gd name="T46" fmla="*/ 1441 w 1680"/>
              <a:gd name="T47" fmla="*/ 629 h 908"/>
              <a:gd name="T48" fmla="*/ 1439 w 1680"/>
              <a:gd name="T49" fmla="*/ 721 h 908"/>
              <a:gd name="T50" fmla="*/ 1423 w 1680"/>
              <a:gd name="T51" fmla="*/ 811 h 908"/>
              <a:gd name="T52" fmla="*/ 1396 w 1680"/>
              <a:gd name="T53" fmla="*/ 861 h 908"/>
              <a:gd name="T54" fmla="*/ 1349 w 1680"/>
              <a:gd name="T55" fmla="*/ 888 h 908"/>
              <a:gd name="T56" fmla="*/ 1268 w 1680"/>
              <a:gd name="T57" fmla="*/ 904 h 908"/>
              <a:gd name="T58" fmla="*/ 1151 w 1680"/>
              <a:gd name="T59" fmla="*/ 908 h 908"/>
              <a:gd name="T60" fmla="*/ 966 w 1680"/>
              <a:gd name="T61" fmla="*/ 904 h 908"/>
              <a:gd name="T62" fmla="*/ 838 w 1680"/>
              <a:gd name="T63" fmla="*/ 892 h 908"/>
              <a:gd name="T64" fmla="*/ 811 w 1680"/>
              <a:gd name="T65" fmla="*/ 890 h 908"/>
              <a:gd name="T66" fmla="*/ 603 w 1680"/>
              <a:gd name="T67" fmla="*/ 877 h 908"/>
              <a:gd name="T68" fmla="*/ 380 w 1680"/>
              <a:gd name="T69" fmla="*/ 865 h 908"/>
              <a:gd name="T70" fmla="*/ 227 w 1680"/>
              <a:gd name="T71" fmla="*/ 865 h 908"/>
              <a:gd name="T72" fmla="*/ 157 w 1680"/>
              <a:gd name="T73" fmla="*/ 859 h 908"/>
              <a:gd name="T74" fmla="*/ 90 w 1680"/>
              <a:gd name="T75" fmla="*/ 841 h 908"/>
              <a:gd name="T76" fmla="*/ 36 w 1680"/>
              <a:gd name="T77" fmla="*/ 807 h 908"/>
              <a:gd name="T78" fmla="*/ 4 w 1680"/>
              <a:gd name="T79" fmla="*/ 753 h 908"/>
              <a:gd name="T80" fmla="*/ 2 w 1680"/>
              <a:gd name="T81" fmla="*/ 750 h 908"/>
              <a:gd name="T82" fmla="*/ 0 w 1680"/>
              <a:gd name="T83" fmla="*/ 719 h 908"/>
              <a:gd name="T84" fmla="*/ 2 w 1680"/>
              <a:gd name="T85" fmla="*/ 703 h 908"/>
              <a:gd name="T86" fmla="*/ 15 w 1680"/>
              <a:gd name="T87" fmla="*/ 606 h 908"/>
              <a:gd name="T88" fmla="*/ 22 w 1680"/>
              <a:gd name="T89" fmla="*/ 451 h 908"/>
              <a:gd name="T90" fmla="*/ 29 w 1680"/>
              <a:gd name="T91" fmla="*/ 257 h 908"/>
              <a:gd name="T92" fmla="*/ 38 w 1680"/>
              <a:gd name="T93" fmla="*/ 140 h 908"/>
              <a:gd name="T94" fmla="*/ 51 w 1680"/>
              <a:gd name="T95" fmla="*/ 79 h 908"/>
              <a:gd name="T96" fmla="*/ 63 w 1680"/>
              <a:gd name="T97" fmla="*/ 54 h 908"/>
              <a:gd name="T98" fmla="*/ 67 w 1680"/>
              <a:gd name="T99" fmla="*/ 50 h 908"/>
              <a:gd name="T100" fmla="*/ 74 w 1680"/>
              <a:gd name="T101" fmla="*/ 45 h 908"/>
              <a:gd name="T102" fmla="*/ 85 w 1680"/>
              <a:gd name="T103" fmla="*/ 32 h 908"/>
              <a:gd name="T104" fmla="*/ 144 w 1680"/>
              <a:gd name="T105" fmla="*/ 7 h 908"/>
              <a:gd name="T106" fmla="*/ 232 w 1680"/>
              <a:gd name="T107" fmla="*/ 0 h 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680" h="908">
                <a:moveTo>
                  <a:pt x="232" y="0"/>
                </a:moveTo>
                <a:lnTo>
                  <a:pt x="290" y="5"/>
                </a:lnTo>
                <a:lnTo>
                  <a:pt x="374" y="9"/>
                </a:lnTo>
                <a:lnTo>
                  <a:pt x="457" y="12"/>
                </a:lnTo>
                <a:lnTo>
                  <a:pt x="680" y="14"/>
                </a:lnTo>
                <a:lnTo>
                  <a:pt x="903" y="16"/>
                </a:lnTo>
                <a:lnTo>
                  <a:pt x="1015" y="18"/>
                </a:lnTo>
                <a:lnTo>
                  <a:pt x="1128" y="23"/>
                </a:lnTo>
                <a:lnTo>
                  <a:pt x="1232" y="34"/>
                </a:lnTo>
                <a:lnTo>
                  <a:pt x="1335" y="39"/>
                </a:lnTo>
                <a:lnTo>
                  <a:pt x="1344" y="39"/>
                </a:lnTo>
                <a:lnTo>
                  <a:pt x="1349" y="39"/>
                </a:lnTo>
                <a:lnTo>
                  <a:pt x="1349" y="39"/>
                </a:lnTo>
                <a:lnTo>
                  <a:pt x="1383" y="43"/>
                </a:lnTo>
                <a:lnTo>
                  <a:pt x="1407" y="57"/>
                </a:lnTo>
                <a:lnTo>
                  <a:pt x="1430" y="75"/>
                </a:lnTo>
                <a:lnTo>
                  <a:pt x="1446" y="99"/>
                </a:lnTo>
                <a:lnTo>
                  <a:pt x="1457" y="131"/>
                </a:lnTo>
                <a:lnTo>
                  <a:pt x="1464" y="162"/>
                </a:lnTo>
                <a:lnTo>
                  <a:pt x="1468" y="199"/>
                </a:lnTo>
                <a:lnTo>
                  <a:pt x="1470" y="235"/>
                </a:lnTo>
                <a:lnTo>
                  <a:pt x="1470" y="268"/>
                </a:lnTo>
                <a:lnTo>
                  <a:pt x="1470" y="302"/>
                </a:lnTo>
                <a:lnTo>
                  <a:pt x="1470" y="334"/>
                </a:lnTo>
                <a:lnTo>
                  <a:pt x="1468" y="361"/>
                </a:lnTo>
                <a:lnTo>
                  <a:pt x="1491" y="374"/>
                </a:lnTo>
                <a:lnTo>
                  <a:pt x="1516" y="385"/>
                </a:lnTo>
                <a:lnTo>
                  <a:pt x="1538" y="392"/>
                </a:lnTo>
                <a:lnTo>
                  <a:pt x="1567" y="394"/>
                </a:lnTo>
                <a:lnTo>
                  <a:pt x="1597" y="390"/>
                </a:lnTo>
                <a:lnTo>
                  <a:pt x="1621" y="376"/>
                </a:lnTo>
                <a:lnTo>
                  <a:pt x="1644" y="358"/>
                </a:lnTo>
                <a:lnTo>
                  <a:pt x="1662" y="336"/>
                </a:lnTo>
                <a:lnTo>
                  <a:pt x="1662" y="334"/>
                </a:lnTo>
                <a:lnTo>
                  <a:pt x="1664" y="334"/>
                </a:lnTo>
                <a:lnTo>
                  <a:pt x="1666" y="336"/>
                </a:lnTo>
                <a:lnTo>
                  <a:pt x="1666" y="336"/>
                </a:lnTo>
                <a:lnTo>
                  <a:pt x="1680" y="376"/>
                </a:lnTo>
                <a:lnTo>
                  <a:pt x="1678" y="419"/>
                </a:lnTo>
                <a:lnTo>
                  <a:pt x="1666" y="458"/>
                </a:lnTo>
                <a:lnTo>
                  <a:pt x="1642" y="494"/>
                </a:lnTo>
                <a:lnTo>
                  <a:pt x="1610" y="523"/>
                </a:lnTo>
                <a:lnTo>
                  <a:pt x="1574" y="548"/>
                </a:lnTo>
                <a:lnTo>
                  <a:pt x="1534" y="563"/>
                </a:lnTo>
                <a:lnTo>
                  <a:pt x="1491" y="568"/>
                </a:lnTo>
                <a:lnTo>
                  <a:pt x="1448" y="563"/>
                </a:lnTo>
                <a:lnTo>
                  <a:pt x="1441" y="595"/>
                </a:lnTo>
                <a:lnTo>
                  <a:pt x="1441" y="629"/>
                </a:lnTo>
                <a:lnTo>
                  <a:pt x="1441" y="660"/>
                </a:lnTo>
                <a:lnTo>
                  <a:pt x="1439" y="721"/>
                </a:lnTo>
                <a:lnTo>
                  <a:pt x="1430" y="780"/>
                </a:lnTo>
                <a:lnTo>
                  <a:pt x="1423" y="811"/>
                </a:lnTo>
                <a:lnTo>
                  <a:pt x="1414" y="838"/>
                </a:lnTo>
                <a:lnTo>
                  <a:pt x="1396" y="861"/>
                </a:lnTo>
                <a:lnTo>
                  <a:pt x="1374" y="877"/>
                </a:lnTo>
                <a:lnTo>
                  <a:pt x="1349" y="888"/>
                </a:lnTo>
                <a:lnTo>
                  <a:pt x="1324" y="895"/>
                </a:lnTo>
                <a:lnTo>
                  <a:pt x="1268" y="904"/>
                </a:lnTo>
                <a:lnTo>
                  <a:pt x="1209" y="908"/>
                </a:lnTo>
                <a:lnTo>
                  <a:pt x="1151" y="908"/>
                </a:lnTo>
                <a:lnTo>
                  <a:pt x="1094" y="906"/>
                </a:lnTo>
                <a:lnTo>
                  <a:pt x="966" y="904"/>
                </a:lnTo>
                <a:lnTo>
                  <a:pt x="838" y="895"/>
                </a:lnTo>
                <a:lnTo>
                  <a:pt x="838" y="892"/>
                </a:lnTo>
                <a:lnTo>
                  <a:pt x="813" y="890"/>
                </a:lnTo>
                <a:lnTo>
                  <a:pt x="811" y="890"/>
                </a:lnTo>
                <a:lnTo>
                  <a:pt x="707" y="886"/>
                </a:lnTo>
                <a:lnTo>
                  <a:pt x="603" y="877"/>
                </a:lnTo>
                <a:lnTo>
                  <a:pt x="500" y="868"/>
                </a:lnTo>
                <a:lnTo>
                  <a:pt x="380" y="865"/>
                </a:lnTo>
                <a:lnTo>
                  <a:pt x="259" y="865"/>
                </a:lnTo>
                <a:lnTo>
                  <a:pt x="227" y="865"/>
                </a:lnTo>
                <a:lnTo>
                  <a:pt x="193" y="863"/>
                </a:lnTo>
                <a:lnTo>
                  <a:pt x="157" y="859"/>
                </a:lnTo>
                <a:lnTo>
                  <a:pt x="124" y="852"/>
                </a:lnTo>
                <a:lnTo>
                  <a:pt x="90" y="841"/>
                </a:lnTo>
                <a:lnTo>
                  <a:pt x="60" y="825"/>
                </a:lnTo>
                <a:lnTo>
                  <a:pt x="36" y="807"/>
                </a:lnTo>
                <a:lnTo>
                  <a:pt x="18" y="782"/>
                </a:lnTo>
                <a:lnTo>
                  <a:pt x="4" y="753"/>
                </a:lnTo>
                <a:lnTo>
                  <a:pt x="2" y="753"/>
                </a:lnTo>
                <a:lnTo>
                  <a:pt x="2" y="750"/>
                </a:lnTo>
                <a:lnTo>
                  <a:pt x="2" y="730"/>
                </a:lnTo>
                <a:lnTo>
                  <a:pt x="0" y="719"/>
                </a:lnTo>
                <a:lnTo>
                  <a:pt x="2" y="705"/>
                </a:lnTo>
                <a:lnTo>
                  <a:pt x="2" y="703"/>
                </a:lnTo>
                <a:lnTo>
                  <a:pt x="9" y="656"/>
                </a:lnTo>
                <a:lnTo>
                  <a:pt x="15" y="606"/>
                </a:lnTo>
                <a:lnTo>
                  <a:pt x="20" y="559"/>
                </a:lnTo>
                <a:lnTo>
                  <a:pt x="22" y="451"/>
                </a:lnTo>
                <a:lnTo>
                  <a:pt x="24" y="340"/>
                </a:lnTo>
                <a:lnTo>
                  <a:pt x="29" y="257"/>
                </a:lnTo>
                <a:lnTo>
                  <a:pt x="36" y="174"/>
                </a:lnTo>
                <a:lnTo>
                  <a:pt x="38" y="140"/>
                </a:lnTo>
                <a:lnTo>
                  <a:pt x="47" y="106"/>
                </a:lnTo>
                <a:lnTo>
                  <a:pt x="51" y="79"/>
                </a:lnTo>
                <a:lnTo>
                  <a:pt x="63" y="57"/>
                </a:lnTo>
                <a:lnTo>
                  <a:pt x="63" y="54"/>
                </a:lnTo>
                <a:lnTo>
                  <a:pt x="65" y="52"/>
                </a:lnTo>
                <a:lnTo>
                  <a:pt x="67" y="50"/>
                </a:lnTo>
                <a:lnTo>
                  <a:pt x="72" y="45"/>
                </a:lnTo>
                <a:lnTo>
                  <a:pt x="74" y="45"/>
                </a:lnTo>
                <a:lnTo>
                  <a:pt x="78" y="39"/>
                </a:lnTo>
                <a:lnTo>
                  <a:pt x="85" y="32"/>
                </a:lnTo>
                <a:lnTo>
                  <a:pt x="112" y="16"/>
                </a:lnTo>
                <a:lnTo>
                  <a:pt x="144" y="7"/>
                </a:lnTo>
                <a:lnTo>
                  <a:pt x="175" y="3"/>
                </a:lnTo>
                <a:lnTo>
                  <a:pt x="232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IN" sz="1400" dirty="0"/>
          </a:p>
        </p:txBody>
      </p:sp>
      <p:sp>
        <p:nvSpPr>
          <p:cNvPr id="474" name="Rectangle 473">
            <a:extLst>
              <a:ext uri="{FF2B5EF4-FFF2-40B4-BE49-F238E27FC236}">
                <a16:creationId xmlns:a16="http://schemas.microsoft.com/office/drawing/2014/main" id="{C2A36568-3F1F-0B49-B6C5-AA984B95B1B8}"/>
              </a:ext>
            </a:extLst>
          </p:cNvPr>
          <p:cNvSpPr/>
          <p:nvPr/>
        </p:nvSpPr>
        <p:spPr>
          <a:xfrm>
            <a:off x="7763138" y="256194"/>
            <a:ext cx="325838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dirty="0"/>
              <a:t>I will help you to understand the main </a:t>
            </a:r>
            <a:r>
              <a:rPr lang="en-IN" sz="1400" dirty="0"/>
              <a:t>IoT concepts using </a:t>
            </a:r>
            <a:r>
              <a:rPr lang="en-IN" sz="1400" dirty="0"/>
              <a:t>a use case which </a:t>
            </a:r>
            <a:r>
              <a:rPr lang="en-IN" sz="1400" dirty="0" smtClean="0"/>
              <a:t>consists on turning </a:t>
            </a:r>
            <a:r>
              <a:rPr lang="en-IN" sz="1400" dirty="0"/>
              <a:t>on the light outside when it is dark.</a:t>
            </a:r>
          </a:p>
        </p:txBody>
      </p:sp>
    </p:spTree>
    <p:extLst>
      <p:ext uri="{BB962C8B-B14F-4D97-AF65-F5344CB8AC3E}">
        <p14:creationId xmlns:p14="http://schemas.microsoft.com/office/powerpoint/2010/main" val="1193493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BB3DC-107B-5E41-8BBE-41FD0F11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B86E-C93B-CC4E-B420-543A8CF4BD7B}" type="slidenum">
              <a:rPr lang="de-DE" smtClean="0"/>
              <a:t>9</a:t>
            </a:fld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923204-5250-9446-9F02-F9CBBA31A406}"/>
              </a:ext>
            </a:extLst>
          </p:cNvPr>
          <p:cNvSpPr/>
          <p:nvPr/>
        </p:nvSpPr>
        <p:spPr>
          <a:xfrm>
            <a:off x="0" y="-22206"/>
            <a:ext cx="12192000" cy="11389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44" name="Rectangle 343">
            <a:extLst>
              <a:ext uri="{FF2B5EF4-FFF2-40B4-BE49-F238E27FC236}">
                <a16:creationId xmlns:a16="http://schemas.microsoft.com/office/drawing/2014/main" id="{542AA37C-84B2-604C-9F3F-BC5846A9ABA5}"/>
              </a:ext>
            </a:extLst>
          </p:cNvPr>
          <p:cNvSpPr/>
          <p:nvPr/>
        </p:nvSpPr>
        <p:spPr>
          <a:xfrm>
            <a:off x="1790482" y="1297560"/>
            <a:ext cx="7930416" cy="4418457"/>
          </a:xfrm>
          <a:prstGeom prst="rect">
            <a:avLst/>
          </a:prstGeom>
          <a:solidFill>
            <a:srgbClr val="92D050">
              <a:alpha val="12000"/>
            </a:srgbClr>
          </a:solidFill>
          <a:ln w="25400" cap="flat" cmpd="sng" algn="ctr">
            <a:solidFill>
              <a:srgbClr val="92D050"/>
            </a:solidFill>
            <a:prstDash val="dashDot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315FB914-8805-D143-A327-679799286438}"/>
              </a:ext>
            </a:extLst>
          </p:cNvPr>
          <p:cNvSpPr/>
          <p:nvPr/>
        </p:nvSpPr>
        <p:spPr>
          <a:xfrm>
            <a:off x="434973" y="2187845"/>
            <a:ext cx="4915427" cy="3677969"/>
          </a:xfrm>
          <a:prstGeom prst="rect">
            <a:avLst/>
          </a:prstGeom>
          <a:solidFill>
            <a:srgbClr val="FCC430">
              <a:lumMod val="40000"/>
              <a:lumOff val="60000"/>
              <a:alpha val="12000"/>
            </a:srgbClr>
          </a:solidFill>
          <a:ln w="25400" cap="flat" cmpd="sng" algn="ctr">
            <a:solidFill>
              <a:srgbClr val="FCC430">
                <a:lumMod val="60000"/>
                <a:lumOff val="40000"/>
              </a:srgbClr>
            </a:solidFill>
            <a:prstDash val="dashDot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476F44C1-1BF6-5F42-BED1-0A487761CAC3}"/>
              </a:ext>
            </a:extLst>
          </p:cNvPr>
          <p:cNvSpPr/>
          <p:nvPr/>
        </p:nvSpPr>
        <p:spPr>
          <a:xfrm>
            <a:off x="6533708" y="2187845"/>
            <a:ext cx="4915427" cy="3677969"/>
          </a:xfrm>
          <a:prstGeom prst="rect">
            <a:avLst/>
          </a:prstGeom>
          <a:solidFill>
            <a:srgbClr val="283A58">
              <a:lumMod val="40000"/>
              <a:lumOff val="60000"/>
              <a:alpha val="19000"/>
            </a:srgbClr>
          </a:solidFill>
          <a:ln w="25400" cap="flat" cmpd="sng" algn="ctr">
            <a:solidFill>
              <a:srgbClr val="283A58">
                <a:lumMod val="40000"/>
                <a:lumOff val="60000"/>
              </a:srgbClr>
            </a:solidFill>
            <a:prstDash val="dashDot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A95D9228-5D59-DB41-83D9-D3E083F2143F}"/>
              </a:ext>
            </a:extLst>
          </p:cNvPr>
          <p:cNvSpPr/>
          <p:nvPr/>
        </p:nvSpPr>
        <p:spPr>
          <a:xfrm>
            <a:off x="3254202" y="2517978"/>
            <a:ext cx="5109854" cy="3964541"/>
          </a:xfrm>
          <a:prstGeom prst="rect">
            <a:avLst/>
          </a:prstGeom>
          <a:solidFill>
            <a:srgbClr val="FF0000">
              <a:alpha val="6000"/>
            </a:srgbClr>
          </a:solidFill>
          <a:ln w="25400" cap="flat" cmpd="sng" algn="ctr">
            <a:solidFill>
              <a:srgbClr val="FF0000"/>
            </a:solidFill>
            <a:prstDash val="dashDot"/>
          </a:ln>
          <a:effectLst/>
        </p:spPr>
        <p:txBody>
          <a:bodyPr rtlCol="0" anchor="ctr"/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A8960CC5-A961-9D46-9E68-C63B995811CF}"/>
              </a:ext>
            </a:extLst>
          </p:cNvPr>
          <p:cNvSpPr txBox="1"/>
          <p:nvPr/>
        </p:nvSpPr>
        <p:spPr>
          <a:xfrm>
            <a:off x="357182" y="2312294"/>
            <a:ext cx="1427693" cy="564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sng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</a:rPr>
              <a:t>Sensor</a:t>
            </a:r>
            <a:endParaRPr kumimoji="0" lang="de-DE" sz="2400" b="1" i="1" u="sng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</a:endParaRPr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DA9F53E6-179E-CF4C-99A4-9CC6291E7169}"/>
              </a:ext>
            </a:extLst>
          </p:cNvPr>
          <p:cNvSpPr txBox="1"/>
          <p:nvPr/>
        </p:nvSpPr>
        <p:spPr>
          <a:xfrm>
            <a:off x="5106015" y="5887836"/>
            <a:ext cx="1427693" cy="564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MBP</a:t>
            </a:r>
            <a:endParaRPr kumimoji="0" lang="de-DE" sz="2400" b="1" i="1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2159703D-BD63-5340-A6D7-D4C5418539D1}"/>
              </a:ext>
            </a:extLst>
          </p:cNvPr>
          <p:cNvSpPr txBox="1"/>
          <p:nvPr/>
        </p:nvSpPr>
        <p:spPr>
          <a:xfrm>
            <a:off x="9733452" y="2283706"/>
            <a:ext cx="1600669" cy="564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sng" strike="noStrike" kern="0" cap="none" spc="0" normalizeH="0" baseline="0" noProof="0" dirty="0">
                <a:ln>
                  <a:noFill/>
                </a:ln>
                <a:solidFill>
                  <a:srgbClr val="283A58">
                    <a:lumMod val="60000"/>
                    <a:lumOff val="40000"/>
                  </a:srgbClr>
                </a:solidFill>
                <a:effectLst/>
                <a:uLnTx/>
                <a:uFillTx/>
              </a:rPr>
              <a:t>Actuator</a:t>
            </a:r>
            <a:endParaRPr kumimoji="0" lang="de-DE" sz="2400" b="1" i="1" u="sng" strike="noStrike" kern="0" cap="none" spc="0" normalizeH="0" baseline="0" noProof="0" dirty="0">
              <a:ln>
                <a:noFill/>
              </a:ln>
              <a:solidFill>
                <a:srgbClr val="283A58">
                  <a:lumMod val="60000"/>
                  <a:lumOff val="40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418" name="TextBox 417">
            <a:extLst>
              <a:ext uri="{FF2B5EF4-FFF2-40B4-BE49-F238E27FC236}">
                <a16:creationId xmlns:a16="http://schemas.microsoft.com/office/drawing/2014/main" id="{40D80C8C-0A67-DE47-A05D-844BBE172ABB}"/>
              </a:ext>
            </a:extLst>
          </p:cNvPr>
          <p:cNvSpPr txBox="1"/>
          <p:nvPr/>
        </p:nvSpPr>
        <p:spPr>
          <a:xfrm>
            <a:off x="1983833" y="1442029"/>
            <a:ext cx="1600669" cy="564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sng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Device</a:t>
            </a:r>
            <a:endParaRPr kumimoji="0" lang="de-DE" sz="2400" b="1" i="1" u="sng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</a:endParaRPr>
          </a:p>
        </p:txBody>
      </p: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B48356D9-9598-9744-AEA2-AFA6E14D28AD}"/>
              </a:ext>
            </a:extLst>
          </p:cNvPr>
          <p:cNvGrpSpPr/>
          <p:nvPr/>
        </p:nvGrpSpPr>
        <p:grpSpPr>
          <a:xfrm>
            <a:off x="11353800" y="176236"/>
            <a:ext cx="644619" cy="1741291"/>
            <a:chOff x="9263425" y="-1017136"/>
            <a:chExt cx="1437550" cy="3883212"/>
          </a:xfrm>
        </p:grpSpPr>
        <p:grpSp>
          <p:nvGrpSpPr>
            <p:cNvPr id="420" name="Group 419">
              <a:extLst>
                <a:ext uri="{FF2B5EF4-FFF2-40B4-BE49-F238E27FC236}">
                  <a16:creationId xmlns:a16="http://schemas.microsoft.com/office/drawing/2014/main" id="{FB90D116-3D03-AA49-A8EA-13AA09DD8B0F}"/>
                </a:ext>
              </a:extLst>
            </p:cNvPr>
            <p:cNvGrpSpPr/>
            <p:nvPr/>
          </p:nvGrpSpPr>
          <p:grpSpPr>
            <a:xfrm flipH="1">
              <a:off x="9263425" y="-1017136"/>
              <a:ext cx="1437550" cy="3883212"/>
              <a:chOff x="6269182" y="-512372"/>
              <a:chExt cx="1437550" cy="3883212"/>
            </a:xfrm>
          </p:grpSpPr>
          <p:sp>
            <p:nvSpPr>
              <p:cNvPr id="422" name="Freeform 128">
                <a:extLst>
                  <a:ext uri="{FF2B5EF4-FFF2-40B4-BE49-F238E27FC236}">
                    <a16:creationId xmlns:a16="http://schemas.microsoft.com/office/drawing/2014/main" id="{F790C6C3-ABAE-B148-B174-A0D17F4FD4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2808" y="-453237"/>
                <a:ext cx="192894" cy="409723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65" y="109"/>
                  </a:cxn>
                  <a:cxn ang="0">
                    <a:pos x="33" y="131"/>
                  </a:cxn>
                  <a:cxn ang="0">
                    <a:pos x="137" y="157"/>
                  </a:cxn>
                  <a:cxn ang="0">
                    <a:pos x="59" y="198"/>
                  </a:cxn>
                  <a:cxn ang="0">
                    <a:pos x="94" y="288"/>
                  </a:cxn>
                  <a:cxn ang="0">
                    <a:pos x="47" y="291"/>
                  </a:cxn>
                  <a:cxn ang="0">
                    <a:pos x="29" y="188"/>
                  </a:cxn>
                  <a:cxn ang="0">
                    <a:pos x="93" y="160"/>
                  </a:cxn>
                  <a:cxn ang="0">
                    <a:pos x="0" y="138"/>
                  </a:cxn>
                  <a:cxn ang="0">
                    <a:pos x="44" y="104"/>
                  </a:cxn>
                  <a:cxn ang="0">
                    <a:pos x="24" y="8"/>
                  </a:cxn>
                  <a:cxn ang="0">
                    <a:pos x="35" y="0"/>
                  </a:cxn>
                </a:cxnLst>
                <a:rect l="0" t="0" r="r" b="b"/>
                <a:pathLst>
                  <a:path w="137" h="291">
                    <a:moveTo>
                      <a:pt x="35" y="0"/>
                    </a:moveTo>
                    <a:lnTo>
                      <a:pt x="65" y="109"/>
                    </a:lnTo>
                    <a:lnTo>
                      <a:pt x="33" y="131"/>
                    </a:lnTo>
                    <a:lnTo>
                      <a:pt x="137" y="157"/>
                    </a:lnTo>
                    <a:lnTo>
                      <a:pt x="59" y="198"/>
                    </a:lnTo>
                    <a:lnTo>
                      <a:pt x="94" y="288"/>
                    </a:lnTo>
                    <a:lnTo>
                      <a:pt x="47" y="291"/>
                    </a:lnTo>
                    <a:lnTo>
                      <a:pt x="29" y="188"/>
                    </a:lnTo>
                    <a:lnTo>
                      <a:pt x="93" y="160"/>
                    </a:lnTo>
                    <a:lnTo>
                      <a:pt x="0" y="138"/>
                    </a:lnTo>
                    <a:lnTo>
                      <a:pt x="44" y="104"/>
                    </a:lnTo>
                    <a:lnTo>
                      <a:pt x="24" y="8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" name="Freeform 129">
                <a:extLst>
                  <a:ext uri="{FF2B5EF4-FFF2-40B4-BE49-F238E27FC236}">
                    <a16:creationId xmlns:a16="http://schemas.microsoft.com/office/drawing/2014/main" id="{5D43BF82-CD52-DC4B-B44D-507509DD14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92951" y="-512372"/>
                <a:ext cx="94335" cy="94335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46" y="2"/>
                  </a:cxn>
                  <a:cxn ang="0">
                    <a:pos x="55" y="7"/>
                  </a:cxn>
                  <a:cxn ang="0">
                    <a:pos x="62" y="14"/>
                  </a:cxn>
                  <a:cxn ang="0">
                    <a:pos x="66" y="23"/>
                  </a:cxn>
                  <a:cxn ang="0">
                    <a:pos x="67" y="34"/>
                  </a:cxn>
                  <a:cxn ang="0">
                    <a:pos x="65" y="45"/>
                  </a:cxn>
                  <a:cxn ang="0">
                    <a:pos x="60" y="54"/>
                  </a:cxn>
                  <a:cxn ang="0">
                    <a:pos x="53" y="61"/>
                  </a:cxn>
                  <a:cxn ang="0">
                    <a:pos x="44" y="65"/>
                  </a:cxn>
                  <a:cxn ang="0">
                    <a:pos x="33" y="67"/>
                  </a:cxn>
                  <a:cxn ang="0">
                    <a:pos x="22" y="65"/>
                  </a:cxn>
                  <a:cxn ang="0">
                    <a:pos x="13" y="59"/>
                  </a:cxn>
                  <a:cxn ang="0">
                    <a:pos x="6" y="52"/>
                  </a:cxn>
                  <a:cxn ang="0">
                    <a:pos x="1" y="43"/>
                  </a:cxn>
                  <a:cxn ang="0">
                    <a:pos x="0" y="32"/>
                  </a:cxn>
                  <a:cxn ang="0">
                    <a:pos x="2" y="22"/>
                  </a:cxn>
                  <a:cxn ang="0">
                    <a:pos x="7" y="13"/>
                  </a:cxn>
                  <a:cxn ang="0">
                    <a:pos x="15" y="6"/>
                  </a:cxn>
                  <a:cxn ang="0">
                    <a:pos x="24" y="1"/>
                  </a:cxn>
                  <a:cxn ang="0">
                    <a:pos x="35" y="0"/>
                  </a:cxn>
                </a:cxnLst>
                <a:rect l="0" t="0" r="r" b="b"/>
                <a:pathLst>
                  <a:path w="67" h="67">
                    <a:moveTo>
                      <a:pt x="35" y="0"/>
                    </a:moveTo>
                    <a:lnTo>
                      <a:pt x="46" y="2"/>
                    </a:lnTo>
                    <a:lnTo>
                      <a:pt x="55" y="7"/>
                    </a:lnTo>
                    <a:lnTo>
                      <a:pt x="62" y="14"/>
                    </a:lnTo>
                    <a:lnTo>
                      <a:pt x="66" y="23"/>
                    </a:lnTo>
                    <a:lnTo>
                      <a:pt x="67" y="34"/>
                    </a:lnTo>
                    <a:lnTo>
                      <a:pt x="65" y="45"/>
                    </a:lnTo>
                    <a:lnTo>
                      <a:pt x="60" y="54"/>
                    </a:lnTo>
                    <a:lnTo>
                      <a:pt x="53" y="61"/>
                    </a:lnTo>
                    <a:lnTo>
                      <a:pt x="44" y="65"/>
                    </a:lnTo>
                    <a:lnTo>
                      <a:pt x="33" y="67"/>
                    </a:lnTo>
                    <a:lnTo>
                      <a:pt x="22" y="65"/>
                    </a:lnTo>
                    <a:lnTo>
                      <a:pt x="13" y="59"/>
                    </a:lnTo>
                    <a:lnTo>
                      <a:pt x="6" y="52"/>
                    </a:lnTo>
                    <a:lnTo>
                      <a:pt x="1" y="43"/>
                    </a:lnTo>
                    <a:lnTo>
                      <a:pt x="0" y="32"/>
                    </a:lnTo>
                    <a:lnTo>
                      <a:pt x="2" y="22"/>
                    </a:lnTo>
                    <a:lnTo>
                      <a:pt x="7" y="13"/>
                    </a:lnTo>
                    <a:lnTo>
                      <a:pt x="15" y="6"/>
                    </a:lnTo>
                    <a:lnTo>
                      <a:pt x="24" y="1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" name="Freeform 130">
                <a:extLst>
                  <a:ext uri="{FF2B5EF4-FFF2-40B4-BE49-F238E27FC236}">
                    <a16:creationId xmlns:a16="http://schemas.microsoft.com/office/drawing/2014/main" id="{9E739B5F-F206-5D44-985B-3A3E78FB0C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92951" y="-502517"/>
                <a:ext cx="94335" cy="84479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0" y="6"/>
                  </a:cxn>
                  <a:cxn ang="0">
                    <a:pos x="9" y="14"/>
                  </a:cxn>
                  <a:cxn ang="0">
                    <a:pos x="10" y="26"/>
                  </a:cxn>
                  <a:cxn ang="0">
                    <a:pos x="16" y="36"/>
                  </a:cxn>
                  <a:cxn ang="0">
                    <a:pos x="26" y="42"/>
                  </a:cxn>
                  <a:cxn ang="0">
                    <a:pos x="37" y="45"/>
                  </a:cxn>
                  <a:cxn ang="0">
                    <a:pos x="48" y="43"/>
                  </a:cxn>
                  <a:cxn ang="0">
                    <a:pos x="57" y="37"/>
                  </a:cxn>
                  <a:cxn ang="0">
                    <a:pos x="63" y="30"/>
                  </a:cxn>
                  <a:cxn ang="0">
                    <a:pos x="67" y="20"/>
                  </a:cxn>
                  <a:cxn ang="0">
                    <a:pos x="67" y="23"/>
                  </a:cxn>
                  <a:cxn ang="0">
                    <a:pos x="67" y="27"/>
                  </a:cxn>
                  <a:cxn ang="0">
                    <a:pos x="65" y="38"/>
                  </a:cxn>
                  <a:cxn ang="0">
                    <a:pos x="60" y="47"/>
                  </a:cxn>
                  <a:cxn ang="0">
                    <a:pos x="53" y="54"/>
                  </a:cxn>
                  <a:cxn ang="0">
                    <a:pos x="44" y="58"/>
                  </a:cxn>
                  <a:cxn ang="0">
                    <a:pos x="33" y="60"/>
                  </a:cxn>
                  <a:cxn ang="0">
                    <a:pos x="22" y="58"/>
                  </a:cxn>
                  <a:cxn ang="0">
                    <a:pos x="13" y="52"/>
                  </a:cxn>
                  <a:cxn ang="0">
                    <a:pos x="6" y="45"/>
                  </a:cxn>
                  <a:cxn ang="0">
                    <a:pos x="1" y="36"/>
                  </a:cxn>
                  <a:cxn ang="0">
                    <a:pos x="0" y="25"/>
                  </a:cxn>
                  <a:cxn ang="0">
                    <a:pos x="2" y="15"/>
                  </a:cxn>
                  <a:cxn ang="0">
                    <a:pos x="6" y="6"/>
                  </a:cxn>
                  <a:cxn ang="0">
                    <a:pos x="13" y="0"/>
                  </a:cxn>
                </a:cxnLst>
                <a:rect l="0" t="0" r="r" b="b"/>
                <a:pathLst>
                  <a:path w="67" h="60">
                    <a:moveTo>
                      <a:pt x="13" y="0"/>
                    </a:moveTo>
                    <a:lnTo>
                      <a:pt x="10" y="6"/>
                    </a:lnTo>
                    <a:lnTo>
                      <a:pt x="9" y="14"/>
                    </a:lnTo>
                    <a:lnTo>
                      <a:pt x="10" y="26"/>
                    </a:lnTo>
                    <a:lnTo>
                      <a:pt x="16" y="36"/>
                    </a:lnTo>
                    <a:lnTo>
                      <a:pt x="26" y="42"/>
                    </a:lnTo>
                    <a:lnTo>
                      <a:pt x="37" y="45"/>
                    </a:lnTo>
                    <a:lnTo>
                      <a:pt x="48" y="43"/>
                    </a:lnTo>
                    <a:lnTo>
                      <a:pt x="57" y="37"/>
                    </a:lnTo>
                    <a:lnTo>
                      <a:pt x="63" y="30"/>
                    </a:lnTo>
                    <a:lnTo>
                      <a:pt x="67" y="20"/>
                    </a:lnTo>
                    <a:lnTo>
                      <a:pt x="67" y="23"/>
                    </a:lnTo>
                    <a:lnTo>
                      <a:pt x="67" y="27"/>
                    </a:lnTo>
                    <a:lnTo>
                      <a:pt x="65" y="38"/>
                    </a:lnTo>
                    <a:lnTo>
                      <a:pt x="60" y="47"/>
                    </a:lnTo>
                    <a:lnTo>
                      <a:pt x="53" y="54"/>
                    </a:lnTo>
                    <a:lnTo>
                      <a:pt x="44" y="58"/>
                    </a:lnTo>
                    <a:lnTo>
                      <a:pt x="33" y="60"/>
                    </a:lnTo>
                    <a:lnTo>
                      <a:pt x="22" y="58"/>
                    </a:lnTo>
                    <a:lnTo>
                      <a:pt x="13" y="52"/>
                    </a:lnTo>
                    <a:lnTo>
                      <a:pt x="6" y="45"/>
                    </a:lnTo>
                    <a:lnTo>
                      <a:pt x="1" y="36"/>
                    </a:lnTo>
                    <a:lnTo>
                      <a:pt x="0" y="25"/>
                    </a:lnTo>
                    <a:lnTo>
                      <a:pt x="2" y="15"/>
                    </a:lnTo>
                    <a:lnTo>
                      <a:pt x="6" y="6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5" name="Freeform 131">
                <a:extLst>
                  <a:ext uri="{FF2B5EF4-FFF2-40B4-BE49-F238E27FC236}">
                    <a16:creationId xmlns:a16="http://schemas.microsoft.com/office/drawing/2014/main" id="{0491EDAA-15E6-1440-ABB2-53BA8B21BF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6643" y="2576739"/>
                <a:ext cx="259069" cy="677239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10" y="45"/>
                  </a:cxn>
                  <a:cxn ang="0">
                    <a:pos x="128" y="89"/>
                  </a:cxn>
                  <a:cxn ang="0">
                    <a:pos x="144" y="132"/>
                  </a:cxn>
                  <a:cxn ang="0">
                    <a:pos x="157" y="174"/>
                  </a:cxn>
                  <a:cxn ang="0">
                    <a:pos x="166" y="214"/>
                  </a:cxn>
                  <a:cxn ang="0">
                    <a:pos x="174" y="252"/>
                  </a:cxn>
                  <a:cxn ang="0">
                    <a:pos x="179" y="288"/>
                  </a:cxn>
                  <a:cxn ang="0">
                    <a:pos x="181" y="320"/>
                  </a:cxn>
                  <a:cxn ang="0">
                    <a:pos x="183" y="351"/>
                  </a:cxn>
                  <a:cxn ang="0">
                    <a:pos x="184" y="376"/>
                  </a:cxn>
                  <a:cxn ang="0">
                    <a:pos x="183" y="399"/>
                  </a:cxn>
                  <a:cxn ang="0">
                    <a:pos x="182" y="417"/>
                  </a:cxn>
                  <a:cxn ang="0">
                    <a:pos x="181" y="430"/>
                  </a:cxn>
                  <a:cxn ang="0">
                    <a:pos x="179" y="438"/>
                  </a:cxn>
                  <a:cxn ang="0">
                    <a:pos x="179" y="441"/>
                  </a:cxn>
                  <a:cxn ang="0">
                    <a:pos x="51" y="481"/>
                  </a:cxn>
                  <a:cxn ang="0">
                    <a:pos x="59" y="439"/>
                  </a:cxn>
                  <a:cxn ang="0">
                    <a:pos x="64" y="398"/>
                  </a:cxn>
                  <a:cxn ang="0">
                    <a:pos x="66" y="359"/>
                  </a:cxn>
                  <a:cxn ang="0">
                    <a:pos x="66" y="321"/>
                  </a:cxn>
                  <a:cxn ang="0">
                    <a:pos x="64" y="285"/>
                  </a:cxn>
                  <a:cxn ang="0">
                    <a:pos x="61" y="251"/>
                  </a:cxn>
                  <a:cxn ang="0">
                    <a:pos x="56" y="219"/>
                  </a:cxn>
                  <a:cxn ang="0">
                    <a:pos x="50" y="189"/>
                  </a:cxn>
                  <a:cxn ang="0">
                    <a:pos x="43" y="161"/>
                  </a:cxn>
                  <a:cxn ang="0">
                    <a:pos x="35" y="137"/>
                  </a:cxn>
                  <a:cxn ang="0">
                    <a:pos x="28" y="114"/>
                  </a:cxn>
                  <a:cxn ang="0">
                    <a:pos x="21" y="95"/>
                  </a:cxn>
                  <a:cxn ang="0">
                    <a:pos x="15" y="79"/>
                  </a:cxn>
                  <a:cxn ang="0">
                    <a:pos x="9" y="66"/>
                  </a:cxn>
                  <a:cxn ang="0">
                    <a:pos x="4" y="57"/>
                  </a:cxn>
                  <a:cxn ang="0">
                    <a:pos x="1" y="51"/>
                  </a:cxn>
                  <a:cxn ang="0">
                    <a:pos x="0" y="49"/>
                  </a:cxn>
                  <a:cxn ang="0">
                    <a:pos x="87" y="0"/>
                  </a:cxn>
                </a:cxnLst>
                <a:rect l="0" t="0" r="r" b="b"/>
                <a:pathLst>
                  <a:path w="184" h="481">
                    <a:moveTo>
                      <a:pt x="87" y="0"/>
                    </a:moveTo>
                    <a:lnTo>
                      <a:pt x="110" y="45"/>
                    </a:lnTo>
                    <a:lnTo>
                      <a:pt x="128" y="89"/>
                    </a:lnTo>
                    <a:lnTo>
                      <a:pt x="144" y="132"/>
                    </a:lnTo>
                    <a:lnTo>
                      <a:pt x="157" y="174"/>
                    </a:lnTo>
                    <a:lnTo>
                      <a:pt x="166" y="214"/>
                    </a:lnTo>
                    <a:lnTo>
                      <a:pt x="174" y="252"/>
                    </a:lnTo>
                    <a:lnTo>
                      <a:pt x="179" y="288"/>
                    </a:lnTo>
                    <a:lnTo>
                      <a:pt x="181" y="320"/>
                    </a:lnTo>
                    <a:lnTo>
                      <a:pt x="183" y="351"/>
                    </a:lnTo>
                    <a:lnTo>
                      <a:pt x="184" y="376"/>
                    </a:lnTo>
                    <a:lnTo>
                      <a:pt x="183" y="399"/>
                    </a:lnTo>
                    <a:lnTo>
                      <a:pt x="182" y="417"/>
                    </a:lnTo>
                    <a:lnTo>
                      <a:pt x="181" y="430"/>
                    </a:lnTo>
                    <a:lnTo>
                      <a:pt x="179" y="438"/>
                    </a:lnTo>
                    <a:lnTo>
                      <a:pt x="179" y="441"/>
                    </a:lnTo>
                    <a:lnTo>
                      <a:pt x="51" y="481"/>
                    </a:lnTo>
                    <a:lnTo>
                      <a:pt x="59" y="439"/>
                    </a:lnTo>
                    <a:lnTo>
                      <a:pt x="64" y="398"/>
                    </a:lnTo>
                    <a:lnTo>
                      <a:pt x="66" y="359"/>
                    </a:lnTo>
                    <a:lnTo>
                      <a:pt x="66" y="321"/>
                    </a:lnTo>
                    <a:lnTo>
                      <a:pt x="64" y="285"/>
                    </a:lnTo>
                    <a:lnTo>
                      <a:pt x="61" y="251"/>
                    </a:lnTo>
                    <a:lnTo>
                      <a:pt x="56" y="219"/>
                    </a:lnTo>
                    <a:lnTo>
                      <a:pt x="50" y="189"/>
                    </a:lnTo>
                    <a:lnTo>
                      <a:pt x="43" y="161"/>
                    </a:lnTo>
                    <a:lnTo>
                      <a:pt x="35" y="137"/>
                    </a:lnTo>
                    <a:lnTo>
                      <a:pt x="28" y="114"/>
                    </a:lnTo>
                    <a:lnTo>
                      <a:pt x="21" y="95"/>
                    </a:lnTo>
                    <a:lnTo>
                      <a:pt x="15" y="79"/>
                    </a:lnTo>
                    <a:lnTo>
                      <a:pt x="9" y="66"/>
                    </a:lnTo>
                    <a:lnTo>
                      <a:pt x="4" y="57"/>
                    </a:lnTo>
                    <a:lnTo>
                      <a:pt x="1" y="51"/>
                    </a:lnTo>
                    <a:lnTo>
                      <a:pt x="0" y="49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" name="Freeform 132">
                <a:extLst>
                  <a:ext uri="{FF2B5EF4-FFF2-40B4-BE49-F238E27FC236}">
                    <a16:creationId xmlns:a16="http://schemas.microsoft.com/office/drawing/2014/main" id="{3FE16840-0C3E-0541-BAB3-BE96F6AA17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0668" y="2323302"/>
                <a:ext cx="991219" cy="395643"/>
              </a:xfrm>
              <a:custGeom>
                <a:avLst/>
                <a:gdLst/>
                <a:ahLst/>
                <a:cxnLst>
                  <a:cxn ang="0">
                    <a:pos x="704" y="0"/>
                  </a:cxn>
                  <a:cxn ang="0">
                    <a:pos x="703" y="7"/>
                  </a:cxn>
                  <a:cxn ang="0">
                    <a:pos x="703" y="16"/>
                  </a:cxn>
                  <a:cxn ang="0">
                    <a:pos x="700" y="28"/>
                  </a:cxn>
                  <a:cxn ang="0">
                    <a:pos x="697" y="42"/>
                  </a:cxn>
                  <a:cxn ang="0">
                    <a:pos x="692" y="56"/>
                  </a:cxn>
                  <a:cxn ang="0">
                    <a:pos x="685" y="73"/>
                  </a:cxn>
                  <a:cxn ang="0">
                    <a:pos x="678" y="90"/>
                  </a:cxn>
                  <a:cxn ang="0">
                    <a:pos x="667" y="108"/>
                  </a:cxn>
                  <a:cxn ang="0">
                    <a:pos x="657" y="127"/>
                  </a:cxn>
                  <a:cxn ang="0">
                    <a:pos x="643" y="145"/>
                  </a:cxn>
                  <a:cxn ang="0">
                    <a:pos x="627" y="164"/>
                  </a:cxn>
                  <a:cxn ang="0">
                    <a:pos x="610" y="181"/>
                  </a:cxn>
                  <a:cxn ang="0">
                    <a:pos x="590" y="199"/>
                  </a:cxn>
                  <a:cxn ang="0">
                    <a:pos x="568" y="215"/>
                  </a:cxn>
                  <a:cxn ang="0">
                    <a:pos x="544" y="230"/>
                  </a:cxn>
                  <a:cxn ang="0">
                    <a:pos x="516" y="244"/>
                  </a:cxn>
                  <a:cxn ang="0">
                    <a:pos x="486" y="256"/>
                  </a:cxn>
                  <a:cxn ang="0">
                    <a:pos x="452" y="266"/>
                  </a:cxn>
                  <a:cxn ang="0">
                    <a:pos x="416" y="273"/>
                  </a:cxn>
                  <a:cxn ang="0">
                    <a:pos x="377" y="278"/>
                  </a:cxn>
                  <a:cxn ang="0">
                    <a:pos x="334" y="281"/>
                  </a:cxn>
                  <a:cxn ang="0">
                    <a:pos x="294" y="281"/>
                  </a:cxn>
                  <a:cxn ang="0">
                    <a:pos x="257" y="279"/>
                  </a:cxn>
                  <a:cxn ang="0">
                    <a:pos x="224" y="274"/>
                  </a:cxn>
                  <a:cxn ang="0">
                    <a:pos x="194" y="268"/>
                  </a:cxn>
                  <a:cxn ang="0">
                    <a:pos x="165" y="260"/>
                  </a:cxn>
                  <a:cxn ang="0">
                    <a:pos x="140" y="251"/>
                  </a:cxn>
                  <a:cxn ang="0">
                    <a:pos x="118" y="240"/>
                  </a:cxn>
                  <a:cxn ang="0">
                    <a:pos x="98" y="229"/>
                  </a:cxn>
                  <a:cxn ang="0">
                    <a:pos x="79" y="216"/>
                  </a:cxn>
                  <a:cxn ang="0">
                    <a:pos x="64" y="205"/>
                  </a:cxn>
                  <a:cxn ang="0">
                    <a:pos x="50" y="192"/>
                  </a:cxn>
                  <a:cxn ang="0">
                    <a:pos x="38" y="180"/>
                  </a:cxn>
                  <a:cxn ang="0">
                    <a:pos x="29" y="169"/>
                  </a:cxn>
                  <a:cxn ang="0">
                    <a:pos x="21" y="157"/>
                  </a:cxn>
                  <a:cxn ang="0">
                    <a:pos x="14" y="147"/>
                  </a:cxn>
                  <a:cxn ang="0">
                    <a:pos x="9" y="139"/>
                  </a:cxn>
                  <a:cxn ang="0">
                    <a:pos x="5" y="131"/>
                  </a:cxn>
                  <a:cxn ang="0">
                    <a:pos x="2" y="126"/>
                  </a:cxn>
                  <a:cxn ang="0">
                    <a:pos x="1" y="122"/>
                  </a:cxn>
                  <a:cxn ang="0">
                    <a:pos x="0" y="121"/>
                  </a:cxn>
                  <a:cxn ang="0">
                    <a:pos x="704" y="0"/>
                  </a:cxn>
                </a:cxnLst>
                <a:rect l="0" t="0" r="r" b="b"/>
                <a:pathLst>
                  <a:path w="704" h="281">
                    <a:moveTo>
                      <a:pt x="704" y="0"/>
                    </a:moveTo>
                    <a:lnTo>
                      <a:pt x="703" y="7"/>
                    </a:lnTo>
                    <a:lnTo>
                      <a:pt x="703" y="16"/>
                    </a:lnTo>
                    <a:lnTo>
                      <a:pt x="700" y="28"/>
                    </a:lnTo>
                    <a:lnTo>
                      <a:pt x="697" y="42"/>
                    </a:lnTo>
                    <a:lnTo>
                      <a:pt x="692" y="56"/>
                    </a:lnTo>
                    <a:lnTo>
                      <a:pt x="685" y="73"/>
                    </a:lnTo>
                    <a:lnTo>
                      <a:pt x="678" y="90"/>
                    </a:lnTo>
                    <a:lnTo>
                      <a:pt x="667" y="108"/>
                    </a:lnTo>
                    <a:lnTo>
                      <a:pt x="657" y="127"/>
                    </a:lnTo>
                    <a:lnTo>
                      <a:pt x="643" y="145"/>
                    </a:lnTo>
                    <a:lnTo>
                      <a:pt x="627" y="164"/>
                    </a:lnTo>
                    <a:lnTo>
                      <a:pt x="610" y="181"/>
                    </a:lnTo>
                    <a:lnTo>
                      <a:pt x="590" y="199"/>
                    </a:lnTo>
                    <a:lnTo>
                      <a:pt x="568" y="215"/>
                    </a:lnTo>
                    <a:lnTo>
                      <a:pt x="544" y="230"/>
                    </a:lnTo>
                    <a:lnTo>
                      <a:pt x="516" y="244"/>
                    </a:lnTo>
                    <a:lnTo>
                      <a:pt x="486" y="256"/>
                    </a:lnTo>
                    <a:lnTo>
                      <a:pt x="452" y="266"/>
                    </a:lnTo>
                    <a:lnTo>
                      <a:pt x="416" y="273"/>
                    </a:lnTo>
                    <a:lnTo>
                      <a:pt x="377" y="278"/>
                    </a:lnTo>
                    <a:lnTo>
                      <a:pt x="334" y="281"/>
                    </a:lnTo>
                    <a:lnTo>
                      <a:pt x="294" y="281"/>
                    </a:lnTo>
                    <a:lnTo>
                      <a:pt x="257" y="279"/>
                    </a:lnTo>
                    <a:lnTo>
                      <a:pt x="224" y="274"/>
                    </a:lnTo>
                    <a:lnTo>
                      <a:pt x="194" y="268"/>
                    </a:lnTo>
                    <a:lnTo>
                      <a:pt x="165" y="260"/>
                    </a:lnTo>
                    <a:lnTo>
                      <a:pt x="140" y="251"/>
                    </a:lnTo>
                    <a:lnTo>
                      <a:pt x="118" y="240"/>
                    </a:lnTo>
                    <a:lnTo>
                      <a:pt x="98" y="229"/>
                    </a:lnTo>
                    <a:lnTo>
                      <a:pt x="79" y="216"/>
                    </a:lnTo>
                    <a:lnTo>
                      <a:pt x="64" y="205"/>
                    </a:lnTo>
                    <a:lnTo>
                      <a:pt x="50" y="192"/>
                    </a:lnTo>
                    <a:lnTo>
                      <a:pt x="38" y="180"/>
                    </a:lnTo>
                    <a:lnTo>
                      <a:pt x="29" y="169"/>
                    </a:lnTo>
                    <a:lnTo>
                      <a:pt x="21" y="157"/>
                    </a:lnTo>
                    <a:lnTo>
                      <a:pt x="14" y="147"/>
                    </a:lnTo>
                    <a:lnTo>
                      <a:pt x="9" y="139"/>
                    </a:lnTo>
                    <a:lnTo>
                      <a:pt x="5" y="131"/>
                    </a:lnTo>
                    <a:lnTo>
                      <a:pt x="2" y="126"/>
                    </a:lnTo>
                    <a:lnTo>
                      <a:pt x="1" y="122"/>
                    </a:lnTo>
                    <a:lnTo>
                      <a:pt x="0" y="121"/>
                    </a:lnTo>
                    <a:lnTo>
                      <a:pt x="704" y="0"/>
                    </a:lnTo>
                    <a:close/>
                  </a:path>
                </a:pathLst>
              </a:custGeom>
              <a:solidFill>
                <a:srgbClr val="BCF1F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" name="Freeform 133">
                <a:extLst>
                  <a:ext uri="{FF2B5EF4-FFF2-40B4-BE49-F238E27FC236}">
                    <a16:creationId xmlns:a16="http://schemas.microsoft.com/office/drawing/2014/main" id="{828E6015-B6C6-5645-BDE1-91E6EDF9F8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0668" y="2323302"/>
                <a:ext cx="991219" cy="246397"/>
              </a:xfrm>
              <a:custGeom>
                <a:avLst/>
                <a:gdLst/>
                <a:ahLst/>
                <a:cxnLst>
                  <a:cxn ang="0">
                    <a:pos x="704" y="0"/>
                  </a:cxn>
                  <a:cxn ang="0">
                    <a:pos x="703" y="10"/>
                  </a:cxn>
                  <a:cxn ang="0">
                    <a:pos x="702" y="22"/>
                  </a:cxn>
                  <a:cxn ang="0">
                    <a:pos x="699" y="36"/>
                  </a:cxn>
                  <a:cxn ang="0">
                    <a:pos x="693" y="53"/>
                  </a:cxn>
                  <a:cxn ang="0">
                    <a:pos x="686" y="72"/>
                  </a:cxn>
                  <a:cxn ang="0">
                    <a:pos x="672" y="82"/>
                  </a:cxn>
                  <a:cxn ang="0">
                    <a:pos x="653" y="92"/>
                  </a:cxn>
                  <a:cxn ang="0">
                    <a:pos x="630" y="103"/>
                  </a:cxn>
                  <a:cxn ang="0">
                    <a:pos x="603" y="113"/>
                  </a:cxn>
                  <a:cxn ang="0">
                    <a:pos x="572" y="124"/>
                  </a:cxn>
                  <a:cxn ang="0">
                    <a:pos x="538" y="134"/>
                  </a:cxn>
                  <a:cxn ang="0">
                    <a:pos x="502" y="144"/>
                  </a:cxn>
                  <a:cxn ang="0">
                    <a:pos x="462" y="153"/>
                  </a:cxn>
                  <a:cxn ang="0">
                    <a:pos x="421" y="159"/>
                  </a:cxn>
                  <a:cxn ang="0">
                    <a:pos x="378" y="165"/>
                  </a:cxn>
                  <a:cxn ang="0">
                    <a:pos x="323" y="170"/>
                  </a:cxn>
                  <a:cxn ang="0">
                    <a:pos x="271" y="174"/>
                  </a:cxn>
                  <a:cxn ang="0">
                    <a:pos x="222" y="175"/>
                  </a:cxn>
                  <a:cxn ang="0">
                    <a:pos x="178" y="175"/>
                  </a:cxn>
                  <a:cxn ang="0">
                    <a:pos x="137" y="174"/>
                  </a:cxn>
                  <a:cxn ang="0">
                    <a:pos x="101" y="171"/>
                  </a:cxn>
                  <a:cxn ang="0">
                    <a:pos x="71" y="168"/>
                  </a:cxn>
                  <a:cxn ang="0">
                    <a:pos x="45" y="165"/>
                  </a:cxn>
                  <a:cxn ang="0">
                    <a:pos x="26" y="161"/>
                  </a:cxn>
                  <a:cxn ang="0">
                    <a:pos x="15" y="149"/>
                  </a:cxn>
                  <a:cxn ang="0">
                    <a:pos x="8" y="138"/>
                  </a:cxn>
                  <a:cxn ang="0">
                    <a:pos x="4" y="128"/>
                  </a:cxn>
                  <a:cxn ang="0">
                    <a:pos x="1" y="123"/>
                  </a:cxn>
                  <a:cxn ang="0">
                    <a:pos x="0" y="121"/>
                  </a:cxn>
                  <a:cxn ang="0">
                    <a:pos x="704" y="0"/>
                  </a:cxn>
                </a:cxnLst>
                <a:rect l="0" t="0" r="r" b="b"/>
                <a:pathLst>
                  <a:path w="704" h="175">
                    <a:moveTo>
                      <a:pt x="704" y="0"/>
                    </a:moveTo>
                    <a:lnTo>
                      <a:pt x="703" y="10"/>
                    </a:lnTo>
                    <a:lnTo>
                      <a:pt x="702" y="22"/>
                    </a:lnTo>
                    <a:lnTo>
                      <a:pt x="699" y="36"/>
                    </a:lnTo>
                    <a:lnTo>
                      <a:pt x="693" y="53"/>
                    </a:lnTo>
                    <a:lnTo>
                      <a:pt x="686" y="72"/>
                    </a:lnTo>
                    <a:lnTo>
                      <a:pt x="672" y="82"/>
                    </a:lnTo>
                    <a:lnTo>
                      <a:pt x="653" y="92"/>
                    </a:lnTo>
                    <a:lnTo>
                      <a:pt x="630" y="103"/>
                    </a:lnTo>
                    <a:lnTo>
                      <a:pt x="603" y="113"/>
                    </a:lnTo>
                    <a:lnTo>
                      <a:pt x="572" y="124"/>
                    </a:lnTo>
                    <a:lnTo>
                      <a:pt x="538" y="134"/>
                    </a:lnTo>
                    <a:lnTo>
                      <a:pt x="502" y="144"/>
                    </a:lnTo>
                    <a:lnTo>
                      <a:pt x="462" y="153"/>
                    </a:lnTo>
                    <a:lnTo>
                      <a:pt x="421" y="159"/>
                    </a:lnTo>
                    <a:lnTo>
                      <a:pt x="378" y="165"/>
                    </a:lnTo>
                    <a:lnTo>
                      <a:pt x="323" y="170"/>
                    </a:lnTo>
                    <a:lnTo>
                      <a:pt x="271" y="174"/>
                    </a:lnTo>
                    <a:lnTo>
                      <a:pt x="222" y="175"/>
                    </a:lnTo>
                    <a:lnTo>
                      <a:pt x="178" y="175"/>
                    </a:lnTo>
                    <a:lnTo>
                      <a:pt x="137" y="174"/>
                    </a:lnTo>
                    <a:lnTo>
                      <a:pt x="101" y="171"/>
                    </a:lnTo>
                    <a:lnTo>
                      <a:pt x="71" y="168"/>
                    </a:lnTo>
                    <a:lnTo>
                      <a:pt x="45" y="165"/>
                    </a:lnTo>
                    <a:lnTo>
                      <a:pt x="26" y="161"/>
                    </a:lnTo>
                    <a:lnTo>
                      <a:pt x="15" y="149"/>
                    </a:lnTo>
                    <a:lnTo>
                      <a:pt x="8" y="138"/>
                    </a:lnTo>
                    <a:lnTo>
                      <a:pt x="4" y="128"/>
                    </a:lnTo>
                    <a:lnTo>
                      <a:pt x="1" y="123"/>
                    </a:lnTo>
                    <a:lnTo>
                      <a:pt x="0" y="121"/>
                    </a:lnTo>
                    <a:lnTo>
                      <a:pt x="704" y="0"/>
                    </a:lnTo>
                    <a:close/>
                  </a:path>
                </a:pathLst>
              </a:custGeom>
              <a:solidFill>
                <a:srgbClr val="6BC7E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" name="Freeform 134">
                <a:extLst>
                  <a:ext uri="{FF2B5EF4-FFF2-40B4-BE49-F238E27FC236}">
                    <a16:creationId xmlns:a16="http://schemas.microsoft.com/office/drawing/2014/main" id="{08EDA686-5582-B449-86C2-09738CB1B4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5279" y="1517937"/>
                <a:ext cx="249213" cy="67583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6"/>
                  </a:cxn>
                  <a:cxn ang="0">
                    <a:pos x="11" y="13"/>
                  </a:cxn>
                  <a:cxn ang="0">
                    <a:pos x="20" y="23"/>
                  </a:cxn>
                  <a:cxn ang="0">
                    <a:pos x="30" y="36"/>
                  </a:cxn>
                  <a:cxn ang="0">
                    <a:pos x="42" y="53"/>
                  </a:cxn>
                  <a:cxn ang="0">
                    <a:pos x="56" y="73"/>
                  </a:cxn>
                  <a:cxn ang="0">
                    <a:pos x="70" y="97"/>
                  </a:cxn>
                  <a:cxn ang="0">
                    <a:pos x="84" y="123"/>
                  </a:cxn>
                  <a:cxn ang="0">
                    <a:pos x="99" y="154"/>
                  </a:cxn>
                  <a:cxn ang="0">
                    <a:pos x="113" y="188"/>
                  </a:cxn>
                  <a:cxn ang="0">
                    <a:pos x="128" y="226"/>
                  </a:cxn>
                  <a:cxn ang="0">
                    <a:pos x="142" y="267"/>
                  </a:cxn>
                  <a:cxn ang="0">
                    <a:pos x="155" y="314"/>
                  </a:cxn>
                  <a:cxn ang="0">
                    <a:pos x="167" y="364"/>
                  </a:cxn>
                  <a:cxn ang="0">
                    <a:pos x="177" y="418"/>
                  </a:cxn>
                  <a:cxn ang="0">
                    <a:pos x="38" y="480"/>
                  </a:cxn>
                  <a:cxn ang="0">
                    <a:pos x="0" y="0"/>
                  </a:cxn>
                </a:cxnLst>
                <a:rect l="0" t="0" r="r" b="b"/>
                <a:pathLst>
                  <a:path w="177" h="480">
                    <a:moveTo>
                      <a:pt x="0" y="0"/>
                    </a:moveTo>
                    <a:lnTo>
                      <a:pt x="5" y="6"/>
                    </a:lnTo>
                    <a:lnTo>
                      <a:pt x="11" y="13"/>
                    </a:lnTo>
                    <a:lnTo>
                      <a:pt x="20" y="23"/>
                    </a:lnTo>
                    <a:lnTo>
                      <a:pt x="30" y="36"/>
                    </a:lnTo>
                    <a:lnTo>
                      <a:pt x="42" y="53"/>
                    </a:lnTo>
                    <a:lnTo>
                      <a:pt x="56" y="73"/>
                    </a:lnTo>
                    <a:lnTo>
                      <a:pt x="70" y="97"/>
                    </a:lnTo>
                    <a:lnTo>
                      <a:pt x="84" y="123"/>
                    </a:lnTo>
                    <a:lnTo>
                      <a:pt x="99" y="154"/>
                    </a:lnTo>
                    <a:lnTo>
                      <a:pt x="113" y="188"/>
                    </a:lnTo>
                    <a:lnTo>
                      <a:pt x="128" y="226"/>
                    </a:lnTo>
                    <a:lnTo>
                      <a:pt x="142" y="267"/>
                    </a:lnTo>
                    <a:lnTo>
                      <a:pt x="155" y="314"/>
                    </a:lnTo>
                    <a:lnTo>
                      <a:pt x="167" y="364"/>
                    </a:lnTo>
                    <a:lnTo>
                      <a:pt x="177" y="418"/>
                    </a:lnTo>
                    <a:lnTo>
                      <a:pt x="38" y="4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" name="Freeform 135">
                <a:extLst>
                  <a:ext uri="{FF2B5EF4-FFF2-40B4-BE49-F238E27FC236}">
                    <a16:creationId xmlns:a16="http://schemas.microsoft.com/office/drawing/2014/main" id="{922F4B0A-3FE0-A54C-9D7F-959C79B412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462" y="-123769"/>
                <a:ext cx="1154545" cy="1220720"/>
              </a:xfrm>
              <a:custGeom>
                <a:avLst/>
                <a:gdLst/>
                <a:ahLst/>
                <a:cxnLst>
                  <a:cxn ang="0">
                    <a:pos x="487" y="0"/>
                  </a:cxn>
                  <a:cxn ang="0">
                    <a:pos x="563" y="8"/>
                  </a:cxn>
                  <a:cxn ang="0">
                    <a:pos x="625" y="18"/>
                  </a:cxn>
                  <a:cxn ang="0">
                    <a:pos x="671" y="30"/>
                  </a:cxn>
                  <a:cxn ang="0">
                    <a:pos x="699" y="38"/>
                  </a:cxn>
                  <a:cxn ang="0">
                    <a:pos x="738" y="51"/>
                  </a:cxn>
                  <a:cxn ang="0">
                    <a:pos x="767" y="65"/>
                  </a:cxn>
                  <a:cxn ang="0">
                    <a:pos x="788" y="87"/>
                  </a:cxn>
                  <a:cxn ang="0">
                    <a:pos x="803" y="120"/>
                  </a:cxn>
                  <a:cxn ang="0">
                    <a:pos x="811" y="158"/>
                  </a:cxn>
                  <a:cxn ang="0">
                    <a:pos x="816" y="200"/>
                  </a:cxn>
                  <a:cxn ang="0">
                    <a:pos x="820" y="258"/>
                  </a:cxn>
                  <a:cxn ang="0">
                    <a:pos x="819" y="365"/>
                  </a:cxn>
                  <a:cxn ang="0">
                    <a:pos x="813" y="445"/>
                  </a:cxn>
                  <a:cxn ang="0">
                    <a:pos x="801" y="526"/>
                  </a:cxn>
                  <a:cxn ang="0">
                    <a:pos x="782" y="607"/>
                  </a:cxn>
                  <a:cxn ang="0">
                    <a:pos x="754" y="681"/>
                  </a:cxn>
                  <a:cxn ang="0">
                    <a:pos x="717" y="746"/>
                  </a:cxn>
                  <a:cxn ang="0">
                    <a:pos x="672" y="793"/>
                  </a:cxn>
                  <a:cxn ang="0">
                    <a:pos x="617" y="829"/>
                  </a:cxn>
                  <a:cxn ang="0">
                    <a:pos x="555" y="853"/>
                  </a:cxn>
                  <a:cxn ang="0">
                    <a:pos x="488" y="865"/>
                  </a:cxn>
                  <a:cxn ang="0">
                    <a:pos x="419" y="866"/>
                  </a:cxn>
                  <a:cxn ang="0">
                    <a:pos x="349" y="855"/>
                  </a:cxn>
                  <a:cxn ang="0">
                    <a:pos x="282" y="832"/>
                  </a:cxn>
                  <a:cxn ang="0">
                    <a:pos x="220" y="798"/>
                  </a:cxn>
                  <a:cxn ang="0">
                    <a:pos x="167" y="752"/>
                  </a:cxn>
                  <a:cxn ang="0">
                    <a:pos x="122" y="694"/>
                  </a:cxn>
                  <a:cxn ang="0">
                    <a:pos x="82" y="614"/>
                  </a:cxn>
                  <a:cxn ang="0">
                    <a:pos x="52" y="532"/>
                  </a:cxn>
                  <a:cxn ang="0">
                    <a:pos x="30" y="450"/>
                  </a:cxn>
                  <a:cxn ang="0">
                    <a:pos x="15" y="372"/>
                  </a:cxn>
                  <a:cxn ang="0">
                    <a:pos x="7" y="303"/>
                  </a:cxn>
                  <a:cxn ang="0">
                    <a:pos x="2" y="245"/>
                  </a:cxn>
                  <a:cxn ang="0">
                    <a:pos x="0" y="202"/>
                  </a:cxn>
                  <a:cxn ang="0">
                    <a:pos x="1" y="168"/>
                  </a:cxn>
                  <a:cxn ang="0">
                    <a:pos x="5" y="155"/>
                  </a:cxn>
                  <a:cxn ang="0">
                    <a:pos x="16" y="137"/>
                  </a:cxn>
                  <a:cxn ang="0">
                    <a:pos x="37" y="115"/>
                  </a:cxn>
                  <a:cxn ang="0">
                    <a:pos x="72" y="91"/>
                  </a:cxn>
                  <a:cxn ang="0">
                    <a:pos x="122" y="65"/>
                  </a:cxn>
                  <a:cxn ang="0">
                    <a:pos x="193" y="40"/>
                  </a:cxn>
                  <a:cxn ang="0">
                    <a:pos x="301" y="14"/>
                  </a:cxn>
                  <a:cxn ang="0">
                    <a:pos x="399" y="1"/>
                  </a:cxn>
                </a:cxnLst>
                <a:rect l="0" t="0" r="r" b="b"/>
                <a:pathLst>
                  <a:path w="820" h="867">
                    <a:moveTo>
                      <a:pt x="445" y="0"/>
                    </a:moveTo>
                    <a:lnTo>
                      <a:pt x="487" y="0"/>
                    </a:lnTo>
                    <a:lnTo>
                      <a:pt x="527" y="4"/>
                    </a:lnTo>
                    <a:lnTo>
                      <a:pt x="563" y="8"/>
                    </a:lnTo>
                    <a:lnTo>
                      <a:pt x="596" y="13"/>
                    </a:lnTo>
                    <a:lnTo>
                      <a:pt x="625" y="18"/>
                    </a:lnTo>
                    <a:lnTo>
                      <a:pt x="650" y="24"/>
                    </a:lnTo>
                    <a:lnTo>
                      <a:pt x="671" y="30"/>
                    </a:lnTo>
                    <a:lnTo>
                      <a:pt x="687" y="35"/>
                    </a:lnTo>
                    <a:lnTo>
                      <a:pt x="699" y="38"/>
                    </a:lnTo>
                    <a:lnTo>
                      <a:pt x="720" y="45"/>
                    </a:lnTo>
                    <a:lnTo>
                      <a:pt x="738" y="51"/>
                    </a:lnTo>
                    <a:lnTo>
                      <a:pt x="753" y="57"/>
                    </a:lnTo>
                    <a:lnTo>
                      <a:pt x="767" y="65"/>
                    </a:lnTo>
                    <a:lnTo>
                      <a:pt x="779" y="74"/>
                    </a:lnTo>
                    <a:lnTo>
                      <a:pt x="788" y="87"/>
                    </a:lnTo>
                    <a:lnTo>
                      <a:pt x="796" y="102"/>
                    </a:lnTo>
                    <a:lnTo>
                      <a:pt x="803" y="120"/>
                    </a:lnTo>
                    <a:lnTo>
                      <a:pt x="809" y="144"/>
                    </a:lnTo>
                    <a:lnTo>
                      <a:pt x="811" y="158"/>
                    </a:lnTo>
                    <a:lnTo>
                      <a:pt x="814" y="176"/>
                    </a:lnTo>
                    <a:lnTo>
                      <a:pt x="816" y="200"/>
                    </a:lnTo>
                    <a:lnTo>
                      <a:pt x="818" y="227"/>
                    </a:lnTo>
                    <a:lnTo>
                      <a:pt x="820" y="258"/>
                    </a:lnTo>
                    <a:lnTo>
                      <a:pt x="820" y="327"/>
                    </a:lnTo>
                    <a:lnTo>
                      <a:pt x="819" y="365"/>
                    </a:lnTo>
                    <a:lnTo>
                      <a:pt x="817" y="404"/>
                    </a:lnTo>
                    <a:lnTo>
                      <a:pt x="813" y="445"/>
                    </a:lnTo>
                    <a:lnTo>
                      <a:pt x="808" y="486"/>
                    </a:lnTo>
                    <a:lnTo>
                      <a:pt x="801" y="526"/>
                    </a:lnTo>
                    <a:lnTo>
                      <a:pt x="793" y="567"/>
                    </a:lnTo>
                    <a:lnTo>
                      <a:pt x="782" y="607"/>
                    </a:lnTo>
                    <a:lnTo>
                      <a:pt x="769" y="645"/>
                    </a:lnTo>
                    <a:lnTo>
                      <a:pt x="754" y="681"/>
                    </a:lnTo>
                    <a:lnTo>
                      <a:pt x="737" y="715"/>
                    </a:lnTo>
                    <a:lnTo>
                      <a:pt x="717" y="746"/>
                    </a:lnTo>
                    <a:lnTo>
                      <a:pt x="696" y="771"/>
                    </a:lnTo>
                    <a:lnTo>
                      <a:pt x="672" y="793"/>
                    </a:lnTo>
                    <a:lnTo>
                      <a:pt x="645" y="812"/>
                    </a:lnTo>
                    <a:lnTo>
                      <a:pt x="617" y="829"/>
                    </a:lnTo>
                    <a:lnTo>
                      <a:pt x="587" y="842"/>
                    </a:lnTo>
                    <a:lnTo>
                      <a:pt x="555" y="853"/>
                    </a:lnTo>
                    <a:lnTo>
                      <a:pt x="522" y="861"/>
                    </a:lnTo>
                    <a:lnTo>
                      <a:pt x="488" y="865"/>
                    </a:lnTo>
                    <a:lnTo>
                      <a:pt x="454" y="867"/>
                    </a:lnTo>
                    <a:lnTo>
                      <a:pt x="419" y="866"/>
                    </a:lnTo>
                    <a:lnTo>
                      <a:pt x="383" y="862"/>
                    </a:lnTo>
                    <a:lnTo>
                      <a:pt x="349" y="855"/>
                    </a:lnTo>
                    <a:lnTo>
                      <a:pt x="315" y="846"/>
                    </a:lnTo>
                    <a:lnTo>
                      <a:pt x="282" y="832"/>
                    </a:lnTo>
                    <a:lnTo>
                      <a:pt x="250" y="817"/>
                    </a:lnTo>
                    <a:lnTo>
                      <a:pt x="220" y="798"/>
                    </a:lnTo>
                    <a:lnTo>
                      <a:pt x="193" y="776"/>
                    </a:lnTo>
                    <a:lnTo>
                      <a:pt x="167" y="752"/>
                    </a:lnTo>
                    <a:lnTo>
                      <a:pt x="143" y="724"/>
                    </a:lnTo>
                    <a:lnTo>
                      <a:pt x="122" y="694"/>
                    </a:lnTo>
                    <a:lnTo>
                      <a:pt x="101" y="655"/>
                    </a:lnTo>
                    <a:lnTo>
                      <a:pt x="82" y="614"/>
                    </a:lnTo>
                    <a:lnTo>
                      <a:pt x="65" y="573"/>
                    </a:lnTo>
                    <a:lnTo>
                      <a:pt x="52" y="532"/>
                    </a:lnTo>
                    <a:lnTo>
                      <a:pt x="40" y="491"/>
                    </a:lnTo>
                    <a:lnTo>
                      <a:pt x="30" y="450"/>
                    </a:lnTo>
                    <a:lnTo>
                      <a:pt x="22" y="411"/>
                    </a:lnTo>
                    <a:lnTo>
                      <a:pt x="15" y="372"/>
                    </a:lnTo>
                    <a:lnTo>
                      <a:pt x="10" y="336"/>
                    </a:lnTo>
                    <a:lnTo>
                      <a:pt x="7" y="303"/>
                    </a:lnTo>
                    <a:lnTo>
                      <a:pt x="4" y="272"/>
                    </a:lnTo>
                    <a:lnTo>
                      <a:pt x="2" y="245"/>
                    </a:lnTo>
                    <a:lnTo>
                      <a:pt x="1" y="222"/>
                    </a:lnTo>
                    <a:lnTo>
                      <a:pt x="0" y="202"/>
                    </a:lnTo>
                    <a:lnTo>
                      <a:pt x="0" y="173"/>
                    </a:lnTo>
                    <a:lnTo>
                      <a:pt x="1" y="168"/>
                    </a:lnTo>
                    <a:lnTo>
                      <a:pt x="2" y="162"/>
                    </a:lnTo>
                    <a:lnTo>
                      <a:pt x="5" y="155"/>
                    </a:lnTo>
                    <a:lnTo>
                      <a:pt x="9" y="146"/>
                    </a:lnTo>
                    <a:lnTo>
                      <a:pt x="16" y="137"/>
                    </a:lnTo>
                    <a:lnTo>
                      <a:pt x="25" y="126"/>
                    </a:lnTo>
                    <a:lnTo>
                      <a:pt x="37" y="115"/>
                    </a:lnTo>
                    <a:lnTo>
                      <a:pt x="53" y="103"/>
                    </a:lnTo>
                    <a:lnTo>
                      <a:pt x="72" y="91"/>
                    </a:lnTo>
                    <a:lnTo>
                      <a:pt x="95" y="78"/>
                    </a:lnTo>
                    <a:lnTo>
                      <a:pt x="122" y="65"/>
                    </a:lnTo>
                    <a:lnTo>
                      <a:pt x="155" y="52"/>
                    </a:lnTo>
                    <a:lnTo>
                      <a:pt x="193" y="40"/>
                    </a:lnTo>
                    <a:lnTo>
                      <a:pt x="248" y="25"/>
                    </a:lnTo>
                    <a:lnTo>
                      <a:pt x="301" y="14"/>
                    </a:lnTo>
                    <a:lnTo>
                      <a:pt x="351" y="6"/>
                    </a:lnTo>
                    <a:lnTo>
                      <a:pt x="399" y="1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rgbClr val="B2FFF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" name="Freeform 136">
                <a:extLst>
                  <a:ext uri="{FF2B5EF4-FFF2-40B4-BE49-F238E27FC236}">
                    <a16:creationId xmlns:a16="http://schemas.microsoft.com/office/drawing/2014/main" id="{1CAABAC5-85E3-464A-866D-E123D3AB05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5279" y="1519344"/>
                <a:ext cx="118270" cy="67442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3" y="24"/>
                  </a:cxn>
                  <a:cxn ang="0">
                    <a:pos x="26" y="28"/>
                  </a:cxn>
                  <a:cxn ang="0">
                    <a:pos x="30" y="34"/>
                  </a:cxn>
                  <a:cxn ang="0">
                    <a:pos x="36" y="40"/>
                  </a:cxn>
                  <a:cxn ang="0">
                    <a:pos x="41" y="50"/>
                  </a:cxn>
                  <a:cxn ang="0">
                    <a:pos x="49" y="63"/>
                  </a:cxn>
                  <a:cxn ang="0">
                    <a:pos x="56" y="92"/>
                  </a:cxn>
                  <a:cxn ang="0">
                    <a:pos x="62" y="127"/>
                  </a:cxn>
                  <a:cxn ang="0">
                    <a:pos x="68" y="164"/>
                  </a:cxn>
                  <a:cxn ang="0">
                    <a:pos x="74" y="204"/>
                  </a:cxn>
                  <a:cxn ang="0">
                    <a:pos x="79" y="247"/>
                  </a:cxn>
                  <a:cxn ang="0">
                    <a:pos x="82" y="291"/>
                  </a:cxn>
                  <a:cxn ang="0">
                    <a:pos x="84" y="335"/>
                  </a:cxn>
                  <a:cxn ang="0">
                    <a:pos x="83" y="379"/>
                  </a:cxn>
                  <a:cxn ang="0">
                    <a:pos x="81" y="422"/>
                  </a:cxn>
                  <a:cxn ang="0">
                    <a:pos x="75" y="463"/>
                  </a:cxn>
                  <a:cxn ang="0">
                    <a:pos x="38" y="479"/>
                  </a:cxn>
                  <a:cxn ang="0">
                    <a:pos x="0" y="0"/>
                  </a:cxn>
                </a:cxnLst>
                <a:rect l="0" t="0" r="r" b="b"/>
                <a:pathLst>
                  <a:path w="84" h="479">
                    <a:moveTo>
                      <a:pt x="0" y="0"/>
                    </a:moveTo>
                    <a:lnTo>
                      <a:pt x="23" y="24"/>
                    </a:lnTo>
                    <a:lnTo>
                      <a:pt x="26" y="28"/>
                    </a:lnTo>
                    <a:lnTo>
                      <a:pt x="30" y="34"/>
                    </a:lnTo>
                    <a:lnTo>
                      <a:pt x="36" y="40"/>
                    </a:lnTo>
                    <a:lnTo>
                      <a:pt x="41" y="50"/>
                    </a:lnTo>
                    <a:lnTo>
                      <a:pt x="49" y="63"/>
                    </a:lnTo>
                    <a:lnTo>
                      <a:pt x="56" y="92"/>
                    </a:lnTo>
                    <a:lnTo>
                      <a:pt x="62" y="127"/>
                    </a:lnTo>
                    <a:lnTo>
                      <a:pt x="68" y="164"/>
                    </a:lnTo>
                    <a:lnTo>
                      <a:pt x="74" y="204"/>
                    </a:lnTo>
                    <a:lnTo>
                      <a:pt x="79" y="247"/>
                    </a:lnTo>
                    <a:lnTo>
                      <a:pt x="82" y="291"/>
                    </a:lnTo>
                    <a:lnTo>
                      <a:pt x="84" y="335"/>
                    </a:lnTo>
                    <a:lnTo>
                      <a:pt x="83" y="379"/>
                    </a:lnTo>
                    <a:lnTo>
                      <a:pt x="81" y="422"/>
                    </a:lnTo>
                    <a:lnTo>
                      <a:pt x="75" y="463"/>
                    </a:lnTo>
                    <a:lnTo>
                      <a:pt x="38" y="4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" name="Freeform 137">
                <a:extLst>
                  <a:ext uri="{FF2B5EF4-FFF2-40B4-BE49-F238E27FC236}">
                    <a16:creationId xmlns:a16="http://schemas.microsoft.com/office/drawing/2014/main" id="{082EB4EC-9B4E-BC48-8EE5-6E80F09988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462" y="17029"/>
                <a:ext cx="896885" cy="1078514"/>
              </a:xfrm>
              <a:custGeom>
                <a:avLst/>
                <a:gdLst/>
                <a:ahLst/>
                <a:cxnLst>
                  <a:cxn ang="0">
                    <a:pos x="44" y="14"/>
                  </a:cxn>
                  <a:cxn ang="0">
                    <a:pos x="26" y="48"/>
                  </a:cxn>
                  <a:cxn ang="0">
                    <a:pos x="23" y="90"/>
                  </a:cxn>
                  <a:cxn ang="0">
                    <a:pos x="26" y="124"/>
                  </a:cxn>
                  <a:cxn ang="0">
                    <a:pos x="33" y="175"/>
                  </a:cxn>
                  <a:cxn ang="0">
                    <a:pos x="43" y="239"/>
                  </a:cxn>
                  <a:cxn ang="0">
                    <a:pos x="57" y="311"/>
                  </a:cxn>
                  <a:cxn ang="0">
                    <a:pos x="76" y="387"/>
                  </a:cxn>
                  <a:cxn ang="0">
                    <a:pos x="101" y="464"/>
                  </a:cxn>
                  <a:cxn ang="0">
                    <a:pos x="132" y="536"/>
                  </a:cxn>
                  <a:cxn ang="0">
                    <a:pos x="170" y="600"/>
                  </a:cxn>
                  <a:cxn ang="0">
                    <a:pos x="215" y="651"/>
                  </a:cxn>
                  <a:cxn ang="0">
                    <a:pos x="280" y="697"/>
                  </a:cxn>
                  <a:cxn ang="0">
                    <a:pos x="346" y="726"/>
                  </a:cxn>
                  <a:cxn ang="0">
                    <a:pos x="411" y="741"/>
                  </a:cxn>
                  <a:cxn ang="0">
                    <a:pos x="474" y="746"/>
                  </a:cxn>
                  <a:cxn ang="0">
                    <a:pos x="532" y="741"/>
                  </a:cxn>
                  <a:cxn ang="0">
                    <a:pos x="581" y="733"/>
                  </a:cxn>
                  <a:cxn ang="0">
                    <a:pos x="621" y="722"/>
                  </a:cxn>
                  <a:cxn ang="0">
                    <a:pos x="607" y="733"/>
                  </a:cxn>
                  <a:cxn ang="0">
                    <a:pos x="541" y="756"/>
                  </a:cxn>
                  <a:cxn ang="0">
                    <a:pos x="471" y="766"/>
                  </a:cxn>
                  <a:cxn ang="0">
                    <a:pos x="398" y="764"/>
                  </a:cxn>
                  <a:cxn ang="0">
                    <a:pos x="326" y="748"/>
                  </a:cxn>
                  <a:cxn ang="0">
                    <a:pos x="257" y="720"/>
                  </a:cxn>
                  <a:cxn ang="0">
                    <a:pos x="196" y="679"/>
                  </a:cxn>
                  <a:cxn ang="0">
                    <a:pos x="144" y="626"/>
                  </a:cxn>
                  <a:cxn ang="0">
                    <a:pos x="101" y="555"/>
                  </a:cxn>
                  <a:cxn ang="0">
                    <a:pos x="65" y="473"/>
                  </a:cxn>
                  <a:cxn ang="0">
                    <a:pos x="40" y="391"/>
                  </a:cxn>
                  <a:cxn ang="0">
                    <a:pos x="22" y="311"/>
                  </a:cxn>
                  <a:cxn ang="0">
                    <a:pos x="10" y="236"/>
                  </a:cxn>
                  <a:cxn ang="0">
                    <a:pos x="4" y="172"/>
                  </a:cxn>
                  <a:cxn ang="0">
                    <a:pos x="1" y="122"/>
                  </a:cxn>
                  <a:cxn ang="0">
                    <a:pos x="0" y="71"/>
                  </a:cxn>
                  <a:cxn ang="0">
                    <a:pos x="4" y="59"/>
                  </a:cxn>
                  <a:cxn ang="0">
                    <a:pos x="14" y="39"/>
                  </a:cxn>
                  <a:cxn ang="0">
                    <a:pos x="38" y="13"/>
                  </a:cxn>
                </a:cxnLst>
                <a:rect l="0" t="0" r="r" b="b"/>
                <a:pathLst>
                  <a:path w="637" h="766">
                    <a:moveTo>
                      <a:pt x="56" y="0"/>
                    </a:moveTo>
                    <a:lnTo>
                      <a:pt x="44" y="14"/>
                    </a:lnTo>
                    <a:lnTo>
                      <a:pt x="34" y="30"/>
                    </a:lnTo>
                    <a:lnTo>
                      <a:pt x="26" y="48"/>
                    </a:lnTo>
                    <a:lnTo>
                      <a:pt x="23" y="68"/>
                    </a:lnTo>
                    <a:lnTo>
                      <a:pt x="23" y="90"/>
                    </a:lnTo>
                    <a:lnTo>
                      <a:pt x="24" y="105"/>
                    </a:lnTo>
                    <a:lnTo>
                      <a:pt x="26" y="124"/>
                    </a:lnTo>
                    <a:lnTo>
                      <a:pt x="29" y="147"/>
                    </a:lnTo>
                    <a:lnTo>
                      <a:pt x="33" y="175"/>
                    </a:lnTo>
                    <a:lnTo>
                      <a:pt x="37" y="205"/>
                    </a:lnTo>
                    <a:lnTo>
                      <a:pt x="43" y="239"/>
                    </a:lnTo>
                    <a:lnTo>
                      <a:pt x="50" y="274"/>
                    </a:lnTo>
                    <a:lnTo>
                      <a:pt x="57" y="311"/>
                    </a:lnTo>
                    <a:lnTo>
                      <a:pt x="66" y="349"/>
                    </a:lnTo>
                    <a:lnTo>
                      <a:pt x="76" y="387"/>
                    </a:lnTo>
                    <a:lnTo>
                      <a:pt x="88" y="426"/>
                    </a:lnTo>
                    <a:lnTo>
                      <a:pt x="101" y="464"/>
                    </a:lnTo>
                    <a:lnTo>
                      <a:pt x="116" y="501"/>
                    </a:lnTo>
                    <a:lnTo>
                      <a:pt x="132" y="536"/>
                    </a:lnTo>
                    <a:lnTo>
                      <a:pt x="150" y="570"/>
                    </a:lnTo>
                    <a:lnTo>
                      <a:pt x="170" y="600"/>
                    </a:lnTo>
                    <a:lnTo>
                      <a:pt x="192" y="627"/>
                    </a:lnTo>
                    <a:lnTo>
                      <a:pt x="215" y="651"/>
                    </a:lnTo>
                    <a:lnTo>
                      <a:pt x="247" y="676"/>
                    </a:lnTo>
                    <a:lnTo>
                      <a:pt x="280" y="697"/>
                    </a:lnTo>
                    <a:lnTo>
                      <a:pt x="313" y="714"/>
                    </a:lnTo>
                    <a:lnTo>
                      <a:pt x="346" y="726"/>
                    </a:lnTo>
                    <a:lnTo>
                      <a:pt x="379" y="735"/>
                    </a:lnTo>
                    <a:lnTo>
                      <a:pt x="411" y="741"/>
                    </a:lnTo>
                    <a:lnTo>
                      <a:pt x="443" y="745"/>
                    </a:lnTo>
                    <a:lnTo>
                      <a:pt x="474" y="746"/>
                    </a:lnTo>
                    <a:lnTo>
                      <a:pt x="503" y="745"/>
                    </a:lnTo>
                    <a:lnTo>
                      <a:pt x="532" y="741"/>
                    </a:lnTo>
                    <a:lnTo>
                      <a:pt x="558" y="738"/>
                    </a:lnTo>
                    <a:lnTo>
                      <a:pt x="581" y="733"/>
                    </a:lnTo>
                    <a:lnTo>
                      <a:pt x="603" y="728"/>
                    </a:lnTo>
                    <a:lnTo>
                      <a:pt x="621" y="722"/>
                    </a:lnTo>
                    <a:lnTo>
                      <a:pt x="637" y="717"/>
                    </a:lnTo>
                    <a:lnTo>
                      <a:pt x="607" y="733"/>
                    </a:lnTo>
                    <a:lnTo>
                      <a:pt x="574" y="746"/>
                    </a:lnTo>
                    <a:lnTo>
                      <a:pt x="541" y="756"/>
                    </a:lnTo>
                    <a:lnTo>
                      <a:pt x="506" y="763"/>
                    </a:lnTo>
                    <a:lnTo>
                      <a:pt x="471" y="766"/>
                    </a:lnTo>
                    <a:lnTo>
                      <a:pt x="434" y="766"/>
                    </a:lnTo>
                    <a:lnTo>
                      <a:pt x="398" y="764"/>
                    </a:lnTo>
                    <a:lnTo>
                      <a:pt x="361" y="757"/>
                    </a:lnTo>
                    <a:lnTo>
                      <a:pt x="326" y="748"/>
                    </a:lnTo>
                    <a:lnTo>
                      <a:pt x="291" y="735"/>
                    </a:lnTo>
                    <a:lnTo>
                      <a:pt x="257" y="720"/>
                    </a:lnTo>
                    <a:lnTo>
                      <a:pt x="226" y="701"/>
                    </a:lnTo>
                    <a:lnTo>
                      <a:pt x="196" y="679"/>
                    </a:lnTo>
                    <a:lnTo>
                      <a:pt x="168" y="654"/>
                    </a:lnTo>
                    <a:lnTo>
                      <a:pt x="144" y="626"/>
                    </a:lnTo>
                    <a:lnTo>
                      <a:pt x="122" y="594"/>
                    </a:lnTo>
                    <a:lnTo>
                      <a:pt x="101" y="555"/>
                    </a:lnTo>
                    <a:lnTo>
                      <a:pt x="82" y="514"/>
                    </a:lnTo>
                    <a:lnTo>
                      <a:pt x="65" y="473"/>
                    </a:lnTo>
                    <a:lnTo>
                      <a:pt x="52" y="432"/>
                    </a:lnTo>
                    <a:lnTo>
                      <a:pt x="40" y="391"/>
                    </a:lnTo>
                    <a:lnTo>
                      <a:pt x="30" y="350"/>
                    </a:lnTo>
                    <a:lnTo>
                      <a:pt x="22" y="311"/>
                    </a:lnTo>
                    <a:lnTo>
                      <a:pt x="15" y="272"/>
                    </a:lnTo>
                    <a:lnTo>
                      <a:pt x="10" y="236"/>
                    </a:lnTo>
                    <a:lnTo>
                      <a:pt x="7" y="203"/>
                    </a:lnTo>
                    <a:lnTo>
                      <a:pt x="4" y="172"/>
                    </a:lnTo>
                    <a:lnTo>
                      <a:pt x="2" y="145"/>
                    </a:lnTo>
                    <a:lnTo>
                      <a:pt x="1" y="122"/>
                    </a:lnTo>
                    <a:lnTo>
                      <a:pt x="0" y="102"/>
                    </a:lnTo>
                    <a:lnTo>
                      <a:pt x="0" y="71"/>
                    </a:lnTo>
                    <a:lnTo>
                      <a:pt x="1" y="66"/>
                    </a:lnTo>
                    <a:lnTo>
                      <a:pt x="4" y="59"/>
                    </a:lnTo>
                    <a:lnTo>
                      <a:pt x="8" y="49"/>
                    </a:lnTo>
                    <a:lnTo>
                      <a:pt x="14" y="39"/>
                    </a:lnTo>
                    <a:lnTo>
                      <a:pt x="24" y="27"/>
                    </a:lnTo>
                    <a:lnTo>
                      <a:pt x="38" y="13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7DD5F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" name="Freeform 138">
                <a:extLst>
                  <a:ext uri="{FF2B5EF4-FFF2-40B4-BE49-F238E27FC236}">
                    <a16:creationId xmlns:a16="http://schemas.microsoft.com/office/drawing/2014/main" id="{975292F0-1190-2445-992F-06D4AE2363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74781" y="-64634"/>
                <a:ext cx="1067250" cy="1116529"/>
              </a:xfrm>
              <a:custGeom>
                <a:avLst/>
                <a:gdLst/>
                <a:ahLst/>
                <a:cxnLst>
                  <a:cxn ang="0">
                    <a:pos x="446" y="1"/>
                  </a:cxn>
                  <a:cxn ang="0">
                    <a:pos x="516" y="7"/>
                  </a:cxn>
                  <a:cxn ang="0">
                    <a:pos x="573" y="17"/>
                  </a:cxn>
                  <a:cxn ang="0">
                    <a:pos x="615" y="28"/>
                  </a:cxn>
                  <a:cxn ang="0">
                    <a:pos x="641" y="35"/>
                  </a:cxn>
                  <a:cxn ang="0">
                    <a:pos x="677" y="47"/>
                  </a:cxn>
                  <a:cxn ang="0">
                    <a:pos x="703" y="60"/>
                  </a:cxn>
                  <a:cxn ang="0">
                    <a:pos x="722" y="80"/>
                  </a:cxn>
                  <a:cxn ang="0">
                    <a:pos x="736" y="111"/>
                  </a:cxn>
                  <a:cxn ang="0">
                    <a:pos x="744" y="145"/>
                  </a:cxn>
                  <a:cxn ang="0">
                    <a:pos x="749" y="185"/>
                  </a:cxn>
                  <a:cxn ang="0">
                    <a:pos x="754" y="240"/>
                  </a:cxn>
                  <a:cxn ang="0">
                    <a:pos x="758" y="306"/>
                  </a:cxn>
                  <a:cxn ang="0">
                    <a:pos x="755" y="380"/>
                  </a:cxn>
                  <a:cxn ang="0">
                    <a:pos x="746" y="458"/>
                  </a:cxn>
                  <a:cxn ang="0">
                    <a:pos x="728" y="536"/>
                  </a:cxn>
                  <a:cxn ang="0">
                    <a:pos x="699" y="613"/>
                  </a:cxn>
                  <a:cxn ang="0">
                    <a:pos x="657" y="684"/>
                  </a:cxn>
                  <a:cxn ang="0">
                    <a:pos x="613" y="728"/>
                  </a:cxn>
                  <a:cxn ang="0">
                    <a:pos x="559" y="762"/>
                  </a:cxn>
                  <a:cxn ang="0">
                    <a:pos x="499" y="783"/>
                  </a:cxn>
                  <a:cxn ang="0">
                    <a:pos x="434" y="793"/>
                  </a:cxn>
                  <a:cxn ang="0">
                    <a:pos x="366" y="791"/>
                  </a:cxn>
                  <a:cxn ang="0">
                    <a:pos x="300" y="778"/>
                  </a:cxn>
                  <a:cxn ang="0">
                    <a:pos x="237" y="752"/>
                  </a:cxn>
                  <a:cxn ang="0">
                    <a:pos x="180" y="715"/>
                  </a:cxn>
                  <a:cxn ang="0">
                    <a:pos x="133" y="665"/>
                  </a:cxn>
                  <a:cxn ang="0">
                    <a:pos x="92" y="598"/>
                  </a:cxn>
                  <a:cxn ang="0">
                    <a:pos x="58" y="519"/>
                  </a:cxn>
                  <a:cxn ang="0">
                    <a:pos x="34" y="438"/>
                  </a:cxn>
                  <a:cxn ang="0">
                    <a:pos x="18" y="361"/>
                  </a:cxn>
                  <a:cxn ang="0">
                    <a:pos x="8" y="291"/>
                  </a:cxn>
                  <a:cxn ang="0">
                    <a:pos x="2" y="232"/>
                  </a:cxn>
                  <a:cxn ang="0">
                    <a:pos x="0" y="189"/>
                  </a:cxn>
                  <a:cxn ang="0">
                    <a:pos x="1" y="154"/>
                  </a:cxn>
                  <a:cxn ang="0">
                    <a:pos x="6" y="139"/>
                  </a:cxn>
                  <a:cxn ang="0">
                    <a:pos x="19" y="121"/>
                  </a:cxn>
                  <a:cxn ang="0">
                    <a:pos x="43" y="98"/>
                  </a:cxn>
                  <a:cxn ang="0">
                    <a:pos x="82" y="74"/>
                  </a:cxn>
                  <a:cxn ang="0">
                    <a:pos x="140" y="49"/>
                  </a:cxn>
                  <a:cxn ang="0">
                    <a:pos x="227" y="23"/>
                  </a:cxn>
                  <a:cxn ang="0">
                    <a:pos x="322" y="5"/>
                  </a:cxn>
                  <a:cxn ang="0">
                    <a:pos x="407" y="0"/>
                  </a:cxn>
                </a:cxnLst>
                <a:rect l="0" t="0" r="r" b="b"/>
                <a:pathLst>
                  <a:path w="758" h="793">
                    <a:moveTo>
                      <a:pt x="407" y="0"/>
                    </a:moveTo>
                    <a:lnTo>
                      <a:pt x="446" y="1"/>
                    </a:lnTo>
                    <a:lnTo>
                      <a:pt x="483" y="4"/>
                    </a:lnTo>
                    <a:lnTo>
                      <a:pt x="516" y="7"/>
                    </a:lnTo>
                    <a:lnTo>
                      <a:pt x="546" y="12"/>
                    </a:lnTo>
                    <a:lnTo>
                      <a:pt x="573" y="17"/>
                    </a:lnTo>
                    <a:lnTo>
                      <a:pt x="595" y="23"/>
                    </a:lnTo>
                    <a:lnTo>
                      <a:pt x="615" y="28"/>
                    </a:lnTo>
                    <a:lnTo>
                      <a:pt x="630" y="32"/>
                    </a:lnTo>
                    <a:lnTo>
                      <a:pt x="641" y="35"/>
                    </a:lnTo>
                    <a:lnTo>
                      <a:pt x="660" y="41"/>
                    </a:lnTo>
                    <a:lnTo>
                      <a:pt x="677" y="47"/>
                    </a:lnTo>
                    <a:lnTo>
                      <a:pt x="691" y="53"/>
                    </a:lnTo>
                    <a:lnTo>
                      <a:pt x="703" y="60"/>
                    </a:lnTo>
                    <a:lnTo>
                      <a:pt x="713" y="69"/>
                    </a:lnTo>
                    <a:lnTo>
                      <a:pt x="722" y="80"/>
                    </a:lnTo>
                    <a:lnTo>
                      <a:pt x="729" y="93"/>
                    </a:lnTo>
                    <a:lnTo>
                      <a:pt x="736" y="111"/>
                    </a:lnTo>
                    <a:lnTo>
                      <a:pt x="741" y="132"/>
                    </a:lnTo>
                    <a:lnTo>
                      <a:pt x="744" y="145"/>
                    </a:lnTo>
                    <a:lnTo>
                      <a:pt x="746" y="164"/>
                    </a:lnTo>
                    <a:lnTo>
                      <a:pt x="749" y="185"/>
                    </a:lnTo>
                    <a:lnTo>
                      <a:pt x="753" y="211"/>
                    </a:lnTo>
                    <a:lnTo>
                      <a:pt x="754" y="240"/>
                    </a:lnTo>
                    <a:lnTo>
                      <a:pt x="757" y="272"/>
                    </a:lnTo>
                    <a:lnTo>
                      <a:pt x="758" y="306"/>
                    </a:lnTo>
                    <a:lnTo>
                      <a:pt x="757" y="342"/>
                    </a:lnTo>
                    <a:lnTo>
                      <a:pt x="755" y="380"/>
                    </a:lnTo>
                    <a:lnTo>
                      <a:pt x="752" y="418"/>
                    </a:lnTo>
                    <a:lnTo>
                      <a:pt x="746" y="458"/>
                    </a:lnTo>
                    <a:lnTo>
                      <a:pt x="739" y="497"/>
                    </a:lnTo>
                    <a:lnTo>
                      <a:pt x="728" y="536"/>
                    </a:lnTo>
                    <a:lnTo>
                      <a:pt x="715" y="576"/>
                    </a:lnTo>
                    <a:lnTo>
                      <a:pt x="699" y="613"/>
                    </a:lnTo>
                    <a:lnTo>
                      <a:pt x="680" y="649"/>
                    </a:lnTo>
                    <a:lnTo>
                      <a:pt x="657" y="684"/>
                    </a:lnTo>
                    <a:lnTo>
                      <a:pt x="636" y="707"/>
                    </a:lnTo>
                    <a:lnTo>
                      <a:pt x="613" y="728"/>
                    </a:lnTo>
                    <a:lnTo>
                      <a:pt x="587" y="747"/>
                    </a:lnTo>
                    <a:lnTo>
                      <a:pt x="559" y="762"/>
                    </a:lnTo>
                    <a:lnTo>
                      <a:pt x="530" y="774"/>
                    </a:lnTo>
                    <a:lnTo>
                      <a:pt x="499" y="783"/>
                    </a:lnTo>
                    <a:lnTo>
                      <a:pt x="467" y="789"/>
                    </a:lnTo>
                    <a:lnTo>
                      <a:pt x="434" y="793"/>
                    </a:lnTo>
                    <a:lnTo>
                      <a:pt x="400" y="793"/>
                    </a:lnTo>
                    <a:lnTo>
                      <a:pt x="366" y="791"/>
                    </a:lnTo>
                    <a:lnTo>
                      <a:pt x="333" y="786"/>
                    </a:lnTo>
                    <a:lnTo>
                      <a:pt x="300" y="778"/>
                    </a:lnTo>
                    <a:lnTo>
                      <a:pt x="268" y="766"/>
                    </a:lnTo>
                    <a:lnTo>
                      <a:pt x="237" y="752"/>
                    </a:lnTo>
                    <a:lnTo>
                      <a:pt x="208" y="735"/>
                    </a:lnTo>
                    <a:lnTo>
                      <a:pt x="180" y="715"/>
                    </a:lnTo>
                    <a:lnTo>
                      <a:pt x="155" y="691"/>
                    </a:lnTo>
                    <a:lnTo>
                      <a:pt x="133" y="665"/>
                    </a:lnTo>
                    <a:lnTo>
                      <a:pt x="112" y="636"/>
                    </a:lnTo>
                    <a:lnTo>
                      <a:pt x="92" y="598"/>
                    </a:lnTo>
                    <a:lnTo>
                      <a:pt x="73" y="559"/>
                    </a:lnTo>
                    <a:lnTo>
                      <a:pt x="58" y="519"/>
                    </a:lnTo>
                    <a:lnTo>
                      <a:pt x="45" y="479"/>
                    </a:lnTo>
                    <a:lnTo>
                      <a:pt x="34" y="438"/>
                    </a:lnTo>
                    <a:lnTo>
                      <a:pt x="25" y="399"/>
                    </a:lnTo>
                    <a:lnTo>
                      <a:pt x="18" y="361"/>
                    </a:lnTo>
                    <a:lnTo>
                      <a:pt x="12" y="324"/>
                    </a:lnTo>
                    <a:lnTo>
                      <a:pt x="8" y="291"/>
                    </a:lnTo>
                    <a:lnTo>
                      <a:pt x="5" y="260"/>
                    </a:lnTo>
                    <a:lnTo>
                      <a:pt x="2" y="232"/>
                    </a:lnTo>
                    <a:lnTo>
                      <a:pt x="1" y="208"/>
                    </a:lnTo>
                    <a:lnTo>
                      <a:pt x="0" y="189"/>
                    </a:lnTo>
                    <a:lnTo>
                      <a:pt x="0" y="158"/>
                    </a:lnTo>
                    <a:lnTo>
                      <a:pt x="1" y="154"/>
                    </a:lnTo>
                    <a:lnTo>
                      <a:pt x="3" y="147"/>
                    </a:lnTo>
                    <a:lnTo>
                      <a:pt x="6" y="139"/>
                    </a:lnTo>
                    <a:lnTo>
                      <a:pt x="11" y="131"/>
                    </a:lnTo>
                    <a:lnTo>
                      <a:pt x="19" y="121"/>
                    </a:lnTo>
                    <a:lnTo>
                      <a:pt x="30" y="110"/>
                    </a:lnTo>
                    <a:lnTo>
                      <a:pt x="43" y="98"/>
                    </a:lnTo>
                    <a:lnTo>
                      <a:pt x="61" y="87"/>
                    </a:lnTo>
                    <a:lnTo>
                      <a:pt x="82" y="74"/>
                    </a:lnTo>
                    <a:lnTo>
                      <a:pt x="108" y="61"/>
                    </a:lnTo>
                    <a:lnTo>
                      <a:pt x="140" y="49"/>
                    </a:lnTo>
                    <a:lnTo>
                      <a:pt x="177" y="36"/>
                    </a:lnTo>
                    <a:lnTo>
                      <a:pt x="227" y="23"/>
                    </a:lnTo>
                    <a:lnTo>
                      <a:pt x="276" y="12"/>
                    </a:lnTo>
                    <a:lnTo>
                      <a:pt x="322" y="5"/>
                    </a:lnTo>
                    <a:lnTo>
                      <a:pt x="366" y="2"/>
                    </a:lnTo>
                    <a:lnTo>
                      <a:pt x="407" y="0"/>
                    </a:lnTo>
                    <a:close/>
                  </a:path>
                </a:pathLst>
              </a:custGeom>
              <a:solidFill>
                <a:srgbClr val="BCF1F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" name="Freeform 139">
                <a:extLst>
                  <a:ext uri="{FF2B5EF4-FFF2-40B4-BE49-F238E27FC236}">
                    <a16:creationId xmlns:a16="http://schemas.microsoft.com/office/drawing/2014/main" id="{DB055660-884D-4243-B398-9ADF262563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462" y="-111098"/>
                <a:ext cx="1154545" cy="925044"/>
              </a:xfrm>
              <a:custGeom>
                <a:avLst/>
                <a:gdLst/>
                <a:ahLst/>
                <a:cxnLst>
                  <a:cxn ang="0">
                    <a:pos x="486" y="0"/>
                  </a:cxn>
                  <a:cxn ang="0">
                    <a:pos x="563" y="6"/>
                  </a:cxn>
                  <a:cxn ang="0">
                    <a:pos x="626" y="16"/>
                  </a:cxn>
                  <a:cxn ang="0">
                    <a:pos x="673" y="26"/>
                  </a:cxn>
                  <a:cxn ang="0">
                    <a:pos x="702" y="34"/>
                  </a:cxn>
                  <a:cxn ang="0">
                    <a:pos x="743" y="49"/>
                  </a:cxn>
                  <a:cxn ang="0">
                    <a:pos x="773" y="68"/>
                  </a:cxn>
                  <a:cxn ang="0">
                    <a:pos x="792" y="98"/>
                  </a:cxn>
                  <a:cxn ang="0">
                    <a:pos x="805" y="144"/>
                  </a:cxn>
                  <a:cxn ang="0">
                    <a:pos x="810" y="179"/>
                  </a:cxn>
                  <a:cxn ang="0">
                    <a:pos x="816" y="233"/>
                  </a:cxn>
                  <a:cxn ang="0">
                    <a:pos x="820" y="301"/>
                  </a:cxn>
                  <a:cxn ang="0">
                    <a:pos x="819" y="352"/>
                  </a:cxn>
                  <a:cxn ang="0">
                    <a:pos x="809" y="316"/>
                  </a:cxn>
                  <a:cxn ang="0">
                    <a:pos x="794" y="283"/>
                  </a:cxn>
                  <a:cxn ang="0">
                    <a:pos x="769" y="257"/>
                  </a:cxn>
                  <a:cxn ang="0">
                    <a:pos x="734" y="238"/>
                  </a:cxn>
                  <a:cxn ang="0">
                    <a:pos x="692" y="228"/>
                  </a:cxn>
                  <a:cxn ang="0">
                    <a:pos x="636" y="222"/>
                  </a:cxn>
                  <a:cxn ang="0">
                    <a:pos x="572" y="218"/>
                  </a:cxn>
                  <a:cxn ang="0">
                    <a:pos x="471" y="217"/>
                  </a:cxn>
                  <a:cxn ang="0">
                    <a:pos x="410" y="220"/>
                  </a:cxn>
                  <a:cxn ang="0">
                    <a:pos x="362" y="226"/>
                  </a:cxn>
                  <a:cxn ang="0">
                    <a:pos x="317" y="239"/>
                  </a:cxn>
                  <a:cxn ang="0">
                    <a:pos x="276" y="267"/>
                  </a:cxn>
                  <a:cxn ang="0">
                    <a:pos x="249" y="304"/>
                  </a:cxn>
                  <a:cxn ang="0">
                    <a:pos x="235" y="351"/>
                  </a:cxn>
                  <a:cxn ang="0">
                    <a:pos x="235" y="395"/>
                  </a:cxn>
                  <a:cxn ang="0">
                    <a:pos x="237" y="439"/>
                  </a:cxn>
                  <a:cxn ang="0">
                    <a:pos x="236" y="489"/>
                  </a:cxn>
                  <a:cxn ang="0">
                    <a:pos x="225" y="541"/>
                  </a:cxn>
                  <a:cxn ang="0">
                    <a:pos x="202" y="586"/>
                  </a:cxn>
                  <a:cxn ang="0">
                    <a:pos x="171" y="620"/>
                  </a:cxn>
                  <a:cxn ang="0">
                    <a:pos x="137" y="643"/>
                  </a:cxn>
                  <a:cxn ang="0">
                    <a:pos x="106" y="657"/>
                  </a:cxn>
                  <a:cxn ang="0">
                    <a:pos x="106" y="654"/>
                  </a:cxn>
                  <a:cxn ang="0">
                    <a:pos x="102" y="649"/>
                  </a:cxn>
                  <a:cxn ang="0">
                    <a:pos x="77" y="571"/>
                  </a:cxn>
                  <a:cxn ang="0">
                    <a:pos x="56" y="491"/>
                  </a:cxn>
                  <a:cxn ang="0">
                    <a:pos x="39" y="411"/>
                  </a:cxn>
                  <a:cxn ang="0">
                    <a:pos x="24" y="336"/>
                  </a:cxn>
                  <a:cxn ang="0">
                    <a:pos x="14" y="271"/>
                  </a:cxn>
                  <a:cxn ang="0">
                    <a:pos x="6" y="217"/>
                  </a:cxn>
                  <a:cxn ang="0">
                    <a:pos x="1" y="178"/>
                  </a:cxn>
                  <a:cxn ang="0">
                    <a:pos x="0" y="158"/>
                  </a:cxn>
                  <a:cxn ang="0">
                    <a:pos x="10" y="140"/>
                  </a:cxn>
                  <a:cxn ang="0">
                    <a:pos x="31" y="118"/>
                  </a:cxn>
                  <a:cxn ang="0">
                    <a:pos x="65" y="93"/>
                  </a:cxn>
                  <a:cxn ang="0">
                    <a:pos x="116" y="67"/>
                  </a:cxn>
                  <a:cxn ang="0">
                    <a:pos x="188" y="40"/>
                  </a:cxn>
                  <a:cxn ang="0">
                    <a:pos x="296" y="14"/>
                  </a:cxn>
                  <a:cxn ang="0">
                    <a:pos x="396" y="1"/>
                  </a:cxn>
                </a:cxnLst>
                <a:rect l="0" t="0" r="r" b="b"/>
                <a:pathLst>
                  <a:path w="820" h="657">
                    <a:moveTo>
                      <a:pt x="442" y="0"/>
                    </a:moveTo>
                    <a:lnTo>
                      <a:pt x="486" y="0"/>
                    </a:lnTo>
                    <a:lnTo>
                      <a:pt x="526" y="1"/>
                    </a:lnTo>
                    <a:lnTo>
                      <a:pt x="563" y="6"/>
                    </a:lnTo>
                    <a:lnTo>
                      <a:pt x="596" y="10"/>
                    </a:lnTo>
                    <a:lnTo>
                      <a:pt x="626" y="16"/>
                    </a:lnTo>
                    <a:lnTo>
                      <a:pt x="651" y="21"/>
                    </a:lnTo>
                    <a:lnTo>
                      <a:pt x="673" y="26"/>
                    </a:lnTo>
                    <a:lnTo>
                      <a:pt x="690" y="31"/>
                    </a:lnTo>
                    <a:lnTo>
                      <a:pt x="702" y="34"/>
                    </a:lnTo>
                    <a:lnTo>
                      <a:pt x="724" y="42"/>
                    </a:lnTo>
                    <a:lnTo>
                      <a:pt x="743" y="49"/>
                    </a:lnTo>
                    <a:lnTo>
                      <a:pt x="759" y="58"/>
                    </a:lnTo>
                    <a:lnTo>
                      <a:pt x="773" y="68"/>
                    </a:lnTo>
                    <a:lnTo>
                      <a:pt x="783" y="81"/>
                    </a:lnTo>
                    <a:lnTo>
                      <a:pt x="792" y="98"/>
                    </a:lnTo>
                    <a:lnTo>
                      <a:pt x="799" y="118"/>
                    </a:lnTo>
                    <a:lnTo>
                      <a:pt x="805" y="144"/>
                    </a:lnTo>
                    <a:lnTo>
                      <a:pt x="808" y="159"/>
                    </a:lnTo>
                    <a:lnTo>
                      <a:pt x="810" y="179"/>
                    </a:lnTo>
                    <a:lnTo>
                      <a:pt x="814" y="203"/>
                    </a:lnTo>
                    <a:lnTo>
                      <a:pt x="816" y="233"/>
                    </a:lnTo>
                    <a:lnTo>
                      <a:pt x="819" y="265"/>
                    </a:lnTo>
                    <a:lnTo>
                      <a:pt x="820" y="301"/>
                    </a:lnTo>
                    <a:lnTo>
                      <a:pt x="820" y="346"/>
                    </a:lnTo>
                    <a:lnTo>
                      <a:pt x="819" y="352"/>
                    </a:lnTo>
                    <a:lnTo>
                      <a:pt x="815" y="334"/>
                    </a:lnTo>
                    <a:lnTo>
                      <a:pt x="809" y="316"/>
                    </a:lnTo>
                    <a:lnTo>
                      <a:pt x="803" y="299"/>
                    </a:lnTo>
                    <a:lnTo>
                      <a:pt x="794" y="283"/>
                    </a:lnTo>
                    <a:lnTo>
                      <a:pt x="783" y="269"/>
                    </a:lnTo>
                    <a:lnTo>
                      <a:pt x="769" y="257"/>
                    </a:lnTo>
                    <a:lnTo>
                      <a:pt x="753" y="246"/>
                    </a:lnTo>
                    <a:lnTo>
                      <a:pt x="734" y="238"/>
                    </a:lnTo>
                    <a:lnTo>
                      <a:pt x="716" y="233"/>
                    </a:lnTo>
                    <a:lnTo>
                      <a:pt x="692" y="228"/>
                    </a:lnTo>
                    <a:lnTo>
                      <a:pt x="666" y="225"/>
                    </a:lnTo>
                    <a:lnTo>
                      <a:pt x="636" y="222"/>
                    </a:lnTo>
                    <a:lnTo>
                      <a:pt x="604" y="219"/>
                    </a:lnTo>
                    <a:lnTo>
                      <a:pt x="572" y="218"/>
                    </a:lnTo>
                    <a:lnTo>
                      <a:pt x="537" y="217"/>
                    </a:lnTo>
                    <a:lnTo>
                      <a:pt x="471" y="217"/>
                    </a:lnTo>
                    <a:lnTo>
                      <a:pt x="440" y="218"/>
                    </a:lnTo>
                    <a:lnTo>
                      <a:pt x="410" y="220"/>
                    </a:lnTo>
                    <a:lnTo>
                      <a:pt x="384" y="223"/>
                    </a:lnTo>
                    <a:lnTo>
                      <a:pt x="362" y="226"/>
                    </a:lnTo>
                    <a:lnTo>
                      <a:pt x="343" y="230"/>
                    </a:lnTo>
                    <a:lnTo>
                      <a:pt x="317" y="239"/>
                    </a:lnTo>
                    <a:lnTo>
                      <a:pt x="296" y="252"/>
                    </a:lnTo>
                    <a:lnTo>
                      <a:pt x="276" y="267"/>
                    </a:lnTo>
                    <a:lnTo>
                      <a:pt x="260" y="285"/>
                    </a:lnTo>
                    <a:lnTo>
                      <a:pt x="249" y="304"/>
                    </a:lnTo>
                    <a:lnTo>
                      <a:pt x="240" y="326"/>
                    </a:lnTo>
                    <a:lnTo>
                      <a:pt x="235" y="351"/>
                    </a:lnTo>
                    <a:lnTo>
                      <a:pt x="234" y="377"/>
                    </a:lnTo>
                    <a:lnTo>
                      <a:pt x="235" y="395"/>
                    </a:lnTo>
                    <a:lnTo>
                      <a:pt x="236" y="416"/>
                    </a:lnTo>
                    <a:lnTo>
                      <a:pt x="237" y="439"/>
                    </a:lnTo>
                    <a:lnTo>
                      <a:pt x="237" y="464"/>
                    </a:lnTo>
                    <a:lnTo>
                      <a:pt x="236" y="489"/>
                    </a:lnTo>
                    <a:lnTo>
                      <a:pt x="232" y="515"/>
                    </a:lnTo>
                    <a:lnTo>
                      <a:pt x="225" y="541"/>
                    </a:lnTo>
                    <a:lnTo>
                      <a:pt x="215" y="565"/>
                    </a:lnTo>
                    <a:lnTo>
                      <a:pt x="202" y="586"/>
                    </a:lnTo>
                    <a:lnTo>
                      <a:pt x="188" y="605"/>
                    </a:lnTo>
                    <a:lnTo>
                      <a:pt x="171" y="620"/>
                    </a:lnTo>
                    <a:lnTo>
                      <a:pt x="154" y="633"/>
                    </a:lnTo>
                    <a:lnTo>
                      <a:pt x="137" y="643"/>
                    </a:lnTo>
                    <a:lnTo>
                      <a:pt x="122" y="651"/>
                    </a:lnTo>
                    <a:lnTo>
                      <a:pt x="106" y="657"/>
                    </a:lnTo>
                    <a:lnTo>
                      <a:pt x="106" y="656"/>
                    </a:lnTo>
                    <a:lnTo>
                      <a:pt x="106" y="654"/>
                    </a:lnTo>
                    <a:lnTo>
                      <a:pt x="104" y="652"/>
                    </a:lnTo>
                    <a:lnTo>
                      <a:pt x="102" y="649"/>
                    </a:lnTo>
                    <a:lnTo>
                      <a:pt x="90" y="610"/>
                    </a:lnTo>
                    <a:lnTo>
                      <a:pt x="77" y="571"/>
                    </a:lnTo>
                    <a:lnTo>
                      <a:pt x="66" y="531"/>
                    </a:lnTo>
                    <a:lnTo>
                      <a:pt x="56" y="491"/>
                    </a:lnTo>
                    <a:lnTo>
                      <a:pt x="47" y="450"/>
                    </a:lnTo>
                    <a:lnTo>
                      <a:pt x="39" y="411"/>
                    </a:lnTo>
                    <a:lnTo>
                      <a:pt x="31" y="373"/>
                    </a:lnTo>
                    <a:lnTo>
                      <a:pt x="24" y="336"/>
                    </a:lnTo>
                    <a:lnTo>
                      <a:pt x="19" y="303"/>
                    </a:lnTo>
                    <a:lnTo>
                      <a:pt x="14" y="271"/>
                    </a:lnTo>
                    <a:lnTo>
                      <a:pt x="9" y="242"/>
                    </a:lnTo>
                    <a:lnTo>
                      <a:pt x="6" y="217"/>
                    </a:lnTo>
                    <a:lnTo>
                      <a:pt x="4" y="195"/>
                    </a:lnTo>
                    <a:lnTo>
                      <a:pt x="1" y="178"/>
                    </a:lnTo>
                    <a:lnTo>
                      <a:pt x="0" y="166"/>
                    </a:lnTo>
                    <a:lnTo>
                      <a:pt x="0" y="158"/>
                    </a:lnTo>
                    <a:lnTo>
                      <a:pt x="4" y="150"/>
                    </a:lnTo>
                    <a:lnTo>
                      <a:pt x="10" y="140"/>
                    </a:lnTo>
                    <a:lnTo>
                      <a:pt x="19" y="130"/>
                    </a:lnTo>
                    <a:lnTo>
                      <a:pt x="31" y="118"/>
                    </a:lnTo>
                    <a:lnTo>
                      <a:pt x="46" y="105"/>
                    </a:lnTo>
                    <a:lnTo>
                      <a:pt x="65" y="93"/>
                    </a:lnTo>
                    <a:lnTo>
                      <a:pt x="89" y="80"/>
                    </a:lnTo>
                    <a:lnTo>
                      <a:pt x="116" y="67"/>
                    </a:lnTo>
                    <a:lnTo>
                      <a:pt x="150" y="53"/>
                    </a:lnTo>
                    <a:lnTo>
                      <a:pt x="188" y="40"/>
                    </a:lnTo>
                    <a:lnTo>
                      <a:pt x="244" y="25"/>
                    </a:lnTo>
                    <a:lnTo>
                      <a:pt x="296" y="14"/>
                    </a:lnTo>
                    <a:lnTo>
                      <a:pt x="347" y="6"/>
                    </a:lnTo>
                    <a:lnTo>
                      <a:pt x="396" y="1"/>
                    </a:lnTo>
                    <a:lnTo>
                      <a:pt x="442" y="0"/>
                    </a:lnTo>
                    <a:close/>
                  </a:path>
                </a:pathLst>
              </a:custGeom>
              <a:solidFill>
                <a:srgbClr val="3AA8F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" name="Freeform 140">
                <a:extLst>
                  <a:ext uri="{FF2B5EF4-FFF2-40B4-BE49-F238E27FC236}">
                    <a16:creationId xmlns:a16="http://schemas.microsoft.com/office/drawing/2014/main" id="{C195D5C8-EC23-3141-9E64-C24C559539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462" y="-125178"/>
                <a:ext cx="1154545" cy="927860"/>
              </a:xfrm>
              <a:custGeom>
                <a:avLst/>
                <a:gdLst/>
                <a:ahLst/>
                <a:cxnLst>
                  <a:cxn ang="0">
                    <a:pos x="490" y="0"/>
                  </a:cxn>
                  <a:cxn ang="0">
                    <a:pos x="567" y="6"/>
                  </a:cxn>
                  <a:cxn ang="0">
                    <a:pos x="630" y="16"/>
                  </a:cxn>
                  <a:cxn ang="0">
                    <a:pos x="676" y="27"/>
                  </a:cxn>
                  <a:cxn ang="0">
                    <a:pos x="705" y="35"/>
                  </a:cxn>
                  <a:cxn ang="0">
                    <a:pos x="747" y="50"/>
                  </a:cxn>
                  <a:cxn ang="0">
                    <a:pos x="776" y="68"/>
                  </a:cxn>
                  <a:cxn ang="0">
                    <a:pos x="795" y="98"/>
                  </a:cxn>
                  <a:cxn ang="0">
                    <a:pos x="809" y="145"/>
                  </a:cxn>
                  <a:cxn ang="0">
                    <a:pos x="814" y="181"/>
                  </a:cxn>
                  <a:cxn ang="0">
                    <a:pos x="818" y="237"/>
                  </a:cxn>
                  <a:cxn ang="0">
                    <a:pos x="820" y="309"/>
                  </a:cxn>
                  <a:cxn ang="0">
                    <a:pos x="816" y="331"/>
                  </a:cxn>
                  <a:cxn ang="0">
                    <a:pos x="804" y="297"/>
                  </a:cxn>
                  <a:cxn ang="0">
                    <a:pos x="785" y="269"/>
                  </a:cxn>
                  <a:cxn ang="0">
                    <a:pos x="756" y="247"/>
                  </a:cxn>
                  <a:cxn ang="0">
                    <a:pos x="719" y="233"/>
                  </a:cxn>
                  <a:cxn ang="0">
                    <a:pos x="669" y="225"/>
                  </a:cxn>
                  <a:cxn ang="0">
                    <a:pos x="608" y="220"/>
                  </a:cxn>
                  <a:cxn ang="0">
                    <a:pos x="542" y="217"/>
                  </a:cxn>
                  <a:cxn ang="0">
                    <a:pos x="444" y="219"/>
                  </a:cxn>
                  <a:cxn ang="0">
                    <a:pos x="388" y="223"/>
                  </a:cxn>
                  <a:cxn ang="0">
                    <a:pos x="347" y="231"/>
                  </a:cxn>
                  <a:cxn ang="0">
                    <a:pos x="300" y="252"/>
                  </a:cxn>
                  <a:cxn ang="0">
                    <a:pos x="265" y="285"/>
                  </a:cxn>
                  <a:cxn ang="0">
                    <a:pos x="244" y="326"/>
                  </a:cxn>
                  <a:cxn ang="0">
                    <a:pos x="238" y="377"/>
                  </a:cxn>
                  <a:cxn ang="0">
                    <a:pos x="240" y="416"/>
                  </a:cxn>
                  <a:cxn ang="0">
                    <a:pos x="240" y="464"/>
                  </a:cxn>
                  <a:cxn ang="0">
                    <a:pos x="235" y="516"/>
                  </a:cxn>
                  <a:cxn ang="0">
                    <a:pos x="219" y="565"/>
                  </a:cxn>
                  <a:cxn ang="0">
                    <a:pos x="192" y="604"/>
                  </a:cxn>
                  <a:cxn ang="0">
                    <a:pos x="162" y="631"/>
                  </a:cxn>
                  <a:cxn ang="0">
                    <a:pos x="130" y="649"/>
                  </a:cxn>
                  <a:cxn ang="0">
                    <a:pos x="102" y="659"/>
                  </a:cxn>
                  <a:cxn ang="0">
                    <a:pos x="66" y="578"/>
                  </a:cxn>
                  <a:cxn ang="0">
                    <a:pos x="40" y="494"/>
                  </a:cxn>
                  <a:cxn ang="0">
                    <a:pos x="22" y="413"/>
                  </a:cxn>
                  <a:cxn ang="0">
                    <a:pos x="10" y="339"/>
                  </a:cxn>
                  <a:cxn ang="0">
                    <a:pos x="4" y="274"/>
                  </a:cxn>
                  <a:cxn ang="0">
                    <a:pos x="1" y="223"/>
                  </a:cxn>
                  <a:cxn ang="0">
                    <a:pos x="0" y="174"/>
                  </a:cxn>
                  <a:cxn ang="0">
                    <a:pos x="2" y="163"/>
                  </a:cxn>
                  <a:cxn ang="0">
                    <a:pos x="9" y="147"/>
                  </a:cxn>
                  <a:cxn ang="0">
                    <a:pos x="25" y="127"/>
                  </a:cxn>
                  <a:cxn ang="0">
                    <a:pos x="53" y="104"/>
                  </a:cxn>
                  <a:cxn ang="0">
                    <a:pos x="95" y="79"/>
                  </a:cxn>
                  <a:cxn ang="0">
                    <a:pos x="155" y="53"/>
                  </a:cxn>
                  <a:cxn ang="0">
                    <a:pos x="248" y="26"/>
                  </a:cxn>
                  <a:cxn ang="0">
                    <a:pos x="352" y="6"/>
                  </a:cxn>
                  <a:cxn ang="0">
                    <a:pos x="446" y="0"/>
                  </a:cxn>
                </a:cxnLst>
                <a:rect l="0" t="0" r="r" b="b"/>
                <a:pathLst>
                  <a:path w="820" h="659">
                    <a:moveTo>
                      <a:pt x="446" y="0"/>
                    </a:moveTo>
                    <a:lnTo>
                      <a:pt x="490" y="0"/>
                    </a:lnTo>
                    <a:lnTo>
                      <a:pt x="530" y="2"/>
                    </a:lnTo>
                    <a:lnTo>
                      <a:pt x="567" y="6"/>
                    </a:lnTo>
                    <a:lnTo>
                      <a:pt x="600" y="11"/>
                    </a:lnTo>
                    <a:lnTo>
                      <a:pt x="630" y="16"/>
                    </a:lnTo>
                    <a:lnTo>
                      <a:pt x="655" y="22"/>
                    </a:lnTo>
                    <a:lnTo>
                      <a:pt x="676" y="27"/>
                    </a:lnTo>
                    <a:lnTo>
                      <a:pt x="693" y="32"/>
                    </a:lnTo>
                    <a:lnTo>
                      <a:pt x="705" y="35"/>
                    </a:lnTo>
                    <a:lnTo>
                      <a:pt x="727" y="42"/>
                    </a:lnTo>
                    <a:lnTo>
                      <a:pt x="747" y="50"/>
                    </a:lnTo>
                    <a:lnTo>
                      <a:pt x="763" y="58"/>
                    </a:lnTo>
                    <a:lnTo>
                      <a:pt x="776" y="68"/>
                    </a:lnTo>
                    <a:lnTo>
                      <a:pt x="786" y="81"/>
                    </a:lnTo>
                    <a:lnTo>
                      <a:pt x="795" y="98"/>
                    </a:lnTo>
                    <a:lnTo>
                      <a:pt x="802" y="119"/>
                    </a:lnTo>
                    <a:lnTo>
                      <a:pt x="809" y="145"/>
                    </a:lnTo>
                    <a:lnTo>
                      <a:pt x="811" y="160"/>
                    </a:lnTo>
                    <a:lnTo>
                      <a:pt x="814" y="181"/>
                    </a:lnTo>
                    <a:lnTo>
                      <a:pt x="816" y="207"/>
                    </a:lnTo>
                    <a:lnTo>
                      <a:pt x="818" y="237"/>
                    </a:lnTo>
                    <a:lnTo>
                      <a:pt x="820" y="271"/>
                    </a:lnTo>
                    <a:lnTo>
                      <a:pt x="820" y="309"/>
                    </a:lnTo>
                    <a:lnTo>
                      <a:pt x="820" y="349"/>
                    </a:lnTo>
                    <a:lnTo>
                      <a:pt x="816" y="331"/>
                    </a:lnTo>
                    <a:lnTo>
                      <a:pt x="811" y="313"/>
                    </a:lnTo>
                    <a:lnTo>
                      <a:pt x="804" y="297"/>
                    </a:lnTo>
                    <a:lnTo>
                      <a:pt x="796" y="282"/>
                    </a:lnTo>
                    <a:lnTo>
                      <a:pt x="785" y="269"/>
                    </a:lnTo>
                    <a:lnTo>
                      <a:pt x="772" y="256"/>
                    </a:lnTo>
                    <a:lnTo>
                      <a:pt x="756" y="247"/>
                    </a:lnTo>
                    <a:lnTo>
                      <a:pt x="738" y="238"/>
                    </a:lnTo>
                    <a:lnTo>
                      <a:pt x="719" y="233"/>
                    </a:lnTo>
                    <a:lnTo>
                      <a:pt x="696" y="229"/>
                    </a:lnTo>
                    <a:lnTo>
                      <a:pt x="669" y="225"/>
                    </a:lnTo>
                    <a:lnTo>
                      <a:pt x="640" y="223"/>
                    </a:lnTo>
                    <a:lnTo>
                      <a:pt x="608" y="220"/>
                    </a:lnTo>
                    <a:lnTo>
                      <a:pt x="575" y="218"/>
                    </a:lnTo>
                    <a:lnTo>
                      <a:pt x="542" y="217"/>
                    </a:lnTo>
                    <a:lnTo>
                      <a:pt x="475" y="217"/>
                    </a:lnTo>
                    <a:lnTo>
                      <a:pt x="444" y="219"/>
                    </a:lnTo>
                    <a:lnTo>
                      <a:pt x="414" y="221"/>
                    </a:lnTo>
                    <a:lnTo>
                      <a:pt x="388" y="223"/>
                    </a:lnTo>
                    <a:lnTo>
                      <a:pt x="366" y="227"/>
                    </a:lnTo>
                    <a:lnTo>
                      <a:pt x="347" y="231"/>
                    </a:lnTo>
                    <a:lnTo>
                      <a:pt x="322" y="240"/>
                    </a:lnTo>
                    <a:lnTo>
                      <a:pt x="300" y="252"/>
                    </a:lnTo>
                    <a:lnTo>
                      <a:pt x="281" y="267"/>
                    </a:lnTo>
                    <a:lnTo>
                      <a:pt x="265" y="285"/>
                    </a:lnTo>
                    <a:lnTo>
                      <a:pt x="253" y="304"/>
                    </a:lnTo>
                    <a:lnTo>
                      <a:pt x="244" y="326"/>
                    </a:lnTo>
                    <a:lnTo>
                      <a:pt x="239" y="351"/>
                    </a:lnTo>
                    <a:lnTo>
                      <a:pt x="238" y="377"/>
                    </a:lnTo>
                    <a:lnTo>
                      <a:pt x="239" y="395"/>
                    </a:lnTo>
                    <a:lnTo>
                      <a:pt x="240" y="416"/>
                    </a:lnTo>
                    <a:lnTo>
                      <a:pt x="240" y="439"/>
                    </a:lnTo>
                    <a:lnTo>
                      <a:pt x="240" y="464"/>
                    </a:lnTo>
                    <a:lnTo>
                      <a:pt x="240" y="490"/>
                    </a:lnTo>
                    <a:lnTo>
                      <a:pt x="235" y="516"/>
                    </a:lnTo>
                    <a:lnTo>
                      <a:pt x="229" y="541"/>
                    </a:lnTo>
                    <a:lnTo>
                      <a:pt x="219" y="565"/>
                    </a:lnTo>
                    <a:lnTo>
                      <a:pt x="206" y="586"/>
                    </a:lnTo>
                    <a:lnTo>
                      <a:pt x="192" y="604"/>
                    </a:lnTo>
                    <a:lnTo>
                      <a:pt x="177" y="619"/>
                    </a:lnTo>
                    <a:lnTo>
                      <a:pt x="162" y="631"/>
                    </a:lnTo>
                    <a:lnTo>
                      <a:pt x="146" y="641"/>
                    </a:lnTo>
                    <a:lnTo>
                      <a:pt x="130" y="649"/>
                    </a:lnTo>
                    <a:lnTo>
                      <a:pt x="116" y="655"/>
                    </a:lnTo>
                    <a:lnTo>
                      <a:pt x="102" y="659"/>
                    </a:lnTo>
                    <a:lnTo>
                      <a:pt x="83" y="619"/>
                    </a:lnTo>
                    <a:lnTo>
                      <a:pt x="66" y="578"/>
                    </a:lnTo>
                    <a:lnTo>
                      <a:pt x="52" y="536"/>
                    </a:lnTo>
                    <a:lnTo>
                      <a:pt x="40" y="494"/>
                    </a:lnTo>
                    <a:lnTo>
                      <a:pt x="30" y="454"/>
                    </a:lnTo>
                    <a:lnTo>
                      <a:pt x="22" y="413"/>
                    </a:lnTo>
                    <a:lnTo>
                      <a:pt x="15" y="375"/>
                    </a:lnTo>
                    <a:lnTo>
                      <a:pt x="10" y="339"/>
                    </a:lnTo>
                    <a:lnTo>
                      <a:pt x="7" y="305"/>
                    </a:lnTo>
                    <a:lnTo>
                      <a:pt x="4" y="274"/>
                    </a:lnTo>
                    <a:lnTo>
                      <a:pt x="2" y="246"/>
                    </a:lnTo>
                    <a:lnTo>
                      <a:pt x="1" y="223"/>
                    </a:lnTo>
                    <a:lnTo>
                      <a:pt x="0" y="203"/>
                    </a:lnTo>
                    <a:lnTo>
                      <a:pt x="0" y="174"/>
                    </a:lnTo>
                    <a:lnTo>
                      <a:pt x="1" y="169"/>
                    </a:lnTo>
                    <a:lnTo>
                      <a:pt x="2" y="163"/>
                    </a:lnTo>
                    <a:lnTo>
                      <a:pt x="5" y="156"/>
                    </a:lnTo>
                    <a:lnTo>
                      <a:pt x="9" y="147"/>
                    </a:lnTo>
                    <a:lnTo>
                      <a:pt x="16" y="138"/>
                    </a:lnTo>
                    <a:lnTo>
                      <a:pt x="25" y="127"/>
                    </a:lnTo>
                    <a:lnTo>
                      <a:pt x="37" y="116"/>
                    </a:lnTo>
                    <a:lnTo>
                      <a:pt x="53" y="104"/>
                    </a:lnTo>
                    <a:lnTo>
                      <a:pt x="72" y="92"/>
                    </a:lnTo>
                    <a:lnTo>
                      <a:pt x="95" y="79"/>
                    </a:lnTo>
                    <a:lnTo>
                      <a:pt x="122" y="66"/>
                    </a:lnTo>
                    <a:lnTo>
                      <a:pt x="155" y="53"/>
                    </a:lnTo>
                    <a:lnTo>
                      <a:pt x="193" y="41"/>
                    </a:lnTo>
                    <a:lnTo>
                      <a:pt x="248" y="26"/>
                    </a:lnTo>
                    <a:lnTo>
                      <a:pt x="301" y="14"/>
                    </a:lnTo>
                    <a:lnTo>
                      <a:pt x="352" y="6"/>
                    </a:lnTo>
                    <a:lnTo>
                      <a:pt x="400" y="1"/>
                    </a:lnTo>
                    <a:lnTo>
                      <a:pt x="446" y="0"/>
                    </a:lnTo>
                    <a:close/>
                  </a:path>
                </a:pathLst>
              </a:custGeom>
              <a:solidFill>
                <a:srgbClr val="FDD81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" name="Freeform 141">
                <a:extLst>
                  <a:ext uri="{FF2B5EF4-FFF2-40B4-BE49-F238E27FC236}">
                    <a16:creationId xmlns:a16="http://schemas.microsoft.com/office/drawing/2014/main" id="{51BC132C-BF5A-E94A-955E-ACDE9AA45F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462" y="-125178"/>
                <a:ext cx="1155954" cy="887028"/>
              </a:xfrm>
              <a:custGeom>
                <a:avLst/>
                <a:gdLst/>
                <a:ahLst/>
                <a:cxnLst>
                  <a:cxn ang="0">
                    <a:pos x="490" y="0"/>
                  </a:cxn>
                  <a:cxn ang="0">
                    <a:pos x="567" y="6"/>
                  </a:cxn>
                  <a:cxn ang="0">
                    <a:pos x="630" y="16"/>
                  </a:cxn>
                  <a:cxn ang="0">
                    <a:pos x="676" y="27"/>
                  </a:cxn>
                  <a:cxn ang="0">
                    <a:pos x="705" y="35"/>
                  </a:cxn>
                  <a:cxn ang="0">
                    <a:pos x="740" y="47"/>
                  </a:cxn>
                  <a:cxn ang="0">
                    <a:pos x="768" y="62"/>
                  </a:cxn>
                  <a:cxn ang="0">
                    <a:pos x="789" y="85"/>
                  </a:cxn>
                  <a:cxn ang="0">
                    <a:pos x="804" y="122"/>
                  </a:cxn>
                  <a:cxn ang="0">
                    <a:pos x="814" y="172"/>
                  </a:cxn>
                  <a:cxn ang="0">
                    <a:pos x="819" y="222"/>
                  </a:cxn>
                  <a:cxn ang="0">
                    <a:pos x="820" y="265"/>
                  </a:cxn>
                  <a:cxn ang="0">
                    <a:pos x="821" y="300"/>
                  </a:cxn>
                  <a:cxn ang="0">
                    <a:pos x="820" y="321"/>
                  </a:cxn>
                  <a:cxn ang="0">
                    <a:pos x="807" y="275"/>
                  </a:cxn>
                  <a:cxn ang="0">
                    <a:pos x="783" y="241"/>
                  </a:cxn>
                  <a:cxn ang="0">
                    <a:pos x="749" y="218"/>
                  </a:cxn>
                  <a:cxn ang="0">
                    <a:pos x="711" y="205"/>
                  </a:cxn>
                  <a:cxn ang="0">
                    <a:pos x="661" y="197"/>
                  </a:cxn>
                  <a:cxn ang="0">
                    <a:pos x="599" y="191"/>
                  </a:cxn>
                  <a:cxn ang="0">
                    <a:pos x="533" y="188"/>
                  </a:cxn>
                  <a:cxn ang="0">
                    <a:pos x="435" y="190"/>
                  </a:cxn>
                  <a:cxn ang="0">
                    <a:pos x="379" y="194"/>
                  </a:cxn>
                  <a:cxn ang="0">
                    <a:pos x="339" y="202"/>
                  </a:cxn>
                  <a:cxn ang="0">
                    <a:pos x="291" y="223"/>
                  </a:cxn>
                  <a:cxn ang="0">
                    <a:pos x="255" y="256"/>
                  </a:cxn>
                  <a:cxn ang="0">
                    <a:pos x="235" y="298"/>
                  </a:cxn>
                  <a:cxn ang="0">
                    <a:pos x="229" y="348"/>
                  </a:cxn>
                  <a:cxn ang="0">
                    <a:pos x="231" y="388"/>
                  </a:cxn>
                  <a:cxn ang="0">
                    <a:pos x="232" y="435"/>
                  </a:cxn>
                  <a:cxn ang="0">
                    <a:pos x="227" y="486"/>
                  </a:cxn>
                  <a:cxn ang="0">
                    <a:pos x="210" y="537"/>
                  </a:cxn>
                  <a:cxn ang="0">
                    <a:pos x="183" y="575"/>
                  </a:cxn>
                  <a:cxn ang="0">
                    <a:pos x="152" y="602"/>
                  </a:cxn>
                  <a:cxn ang="0">
                    <a:pos x="122" y="620"/>
                  </a:cxn>
                  <a:cxn ang="0">
                    <a:pos x="94" y="630"/>
                  </a:cxn>
                  <a:cxn ang="0">
                    <a:pos x="59" y="550"/>
                  </a:cxn>
                  <a:cxn ang="0">
                    <a:pos x="34" y="470"/>
                  </a:cxn>
                  <a:cxn ang="0">
                    <a:pos x="19" y="394"/>
                  </a:cxn>
                  <a:cxn ang="0">
                    <a:pos x="9" y="325"/>
                  </a:cxn>
                  <a:cxn ang="0">
                    <a:pos x="3" y="265"/>
                  </a:cxn>
                  <a:cxn ang="0">
                    <a:pos x="1" y="218"/>
                  </a:cxn>
                  <a:cxn ang="0">
                    <a:pos x="0" y="174"/>
                  </a:cxn>
                  <a:cxn ang="0">
                    <a:pos x="2" y="163"/>
                  </a:cxn>
                  <a:cxn ang="0">
                    <a:pos x="9" y="147"/>
                  </a:cxn>
                  <a:cxn ang="0">
                    <a:pos x="25" y="127"/>
                  </a:cxn>
                  <a:cxn ang="0">
                    <a:pos x="53" y="104"/>
                  </a:cxn>
                  <a:cxn ang="0">
                    <a:pos x="95" y="79"/>
                  </a:cxn>
                  <a:cxn ang="0">
                    <a:pos x="155" y="53"/>
                  </a:cxn>
                  <a:cxn ang="0">
                    <a:pos x="248" y="26"/>
                  </a:cxn>
                  <a:cxn ang="0">
                    <a:pos x="352" y="6"/>
                  </a:cxn>
                  <a:cxn ang="0">
                    <a:pos x="446" y="0"/>
                  </a:cxn>
                </a:cxnLst>
                <a:rect l="0" t="0" r="r" b="b"/>
                <a:pathLst>
                  <a:path w="821" h="630">
                    <a:moveTo>
                      <a:pt x="446" y="0"/>
                    </a:moveTo>
                    <a:lnTo>
                      <a:pt x="490" y="0"/>
                    </a:lnTo>
                    <a:lnTo>
                      <a:pt x="530" y="2"/>
                    </a:lnTo>
                    <a:lnTo>
                      <a:pt x="567" y="6"/>
                    </a:lnTo>
                    <a:lnTo>
                      <a:pt x="600" y="11"/>
                    </a:lnTo>
                    <a:lnTo>
                      <a:pt x="630" y="16"/>
                    </a:lnTo>
                    <a:lnTo>
                      <a:pt x="655" y="22"/>
                    </a:lnTo>
                    <a:lnTo>
                      <a:pt x="676" y="27"/>
                    </a:lnTo>
                    <a:lnTo>
                      <a:pt x="693" y="32"/>
                    </a:lnTo>
                    <a:lnTo>
                      <a:pt x="705" y="35"/>
                    </a:lnTo>
                    <a:lnTo>
                      <a:pt x="723" y="41"/>
                    </a:lnTo>
                    <a:lnTo>
                      <a:pt x="740" y="47"/>
                    </a:lnTo>
                    <a:lnTo>
                      <a:pt x="755" y="53"/>
                    </a:lnTo>
                    <a:lnTo>
                      <a:pt x="768" y="62"/>
                    </a:lnTo>
                    <a:lnTo>
                      <a:pt x="779" y="72"/>
                    </a:lnTo>
                    <a:lnTo>
                      <a:pt x="789" y="85"/>
                    </a:lnTo>
                    <a:lnTo>
                      <a:pt x="798" y="101"/>
                    </a:lnTo>
                    <a:lnTo>
                      <a:pt x="804" y="122"/>
                    </a:lnTo>
                    <a:lnTo>
                      <a:pt x="809" y="147"/>
                    </a:lnTo>
                    <a:lnTo>
                      <a:pt x="814" y="172"/>
                    </a:lnTo>
                    <a:lnTo>
                      <a:pt x="816" y="197"/>
                    </a:lnTo>
                    <a:lnTo>
                      <a:pt x="819" y="222"/>
                    </a:lnTo>
                    <a:lnTo>
                      <a:pt x="820" y="244"/>
                    </a:lnTo>
                    <a:lnTo>
                      <a:pt x="820" y="265"/>
                    </a:lnTo>
                    <a:lnTo>
                      <a:pt x="821" y="284"/>
                    </a:lnTo>
                    <a:lnTo>
                      <a:pt x="821" y="300"/>
                    </a:lnTo>
                    <a:lnTo>
                      <a:pt x="820" y="311"/>
                    </a:lnTo>
                    <a:lnTo>
                      <a:pt x="820" y="321"/>
                    </a:lnTo>
                    <a:lnTo>
                      <a:pt x="815" y="297"/>
                    </a:lnTo>
                    <a:lnTo>
                      <a:pt x="807" y="275"/>
                    </a:lnTo>
                    <a:lnTo>
                      <a:pt x="796" y="257"/>
                    </a:lnTo>
                    <a:lnTo>
                      <a:pt x="783" y="241"/>
                    </a:lnTo>
                    <a:lnTo>
                      <a:pt x="767" y="228"/>
                    </a:lnTo>
                    <a:lnTo>
                      <a:pt x="749" y="218"/>
                    </a:lnTo>
                    <a:lnTo>
                      <a:pt x="729" y="210"/>
                    </a:lnTo>
                    <a:lnTo>
                      <a:pt x="711" y="205"/>
                    </a:lnTo>
                    <a:lnTo>
                      <a:pt x="687" y="200"/>
                    </a:lnTo>
                    <a:lnTo>
                      <a:pt x="661" y="197"/>
                    </a:lnTo>
                    <a:lnTo>
                      <a:pt x="631" y="193"/>
                    </a:lnTo>
                    <a:lnTo>
                      <a:pt x="599" y="191"/>
                    </a:lnTo>
                    <a:lnTo>
                      <a:pt x="567" y="189"/>
                    </a:lnTo>
                    <a:lnTo>
                      <a:pt x="533" y="188"/>
                    </a:lnTo>
                    <a:lnTo>
                      <a:pt x="466" y="188"/>
                    </a:lnTo>
                    <a:lnTo>
                      <a:pt x="435" y="190"/>
                    </a:lnTo>
                    <a:lnTo>
                      <a:pt x="406" y="192"/>
                    </a:lnTo>
                    <a:lnTo>
                      <a:pt x="379" y="194"/>
                    </a:lnTo>
                    <a:lnTo>
                      <a:pt x="358" y="197"/>
                    </a:lnTo>
                    <a:lnTo>
                      <a:pt x="339" y="202"/>
                    </a:lnTo>
                    <a:lnTo>
                      <a:pt x="313" y="211"/>
                    </a:lnTo>
                    <a:lnTo>
                      <a:pt x="291" y="223"/>
                    </a:lnTo>
                    <a:lnTo>
                      <a:pt x="271" y="238"/>
                    </a:lnTo>
                    <a:lnTo>
                      <a:pt x="255" y="256"/>
                    </a:lnTo>
                    <a:lnTo>
                      <a:pt x="244" y="275"/>
                    </a:lnTo>
                    <a:lnTo>
                      <a:pt x="235" y="298"/>
                    </a:lnTo>
                    <a:lnTo>
                      <a:pt x="230" y="322"/>
                    </a:lnTo>
                    <a:lnTo>
                      <a:pt x="229" y="348"/>
                    </a:lnTo>
                    <a:lnTo>
                      <a:pt x="230" y="367"/>
                    </a:lnTo>
                    <a:lnTo>
                      <a:pt x="231" y="388"/>
                    </a:lnTo>
                    <a:lnTo>
                      <a:pt x="232" y="410"/>
                    </a:lnTo>
                    <a:lnTo>
                      <a:pt x="232" y="435"/>
                    </a:lnTo>
                    <a:lnTo>
                      <a:pt x="231" y="460"/>
                    </a:lnTo>
                    <a:lnTo>
                      <a:pt x="227" y="486"/>
                    </a:lnTo>
                    <a:lnTo>
                      <a:pt x="220" y="512"/>
                    </a:lnTo>
                    <a:lnTo>
                      <a:pt x="210" y="537"/>
                    </a:lnTo>
                    <a:lnTo>
                      <a:pt x="198" y="558"/>
                    </a:lnTo>
                    <a:lnTo>
                      <a:pt x="183" y="575"/>
                    </a:lnTo>
                    <a:lnTo>
                      <a:pt x="168" y="589"/>
                    </a:lnTo>
                    <a:lnTo>
                      <a:pt x="152" y="602"/>
                    </a:lnTo>
                    <a:lnTo>
                      <a:pt x="137" y="612"/>
                    </a:lnTo>
                    <a:lnTo>
                      <a:pt x="122" y="620"/>
                    </a:lnTo>
                    <a:lnTo>
                      <a:pt x="107" y="626"/>
                    </a:lnTo>
                    <a:lnTo>
                      <a:pt x="94" y="630"/>
                    </a:lnTo>
                    <a:lnTo>
                      <a:pt x="75" y="590"/>
                    </a:lnTo>
                    <a:lnTo>
                      <a:pt x="59" y="550"/>
                    </a:lnTo>
                    <a:lnTo>
                      <a:pt x="45" y="509"/>
                    </a:lnTo>
                    <a:lnTo>
                      <a:pt x="34" y="470"/>
                    </a:lnTo>
                    <a:lnTo>
                      <a:pt x="25" y="431"/>
                    </a:lnTo>
                    <a:lnTo>
                      <a:pt x="19" y="394"/>
                    </a:lnTo>
                    <a:lnTo>
                      <a:pt x="13" y="358"/>
                    </a:lnTo>
                    <a:lnTo>
                      <a:pt x="9" y="325"/>
                    </a:lnTo>
                    <a:lnTo>
                      <a:pt x="5" y="294"/>
                    </a:lnTo>
                    <a:lnTo>
                      <a:pt x="3" y="265"/>
                    </a:lnTo>
                    <a:lnTo>
                      <a:pt x="2" y="240"/>
                    </a:lnTo>
                    <a:lnTo>
                      <a:pt x="1" y="218"/>
                    </a:lnTo>
                    <a:lnTo>
                      <a:pt x="0" y="201"/>
                    </a:lnTo>
                    <a:lnTo>
                      <a:pt x="0" y="174"/>
                    </a:lnTo>
                    <a:lnTo>
                      <a:pt x="1" y="169"/>
                    </a:lnTo>
                    <a:lnTo>
                      <a:pt x="2" y="163"/>
                    </a:lnTo>
                    <a:lnTo>
                      <a:pt x="5" y="156"/>
                    </a:lnTo>
                    <a:lnTo>
                      <a:pt x="9" y="147"/>
                    </a:lnTo>
                    <a:lnTo>
                      <a:pt x="16" y="138"/>
                    </a:lnTo>
                    <a:lnTo>
                      <a:pt x="25" y="127"/>
                    </a:lnTo>
                    <a:lnTo>
                      <a:pt x="37" y="116"/>
                    </a:lnTo>
                    <a:lnTo>
                      <a:pt x="53" y="104"/>
                    </a:lnTo>
                    <a:lnTo>
                      <a:pt x="72" y="92"/>
                    </a:lnTo>
                    <a:lnTo>
                      <a:pt x="95" y="79"/>
                    </a:lnTo>
                    <a:lnTo>
                      <a:pt x="122" y="66"/>
                    </a:lnTo>
                    <a:lnTo>
                      <a:pt x="155" y="53"/>
                    </a:lnTo>
                    <a:lnTo>
                      <a:pt x="193" y="41"/>
                    </a:lnTo>
                    <a:lnTo>
                      <a:pt x="248" y="26"/>
                    </a:lnTo>
                    <a:lnTo>
                      <a:pt x="301" y="14"/>
                    </a:lnTo>
                    <a:lnTo>
                      <a:pt x="352" y="6"/>
                    </a:lnTo>
                    <a:lnTo>
                      <a:pt x="400" y="1"/>
                    </a:lnTo>
                    <a:lnTo>
                      <a:pt x="446" y="0"/>
                    </a:lnTo>
                    <a:close/>
                  </a:path>
                </a:pathLst>
              </a:custGeom>
              <a:solidFill>
                <a:srgbClr val="3AA8F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" name="Freeform 142">
                <a:extLst>
                  <a:ext uri="{FF2B5EF4-FFF2-40B4-BE49-F238E27FC236}">
                    <a16:creationId xmlns:a16="http://schemas.microsoft.com/office/drawing/2014/main" id="{0F62AF70-F47D-E640-8014-57148533FD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66333" y="1174389"/>
                <a:ext cx="1141874" cy="1365742"/>
              </a:xfrm>
              <a:custGeom>
                <a:avLst/>
                <a:gdLst/>
                <a:ahLst/>
                <a:cxnLst>
                  <a:cxn ang="0">
                    <a:pos x="458" y="1"/>
                  </a:cxn>
                  <a:cxn ang="0">
                    <a:pos x="508" y="6"/>
                  </a:cxn>
                  <a:cxn ang="0">
                    <a:pos x="559" y="22"/>
                  </a:cxn>
                  <a:cxn ang="0">
                    <a:pos x="609" y="46"/>
                  </a:cxn>
                  <a:cxn ang="0">
                    <a:pos x="657" y="83"/>
                  </a:cxn>
                  <a:cxn ang="0">
                    <a:pos x="702" y="135"/>
                  </a:cxn>
                  <a:cxn ang="0">
                    <a:pos x="740" y="202"/>
                  </a:cxn>
                  <a:cxn ang="0">
                    <a:pos x="770" y="280"/>
                  </a:cxn>
                  <a:cxn ang="0">
                    <a:pos x="791" y="362"/>
                  </a:cxn>
                  <a:cxn ang="0">
                    <a:pos x="803" y="444"/>
                  </a:cxn>
                  <a:cxn ang="0">
                    <a:pos x="809" y="527"/>
                  </a:cxn>
                  <a:cxn ang="0">
                    <a:pos x="811" y="604"/>
                  </a:cxn>
                  <a:cxn ang="0">
                    <a:pos x="808" y="676"/>
                  </a:cxn>
                  <a:cxn ang="0">
                    <a:pos x="804" y="738"/>
                  </a:cxn>
                  <a:cxn ang="0">
                    <a:pos x="798" y="790"/>
                  </a:cxn>
                  <a:cxn ang="0">
                    <a:pos x="793" y="826"/>
                  </a:cxn>
                  <a:cxn ang="0">
                    <a:pos x="791" y="846"/>
                  </a:cxn>
                  <a:cxn ang="0">
                    <a:pos x="786" y="852"/>
                  </a:cxn>
                  <a:cxn ang="0">
                    <a:pos x="770" y="862"/>
                  </a:cxn>
                  <a:cxn ang="0">
                    <a:pos x="745" y="877"/>
                  </a:cxn>
                  <a:cxn ang="0">
                    <a:pos x="706" y="896"/>
                  </a:cxn>
                  <a:cxn ang="0">
                    <a:pos x="652" y="916"/>
                  </a:cxn>
                  <a:cxn ang="0">
                    <a:pos x="582" y="934"/>
                  </a:cxn>
                  <a:cxn ang="0">
                    <a:pos x="495" y="951"/>
                  </a:cxn>
                  <a:cxn ang="0">
                    <a:pos x="389" y="964"/>
                  </a:cxn>
                  <a:cxn ang="0">
                    <a:pos x="289" y="970"/>
                  </a:cxn>
                  <a:cxn ang="0">
                    <a:pos x="206" y="970"/>
                  </a:cxn>
                  <a:cxn ang="0">
                    <a:pos x="139" y="967"/>
                  </a:cxn>
                  <a:cxn ang="0">
                    <a:pos x="90" y="962"/>
                  </a:cxn>
                  <a:cxn ang="0">
                    <a:pos x="60" y="958"/>
                  </a:cxn>
                  <a:cxn ang="0">
                    <a:pos x="50" y="956"/>
                  </a:cxn>
                  <a:cxn ang="0">
                    <a:pos x="47" y="950"/>
                  </a:cxn>
                  <a:cxn ang="0">
                    <a:pos x="40" y="932"/>
                  </a:cxn>
                  <a:cxn ang="0">
                    <a:pos x="29" y="901"/>
                  </a:cxn>
                  <a:cxn ang="0">
                    <a:pos x="13" y="831"/>
                  </a:cxn>
                  <a:cxn ang="0">
                    <a:pos x="5" y="767"/>
                  </a:cxn>
                  <a:cxn ang="0">
                    <a:pos x="0" y="690"/>
                  </a:cxn>
                  <a:cxn ang="0">
                    <a:pos x="2" y="598"/>
                  </a:cxn>
                  <a:cxn ang="0">
                    <a:pos x="11" y="491"/>
                  </a:cxn>
                  <a:cxn ang="0">
                    <a:pos x="29" y="382"/>
                  </a:cxn>
                  <a:cxn ang="0">
                    <a:pos x="53" y="295"/>
                  </a:cxn>
                  <a:cxn ang="0">
                    <a:pos x="83" y="222"/>
                  </a:cxn>
                  <a:cxn ang="0">
                    <a:pos x="118" y="162"/>
                  </a:cxn>
                  <a:cxn ang="0">
                    <a:pos x="157" y="114"/>
                  </a:cxn>
                  <a:cxn ang="0">
                    <a:pos x="198" y="77"/>
                  </a:cxn>
                  <a:cxn ang="0">
                    <a:pos x="240" y="49"/>
                  </a:cxn>
                  <a:cxn ang="0">
                    <a:pos x="282" y="29"/>
                  </a:cxn>
                  <a:cxn ang="0">
                    <a:pos x="322" y="16"/>
                  </a:cxn>
                  <a:cxn ang="0">
                    <a:pos x="358" y="7"/>
                  </a:cxn>
                  <a:cxn ang="0">
                    <a:pos x="390" y="2"/>
                  </a:cxn>
                  <a:cxn ang="0">
                    <a:pos x="435" y="0"/>
                  </a:cxn>
                </a:cxnLst>
                <a:rect l="0" t="0" r="r" b="b"/>
                <a:pathLst>
                  <a:path w="811" h="970">
                    <a:moveTo>
                      <a:pt x="435" y="0"/>
                    </a:moveTo>
                    <a:lnTo>
                      <a:pt x="458" y="1"/>
                    </a:lnTo>
                    <a:lnTo>
                      <a:pt x="483" y="2"/>
                    </a:lnTo>
                    <a:lnTo>
                      <a:pt x="508" y="6"/>
                    </a:lnTo>
                    <a:lnTo>
                      <a:pt x="533" y="12"/>
                    </a:lnTo>
                    <a:lnTo>
                      <a:pt x="559" y="22"/>
                    </a:lnTo>
                    <a:lnTo>
                      <a:pt x="584" y="32"/>
                    </a:lnTo>
                    <a:lnTo>
                      <a:pt x="609" y="46"/>
                    </a:lnTo>
                    <a:lnTo>
                      <a:pt x="633" y="63"/>
                    </a:lnTo>
                    <a:lnTo>
                      <a:pt x="657" y="83"/>
                    </a:lnTo>
                    <a:lnTo>
                      <a:pt x="680" y="107"/>
                    </a:lnTo>
                    <a:lnTo>
                      <a:pt x="702" y="135"/>
                    </a:lnTo>
                    <a:lnTo>
                      <a:pt x="722" y="166"/>
                    </a:lnTo>
                    <a:lnTo>
                      <a:pt x="740" y="202"/>
                    </a:lnTo>
                    <a:lnTo>
                      <a:pt x="756" y="241"/>
                    </a:lnTo>
                    <a:lnTo>
                      <a:pt x="770" y="280"/>
                    </a:lnTo>
                    <a:lnTo>
                      <a:pt x="781" y="321"/>
                    </a:lnTo>
                    <a:lnTo>
                      <a:pt x="791" y="362"/>
                    </a:lnTo>
                    <a:lnTo>
                      <a:pt x="797" y="403"/>
                    </a:lnTo>
                    <a:lnTo>
                      <a:pt x="803" y="444"/>
                    </a:lnTo>
                    <a:lnTo>
                      <a:pt x="806" y="486"/>
                    </a:lnTo>
                    <a:lnTo>
                      <a:pt x="809" y="527"/>
                    </a:lnTo>
                    <a:lnTo>
                      <a:pt x="811" y="566"/>
                    </a:lnTo>
                    <a:lnTo>
                      <a:pt x="811" y="604"/>
                    </a:lnTo>
                    <a:lnTo>
                      <a:pt x="810" y="641"/>
                    </a:lnTo>
                    <a:lnTo>
                      <a:pt x="808" y="676"/>
                    </a:lnTo>
                    <a:lnTo>
                      <a:pt x="806" y="709"/>
                    </a:lnTo>
                    <a:lnTo>
                      <a:pt x="804" y="738"/>
                    </a:lnTo>
                    <a:lnTo>
                      <a:pt x="801" y="766"/>
                    </a:lnTo>
                    <a:lnTo>
                      <a:pt x="798" y="790"/>
                    </a:lnTo>
                    <a:lnTo>
                      <a:pt x="796" y="810"/>
                    </a:lnTo>
                    <a:lnTo>
                      <a:pt x="793" y="826"/>
                    </a:lnTo>
                    <a:lnTo>
                      <a:pt x="791" y="838"/>
                    </a:lnTo>
                    <a:lnTo>
                      <a:pt x="791" y="846"/>
                    </a:lnTo>
                    <a:lnTo>
                      <a:pt x="790" y="848"/>
                    </a:lnTo>
                    <a:lnTo>
                      <a:pt x="786" y="852"/>
                    </a:lnTo>
                    <a:lnTo>
                      <a:pt x="780" y="857"/>
                    </a:lnTo>
                    <a:lnTo>
                      <a:pt x="770" y="862"/>
                    </a:lnTo>
                    <a:lnTo>
                      <a:pt x="760" y="870"/>
                    </a:lnTo>
                    <a:lnTo>
                      <a:pt x="745" y="877"/>
                    </a:lnTo>
                    <a:lnTo>
                      <a:pt x="727" y="887"/>
                    </a:lnTo>
                    <a:lnTo>
                      <a:pt x="706" y="896"/>
                    </a:lnTo>
                    <a:lnTo>
                      <a:pt x="681" y="906"/>
                    </a:lnTo>
                    <a:lnTo>
                      <a:pt x="652" y="916"/>
                    </a:lnTo>
                    <a:lnTo>
                      <a:pt x="620" y="925"/>
                    </a:lnTo>
                    <a:lnTo>
                      <a:pt x="582" y="934"/>
                    </a:lnTo>
                    <a:lnTo>
                      <a:pt x="541" y="944"/>
                    </a:lnTo>
                    <a:lnTo>
                      <a:pt x="495" y="951"/>
                    </a:lnTo>
                    <a:lnTo>
                      <a:pt x="444" y="958"/>
                    </a:lnTo>
                    <a:lnTo>
                      <a:pt x="389" y="964"/>
                    </a:lnTo>
                    <a:lnTo>
                      <a:pt x="337" y="967"/>
                    </a:lnTo>
                    <a:lnTo>
                      <a:pt x="289" y="970"/>
                    </a:lnTo>
                    <a:lnTo>
                      <a:pt x="245" y="970"/>
                    </a:lnTo>
                    <a:lnTo>
                      <a:pt x="206" y="970"/>
                    </a:lnTo>
                    <a:lnTo>
                      <a:pt x="170" y="969"/>
                    </a:lnTo>
                    <a:lnTo>
                      <a:pt x="139" y="967"/>
                    </a:lnTo>
                    <a:lnTo>
                      <a:pt x="112" y="965"/>
                    </a:lnTo>
                    <a:lnTo>
                      <a:pt x="90" y="962"/>
                    </a:lnTo>
                    <a:lnTo>
                      <a:pt x="72" y="960"/>
                    </a:lnTo>
                    <a:lnTo>
                      <a:pt x="60" y="958"/>
                    </a:lnTo>
                    <a:lnTo>
                      <a:pt x="52" y="957"/>
                    </a:lnTo>
                    <a:lnTo>
                      <a:pt x="50" y="956"/>
                    </a:lnTo>
                    <a:lnTo>
                      <a:pt x="49" y="955"/>
                    </a:lnTo>
                    <a:lnTo>
                      <a:pt x="47" y="950"/>
                    </a:lnTo>
                    <a:lnTo>
                      <a:pt x="44" y="943"/>
                    </a:lnTo>
                    <a:lnTo>
                      <a:pt x="40" y="932"/>
                    </a:lnTo>
                    <a:lnTo>
                      <a:pt x="35" y="919"/>
                    </a:lnTo>
                    <a:lnTo>
                      <a:pt x="29" y="901"/>
                    </a:lnTo>
                    <a:lnTo>
                      <a:pt x="18" y="857"/>
                    </a:lnTo>
                    <a:lnTo>
                      <a:pt x="13" y="831"/>
                    </a:lnTo>
                    <a:lnTo>
                      <a:pt x="9" y="800"/>
                    </a:lnTo>
                    <a:lnTo>
                      <a:pt x="5" y="767"/>
                    </a:lnTo>
                    <a:lnTo>
                      <a:pt x="2" y="730"/>
                    </a:lnTo>
                    <a:lnTo>
                      <a:pt x="0" y="690"/>
                    </a:lnTo>
                    <a:lnTo>
                      <a:pt x="0" y="645"/>
                    </a:lnTo>
                    <a:lnTo>
                      <a:pt x="2" y="598"/>
                    </a:lnTo>
                    <a:lnTo>
                      <a:pt x="6" y="547"/>
                    </a:lnTo>
                    <a:lnTo>
                      <a:pt x="11" y="491"/>
                    </a:lnTo>
                    <a:lnTo>
                      <a:pt x="20" y="433"/>
                    </a:lnTo>
                    <a:lnTo>
                      <a:pt x="29" y="382"/>
                    </a:lnTo>
                    <a:lnTo>
                      <a:pt x="40" y="337"/>
                    </a:lnTo>
                    <a:lnTo>
                      <a:pt x="53" y="295"/>
                    </a:lnTo>
                    <a:lnTo>
                      <a:pt x="67" y="257"/>
                    </a:lnTo>
                    <a:lnTo>
                      <a:pt x="83" y="222"/>
                    </a:lnTo>
                    <a:lnTo>
                      <a:pt x="100" y="191"/>
                    </a:lnTo>
                    <a:lnTo>
                      <a:pt x="118" y="162"/>
                    </a:lnTo>
                    <a:lnTo>
                      <a:pt x="138" y="137"/>
                    </a:lnTo>
                    <a:lnTo>
                      <a:pt x="157" y="114"/>
                    </a:lnTo>
                    <a:lnTo>
                      <a:pt x="178" y="94"/>
                    </a:lnTo>
                    <a:lnTo>
                      <a:pt x="198" y="77"/>
                    </a:lnTo>
                    <a:lnTo>
                      <a:pt x="219" y="63"/>
                    </a:lnTo>
                    <a:lnTo>
                      <a:pt x="240" y="49"/>
                    </a:lnTo>
                    <a:lnTo>
                      <a:pt x="261" y="38"/>
                    </a:lnTo>
                    <a:lnTo>
                      <a:pt x="282" y="29"/>
                    </a:lnTo>
                    <a:lnTo>
                      <a:pt x="302" y="22"/>
                    </a:lnTo>
                    <a:lnTo>
                      <a:pt x="322" y="16"/>
                    </a:lnTo>
                    <a:lnTo>
                      <a:pt x="340" y="11"/>
                    </a:lnTo>
                    <a:lnTo>
                      <a:pt x="358" y="7"/>
                    </a:lnTo>
                    <a:lnTo>
                      <a:pt x="375" y="4"/>
                    </a:lnTo>
                    <a:lnTo>
                      <a:pt x="390" y="2"/>
                    </a:lnTo>
                    <a:lnTo>
                      <a:pt x="412" y="1"/>
                    </a:lnTo>
                    <a:lnTo>
                      <a:pt x="435" y="0"/>
                    </a:lnTo>
                    <a:close/>
                  </a:path>
                </a:pathLst>
              </a:custGeom>
              <a:solidFill>
                <a:srgbClr val="BCF1FD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" name="Freeform 143">
                <a:extLst>
                  <a:ext uri="{FF2B5EF4-FFF2-40B4-BE49-F238E27FC236}">
                    <a16:creationId xmlns:a16="http://schemas.microsoft.com/office/drawing/2014/main" id="{039EB540-9775-9F44-9522-6FC6DDB3CB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0091" y="1496817"/>
                <a:ext cx="149246" cy="157694"/>
              </a:xfrm>
              <a:custGeom>
                <a:avLst/>
                <a:gdLst/>
                <a:ahLst/>
                <a:cxnLst>
                  <a:cxn ang="0">
                    <a:pos x="39" y="0"/>
                  </a:cxn>
                  <a:cxn ang="0">
                    <a:pos x="54" y="0"/>
                  </a:cxn>
                  <a:cxn ang="0">
                    <a:pos x="67" y="3"/>
                  </a:cxn>
                  <a:cxn ang="0">
                    <a:pos x="79" y="9"/>
                  </a:cxn>
                  <a:cxn ang="0">
                    <a:pos x="89" y="17"/>
                  </a:cxn>
                  <a:cxn ang="0">
                    <a:pos x="97" y="26"/>
                  </a:cxn>
                  <a:cxn ang="0">
                    <a:pos x="100" y="32"/>
                  </a:cxn>
                  <a:cxn ang="0">
                    <a:pos x="103" y="39"/>
                  </a:cxn>
                  <a:cxn ang="0">
                    <a:pos x="106" y="47"/>
                  </a:cxn>
                  <a:cxn ang="0">
                    <a:pos x="106" y="55"/>
                  </a:cxn>
                  <a:cxn ang="0">
                    <a:pos x="106" y="66"/>
                  </a:cxn>
                  <a:cxn ang="0">
                    <a:pos x="105" y="75"/>
                  </a:cxn>
                  <a:cxn ang="0">
                    <a:pos x="102" y="83"/>
                  </a:cxn>
                  <a:cxn ang="0">
                    <a:pos x="97" y="92"/>
                  </a:cxn>
                  <a:cxn ang="0">
                    <a:pos x="90" y="99"/>
                  </a:cxn>
                  <a:cxn ang="0">
                    <a:pos x="81" y="106"/>
                  </a:cxn>
                  <a:cxn ang="0">
                    <a:pos x="70" y="110"/>
                  </a:cxn>
                  <a:cxn ang="0">
                    <a:pos x="55" y="112"/>
                  </a:cxn>
                  <a:cxn ang="0">
                    <a:pos x="38" y="112"/>
                  </a:cxn>
                  <a:cxn ang="0">
                    <a:pos x="3" y="71"/>
                  </a:cxn>
                  <a:cxn ang="0">
                    <a:pos x="2" y="69"/>
                  </a:cxn>
                  <a:cxn ang="0">
                    <a:pos x="1" y="63"/>
                  </a:cxn>
                  <a:cxn ang="0">
                    <a:pos x="0" y="55"/>
                  </a:cxn>
                  <a:cxn ang="0">
                    <a:pos x="0" y="45"/>
                  </a:cxn>
                  <a:cxn ang="0">
                    <a:pos x="2" y="35"/>
                  </a:cxn>
                  <a:cxn ang="0">
                    <a:pos x="5" y="25"/>
                  </a:cxn>
                  <a:cxn ang="0">
                    <a:pos x="13" y="15"/>
                  </a:cxn>
                  <a:cxn ang="0">
                    <a:pos x="26" y="5"/>
                  </a:cxn>
                  <a:cxn ang="0">
                    <a:pos x="39" y="0"/>
                  </a:cxn>
                </a:cxnLst>
                <a:rect l="0" t="0" r="r" b="b"/>
                <a:pathLst>
                  <a:path w="106" h="112">
                    <a:moveTo>
                      <a:pt x="39" y="0"/>
                    </a:moveTo>
                    <a:lnTo>
                      <a:pt x="54" y="0"/>
                    </a:lnTo>
                    <a:lnTo>
                      <a:pt x="67" y="3"/>
                    </a:lnTo>
                    <a:lnTo>
                      <a:pt x="79" y="9"/>
                    </a:lnTo>
                    <a:lnTo>
                      <a:pt x="89" y="17"/>
                    </a:lnTo>
                    <a:lnTo>
                      <a:pt x="97" y="26"/>
                    </a:lnTo>
                    <a:lnTo>
                      <a:pt x="100" y="32"/>
                    </a:lnTo>
                    <a:lnTo>
                      <a:pt x="103" y="39"/>
                    </a:lnTo>
                    <a:lnTo>
                      <a:pt x="106" y="47"/>
                    </a:lnTo>
                    <a:lnTo>
                      <a:pt x="106" y="55"/>
                    </a:lnTo>
                    <a:lnTo>
                      <a:pt x="106" y="66"/>
                    </a:lnTo>
                    <a:lnTo>
                      <a:pt x="105" y="75"/>
                    </a:lnTo>
                    <a:lnTo>
                      <a:pt x="102" y="83"/>
                    </a:lnTo>
                    <a:lnTo>
                      <a:pt x="97" y="92"/>
                    </a:lnTo>
                    <a:lnTo>
                      <a:pt x="90" y="99"/>
                    </a:lnTo>
                    <a:lnTo>
                      <a:pt x="81" y="106"/>
                    </a:lnTo>
                    <a:lnTo>
                      <a:pt x="70" y="110"/>
                    </a:lnTo>
                    <a:lnTo>
                      <a:pt x="55" y="112"/>
                    </a:lnTo>
                    <a:lnTo>
                      <a:pt x="38" y="112"/>
                    </a:lnTo>
                    <a:lnTo>
                      <a:pt x="3" y="71"/>
                    </a:lnTo>
                    <a:lnTo>
                      <a:pt x="2" y="69"/>
                    </a:lnTo>
                    <a:lnTo>
                      <a:pt x="1" y="63"/>
                    </a:lnTo>
                    <a:lnTo>
                      <a:pt x="0" y="55"/>
                    </a:lnTo>
                    <a:lnTo>
                      <a:pt x="0" y="45"/>
                    </a:lnTo>
                    <a:lnTo>
                      <a:pt x="2" y="35"/>
                    </a:lnTo>
                    <a:lnTo>
                      <a:pt x="5" y="25"/>
                    </a:lnTo>
                    <a:lnTo>
                      <a:pt x="13" y="15"/>
                    </a:lnTo>
                    <a:lnTo>
                      <a:pt x="26" y="5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" name="Freeform 144">
                <a:extLst>
                  <a:ext uri="{FF2B5EF4-FFF2-40B4-BE49-F238E27FC236}">
                    <a16:creationId xmlns:a16="http://schemas.microsoft.com/office/drawing/2014/main" id="{0BB8B4E1-96BA-1740-B79C-82079E4A96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69182" y="1551728"/>
                <a:ext cx="325244" cy="751862"/>
              </a:xfrm>
              <a:custGeom>
                <a:avLst/>
                <a:gdLst/>
                <a:ahLst/>
                <a:cxnLst>
                  <a:cxn ang="0">
                    <a:pos x="193" y="0"/>
                  </a:cxn>
                  <a:cxn ang="0">
                    <a:pos x="202" y="0"/>
                  </a:cxn>
                  <a:cxn ang="0">
                    <a:pos x="210" y="1"/>
                  </a:cxn>
                  <a:cxn ang="0">
                    <a:pos x="219" y="7"/>
                  </a:cxn>
                  <a:cxn ang="0">
                    <a:pos x="227" y="16"/>
                  </a:cxn>
                  <a:cxn ang="0">
                    <a:pos x="231" y="27"/>
                  </a:cxn>
                  <a:cxn ang="0">
                    <a:pos x="231" y="39"/>
                  </a:cxn>
                  <a:cxn ang="0">
                    <a:pos x="227" y="51"/>
                  </a:cxn>
                  <a:cxn ang="0">
                    <a:pos x="226" y="53"/>
                  </a:cxn>
                  <a:cxn ang="0">
                    <a:pos x="222" y="57"/>
                  </a:cxn>
                  <a:cxn ang="0">
                    <a:pos x="217" y="63"/>
                  </a:cxn>
                  <a:cxn ang="0">
                    <a:pos x="210" y="73"/>
                  </a:cxn>
                  <a:cxn ang="0">
                    <a:pos x="203" y="86"/>
                  </a:cxn>
                  <a:cxn ang="0">
                    <a:pos x="194" y="101"/>
                  </a:cxn>
                  <a:cxn ang="0">
                    <a:pos x="186" y="119"/>
                  </a:cxn>
                  <a:cxn ang="0">
                    <a:pos x="177" y="139"/>
                  </a:cxn>
                  <a:cxn ang="0">
                    <a:pos x="169" y="161"/>
                  </a:cxn>
                  <a:cxn ang="0">
                    <a:pos x="162" y="187"/>
                  </a:cxn>
                  <a:cxn ang="0">
                    <a:pos x="157" y="215"/>
                  </a:cxn>
                  <a:cxn ang="0">
                    <a:pos x="152" y="245"/>
                  </a:cxn>
                  <a:cxn ang="0">
                    <a:pos x="150" y="277"/>
                  </a:cxn>
                  <a:cxn ang="0">
                    <a:pos x="151" y="312"/>
                  </a:cxn>
                  <a:cxn ang="0">
                    <a:pos x="153" y="349"/>
                  </a:cxn>
                  <a:cxn ang="0">
                    <a:pos x="159" y="388"/>
                  </a:cxn>
                  <a:cxn ang="0">
                    <a:pos x="169" y="429"/>
                  </a:cxn>
                  <a:cxn ang="0">
                    <a:pos x="182" y="473"/>
                  </a:cxn>
                  <a:cxn ang="0">
                    <a:pos x="181" y="475"/>
                  </a:cxn>
                  <a:cxn ang="0">
                    <a:pos x="175" y="478"/>
                  </a:cxn>
                  <a:cxn ang="0">
                    <a:pos x="167" y="483"/>
                  </a:cxn>
                  <a:cxn ang="0">
                    <a:pos x="155" y="490"/>
                  </a:cxn>
                  <a:cxn ang="0">
                    <a:pos x="123" y="506"/>
                  </a:cxn>
                  <a:cxn ang="0">
                    <a:pos x="105" y="513"/>
                  </a:cxn>
                  <a:cxn ang="0">
                    <a:pos x="84" y="521"/>
                  </a:cxn>
                  <a:cxn ang="0">
                    <a:pos x="62" y="527"/>
                  </a:cxn>
                  <a:cxn ang="0">
                    <a:pos x="39" y="532"/>
                  </a:cxn>
                  <a:cxn ang="0">
                    <a:pos x="15" y="534"/>
                  </a:cxn>
                  <a:cxn ang="0">
                    <a:pos x="14" y="532"/>
                  </a:cxn>
                  <a:cxn ang="0">
                    <a:pos x="13" y="526"/>
                  </a:cxn>
                  <a:cxn ang="0">
                    <a:pos x="10" y="516"/>
                  </a:cxn>
                  <a:cxn ang="0">
                    <a:pos x="8" y="501"/>
                  </a:cxn>
                  <a:cxn ang="0">
                    <a:pos x="5" y="485"/>
                  </a:cxn>
                  <a:cxn ang="0">
                    <a:pos x="3" y="465"/>
                  </a:cxn>
                  <a:cxn ang="0">
                    <a:pos x="1" y="441"/>
                  </a:cxn>
                  <a:cxn ang="0">
                    <a:pos x="0" y="416"/>
                  </a:cxn>
                  <a:cxn ang="0">
                    <a:pos x="0" y="388"/>
                  </a:cxn>
                  <a:cxn ang="0">
                    <a:pos x="2" y="358"/>
                  </a:cxn>
                  <a:cxn ang="0">
                    <a:pos x="6" y="326"/>
                  </a:cxn>
                  <a:cxn ang="0">
                    <a:pos x="12" y="293"/>
                  </a:cxn>
                  <a:cxn ang="0">
                    <a:pos x="20" y="259"/>
                  </a:cxn>
                  <a:cxn ang="0">
                    <a:pos x="32" y="223"/>
                  </a:cxn>
                  <a:cxn ang="0">
                    <a:pos x="47" y="187"/>
                  </a:cxn>
                  <a:cxn ang="0">
                    <a:pos x="65" y="151"/>
                  </a:cxn>
                  <a:cxn ang="0">
                    <a:pos x="87" y="114"/>
                  </a:cxn>
                  <a:cxn ang="0">
                    <a:pos x="114" y="77"/>
                  </a:cxn>
                  <a:cxn ang="0">
                    <a:pos x="145" y="41"/>
                  </a:cxn>
                  <a:cxn ang="0">
                    <a:pos x="181" y="5"/>
                  </a:cxn>
                  <a:cxn ang="0">
                    <a:pos x="182" y="4"/>
                  </a:cxn>
                  <a:cxn ang="0">
                    <a:pos x="187" y="2"/>
                  </a:cxn>
                  <a:cxn ang="0">
                    <a:pos x="193" y="0"/>
                  </a:cxn>
                </a:cxnLst>
                <a:rect l="0" t="0" r="r" b="b"/>
                <a:pathLst>
                  <a:path w="231" h="534">
                    <a:moveTo>
                      <a:pt x="193" y="0"/>
                    </a:moveTo>
                    <a:lnTo>
                      <a:pt x="202" y="0"/>
                    </a:lnTo>
                    <a:lnTo>
                      <a:pt x="210" y="1"/>
                    </a:lnTo>
                    <a:lnTo>
                      <a:pt x="219" y="7"/>
                    </a:lnTo>
                    <a:lnTo>
                      <a:pt x="227" y="16"/>
                    </a:lnTo>
                    <a:lnTo>
                      <a:pt x="231" y="27"/>
                    </a:lnTo>
                    <a:lnTo>
                      <a:pt x="231" y="39"/>
                    </a:lnTo>
                    <a:lnTo>
                      <a:pt x="227" y="51"/>
                    </a:lnTo>
                    <a:lnTo>
                      <a:pt x="226" y="53"/>
                    </a:lnTo>
                    <a:lnTo>
                      <a:pt x="222" y="57"/>
                    </a:lnTo>
                    <a:lnTo>
                      <a:pt x="217" y="63"/>
                    </a:lnTo>
                    <a:lnTo>
                      <a:pt x="210" y="73"/>
                    </a:lnTo>
                    <a:lnTo>
                      <a:pt x="203" y="86"/>
                    </a:lnTo>
                    <a:lnTo>
                      <a:pt x="194" y="101"/>
                    </a:lnTo>
                    <a:lnTo>
                      <a:pt x="186" y="119"/>
                    </a:lnTo>
                    <a:lnTo>
                      <a:pt x="177" y="139"/>
                    </a:lnTo>
                    <a:lnTo>
                      <a:pt x="169" y="161"/>
                    </a:lnTo>
                    <a:lnTo>
                      <a:pt x="162" y="187"/>
                    </a:lnTo>
                    <a:lnTo>
                      <a:pt x="157" y="215"/>
                    </a:lnTo>
                    <a:lnTo>
                      <a:pt x="152" y="245"/>
                    </a:lnTo>
                    <a:lnTo>
                      <a:pt x="150" y="277"/>
                    </a:lnTo>
                    <a:lnTo>
                      <a:pt x="151" y="312"/>
                    </a:lnTo>
                    <a:lnTo>
                      <a:pt x="153" y="349"/>
                    </a:lnTo>
                    <a:lnTo>
                      <a:pt x="159" y="388"/>
                    </a:lnTo>
                    <a:lnTo>
                      <a:pt x="169" y="429"/>
                    </a:lnTo>
                    <a:lnTo>
                      <a:pt x="182" y="473"/>
                    </a:lnTo>
                    <a:lnTo>
                      <a:pt x="181" y="475"/>
                    </a:lnTo>
                    <a:lnTo>
                      <a:pt x="175" y="478"/>
                    </a:lnTo>
                    <a:lnTo>
                      <a:pt x="167" y="483"/>
                    </a:lnTo>
                    <a:lnTo>
                      <a:pt x="155" y="490"/>
                    </a:lnTo>
                    <a:lnTo>
                      <a:pt x="123" y="506"/>
                    </a:lnTo>
                    <a:lnTo>
                      <a:pt x="105" y="513"/>
                    </a:lnTo>
                    <a:lnTo>
                      <a:pt x="84" y="521"/>
                    </a:lnTo>
                    <a:lnTo>
                      <a:pt x="62" y="527"/>
                    </a:lnTo>
                    <a:lnTo>
                      <a:pt x="39" y="532"/>
                    </a:lnTo>
                    <a:lnTo>
                      <a:pt x="15" y="534"/>
                    </a:lnTo>
                    <a:lnTo>
                      <a:pt x="14" y="532"/>
                    </a:lnTo>
                    <a:lnTo>
                      <a:pt x="13" y="526"/>
                    </a:lnTo>
                    <a:lnTo>
                      <a:pt x="10" y="516"/>
                    </a:lnTo>
                    <a:lnTo>
                      <a:pt x="8" y="501"/>
                    </a:lnTo>
                    <a:lnTo>
                      <a:pt x="5" y="485"/>
                    </a:lnTo>
                    <a:lnTo>
                      <a:pt x="3" y="465"/>
                    </a:lnTo>
                    <a:lnTo>
                      <a:pt x="1" y="441"/>
                    </a:lnTo>
                    <a:lnTo>
                      <a:pt x="0" y="416"/>
                    </a:lnTo>
                    <a:lnTo>
                      <a:pt x="0" y="388"/>
                    </a:lnTo>
                    <a:lnTo>
                      <a:pt x="2" y="358"/>
                    </a:lnTo>
                    <a:lnTo>
                      <a:pt x="6" y="326"/>
                    </a:lnTo>
                    <a:lnTo>
                      <a:pt x="12" y="293"/>
                    </a:lnTo>
                    <a:lnTo>
                      <a:pt x="20" y="259"/>
                    </a:lnTo>
                    <a:lnTo>
                      <a:pt x="32" y="223"/>
                    </a:lnTo>
                    <a:lnTo>
                      <a:pt x="47" y="187"/>
                    </a:lnTo>
                    <a:lnTo>
                      <a:pt x="65" y="151"/>
                    </a:lnTo>
                    <a:lnTo>
                      <a:pt x="87" y="114"/>
                    </a:lnTo>
                    <a:lnTo>
                      <a:pt x="114" y="77"/>
                    </a:lnTo>
                    <a:lnTo>
                      <a:pt x="145" y="41"/>
                    </a:lnTo>
                    <a:lnTo>
                      <a:pt x="181" y="5"/>
                    </a:lnTo>
                    <a:lnTo>
                      <a:pt x="182" y="4"/>
                    </a:lnTo>
                    <a:lnTo>
                      <a:pt x="187" y="2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" name="Freeform 145">
                <a:extLst>
                  <a:ext uri="{FF2B5EF4-FFF2-40B4-BE49-F238E27FC236}">
                    <a16:creationId xmlns:a16="http://schemas.microsoft.com/office/drawing/2014/main" id="{48226B02-5D07-4B41-B383-A9CC5C8433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45213" y="2334566"/>
                <a:ext cx="76031" cy="157694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26" y="2"/>
                  </a:cxn>
                  <a:cxn ang="0">
                    <a:pos x="35" y="9"/>
                  </a:cxn>
                  <a:cxn ang="0">
                    <a:pos x="42" y="20"/>
                  </a:cxn>
                  <a:cxn ang="0">
                    <a:pos x="48" y="35"/>
                  </a:cxn>
                  <a:cxn ang="0">
                    <a:pos x="52" y="53"/>
                  </a:cxn>
                  <a:cxn ang="0">
                    <a:pos x="54" y="68"/>
                  </a:cxn>
                  <a:cxn ang="0">
                    <a:pos x="53" y="81"/>
                  </a:cxn>
                  <a:cxn ang="0">
                    <a:pos x="51" y="94"/>
                  </a:cxn>
                  <a:cxn ang="0">
                    <a:pos x="47" y="103"/>
                  </a:cxn>
                  <a:cxn ang="0">
                    <a:pos x="42" y="110"/>
                  </a:cxn>
                  <a:cxn ang="0">
                    <a:pos x="36" y="112"/>
                  </a:cxn>
                  <a:cxn ang="0">
                    <a:pos x="27" y="110"/>
                  </a:cxn>
                  <a:cxn ang="0">
                    <a:pos x="19" y="104"/>
                  </a:cxn>
                  <a:cxn ang="0">
                    <a:pos x="11" y="93"/>
                  </a:cxn>
                  <a:cxn ang="0">
                    <a:pos x="5" y="78"/>
                  </a:cxn>
                  <a:cxn ang="0">
                    <a:pos x="1" y="60"/>
                  </a:cxn>
                  <a:cxn ang="0">
                    <a:pos x="0" y="45"/>
                  </a:cxn>
                  <a:cxn ang="0">
                    <a:pos x="0" y="32"/>
                  </a:cxn>
                  <a:cxn ang="0">
                    <a:pos x="2" y="19"/>
                  </a:cxn>
                  <a:cxn ang="0">
                    <a:pos x="6" y="10"/>
                  </a:cxn>
                  <a:cxn ang="0">
                    <a:pos x="11" y="3"/>
                  </a:cxn>
                  <a:cxn ang="0">
                    <a:pos x="18" y="0"/>
                  </a:cxn>
                </a:cxnLst>
                <a:rect l="0" t="0" r="r" b="b"/>
                <a:pathLst>
                  <a:path w="54" h="112">
                    <a:moveTo>
                      <a:pt x="18" y="0"/>
                    </a:moveTo>
                    <a:lnTo>
                      <a:pt x="26" y="2"/>
                    </a:lnTo>
                    <a:lnTo>
                      <a:pt x="35" y="9"/>
                    </a:lnTo>
                    <a:lnTo>
                      <a:pt x="42" y="20"/>
                    </a:lnTo>
                    <a:lnTo>
                      <a:pt x="48" y="35"/>
                    </a:lnTo>
                    <a:lnTo>
                      <a:pt x="52" y="53"/>
                    </a:lnTo>
                    <a:lnTo>
                      <a:pt x="54" y="68"/>
                    </a:lnTo>
                    <a:lnTo>
                      <a:pt x="53" y="81"/>
                    </a:lnTo>
                    <a:lnTo>
                      <a:pt x="51" y="94"/>
                    </a:lnTo>
                    <a:lnTo>
                      <a:pt x="47" y="103"/>
                    </a:lnTo>
                    <a:lnTo>
                      <a:pt x="42" y="110"/>
                    </a:lnTo>
                    <a:lnTo>
                      <a:pt x="36" y="112"/>
                    </a:lnTo>
                    <a:lnTo>
                      <a:pt x="27" y="110"/>
                    </a:lnTo>
                    <a:lnTo>
                      <a:pt x="19" y="104"/>
                    </a:lnTo>
                    <a:lnTo>
                      <a:pt x="11" y="93"/>
                    </a:lnTo>
                    <a:lnTo>
                      <a:pt x="5" y="78"/>
                    </a:lnTo>
                    <a:lnTo>
                      <a:pt x="1" y="60"/>
                    </a:lnTo>
                    <a:lnTo>
                      <a:pt x="0" y="45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6" y="10"/>
                    </a:lnTo>
                    <a:lnTo>
                      <a:pt x="11" y="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" name="Freeform 146">
                <a:extLst>
                  <a:ext uri="{FF2B5EF4-FFF2-40B4-BE49-F238E27FC236}">
                    <a16:creationId xmlns:a16="http://schemas.microsoft.com/office/drawing/2014/main" id="{6AE1F7C1-9F6C-E448-ADAD-9C86D45D8A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2364" y="2304998"/>
                <a:ext cx="97151" cy="147838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24" y="2"/>
                  </a:cxn>
                  <a:cxn ang="0">
                    <a:pos x="33" y="8"/>
                  </a:cxn>
                  <a:cxn ang="0">
                    <a:pos x="42" y="17"/>
                  </a:cxn>
                  <a:cxn ang="0">
                    <a:pos x="50" y="28"/>
                  </a:cxn>
                  <a:cxn ang="0">
                    <a:pos x="58" y="40"/>
                  </a:cxn>
                  <a:cxn ang="0">
                    <a:pos x="64" y="54"/>
                  </a:cxn>
                  <a:cxn ang="0">
                    <a:pos x="68" y="68"/>
                  </a:cxn>
                  <a:cxn ang="0">
                    <a:pos x="69" y="80"/>
                  </a:cxn>
                  <a:cxn ang="0">
                    <a:pos x="69" y="90"/>
                  </a:cxn>
                  <a:cxn ang="0">
                    <a:pos x="65" y="98"/>
                  </a:cxn>
                  <a:cxn ang="0">
                    <a:pos x="60" y="103"/>
                  </a:cxn>
                  <a:cxn ang="0">
                    <a:pos x="53" y="105"/>
                  </a:cxn>
                  <a:cxn ang="0">
                    <a:pos x="44" y="102"/>
                  </a:cxn>
                  <a:cxn ang="0">
                    <a:pos x="36" y="96"/>
                  </a:cxn>
                  <a:cxn ang="0">
                    <a:pos x="28" y="88"/>
                  </a:cxn>
                  <a:cxn ang="0">
                    <a:pos x="19" y="77"/>
                  </a:cxn>
                  <a:cxn ang="0">
                    <a:pos x="12" y="64"/>
                  </a:cxn>
                  <a:cxn ang="0">
                    <a:pos x="6" y="50"/>
                  </a:cxn>
                  <a:cxn ang="0">
                    <a:pos x="2" y="37"/>
                  </a:cxn>
                  <a:cxn ang="0">
                    <a:pos x="0" y="25"/>
                  </a:cxn>
                  <a:cxn ang="0">
                    <a:pos x="1" y="14"/>
                  </a:cxn>
                  <a:cxn ang="0">
                    <a:pos x="4" y="7"/>
                  </a:cxn>
                  <a:cxn ang="0">
                    <a:pos x="9" y="2"/>
                  </a:cxn>
                  <a:cxn ang="0">
                    <a:pos x="16" y="0"/>
                  </a:cxn>
                </a:cxnLst>
                <a:rect l="0" t="0" r="r" b="b"/>
                <a:pathLst>
                  <a:path w="69" h="105">
                    <a:moveTo>
                      <a:pt x="16" y="0"/>
                    </a:moveTo>
                    <a:lnTo>
                      <a:pt x="24" y="2"/>
                    </a:lnTo>
                    <a:lnTo>
                      <a:pt x="33" y="8"/>
                    </a:lnTo>
                    <a:lnTo>
                      <a:pt x="42" y="17"/>
                    </a:lnTo>
                    <a:lnTo>
                      <a:pt x="50" y="28"/>
                    </a:lnTo>
                    <a:lnTo>
                      <a:pt x="58" y="40"/>
                    </a:lnTo>
                    <a:lnTo>
                      <a:pt x="64" y="54"/>
                    </a:lnTo>
                    <a:lnTo>
                      <a:pt x="68" y="68"/>
                    </a:lnTo>
                    <a:lnTo>
                      <a:pt x="69" y="80"/>
                    </a:lnTo>
                    <a:lnTo>
                      <a:pt x="69" y="90"/>
                    </a:lnTo>
                    <a:lnTo>
                      <a:pt x="65" y="98"/>
                    </a:lnTo>
                    <a:lnTo>
                      <a:pt x="60" y="103"/>
                    </a:lnTo>
                    <a:lnTo>
                      <a:pt x="53" y="105"/>
                    </a:lnTo>
                    <a:lnTo>
                      <a:pt x="44" y="102"/>
                    </a:lnTo>
                    <a:lnTo>
                      <a:pt x="36" y="96"/>
                    </a:lnTo>
                    <a:lnTo>
                      <a:pt x="28" y="88"/>
                    </a:lnTo>
                    <a:lnTo>
                      <a:pt x="19" y="77"/>
                    </a:lnTo>
                    <a:lnTo>
                      <a:pt x="12" y="64"/>
                    </a:lnTo>
                    <a:lnTo>
                      <a:pt x="6" y="50"/>
                    </a:lnTo>
                    <a:lnTo>
                      <a:pt x="2" y="37"/>
                    </a:lnTo>
                    <a:lnTo>
                      <a:pt x="0" y="25"/>
                    </a:lnTo>
                    <a:lnTo>
                      <a:pt x="1" y="14"/>
                    </a:lnTo>
                    <a:lnTo>
                      <a:pt x="4" y="7"/>
                    </a:lnTo>
                    <a:lnTo>
                      <a:pt x="9" y="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" name="Freeform 147">
                <a:extLst>
                  <a:ext uri="{FF2B5EF4-FFF2-40B4-BE49-F238E27FC236}">
                    <a16:creationId xmlns:a16="http://schemas.microsoft.com/office/drawing/2014/main" id="{682BA521-601B-EC45-BC0B-275E6054C8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32475" y="2251495"/>
                <a:ext cx="123902" cy="114047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26" y="2"/>
                  </a:cxn>
                  <a:cxn ang="0">
                    <a:pos x="38" y="5"/>
                  </a:cxn>
                  <a:cxn ang="0">
                    <a:pos x="49" y="12"/>
                  </a:cxn>
                  <a:cxn ang="0">
                    <a:pos x="61" y="20"/>
                  </a:cxn>
                  <a:cxn ang="0">
                    <a:pos x="71" y="30"/>
                  </a:cxn>
                  <a:cxn ang="0">
                    <a:pos x="79" y="41"/>
                  </a:cxn>
                  <a:cxn ang="0">
                    <a:pos x="85" y="51"/>
                  </a:cxn>
                  <a:cxn ang="0">
                    <a:pos x="88" y="61"/>
                  </a:cxn>
                  <a:cxn ang="0">
                    <a:pos x="88" y="69"/>
                  </a:cxn>
                  <a:cxn ang="0">
                    <a:pos x="84" y="76"/>
                  </a:cxn>
                  <a:cxn ang="0">
                    <a:pos x="78" y="80"/>
                  </a:cxn>
                  <a:cxn ang="0">
                    <a:pos x="70" y="81"/>
                  </a:cxn>
                  <a:cxn ang="0">
                    <a:pos x="60" y="79"/>
                  </a:cxn>
                  <a:cxn ang="0">
                    <a:pos x="49" y="75"/>
                  </a:cxn>
                  <a:cxn ang="0">
                    <a:pos x="38" y="69"/>
                  </a:cxn>
                  <a:cxn ang="0">
                    <a:pos x="26" y="60"/>
                  </a:cxn>
                  <a:cxn ang="0">
                    <a:pos x="16" y="50"/>
                  </a:cxn>
                  <a:cxn ang="0">
                    <a:pos x="8" y="40"/>
                  </a:cxn>
                  <a:cxn ang="0">
                    <a:pos x="2" y="30"/>
                  </a:cxn>
                  <a:cxn ang="0">
                    <a:pos x="0" y="20"/>
                  </a:cxn>
                  <a:cxn ang="0">
                    <a:pos x="0" y="12"/>
                  </a:cxn>
                  <a:cxn ang="0">
                    <a:pos x="3" y="5"/>
                  </a:cxn>
                  <a:cxn ang="0">
                    <a:pos x="9" y="1"/>
                  </a:cxn>
                  <a:cxn ang="0">
                    <a:pos x="17" y="0"/>
                  </a:cxn>
                </a:cxnLst>
                <a:rect l="0" t="0" r="r" b="b"/>
                <a:pathLst>
                  <a:path w="88" h="81">
                    <a:moveTo>
                      <a:pt x="17" y="0"/>
                    </a:moveTo>
                    <a:lnTo>
                      <a:pt x="26" y="2"/>
                    </a:lnTo>
                    <a:lnTo>
                      <a:pt x="38" y="5"/>
                    </a:lnTo>
                    <a:lnTo>
                      <a:pt x="49" y="12"/>
                    </a:lnTo>
                    <a:lnTo>
                      <a:pt x="61" y="20"/>
                    </a:lnTo>
                    <a:lnTo>
                      <a:pt x="71" y="30"/>
                    </a:lnTo>
                    <a:lnTo>
                      <a:pt x="79" y="41"/>
                    </a:lnTo>
                    <a:lnTo>
                      <a:pt x="85" y="51"/>
                    </a:lnTo>
                    <a:lnTo>
                      <a:pt x="88" y="61"/>
                    </a:lnTo>
                    <a:lnTo>
                      <a:pt x="88" y="69"/>
                    </a:lnTo>
                    <a:lnTo>
                      <a:pt x="84" y="76"/>
                    </a:lnTo>
                    <a:lnTo>
                      <a:pt x="78" y="80"/>
                    </a:lnTo>
                    <a:lnTo>
                      <a:pt x="70" y="81"/>
                    </a:lnTo>
                    <a:lnTo>
                      <a:pt x="60" y="79"/>
                    </a:lnTo>
                    <a:lnTo>
                      <a:pt x="49" y="75"/>
                    </a:lnTo>
                    <a:lnTo>
                      <a:pt x="38" y="69"/>
                    </a:lnTo>
                    <a:lnTo>
                      <a:pt x="26" y="60"/>
                    </a:lnTo>
                    <a:lnTo>
                      <a:pt x="16" y="50"/>
                    </a:lnTo>
                    <a:lnTo>
                      <a:pt x="8" y="40"/>
                    </a:lnTo>
                    <a:lnTo>
                      <a:pt x="2" y="30"/>
                    </a:lnTo>
                    <a:lnTo>
                      <a:pt x="0" y="20"/>
                    </a:lnTo>
                    <a:lnTo>
                      <a:pt x="0" y="12"/>
                    </a:lnTo>
                    <a:lnTo>
                      <a:pt x="3" y="5"/>
                    </a:lnTo>
                    <a:lnTo>
                      <a:pt x="9" y="1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" name="Freeform 148">
                <a:extLst>
                  <a:ext uri="{FF2B5EF4-FFF2-40B4-BE49-F238E27FC236}">
                    <a16:creationId xmlns:a16="http://schemas.microsoft.com/office/drawing/2014/main" id="{F293D04B-8AEA-DE4F-A9D1-FB2E7B88F4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23694" y="2190952"/>
                <a:ext cx="68992" cy="139391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24" y="1"/>
                  </a:cxn>
                  <a:cxn ang="0">
                    <a:pos x="31" y="7"/>
                  </a:cxn>
                  <a:cxn ang="0">
                    <a:pos x="38" y="17"/>
                  </a:cxn>
                  <a:cxn ang="0">
                    <a:pos x="44" y="30"/>
                  </a:cxn>
                  <a:cxn ang="0">
                    <a:pos x="47" y="46"/>
                  </a:cxn>
                  <a:cxn ang="0">
                    <a:pos x="49" y="59"/>
                  </a:cxn>
                  <a:cxn ang="0">
                    <a:pos x="49" y="72"/>
                  </a:cxn>
                  <a:cxn ang="0">
                    <a:pos x="46" y="83"/>
                  </a:cxn>
                  <a:cxn ang="0">
                    <a:pos x="43" y="91"/>
                  </a:cxn>
                  <a:cxn ang="0">
                    <a:pos x="39" y="97"/>
                  </a:cxn>
                  <a:cxn ang="0">
                    <a:pos x="33" y="99"/>
                  </a:cxn>
                  <a:cxn ang="0">
                    <a:pos x="25" y="99"/>
                  </a:cxn>
                  <a:cxn ang="0">
                    <a:pos x="18" y="92"/>
                  </a:cxn>
                  <a:cxn ang="0">
                    <a:pos x="11" y="82"/>
                  </a:cxn>
                  <a:cxn ang="0">
                    <a:pos x="5" y="69"/>
                  </a:cxn>
                  <a:cxn ang="0">
                    <a:pos x="2" y="53"/>
                  </a:cxn>
                  <a:cxn ang="0">
                    <a:pos x="0" y="37"/>
                  </a:cxn>
                  <a:cxn ang="0">
                    <a:pos x="1" y="23"/>
                  </a:cxn>
                  <a:cxn ang="0">
                    <a:pos x="5" y="11"/>
                  </a:cxn>
                  <a:cxn ang="0">
                    <a:pos x="10" y="4"/>
                  </a:cxn>
                  <a:cxn ang="0">
                    <a:pos x="16" y="0"/>
                  </a:cxn>
                </a:cxnLst>
                <a:rect l="0" t="0" r="r" b="b"/>
                <a:pathLst>
                  <a:path w="49" h="99">
                    <a:moveTo>
                      <a:pt x="16" y="0"/>
                    </a:moveTo>
                    <a:lnTo>
                      <a:pt x="24" y="1"/>
                    </a:lnTo>
                    <a:lnTo>
                      <a:pt x="31" y="7"/>
                    </a:lnTo>
                    <a:lnTo>
                      <a:pt x="38" y="17"/>
                    </a:lnTo>
                    <a:lnTo>
                      <a:pt x="44" y="30"/>
                    </a:lnTo>
                    <a:lnTo>
                      <a:pt x="47" y="46"/>
                    </a:lnTo>
                    <a:lnTo>
                      <a:pt x="49" y="59"/>
                    </a:lnTo>
                    <a:lnTo>
                      <a:pt x="49" y="72"/>
                    </a:lnTo>
                    <a:lnTo>
                      <a:pt x="46" y="83"/>
                    </a:lnTo>
                    <a:lnTo>
                      <a:pt x="43" y="91"/>
                    </a:lnTo>
                    <a:lnTo>
                      <a:pt x="39" y="97"/>
                    </a:lnTo>
                    <a:lnTo>
                      <a:pt x="33" y="99"/>
                    </a:lnTo>
                    <a:lnTo>
                      <a:pt x="25" y="99"/>
                    </a:lnTo>
                    <a:lnTo>
                      <a:pt x="18" y="92"/>
                    </a:lnTo>
                    <a:lnTo>
                      <a:pt x="11" y="82"/>
                    </a:lnTo>
                    <a:lnTo>
                      <a:pt x="5" y="69"/>
                    </a:lnTo>
                    <a:lnTo>
                      <a:pt x="2" y="53"/>
                    </a:lnTo>
                    <a:lnTo>
                      <a:pt x="0" y="37"/>
                    </a:lnTo>
                    <a:lnTo>
                      <a:pt x="1" y="23"/>
                    </a:lnTo>
                    <a:lnTo>
                      <a:pt x="5" y="11"/>
                    </a:lnTo>
                    <a:lnTo>
                      <a:pt x="10" y="4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" name="Freeform 149">
                <a:extLst>
                  <a:ext uri="{FF2B5EF4-FFF2-40B4-BE49-F238E27FC236}">
                    <a16:creationId xmlns:a16="http://schemas.microsoft.com/office/drawing/2014/main" id="{8C28BD3B-69B4-9345-B743-6BD30CFED8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16621" y="2151528"/>
                <a:ext cx="90111" cy="119679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20" y="1"/>
                  </a:cxn>
                  <a:cxn ang="0">
                    <a:pos x="28" y="5"/>
                  </a:cxn>
                  <a:cxn ang="0">
                    <a:pos x="36" y="12"/>
                  </a:cxn>
                  <a:cxn ang="0">
                    <a:pos x="44" y="20"/>
                  </a:cxn>
                  <a:cxn ang="0">
                    <a:pos x="52" y="30"/>
                  </a:cxn>
                  <a:cxn ang="0">
                    <a:pos x="57" y="42"/>
                  </a:cxn>
                  <a:cxn ang="0">
                    <a:pos x="62" y="53"/>
                  </a:cxn>
                  <a:cxn ang="0">
                    <a:pos x="64" y="63"/>
                  </a:cxn>
                  <a:cxn ang="0">
                    <a:pos x="64" y="72"/>
                  </a:cxn>
                  <a:cxn ang="0">
                    <a:pos x="62" y="79"/>
                  </a:cxn>
                  <a:cxn ang="0">
                    <a:pos x="57" y="84"/>
                  </a:cxn>
                  <a:cxn ang="0">
                    <a:pos x="52" y="85"/>
                  </a:cxn>
                  <a:cxn ang="0">
                    <a:pos x="44" y="85"/>
                  </a:cxn>
                  <a:cxn ang="0">
                    <a:pos x="36" y="80"/>
                  </a:cxn>
                  <a:cxn ang="0">
                    <a:pos x="28" y="75"/>
                  </a:cxn>
                  <a:cxn ang="0">
                    <a:pos x="20" y="65"/>
                  </a:cxn>
                  <a:cxn ang="0">
                    <a:pos x="12" y="55"/>
                  </a:cxn>
                  <a:cxn ang="0">
                    <a:pos x="6" y="44"/>
                  </a:cxn>
                  <a:cxn ang="0">
                    <a:pos x="2" y="33"/>
                  </a:cxn>
                  <a:cxn ang="0">
                    <a:pos x="0" y="23"/>
                  </a:cxn>
                  <a:cxn ang="0">
                    <a:pos x="0" y="14"/>
                  </a:cxn>
                  <a:cxn ang="0">
                    <a:pos x="2" y="7"/>
                  </a:cxn>
                  <a:cxn ang="0">
                    <a:pos x="6" y="2"/>
                  </a:cxn>
                  <a:cxn ang="0">
                    <a:pos x="12" y="0"/>
                  </a:cxn>
                </a:cxnLst>
                <a:rect l="0" t="0" r="r" b="b"/>
                <a:pathLst>
                  <a:path w="64" h="85">
                    <a:moveTo>
                      <a:pt x="12" y="0"/>
                    </a:moveTo>
                    <a:lnTo>
                      <a:pt x="20" y="1"/>
                    </a:lnTo>
                    <a:lnTo>
                      <a:pt x="28" y="5"/>
                    </a:lnTo>
                    <a:lnTo>
                      <a:pt x="36" y="12"/>
                    </a:lnTo>
                    <a:lnTo>
                      <a:pt x="44" y="20"/>
                    </a:lnTo>
                    <a:lnTo>
                      <a:pt x="52" y="30"/>
                    </a:lnTo>
                    <a:lnTo>
                      <a:pt x="57" y="42"/>
                    </a:lnTo>
                    <a:lnTo>
                      <a:pt x="62" y="53"/>
                    </a:lnTo>
                    <a:lnTo>
                      <a:pt x="64" y="63"/>
                    </a:lnTo>
                    <a:lnTo>
                      <a:pt x="64" y="72"/>
                    </a:lnTo>
                    <a:lnTo>
                      <a:pt x="62" y="79"/>
                    </a:lnTo>
                    <a:lnTo>
                      <a:pt x="57" y="84"/>
                    </a:lnTo>
                    <a:lnTo>
                      <a:pt x="52" y="85"/>
                    </a:lnTo>
                    <a:lnTo>
                      <a:pt x="44" y="85"/>
                    </a:lnTo>
                    <a:lnTo>
                      <a:pt x="36" y="80"/>
                    </a:lnTo>
                    <a:lnTo>
                      <a:pt x="28" y="75"/>
                    </a:lnTo>
                    <a:lnTo>
                      <a:pt x="20" y="65"/>
                    </a:lnTo>
                    <a:lnTo>
                      <a:pt x="12" y="55"/>
                    </a:lnTo>
                    <a:lnTo>
                      <a:pt x="6" y="44"/>
                    </a:lnTo>
                    <a:lnTo>
                      <a:pt x="2" y="33"/>
                    </a:lnTo>
                    <a:lnTo>
                      <a:pt x="0" y="23"/>
                    </a:lnTo>
                    <a:lnTo>
                      <a:pt x="0" y="14"/>
                    </a:lnTo>
                    <a:lnTo>
                      <a:pt x="2" y="7"/>
                    </a:lnTo>
                    <a:lnTo>
                      <a:pt x="6" y="2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" name="Freeform 150">
                <a:extLst>
                  <a:ext uri="{FF2B5EF4-FFF2-40B4-BE49-F238E27FC236}">
                    <a16:creationId xmlns:a16="http://schemas.microsoft.com/office/drawing/2014/main" id="{C842911B-431D-8049-925C-5EE3018A41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49337" y="2576739"/>
                <a:ext cx="225277" cy="121086"/>
              </a:xfrm>
              <a:custGeom>
                <a:avLst/>
                <a:gdLst/>
                <a:ahLst/>
                <a:cxnLst>
                  <a:cxn ang="0">
                    <a:pos x="62" y="0"/>
                  </a:cxn>
                  <a:cxn ang="0">
                    <a:pos x="81" y="0"/>
                  </a:cxn>
                  <a:cxn ang="0">
                    <a:pos x="99" y="4"/>
                  </a:cxn>
                  <a:cxn ang="0">
                    <a:pos x="115" y="9"/>
                  </a:cxn>
                  <a:cxn ang="0">
                    <a:pos x="130" y="16"/>
                  </a:cxn>
                  <a:cxn ang="0">
                    <a:pos x="142" y="26"/>
                  </a:cxn>
                  <a:cxn ang="0">
                    <a:pos x="152" y="36"/>
                  </a:cxn>
                  <a:cxn ang="0">
                    <a:pos x="158" y="47"/>
                  </a:cxn>
                  <a:cxn ang="0">
                    <a:pos x="160" y="59"/>
                  </a:cxn>
                  <a:cxn ang="0">
                    <a:pos x="159" y="71"/>
                  </a:cxn>
                  <a:cxn ang="0">
                    <a:pos x="154" y="77"/>
                  </a:cxn>
                  <a:cxn ang="0">
                    <a:pos x="148" y="82"/>
                  </a:cxn>
                  <a:cxn ang="0">
                    <a:pos x="141" y="84"/>
                  </a:cxn>
                  <a:cxn ang="0">
                    <a:pos x="133" y="86"/>
                  </a:cxn>
                  <a:cxn ang="0">
                    <a:pos x="119" y="86"/>
                  </a:cxn>
                  <a:cxn ang="0">
                    <a:pos x="115" y="85"/>
                  </a:cxn>
                  <a:cxn ang="0">
                    <a:pos x="113" y="85"/>
                  </a:cxn>
                  <a:cxn ang="0">
                    <a:pos x="17" y="63"/>
                  </a:cxn>
                  <a:cxn ang="0">
                    <a:pos x="15" y="62"/>
                  </a:cxn>
                  <a:cxn ang="0">
                    <a:pos x="12" y="60"/>
                  </a:cxn>
                  <a:cxn ang="0">
                    <a:pos x="8" y="56"/>
                  </a:cxn>
                  <a:cxn ang="0">
                    <a:pos x="4" y="51"/>
                  </a:cxn>
                  <a:cxn ang="0">
                    <a:pos x="1" y="44"/>
                  </a:cxn>
                  <a:cxn ang="0">
                    <a:pos x="0" y="36"/>
                  </a:cxn>
                  <a:cxn ang="0">
                    <a:pos x="3" y="26"/>
                  </a:cxn>
                  <a:cxn ang="0">
                    <a:pos x="10" y="18"/>
                  </a:cxn>
                  <a:cxn ang="0">
                    <a:pos x="19" y="10"/>
                  </a:cxn>
                  <a:cxn ang="0">
                    <a:pos x="31" y="5"/>
                  </a:cxn>
                  <a:cxn ang="0">
                    <a:pos x="46" y="1"/>
                  </a:cxn>
                  <a:cxn ang="0">
                    <a:pos x="62" y="0"/>
                  </a:cxn>
                </a:cxnLst>
                <a:rect l="0" t="0" r="r" b="b"/>
                <a:pathLst>
                  <a:path w="160" h="86">
                    <a:moveTo>
                      <a:pt x="62" y="0"/>
                    </a:moveTo>
                    <a:lnTo>
                      <a:pt x="81" y="0"/>
                    </a:lnTo>
                    <a:lnTo>
                      <a:pt x="99" y="4"/>
                    </a:lnTo>
                    <a:lnTo>
                      <a:pt x="115" y="9"/>
                    </a:lnTo>
                    <a:lnTo>
                      <a:pt x="130" y="16"/>
                    </a:lnTo>
                    <a:lnTo>
                      <a:pt x="142" y="26"/>
                    </a:lnTo>
                    <a:lnTo>
                      <a:pt x="152" y="36"/>
                    </a:lnTo>
                    <a:lnTo>
                      <a:pt x="158" y="47"/>
                    </a:lnTo>
                    <a:lnTo>
                      <a:pt x="160" y="59"/>
                    </a:lnTo>
                    <a:lnTo>
                      <a:pt x="159" y="71"/>
                    </a:lnTo>
                    <a:lnTo>
                      <a:pt x="154" y="77"/>
                    </a:lnTo>
                    <a:lnTo>
                      <a:pt x="148" y="82"/>
                    </a:lnTo>
                    <a:lnTo>
                      <a:pt x="141" y="84"/>
                    </a:lnTo>
                    <a:lnTo>
                      <a:pt x="133" y="86"/>
                    </a:lnTo>
                    <a:lnTo>
                      <a:pt x="119" y="86"/>
                    </a:lnTo>
                    <a:lnTo>
                      <a:pt x="115" y="85"/>
                    </a:lnTo>
                    <a:lnTo>
                      <a:pt x="113" y="85"/>
                    </a:lnTo>
                    <a:lnTo>
                      <a:pt x="17" y="63"/>
                    </a:lnTo>
                    <a:lnTo>
                      <a:pt x="15" y="62"/>
                    </a:lnTo>
                    <a:lnTo>
                      <a:pt x="12" y="60"/>
                    </a:lnTo>
                    <a:lnTo>
                      <a:pt x="8" y="56"/>
                    </a:lnTo>
                    <a:lnTo>
                      <a:pt x="4" y="51"/>
                    </a:lnTo>
                    <a:lnTo>
                      <a:pt x="1" y="44"/>
                    </a:lnTo>
                    <a:lnTo>
                      <a:pt x="0" y="36"/>
                    </a:lnTo>
                    <a:lnTo>
                      <a:pt x="3" y="26"/>
                    </a:lnTo>
                    <a:lnTo>
                      <a:pt x="10" y="18"/>
                    </a:lnTo>
                    <a:lnTo>
                      <a:pt x="19" y="10"/>
                    </a:lnTo>
                    <a:lnTo>
                      <a:pt x="31" y="5"/>
                    </a:lnTo>
                    <a:lnTo>
                      <a:pt x="46" y="1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" name="Freeform 151">
                <a:extLst>
                  <a:ext uri="{FF2B5EF4-FFF2-40B4-BE49-F238E27FC236}">
                    <a16:creationId xmlns:a16="http://schemas.microsoft.com/office/drawing/2014/main" id="{43E46D01-EFC7-F74E-B742-16A4758FA6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1899" y="2613346"/>
                <a:ext cx="270333" cy="642039"/>
              </a:xfrm>
              <a:custGeom>
                <a:avLst/>
                <a:gdLst/>
                <a:ahLst/>
                <a:cxnLst>
                  <a:cxn ang="0">
                    <a:pos x="116" y="0"/>
                  </a:cxn>
                  <a:cxn ang="0">
                    <a:pos x="130" y="0"/>
                  </a:cxn>
                  <a:cxn ang="0">
                    <a:pos x="146" y="4"/>
                  </a:cxn>
                  <a:cxn ang="0">
                    <a:pos x="165" y="10"/>
                  </a:cxn>
                  <a:cxn ang="0">
                    <a:pos x="178" y="20"/>
                  </a:cxn>
                  <a:cxn ang="0">
                    <a:pos x="188" y="30"/>
                  </a:cxn>
                  <a:cxn ang="0">
                    <a:pos x="192" y="42"/>
                  </a:cxn>
                  <a:cxn ang="0">
                    <a:pos x="191" y="44"/>
                  </a:cxn>
                  <a:cxn ang="0">
                    <a:pos x="188" y="48"/>
                  </a:cxn>
                  <a:cxn ang="0">
                    <a:pos x="184" y="56"/>
                  </a:cxn>
                  <a:cxn ang="0">
                    <a:pos x="179" y="67"/>
                  </a:cxn>
                  <a:cxn ang="0">
                    <a:pos x="173" y="80"/>
                  </a:cxn>
                  <a:cxn ang="0">
                    <a:pos x="167" y="97"/>
                  </a:cxn>
                  <a:cxn ang="0">
                    <a:pos x="160" y="118"/>
                  </a:cxn>
                  <a:cxn ang="0">
                    <a:pos x="153" y="141"/>
                  </a:cxn>
                  <a:cxn ang="0">
                    <a:pos x="147" y="169"/>
                  </a:cxn>
                  <a:cxn ang="0">
                    <a:pos x="141" y="200"/>
                  </a:cxn>
                  <a:cxn ang="0">
                    <a:pos x="137" y="235"/>
                  </a:cxn>
                  <a:cxn ang="0">
                    <a:pos x="133" y="273"/>
                  </a:cxn>
                  <a:cxn ang="0">
                    <a:pos x="131" y="315"/>
                  </a:cxn>
                  <a:cxn ang="0">
                    <a:pos x="131" y="362"/>
                  </a:cxn>
                  <a:cxn ang="0">
                    <a:pos x="133" y="412"/>
                  </a:cxn>
                  <a:cxn ang="0">
                    <a:pos x="3" y="456"/>
                  </a:cxn>
                  <a:cxn ang="0">
                    <a:pos x="3" y="454"/>
                  </a:cxn>
                  <a:cxn ang="0">
                    <a:pos x="3" y="445"/>
                  </a:cxn>
                  <a:cxn ang="0">
                    <a:pos x="2" y="432"/>
                  </a:cxn>
                  <a:cxn ang="0">
                    <a:pos x="1" y="414"/>
                  </a:cxn>
                  <a:cxn ang="0">
                    <a:pos x="0" y="392"/>
                  </a:cxn>
                  <a:cxn ang="0">
                    <a:pos x="0" y="366"/>
                  </a:cxn>
                  <a:cxn ang="0">
                    <a:pos x="2" y="336"/>
                  </a:cxn>
                  <a:cxn ang="0">
                    <a:pos x="3" y="304"/>
                  </a:cxn>
                  <a:cxn ang="0">
                    <a:pos x="8" y="268"/>
                  </a:cxn>
                  <a:cxn ang="0">
                    <a:pos x="13" y="231"/>
                  </a:cxn>
                  <a:cxn ang="0">
                    <a:pos x="19" y="191"/>
                  </a:cxn>
                  <a:cxn ang="0">
                    <a:pos x="29" y="149"/>
                  </a:cxn>
                  <a:cxn ang="0">
                    <a:pos x="41" y="107"/>
                  </a:cxn>
                  <a:cxn ang="0">
                    <a:pos x="55" y="63"/>
                  </a:cxn>
                  <a:cxn ang="0">
                    <a:pos x="73" y="20"/>
                  </a:cxn>
                  <a:cxn ang="0">
                    <a:pos x="74" y="19"/>
                  </a:cxn>
                  <a:cxn ang="0">
                    <a:pos x="76" y="15"/>
                  </a:cxn>
                  <a:cxn ang="0">
                    <a:pos x="80" y="12"/>
                  </a:cxn>
                  <a:cxn ang="0">
                    <a:pos x="86" y="8"/>
                  </a:cxn>
                  <a:cxn ang="0">
                    <a:pos x="94" y="4"/>
                  </a:cxn>
                  <a:cxn ang="0">
                    <a:pos x="104" y="0"/>
                  </a:cxn>
                  <a:cxn ang="0">
                    <a:pos x="116" y="0"/>
                  </a:cxn>
                </a:cxnLst>
                <a:rect l="0" t="0" r="r" b="b"/>
                <a:pathLst>
                  <a:path w="192" h="456">
                    <a:moveTo>
                      <a:pt x="116" y="0"/>
                    </a:moveTo>
                    <a:lnTo>
                      <a:pt x="130" y="0"/>
                    </a:lnTo>
                    <a:lnTo>
                      <a:pt x="146" y="4"/>
                    </a:lnTo>
                    <a:lnTo>
                      <a:pt x="165" y="10"/>
                    </a:lnTo>
                    <a:lnTo>
                      <a:pt x="178" y="20"/>
                    </a:lnTo>
                    <a:lnTo>
                      <a:pt x="188" y="30"/>
                    </a:lnTo>
                    <a:lnTo>
                      <a:pt x="192" y="42"/>
                    </a:lnTo>
                    <a:lnTo>
                      <a:pt x="191" y="44"/>
                    </a:lnTo>
                    <a:lnTo>
                      <a:pt x="188" y="48"/>
                    </a:lnTo>
                    <a:lnTo>
                      <a:pt x="184" y="56"/>
                    </a:lnTo>
                    <a:lnTo>
                      <a:pt x="179" y="67"/>
                    </a:lnTo>
                    <a:lnTo>
                      <a:pt x="173" y="80"/>
                    </a:lnTo>
                    <a:lnTo>
                      <a:pt x="167" y="97"/>
                    </a:lnTo>
                    <a:lnTo>
                      <a:pt x="160" y="118"/>
                    </a:lnTo>
                    <a:lnTo>
                      <a:pt x="153" y="141"/>
                    </a:lnTo>
                    <a:lnTo>
                      <a:pt x="147" y="169"/>
                    </a:lnTo>
                    <a:lnTo>
                      <a:pt x="141" y="200"/>
                    </a:lnTo>
                    <a:lnTo>
                      <a:pt x="137" y="235"/>
                    </a:lnTo>
                    <a:lnTo>
                      <a:pt x="133" y="273"/>
                    </a:lnTo>
                    <a:lnTo>
                      <a:pt x="131" y="315"/>
                    </a:lnTo>
                    <a:lnTo>
                      <a:pt x="131" y="362"/>
                    </a:lnTo>
                    <a:lnTo>
                      <a:pt x="133" y="412"/>
                    </a:lnTo>
                    <a:lnTo>
                      <a:pt x="3" y="456"/>
                    </a:lnTo>
                    <a:lnTo>
                      <a:pt x="3" y="454"/>
                    </a:lnTo>
                    <a:lnTo>
                      <a:pt x="3" y="445"/>
                    </a:lnTo>
                    <a:lnTo>
                      <a:pt x="2" y="432"/>
                    </a:lnTo>
                    <a:lnTo>
                      <a:pt x="1" y="414"/>
                    </a:lnTo>
                    <a:lnTo>
                      <a:pt x="0" y="392"/>
                    </a:lnTo>
                    <a:lnTo>
                      <a:pt x="0" y="366"/>
                    </a:lnTo>
                    <a:lnTo>
                      <a:pt x="2" y="336"/>
                    </a:lnTo>
                    <a:lnTo>
                      <a:pt x="3" y="304"/>
                    </a:lnTo>
                    <a:lnTo>
                      <a:pt x="8" y="268"/>
                    </a:lnTo>
                    <a:lnTo>
                      <a:pt x="13" y="231"/>
                    </a:lnTo>
                    <a:lnTo>
                      <a:pt x="19" y="191"/>
                    </a:lnTo>
                    <a:lnTo>
                      <a:pt x="29" y="149"/>
                    </a:lnTo>
                    <a:lnTo>
                      <a:pt x="41" y="107"/>
                    </a:lnTo>
                    <a:lnTo>
                      <a:pt x="55" y="63"/>
                    </a:lnTo>
                    <a:lnTo>
                      <a:pt x="73" y="20"/>
                    </a:lnTo>
                    <a:lnTo>
                      <a:pt x="74" y="19"/>
                    </a:lnTo>
                    <a:lnTo>
                      <a:pt x="76" y="15"/>
                    </a:lnTo>
                    <a:lnTo>
                      <a:pt x="80" y="12"/>
                    </a:lnTo>
                    <a:lnTo>
                      <a:pt x="86" y="8"/>
                    </a:lnTo>
                    <a:lnTo>
                      <a:pt x="94" y="4"/>
                    </a:lnTo>
                    <a:lnTo>
                      <a:pt x="104" y="0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" name="Freeform 152">
                <a:extLst>
                  <a:ext uri="{FF2B5EF4-FFF2-40B4-BE49-F238E27FC236}">
                    <a16:creationId xmlns:a16="http://schemas.microsoft.com/office/drawing/2014/main" id="{4890C919-B2C9-4342-98E6-C450A4FEEE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3484" y="3148379"/>
                <a:ext cx="536442" cy="222461"/>
              </a:xfrm>
              <a:custGeom>
                <a:avLst/>
                <a:gdLst/>
                <a:ahLst/>
                <a:cxnLst>
                  <a:cxn ang="0">
                    <a:pos x="214" y="0"/>
                  </a:cxn>
                  <a:cxn ang="0">
                    <a:pos x="240" y="1"/>
                  </a:cxn>
                  <a:cxn ang="0">
                    <a:pos x="262" y="6"/>
                  </a:cxn>
                  <a:cxn ang="0">
                    <a:pos x="282" y="12"/>
                  </a:cxn>
                  <a:cxn ang="0">
                    <a:pos x="300" y="21"/>
                  </a:cxn>
                  <a:cxn ang="0">
                    <a:pos x="316" y="31"/>
                  </a:cxn>
                  <a:cxn ang="0">
                    <a:pos x="329" y="42"/>
                  </a:cxn>
                  <a:cxn ang="0">
                    <a:pos x="340" y="54"/>
                  </a:cxn>
                  <a:cxn ang="0">
                    <a:pos x="350" y="67"/>
                  </a:cxn>
                  <a:cxn ang="0">
                    <a:pos x="357" y="80"/>
                  </a:cxn>
                  <a:cxn ang="0">
                    <a:pos x="364" y="93"/>
                  </a:cxn>
                  <a:cxn ang="0">
                    <a:pos x="369" y="105"/>
                  </a:cxn>
                  <a:cxn ang="0">
                    <a:pos x="373" y="118"/>
                  </a:cxn>
                  <a:cxn ang="0">
                    <a:pos x="376" y="129"/>
                  </a:cxn>
                  <a:cxn ang="0">
                    <a:pos x="378" y="139"/>
                  </a:cxn>
                  <a:cxn ang="0">
                    <a:pos x="380" y="146"/>
                  </a:cxn>
                  <a:cxn ang="0">
                    <a:pos x="380" y="153"/>
                  </a:cxn>
                  <a:cxn ang="0">
                    <a:pos x="381" y="156"/>
                  </a:cxn>
                  <a:cxn ang="0">
                    <a:pos x="381" y="158"/>
                  </a:cxn>
                  <a:cxn ang="0">
                    <a:pos x="0" y="158"/>
                  </a:cxn>
                  <a:cxn ang="0">
                    <a:pos x="0" y="156"/>
                  </a:cxn>
                  <a:cxn ang="0">
                    <a:pos x="1" y="152"/>
                  </a:cxn>
                  <a:cxn ang="0">
                    <a:pos x="3" y="145"/>
                  </a:cxn>
                  <a:cxn ang="0">
                    <a:pos x="5" y="135"/>
                  </a:cxn>
                  <a:cxn ang="0">
                    <a:pos x="9" y="125"/>
                  </a:cxn>
                  <a:cxn ang="0">
                    <a:pos x="14" y="112"/>
                  </a:cxn>
                  <a:cxn ang="0">
                    <a:pos x="21" y="99"/>
                  </a:cxn>
                  <a:cxn ang="0">
                    <a:pos x="29" y="84"/>
                  </a:cxn>
                  <a:cxn ang="0">
                    <a:pos x="40" y="71"/>
                  </a:cxn>
                  <a:cxn ang="0">
                    <a:pos x="53" y="57"/>
                  </a:cxn>
                  <a:cxn ang="0">
                    <a:pos x="68" y="43"/>
                  </a:cxn>
                  <a:cxn ang="0">
                    <a:pos x="85" y="32"/>
                  </a:cxn>
                  <a:cxn ang="0">
                    <a:pos x="106" y="21"/>
                  </a:cxn>
                  <a:cxn ang="0">
                    <a:pos x="130" y="12"/>
                  </a:cxn>
                  <a:cxn ang="0">
                    <a:pos x="157" y="5"/>
                  </a:cxn>
                  <a:cxn ang="0">
                    <a:pos x="187" y="1"/>
                  </a:cxn>
                  <a:cxn ang="0">
                    <a:pos x="214" y="0"/>
                  </a:cxn>
                </a:cxnLst>
                <a:rect l="0" t="0" r="r" b="b"/>
                <a:pathLst>
                  <a:path w="381" h="158">
                    <a:moveTo>
                      <a:pt x="214" y="0"/>
                    </a:moveTo>
                    <a:lnTo>
                      <a:pt x="240" y="1"/>
                    </a:lnTo>
                    <a:lnTo>
                      <a:pt x="262" y="6"/>
                    </a:lnTo>
                    <a:lnTo>
                      <a:pt x="282" y="12"/>
                    </a:lnTo>
                    <a:lnTo>
                      <a:pt x="300" y="21"/>
                    </a:lnTo>
                    <a:lnTo>
                      <a:pt x="316" y="31"/>
                    </a:lnTo>
                    <a:lnTo>
                      <a:pt x="329" y="42"/>
                    </a:lnTo>
                    <a:lnTo>
                      <a:pt x="340" y="54"/>
                    </a:lnTo>
                    <a:lnTo>
                      <a:pt x="350" y="67"/>
                    </a:lnTo>
                    <a:lnTo>
                      <a:pt x="357" y="80"/>
                    </a:lnTo>
                    <a:lnTo>
                      <a:pt x="364" y="93"/>
                    </a:lnTo>
                    <a:lnTo>
                      <a:pt x="369" y="105"/>
                    </a:lnTo>
                    <a:lnTo>
                      <a:pt x="373" y="118"/>
                    </a:lnTo>
                    <a:lnTo>
                      <a:pt x="376" y="129"/>
                    </a:lnTo>
                    <a:lnTo>
                      <a:pt x="378" y="139"/>
                    </a:lnTo>
                    <a:lnTo>
                      <a:pt x="380" y="146"/>
                    </a:lnTo>
                    <a:lnTo>
                      <a:pt x="380" y="153"/>
                    </a:lnTo>
                    <a:lnTo>
                      <a:pt x="381" y="156"/>
                    </a:lnTo>
                    <a:lnTo>
                      <a:pt x="381" y="158"/>
                    </a:lnTo>
                    <a:lnTo>
                      <a:pt x="0" y="158"/>
                    </a:lnTo>
                    <a:lnTo>
                      <a:pt x="0" y="156"/>
                    </a:lnTo>
                    <a:lnTo>
                      <a:pt x="1" y="152"/>
                    </a:lnTo>
                    <a:lnTo>
                      <a:pt x="3" y="145"/>
                    </a:lnTo>
                    <a:lnTo>
                      <a:pt x="5" y="135"/>
                    </a:lnTo>
                    <a:lnTo>
                      <a:pt x="9" y="125"/>
                    </a:lnTo>
                    <a:lnTo>
                      <a:pt x="14" y="112"/>
                    </a:lnTo>
                    <a:lnTo>
                      <a:pt x="21" y="99"/>
                    </a:lnTo>
                    <a:lnTo>
                      <a:pt x="29" y="84"/>
                    </a:lnTo>
                    <a:lnTo>
                      <a:pt x="40" y="71"/>
                    </a:lnTo>
                    <a:lnTo>
                      <a:pt x="53" y="57"/>
                    </a:lnTo>
                    <a:lnTo>
                      <a:pt x="68" y="43"/>
                    </a:lnTo>
                    <a:lnTo>
                      <a:pt x="85" y="32"/>
                    </a:lnTo>
                    <a:lnTo>
                      <a:pt x="106" y="21"/>
                    </a:lnTo>
                    <a:lnTo>
                      <a:pt x="130" y="12"/>
                    </a:lnTo>
                    <a:lnTo>
                      <a:pt x="157" y="5"/>
                    </a:lnTo>
                    <a:lnTo>
                      <a:pt x="187" y="1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" name="Freeform 153">
                <a:extLst>
                  <a:ext uri="{FF2B5EF4-FFF2-40B4-BE49-F238E27FC236}">
                    <a16:creationId xmlns:a16="http://schemas.microsoft.com/office/drawing/2014/main" id="{0D9002EE-340F-3D4E-85F4-8E081D521C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12564" y="3148379"/>
                <a:ext cx="536442" cy="222461"/>
              </a:xfrm>
              <a:custGeom>
                <a:avLst/>
                <a:gdLst/>
                <a:ahLst/>
                <a:cxnLst>
                  <a:cxn ang="0">
                    <a:pos x="215" y="0"/>
                  </a:cxn>
                  <a:cxn ang="0">
                    <a:pos x="240" y="1"/>
                  </a:cxn>
                  <a:cxn ang="0">
                    <a:pos x="262" y="6"/>
                  </a:cxn>
                  <a:cxn ang="0">
                    <a:pos x="282" y="12"/>
                  </a:cxn>
                  <a:cxn ang="0">
                    <a:pos x="300" y="21"/>
                  </a:cxn>
                  <a:cxn ang="0">
                    <a:pos x="316" y="31"/>
                  </a:cxn>
                  <a:cxn ang="0">
                    <a:pos x="329" y="42"/>
                  </a:cxn>
                  <a:cxn ang="0">
                    <a:pos x="340" y="54"/>
                  </a:cxn>
                  <a:cxn ang="0">
                    <a:pos x="350" y="67"/>
                  </a:cxn>
                  <a:cxn ang="0">
                    <a:pos x="358" y="80"/>
                  </a:cxn>
                  <a:cxn ang="0">
                    <a:pos x="364" y="93"/>
                  </a:cxn>
                  <a:cxn ang="0">
                    <a:pos x="369" y="105"/>
                  </a:cxn>
                  <a:cxn ang="0">
                    <a:pos x="374" y="118"/>
                  </a:cxn>
                  <a:cxn ang="0">
                    <a:pos x="376" y="129"/>
                  </a:cxn>
                  <a:cxn ang="0">
                    <a:pos x="379" y="139"/>
                  </a:cxn>
                  <a:cxn ang="0">
                    <a:pos x="380" y="146"/>
                  </a:cxn>
                  <a:cxn ang="0">
                    <a:pos x="380" y="153"/>
                  </a:cxn>
                  <a:cxn ang="0">
                    <a:pos x="381" y="156"/>
                  </a:cxn>
                  <a:cxn ang="0">
                    <a:pos x="381" y="158"/>
                  </a:cxn>
                  <a:cxn ang="0">
                    <a:pos x="0" y="158"/>
                  </a:cxn>
                  <a:cxn ang="0">
                    <a:pos x="0" y="156"/>
                  </a:cxn>
                  <a:cxn ang="0">
                    <a:pos x="1" y="152"/>
                  </a:cxn>
                  <a:cxn ang="0">
                    <a:pos x="3" y="145"/>
                  </a:cxn>
                  <a:cxn ang="0">
                    <a:pos x="5" y="135"/>
                  </a:cxn>
                  <a:cxn ang="0">
                    <a:pos x="9" y="125"/>
                  </a:cxn>
                  <a:cxn ang="0">
                    <a:pos x="14" y="112"/>
                  </a:cxn>
                  <a:cxn ang="0">
                    <a:pos x="21" y="99"/>
                  </a:cxn>
                  <a:cxn ang="0">
                    <a:pos x="30" y="84"/>
                  </a:cxn>
                  <a:cxn ang="0">
                    <a:pos x="40" y="71"/>
                  </a:cxn>
                  <a:cxn ang="0">
                    <a:pos x="53" y="57"/>
                  </a:cxn>
                  <a:cxn ang="0">
                    <a:pos x="68" y="43"/>
                  </a:cxn>
                  <a:cxn ang="0">
                    <a:pos x="86" y="32"/>
                  </a:cxn>
                  <a:cxn ang="0">
                    <a:pos x="107" y="21"/>
                  </a:cxn>
                  <a:cxn ang="0">
                    <a:pos x="130" y="12"/>
                  </a:cxn>
                  <a:cxn ang="0">
                    <a:pos x="157" y="5"/>
                  </a:cxn>
                  <a:cxn ang="0">
                    <a:pos x="187" y="1"/>
                  </a:cxn>
                  <a:cxn ang="0">
                    <a:pos x="215" y="0"/>
                  </a:cxn>
                </a:cxnLst>
                <a:rect l="0" t="0" r="r" b="b"/>
                <a:pathLst>
                  <a:path w="381" h="158">
                    <a:moveTo>
                      <a:pt x="215" y="0"/>
                    </a:moveTo>
                    <a:lnTo>
                      <a:pt x="240" y="1"/>
                    </a:lnTo>
                    <a:lnTo>
                      <a:pt x="262" y="6"/>
                    </a:lnTo>
                    <a:lnTo>
                      <a:pt x="282" y="12"/>
                    </a:lnTo>
                    <a:lnTo>
                      <a:pt x="300" y="21"/>
                    </a:lnTo>
                    <a:lnTo>
                      <a:pt x="316" y="31"/>
                    </a:lnTo>
                    <a:lnTo>
                      <a:pt x="329" y="42"/>
                    </a:lnTo>
                    <a:lnTo>
                      <a:pt x="340" y="54"/>
                    </a:lnTo>
                    <a:lnTo>
                      <a:pt x="350" y="67"/>
                    </a:lnTo>
                    <a:lnTo>
                      <a:pt x="358" y="80"/>
                    </a:lnTo>
                    <a:lnTo>
                      <a:pt x="364" y="93"/>
                    </a:lnTo>
                    <a:lnTo>
                      <a:pt x="369" y="105"/>
                    </a:lnTo>
                    <a:lnTo>
                      <a:pt x="374" y="118"/>
                    </a:lnTo>
                    <a:lnTo>
                      <a:pt x="376" y="129"/>
                    </a:lnTo>
                    <a:lnTo>
                      <a:pt x="379" y="139"/>
                    </a:lnTo>
                    <a:lnTo>
                      <a:pt x="380" y="146"/>
                    </a:lnTo>
                    <a:lnTo>
                      <a:pt x="380" y="153"/>
                    </a:lnTo>
                    <a:lnTo>
                      <a:pt x="381" y="156"/>
                    </a:lnTo>
                    <a:lnTo>
                      <a:pt x="381" y="158"/>
                    </a:lnTo>
                    <a:lnTo>
                      <a:pt x="0" y="158"/>
                    </a:lnTo>
                    <a:lnTo>
                      <a:pt x="0" y="156"/>
                    </a:lnTo>
                    <a:lnTo>
                      <a:pt x="1" y="152"/>
                    </a:lnTo>
                    <a:lnTo>
                      <a:pt x="3" y="145"/>
                    </a:lnTo>
                    <a:lnTo>
                      <a:pt x="5" y="135"/>
                    </a:lnTo>
                    <a:lnTo>
                      <a:pt x="9" y="125"/>
                    </a:lnTo>
                    <a:lnTo>
                      <a:pt x="14" y="112"/>
                    </a:lnTo>
                    <a:lnTo>
                      <a:pt x="21" y="99"/>
                    </a:lnTo>
                    <a:lnTo>
                      <a:pt x="30" y="84"/>
                    </a:lnTo>
                    <a:lnTo>
                      <a:pt x="40" y="71"/>
                    </a:lnTo>
                    <a:lnTo>
                      <a:pt x="53" y="57"/>
                    </a:lnTo>
                    <a:lnTo>
                      <a:pt x="68" y="43"/>
                    </a:lnTo>
                    <a:lnTo>
                      <a:pt x="86" y="32"/>
                    </a:lnTo>
                    <a:lnTo>
                      <a:pt x="107" y="21"/>
                    </a:lnTo>
                    <a:lnTo>
                      <a:pt x="130" y="12"/>
                    </a:lnTo>
                    <a:lnTo>
                      <a:pt x="157" y="5"/>
                    </a:lnTo>
                    <a:lnTo>
                      <a:pt x="187" y="1"/>
                    </a:lnTo>
                    <a:lnTo>
                      <a:pt x="215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" name="Freeform 154">
                <a:extLst>
                  <a:ext uri="{FF2B5EF4-FFF2-40B4-BE49-F238E27FC236}">
                    <a16:creationId xmlns:a16="http://schemas.microsoft.com/office/drawing/2014/main" id="{23EA814E-2603-6A46-ADEB-83E6290216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7530" y="2937182"/>
                <a:ext cx="184446" cy="114047"/>
              </a:xfrm>
              <a:custGeom>
                <a:avLst/>
                <a:gdLst/>
                <a:ahLst/>
                <a:cxnLst>
                  <a:cxn ang="0">
                    <a:pos x="69" y="0"/>
                  </a:cxn>
                  <a:cxn ang="0">
                    <a:pos x="87" y="1"/>
                  </a:cxn>
                  <a:cxn ang="0">
                    <a:pos x="104" y="4"/>
                  </a:cxn>
                  <a:cxn ang="0">
                    <a:pos x="118" y="9"/>
                  </a:cxn>
                  <a:cxn ang="0">
                    <a:pos x="131" y="16"/>
                  </a:cxn>
                  <a:cxn ang="0">
                    <a:pos x="129" y="41"/>
                  </a:cxn>
                  <a:cxn ang="0">
                    <a:pos x="128" y="68"/>
                  </a:cxn>
                  <a:cxn ang="0">
                    <a:pos x="116" y="74"/>
                  </a:cxn>
                  <a:cxn ang="0">
                    <a:pos x="102" y="78"/>
                  </a:cxn>
                  <a:cxn ang="0">
                    <a:pos x="86" y="80"/>
                  </a:cxn>
                  <a:cxn ang="0">
                    <a:pos x="69" y="81"/>
                  </a:cxn>
                  <a:cxn ang="0">
                    <a:pos x="48" y="79"/>
                  </a:cxn>
                  <a:cxn ang="0">
                    <a:pos x="29" y="75"/>
                  </a:cxn>
                  <a:cxn ang="0">
                    <a:pos x="13" y="69"/>
                  </a:cxn>
                  <a:cxn ang="0">
                    <a:pos x="0" y="61"/>
                  </a:cxn>
                  <a:cxn ang="0">
                    <a:pos x="6" y="17"/>
                  </a:cxn>
                  <a:cxn ang="0">
                    <a:pos x="19" y="10"/>
                  </a:cxn>
                  <a:cxn ang="0">
                    <a:pos x="33" y="5"/>
                  </a:cxn>
                  <a:cxn ang="0">
                    <a:pos x="51" y="1"/>
                  </a:cxn>
                  <a:cxn ang="0">
                    <a:pos x="69" y="0"/>
                  </a:cxn>
                </a:cxnLst>
                <a:rect l="0" t="0" r="r" b="b"/>
                <a:pathLst>
                  <a:path w="131" h="81">
                    <a:moveTo>
                      <a:pt x="69" y="0"/>
                    </a:moveTo>
                    <a:lnTo>
                      <a:pt x="87" y="1"/>
                    </a:lnTo>
                    <a:lnTo>
                      <a:pt x="104" y="4"/>
                    </a:lnTo>
                    <a:lnTo>
                      <a:pt x="118" y="9"/>
                    </a:lnTo>
                    <a:lnTo>
                      <a:pt x="131" y="16"/>
                    </a:lnTo>
                    <a:lnTo>
                      <a:pt x="129" y="41"/>
                    </a:lnTo>
                    <a:lnTo>
                      <a:pt x="128" y="68"/>
                    </a:lnTo>
                    <a:lnTo>
                      <a:pt x="116" y="74"/>
                    </a:lnTo>
                    <a:lnTo>
                      <a:pt x="102" y="78"/>
                    </a:lnTo>
                    <a:lnTo>
                      <a:pt x="86" y="80"/>
                    </a:lnTo>
                    <a:lnTo>
                      <a:pt x="69" y="81"/>
                    </a:lnTo>
                    <a:lnTo>
                      <a:pt x="48" y="79"/>
                    </a:lnTo>
                    <a:lnTo>
                      <a:pt x="29" y="75"/>
                    </a:lnTo>
                    <a:lnTo>
                      <a:pt x="13" y="69"/>
                    </a:lnTo>
                    <a:lnTo>
                      <a:pt x="0" y="61"/>
                    </a:lnTo>
                    <a:lnTo>
                      <a:pt x="6" y="17"/>
                    </a:lnTo>
                    <a:lnTo>
                      <a:pt x="19" y="10"/>
                    </a:lnTo>
                    <a:lnTo>
                      <a:pt x="33" y="5"/>
                    </a:lnTo>
                    <a:lnTo>
                      <a:pt x="51" y="1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" name="Freeform 155">
                <a:extLst>
                  <a:ext uri="{FF2B5EF4-FFF2-40B4-BE49-F238E27FC236}">
                    <a16:creationId xmlns:a16="http://schemas.microsoft.com/office/drawing/2014/main" id="{4C68F28B-4414-A24D-96EA-DBB051D1F9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0490" y="2916062"/>
                <a:ext cx="221054" cy="114047"/>
              </a:xfrm>
              <a:custGeom>
                <a:avLst/>
                <a:gdLst/>
                <a:ahLst/>
                <a:cxnLst>
                  <a:cxn ang="0">
                    <a:pos x="79" y="0"/>
                  </a:cxn>
                  <a:cxn ang="0">
                    <a:pos x="100" y="1"/>
                  </a:cxn>
                  <a:cxn ang="0">
                    <a:pos x="118" y="6"/>
                  </a:cxn>
                  <a:cxn ang="0">
                    <a:pos x="134" y="12"/>
                  </a:cxn>
                  <a:cxn ang="0">
                    <a:pos x="146" y="20"/>
                  </a:cxn>
                  <a:cxn ang="0">
                    <a:pos x="154" y="29"/>
                  </a:cxn>
                  <a:cxn ang="0">
                    <a:pos x="157" y="40"/>
                  </a:cxn>
                  <a:cxn ang="0">
                    <a:pos x="154" y="51"/>
                  </a:cxn>
                  <a:cxn ang="0">
                    <a:pos x="146" y="61"/>
                  </a:cxn>
                  <a:cxn ang="0">
                    <a:pos x="134" y="69"/>
                  </a:cxn>
                  <a:cxn ang="0">
                    <a:pos x="118" y="75"/>
                  </a:cxn>
                  <a:cxn ang="0">
                    <a:pos x="100" y="79"/>
                  </a:cxn>
                  <a:cxn ang="0">
                    <a:pos x="79" y="81"/>
                  </a:cxn>
                  <a:cxn ang="0">
                    <a:pos x="58" y="79"/>
                  </a:cxn>
                  <a:cxn ang="0">
                    <a:pos x="40" y="75"/>
                  </a:cxn>
                  <a:cxn ang="0">
                    <a:pos x="23" y="69"/>
                  </a:cxn>
                  <a:cxn ang="0">
                    <a:pos x="11" y="61"/>
                  </a:cxn>
                  <a:cxn ang="0">
                    <a:pos x="3" y="51"/>
                  </a:cxn>
                  <a:cxn ang="0">
                    <a:pos x="0" y="40"/>
                  </a:cxn>
                  <a:cxn ang="0">
                    <a:pos x="3" y="29"/>
                  </a:cxn>
                  <a:cxn ang="0">
                    <a:pos x="11" y="20"/>
                  </a:cxn>
                  <a:cxn ang="0">
                    <a:pos x="23" y="12"/>
                  </a:cxn>
                  <a:cxn ang="0">
                    <a:pos x="40" y="6"/>
                  </a:cxn>
                  <a:cxn ang="0">
                    <a:pos x="58" y="1"/>
                  </a:cxn>
                  <a:cxn ang="0">
                    <a:pos x="79" y="0"/>
                  </a:cxn>
                </a:cxnLst>
                <a:rect l="0" t="0" r="r" b="b"/>
                <a:pathLst>
                  <a:path w="157" h="81">
                    <a:moveTo>
                      <a:pt x="79" y="0"/>
                    </a:moveTo>
                    <a:lnTo>
                      <a:pt x="100" y="1"/>
                    </a:lnTo>
                    <a:lnTo>
                      <a:pt x="118" y="6"/>
                    </a:lnTo>
                    <a:lnTo>
                      <a:pt x="134" y="12"/>
                    </a:lnTo>
                    <a:lnTo>
                      <a:pt x="146" y="20"/>
                    </a:lnTo>
                    <a:lnTo>
                      <a:pt x="154" y="29"/>
                    </a:lnTo>
                    <a:lnTo>
                      <a:pt x="157" y="40"/>
                    </a:lnTo>
                    <a:lnTo>
                      <a:pt x="154" y="51"/>
                    </a:lnTo>
                    <a:lnTo>
                      <a:pt x="146" y="61"/>
                    </a:lnTo>
                    <a:lnTo>
                      <a:pt x="134" y="69"/>
                    </a:lnTo>
                    <a:lnTo>
                      <a:pt x="118" y="75"/>
                    </a:lnTo>
                    <a:lnTo>
                      <a:pt x="100" y="79"/>
                    </a:lnTo>
                    <a:lnTo>
                      <a:pt x="79" y="81"/>
                    </a:lnTo>
                    <a:lnTo>
                      <a:pt x="58" y="79"/>
                    </a:lnTo>
                    <a:lnTo>
                      <a:pt x="40" y="75"/>
                    </a:lnTo>
                    <a:lnTo>
                      <a:pt x="23" y="69"/>
                    </a:lnTo>
                    <a:lnTo>
                      <a:pt x="11" y="61"/>
                    </a:lnTo>
                    <a:lnTo>
                      <a:pt x="3" y="51"/>
                    </a:lnTo>
                    <a:lnTo>
                      <a:pt x="0" y="40"/>
                    </a:lnTo>
                    <a:lnTo>
                      <a:pt x="3" y="29"/>
                    </a:lnTo>
                    <a:lnTo>
                      <a:pt x="11" y="20"/>
                    </a:lnTo>
                    <a:lnTo>
                      <a:pt x="23" y="12"/>
                    </a:lnTo>
                    <a:lnTo>
                      <a:pt x="40" y="6"/>
                    </a:lnTo>
                    <a:lnTo>
                      <a:pt x="58" y="1"/>
                    </a:ln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C5FFF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" name="Freeform 156">
                <a:extLst>
                  <a:ext uri="{FF2B5EF4-FFF2-40B4-BE49-F238E27FC236}">
                    <a16:creationId xmlns:a16="http://schemas.microsoft.com/office/drawing/2014/main" id="{0EFA6452-56ED-C84B-A241-E9E571E4A7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15346" y="2911838"/>
                <a:ext cx="163326" cy="116863"/>
              </a:xfrm>
              <a:custGeom>
                <a:avLst/>
                <a:gdLst/>
                <a:ahLst/>
                <a:cxnLst>
                  <a:cxn ang="0">
                    <a:pos x="82" y="0"/>
                  </a:cxn>
                  <a:cxn ang="0">
                    <a:pos x="96" y="2"/>
                  </a:cxn>
                  <a:cxn ang="0">
                    <a:pos x="109" y="6"/>
                  </a:cxn>
                  <a:cxn ang="0">
                    <a:pos x="112" y="31"/>
                  </a:cxn>
                  <a:cxn ang="0">
                    <a:pos x="116" y="56"/>
                  </a:cxn>
                  <a:cxn ang="0">
                    <a:pos x="103" y="66"/>
                  </a:cxn>
                  <a:cxn ang="0">
                    <a:pos x="87" y="73"/>
                  </a:cxn>
                  <a:cxn ang="0">
                    <a:pos x="69" y="80"/>
                  </a:cxn>
                  <a:cxn ang="0">
                    <a:pos x="49" y="83"/>
                  </a:cxn>
                  <a:cxn ang="0">
                    <a:pos x="31" y="83"/>
                  </a:cxn>
                  <a:cxn ang="0">
                    <a:pos x="15" y="81"/>
                  </a:cxn>
                  <a:cxn ang="0">
                    <a:pos x="3" y="75"/>
                  </a:cxn>
                  <a:cxn ang="0">
                    <a:pos x="2" y="53"/>
                  </a:cxn>
                  <a:cxn ang="0">
                    <a:pos x="0" y="31"/>
                  </a:cxn>
                  <a:cxn ang="0">
                    <a:pos x="9" y="23"/>
                  </a:cxn>
                  <a:cxn ang="0">
                    <a:pos x="21" y="15"/>
                  </a:cxn>
                  <a:cxn ang="0">
                    <a:pos x="34" y="10"/>
                  </a:cxn>
                  <a:cxn ang="0">
                    <a:pos x="50" y="4"/>
                  </a:cxn>
                  <a:cxn ang="0">
                    <a:pos x="67" y="1"/>
                  </a:cxn>
                  <a:cxn ang="0">
                    <a:pos x="82" y="0"/>
                  </a:cxn>
                </a:cxnLst>
                <a:rect l="0" t="0" r="r" b="b"/>
                <a:pathLst>
                  <a:path w="116" h="83">
                    <a:moveTo>
                      <a:pt x="82" y="0"/>
                    </a:moveTo>
                    <a:lnTo>
                      <a:pt x="96" y="2"/>
                    </a:lnTo>
                    <a:lnTo>
                      <a:pt x="109" y="6"/>
                    </a:lnTo>
                    <a:lnTo>
                      <a:pt x="112" y="31"/>
                    </a:lnTo>
                    <a:lnTo>
                      <a:pt x="116" y="56"/>
                    </a:lnTo>
                    <a:lnTo>
                      <a:pt x="103" y="66"/>
                    </a:lnTo>
                    <a:lnTo>
                      <a:pt x="87" y="73"/>
                    </a:lnTo>
                    <a:lnTo>
                      <a:pt x="69" y="80"/>
                    </a:lnTo>
                    <a:lnTo>
                      <a:pt x="49" y="83"/>
                    </a:lnTo>
                    <a:lnTo>
                      <a:pt x="31" y="83"/>
                    </a:lnTo>
                    <a:lnTo>
                      <a:pt x="15" y="81"/>
                    </a:lnTo>
                    <a:lnTo>
                      <a:pt x="3" y="75"/>
                    </a:lnTo>
                    <a:lnTo>
                      <a:pt x="2" y="53"/>
                    </a:lnTo>
                    <a:lnTo>
                      <a:pt x="0" y="31"/>
                    </a:lnTo>
                    <a:lnTo>
                      <a:pt x="9" y="23"/>
                    </a:lnTo>
                    <a:lnTo>
                      <a:pt x="21" y="15"/>
                    </a:lnTo>
                    <a:lnTo>
                      <a:pt x="34" y="10"/>
                    </a:lnTo>
                    <a:lnTo>
                      <a:pt x="50" y="4"/>
                    </a:lnTo>
                    <a:lnTo>
                      <a:pt x="67" y="1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" name="Freeform 157">
                <a:extLst>
                  <a:ext uri="{FF2B5EF4-FFF2-40B4-BE49-F238E27FC236}">
                    <a16:creationId xmlns:a16="http://schemas.microsoft.com/office/drawing/2014/main" id="{B2A4AAAD-C1C6-7843-9F1B-2D14F32AC1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47863" y="1491185"/>
                <a:ext cx="467450" cy="505466"/>
              </a:xfrm>
              <a:custGeom>
                <a:avLst/>
                <a:gdLst/>
                <a:ahLst/>
                <a:cxnLst>
                  <a:cxn ang="0">
                    <a:pos x="156" y="63"/>
                  </a:cxn>
                  <a:cxn ang="0">
                    <a:pos x="119" y="80"/>
                  </a:cxn>
                  <a:cxn ang="0">
                    <a:pos x="89" y="108"/>
                  </a:cxn>
                  <a:cxn ang="0">
                    <a:pos x="68" y="147"/>
                  </a:cxn>
                  <a:cxn ang="0">
                    <a:pos x="61" y="192"/>
                  </a:cxn>
                  <a:cxn ang="0">
                    <a:pos x="68" y="233"/>
                  </a:cxn>
                  <a:cxn ang="0">
                    <a:pos x="88" y="269"/>
                  </a:cxn>
                  <a:cxn ang="0">
                    <a:pos x="118" y="295"/>
                  </a:cxn>
                  <a:cxn ang="0">
                    <a:pos x="157" y="307"/>
                  </a:cxn>
                  <a:cxn ang="0">
                    <a:pos x="197" y="305"/>
                  </a:cxn>
                  <a:cxn ang="0">
                    <a:pos x="234" y="288"/>
                  </a:cxn>
                  <a:cxn ang="0">
                    <a:pos x="264" y="260"/>
                  </a:cxn>
                  <a:cxn ang="0">
                    <a:pos x="285" y="220"/>
                  </a:cxn>
                  <a:cxn ang="0">
                    <a:pos x="292" y="176"/>
                  </a:cxn>
                  <a:cxn ang="0">
                    <a:pos x="285" y="135"/>
                  </a:cxn>
                  <a:cxn ang="0">
                    <a:pos x="265" y="99"/>
                  </a:cxn>
                  <a:cxn ang="0">
                    <a:pos x="235" y="73"/>
                  </a:cxn>
                  <a:cxn ang="0">
                    <a:pos x="196" y="60"/>
                  </a:cxn>
                  <a:cxn ang="0">
                    <a:pos x="171" y="0"/>
                  </a:cxn>
                  <a:cxn ang="0">
                    <a:pos x="223" y="8"/>
                  </a:cxn>
                  <a:cxn ang="0">
                    <a:pos x="265" y="30"/>
                  </a:cxn>
                  <a:cxn ang="0">
                    <a:pos x="299" y="64"/>
                  </a:cxn>
                  <a:cxn ang="0">
                    <a:pos x="321" y="106"/>
                  </a:cxn>
                  <a:cxn ang="0">
                    <a:pos x="332" y="154"/>
                  </a:cxn>
                  <a:cxn ang="0">
                    <a:pos x="330" y="205"/>
                  </a:cxn>
                  <a:cxn ang="0">
                    <a:pos x="311" y="258"/>
                  </a:cxn>
                  <a:cxn ang="0">
                    <a:pos x="279" y="304"/>
                  </a:cxn>
                  <a:cxn ang="0">
                    <a:pos x="237" y="338"/>
                  </a:cxn>
                  <a:cxn ang="0">
                    <a:pos x="187" y="355"/>
                  </a:cxn>
                  <a:cxn ang="0">
                    <a:pos x="136" y="357"/>
                  </a:cxn>
                  <a:cxn ang="0">
                    <a:pos x="87" y="341"/>
                  </a:cxn>
                  <a:cxn ang="0">
                    <a:pos x="48" y="312"/>
                  </a:cxn>
                  <a:cxn ang="0">
                    <a:pos x="20" y="274"/>
                  </a:cxn>
                  <a:cxn ang="0">
                    <a:pos x="3" y="229"/>
                  </a:cxn>
                  <a:cxn ang="0">
                    <a:pos x="0" y="179"/>
                  </a:cxn>
                  <a:cxn ang="0">
                    <a:pos x="9" y="127"/>
                  </a:cxn>
                  <a:cxn ang="0">
                    <a:pos x="35" y="75"/>
                  </a:cxn>
                  <a:cxn ang="0">
                    <a:pos x="74" y="36"/>
                  </a:cxn>
                  <a:cxn ang="0">
                    <a:pos x="120" y="10"/>
                  </a:cxn>
                  <a:cxn ang="0">
                    <a:pos x="171" y="0"/>
                  </a:cxn>
                </a:cxnLst>
                <a:rect l="0" t="0" r="r" b="b"/>
                <a:pathLst>
                  <a:path w="332" h="359">
                    <a:moveTo>
                      <a:pt x="176" y="59"/>
                    </a:moveTo>
                    <a:lnTo>
                      <a:pt x="156" y="63"/>
                    </a:lnTo>
                    <a:lnTo>
                      <a:pt x="136" y="70"/>
                    </a:lnTo>
                    <a:lnTo>
                      <a:pt x="119" y="80"/>
                    </a:lnTo>
                    <a:lnTo>
                      <a:pt x="102" y="92"/>
                    </a:lnTo>
                    <a:lnTo>
                      <a:pt x="89" y="108"/>
                    </a:lnTo>
                    <a:lnTo>
                      <a:pt x="77" y="127"/>
                    </a:lnTo>
                    <a:lnTo>
                      <a:pt x="68" y="147"/>
                    </a:lnTo>
                    <a:lnTo>
                      <a:pt x="63" y="169"/>
                    </a:lnTo>
                    <a:lnTo>
                      <a:pt x="61" y="192"/>
                    </a:lnTo>
                    <a:lnTo>
                      <a:pt x="63" y="213"/>
                    </a:lnTo>
                    <a:lnTo>
                      <a:pt x="68" y="233"/>
                    </a:lnTo>
                    <a:lnTo>
                      <a:pt x="76" y="252"/>
                    </a:lnTo>
                    <a:lnTo>
                      <a:pt x="88" y="269"/>
                    </a:lnTo>
                    <a:lnTo>
                      <a:pt x="101" y="283"/>
                    </a:lnTo>
                    <a:lnTo>
                      <a:pt x="118" y="295"/>
                    </a:lnTo>
                    <a:lnTo>
                      <a:pt x="137" y="303"/>
                    </a:lnTo>
                    <a:lnTo>
                      <a:pt x="157" y="307"/>
                    </a:lnTo>
                    <a:lnTo>
                      <a:pt x="177" y="308"/>
                    </a:lnTo>
                    <a:lnTo>
                      <a:pt x="197" y="305"/>
                    </a:lnTo>
                    <a:lnTo>
                      <a:pt x="217" y="298"/>
                    </a:lnTo>
                    <a:lnTo>
                      <a:pt x="234" y="288"/>
                    </a:lnTo>
                    <a:lnTo>
                      <a:pt x="251" y="275"/>
                    </a:lnTo>
                    <a:lnTo>
                      <a:pt x="264" y="260"/>
                    </a:lnTo>
                    <a:lnTo>
                      <a:pt x="276" y="241"/>
                    </a:lnTo>
                    <a:lnTo>
                      <a:pt x="285" y="220"/>
                    </a:lnTo>
                    <a:lnTo>
                      <a:pt x="290" y="199"/>
                    </a:lnTo>
                    <a:lnTo>
                      <a:pt x="292" y="176"/>
                    </a:lnTo>
                    <a:lnTo>
                      <a:pt x="290" y="155"/>
                    </a:lnTo>
                    <a:lnTo>
                      <a:pt x="285" y="135"/>
                    </a:lnTo>
                    <a:lnTo>
                      <a:pt x="277" y="116"/>
                    </a:lnTo>
                    <a:lnTo>
                      <a:pt x="265" y="99"/>
                    </a:lnTo>
                    <a:lnTo>
                      <a:pt x="252" y="85"/>
                    </a:lnTo>
                    <a:lnTo>
                      <a:pt x="235" y="73"/>
                    </a:lnTo>
                    <a:lnTo>
                      <a:pt x="216" y="65"/>
                    </a:lnTo>
                    <a:lnTo>
                      <a:pt x="196" y="60"/>
                    </a:lnTo>
                    <a:lnTo>
                      <a:pt x="176" y="59"/>
                    </a:lnTo>
                    <a:close/>
                    <a:moveTo>
                      <a:pt x="171" y="0"/>
                    </a:moveTo>
                    <a:lnTo>
                      <a:pt x="197" y="2"/>
                    </a:lnTo>
                    <a:lnTo>
                      <a:pt x="223" y="8"/>
                    </a:lnTo>
                    <a:lnTo>
                      <a:pt x="245" y="18"/>
                    </a:lnTo>
                    <a:lnTo>
                      <a:pt x="265" y="30"/>
                    </a:lnTo>
                    <a:lnTo>
                      <a:pt x="284" y="46"/>
                    </a:lnTo>
                    <a:lnTo>
                      <a:pt x="299" y="64"/>
                    </a:lnTo>
                    <a:lnTo>
                      <a:pt x="312" y="84"/>
                    </a:lnTo>
                    <a:lnTo>
                      <a:pt x="321" y="106"/>
                    </a:lnTo>
                    <a:lnTo>
                      <a:pt x="329" y="130"/>
                    </a:lnTo>
                    <a:lnTo>
                      <a:pt x="332" y="154"/>
                    </a:lnTo>
                    <a:lnTo>
                      <a:pt x="332" y="179"/>
                    </a:lnTo>
                    <a:lnTo>
                      <a:pt x="330" y="205"/>
                    </a:lnTo>
                    <a:lnTo>
                      <a:pt x="323" y="231"/>
                    </a:lnTo>
                    <a:lnTo>
                      <a:pt x="311" y="258"/>
                    </a:lnTo>
                    <a:lnTo>
                      <a:pt x="297" y="283"/>
                    </a:lnTo>
                    <a:lnTo>
                      <a:pt x="279" y="304"/>
                    </a:lnTo>
                    <a:lnTo>
                      <a:pt x="259" y="322"/>
                    </a:lnTo>
                    <a:lnTo>
                      <a:pt x="237" y="338"/>
                    </a:lnTo>
                    <a:lnTo>
                      <a:pt x="213" y="348"/>
                    </a:lnTo>
                    <a:lnTo>
                      <a:pt x="187" y="355"/>
                    </a:lnTo>
                    <a:lnTo>
                      <a:pt x="161" y="359"/>
                    </a:lnTo>
                    <a:lnTo>
                      <a:pt x="136" y="357"/>
                    </a:lnTo>
                    <a:lnTo>
                      <a:pt x="110" y="350"/>
                    </a:lnTo>
                    <a:lnTo>
                      <a:pt x="87" y="341"/>
                    </a:lnTo>
                    <a:lnTo>
                      <a:pt x="67" y="328"/>
                    </a:lnTo>
                    <a:lnTo>
                      <a:pt x="48" y="312"/>
                    </a:lnTo>
                    <a:lnTo>
                      <a:pt x="33" y="295"/>
                    </a:lnTo>
                    <a:lnTo>
                      <a:pt x="20" y="274"/>
                    </a:lnTo>
                    <a:lnTo>
                      <a:pt x="11" y="252"/>
                    </a:lnTo>
                    <a:lnTo>
                      <a:pt x="3" y="229"/>
                    </a:lnTo>
                    <a:lnTo>
                      <a:pt x="0" y="204"/>
                    </a:lnTo>
                    <a:lnTo>
                      <a:pt x="0" y="179"/>
                    </a:lnTo>
                    <a:lnTo>
                      <a:pt x="2" y="153"/>
                    </a:lnTo>
                    <a:lnTo>
                      <a:pt x="9" y="127"/>
                    </a:lnTo>
                    <a:lnTo>
                      <a:pt x="21" y="101"/>
                    </a:lnTo>
                    <a:lnTo>
                      <a:pt x="35" y="75"/>
                    </a:lnTo>
                    <a:lnTo>
                      <a:pt x="53" y="54"/>
                    </a:lnTo>
                    <a:lnTo>
                      <a:pt x="74" y="36"/>
                    </a:lnTo>
                    <a:lnTo>
                      <a:pt x="95" y="21"/>
                    </a:lnTo>
                    <a:lnTo>
                      <a:pt x="120" y="10"/>
                    </a:lnTo>
                    <a:lnTo>
                      <a:pt x="145" y="3"/>
                    </a:lnTo>
                    <a:lnTo>
                      <a:pt x="171" y="0"/>
                    </a:lnTo>
                    <a:close/>
                  </a:path>
                </a:pathLst>
              </a:custGeom>
              <a:solidFill>
                <a:srgbClr val="7ED7F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2" name="Freeform 158">
                <a:extLst>
                  <a:ext uri="{FF2B5EF4-FFF2-40B4-BE49-F238E27FC236}">
                    <a16:creationId xmlns:a16="http://schemas.microsoft.com/office/drawing/2014/main" id="{14B359B8-42A2-294C-B7C8-A91B77B619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9859" y="2889310"/>
                <a:ext cx="194302" cy="116863"/>
              </a:xfrm>
              <a:custGeom>
                <a:avLst/>
                <a:gdLst/>
                <a:ahLst/>
                <a:cxnLst>
                  <a:cxn ang="0">
                    <a:pos x="91" y="0"/>
                  </a:cxn>
                  <a:cxn ang="0">
                    <a:pos x="105" y="1"/>
                  </a:cxn>
                  <a:cxn ang="0">
                    <a:pos x="117" y="5"/>
                  </a:cxn>
                  <a:cxn ang="0">
                    <a:pos x="127" y="10"/>
                  </a:cxn>
                  <a:cxn ang="0">
                    <a:pos x="134" y="16"/>
                  </a:cxn>
                  <a:cxn ang="0">
                    <a:pos x="138" y="25"/>
                  </a:cxn>
                  <a:cxn ang="0">
                    <a:pos x="138" y="36"/>
                  </a:cxn>
                  <a:cxn ang="0">
                    <a:pos x="133" y="46"/>
                  </a:cxn>
                  <a:cxn ang="0">
                    <a:pos x="125" y="56"/>
                  </a:cxn>
                  <a:cxn ang="0">
                    <a:pos x="112" y="66"/>
                  </a:cxn>
                  <a:cxn ang="0">
                    <a:pos x="96" y="73"/>
                  </a:cxn>
                  <a:cxn ang="0">
                    <a:pos x="79" y="79"/>
                  </a:cxn>
                  <a:cxn ang="0">
                    <a:pos x="63" y="82"/>
                  </a:cxn>
                  <a:cxn ang="0">
                    <a:pos x="47" y="83"/>
                  </a:cxn>
                  <a:cxn ang="0">
                    <a:pos x="34" y="82"/>
                  </a:cxn>
                  <a:cxn ang="0">
                    <a:pos x="21" y="78"/>
                  </a:cxn>
                  <a:cxn ang="0">
                    <a:pos x="11" y="73"/>
                  </a:cxn>
                  <a:cxn ang="0">
                    <a:pos x="4" y="67"/>
                  </a:cxn>
                  <a:cxn ang="0">
                    <a:pos x="0" y="59"/>
                  </a:cxn>
                  <a:cxn ang="0">
                    <a:pos x="0" y="48"/>
                  </a:cxn>
                  <a:cxn ang="0">
                    <a:pos x="5" y="37"/>
                  </a:cxn>
                  <a:cxn ang="0">
                    <a:pos x="14" y="27"/>
                  </a:cxn>
                  <a:cxn ang="0">
                    <a:pos x="26" y="17"/>
                  </a:cxn>
                  <a:cxn ang="0">
                    <a:pos x="42" y="10"/>
                  </a:cxn>
                  <a:cxn ang="0">
                    <a:pos x="60" y="4"/>
                  </a:cxn>
                  <a:cxn ang="0">
                    <a:pos x="76" y="1"/>
                  </a:cxn>
                  <a:cxn ang="0">
                    <a:pos x="91" y="0"/>
                  </a:cxn>
                </a:cxnLst>
                <a:rect l="0" t="0" r="r" b="b"/>
                <a:pathLst>
                  <a:path w="138" h="83">
                    <a:moveTo>
                      <a:pt x="91" y="0"/>
                    </a:moveTo>
                    <a:lnTo>
                      <a:pt x="105" y="1"/>
                    </a:lnTo>
                    <a:lnTo>
                      <a:pt x="117" y="5"/>
                    </a:lnTo>
                    <a:lnTo>
                      <a:pt x="127" y="10"/>
                    </a:lnTo>
                    <a:lnTo>
                      <a:pt x="134" y="16"/>
                    </a:lnTo>
                    <a:lnTo>
                      <a:pt x="138" y="25"/>
                    </a:lnTo>
                    <a:lnTo>
                      <a:pt x="138" y="36"/>
                    </a:lnTo>
                    <a:lnTo>
                      <a:pt x="133" y="46"/>
                    </a:lnTo>
                    <a:lnTo>
                      <a:pt x="125" y="56"/>
                    </a:lnTo>
                    <a:lnTo>
                      <a:pt x="112" y="66"/>
                    </a:lnTo>
                    <a:lnTo>
                      <a:pt x="96" y="73"/>
                    </a:lnTo>
                    <a:lnTo>
                      <a:pt x="79" y="79"/>
                    </a:lnTo>
                    <a:lnTo>
                      <a:pt x="63" y="82"/>
                    </a:lnTo>
                    <a:lnTo>
                      <a:pt x="47" y="83"/>
                    </a:lnTo>
                    <a:lnTo>
                      <a:pt x="34" y="82"/>
                    </a:lnTo>
                    <a:lnTo>
                      <a:pt x="21" y="78"/>
                    </a:lnTo>
                    <a:lnTo>
                      <a:pt x="11" y="73"/>
                    </a:lnTo>
                    <a:lnTo>
                      <a:pt x="4" y="67"/>
                    </a:lnTo>
                    <a:lnTo>
                      <a:pt x="0" y="59"/>
                    </a:lnTo>
                    <a:lnTo>
                      <a:pt x="0" y="48"/>
                    </a:lnTo>
                    <a:lnTo>
                      <a:pt x="5" y="37"/>
                    </a:lnTo>
                    <a:lnTo>
                      <a:pt x="14" y="27"/>
                    </a:lnTo>
                    <a:lnTo>
                      <a:pt x="26" y="17"/>
                    </a:lnTo>
                    <a:lnTo>
                      <a:pt x="42" y="10"/>
                    </a:lnTo>
                    <a:lnTo>
                      <a:pt x="60" y="4"/>
                    </a:lnTo>
                    <a:lnTo>
                      <a:pt x="76" y="1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C5FFF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" name="Freeform 159">
                <a:extLst>
                  <a:ext uri="{FF2B5EF4-FFF2-40B4-BE49-F238E27FC236}">
                    <a16:creationId xmlns:a16="http://schemas.microsoft.com/office/drawing/2014/main" id="{69994676-A5D3-9948-9ECF-9FC29D79DB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6311" y="1474289"/>
                <a:ext cx="467450" cy="505466"/>
              </a:xfrm>
              <a:custGeom>
                <a:avLst/>
                <a:gdLst/>
                <a:ahLst/>
                <a:cxnLst>
                  <a:cxn ang="0">
                    <a:pos x="171" y="0"/>
                  </a:cxn>
                  <a:cxn ang="0">
                    <a:pos x="196" y="2"/>
                  </a:cxn>
                  <a:cxn ang="0">
                    <a:pos x="222" y="9"/>
                  </a:cxn>
                  <a:cxn ang="0">
                    <a:pos x="245" y="18"/>
                  </a:cxn>
                  <a:cxn ang="0">
                    <a:pos x="265" y="30"/>
                  </a:cxn>
                  <a:cxn ang="0">
                    <a:pos x="284" y="46"/>
                  </a:cxn>
                  <a:cxn ang="0">
                    <a:pos x="299" y="64"/>
                  </a:cxn>
                  <a:cxn ang="0">
                    <a:pos x="312" y="85"/>
                  </a:cxn>
                  <a:cxn ang="0">
                    <a:pos x="321" y="107"/>
                  </a:cxn>
                  <a:cxn ang="0">
                    <a:pos x="329" y="130"/>
                  </a:cxn>
                  <a:cxn ang="0">
                    <a:pos x="332" y="154"/>
                  </a:cxn>
                  <a:cxn ang="0">
                    <a:pos x="332" y="180"/>
                  </a:cxn>
                  <a:cxn ang="0">
                    <a:pos x="330" y="206"/>
                  </a:cxn>
                  <a:cxn ang="0">
                    <a:pos x="323" y="231"/>
                  </a:cxn>
                  <a:cxn ang="0">
                    <a:pos x="311" y="258"/>
                  </a:cxn>
                  <a:cxn ang="0">
                    <a:pos x="297" y="283"/>
                  </a:cxn>
                  <a:cxn ang="0">
                    <a:pos x="279" y="304"/>
                  </a:cxn>
                  <a:cxn ang="0">
                    <a:pos x="258" y="323"/>
                  </a:cxn>
                  <a:cxn ang="0">
                    <a:pos x="237" y="338"/>
                  </a:cxn>
                  <a:cxn ang="0">
                    <a:pos x="212" y="349"/>
                  </a:cxn>
                  <a:cxn ang="0">
                    <a:pos x="187" y="355"/>
                  </a:cxn>
                  <a:cxn ang="0">
                    <a:pos x="161" y="359"/>
                  </a:cxn>
                  <a:cxn ang="0">
                    <a:pos x="135" y="357"/>
                  </a:cxn>
                  <a:cxn ang="0">
                    <a:pos x="109" y="350"/>
                  </a:cxn>
                  <a:cxn ang="0">
                    <a:pos x="86" y="341"/>
                  </a:cxn>
                  <a:cxn ang="0">
                    <a:pos x="66" y="329"/>
                  </a:cxn>
                  <a:cxn ang="0">
                    <a:pos x="48" y="313"/>
                  </a:cxn>
                  <a:cxn ang="0">
                    <a:pos x="32" y="295"/>
                  </a:cxn>
                  <a:cxn ang="0">
                    <a:pos x="20" y="274"/>
                  </a:cxn>
                  <a:cxn ang="0">
                    <a:pos x="11" y="252"/>
                  </a:cxn>
                  <a:cxn ang="0">
                    <a:pos x="3" y="229"/>
                  </a:cxn>
                  <a:cxn ang="0">
                    <a:pos x="0" y="205"/>
                  </a:cxn>
                  <a:cxn ang="0">
                    <a:pos x="0" y="180"/>
                  </a:cxn>
                  <a:cxn ang="0">
                    <a:pos x="2" y="154"/>
                  </a:cxn>
                  <a:cxn ang="0">
                    <a:pos x="9" y="128"/>
                  </a:cxn>
                  <a:cxn ang="0">
                    <a:pos x="21" y="101"/>
                  </a:cxn>
                  <a:cxn ang="0">
                    <a:pos x="35" y="76"/>
                  </a:cxn>
                  <a:cxn ang="0">
                    <a:pos x="53" y="55"/>
                  </a:cxn>
                  <a:cxn ang="0">
                    <a:pos x="73" y="36"/>
                  </a:cxn>
                  <a:cxn ang="0">
                    <a:pos x="95" y="22"/>
                  </a:cxn>
                  <a:cxn ang="0">
                    <a:pos x="119" y="10"/>
                  </a:cxn>
                  <a:cxn ang="0">
                    <a:pos x="145" y="4"/>
                  </a:cxn>
                  <a:cxn ang="0">
                    <a:pos x="171" y="0"/>
                  </a:cxn>
                </a:cxnLst>
                <a:rect l="0" t="0" r="r" b="b"/>
                <a:pathLst>
                  <a:path w="332" h="359">
                    <a:moveTo>
                      <a:pt x="171" y="0"/>
                    </a:moveTo>
                    <a:lnTo>
                      <a:pt x="196" y="2"/>
                    </a:lnTo>
                    <a:lnTo>
                      <a:pt x="222" y="9"/>
                    </a:lnTo>
                    <a:lnTo>
                      <a:pt x="245" y="18"/>
                    </a:lnTo>
                    <a:lnTo>
                      <a:pt x="265" y="30"/>
                    </a:lnTo>
                    <a:lnTo>
                      <a:pt x="284" y="46"/>
                    </a:lnTo>
                    <a:lnTo>
                      <a:pt x="299" y="64"/>
                    </a:lnTo>
                    <a:lnTo>
                      <a:pt x="312" y="85"/>
                    </a:lnTo>
                    <a:lnTo>
                      <a:pt x="321" y="107"/>
                    </a:lnTo>
                    <a:lnTo>
                      <a:pt x="329" y="130"/>
                    </a:lnTo>
                    <a:lnTo>
                      <a:pt x="332" y="154"/>
                    </a:lnTo>
                    <a:lnTo>
                      <a:pt x="332" y="180"/>
                    </a:lnTo>
                    <a:lnTo>
                      <a:pt x="330" y="206"/>
                    </a:lnTo>
                    <a:lnTo>
                      <a:pt x="323" y="231"/>
                    </a:lnTo>
                    <a:lnTo>
                      <a:pt x="311" y="258"/>
                    </a:lnTo>
                    <a:lnTo>
                      <a:pt x="297" y="283"/>
                    </a:lnTo>
                    <a:lnTo>
                      <a:pt x="279" y="304"/>
                    </a:lnTo>
                    <a:lnTo>
                      <a:pt x="258" y="323"/>
                    </a:lnTo>
                    <a:lnTo>
                      <a:pt x="237" y="338"/>
                    </a:lnTo>
                    <a:lnTo>
                      <a:pt x="212" y="349"/>
                    </a:lnTo>
                    <a:lnTo>
                      <a:pt x="187" y="355"/>
                    </a:lnTo>
                    <a:lnTo>
                      <a:pt x="161" y="359"/>
                    </a:lnTo>
                    <a:lnTo>
                      <a:pt x="135" y="357"/>
                    </a:lnTo>
                    <a:lnTo>
                      <a:pt x="109" y="350"/>
                    </a:lnTo>
                    <a:lnTo>
                      <a:pt x="86" y="341"/>
                    </a:lnTo>
                    <a:lnTo>
                      <a:pt x="66" y="329"/>
                    </a:lnTo>
                    <a:lnTo>
                      <a:pt x="48" y="313"/>
                    </a:lnTo>
                    <a:lnTo>
                      <a:pt x="32" y="295"/>
                    </a:lnTo>
                    <a:lnTo>
                      <a:pt x="20" y="274"/>
                    </a:lnTo>
                    <a:lnTo>
                      <a:pt x="11" y="252"/>
                    </a:lnTo>
                    <a:lnTo>
                      <a:pt x="3" y="229"/>
                    </a:lnTo>
                    <a:lnTo>
                      <a:pt x="0" y="205"/>
                    </a:lnTo>
                    <a:lnTo>
                      <a:pt x="0" y="180"/>
                    </a:lnTo>
                    <a:lnTo>
                      <a:pt x="2" y="154"/>
                    </a:lnTo>
                    <a:lnTo>
                      <a:pt x="9" y="128"/>
                    </a:lnTo>
                    <a:lnTo>
                      <a:pt x="21" y="101"/>
                    </a:lnTo>
                    <a:lnTo>
                      <a:pt x="35" y="76"/>
                    </a:lnTo>
                    <a:lnTo>
                      <a:pt x="53" y="55"/>
                    </a:lnTo>
                    <a:lnTo>
                      <a:pt x="73" y="36"/>
                    </a:lnTo>
                    <a:lnTo>
                      <a:pt x="95" y="22"/>
                    </a:lnTo>
                    <a:lnTo>
                      <a:pt x="119" y="10"/>
                    </a:lnTo>
                    <a:lnTo>
                      <a:pt x="145" y="4"/>
                    </a:lnTo>
                    <a:lnTo>
                      <a:pt x="171" y="0"/>
                    </a:lnTo>
                    <a:close/>
                  </a:path>
                </a:pathLst>
              </a:custGeom>
              <a:solidFill>
                <a:srgbClr val="349EF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" name="Freeform 160">
                <a:extLst>
                  <a:ext uri="{FF2B5EF4-FFF2-40B4-BE49-F238E27FC236}">
                    <a16:creationId xmlns:a16="http://schemas.microsoft.com/office/drawing/2014/main" id="{D24B2F51-163C-7748-A978-76E4C8FFAE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0490" y="2948446"/>
                <a:ext cx="215422" cy="81663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10" y="8"/>
                  </a:cxn>
                  <a:cxn ang="0">
                    <a:pos x="16" y="16"/>
                  </a:cxn>
                  <a:cxn ang="0">
                    <a:pos x="25" y="24"/>
                  </a:cxn>
                  <a:cxn ang="0">
                    <a:pos x="35" y="30"/>
                  </a:cxn>
                  <a:cxn ang="0">
                    <a:pos x="47" y="35"/>
                  </a:cxn>
                  <a:cxn ang="0">
                    <a:pos x="63" y="40"/>
                  </a:cxn>
                  <a:cxn ang="0">
                    <a:pos x="80" y="42"/>
                  </a:cxn>
                  <a:cxn ang="0">
                    <a:pos x="99" y="43"/>
                  </a:cxn>
                  <a:cxn ang="0">
                    <a:pos x="117" y="41"/>
                  </a:cxn>
                  <a:cxn ang="0">
                    <a:pos x="136" y="37"/>
                  </a:cxn>
                  <a:cxn ang="0">
                    <a:pos x="153" y="30"/>
                  </a:cxn>
                  <a:cxn ang="0">
                    <a:pos x="145" y="39"/>
                  </a:cxn>
                  <a:cxn ang="0">
                    <a:pos x="133" y="47"/>
                  </a:cxn>
                  <a:cxn ang="0">
                    <a:pos x="117" y="53"/>
                  </a:cxn>
                  <a:cxn ang="0">
                    <a:pos x="99" y="56"/>
                  </a:cxn>
                  <a:cxn ang="0">
                    <a:pos x="79" y="58"/>
                  </a:cxn>
                  <a:cxn ang="0">
                    <a:pos x="58" y="56"/>
                  </a:cxn>
                  <a:cxn ang="0">
                    <a:pos x="40" y="52"/>
                  </a:cxn>
                  <a:cxn ang="0">
                    <a:pos x="23" y="46"/>
                  </a:cxn>
                  <a:cxn ang="0">
                    <a:pos x="11" y="38"/>
                  </a:cxn>
                  <a:cxn ang="0">
                    <a:pos x="3" y="28"/>
                  </a:cxn>
                  <a:cxn ang="0">
                    <a:pos x="0" y="17"/>
                  </a:cxn>
                  <a:cxn ang="0">
                    <a:pos x="2" y="9"/>
                  </a:cxn>
                  <a:cxn ang="0">
                    <a:pos x="8" y="0"/>
                  </a:cxn>
                </a:cxnLst>
                <a:rect l="0" t="0" r="r" b="b"/>
                <a:pathLst>
                  <a:path w="153" h="58">
                    <a:moveTo>
                      <a:pt x="8" y="0"/>
                    </a:moveTo>
                    <a:lnTo>
                      <a:pt x="10" y="8"/>
                    </a:lnTo>
                    <a:lnTo>
                      <a:pt x="16" y="16"/>
                    </a:lnTo>
                    <a:lnTo>
                      <a:pt x="25" y="24"/>
                    </a:lnTo>
                    <a:lnTo>
                      <a:pt x="35" y="30"/>
                    </a:lnTo>
                    <a:lnTo>
                      <a:pt x="47" y="35"/>
                    </a:lnTo>
                    <a:lnTo>
                      <a:pt x="63" y="40"/>
                    </a:lnTo>
                    <a:lnTo>
                      <a:pt x="80" y="42"/>
                    </a:lnTo>
                    <a:lnTo>
                      <a:pt x="99" y="43"/>
                    </a:lnTo>
                    <a:lnTo>
                      <a:pt x="117" y="41"/>
                    </a:lnTo>
                    <a:lnTo>
                      <a:pt x="136" y="37"/>
                    </a:lnTo>
                    <a:lnTo>
                      <a:pt x="153" y="30"/>
                    </a:lnTo>
                    <a:lnTo>
                      <a:pt x="145" y="39"/>
                    </a:lnTo>
                    <a:lnTo>
                      <a:pt x="133" y="47"/>
                    </a:lnTo>
                    <a:lnTo>
                      <a:pt x="117" y="53"/>
                    </a:lnTo>
                    <a:lnTo>
                      <a:pt x="99" y="56"/>
                    </a:lnTo>
                    <a:lnTo>
                      <a:pt x="79" y="58"/>
                    </a:lnTo>
                    <a:lnTo>
                      <a:pt x="58" y="56"/>
                    </a:lnTo>
                    <a:lnTo>
                      <a:pt x="40" y="52"/>
                    </a:lnTo>
                    <a:lnTo>
                      <a:pt x="23" y="46"/>
                    </a:lnTo>
                    <a:lnTo>
                      <a:pt x="11" y="38"/>
                    </a:lnTo>
                    <a:lnTo>
                      <a:pt x="3" y="28"/>
                    </a:lnTo>
                    <a:lnTo>
                      <a:pt x="0" y="17"/>
                    </a:lnTo>
                    <a:lnTo>
                      <a:pt x="2" y="9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58B6E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5" name="Freeform 161">
                <a:extLst>
                  <a:ext uri="{FF2B5EF4-FFF2-40B4-BE49-F238E27FC236}">
                    <a16:creationId xmlns:a16="http://schemas.microsoft.com/office/drawing/2014/main" id="{56992FAF-B490-B641-9428-9782EDED20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91577" y="3162459"/>
                <a:ext cx="259069" cy="125311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48" y="0"/>
                  </a:cxn>
                  <a:cxn ang="0">
                    <a:pos x="62" y="1"/>
                  </a:cxn>
                  <a:cxn ang="0">
                    <a:pos x="77" y="2"/>
                  </a:cxn>
                  <a:cxn ang="0">
                    <a:pos x="93" y="5"/>
                  </a:cxn>
                  <a:cxn ang="0">
                    <a:pos x="108" y="10"/>
                  </a:cxn>
                  <a:cxn ang="0">
                    <a:pos x="124" y="17"/>
                  </a:cxn>
                  <a:cxn ang="0">
                    <a:pos x="139" y="26"/>
                  </a:cxn>
                  <a:cxn ang="0">
                    <a:pos x="152" y="37"/>
                  </a:cxn>
                  <a:cxn ang="0">
                    <a:pos x="165" y="51"/>
                  </a:cxn>
                  <a:cxn ang="0">
                    <a:pos x="175" y="69"/>
                  </a:cxn>
                  <a:cxn ang="0">
                    <a:pos x="184" y="89"/>
                  </a:cxn>
                  <a:cxn ang="0">
                    <a:pos x="183" y="87"/>
                  </a:cxn>
                  <a:cxn ang="0">
                    <a:pos x="180" y="83"/>
                  </a:cxn>
                  <a:cxn ang="0">
                    <a:pos x="175" y="77"/>
                  </a:cxn>
                  <a:cxn ang="0">
                    <a:pos x="168" y="69"/>
                  </a:cxn>
                  <a:cxn ang="0">
                    <a:pos x="159" y="60"/>
                  </a:cxn>
                  <a:cxn ang="0">
                    <a:pos x="147" y="50"/>
                  </a:cxn>
                  <a:cxn ang="0">
                    <a:pos x="134" y="40"/>
                  </a:cxn>
                  <a:cxn ang="0">
                    <a:pos x="118" y="31"/>
                  </a:cxn>
                  <a:cxn ang="0">
                    <a:pos x="99" y="22"/>
                  </a:cxn>
                  <a:cxn ang="0">
                    <a:pos x="78" y="14"/>
                  </a:cxn>
                  <a:cxn ang="0">
                    <a:pos x="55" y="8"/>
                  </a:cxn>
                  <a:cxn ang="0">
                    <a:pos x="29" y="5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6" y="3"/>
                  </a:cxn>
                  <a:cxn ang="0">
                    <a:pos x="14" y="2"/>
                  </a:cxn>
                  <a:cxn ang="0">
                    <a:pos x="23" y="1"/>
                  </a:cxn>
                  <a:cxn ang="0">
                    <a:pos x="35" y="0"/>
                  </a:cxn>
                </a:cxnLst>
                <a:rect l="0" t="0" r="r" b="b"/>
                <a:pathLst>
                  <a:path w="184" h="89">
                    <a:moveTo>
                      <a:pt x="35" y="0"/>
                    </a:moveTo>
                    <a:lnTo>
                      <a:pt x="48" y="0"/>
                    </a:lnTo>
                    <a:lnTo>
                      <a:pt x="62" y="1"/>
                    </a:lnTo>
                    <a:lnTo>
                      <a:pt x="77" y="2"/>
                    </a:lnTo>
                    <a:lnTo>
                      <a:pt x="93" y="5"/>
                    </a:lnTo>
                    <a:lnTo>
                      <a:pt x="108" y="10"/>
                    </a:lnTo>
                    <a:lnTo>
                      <a:pt x="124" y="17"/>
                    </a:lnTo>
                    <a:lnTo>
                      <a:pt x="139" y="26"/>
                    </a:lnTo>
                    <a:lnTo>
                      <a:pt x="152" y="37"/>
                    </a:lnTo>
                    <a:lnTo>
                      <a:pt x="165" y="51"/>
                    </a:lnTo>
                    <a:lnTo>
                      <a:pt x="175" y="69"/>
                    </a:lnTo>
                    <a:lnTo>
                      <a:pt x="184" y="89"/>
                    </a:lnTo>
                    <a:lnTo>
                      <a:pt x="183" y="87"/>
                    </a:lnTo>
                    <a:lnTo>
                      <a:pt x="180" y="83"/>
                    </a:lnTo>
                    <a:lnTo>
                      <a:pt x="175" y="77"/>
                    </a:lnTo>
                    <a:lnTo>
                      <a:pt x="168" y="69"/>
                    </a:lnTo>
                    <a:lnTo>
                      <a:pt x="159" y="60"/>
                    </a:lnTo>
                    <a:lnTo>
                      <a:pt x="147" y="50"/>
                    </a:lnTo>
                    <a:lnTo>
                      <a:pt x="134" y="40"/>
                    </a:lnTo>
                    <a:lnTo>
                      <a:pt x="118" y="31"/>
                    </a:lnTo>
                    <a:lnTo>
                      <a:pt x="99" y="22"/>
                    </a:lnTo>
                    <a:lnTo>
                      <a:pt x="78" y="14"/>
                    </a:lnTo>
                    <a:lnTo>
                      <a:pt x="55" y="8"/>
                    </a:lnTo>
                    <a:lnTo>
                      <a:pt x="29" y="5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6" y="3"/>
                    </a:lnTo>
                    <a:lnTo>
                      <a:pt x="14" y="2"/>
                    </a:lnTo>
                    <a:lnTo>
                      <a:pt x="23" y="1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6" name="Freeform 162">
                <a:extLst>
                  <a:ext uri="{FF2B5EF4-FFF2-40B4-BE49-F238E27FC236}">
                    <a16:creationId xmlns:a16="http://schemas.microsoft.com/office/drawing/2014/main" id="{B100F02F-A406-824C-8AB1-F6BAB79B5F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37841" y="3165275"/>
                <a:ext cx="259069" cy="123902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48" y="0"/>
                  </a:cxn>
                  <a:cxn ang="0">
                    <a:pos x="62" y="0"/>
                  </a:cxn>
                  <a:cxn ang="0">
                    <a:pos x="77" y="2"/>
                  </a:cxn>
                  <a:cxn ang="0">
                    <a:pos x="93" y="5"/>
                  </a:cxn>
                  <a:cxn ang="0">
                    <a:pos x="108" y="10"/>
                  </a:cxn>
                  <a:cxn ang="0">
                    <a:pos x="124" y="17"/>
                  </a:cxn>
                  <a:cxn ang="0">
                    <a:pos x="138" y="25"/>
                  </a:cxn>
                  <a:cxn ang="0">
                    <a:pos x="152" y="37"/>
                  </a:cxn>
                  <a:cxn ang="0">
                    <a:pos x="165" y="51"/>
                  </a:cxn>
                  <a:cxn ang="0">
                    <a:pos x="176" y="68"/>
                  </a:cxn>
                  <a:cxn ang="0">
                    <a:pos x="184" y="88"/>
                  </a:cxn>
                  <a:cxn ang="0">
                    <a:pos x="183" y="87"/>
                  </a:cxn>
                  <a:cxn ang="0">
                    <a:pos x="180" y="82"/>
                  </a:cxn>
                  <a:cxn ang="0">
                    <a:pos x="175" y="77"/>
                  </a:cxn>
                  <a:cxn ang="0">
                    <a:pos x="168" y="69"/>
                  </a:cxn>
                  <a:cxn ang="0">
                    <a:pos x="159" y="60"/>
                  </a:cxn>
                  <a:cxn ang="0">
                    <a:pos x="147" y="51"/>
                  </a:cxn>
                  <a:cxn ang="0">
                    <a:pos x="134" y="41"/>
                  </a:cxn>
                  <a:cxn ang="0">
                    <a:pos x="117" y="31"/>
                  </a:cxn>
                  <a:cxn ang="0">
                    <a:pos x="99" y="22"/>
                  </a:cxn>
                  <a:cxn ang="0">
                    <a:pos x="78" y="15"/>
                  </a:cxn>
                  <a:cxn ang="0">
                    <a:pos x="55" y="9"/>
                  </a:cxn>
                  <a:cxn ang="0">
                    <a:pos x="29" y="5"/>
                  </a:cxn>
                  <a:cxn ang="0">
                    <a:pos x="0" y="4"/>
                  </a:cxn>
                  <a:cxn ang="0">
                    <a:pos x="2" y="4"/>
                  </a:cxn>
                  <a:cxn ang="0">
                    <a:pos x="6" y="3"/>
                  </a:cxn>
                  <a:cxn ang="0">
                    <a:pos x="14" y="1"/>
                  </a:cxn>
                  <a:cxn ang="0">
                    <a:pos x="24" y="0"/>
                  </a:cxn>
                  <a:cxn ang="0">
                    <a:pos x="34" y="0"/>
                  </a:cxn>
                </a:cxnLst>
                <a:rect l="0" t="0" r="r" b="b"/>
                <a:pathLst>
                  <a:path w="184" h="88">
                    <a:moveTo>
                      <a:pt x="34" y="0"/>
                    </a:moveTo>
                    <a:lnTo>
                      <a:pt x="48" y="0"/>
                    </a:lnTo>
                    <a:lnTo>
                      <a:pt x="62" y="0"/>
                    </a:lnTo>
                    <a:lnTo>
                      <a:pt x="77" y="2"/>
                    </a:lnTo>
                    <a:lnTo>
                      <a:pt x="93" y="5"/>
                    </a:lnTo>
                    <a:lnTo>
                      <a:pt x="108" y="10"/>
                    </a:lnTo>
                    <a:lnTo>
                      <a:pt x="124" y="17"/>
                    </a:lnTo>
                    <a:lnTo>
                      <a:pt x="138" y="25"/>
                    </a:lnTo>
                    <a:lnTo>
                      <a:pt x="152" y="37"/>
                    </a:lnTo>
                    <a:lnTo>
                      <a:pt x="165" y="51"/>
                    </a:lnTo>
                    <a:lnTo>
                      <a:pt x="176" y="68"/>
                    </a:lnTo>
                    <a:lnTo>
                      <a:pt x="184" y="88"/>
                    </a:lnTo>
                    <a:lnTo>
                      <a:pt x="183" y="87"/>
                    </a:lnTo>
                    <a:lnTo>
                      <a:pt x="180" y="82"/>
                    </a:lnTo>
                    <a:lnTo>
                      <a:pt x="175" y="77"/>
                    </a:lnTo>
                    <a:lnTo>
                      <a:pt x="168" y="69"/>
                    </a:lnTo>
                    <a:lnTo>
                      <a:pt x="159" y="60"/>
                    </a:lnTo>
                    <a:lnTo>
                      <a:pt x="147" y="51"/>
                    </a:lnTo>
                    <a:lnTo>
                      <a:pt x="134" y="41"/>
                    </a:lnTo>
                    <a:lnTo>
                      <a:pt x="117" y="31"/>
                    </a:lnTo>
                    <a:lnTo>
                      <a:pt x="99" y="22"/>
                    </a:lnTo>
                    <a:lnTo>
                      <a:pt x="78" y="15"/>
                    </a:lnTo>
                    <a:lnTo>
                      <a:pt x="55" y="9"/>
                    </a:lnTo>
                    <a:lnTo>
                      <a:pt x="29" y="5"/>
                    </a:lnTo>
                    <a:lnTo>
                      <a:pt x="0" y="4"/>
                    </a:lnTo>
                    <a:lnTo>
                      <a:pt x="2" y="4"/>
                    </a:lnTo>
                    <a:lnTo>
                      <a:pt x="6" y="3"/>
                    </a:lnTo>
                    <a:lnTo>
                      <a:pt x="14" y="1"/>
                    </a:lnTo>
                    <a:lnTo>
                      <a:pt x="24" y="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7" name="Freeform 163">
                <a:extLst>
                  <a:ext uri="{FF2B5EF4-FFF2-40B4-BE49-F238E27FC236}">
                    <a16:creationId xmlns:a16="http://schemas.microsoft.com/office/drawing/2014/main" id="{1018B232-382F-6643-A481-E089CE13B2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9859" y="2932957"/>
                <a:ext cx="194302" cy="73215"/>
              </a:xfrm>
              <a:custGeom>
                <a:avLst/>
                <a:gdLst/>
                <a:ahLst/>
                <a:cxnLst>
                  <a:cxn ang="0">
                    <a:pos x="138" y="0"/>
                  </a:cxn>
                  <a:cxn ang="0">
                    <a:pos x="135" y="12"/>
                  </a:cxn>
                  <a:cxn ang="0">
                    <a:pos x="127" y="23"/>
                  </a:cxn>
                  <a:cxn ang="0">
                    <a:pos x="114" y="33"/>
                  </a:cxn>
                  <a:cxn ang="0">
                    <a:pos x="98" y="41"/>
                  </a:cxn>
                  <a:cxn ang="0">
                    <a:pos x="79" y="48"/>
                  </a:cxn>
                  <a:cxn ang="0">
                    <a:pos x="63" y="51"/>
                  </a:cxn>
                  <a:cxn ang="0">
                    <a:pos x="47" y="52"/>
                  </a:cxn>
                  <a:cxn ang="0">
                    <a:pos x="34" y="51"/>
                  </a:cxn>
                  <a:cxn ang="0">
                    <a:pos x="21" y="47"/>
                  </a:cxn>
                  <a:cxn ang="0">
                    <a:pos x="11" y="42"/>
                  </a:cxn>
                  <a:cxn ang="0">
                    <a:pos x="4" y="36"/>
                  </a:cxn>
                  <a:cxn ang="0">
                    <a:pos x="0" y="28"/>
                  </a:cxn>
                  <a:cxn ang="0">
                    <a:pos x="0" y="19"/>
                  </a:cxn>
                  <a:cxn ang="0">
                    <a:pos x="3" y="10"/>
                  </a:cxn>
                  <a:cxn ang="0">
                    <a:pos x="9" y="2"/>
                  </a:cxn>
                  <a:cxn ang="0">
                    <a:pos x="9" y="9"/>
                  </a:cxn>
                  <a:cxn ang="0">
                    <a:pos x="12" y="16"/>
                  </a:cxn>
                  <a:cxn ang="0">
                    <a:pos x="17" y="23"/>
                  </a:cxn>
                  <a:cxn ang="0">
                    <a:pos x="24" y="29"/>
                  </a:cxn>
                  <a:cxn ang="0">
                    <a:pos x="34" y="32"/>
                  </a:cxn>
                  <a:cxn ang="0">
                    <a:pos x="46" y="35"/>
                  </a:cxn>
                  <a:cxn ang="0">
                    <a:pos x="60" y="36"/>
                  </a:cxn>
                  <a:cxn ang="0">
                    <a:pos x="76" y="34"/>
                  </a:cxn>
                  <a:cxn ang="0">
                    <a:pos x="92" y="31"/>
                  </a:cxn>
                  <a:cxn ang="0">
                    <a:pos x="108" y="25"/>
                  </a:cxn>
                  <a:cxn ang="0">
                    <a:pos x="122" y="18"/>
                  </a:cxn>
                  <a:cxn ang="0">
                    <a:pos x="132" y="10"/>
                  </a:cxn>
                  <a:cxn ang="0">
                    <a:pos x="138" y="0"/>
                  </a:cxn>
                </a:cxnLst>
                <a:rect l="0" t="0" r="r" b="b"/>
                <a:pathLst>
                  <a:path w="138" h="52">
                    <a:moveTo>
                      <a:pt x="138" y="0"/>
                    </a:moveTo>
                    <a:lnTo>
                      <a:pt x="135" y="12"/>
                    </a:lnTo>
                    <a:lnTo>
                      <a:pt x="127" y="23"/>
                    </a:lnTo>
                    <a:lnTo>
                      <a:pt x="114" y="33"/>
                    </a:lnTo>
                    <a:lnTo>
                      <a:pt x="98" y="41"/>
                    </a:lnTo>
                    <a:lnTo>
                      <a:pt x="79" y="48"/>
                    </a:lnTo>
                    <a:lnTo>
                      <a:pt x="63" y="51"/>
                    </a:lnTo>
                    <a:lnTo>
                      <a:pt x="47" y="52"/>
                    </a:lnTo>
                    <a:lnTo>
                      <a:pt x="34" y="51"/>
                    </a:lnTo>
                    <a:lnTo>
                      <a:pt x="21" y="47"/>
                    </a:lnTo>
                    <a:lnTo>
                      <a:pt x="11" y="42"/>
                    </a:lnTo>
                    <a:lnTo>
                      <a:pt x="4" y="36"/>
                    </a:lnTo>
                    <a:lnTo>
                      <a:pt x="0" y="28"/>
                    </a:lnTo>
                    <a:lnTo>
                      <a:pt x="0" y="19"/>
                    </a:lnTo>
                    <a:lnTo>
                      <a:pt x="3" y="10"/>
                    </a:lnTo>
                    <a:lnTo>
                      <a:pt x="9" y="2"/>
                    </a:lnTo>
                    <a:lnTo>
                      <a:pt x="9" y="9"/>
                    </a:lnTo>
                    <a:lnTo>
                      <a:pt x="12" y="16"/>
                    </a:lnTo>
                    <a:lnTo>
                      <a:pt x="17" y="23"/>
                    </a:lnTo>
                    <a:lnTo>
                      <a:pt x="24" y="29"/>
                    </a:lnTo>
                    <a:lnTo>
                      <a:pt x="34" y="32"/>
                    </a:lnTo>
                    <a:lnTo>
                      <a:pt x="46" y="35"/>
                    </a:lnTo>
                    <a:lnTo>
                      <a:pt x="60" y="36"/>
                    </a:lnTo>
                    <a:lnTo>
                      <a:pt x="76" y="34"/>
                    </a:lnTo>
                    <a:lnTo>
                      <a:pt x="92" y="31"/>
                    </a:lnTo>
                    <a:lnTo>
                      <a:pt x="108" y="25"/>
                    </a:lnTo>
                    <a:lnTo>
                      <a:pt x="122" y="18"/>
                    </a:lnTo>
                    <a:lnTo>
                      <a:pt x="132" y="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58B6E8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8" name="Freeform 164">
                <a:extLst>
                  <a:ext uri="{FF2B5EF4-FFF2-40B4-BE49-F238E27FC236}">
                    <a16:creationId xmlns:a16="http://schemas.microsoft.com/office/drawing/2014/main" id="{B4B1A8BA-D13D-5E4D-BB9E-6A1E20377F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43639" y="-501108"/>
                <a:ext cx="23936" cy="23936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8" y="0"/>
                  </a:cxn>
                  <a:cxn ang="0">
                    <a:pos x="10" y="1"/>
                  </a:cxn>
                  <a:cxn ang="0">
                    <a:pos x="12" y="2"/>
                  </a:cxn>
                  <a:cxn ang="0">
                    <a:pos x="15" y="5"/>
                  </a:cxn>
                  <a:cxn ang="0">
                    <a:pos x="16" y="7"/>
                  </a:cxn>
                  <a:cxn ang="0">
                    <a:pos x="17" y="10"/>
                  </a:cxn>
                  <a:cxn ang="0">
                    <a:pos x="17" y="12"/>
                  </a:cxn>
                  <a:cxn ang="0">
                    <a:pos x="16" y="15"/>
                  </a:cxn>
                  <a:cxn ang="0">
                    <a:pos x="15" y="16"/>
                  </a:cxn>
                  <a:cxn ang="0">
                    <a:pos x="13" y="17"/>
                  </a:cxn>
                  <a:cxn ang="0">
                    <a:pos x="9" y="17"/>
                  </a:cxn>
                  <a:cxn ang="0">
                    <a:pos x="7" y="16"/>
                  </a:cxn>
                  <a:cxn ang="0">
                    <a:pos x="5" y="15"/>
                  </a:cxn>
                  <a:cxn ang="0">
                    <a:pos x="3" y="13"/>
                  </a:cxn>
                  <a:cxn ang="0">
                    <a:pos x="1" y="10"/>
                  </a:cxn>
                  <a:cxn ang="0">
                    <a:pos x="1" y="8"/>
                  </a:cxn>
                  <a:cxn ang="0">
                    <a:pos x="0" y="5"/>
                  </a:cxn>
                  <a:cxn ang="0">
                    <a:pos x="1" y="3"/>
                  </a:cxn>
                  <a:cxn ang="0">
                    <a:pos x="3" y="1"/>
                  </a:cxn>
                  <a:cxn ang="0">
                    <a:pos x="5" y="0"/>
                  </a:cxn>
                </a:cxnLst>
                <a:rect l="0" t="0" r="r" b="b"/>
                <a:pathLst>
                  <a:path w="17" h="17">
                    <a:moveTo>
                      <a:pt x="5" y="0"/>
                    </a:moveTo>
                    <a:lnTo>
                      <a:pt x="8" y="0"/>
                    </a:lnTo>
                    <a:lnTo>
                      <a:pt x="10" y="1"/>
                    </a:lnTo>
                    <a:lnTo>
                      <a:pt x="12" y="2"/>
                    </a:lnTo>
                    <a:lnTo>
                      <a:pt x="15" y="5"/>
                    </a:lnTo>
                    <a:lnTo>
                      <a:pt x="16" y="7"/>
                    </a:lnTo>
                    <a:lnTo>
                      <a:pt x="17" y="10"/>
                    </a:lnTo>
                    <a:lnTo>
                      <a:pt x="17" y="12"/>
                    </a:lnTo>
                    <a:lnTo>
                      <a:pt x="16" y="15"/>
                    </a:lnTo>
                    <a:lnTo>
                      <a:pt x="15" y="16"/>
                    </a:lnTo>
                    <a:lnTo>
                      <a:pt x="13" y="17"/>
                    </a:lnTo>
                    <a:lnTo>
                      <a:pt x="9" y="17"/>
                    </a:lnTo>
                    <a:lnTo>
                      <a:pt x="7" y="16"/>
                    </a:lnTo>
                    <a:lnTo>
                      <a:pt x="5" y="15"/>
                    </a:lnTo>
                    <a:lnTo>
                      <a:pt x="3" y="13"/>
                    </a:lnTo>
                    <a:lnTo>
                      <a:pt x="1" y="10"/>
                    </a:lnTo>
                    <a:lnTo>
                      <a:pt x="1" y="8"/>
                    </a:lnTo>
                    <a:lnTo>
                      <a:pt x="0" y="5"/>
                    </a:lnTo>
                    <a:lnTo>
                      <a:pt x="1" y="3"/>
                    </a:lnTo>
                    <a:lnTo>
                      <a:pt x="3" y="1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" name="Freeform 165">
                <a:extLst>
                  <a:ext uri="{FF2B5EF4-FFF2-40B4-BE49-F238E27FC236}">
                    <a16:creationId xmlns:a16="http://schemas.microsoft.com/office/drawing/2014/main" id="{A11AACE1-982C-E742-88FB-FD88DFF4D4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8462" y="17029"/>
                <a:ext cx="192894" cy="785653"/>
              </a:xfrm>
              <a:custGeom>
                <a:avLst/>
                <a:gdLst/>
                <a:ahLst/>
                <a:cxnLst>
                  <a:cxn ang="0">
                    <a:pos x="56" y="0"/>
                  </a:cxn>
                  <a:cxn ang="0">
                    <a:pos x="44" y="14"/>
                  </a:cxn>
                  <a:cxn ang="0">
                    <a:pos x="34" y="30"/>
                  </a:cxn>
                  <a:cxn ang="0">
                    <a:pos x="26" y="48"/>
                  </a:cxn>
                  <a:cxn ang="0">
                    <a:pos x="23" y="68"/>
                  </a:cxn>
                  <a:cxn ang="0">
                    <a:pos x="23" y="90"/>
                  </a:cxn>
                  <a:cxn ang="0">
                    <a:pos x="24" y="105"/>
                  </a:cxn>
                  <a:cxn ang="0">
                    <a:pos x="26" y="125"/>
                  </a:cxn>
                  <a:cxn ang="0">
                    <a:pos x="29" y="149"/>
                  </a:cxn>
                  <a:cxn ang="0">
                    <a:pos x="33" y="177"/>
                  </a:cxn>
                  <a:cxn ang="0">
                    <a:pos x="38" y="209"/>
                  </a:cxn>
                  <a:cxn ang="0">
                    <a:pos x="44" y="243"/>
                  </a:cxn>
                  <a:cxn ang="0">
                    <a:pos x="50" y="279"/>
                  </a:cxn>
                  <a:cxn ang="0">
                    <a:pos x="58" y="317"/>
                  </a:cxn>
                  <a:cxn ang="0">
                    <a:pos x="68" y="355"/>
                  </a:cxn>
                  <a:cxn ang="0">
                    <a:pos x="78" y="395"/>
                  </a:cxn>
                  <a:cxn ang="0">
                    <a:pos x="91" y="434"/>
                  </a:cxn>
                  <a:cxn ang="0">
                    <a:pos x="104" y="472"/>
                  </a:cxn>
                  <a:cxn ang="0">
                    <a:pos x="120" y="510"/>
                  </a:cxn>
                  <a:cxn ang="0">
                    <a:pos x="137" y="545"/>
                  </a:cxn>
                  <a:cxn ang="0">
                    <a:pos x="118" y="553"/>
                  </a:cxn>
                  <a:cxn ang="0">
                    <a:pos x="102" y="558"/>
                  </a:cxn>
                  <a:cxn ang="0">
                    <a:pos x="83" y="518"/>
                  </a:cxn>
                  <a:cxn ang="0">
                    <a:pos x="66" y="477"/>
                  </a:cxn>
                  <a:cxn ang="0">
                    <a:pos x="52" y="435"/>
                  </a:cxn>
                  <a:cxn ang="0">
                    <a:pos x="40" y="393"/>
                  </a:cxn>
                  <a:cxn ang="0">
                    <a:pos x="30" y="353"/>
                  </a:cxn>
                  <a:cxn ang="0">
                    <a:pos x="22" y="312"/>
                  </a:cxn>
                  <a:cxn ang="0">
                    <a:pos x="15" y="274"/>
                  </a:cxn>
                  <a:cxn ang="0">
                    <a:pos x="10" y="238"/>
                  </a:cxn>
                  <a:cxn ang="0">
                    <a:pos x="7" y="204"/>
                  </a:cxn>
                  <a:cxn ang="0">
                    <a:pos x="4" y="173"/>
                  </a:cxn>
                  <a:cxn ang="0">
                    <a:pos x="2" y="145"/>
                  </a:cxn>
                  <a:cxn ang="0">
                    <a:pos x="1" y="122"/>
                  </a:cxn>
                  <a:cxn ang="0">
                    <a:pos x="0" y="102"/>
                  </a:cxn>
                  <a:cxn ang="0">
                    <a:pos x="0" y="71"/>
                  </a:cxn>
                  <a:cxn ang="0">
                    <a:pos x="1" y="66"/>
                  </a:cxn>
                  <a:cxn ang="0">
                    <a:pos x="4" y="59"/>
                  </a:cxn>
                  <a:cxn ang="0">
                    <a:pos x="8" y="49"/>
                  </a:cxn>
                  <a:cxn ang="0">
                    <a:pos x="14" y="39"/>
                  </a:cxn>
                  <a:cxn ang="0">
                    <a:pos x="24" y="27"/>
                  </a:cxn>
                  <a:cxn ang="0">
                    <a:pos x="38" y="13"/>
                  </a:cxn>
                  <a:cxn ang="0">
                    <a:pos x="56" y="0"/>
                  </a:cxn>
                </a:cxnLst>
                <a:rect l="0" t="0" r="r" b="b"/>
                <a:pathLst>
                  <a:path w="137" h="558">
                    <a:moveTo>
                      <a:pt x="56" y="0"/>
                    </a:moveTo>
                    <a:lnTo>
                      <a:pt x="44" y="14"/>
                    </a:lnTo>
                    <a:lnTo>
                      <a:pt x="34" y="30"/>
                    </a:lnTo>
                    <a:lnTo>
                      <a:pt x="26" y="48"/>
                    </a:lnTo>
                    <a:lnTo>
                      <a:pt x="23" y="68"/>
                    </a:lnTo>
                    <a:lnTo>
                      <a:pt x="23" y="90"/>
                    </a:lnTo>
                    <a:lnTo>
                      <a:pt x="24" y="105"/>
                    </a:lnTo>
                    <a:lnTo>
                      <a:pt x="26" y="125"/>
                    </a:lnTo>
                    <a:lnTo>
                      <a:pt x="29" y="149"/>
                    </a:lnTo>
                    <a:lnTo>
                      <a:pt x="33" y="177"/>
                    </a:lnTo>
                    <a:lnTo>
                      <a:pt x="38" y="209"/>
                    </a:lnTo>
                    <a:lnTo>
                      <a:pt x="44" y="243"/>
                    </a:lnTo>
                    <a:lnTo>
                      <a:pt x="50" y="279"/>
                    </a:lnTo>
                    <a:lnTo>
                      <a:pt x="58" y="317"/>
                    </a:lnTo>
                    <a:lnTo>
                      <a:pt x="68" y="355"/>
                    </a:lnTo>
                    <a:lnTo>
                      <a:pt x="78" y="395"/>
                    </a:lnTo>
                    <a:lnTo>
                      <a:pt x="91" y="434"/>
                    </a:lnTo>
                    <a:lnTo>
                      <a:pt x="104" y="472"/>
                    </a:lnTo>
                    <a:lnTo>
                      <a:pt x="120" y="510"/>
                    </a:lnTo>
                    <a:lnTo>
                      <a:pt x="137" y="545"/>
                    </a:lnTo>
                    <a:lnTo>
                      <a:pt x="118" y="553"/>
                    </a:lnTo>
                    <a:lnTo>
                      <a:pt x="102" y="558"/>
                    </a:lnTo>
                    <a:lnTo>
                      <a:pt x="83" y="518"/>
                    </a:lnTo>
                    <a:lnTo>
                      <a:pt x="66" y="477"/>
                    </a:lnTo>
                    <a:lnTo>
                      <a:pt x="52" y="435"/>
                    </a:lnTo>
                    <a:lnTo>
                      <a:pt x="40" y="393"/>
                    </a:lnTo>
                    <a:lnTo>
                      <a:pt x="30" y="353"/>
                    </a:lnTo>
                    <a:lnTo>
                      <a:pt x="22" y="312"/>
                    </a:lnTo>
                    <a:lnTo>
                      <a:pt x="15" y="274"/>
                    </a:lnTo>
                    <a:lnTo>
                      <a:pt x="10" y="238"/>
                    </a:lnTo>
                    <a:lnTo>
                      <a:pt x="7" y="204"/>
                    </a:lnTo>
                    <a:lnTo>
                      <a:pt x="4" y="173"/>
                    </a:lnTo>
                    <a:lnTo>
                      <a:pt x="2" y="145"/>
                    </a:lnTo>
                    <a:lnTo>
                      <a:pt x="1" y="122"/>
                    </a:lnTo>
                    <a:lnTo>
                      <a:pt x="0" y="102"/>
                    </a:lnTo>
                    <a:lnTo>
                      <a:pt x="0" y="71"/>
                    </a:lnTo>
                    <a:lnTo>
                      <a:pt x="1" y="66"/>
                    </a:lnTo>
                    <a:lnTo>
                      <a:pt x="4" y="59"/>
                    </a:lnTo>
                    <a:lnTo>
                      <a:pt x="8" y="49"/>
                    </a:lnTo>
                    <a:lnTo>
                      <a:pt x="14" y="39"/>
                    </a:lnTo>
                    <a:lnTo>
                      <a:pt x="24" y="27"/>
                    </a:lnTo>
                    <a:lnTo>
                      <a:pt x="38" y="13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" name="Freeform 166">
                <a:extLst>
                  <a:ext uri="{FF2B5EF4-FFF2-40B4-BE49-F238E27FC236}">
                    <a16:creationId xmlns:a16="http://schemas.microsoft.com/office/drawing/2014/main" id="{A3080A4F-4774-0E43-B9F8-19672893E4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53395" y="224002"/>
                <a:ext cx="259069" cy="30834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" y="0"/>
                  </a:cxn>
                  <a:cxn ang="0">
                    <a:pos x="20" y="1"/>
                  </a:cxn>
                  <a:cxn ang="0">
                    <a:pos x="34" y="3"/>
                  </a:cxn>
                  <a:cxn ang="0">
                    <a:pos x="50" y="5"/>
                  </a:cxn>
                  <a:cxn ang="0">
                    <a:pos x="68" y="6"/>
                  </a:cxn>
                  <a:cxn ang="0">
                    <a:pos x="86" y="10"/>
                  </a:cxn>
                  <a:cxn ang="0">
                    <a:pos x="104" y="14"/>
                  </a:cxn>
                  <a:cxn ang="0">
                    <a:pos x="122" y="19"/>
                  </a:cxn>
                  <a:cxn ang="0">
                    <a:pos x="139" y="25"/>
                  </a:cxn>
                  <a:cxn ang="0">
                    <a:pos x="153" y="32"/>
                  </a:cxn>
                  <a:cxn ang="0">
                    <a:pos x="165" y="41"/>
                  </a:cxn>
                  <a:cxn ang="0">
                    <a:pos x="172" y="51"/>
                  </a:cxn>
                  <a:cxn ang="0">
                    <a:pos x="177" y="63"/>
                  </a:cxn>
                  <a:cxn ang="0">
                    <a:pos x="181" y="78"/>
                  </a:cxn>
                  <a:cxn ang="0">
                    <a:pos x="183" y="95"/>
                  </a:cxn>
                  <a:cxn ang="0">
                    <a:pos x="184" y="114"/>
                  </a:cxn>
                  <a:cxn ang="0">
                    <a:pos x="184" y="133"/>
                  </a:cxn>
                  <a:cxn ang="0">
                    <a:pos x="183" y="151"/>
                  </a:cxn>
                  <a:cxn ang="0">
                    <a:pos x="181" y="169"/>
                  </a:cxn>
                  <a:cxn ang="0">
                    <a:pos x="180" y="185"/>
                  </a:cxn>
                  <a:cxn ang="0">
                    <a:pos x="178" y="199"/>
                  </a:cxn>
                  <a:cxn ang="0">
                    <a:pos x="177" y="210"/>
                  </a:cxn>
                  <a:cxn ang="0">
                    <a:pos x="175" y="217"/>
                  </a:cxn>
                  <a:cxn ang="0">
                    <a:pos x="175" y="219"/>
                  </a:cxn>
                  <a:cxn ang="0">
                    <a:pos x="175" y="217"/>
                  </a:cxn>
                  <a:cxn ang="0">
                    <a:pos x="174" y="211"/>
                  </a:cxn>
                  <a:cxn ang="0">
                    <a:pos x="171" y="200"/>
                  </a:cxn>
                  <a:cxn ang="0">
                    <a:pos x="167" y="187"/>
                  </a:cxn>
                  <a:cxn ang="0">
                    <a:pos x="162" y="171"/>
                  </a:cxn>
                  <a:cxn ang="0">
                    <a:pos x="155" y="154"/>
                  </a:cxn>
                  <a:cxn ang="0">
                    <a:pos x="146" y="134"/>
                  </a:cxn>
                  <a:cxn ang="0">
                    <a:pos x="136" y="115"/>
                  </a:cxn>
                  <a:cxn ang="0">
                    <a:pos x="124" y="95"/>
                  </a:cxn>
                  <a:cxn ang="0">
                    <a:pos x="109" y="75"/>
                  </a:cxn>
                  <a:cxn ang="0">
                    <a:pos x="93" y="56"/>
                  </a:cxn>
                  <a:cxn ang="0">
                    <a:pos x="73" y="39"/>
                  </a:cxn>
                  <a:cxn ang="0">
                    <a:pos x="52" y="23"/>
                  </a:cxn>
                  <a:cxn ang="0">
                    <a:pos x="27" y="11"/>
                  </a:cxn>
                  <a:cxn ang="0">
                    <a:pos x="0" y="0"/>
                  </a:cxn>
                </a:cxnLst>
                <a:rect l="0" t="0" r="r" b="b"/>
                <a:pathLst>
                  <a:path w="184" h="219">
                    <a:moveTo>
                      <a:pt x="0" y="0"/>
                    </a:moveTo>
                    <a:lnTo>
                      <a:pt x="9" y="0"/>
                    </a:lnTo>
                    <a:lnTo>
                      <a:pt x="20" y="1"/>
                    </a:lnTo>
                    <a:lnTo>
                      <a:pt x="34" y="3"/>
                    </a:lnTo>
                    <a:lnTo>
                      <a:pt x="50" y="5"/>
                    </a:lnTo>
                    <a:lnTo>
                      <a:pt x="68" y="6"/>
                    </a:lnTo>
                    <a:lnTo>
                      <a:pt x="86" y="10"/>
                    </a:lnTo>
                    <a:lnTo>
                      <a:pt x="104" y="14"/>
                    </a:lnTo>
                    <a:lnTo>
                      <a:pt x="122" y="19"/>
                    </a:lnTo>
                    <a:lnTo>
                      <a:pt x="139" y="25"/>
                    </a:lnTo>
                    <a:lnTo>
                      <a:pt x="153" y="32"/>
                    </a:lnTo>
                    <a:lnTo>
                      <a:pt x="165" y="41"/>
                    </a:lnTo>
                    <a:lnTo>
                      <a:pt x="172" y="51"/>
                    </a:lnTo>
                    <a:lnTo>
                      <a:pt x="177" y="63"/>
                    </a:lnTo>
                    <a:lnTo>
                      <a:pt x="181" y="78"/>
                    </a:lnTo>
                    <a:lnTo>
                      <a:pt x="183" y="95"/>
                    </a:lnTo>
                    <a:lnTo>
                      <a:pt x="184" y="114"/>
                    </a:lnTo>
                    <a:lnTo>
                      <a:pt x="184" y="133"/>
                    </a:lnTo>
                    <a:lnTo>
                      <a:pt x="183" y="151"/>
                    </a:lnTo>
                    <a:lnTo>
                      <a:pt x="181" y="169"/>
                    </a:lnTo>
                    <a:lnTo>
                      <a:pt x="180" y="185"/>
                    </a:lnTo>
                    <a:lnTo>
                      <a:pt x="178" y="199"/>
                    </a:lnTo>
                    <a:lnTo>
                      <a:pt x="177" y="210"/>
                    </a:lnTo>
                    <a:lnTo>
                      <a:pt x="175" y="217"/>
                    </a:lnTo>
                    <a:lnTo>
                      <a:pt x="175" y="219"/>
                    </a:lnTo>
                    <a:lnTo>
                      <a:pt x="175" y="217"/>
                    </a:lnTo>
                    <a:lnTo>
                      <a:pt x="174" y="211"/>
                    </a:lnTo>
                    <a:lnTo>
                      <a:pt x="171" y="200"/>
                    </a:lnTo>
                    <a:lnTo>
                      <a:pt x="167" y="187"/>
                    </a:lnTo>
                    <a:lnTo>
                      <a:pt x="162" y="171"/>
                    </a:lnTo>
                    <a:lnTo>
                      <a:pt x="155" y="154"/>
                    </a:lnTo>
                    <a:lnTo>
                      <a:pt x="146" y="134"/>
                    </a:lnTo>
                    <a:lnTo>
                      <a:pt x="136" y="115"/>
                    </a:lnTo>
                    <a:lnTo>
                      <a:pt x="124" y="95"/>
                    </a:lnTo>
                    <a:lnTo>
                      <a:pt x="109" y="75"/>
                    </a:lnTo>
                    <a:lnTo>
                      <a:pt x="93" y="56"/>
                    </a:lnTo>
                    <a:lnTo>
                      <a:pt x="73" y="39"/>
                    </a:lnTo>
                    <a:lnTo>
                      <a:pt x="52" y="23"/>
                    </a:lnTo>
                    <a:lnTo>
                      <a:pt x="27" y="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" name="Freeform 167">
                <a:extLst>
                  <a:ext uri="{FF2B5EF4-FFF2-40B4-BE49-F238E27FC236}">
                    <a16:creationId xmlns:a16="http://schemas.microsoft.com/office/drawing/2014/main" id="{B7237C1A-A101-E24F-ADE8-D61A02E9A2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69182" y="1551728"/>
                <a:ext cx="325244" cy="751862"/>
              </a:xfrm>
              <a:custGeom>
                <a:avLst/>
                <a:gdLst/>
                <a:ahLst/>
                <a:cxnLst>
                  <a:cxn ang="0">
                    <a:pos x="202" y="0"/>
                  </a:cxn>
                  <a:cxn ang="0">
                    <a:pos x="219" y="7"/>
                  </a:cxn>
                  <a:cxn ang="0">
                    <a:pos x="231" y="27"/>
                  </a:cxn>
                  <a:cxn ang="0">
                    <a:pos x="227" y="51"/>
                  </a:cxn>
                  <a:cxn ang="0">
                    <a:pos x="225" y="46"/>
                  </a:cxn>
                  <a:cxn ang="0">
                    <a:pos x="219" y="37"/>
                  </a:cxn>
                  <a:cxn ang="0">
                    <a:pos x="207" y="29"/>
                  </a:cxn>
                  <a:cxn ang="0">
                    <a:pos x="192" y="31"/>
                  </a:cxn>
                  <a:cxn ang="0">
                    <a:pos x="172" y="43"/>
                  </a:cxn>
                  <a:cxn ang="0">
                    <a:pos x="147" y="68"/>
                  </a:cxn>
                  <a:cxn ang="0">
                    <a:pos x="119" y="101"/>
                  </a:cxn>
                  <a:cxn ang="0">
                    <a:pos x="91" y="141"/>
                  </a:cxn>
                  <a:cxn ang="0">
                    <a:pos x="68" y="188"/>
                  </a:cxn>
                  <a:cxn ang="0">
                    <a:pos x="50" y="240"/>
                  </a:cxn>
                  <a:cxn ang="0">
                    <a:pos x="38" y="300"/>
                  </a:cxn>
                  <a:cxn ang="0">
                    <a:pos x="29" y="357"/>
                  </a:cxn>
                  <a:cxn ang="0">
                    <a:pos x="27" y="410"/>
                  </a:cxn>
                  <a:cxn ang="0">
                    <a:pos x="30" y="456"/>
                  </a:cxn>
                  <a:cxn ang="0">
                    <a:pos x="40" y="492"/>
                  </a:cxn>
                  <a:cxn ang="0">
                    <a:pos x="58" y="517"/>
                  </a:cxn>
                  <a:cxn ang="0">
                    <a:pos x="43" y="531"/>
                  </a:cxn>
                  <a:cxn ang="0">
                    <a:pos x="14" y="532"/>
                  </a:cxn>
                  <a:cxn ang="0">
                    <a:pos x="10" y="516"/>
                  </a:cxn>
                  <a:cxn ang="0">
                    <a:pos x="5" y="485"/>
                  </a:cxn>
                  <a:cxn ang="0">
                    <a:pos x="1" y="441"/>
                  </a:cxn>
                  <a:cxn ang="0">
                    <a:pos x="0" y="388"/>
                  </a:cxn>
                  <a:cxn ang="0">
                    <a:pos x="6" y="326"/>
                  </a:cxn>
                  <a:cxn ang="0">
                    <a:pos x="20" y="259"/>
                  </a:cxn>
                  <a:cxn ang="0">
                    <a:pos x="47" y="187"/>
                  </a:cxn>
                  <a:cxn ang="0">
                    <a:pos x="87" y="114"/>
                  </a:cxn>
                  <a:cxn ang="0">
                    <a:pos x="145" y="41"/>
                  </a:cxn>
                  <a:cxn ang="0">
                    <a:pos x="182" y="4"/>
                  </a:cxn>
                  <a:cxn ang="0">
                    <a:pos x="193" y="0"/>
                  </a:cxn>
                </a:cxnLst>
                <a:rect l="0" t="0" r="r" b="b"/>
                <a:pathLst>
                  <a:path w="231" h="534">
                    <a:moveTo>
                      <a:pt x="193" y="0"/>
                    </a:moveTo>
                    <a:lnTo>
                      <a:pt x="202" y="0"/>
                    </a:lnTo>
                    <a:lnTo>
                      <a:pt x="210" y="1"/>
                    </a:lnTo>
                    <a:lnTo>
                      <a:pt x="219" y="7"/>
                    </a:lnTo>
                    <a:lnTo>
                      <a:pt x="227" y="16"/>
                    </a:lnTo>
                    <a:lnTo>
                      <a:pt x="231" y="27"/>
                    </a:lnTo>
                    <a:lnTo>
                      <a:pt x="231" y="39"/>
                    </a:lnTo>
                    <a:lnTo>
                      <a:pt x="227" y="51"/>
                    </a:lnTo>
                    <a:lnTo>
                      <a:pt x="227" y="49"/>
                    </a:lnTo>
                    <a:lnTo>
                      <a:pt x="225" y="46"/>
                    </a:lnTo>
                    <a:lnTo>
                      <a:pt x="223" y="42"/>
                    </a:lnTo>
                    <a:lnTo>
                      <a:pt x="219" y="37"/>
                    </a:lnTo>
                    <a:lnTo>
                      <a:pt x="214" y="32"/>
                    </a:lnTo>
                    <a:lnTo>
                      <a:pt x="207" y="29"/>
                    </a:lnTo>
                    <a:lnTo>
                      <a:pt x="198" y="28"/>
                    </a:lnTo>
                    <a:lnTo>
                      <a:pt x="192" y="31"/>
                    </a:lnTo>
                    <a:lnTo>
                      <a:pt x="183" y="36"/>
                    </a:lnTo>
                    <a:lnTo>
                      <a:pt x="172" y="43"/>
                    </a:lnTo>
                    <a:lnTo>
                      <a:pt x="160" y="54"/>
                    </a:lnTo>
                    <a:lnTo>
                      <a:pt x="147" y="68"/>
                    </a:lnTo>
                    <a:lnTo>
                      <a:pt x="133" y="84"/>
                    </a:lnTo>
                    <a:lnTo>
                      <a:pt x="119" y="101"/>
                    </a:lnTo>
                    <a:lnTo>
                      <a:pt x="105" y="120"/>
                    </a:lnTo>
                    <a:lnTo>
                      <a:pt x="91" y="141"/>
                    </a:lnTo>
                    <a:lnTo>
                      <a:pt x="79" y="165"/>
                    </a:lnTo>
                    <a:lnTo>
                      <a:pt x="68" y="188"/>
                    </a:lnTo>
                    <a:lnTo>
                      <a:pt x="58" y="214"/>
                    </a:lnTo>
                    <a:lnTo>
                      <a:pt x="50" y="240"/>
                    </a:lnTo>
                    <a:lnTo>
                      <a:pt x="44" y="270"/>
                    </a:lnTo>
                    <a:lnTo>
                      <a:pt x="38" y="300"/>
                    </a:lnTo>
                    <a:lnTo>
                      <a:pt x="33" y="329"/>
                    </a:lnTo>
                    <a:lnTo>
                      <a:pt x="29" y="357"/>
                    </a:lnTo>
                    <a:lnTo>
                      <a:pt x="28" y="384"/>
                    </a:lnTo>
                    <a:lnTo>
                      <a:pt x="27" y="410"/>
                    </a:lnTo>
                    <a:lnTo>
                      <a:pt x="28" y="434"/>
                    </a:lnTo>
                    <a:lnTo>
                      <a:pt x="30" y="456"/>
                    </a:lnTo>
                    <a:lnTo>
                      <a:pt x="34" y="475"/>
                    </a:lnTo>
                    <a:lnTo>
                      <a:pt x="40" y="492"/>
                    </a:lnTo>
                    <a:lnTo>
                      <a:pt x="48" y="506"/>
                    </a:lnTo>
                    <a:lnTo>
                      <a:pt x="58" y="517"/>
                    </a:lnTo>
                    <a:lnTo>
                      <a:pt x="69" y="525"/>
                    </a:lnTo>
                    <a:lnTo>
                      <a:pt x="43" y="531"/>
                    </a:lnTo>
                    <a:lnTo>
                      <a:pt x="15" y="534"/>
                    </a:lnTo>
                    <a:lnTo>
                      <a:pt x="14" y="532"/>
                    </a:lnTo>
                    <a:lnTo>
                      <a:pt x="13" y="526"/>
                    </a:lnTo>
                    <a:lnTo>
                      <a:pt x="10" y="516"/>
                    </a:lnTo>
                    <a:lnTo>
                      <a:pt x="8" y="501"/>
                    </a:lnTo>
                    <a:lnTo>
                      <a:pt x="5" y="485"/>
                    </a:lnTo>
                    <a:lnTo>
                      <a:pt x="3" y="465"/>
                    </a:lnTo>
                    <a:lnTo>
                      <a:pt x="1" y="441"/>
                    </a:lnTo>
                    <a:lnTo>
                      <a:pt x="0" y="416"/>
                    </a:lnTo>
                    <a:lnTo>
                      <a:pt x="0" y="388"/>
                    </a:lnTo>
                    <a:lnTo>
                      <a:pt x="2" y="358"/>
                    </a:lnTo>
                    <a:lnTo>
                      <a:pt x="6" y="326"/>
                    </a:lnTo>
                    <a:lnTo>
                      <a:pt x="12" y="293"/>
                    </a:lnTo>
                    <a:lnTo>
                      <a:pt x="20" y="259"/>
                    </a:lnTo>
                    <a:lnTo>
                      <a:pt x="32" y="223"/>
                    </a:lnTo>
                    <a:lnTo>
                      <a:pt x="47" y="187"/>
                    </a:lnTo>
                    <a:lnTo>
                      <a:pt x="65" y="151"/>
                    </a:lnTo>
                    <a:lnTo>
                      <a:pt x="87" y="114"/>
                    </a:lnTo>
                    <a:lnTo>
                      <a:pt x="114" y="77"/>
                    </a:lnTo>
                    <a:lnTo>
                      <a:pt x="145" y="41"/>
                    </a:lnTo>
                    <a:lnTo>
                      <a:pt x="181" y="5"/>
                    </a:lnTo>
                    <a:lnTo>
                      <a:pt x="182" y="4"/>
                    </a:lnTo>
                    <a:lnTo>
                      <a:pt x="187" y="2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" name="Freeform 168">
                <a:extLst>
                  <a:ext uri="{FF2B5EF4-FFF2-40B4-BE49-F238E27FC236}">
                    <a16:creationId xmlns:a16="http://schemas.microsoft.com/office/drawing/2014/main" id="{CBB4E196-43E0-3346-BD77-C8CCD8400B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28085" y="1474289"/>
                <a:ext cx="298492" cy="301308"/>
              </a:xfrm>
              <a:custGeom>
                <a:avLst/>
                <a:gdLst/>
                <a:ahLst/>
                <a:cxnLst>
                  <a:cxn ang="0">
                    <a:pos x="207" y="211"/>
                  </a:cxn>
                  <a:cxn ang="0">
                    <a:pos x="207" y="211"/>
                  </a:cxn>
                  <a:cxn ang="0">
                    <a:pos x="206" y="214"/>
                  </a:cxn>
                  <a:cxn ang="0">
                    <a:pos x="207" y="211"/>
                  </a:cxn>
                  <a:cxn ang="0">
                    <a:pos x="57" y="0"/>
                  </a:cxn>
                  <a:cxn ang="0">
                    <a:pos x="74" y="2"/>
                  </a:cxn>
                  <a:cxn ang="0">
                    <a:pos x="93" y="5"/>
                  </a:cxn>
                  <a:cxn ang="0">
                    <a:pos x="112" y="12"/>
                  </a:cxn>
                  <a:cxn ang="0">
                    <a:pos x="132" y="23"/>
                  </a:cxn>
                  <a:cxn ang="0">
                    <a:pos x="152" y="37"/>
                  </a:cxn>
                  <a:cxn ang="0">
                    <a:pos x="171" y="55"/>
                  </a:cxn>
                  <a:cxn ang="0">
                    <a:pos x="185" y="74"/>
                  </a:cxn>
                  <a:cxn ang="0">
                    <a:pos x="195" y="94"/>
                  </a:cxn>
                  <a:cxn ang="0">
                    <a:pos x="203" y="114"/>
                  </a:cxn>
                  <a:cxn ang="0">
                    <a:pos x="208" y="134"/>
                  </a:cxn>
                  <a:cxn ang="0">
                    <a:pos x="211" y="154"/>
                  </a:cxn>
                  <a:cxn ang="0">
                    <a:pos x="212" y="171"/>
                  </a:cxn>
                  <a:cxn ang="0">
                    <a:pos x="211" y="186"/>
                  </a:cxn>
                  <a:cxn ang="0">
                    <a:pos x="210" y="199"/>
                  </a:cxn>
                  <a:cxn ang="0">
                    <a:pos x="208" y="208"/>
                  </a:cxn>
                  <a:cxn ang="0">
                    <a:pos x="207" y="211"/>
                  </a:cxn>
                  <a:cxn ang="0">
                    <a:pos x="208" y="204"/>
                  </a:cxn>
                  <a:cxn ang="0">
                    <a:pos x="208" y="177"/>
                  </a:cxn>
                  <a:cxn ang="0">
                    <a:pos x="206" y="159"/>
                  </a:cxn>
                  <a:cxn ang="0">
                    <a:pos x="203" y="139"/>
                  </a:cxn>
                  <a:cxn ang="0">
                    <a:pos x="196" y="118"/>
                  </a:cxn>
                  <a:cxn ang="0">
                    <a:pos x="186" y="96"/>
                  </a:cxn>
                  <a:cxn ang="0">
                    <a:pos x="172" y="73"/>
                  </a:cxn>
                  <a:cxn ang="0">
                    <a:pos x="154" y="51"/>
                  </a:cxn>
                  <a:cxn ang="0">
                    <a:pos x="136" y="35"/>
                  </a:cxn>
                  <a:cxn ang="0">
                    <a:pos x="117" y="24"/>
                  </a:cxn>
                  <a:cxn ang="0">
                    <a:pos x="98" y="15"/>
                  </a:cxn>
                  <a:cxn ang="0">
                    <a:pos x="80" y="10"/>
                  </a:cxn>
                  <a:cxn ang="0">
                    <a:pos x="61" y="6"/>
                  </a:cxn>
                  <a:cxn ang="0">
                    <a:pos x="44" y="5"/>
                  </a:cxn>
                  <a:cxn ang="0">
                    <a:pos x="30" y="5"/>
                  </a:cxn>
                  <a:cxn ang="0">
                    <a:pos x="18" y="6"/>
                  </a:cxn>
                  <a:cxn ang="0">
                    <a:pos x="8" y="8"/>
                  </a:cxn>
                  <a:cxn ang="0">
                    <a:pos x="3" y="9"/>
                  </a:cxn>
                  <a:cxn ang="0">
                    <a:pos x="0" y="10"/>
                  </a:cxn>
                  <a:cxn ang="0">
                    <a:pos x="2" y="9"/>
                  </a:cxn>
                  <a:cxn ang="0">
                    <a:pos x="8" y="7"/>
                  </a:cxn>
                  <a:cxn ang="0">
                    <a:pos x="16" y="4"/>
                  </a:cxn>
                  <a:cxn ang="0">
                    <a:pos x="27" y="2"/>
                  </a:cxn>
                  <a:cxn ang="0">
                    <a:pos x="41" y="1"/>
                  </a:cxn>
                  <a:cxn ang="0">
                    <a:pos x="57" y="0"/>
                  </a:cxn>
                </a:cxnLst>
                <a:rect l="0" t="0" r="r" b="b"/>
                <a:pathLst>
                  <a:path w="212" h="214">
                    <a:moveTo>
                      <a:pt x="207" y="211"/>
                    </a:moveTo>
                    <a:lnTo>
                      <a:pt x="207" y="211"/>
                    </a:lnTo>
                    <a:lnTo>
                      <a:pt x="206" y="214"/>
                    </a:lnTo>
                    <a:lnTo>
                      <a:pt x="207" y="211"/>
                    </a:lnTo>
                    <a:close/>
                    <a:moveTo>
                      <a:pt x="57" y="0"/>
                    </a:moveTo>
                    <a:lnTo>
                      <a:pt x="74" y="2"/>
                    </a:lnTo>
                    <a:lnTo>
                      <a:pt x="93" y="5"/>
                    </a:lnTo>
                    <a:lnTo>
                      <a:pt x="112" y="12"/>
                    </a:lnTo>
                    <a:lnTo>
                      <a:pt x="132" y="23"/>
                    </a:lnTo>
                    <a:lnTo>
                      <a:pt x="152" y="37"/>
                    </a:lnTo>
                    <a:lnTo>
                      <a:pt x="171" y="55"/>
                    </a:lnTo>
                    <a:lnTo>
                      <a:pt x="185" y="74"/>
                    </a:lnTo>
                    <a:lnTo>
                      <a:pt x="195" y="94"/>
                    </a:lnTo>
                    <a:lnTo>
                      <a:pt x="203" y="114"/>
                    </a:lnTo>
                    <a:lnTo>
                      <a:pt x="208" y="134"/>
                    </a:lnTo>
                    <a:lnTo>
                      <a:pt x="211" y="154"/>
                    </a:lnTo>
                    <a:lnTo>
                      <a:pt x="212" y="171"/>
                    </a:lnTo>
                    <a:lnTo>
                      <a:pt x="211" y="186"/>
                    </a:lnTo>
                    <a:lnTo>
                      <a:pt x="210" y="199"/>
                    </a:lnTo>
                    <a:lnTo>
                      <a:pt x="208" y="208"/>
                    </a:lnTo>
                    <a:lnTo>
                      <a:pt x="207" y="211"/>
                    </a:lnTo>
                    <a:lnTo>
                      <a:pt x="208" y="204"/>
                    </a:lnTo>
                    <a:lnTo>
                      <a:pt x="208" y="177"/>
                    </a:lnTo>
                    <a:lnTo>
                      <a:pt x="206" y="159"/>
                    </a:lnTo>
                    <a:lnTo>
                      <a:pt x="203" y="139"/>
                    </a:lnTo>
                    <a:lnTo>
                      <a:pt x="196" y="118"/>
                    </a:lnTo>
                    <a:lnTo>
                      <a:pt x="186" y="96"/>
                    </a:lnTo>
                    <a:lnTo>
                      <a:pt x="172" y="73"/>
                    </a:lnTo>
                    <a:lnTo>
                      <a:pt x="154" y="51"/>
                    </a:lnTo>
                    <a:lnTo>
                      <a:pt x="136" y="35"/>
                    </a:lnTo>
                    <a:lnTo>
                      <a:pt x="117" y="24"/>
                    </a:lnTo>
                    <a:lnTo>
                      <a:pt x="98" y="15"/>
                    </a:lnTo>
                    <a:lnTo>
                      <a:pt x="80" y="10"/>
                    </a:lnTo>
                    <a:lnTo>
                      <a:pt x="61" y="6"/>
                    </a:lnTo>
                    <a:lnTo>
                      <a:pt x="44" y="5"/>
                    </a:lnTo>
                    <a:lnTo>
                      <a:pt x="30" y="5"/>
                    </a:lnTo>
                    <a:lnTo>
                      <a:pt x="18" y="6"/>
                    </a:lnTo>
                    <a:lnTo>
                      <a:pt x="8" y="8"/>
                    </a:lnTo>
                    <a:lnTo>
                      <a:pt x="3" y="9"/>
                    </a:lnTo>
                    <a:lnTo>
                      <a:pt x="0" y="10"/>
                    </a:lnTo>
                    <a:lnTo>
                      <a:pt x="2" y="9"/>
                    </a:lnTo>
                    <a:lnTo>
                      <a:pt x="8" y="7"/>
                    </a:lnTo>
                    <a:lnTo>
                      <a:pt x="16" y="4"/>
                    </a:lnTo>
                    <a:lnTo>
                      <a:pt x="27" y="2"/>
                    </a:lnTo>
                    <a:lnTo>
                      <a:pt x="41" y="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" name="Freeform 169">
                <a:extLst>
                  <a:ext uri="{FF2B5EF4-FFF2-40B4-BE49-F238E27FC236}">
                    <a16:creationId xmlns:a16="http://schemas.microsoft.com/office/drawing/2014/main" id="{410B61D2-87C7-FA40-AEE0-DDE8A35783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80246" y="1195509"/>
                <a:ext cx="560377" cy="494202"/>
              </a:xfrm>
              <a:custGeom>
                <a:avLst/>
                <a:gdLst/>
                <a:ahLst/>
                <a:cxnLst>
                  <a:cxn ang="0">
                    <a:pos x="51" y="0"/>
                  </a:cxn>
                  <a:cxn ang="0">
                    <a:pos x="71" y="0"/>
                  </a:cxn>
                  <a:cxn ang="0">
                    <a:pos x="93" y="1"/>
                  </a:cxn>
                  <a:cxn ang="0">
                    <a:pos x="117" y="3"/>
                  </a:cxn>
                  <a:cxn ang="0">
                    <a:pos x="142" y="7"/>
                  </a:cxn>
                  <a:cxn ang="0">
                    <a:pos x="167" y="14"/>
                  </a:cxn>
                  <a:cxn ang="0">
                    <a:pos x="193" y="23"/>
                  </a:cxn>
                  <a:cxn ang="0">
                    <a:pos x="219" y="36"/>
                  </a:cxn>
                  <a:cxn ang="0">
                    <a:pos x="245" y="51"/>
                  </a:cxn>
                  <a:cxn ang="0">
                    <a:pos x="269" y="70"/>
                  </a:cxn>
                  <a:cxn ang="0">
                    <a:pos x="292" y="93"/>
                  </a:cxn>
                  <a:cxn ang="0">
                    <a:pos x="312" y="117"/>
                  </a:cxn>
                  <a:cxn ang="0">
                    <a:pos x="328" y="142"/>
                  </a:cxn>
                  <a:cxn ang="0">
                    <a:pos x="344" y="169"/>
                  </a:cxn>
                  <a:cxn ang="0">
                    <a:pos x="356" y="196"/>
                  </a:cxn>
                  <a:cxn ang="0">
                    <a:pos x="367" y="223"/>
                  </a:cxn>
                  <a:cxn ang="0">
                    <a:pos x="375" y="248"/>
                  </a:cxn>
                  <a:cxn ang="0">
                    <a:pos x="383" y="272"/>
                  </a:cxn>
                  <a:cxn ang="0">
                    <a:pos x="388" y="295"/>
                  </a:cxn>
                  <a:cxn ang="0">
                    <a:pos x="392" y="314"/>
                  </a:cxn>
                  <a:cxn ang="0">
                    <a:pos x="395" y="330"/>
                  </a:cxn>
                  <a:cxn ang="0">
                    <a:pos x="397" y="342"/>
                  </a:cxn>
                  <a:cxn ang="0">
                    <a:pos x="398" y="350"/>
                  </a:cxn>
                  <a:cxn ang="0">
                    <a:pos x="398" y="351"/>
                  </a:cxn>
                  <a:cxn ang="0">
                    <a:pos x="397" y="346"/>
                  </a:cxn>
                  <a:cxn ang="0">
                    <a:pos x="395" y="338"/>
                  </a:cxn>
                  <a:cxn ang="0">
                    <a:pos x="394" y="328"/>
                  </a:cxn>
                  <a:cxn ang="0">
                    <a:pos x="390" y="316"/>
                  </a:cxn>
                  <a:cxn ang="0">
                    <a:pos x="387" y="301"/>
                  </a:cxn>
                  <a:cxn ang="0">
                    <a:pos x="382" y="285"/>
                  </a:cxn>
                  <a:cxn ang="0">
                    <a:pos x="376" y="268"/>
                  </a:cxn>
                  <a:cxn ang="0">
                    <a:pos x="369" y="249"/>
                  </a:cxn>
                  <a:cxn ang="0">
                    <a:pos x="360" y="228"/>
                  </a:cxn>
                  <a:cxn ang="0">
                    <a:pos x="350" y="208"/>
                  </a:cxn>
                  <a:cxn ang="0">
                    <a:pos x="339" y="187"/>
                  </a:cxn>
                  <a:cxn ang="0">
                    <a:pos x="325" y="166"/>
                  </a:cxn>
                  <a:cxn ang="0">
                    <a:pos x="310" y="146"/>
                  </a:cxn>
                  <a:cxn ang="0">
                    <a:pos x="293" y="125"/>
                  </a:cxn>
                  <a:cxn ang="0">
                    <a:pos x="274" y="105"/>
                  </a:cxn>
                  <a:cxn ang="0">
                    <a:pos x="254" y="87"/>
                  </a:cxn>
                  <a:cxn ang="0">
                    <a:pos x="231" y="69"/>
                  </a:cxn>
                  <a:cxn ang="0">
                    <a:pos x="205" y="53"/>
                  </a:cxn>
                  <a:cxn ang="0">
                    <a:pos x="178" y="39"/>
                  </a:cxn>
                  <a:cxn ang="0">
                    <a:pos x="148" y="27"/>
                  </a:cxn>
                  <a:cxn ang="0">
                    <a:pos x="115" y="17"/>
                  </a:cxn>
                  <a:cxn ang="0">
                    <a:pos x="80" y="11"/>
                  </a:cxn>
                  <a:cxn ang="0">
                    <a:pos x="41" y="6"/>
                  </a:cxn>
                  <a:cxn ang="0">
                    <a:pos x="0" y="5"/>
                  </a:cxn>
                  <a:cxn ang="0">
                    <a:pos x="3" y="4"/>
                  </a:cxn>
                  <a:cxn ang="0">
                    <a:pos x="10" y="3"/>
                  </a:cxn>
                  <a:cxn ang="0">
                    <a:pos x="20" y="2"/>
                  </a:cxn>
                  <a:cxn ang="0">
                    <a:pos x="34" y="1"/>
                  </a:cxn>
                  <a:cxn ang="0">
                    <a:pos x="51" y="0"/>
                  </a:cxn>
                </a:cxnLst>
                <a:rect l="0" t="0" r="r" b="b"/>
                <a:pathLst>
                  <a:path w="398" h="351">
                    <a:moveTo>
                      <a:pt x="51" y="0"/>
                    </a:moveTo>
                    <a:lnTo>
                      <a:pt x="71" y="0"/>
                    </a:lnTo>
                    <a:lnTo>
                      <a:pt x="93" y="1"/>
                    </a:lnTo>
                    <a:lnTo>
                      <a:pt x="117" y="3"/>
                    </a:lnTo>
                    <a:lnTo>
                      <a:pt x="142" y="7"/>
                    </a:lnTo>
                    <a:lnTo>
                      <a:pt x="167" y="14"/>
                    </a:lnTo>
                    <a:lnTo>
                      <a:pt x="193" y="23"/>
                    </a:lnTo>
                    <a:lnTo>
                      <a:pt x="219" y="36"/>
                    </a:lnTo>
                    <a:lnTo>
                      <a:pt x="245" y="51"/>
                    </a:lnTo>
                    <a:lnTo>
                      <a:pt x="269" y="70"/>
                    </a:lnTo>
                    <a:lnTo>
                      <a:pt x="292" y="93"/>
                    </a:lnTo>
                    <a:lnTo>
                      <a:pt x="312" y="117"/>
                    </a:lnTo>
                    <a:lnTo>
                      <a:pt x="328" y="142"/>
                    </a:lnTo>
                    <a:lnTo>
                      <a:pt x="344" y="169"/>
                    </a:lnTo>
                    <a:lnTo>
                      <a:pt x="356" y="196"/>
                    </a:lnTo>
                    <a:lnTo>
                      <a:pt x="367" y="223"/>
                    </a:lnTo>
                    <a:lnTo>
                      <a:pt x="375" y="248"/>
                    </a:lnTo>
                    <a:lnTo>
                      <a:pt x="383" y="272"/>
                    </a:lnTo>
                    <a:lnTo>
                      <a:pt x="388" y="295"/>
                    </a:lnTo>
                    <a:lnTo>
                      <a:pt x="392" y="314"/>
                    </a:lnTo>
                    <a:lnTo>
                      <a:pt x="395" y="330"/>
                    </a:lnTo>
                    <a:lnTo>
                      <a:pt x="397" y="342"/>
                    </a:lnTo>
                    <a:lnTo>
                      <a:pt x="398" y="350"/>
                    </a:lnTo>
                    <a:lnTo>
                      <a:pt x="398" y="351"/>
                    </a:lnTo>
                    <a:lnTo>
                      <a:pt x="397" y="346"/>
                    </a:lnTo>
                    <a:lnTo>
                      <a:pt x="395" y="338"/>
                    </a:lnTo>
                    <a:lnTo>
                      <a:pt x="394" y="328"/>
                    </a:lnTo>
                    <a:lnTo>
                      <a:pt x="390" y="316"/>
                    </a:lnTo>
                    <a:lnTo>
                      <a:pt x="387" y="301"/>
                    </a:lnTo>
                    <a:lnTo>
                      <a:pt x="382" y="285"/>
                    </a:lnTo>
                    <a:lnTo>
                      <a:pt x="376" y="268"/>
                    </a:lnTo>
                    <a:lnTo>
                      <a:pt x="369" y="249"/>
                    </a:lnTo>
                    <a:lnTo>
                      <a:pt x="360" y="228"/>
                    </a:lnTo>
                    <a:lnTo>
                      <a:pt x="350" y="208"/>
                    </a:lnTo>
                    <a:lnTo>
                      <a:pt x="339" y="187"/>
                    </a:lnTo>
                    <a:lnTo>
                      <a:pt x="325" y="166"/>
                    </a:lnTo>
                    <a:lnTo>
                      <a:pt x="310" y="146"/>
                    </a:lnTo>
                    <a:lnTo>
                      <a:pt x="293" y="125"/>
                    </a:lnTo>
                    <a:lnTo>
                      <a:pt x="274" y="105"/>
                    </a:lnTo>
                    <a:lnTo>
                      <a:pt x="254" y="87"/>
                    </a:lnTo>
                    <a:lnTo>
                      <a:pt x="231" y="69"/>
                    </a:lnTo>
                    <a:lnTo>
                      <a:pt x="205" y="53"/>
                    </a:lnTo>
                    <a:lnTo>
                      <a:pt x="178" y="39"/>
                    </a:lnTo>
                    <a:lnTo>
                      <a:pt x="148" y="27"/>
                    </a:lnTo>
                    <a:lnTo>
                      <a:pt x="115" y="17"/>
                    </a:lnTo>
                    <a:lnTo>
                      <a:pt x="80" y="11"/>
                    </a:lnTo>
                    <a:lnTo>
                      <a:pt x="41" y="6"/>
                    </a:lnTo>
                    <a:lnTo>
                      <a:pt x="0" y="5"/>
                    </a:lnTo>
                    <a:lnTo>
                      <a:pt x="3" y="4"/>
                    </a:lnTo>
                    <a:lnTo>
                      <a:pt x="10" y="3"/>
                    </a:lnTo>
                    <a:lnTo>
                      <a:pt x="20" y="2"/>
                    </a:lnTo>
                    <a:lnTo>
                      <a:pt x="34" y="1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" name="Freeform 170">
                <a:extLst>
                  <a:ext uri="{FF2B5EF4-FFF2-40B4-BE49-F238E27FC236}">
                    <a16:creationId xmlns:a16="http://schemas.microsoft.com/office/drawing/2014/main" id="{2060B3C8-CF51-5F46-800A-B04ECE75CE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45213" y="2334566"/>
                <a:ext cx="70399" cy="157694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21" y="0"/>
                  </a:cxn>
                  <a:cxn ang="0">
                    <a:pos x="16" y="4"/>
                  </a:cxn>
                  <a:cxn ang="0">
                    <a:pos x="13" y="12"/>
                  </a:cxn>
                  <a:cxn ang="0">
                    <a:pos x="10" y="23"/>
                  </a:cxn>
                  <a:cxn ang="0">
                    <a:pos x="10" y="36"/>
                  </a:cxn>
                  <a:cxn ang="0">
                    <a:pos x="12" y="48"/>
                  </a:cxn>
                  <a:cxn ang="0">
                    <a:pos x="15" y="60"/>
                  </a:cxn>
                  <a:cxn ang="0">
                    <a:pos x="18" y="73"/>
                  </a:cxn>
                  <a:cxn ang="0">
                    <a:pos x="23" y="84"/>
                  </a:cxn>
                  <a:cxn ang="0">
                    <a:pos x="28" y="92"/>
                  </a:cxn>
                  <a:cxn ang="0">
                    <a:pos x="35" y="98"/>
                  </a:cxn>
                  <a:cxn ang="0">
                    <a:pos x="42" y="100"/>
                  </a:cxn>
                  <a:cxn ang="0">
                    <a:pos x="50" y="97"/>
                  </a:cxn>
                  <a:cxn ang="0">
                    <a:pos x="46" y="105"/>
                  </a:cxn>
                  <a:cxn ang="0">
                    <a:pos x="41" y="110"/>
                  </a:cxn>
                  <a:cxn ang="0">
                    <a:pos x="36" y="112"/>
                  </a:cxn>
                  <a:cxn ang="0">
                    <a:pos x="27" y="110"/>
                  </a:cxn>
                  <a:cxn ang="0">
                    <a:pos x="19" y="104"/>
                  </a:cxn>
                  <a:cxn ang="0">
                    <a:pos x="11" y="93"/>
                  </a:cxn>
                  <a:cxn ang="0">
                    <a:pos x="5" y="78"/>
                  </a:cxn>
                  <a:cxn ang="0">
                    <a:pos x="1" y="60"/>
                  </a:cxn>
                  <a:cxn ang="0">
                    <a:pos x="0" y="45"/>
                  </a:cxn>
                  <a:cxn ang="0">
                    <a:pos x="0" y="32"/>
                  </a:cxn>
                  <a:cxn ang="0">
                    <a:pos x="2" y="19"/>
                  </a:cxn>
                  <a:cxn ang="0">
                    <a:pos x="6" y="10"/>
                  </a:cxn>
                  <a:cxn ang="0">
                    <a:pos x="11" y="3"/>
                  </a:cxn>
                  <a:cxn ang="0">
                    <a:pos x="18" y="0"/>
                  </a:cxn>
                </a:cxnLst>
                <a:rect l="0" t="0" r="r" b="b"/>
                <a:pathLst>
                  <a:path w="50" h="112">
                    <a:moveTo>
                      <a:pt x="18" y="0"/>
                    </a:moveTo>
                    <a:lnTo>
                      <a:pt x="21" y="0"/>
                    </a:lnTo>
                    <a:lnTo>
                      <a:pt x="16" y="4"/>
                    </a:lnTo>
                    <a:lnTo>
                      <a:pt x="13" y="12"/>
                    </a:lnTo>
                    <a:lnTo>
                      <a:pt x="10" y="23"/>
                    </a:lnTo>
                    <a:lnTo>
                      <a:pt x="10" y="36"/>
                    </a:lnTo>
                    <a:lnTo>
                      <a:pt x="12" y="48"/>
                    </a:lnTo>
                    <a:lnTo>
                      <a:pt x="15" y="60"/>
                    </a:lnTo>
                    <a:lnTo>
                      <a:pt x="18" y="73"/>
                    </a:lnTo>
                    <a:lnTo>
                      <a:pt x="23" y="84"/>
                    </a:lnTo>
                    <a:lnTo>
                      <a:pt x="28" y="92"/>
                    </a:lnTo>
                    <a:lnTo>
                      <a:pt x="35" y="98"/>
                    </a:lnTo>
                    <a:lnTo>
                      <a:pt x="42" y="100"/>
                    </a:lnTo>
                    <a:lnTo>
                      <a:pt x="50" y="97"/>
                    </a:lnTo>
                    <a:lnTo>
                      <a:pt x="46" y="105"/>
                    </a:lnTo>
                    <a:lnTo>
                      <a:pt x="41" y="110"/>
                    </a:lnTo>
                    <a:lnTo>
                      <a:pt x="36" y="112"/>
                    </a:lnTo>
                    <a:lnTo>
                      <a:pt x="27" y="110"/>
                    </a:lnTo>
                    <a:lnTo>
                      <a:pt x="19" y="104"/>
                    </a:lnTo>
                    <a:lnTo>
                      <a:pt x="11" y="93"/>
                    </a:lnTo>
                    <a:lnTo>
                      <a:pt x="5" y="78"/>
                    </a:lnTo>
                    <a:lnTo>
                      <a:pt x="1" y="60"/>
                    </a:lnTo>
                    <a:lnTo>
                      <a:pt x="0" y="45"/>
                    </a:lnTo>
                    <a:lnTo>
                      <a:pt x="0" y="32"/>
                    </a:lnTo>
                    <a:lnTo>
                      <a:pt x="2" y="19"/>
                    </a:lnTo>
                    <a:lnTo>
                      <a:pt x="6" y="10"/>
                    </a:lnTo>
                    <a:lnTo>
                      <a:pt x="11" y="3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5" name="Freeform 171">
                <a:extLst>
                  <a:ext uri="{FF2B5EF4-FFF2-40B4-BE49-F238E27FC236}">
                    <a16:creationId xmlns:a16="http://schemas.microsoft.com/office/drawing/2014/main" id="{6E37BB9B-1E3F-4F44-9FA4-F9F6FB7B67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3772" y="2307814"/>
                <a:ext cx="95743" cy="145023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5" y="5"/>
                  </a:cxn>
                  <a:cxn ang="0">
                    <a:pos x="4" y="10"/>
                  </a:cxn>
                  <a:cxn ang="0">
                    <a:pos x="4" y="16"/>
                  </a:cxn>
                  <a:cxn ang="0">
                    <a:pos x="7" y="25"/>
                  </a:cxn>
                  <a:cxn ang="0">
                    <a:pos x="10" y="35"/>
                  </a:cxn>
                  <a:cxn ang="0">
                    <a:pos x="14" y="46"/>
                  </a:cxn>
                  <a:cxn ang="0">
                    <a:pos x="20" y="58"/>
                  </a:cxn>
                  <a:cxn ang="0">
                    <a:pos x="27" y="70"/>
                  </a:cxn>
                  <a:cxn ang="0">
                    <a:pos x="36" y="80"/>
                  </a:cxn>
                  <a:cxn ang="0">
                    <a:pos x="46" y="87"/>
                  </a:cxn>
                  <a:cxn ang="0">
                    <a:pos x="56" y="89"/>
                  </a:cxn>
                  <a:cxn ang="0">
                    <a:pos x="59" y="89"/>
                  </a:cxn>
                  <a:cxn ang="0">
                    <a:pos x="63" y="88"/>
                  </a:cxn>
                  <a:cxn ang="0">
                    <a:pos x="65" y="87"/>
                  </a:cxn>
                  <a:cxn ang="0">
                    <a:pos x="68" y="86"/>
                  </a:cxn>
                  <a:cxn ang="0">
                    <a:pos x="66" y="93"/>
                  </a:cxn>
                  <a:cxn ang="0">
                    <a:pos x="63" y="98"/>
                  </a:cxn>
                  <a:cxn ang="0">
                    <a:pos x="59" y="101"/>
                  </a:cxn>
                  <a:cxn ang="0">
                    <a:pos x="52" y="103"/>
                  </a:cxn>
                  <a:cxn ang="0">
                    <a:pos x="43" y="100"/>
                  </a:cxn>
                  <a:cxn ang="0">
                    <a:pos x="35" y="94"/>
                  </a:cxn>
                  <a:cxn ang="0">
                    <a:pos x="27" y="86"/>
                  </a:cxn>
                  <a:cxn ang="0">
                    <a:pos x="18" y="75"/>
                  </a:cxn>
                  <a:cxn ang="0">
                    <a:pos x="11" y="62"/>
                  </a:cxn>
                  <a:cxn ang="0">
                    <a:pos x="5" y="48"/>
                  </a:cxn>
                  <a:cxn ang="0">
                    <a:pos x="2" y="36"/>
                  </a:cxn>
                  <a:cxn ang="0">
                    <a:pos x="0" y="24"/>
                  </a:cxn>
                  <a:cxn ang="0">
                    <a:pos x="0" y="14"/>
                  </a:cxn>
                  <a:cxn ang="0">
                    <a:pos x="2" y="6"/>
                  </a:cxn>
                  <a:cxn ang="0">
                    <a:pos x="7" y="0"/>
                  </a:cxn>
                </a:cxnLst>
                <a:rect l="0" t="0" r="r" b="b"/>
                <a:pathLst>
                  <a:path w="68" h="103">
                    <a:moveTo>
                      <a:pt x="7" y="0"/>
                    </a:moveTo>
                    <a:lnTo>
                      <a:pt x="5" y="5"/>
                    </a:lnTo>
                    <a:lnTo>
                      <a:pt x="4" y="10"/>
                    </a:lnTo>
                    <a:lnTo>
                      <a:pt x="4" y="16"/>
                    </a:lnTo>
                    <a:lnTo>
                      <a:pt x="7" y="25"/>
                    </a:lnTo>
                    <a:lnTo>
                      <a:pt x="10" y="35"/>
                    </a:lnTo>
                    <a:lnTo>
                      <a:pt x="14" y="46"/>
                    </a:lnTo>
                    <a:lnTo>
                      <a:pt x="20" y="58"/>
                    </a:lnTo>
                    <a:lnTo>
                      <a:pt x="27" y="70"/>
                    </a:lnTo>
                    <a:lnTo>
                      <a:pt x="36" y="80"/>
                    </a:lnTo>
                    <a:lnTo>
                      <a:pt x="46" y="87"/>
                    </a:lnTo>
                    <a:lnTo>
                      <a:pt x="56" y="89"/>
                    </a:lnTo>
                    <a:lnTo>
                      <a:pt x="59" y="89"/>
                    </a:lnTo>
                    <a:lnTo>
                      <a:pt x="63" y="88"/>
                    </a:lnTo>
                    <a:lnTo>
                      <a:pt x="65" y="87"/>
                    </a:lnTo>
                    <a:lnTo>
                      <a:pt x="68" y="86"/>
                    </a:lnTo>
                    <a:lnTo>
                      <a:pt x="66" y="93"/>
                    </a:lnTo>
                    <a:lnTo>
                      <a:pt x="63" y="98"/>
                    </a:lnTo>
                    <a:lnTo>
                      <a:pt x="59" y="101"/>
                    </a:lnTo>
                    <a:lnTo>
                      <a:pt x="52" y="103"/>
                    </a:lnTo>
                    <a:lnTo>
                      <a:pt x="43" y="100"/>
                    </a:lnTo>
                    <a:lnTo>
                      <a:pt x="35" y="94"/>
                    </a:lnTo>
                    <a:lnTo>
                      <a:pt x="27" y="86"/>
                    </a:lnTo>
                    <a:lnTo>
                      <a:pt x="18" y="75"/>
                    </a:lnTo>
                    <a:lnTo>
                      <a:pt x="11" y="62"/>
                    </a:lnTo>
                    <a:lnTo>
                      <a:pt x="5" y="48"/>
                    </a:lnTo>
                    <a:lnTo>
                      <a:pt x="2" y="36"/>
                    </a:lnTo>
                    <a:lnTo>
                      <a:pt x="0" y="24"/>
                    </a:lnTo>
                    <a:lnTo>
                      <a:pt x="0" y="14"/>
                    </a:lnTo>
                    <a:lnTo>
                      <a:pt x="2" y="6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6" name="Freeform 172">
                <a:extLst>
                  <a:ext uri="{FF2B5EF4-FFF2-40B4-BE49-F238E27FC236}">
                    <a16:creationId xmlns:a16="http://schemas.microsoft.com/office/drawing/2014/main" id="{B4B6FE15-BB12-E740-8441-DC6C303C86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32475" y="2257126"/>
                <a:ext cx="123902" cy="108415"/>
              </a:xfrm>
              <a:custGeom>
                <a:avLst/>
                <a:gdLst/>
                <a:ahLst/>
                <a:cxnLst>
                  <a:cxn ang="0">
                    <a:pos x="3" y="2"/>
                  </a:cxn>
                  <a:cxn ang="0">
                    <a:pos x="2" y="5"/>
                  </a:cxn>
                  <a:cxn ang="0">
                    <a:pos x="3" y="11"/>
                  </a:cxn>
                  <a:cxn ang="0">
                    <a:pos x="6" y="20"/>
                  </a:cxn>
                  <a:cxn ang="0">
                    <a:pos x="11" y="30"/>
                  </a:cxn>
                  <a:cxn ang="0">
                    <a:pos x="20" y="40"/>
                  </a:cxn>
                  <a:cxn ang="0">
                    <a:pos x="30" y="49"/>
                  </a:cxn>
                  <a:cxn ang="0">
                    <a:pos x="41" y="57"/>
                  </a:cxn>
                  <a:cxn ang="0">
                    <a:pos x="53" y="62"/>
                  </a:cxn>
                  <a:cxn ang="0">
                    <a:pos x="63" y="67"/>
                  </a:cxn>
                  <a:cxn ang="0">
                    <a:pos x="72" y="68"/>
                  </a:cxn>
                  <a:cxn ang="0">
                    <a:pos x="78" y="67"/>
                  </a:cxn>
                  <a:cxn ang="0">
                    <a:pos x="83" y="66"/>
                  </a:cxn>
                  <a:cxn ang="0">
                    <a:pos x="88" y="62"/>
                  </a:cxn>
                  <a:cxn ang="0">
                    <a:pos x="88" y="65"/>
                  </a:cxn>
                  <a:cxn ang="0">
                    <a:pos x="86" y="70"/>
                  </a:cxn>
                  <a:cxn ang="0">
                    <a:pos x="84" y="72"/>
                  </a:cxn>
                  <a:cxn ang="0">
                    <a:pos x="78" y="76"/>
                  </a:cxn>
                  <a:cxn ang="0">
                    <a:pos x="70" y="77"/>
                  </a:cxn>
                  <a:cxn ang="0">
                    <a:pos x="60" y="75"/>
                  </a:cxn>
                  <a:cxn ang="0">
                    <a:pos x="49" y="71"/>
                  </a:cxn>
                  <a:cxn ang="0">
                    <a:pos x="38" y="65"/>
                  </a:cxn>
                  <a:cxn ang="0">
                    <a:pos x="26" y="56"/>
                  </a:cxn>
                  <a:cxn ang="0">
                    <a:pos x="16" y="46"/>
                  </a:cxn>
                  <a:cxn ang="0">
                    <a:pos x="8" y="36"/>
                  </a:cxn>
                  <a:cxn ang="0">
                    <a:pos x="2" y="26"/>
                  </a:cxn>
                  <a:cxn ang="0">
                    <a:pos x="0" y="16"/>
                  </a:cxn>
                  <a:cxn ang="0">
                    <a:pos x="0" y="8"/>
                  </a:cxn>
                  <a:cxn ang="0">
                    <a:pos x="3" y="2"/>
                  </a:cxn>
                  <a:cxn ang="0">
                    <a:pos x="3" y="0"/>
                  </a:cxn>
                  <a:cxn ang="0">
                    <a:pos x="3" y="2"/>
                  </a:cxn>
                  <a:cxn ang="0">
                    <a:pos x="3" y="0"/>
                  </a:cxn>
                </a:cxnLst>
                <a:rect l="0" t="0" r="r" b="b"/>
                <a:pathLst>
                  <a:path w="88" h="77">
                    <a:moveTo>
                      <a:pt x="3" y="2"/>
                    </a:moveTo>
                    <a:lnTo>
                      <a:pt x="2" y="5"/>
                    </a:lnTo>
                    <a:lnTo>
                      <a:pt x="3" y="11"/>
                    </a:lnTo>
                    <a:lnTo>
                      <a:pt x="6" y="20"/>
                    </a:lnTo>
                    <a:lnTo>
                      <a:pt x="11" y="30"/>
                    </a:lnTo>
                    <a:lnTo>
                      <a:pt x="20" y="40"/>
                    </a:lnTo>
                    <a:lnTo>
                      <a:pt x="30" y="49"/>
                    </a:lnTo>
                    <a:lnTo>
                      <a:pt x="41" y="57"/>
                    </a:lnTo>
                    <a:lnTo>
                      <a:pt x="53" y="62"/>
                    </a:lnTo>
                    <a:lnTo>
                      <a:pt x="63" y="67"/>
                    </a:lnTo>
                    <a:lnTo>
                      <a:pt x="72" y="68"/>
                    </a:lnTo>
                    <a:lnTo>
                      <a:pt x="78" y="67"/>
                    </a:lnTo>
                    <a:lnTo>
                      <a:pt x="83" y="66"/>
                    </a:lnTo>
                    <a:lnTo>
                      <a:pt x="88" y="62"/>
                    </a:lnTo>
                    <a:lnTo>
                      <a:pt x="88" y="65"/>
                    </a:lnTo>
                    <a:lnTo>
                      <a:pt x="86" y="70"/>
                    </a:lnTo>
                    <a:lnTo>
                      <a:pt x="84" y="72"/>
                    </a:lnTo>
                    <a:lnTo>
                      <a:pt x="78" y="76"/>
                    </a:lnTo>
                    <a:lnTo>
                      <a:pt x="70" y="77"/>
                    </a:lnTo>
                    <a:lnTo>
                      <a:pt x="60" y="75"/>
                    </a:lnTo>
                    <a:lnTo>
                      <a:pt x="49" y="71"/>
                    </a:lnTo>
                    <a:lnTo>
                      <a:pt x="38" y="65"/>
                    </a:lnTo>
                    <a:lnTo>
                      <a:pt x="26" y="56"/>
                    </a:lnTo>
                    <a:lnTo>
                      <a:pt x="16" y="46"/>
                    </a:lnTo>
                    <a:lnTo>
                      <a:pt x="8" y="36"/>
                    </a:lnTo>
                    <a:lnTo>
                      <a:pt x="2" y="26"/>
                    </a:lnTo>
                    <a:lnTo>
                      <a:pt x="0" y="16"/>
                    </a:lnTo>
                    <a:lnTo>
                      <a:pt x="0" y="8"/>
                    </a:lnTo>
                    <a:lnTo>
                      <a:pt x="3" y="2"/>
                    </a:lnTo>
                    <a:close/>
                    <a:moveTo>
                      <a:pt x="3" y="0"/>
                    </a:moveTo>
                    <a:lnTo>
                      <a:pt x="3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7" name="Freeform 173">
                <a:extLst>
                  <a:ext uri="{FF2B5EF4-FFF2-40B4-BE49-F238E27FC236}">
                    <a16:creationId xmlns:a16="http://schemas.microsoft.com/office/drawing/2014/main" id="{C4032A7D-779B-6948-A529-D87D715C31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160435" y="-84346"/>
                <a:ext cx="294269" cy="308348"/>
              </a:xfrm>
              <a:custGeom>
                <a:avLst/>
                <a:gdLst/>
                <a:ahLst/>
                <a:cxnLst>
                  <a:cxn ang="0">
                    <a:pos x="3" y="1"/>
                  </a:cxn>
                  <a:cxn ang="0">
                    <a:pos x="37" y="6"/>
                  </a:cxn>
                  <a:cxn ang="0">
                    <a:pos x="68" y="13"/>
                  </a:cxn>
                  <a:cxn ang="0">
                    <a:pos x="97" y="20"/>
                  </a:cxn>
                  <a:cxn ang="0">
                    <a:pos x="120" y="28"/>
                  </a:cxn>
                  <a:cxn ang="0">
                    <a:pos x="140" y="37"/>
                  </a:cxn>
                  <a:cxn ang="0">
                    <a:pos x="157" y="47"/>
                  </a:cxn>
                  <a:cxn ang="0">
                    <a:pos x="170" y="58"/>
                  </a:cxn>
                  <a:cxn ang="0">
                    <a:pos x="181" y="70"/>
                  </a:cxn>
                  <a:cxn ang="0">
                    <a:pos x="186" y="81"/>
                  </a:cxn>
                  <a:cxn ang="0">
                    <a:pos x="192" y="96"/>
                  </a:cxn>
                  <a:cxn ang="0">
                    <a:pos x="196" y="112"/>
                  </a:cxn>
                  <a:cxn ang="0">
                    <a:pos x="200" y="131"/>
                  </a:cxn>
                  <a:cxn ang="0">
                    <a:pos x="202" y="149"/>
                  </a:cxn>
                  <a:cxn ang="0">
                    <a:pos x="205" y="167"/>
                  </a:cxn>
                  <a:cxn ang="0">
                    <a:pos x="206" y="183"/>
                  </a:cxn>
                  <a:cxn ang="0">
                    <a:pos x="207" y="198"/>
                  </a:cxn>
                  <a:cxn ang="0">
                    <a:pos x="208" y="209"/>
                  </a:cxn>
                  <a:cxn ang="0">
                    <a:pos x="209" y="217"/>
                  </a:cxn>
                  <a:cxn ang="0">
                    <a:pos x="209" y="219"/>
                  </a:cxn>
                  <a:cxn ang="0">
                    <a:pos x="202" y="188"/>
                  </a:cxn>
                  <a:cxn ang="0">
                    <a:pos x="193" y="161"/>
                  </a:cxn>
                  <a:cxn ang="0">
                    <a:pos x="181" y="136"/>
                  </a:cxn>
                  <a:cxn ang="0">
                    <a:pos x="167" y="113"/>
                  </a:cxn>
                  <a:cxn ang="0">
                    <a:pos x="152" y="93"/>
                  </a:cxn>
                  <a:cxn ang="0">
                    <a:pos x="136" y="75"/>
                  </a:cxn>
                  <a:cxn ang="0">
                    <a:pos x="119" y="60"/>
                  </a:cxn>
                  <a:cxn ang="0">
                    <a:pos x="102" y="47"/>
                  </a:cxn>
                  <a:cxn ang="0">
                    <a:pos x="84" y="35"/>
                  </a:cxn>
                  <a:cxn ang="0">
                    <a:pos x="68" y="26"/>
                  </a:cxn>
                  <a:cxn ang="0">
                    <a:pos x="52" y="18"/>
                  </a:cxn>
                  <a:cxn ang="0">
                    <a:pos x="38" y="13"/>
                  </a:cxn>
                  <a:cxn ang="0">
                    <a:pos x="25" y="8"/>
                  </a:cxn>
                  <a:cxn ang="0">
                    <a:pos x="15" y="4"/>
                  </a:cxn>
                  <a:cxn ang="0">
                    <a:pos x="6" y="2"/>
                  </a:cxn>
                  <a:cxn ang="0">
                    <a:pos x="3" y="1"/>
                  </a:cxn>
                  <a:cxn ang="0">
                    <a:pos x="0" y="0"/>
                  </a:cxn>
                  <a:cxn ang="0">
                    <a:pos x="1" y="0"/>
                  </a:cxn>
                  <a:cxn ang="0">
                    <a:pos x="3" y="1"/>
                  </a:cxn>
                  <a:cxn ang="0">
                    <a:pos x="0" y="0"/>
                  </a:cxn>
                </a:cxnLst>
                <a:rect l="0" t="0" r="r" b="b"/>
                <a:pathLst>
                  <a:path w="209" h="219">
                    <a:moveTo>
                      <a:pt x="3" y="1"/>
                    </a:moveTo>
                    <a:lnTo>
                      <a:pt x="37" y="6"/>
                    </a:lnTo>
                    <a:lnTo>
                      <a:pt x="68" y="13"/>
                    </a:lnTo>
                    <a:lnTo>
                      <a:pt x="97" y="20"/>
                    </a:lnTo>
                    <a:lnTo>
                      <a:pt x="120" y="28"/>
                    </a:lnTo>
                    <a:lnTo>
                      <a:pt x="140" y="37"/>
                    </a:lnTo>
                    <a:lnTo>
                      <a:pt x="157" y="47"/>
                    </a:lnTo>
                    <a:lnTo>
                      <a:pt x="170" y="58"/>
                    </a:lnTo>
                    <a:lnTo>
                      <a:pt x="181" y="70"/>
                    </a:lnTo>
                    <a:lnTo>
                      <a:pt x="186" y="81"/>
                    </a:lnTo>
                    <a:lnTo>
                      <a:pt x="192" y="96"/>
                    </a:lnTo>
                    <a:lnTo>
                      <a:pt x="196" y="112"/>
                    </a:lnTo>
                    <a:lnTo>
                      <a:pt x="200" y="131"/>
                    </a:lnTo>
                    <a:lnTo>
                      <a:pt x="202" y="149"/>
                    </a:lnTo>
                    <a:lnTo>
                      <a:pt x="205" y="167"/>
                    </a:lnTo>
                    <a:lnTo>
                      <a:pt x="206" y="183"/>
                    </a:lnTo>
                    <a:lnTo>
                      <a:pt x="207" y="198"/>
                    </a:lnTo>
                    <a:lnTo>
                      <a:pt x="208" y="209"/>
                    </a:lnTo>
                    <a:lnTo>
                      <a:pt x="209" y="217"/>
                    </a:lnTo>
                    <a:lnTo>
                      <a:pt x="209" y="219"/>
                    </a:lnTo>
                    <a:lnTo>
                      <a:pt x="202" y="188"/>
                    </a:lnTo>
                    <a:lnTo>
                      <a:pt x="193" y="161"/>
                    </a:lnTo>
                    <a:lnTo>
                      <a:pt x="181" y="136"/>
                    </a:lnTo>
                    <a:lnTo>
                      <a:pt x="167" y="113"/>
                    </a:lnTo>
                    <a:lnTo>
                      <a:pt x="152" y="93"/>
                    </a:lnTo>
                    <a:lnTo>
                      <a:pt x="136" y="75"/>
                    </a:lnTo>
                    <a:lnTo>
                      <a:pt x="119" y="60"/>
                    </a:lnTo>
                    <a:lnTo>
                      <a:pt x="102" y="47"/>
                    </a:lnTo>
                    <a:lnTo>
                      <a:pt x="84" y="35"/>
                    </a:lnTo>
                    <a:lnTo>
                      <a:pt x="68" y="26"/>
                    </a:lnTo>
                    <a:lnTo>
                      <a:pt x="52" y="18"/>
                    </a:lnTo>
                    <a:lnTo>
                      <a:pt x="38" y="13"/>
                    </a:lnTo>
                    <a:lnTo>
                      <a:pt x="25" y="8"/>
                    </a:lnTo>
                    <a:lnTo>
                      <a:pt x="15" y="4"/>
                    </a:lnTo>
                    <a:lnTo>
                      <a:pt x="6" y="2"/>
                    </a:lnTo>
                    <a:lnTo>
                      <a:pt x="3" y="1"/>
                    </a:lnTo>
                    <a:close/>
                    <a:moveTo>
                      <a:pt x="0" y="0"/>
                    </a:moveTo>
                    <a:lnTo>
                      <a:pt x="1" y="0"/>
                    </a:lnTo>
                    <a:lnTo>
                      <a:pt x="3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8" name="Freeform 174">
                <a:extLst>
                  <a:ext uri="{FF2B5EF4-FFF2-40B4-BE49-F238E27FC236}">
                    <a16:creationId xmlns:a16="http://schemas.microsoft.com/office/drawing/2014/main" id="{722A84FF-B176-9246-B0C6-C10C0BF640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23694" y="2190952"/>
                <a:ext cx="64767" cy="139391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9" y="0"/>
                  </a:cxn>
                  <a:cxn ang="0">
                    <a:pos x="15" y="4"/>
                  </a:cxn>
                  <a:cxn ang="0">
                    <a:pos x="13" y="10"/>
                  </a:cxn>
                  <a:cxn ang="0">
                    <a:pos x="11" y="17"/>
                  </a:cxn>
                  <a:cxn ang="0">
                    <a:pos x="10" y="28"/>
                  </a:cxn>
                  <a:cxn ang="0">
                    <a:pos x="12" y="42"/>
                  </a:cxn>
                  <a:cxn ang="0">
                    <a:pos x="15" y="57"/>
                  </a:cxn>
                  <a:cxn ang="0">
                    <a:pos x="20" y="70"/>
                  </a:cxn>
                  <a:cxn ang="0">
                    <a:pos x="25" y="78"/>
                  </a:cxn>
                  <a:cxn ang="0">
                    <a:pos x="32" y="83"/>
                  </a:cxn>
                  <a:cxn ang="0">
                    <a:pos x="39" y="85"/>
                  </a:cxn>
                  <a:cxn ang="0">
                    <a:pos x="46" y="83"/>
                  </a:cxn>
                  <a:cxn ang="0">
                    <a:pos x="43" y="92"/>
                  </a:cxn>
                  <a:cxn ang="0">
                    <a:pos x="39" y="97"/>
                  </a:cxn>
                  <a:cxn ang="0">
                    <a:pos x="33" y="99"/>
                  </a:cxn>
                  <a:cxn ang="0">
                    <a:pos x="25" y="99"/>
                  </a:cxn>
                  <a:cxn ang="0">
                    <a:pos x="18" y="92"/>
                  </a:cxn>
                  <a:cxn ang="0">
                    <a:pos x="11" y="82"/>
                  </a:cxn>
                  <a:cxn ang="0">
                    <a:pos x="5" y="69"/>
                  </a:cxn>
                  <a:cxn ang="0">
                    <a:pos x="2" y="53"/>
                  </a:cxn>
                  <a:cxn ang="0">
                    <a:pos x="0" y="37"/>
                  </a:cxn>
                  <a:cxn ang="0">
                    <a:pos x="1" y="23"/>
                  </a:cxn>
                  <a:cxn ang="0">
                    <a:pos x="5" y="11"/>
                  </a:cxn>
                  <a:cxn ang="0">
                    <a:pos x="10" y="4"/>
                  </a:cxn>
                  <a:cxn ang="0">
                    <a:pos x="16" y="0"/>
                  </a:cxn>
                </a:cxnLst>
                <a:rect l="0" t="0" r="r" b="b"/>
                <a:pathLst>
                  <a:path w="46" h="99">
                    <a:moveTo>
                      <a:pt x="16" y="0"/>
                    </a:moveTo>
                    <a:lnTo>
                      <a:pt x="19" y="0"/>
                    </a:lnTo>
                    <a:lnTo>
                      <a:pt x="15" y="4"/>
                    </a:lnTo>
                    <a:lnTo>
                      <a:pt x="13" y="10"/>
                    </a:lnTo>
                    <a:lnTo>
                      <a:pt x="11" y="17"/>
                    </a:lnTo>
                    <a:lnTo>
                      <a:pt x="10" y="28"/>
                    </a:lnTo>
                    <a:lnTo>
                      <a:pt x="12" y="42"/>
                    </a:lnTo>
                    <a:lnTo>
                      <a:pt x="15" y="57"/>
                    </a:lnTo>
                    <a:lnTo>
                      <a:pt x="20" y="70"/>
                    </a:lnTo>
                    <a:lnTo>
                      <a:pt x="25" y="78"/>
                    </a:lnTo>
                    <a:lnTo>
                      <a:pt x="32" y="83"/>
                    </a:lnTo>
                    <a:lnTo>
                      <a:pt x="39" y="85"/>
                    </a:lnTo>
                    <a:lnTo>
                      <a:pt x="46" y="83"/>
                    </a:lnTo>
                    <a:lnTo>
                      <a:pt x="43" y="92"/>
                    </a:lnTo>
                    <a:lnTo>
                      <a:pt x="39" y="97"/>
                    </a:lnTo>
                    <a:lnTo>
                      <a:pt x="33" y="99"/>
                    </a:lnTo>
                    <a:lnTo>
                      <a:pt x="25" y="99"/>
                    </a:lnTo>
                    <a:lnTo>
                      <a:pt x="18" y="92"/>
                    </a:lnTo>
                    <a:lnTo>
                      <a:pt x="11" y="82"/>
                    </a:lnTo>
                    <a:lnTo>
                      <a:pt x="5" y="69"/>
                    </a:lnTo>
                    <a:lnTo>
                      <a:pt x="2" y="53"/>
                    </a:lnTo>
                    <a:lnTo>
                      <a:pt x="0" y="37"/>
                    </a:lnTo>
                    <a:lnTo>
                      <a:pt x="1" y="23"/>
                    </a:lnTo>
                    <a:lnTo>
                      <a:pt x="5" y="11"/>
                    </a:lnTo>
                    <a:lnTo>
                      <a:pt x="10" y="4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9" name="Freeform 175">
                <a:extLst>
                  <a:ext uri="{FF2B5EF4-FFF2-40B4-BE49-F238E27FC236}">
                    <a16:creationId xmlns:a16="http://schemas.microsoft.com/office/drawing/2014/main" id="{B6CC7236-E7F5-834B-B86E-43808A946D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16621" y="2154344"/>
                <a:ext cx="90111" cy="116863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5"/>
                  </a:cxn>
                  <a:cxn ang="0">
                    <a:pos x="6" y="11"/>
                  </a:cxn>
                  <a:cxn ang="0">
                    <a:pos x="8" y="20"/>
                  </a:cxn>
                  <a:cxn ang="0">
                    <a:pos x="12" y="31"/>
                  </a:cxn>
                  <a:cxn ang="0">
                    <a:pos x="18" y="41"/>
                  </a:cxn>
                  <a:cxn ang="0">
                    <a:pos x="25" y="50"/>
                  </a:cxn>
                  <a:cxn ang="0">
                    <a:pos x="32" y="58"/>
                  </a:cxn>
                  <a:cxn ang="0">
                    <a:pos x="41" y="64"/>
                  </a:cxn>
                  <a:cxn ang="0">
                    <a:pos x="48" y="68"/>
                  </a:cxn>
                  <a:cxn ang="0">
                    <a:pos x="57" y="69"/>
                  </a:cxn>
                  <a:cxn ang="0">
                    <a:pos x="64" y="67"/>
                  </a:cxn>
                  <a:cxn ang="0">
                    <a:pos x="63" y="73"/>
                  </a:cxn>
                  <a:cxn ang="0">
                    <a:pos x="61" y="78"/>
                  </a:cxn>
                  <a:cxn ang="0">
                    <a:pos x="57" y="82"/>
                  </a:cxn>
                  <a:cxn ang="0">
                    <a:pos x="52" y="83"/>
                  </a:cxn>
                  <a:cxn ang="0">
                    <a:pos x="44" y="83"/>
                  </a:cxn>
                  <a:cxn ang="0">
                    <a:pos x="36" y="78"/>
                  </a:cxn>
                  <a:cxn ang="0">
                    <a:pos x="28" y="73"/>
                  </a:cxn>
                  <a:cxn ang="0">
                    <a:pos x="20" y="63"/>
                  </a:cxn>
                  <a:cxn ang="0">
                    <a:pos x="12" y="53"/>
                  </a:cxn>
                  <a:cxn ang="0">
                    <a:pos x="6" y="42"/>
                  </a:cxn>
                  <a:cxn ang="0">
                    <a:pos x="2" y="31"/>
                  </a:cxn>
                  <a:cxn ang="0">
                    <a:pos x="0" y="21"/>
                  </a:cxn>
                  <a:cxn ang="0">
                    <a:pos x="0" y="12"/>
                  </a:cxn>
                  <a:cxn ang="0">
                    <a:pos x="2" y="5"/>
                  </a:cxn>
                  <a:cxn ang="0">
                    <a:pos x="6" y="0"/>
                  </a:cxn>
                </a:cxnLst>
                <a:rect l="0" t="0" r="r" b="b"/>
                <a:pathLst>
                  <a:path w="64" h="83">
                    <a:moveTo>
                      <a:pt x="6" y="0"/>
                    </a:moveTo>
                    <a:lnTo>
                      <a:pt x="6" y="5"/>
                    </a:lnTo>
                    <a:lnTo>
                      <a:pt x="6" y="11"/>
                    </a:lnTo>
                    <a:lnTo>
                      <a:pt x="8" y="20"/>
                    </a:lnTo>
                    <a:lnTo>
                      <a:pt x="12" y="31"/>
                    </a:lnTo>
                    <a:lnTo>
                      <a:pt x="18" y="41"/>
                    </a:lnTo>
                    <a:lnTo>
                      <a:pt x="25" y="50"/>
                    </a:lnTo>
                    <a:lnTo>
                      <a:pt x="32" y="58"/>
                    </a:lnTo>
                    <a:lnTo>
                      <a:pt x="41" y="64"/>
                    </a:lnTo>
                    <a:lnTo>
                      <a:pt x="48" y="68"/>
                    </a:lnTo>
                    <a:lnTo>
                      <a:pt x="57" y="69"/>
                    </a:lnTo>
                    <a:lnTo>
                      <a:pt x="64" y="67"/>
                    </a:lnTo>
                    <a:lnTo>
                      <a:pt x="63" y="73"/>
                    </a:lnTo>
                    <a:lnTo>
                      <a:pt x="61" y="78"/>
                    </a:lnTo>
                    <a:lnTo>
                      <a:pt x="57" y="82"/>
                    </a:lnTo>
                    <a:lnTo>
                      <a:pt x="52" y="83"/>
                    </a:lnTo>
                    <a:lnTo>
                      <a:pt x="44" y="83"/>
                    </a:lnTo>
                    <a:lnTo>
                      <a:pt x="36" y="78"/>
                    </a:lnTo>
                    <a:lnTo>
                      <a:pt x="28" y="73"/>
                    </a:lnTo>
                    <a:lnTo>
                      <a:pt x="20" y="63"/>
                    </a:lnTo>
                    <a:lnTo>
                      <a:pt x="12" y="53"/>
                    </a:lnTo>
                    <a:lnTo>
                      <a:pt x="6" y="42"/>
                    </a:lnTo>
                    <a:lnTo>
                      <a:pt x="2" y="31"/>
                    </a:lnTo>
                    <a:lnTo>
                      <a:pt x="0" y="21"/>
                    </a:lnTo>
                    <a:lnTo>
                      <a:pt x="0" y="12"/>
                    </a:lnTo>
                    <a:lnTo>
                      <a:pt x="2" y="5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569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0" name="Freeform 176">
                <a:extLst>
                  <a:ext uri="{FF2B5EF4-FFF2-40B4-BE49-F238E27FC236}">
                    <a16:creationId xmlns:a16="http://schemas.microsoft.com/office/drawing/2014/main" id="{0E8BA175-B28E-A346-B189-96299833CE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3772" y="747771"/>
                <a:ext cx="67583" cy="54912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48" y="25"/>
                  </a:cxn>
                  <a:cxn ang="0">
                    <a:pos x="30" y="34"/>
                  </a:cxn>
                  <a:cxn ang="0">
                    <a:pos x="13" y="39"/>
                  </a:cxn>
                  <a:cxn ang="0">
                    <a:pos x="7" y="25"/>
                  </a:cxn>
                  <a:cxn ang="0">
                    <a:pos x="0" y="11"/>
                  </a:cxn>
                  <a:cxn ang="0">
                    <a:pos x="6" y="10"/>
                  </a:cxn>
                  <a:cxn ang="0">
                    <a:pos x="13" y="7"/>
                  </a:cxn>
                  <a:cxn ang="0">
                    <a:pos x="21" y="4"/>
                  </a:cxn>
                  <a:cxn ang="0">
                    <a:pos x="27" y="2"/>
                  </a:cxn>
                  <a:cxn ang="0">
                    <a:pos x="33" y="0"/>
                  </a:cxn>
                  <a:cxn ang="0">
                    <a:pos x="34" y="0"/>
                  </a:cxn>
                </a:cxnLst>
                <a:rect l="0" t="0" r="r" b="b"/>
                <a:pathLst>
                  <a:path w="48" h="39">
                    <a:moveTo>
                      <a:pt x="34" y="0"/>
                    </a:moveTo>
                    <a:lnTo>
                      <a:pt x="48" y="25"/>
                    </a:lnTo>
                    <a:lnTo>
                      <a:pt x="30" y="34"/>
                    </a:lnTo>
                    <a:lnTo>
                      <a:pt x="13" y="39"/>
                    </a:lnTo>
                    <a:lnTo>
                      <a:pt x="7" y="25"/>
                    </a:lnTo>
                    <a:lnTo>
                      <a:pt x="0" y="11"/>
                    </a:lnTo>
                    <a:lnTo>
                      <a:pt x="6" y="10"/>
                    </a:lnTo>
                    <a:lnTo>
                      <a:pt x="13" y="7"/>
                    </a:lnTo>
                    <a:lnTo>
                      <a:pt x="21" y="4"/>
                    </a:lnTo>
                    <a:lnTo>
                      <a:pt x="27" y="2"/>
                    </a:lnTo>
                    <a:lnTo>
                      <a:pt x="33" y="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6C8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1" name="Freeform 177">
                <a:extLst>
                  <a:ext uri="{FF2B5EF4-FFF2-40B4-BE49-F238E27FC236}">
                    <a16:creationId xmlns:a16="http://schemas.microsoft.com/office/drawing/2014/main" id="{52996F6F-F1E6-FB4F-BEF2-E7053E1118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07031" y="129667"/>
                <a:ext cx="537849" cy="40832"/>
              </a:xfrm>
              <a:custGeom>
                <a:avLst/>
                <a:gdLst/>
                <a:ahLst/>
                <a:cxnLst>
                  <a:cxn ang="0">
                    <a:pos x="378" y="28"/>
                  </a:cxn>
                  <a:cxn ang="0">
                    <a:pos x="380" y="28"/>
                  </a:cxn>
                  <a:cxn ang="0">
                    <a:pos x="382" y="29"/>
                  </a:cxn>
                  <a:cxn ang="0">
                    <a:pos x="378" y="28"/>
                  </a:cxn>
                  <a:cxn ang="0">
                    <a:pos x="170" y="0"/>
                  </a:cxn>
                  <a:cxn ang="0">
                    <a:pos x="203" y="0"/>
                  </a:cxn>
                  <a:cxn ang="0">
                    <a:pos x="238" y="1"/>
                  </a:cxn>
                  <a:cxn ang="0">
                    <a:pos x="273" y="5"/>
                  </a:cxn>
                  <a:cxn ang="0">
                    <a:pos x="309" y="11"/>
                  </a:cxn>
                  <a:cxn ang="0">
                    <a:pos x="346" y="18"/>
                  </a:cxn>
                  <a:cxn ang="0">
                    <a:pos x="378" y="28"/>
                  </a:cxn>
                  <a:cxn ang="0">
                    <a:pos x="373" y="26"/>
                  </a:cxn>
                  <a:cxn ang="0">
                    <a:pos x="361" y="24"/>
                  </a:cxn>
                  <a:cxn ang="0">
                    <a:pos x="345" y="21"/>
                  </a:cxn>
                  <a:cxn ang="0">
                    <a:pos x="324" y="18"/>
                  </a:cxn>
                  <a:cxn ang="0">
                    <a:pos x="299" y="15"/>
                  </a:cxn>
                  <a:cxn ang="0">
                    <a:pos x="270" y="11"/>
                  </a:cxn>
                  <a:cxn ang="0">
                    <a:pos x="237" y="9"/>
                  </a:cxn>
                  <a:cxn ang="0">
                    <a:pos x="198" y="7"/>
                  </a:cxn>
                  <a:cxn ang="0">
                    <a:pos x="151" y="7"/>
                  </a:cxn>
                  <a:cxn ang="0">
                    <a:pos x="102" y="9"/>
                  </a:cxn>
                  <a:cxn ang="0">
                    <a:pos x="52" y="12"/>
                  </a:cxn>
                  <a:cxn ang="0">
                    <a:pos x="0" y="18"/>
                  </a:cxn>
                  <a:cxn ang="0">
                    <a:pos x="3" y="17"/>
                  </a:cxn>
                  <a:cxn ang="0">
                    <a:pos x="11" y="16"/>
                  </a:cxn>
                  <a:cxn ang="0">
                    <a:pos x="23" y="14"/>
                  </a:cxn>
                  <a:cxn ang="0">
                    <a:pos x="39" y="11"/>
                  </a:cxn>
                  <a:cxn ang="0">
                    <a:pos x="59" y="8"/>
                  </a:cxn>
                  <a:cxn ang="0">
                    <a:pos x="83" y="5"/>
                  </a:cxn>
                  <a:cxn ang="0">
                    <a:pos x="109" y="2"/>
                  </a:cxn>
                  <a:cxn ang="0">
                    <a:pos x="139" y="0"/>
                  </a:cxn>
                  <a:cxn ang="0">
                    <a:pos x="170" y="0"/>
                  </a:cxn>
                </a:cxnLst>
                <a:rect l="0" t="0" r="r" b="b"/>
                <a:pathLst>
                  <a:path w="382" h="29">
                    <a:moveTo>
                      <a:pt x="378" y="28"/>
                    </a:moveTo>
                    <a:lnTo>
                      <a:pt x="380" y="28"/>
                    </a:lnTo>
                    <a:lnTo>
                      <a:pt x="382" y="29"/>
                    </a:lnTo>
                    <a:lnTo>
                      <a:pt x="378" y="28"/>
                    </a:lnTo>
                    <a:close/>
                    <a:moveTo>
                      <a:pt x="170" y="0"/>
                    </a:moveTo>
                    <a:lnTo>
                      <a:pt x="203" y="0"/>
                    </a:lnTo>
                    <a:lnTo>
                      <a:pt x="238" y="1"/>
                    </a:lnTo>
                    <a:lnTo>
                      <a:pt x="273" y="5"/>
                    </a:lnTo>
                    <a:lnTo>
                      <a:pt x="309" y="11"/>
                    </a:lnTo>
                    <a:lnTo>
                      <a:pt x="346" y="18"/>
                    </a:lnTo>
                    <a:lnTo>
                      <a:pt x="378" y="28"/>
                    </a:lnTo>
                    <a:lnTo>
                      <a:pt x="373" y="26"/>
                    </a:lnTo>
                    <a:lnTo>
                      <a:pt x="361" y="24"/>
                    </a:lnTo>
                    <a:lnTo>
                      <a:pt x="345" y="21"/>
                    </a:lnTo>
                    <a:lnTo>
                      <a:pt x="324" y="18"/>
                    </a:lnTo>
                    <a:lnTo>
                      <a:pt x="299" y="15"/>
                    </a:lnTo>
                    <a:lnTo>
                      <a:pt x="270" y="11"/>
                    </a:lnTo>
                    <a:lnTo>
                      <a:pt x="237" y="9"/>
                    </a:lnTo>
                    <a:lnTo>
                      <a:pt x="198" y="7"/>
                    </a:lnTo>
                    <a:lnTo>
                      <a:pt x="151" y="7"/>
                    </a:lnTo>
                    <a:lnTo>
                      <a:pt x="102" y="9"/>
                    </a:lnTo>
                    <a:lnTo>
                      <a:pt x="52" y="12"/>
                    </a:lnTo>
                    <a:lnTo>
                      <a:pt x="0" y="18"/>
                    </a:lnTo>
                    <a:lnTo>
                      <a:pt x="3" y="17"/>
                    </a:lnTo>
                    <a:lnTo>
                      <a:pt x="11" y="16"/>
                    </a:lnTo>
                    <a:lnTo>
                      <a:pt x="23" y="14"/>
                    </a:lnTo>
                    <a:lnTo>
                      <a:pt x="39" y="11"/>
                    </a:lnTo>
                    <a:lnTo>
                      <a:pt x="59" y="8"/>
                    </a:lnTo>
                    <a:lnTo>
                      <a:pt x="83" y="5"/>
                    </a:lnTo>
                    <a:lnTo>
                      <a:pt x="109" y="2"/>
                    </a:lnTo>
                    <a:lnTo>
                      <a:pt x="139" y="0"/>
                    </a:lnTo>
                    <a:lnTo>
                      <a:pt x="17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2" name="Freeform 394">
                <a:extLst>
                  <a:ext uri="{FF2B5EF4-FFF2-40B4-BE49-F238E27FC236}">
                    <a16:creationId xmlns:a16="http://schemas.microsoft.com/office/drawing/2014/main" id="{20FDBF03-98ED-2E43-9045-473FC81970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4662" y="1549477"/>
                <a:ext cx="322178" cy="356690"/>
              </a:xfrm>
              <a:custGeom>
                <a:avLst/>
                <a:gdLst>
                  <a:gd name="T0" fmla="*/ 61 w 453"/>
                  <a:gd name="T1" fmla="*/ 0 h 392"/>
                  <a:gd name="T2" fmla="*/ 96 w 453"/>
                  <a:gd name="T3" fmla="*/ 4 h 392"/>
                  <a:gd name="T4" fmla="*/ 146 w 453"/>
                  <a:gd name="T5" fmla="*/ 10 h 392"/>
                  <a:gd name="T6" fmla="*/ 199 w 453"/>
                  <a:gd name="T7" fmla="*/ 17 h 392"/>
                  <a:gd name="T8" fmla="*/ 258 w 453"/>
                  <a:gd name="T9" fmla="*/ 25 h 392"/>
                  <a:gd name="T10" fmla="*/ 316 w 453"/>
                  <a:gd name="T11" fmla="*/ 36 h 392"/>
                  <a:gd name="T12" fmla="*/ 357 w 453"/>
                  <a:gd name="T13" fmla="*/ 46 h 392"/>
                  <a:gd name="T14" fmla="*/ 386 w 453"/>
                  <a:gd name="T15" fmla="*/ 56 h 392"/>
                  <a:gd name="T16" fmla="*/ 407 w 453"/>
                  <a:gd name="T17" fmla="*/ 67 h 392"/>
                  <a:gd name="T18" fmla="*/ 422 w 453"/>
                  <a:gd name="T19" fmla="*/ 78 h 392"/>
                  <a:gd name="T20" fmla="*/ 432 w 453"/>
                  <a:gd name="T21" fmla="*/ 90 h 392"/>
                  <a:gd name="T22" fmla="*/ 438 w 453"/>
                  <a:gd name="T23" fmla="*/ 99 h 392"/>
                  <a:gd name="T24" fmla="*/ 443 w 453"/>
                  <a:gd name="T25" fmla="*/ 111 h 392"/>
                  <a:gd name="T26" fmla="*/ 448 w 453"/>
                  <a:gd name="T27" fmla="*/ 129 h 392"/>
                  <a:gd name="T28" fmla="*/ 451 w 453"/>
                  <a:gd name="T29" fmla="*/ 156 h 392"/>
                  <a:gd name="T30" fmla="*/ 453 w 453"/>
                  <a:gd name="T31" fmla="*/ 189 h 392"/>
                  <a:gd name="T32" fmla="*/ 451 w 453"/>
                  <a:gd name="T33" fmla="*/ 225 h 392"/>
                  <a:gd name="T34" fmla="*/ 449 w 453"/>
                  <a:gd name="T35" fmla="*/ 264 h 392"/>
                  <a:gd name="T36" fmla="*/ 445 w 453"/>
                  <a:gd name="T37" fmla="*/ 303 h 392"/>
                  <a:gd name="T38" fmla="*/ 440 w 453"/>
                  <a:gd name="T39" fmla="*/ 334 h 392"/>
                  <a:gd name="T40" fmla="*/ 435 w 453"/>
                  <a:gd name="T41" fmla="*/ 360 h 392"/>
                  <a:gd name="T42" fmla="*/ 406 w 453"/>
                  <a:gd name="T43" fmla="*/ 369 h 392"/>
                  <a:gd name="T44" fmla="*/ 368 w 453"/>
                  <a:gd name="T45" fmla="*/ 376 h 392"/>
                  <a:gd name="T46" fmla="*/ 323 w 453"/>
                  <a:gd name="T47" fmla="*/ 382 h 392"/>
                  <a:gd name="T48" fmla="*/ 268 w 453"/>
                  <a:gd name="T49" fmla="*/ 389 h 392"/>
                  <a:gd name="T50" fmla="*/ 216 w 453"/>
                  <a:gd name="T51" fmla="*/ 392 h 392"/>
                  <a:gd name="T52" fmla="*/ 170 w 453"/>
                  <a:gd name="T53" fmla="*/ 392 h 392"/>
                  <a:gd name="T54" fmla="*/ 130 w 453"/>
                  <a:gd name="T55" fmla="*/ 392 h 392"/>
                  <a:gd name="T56" fmla="*/ 97 w 453"/>
                  <a:gd name="T57" fmla="*/ 389 h 392"/>
                  <a:gd name="T58" fmla="*/ 74 w 453"/>
                  <a:gd name="T59" fmla="*/ 384 h 392"/>
                  <a:gd name="T60" fmla="*/ 61 w 453"/>
                  <a:gd name="T61" fmla="*/ 379 h 392"/>
                  <a:gd name="T62" fmla="*/ 52 w 453"/>
                  <a:gd name="T63" fmla="*/ 371 h 392"/>
                  <a:gd name="T64" fmla="*/ 42 w 453"/>
                  <a:gd name="T65" fmla="*/ 361 h 392"/>
                  <a:gd name="T66" fmla="*/ 31 w 453"/>
                  <a:gd name="T67" fmla="*/ 347 h 392"/>
                  <a:gd name="T68" fmla="*/ 21 w 453"/>
                  <a:gd name="T69" fmla="*/ 329 h 392"/>
                  <a:gd name="T70" fmla="*/ 11 w 453"/>
                  <a:gd name="T71" fmla="*/ 304 h 392"/>
                  <a:gd name="T72" fmla="*/ 5 w 453"/>
                  <a:gd name="T73" fmla="*/ 272 h 392"/>
                  <a:gd name="T74" fmla="*/ 0 w 453"/>
                  <a:gd name="T75" fmla="*/ 234 h 392"/>
                  <a:gd name="T76" fmla="*/ 0 w 453"/>
                  <a:gd name="T77" fmla="*/ 186 h 392"/>
                  <a:gd name="T78" fmla="*/ 1 w 453"/>
                  <a:gd name="T79" fmla="*/ 137 h 392"/>
                  <a:gd name="T80" fmla="*/ 6 w 453"/>
                  <a:gd name="T81" fmla="*/ 88 h 392"/>
                  <a:gd name="T82" fmla="*/ 14 w 453"/>
                  <a:gd name="T83" fmla="*/ 43 h 392"/>
                  <a:gd name="T84" fmla="*/ 26 w 453"/>
                  <a:gd name="T85" fmla="*/ 2 h 392"/>
                  <a:gd name="T86" fmla="*/ 61 w 453"/>
                  <a:gd name="T87" fmla="*/ 0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53" h="392">
                    <a:moveTo>
                      <a:pt x="61" y="0"/>
                    </a:moveTo>
                    <a:lnTo>
                      <a:pt x="96" y="4"/>
                    </a:lnTo>
                    <a:lnTo>
                      <a:pt x="146" y="10"/>
                    </a:lnTo>
                    <a:lnTo>
                      <a:pt x="199" y="17"/>
                    </a:lnTo>
                    <a:lnTo>
                      <a:pt x="258" y="25"/>
                    </a:lnTo>
                    <a:lnTo>
                      <a:pt x="316" y="36"/>
                    </a:lnTo>
                    <a:lnTo>
                      <a:pt x="357" y="46"/>
                    </a:lnTo>
                    <a:lnTo>
                      <a:pt x="386" y="56"/>
                    </a:lnTo>
                    <a:lnTo>
                      <a:pt x="407" y="67"/>
                    </a:lnTo>
                    <a:lnTo>
                      <a:pt x="422" y="78"/>
                    </a:lnTo>
                    <a:lnTo>
                      <a:pt x="432" y="90"/>
                    </a:lnTo>
                    <a:lnTo>
                      <a:pt x="438" y="99"/>
                    </a:lnTo>
                    <a:lnTo>
                      <a:pt x="443" y="111"/>
                    </a:lnTo>
                    <a:lnTo>
                      <a:pt x="448" y="129"/>
                    </a:lnTo>
                    <a:lnTo>
                      <a:pt x="451" y="156"/>
                    </a:lnTo>
                    <a:lnTo>
                      <a:pt x="453" y="189"/>
                    </a:lnTo>
                    <a:lnTo>
                      <a:pt x="451" y="225"/>
                    </a:lnTo>
                    <a:lnTo>
                      <a:pt x="449" y="264"/>
                    </a:lnTo>
                    <a:lnTo>
                      <a:pt x="445" y="303"/>
                    </a:lnTo>
                    <a:lnTo>
                      <a:pt x="440" y="334"/>
                    </a:lnTo>
                    <a:lnTo>
                      <a:pt x="435" y="360"/>
                    </a:lnTo>
                    <a:lnTo>
                      <a:pt x="406" y="369"/>
                    </a:lnTo>
                    <a:lnTo>
                      <a:pt x="368" y="376"/>
                    </a:lnTo>
                    <a:lnTo>
                      <a:pt x="323" y="382"/>
                    </a:lnTo>
                    <a:lnTo>
                      <a:pt x="268" y="389"/>
                    </a:lnTo>
                    <a:lnTo>
                      <a:pt x="216" y="392"/>
                    </a:lnTo>
                    <a:lnTo>
                      <a:pt x="170" y="392"/>
                    </a:lnTo>
                    <a:lnTo>
                      <a:pt x="130" y="392"/>
                    </a:lnTo>
                    <a:lnTo>
                      <a:pt x="97" y="389"/>
                    </a:lnTo>
                    <a:lnTo>
                      <a:pt x="74" y="384"/>
                    </a:lnTo>
                    <a:lnTo>
                      <a:pt x="61" y="379"/>
                    </a:lnTo>
                    <a:lnTo>
                      <a:pt x="52" y="371"/>
                    </a:lnTo>
                    <a:lnTo>
                      <a:pt x="42" y="361"/>
                    </a:lnTo>
                    <a:lnTo>
                      <a:pt x="31" y="347"/>
                    </a:lnTo>
                    <a:lnTo>
                      <a:pt x="21" y="329"/>
                    </a:lnTo>
                    <a:lnTo>
                      <a:pt x="11" y="304"/>
                    </a:lnTo>
                    <a:lnTo>
                      <a:pt x="5" y="272"/>
                    </a:lnTo>
                    <a:lnTo>
                      <a:pt x="0" y="234"/>
                    </a:lnTo>
                    <a:lnTo>
                      <a:pt x="0" y="186"/>
                    </a:lnTo>
                    <a:lnTo>
                      <a:pt x="1" y="137"/>
                    </a:lnTo>
                    <a:lnTo>
                      <a:pt x="6" y="88"/>
                    </a:lnTo>
                    <a:lnTo>
                      <a:pt x="14" y="43"/>
                    </a:lnTo>
                    <a:lnTo>
                      <a:pt x="26" y="2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pic>
          <p:nvPicPr>
            <p:cNvPr id="421" name="Picture 420">
              <a:extLst>
                <a:ext uri="{FF2B5EF4-FFF2-40B4-BE49-F238E27FC236}">
                  <a16:creationId xmlns:a16="http://schemas.microsoft.com/office/drawing/2014/main" id="{42FAB15C-0823-4844-8FD5-3FE17627E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09043" y="1077871"/>
              <a:ext cx="319270" cy="319270"/>
            </a:xfrm>
            <a:prstGeom prst="rect">
              <a:avLst/>
            </a:prstGeom>
          </p:spPr>
        </p:pic>
      </p:grpSp>
      <p:sp>
        <p:nvSpPr>
          <p:cNvPr id="473" name="Freeform 30">
            <a:extLst>
              <a:ext uri="{FF2B5EF4-FFF2-40B4-BE49-F238E27FC236}">
                <a16:creationId xmlns:a16="http://schemas.microsoft.com/office/drawing/2014/main" id="{EC00AA6B-91B4-954F-8A90-79FB824397E6}"/>
              </a:ext>
            </a:extLst>
          </p:cNvPr>
          <p:cNvSpPr>
            <a:spLocks/>
          </p:cNvSpPr>
          <p:nvPr/>
        </p:nvSpPr>
        <p:spPr bwMode="auto">
          <a:xfrm>
            <a:off x="6708060" y="161322"/>
            <a:ext cx="4648897" cy="1179182"/>
          </a:xfrm>
          <a:custGeom>
            <a:avLst/>
            <a:gdLst>
              <a:gd name="T0" fmla="*/ 290 w 1680"/>
              <a:gd name="T1" fmla="*/ 5 h 908"/>
              <a:gd name="T2" fmla="*/ 457 w 1680"/>
              <a:gd name="T3" fmla="*/ 12 h 908"/>
              <a:gd name="T4" fmla="*/ 903 w 1680"/>
              <a:gd name="T5" fmla="*/ 16 h 908"/>
              <a:gd name="T6" fmla="*/ 1128 w 1680"/>
              <a:gd name="T7" fmla="*/ 23 h 908"/>
              <a:gd name="T8" fmla="*/ 1335 w 1680"/>
              <a:gd name="T9" fmla="*/ 39 h 908"/>
              <a:gd name="T10" fmla="*/ 1349 w 1680"/>
              <a:gd name="T11" fmla="*/ 39 h 908"/>
              <a:gd name="T12" fmla="*/ 1383 w 1680"/>
              <a:gd name="T13" fmla="*/ 43 h 908"/>
              <a:gd name="T14" fmla="*/ 1430 w 1680"/>
              <a:gd name="T15" fmla="*/ 75 h 908"/>
              <a:gd name="T16" fmla="*/ 1457 w 1680"/>
              <a:gd name="T17" fmla="*/ 131 h 908"/>
              <a:gd name="T18" fmla="*/ 1468 w 1680"/>
              <a:gd name="T19" fmla="*/ 199 h 908"/>
              <a:gd name="T20" fmla="*/ 1470 w 1680"/>
              <a:gd name="T21" fmla="*/ 268 h 908"/>
              <a:gd name="T22" fmla="*/ 1470 w 1680"/>
              <a:gd name="T23" fmla="*/ 334 h 908"/>
              <a:gd name="T24" fmla="*/ 1491 w 1680"/>
              <a:gd name="T25" fmla="*/ 374 h 908"/>
              <a:gd name="T26" fmla="*/ 1538 w 1680"/>
              <a:gd name="T27" fmla="*/ 392 h 908"/>
              <a:gd name="T28" fmla="*/ 1597 w 1680"/>
              <a:gd name="T29" fmla="*/ 390 h 908"/>
              <a:gd name="T30" fmla="*/ 1644 w 1680"/>
              <a:gd name="T31" fmla="*/ 358 h 908"/>
              <a:gd name="T32" fmla="*/ 1662 w 1680"/>
              <a:gd name="T33" fmla="*/ 334 h 908"/>
              <a:gd name="T34" fmla="*/ 1666 w 1680"/>
              <a:gd name="T35" fmla="*/ 336 h 908"/>
              <a:gd name="T36" fmla="*/ 1680 w 1680"/>
              <a:gd name="T37" fmla="*/ 376 h 908"/>
              <a:gd name="T38" fmla="*/ 1666 w 1680"/>
              <a:gd name="T39" fmla="*/ 458 h 908"/>
              <a:gd name="T40" fmla="*/ 1610 w 1680"/>
              <a:gd name="T41" fmla="*/ 523 h 908"/>
              <a:gd name="T42" fmla="*/ 1534 w 1680"/>
              <a:gd name="T43" fmla="*/ 563 h 908"/>
              <a:gd name="T44" fmla="*/ 1448 w 1680"/>
              <a:gd name="T45" fmla="*/ 563 h 908"/>
              <a:gd name="T46" fmla="*/ 1441 w 1680"/>
              <a:gd name="T47" fmla="*/ 629 h 908"/>
              <a:gd name="T48" fmla="*/ 1439 w 1680"/>
              <a:gd name="T49" fmla="*/ 721 h 908"/>
              <a:gd name="T50" fmla="*/ 1423 w 1680"/>
              <a:gd name="T51" fmla="*/ 811 h 908"/>
              <a:gd name="T52" fmla="*/ 1396 w 1680"/>
              <a:gd name="T53" fmla="*/ 861 h 908"/>
              <a:gd name="T54" fmla="*/ 1349 w 1680"/>
              <a:gd name="T55" fmla="*/ 888 h 908"/>
              <a:gd name="T56" fmla="*/ 1268 w 1680"/>
              <a:gd name="T57" fmla="*/ 904 h 908"/>
              <a:gd name="T58" fmla="*/ 1151 w 1680"/>
              <a:gd name="T59" fmla="*/ 908 h 908"/>
              <a:gd name="T60" fmla="*/ 966 w 1680"/>
              <a:gd name="T61" fmla="*/ 904 h 908"/>
              <a:gd name="T62" fmla="*/ 838 w 1680"/>
              <a:gd name="T63" fmla="*/ 892 h 908"/>
              <a:gd name="T64" fmla="*/ 811 w 1680"/>
              <a:gd name="T65" fmla="*/ 890 h 908"/>
              <a:gd name="T66" fmla="*/ 603 w 1680"/>
              <a:gd name="T67" fmla="*/ 877 h 908"/>
              <a:gd name="T68" fmla="*/ 380 w 1680"/>
              <a:gd name="T69" fmla="*/ 865 h 908"/>
              <a:gd name="T70" fmla="*/ 227 w 1680"/>
              <a:gd name="T71" fmla="*/ 865 h 908"/>
              <a:gd name="T72" fmla="*/ 157 w 1680"/>
              <a:gd name="T73" fmla="*/ 859 h 908"/>
              <a:gd name="T74" fmla="*/ 90 w 1680"/>
              <a:gd name="T75" fmla="*/ 841 h 908"/>
              <a:gd name="T76" fmla="*/ 36 w 1680"/>
              <a:gd name="T77" fmla="*/ 807 h 908"/>
              <a:gd name="T78" fmla="*/ 4 w 1680"/>
              <a:gd name="T79" fmla="*/ 753 h 908"/>
              <a:gd name="T80" fmla="*/ 2 w 1680"/>
              <a:gd name="T81" fmla="*/ 750 h 908"/>
              <a:gd name="T82" fmla="*/ 0 w 1680"/>
              <a:gd name="T83" fmla="*/ 719 h 908"/>
              <a:gd name="T84" fmla="*/ 2 w 1680"/>
              <a:gd name="T85" fmla="*/ 703 h 908"/>
              <a:gd name="T86" fmla="*/ 15 w 1680"/>
              <a:gd name="T87" fmla="*/ 606 h 908"/>
              <a:gd name="T88" fmla="*/ 22 w 1680"/>
              <a:gd name="T89" fmla="*/ 451 h 908"/>
              <a:gd name="T90" fmla="*/ 29 w 1680"/>
              <a:gd name="T91" fmla="*/ 257 h 908"/>
              <a:gd name="T92" fmla="*/ 38 w 1680"/>
              <a:gd name="T93" fmla="*/ 140 h 908"/>
              <a:gd name="T94" fmla="*/ 51 w 1680"/>
              <a:gd name="T95" fmla="*/ 79 h 908"/>
              <a:gd name="T96" fmla="*/ 63 w 1680"/>
              <a:gd name="T97" fmla="*/ 54 h 908"/>
              <a:gd name="T98" fmla="*/ 67 w 1680"/>
              <a:gd name="T99" fmla="*/ 50 h 908"/>
              <a:gd name="T100" fmla="*/ 74 w 1680"/>
              <a:gd name="T101" fmla="*/ 45 h 908"/>
              <a:gd name="T102" fmla="*/ 85 w 1680"/>
              <a:gd name="T103" fmla="*/ 32 h 908"/>
              <a:gd name="T104" fmla="*/ 144 w 1680"/>
              <a:gd name="T105" fmla="*/ 7 h 908"/>
              <a:gd name="T106" fmla="*/ 232 w 1680"/>
              <a:gd name="T107" fmla="*/ 0 h 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680" h="908">
                <a:moveTo>
                  <a:pt x="232" y="0"/>
                </a:moveTo>
                <a:lnTo>
                  <a:pt x="290" y="5"/>
                </a:lnTo>
                <a:lnTo>
                  <a:pt x="374" y="9"/>
                </a:lnTo>
                <a:lnTo>
                  <a:pt x="457" y="12"/>
                </a:lnTo>
                <a:lnTo>
                  <a:pt x="680" y="14"/>
                </a:lnTo>
                <a:lnTo>
                  <a:pt x="903" y="16"/>
                </a:lnTo>
                <a:lnTo>
                  <a:pt x="1015" y="18"/>
                </a:lnTo>
                <a:lnTo>
                  <a:pt x="1128" y="23"/>
                </a:lnTo>
                <a:lnTo>
                  <a:pt x="1232" y="34"/>
                </a:lnTo>
                <a:lnTo>
                  <a:pt x="1335" y="39"/>
                </a:lnTo>
                <a:lnTo>
                  <a:pt x="1344" y="39"/>
                </a:lnTo>
                <a:lnTo>
                  <a:pt x="1349" y="39"/>
                </a:lnTo>
                <a:lnTo>
                  <a:pt x="1349" y="39"/>
                </a:lnTo>
                <a:lnTo>
                  <a:pt x="1383" y="43"/>
                </a:lnTo>
                <a:lnTo>
                  <a:pt x="1407" y="57"/>
                </a:lnTo>
                <a:lnTo>
                  <a:pt x="1430" y="75"/>
                </a:lnTo>
                <a:lnTo>
                  <a:pt x="1446" y="99"/>
                </a:lnTo>
                <a:lnTo>
                  <a:pt x="1457" y="131"/>
                </a:lnTo>
                <a:lnTo>
                  <a:pt x="1464" y="162"/>
                </a:lnTo>
                <a:lnTo>
                  <a:pt x="1468" y="199"/>
                </a:lnTo>
                <a:lnTo>
                  <a:pt x="1470" y="235"/>
                </a:lnTo>
                <a:lnTo>
                  <a:pt x="1470" y="268"/>
                </a:lnTo>
                <a:lnTo>
                  <a:pt x="1470" y="302"/>
                </a:lnTo>
                <a:lnTo>
                  <a:pt x="1470" y="334"/>
                </a:lnTo>
                <a:lnTo>
                  <a:pt x="1468" y="361"/>
                </a:lnTo>
                <a:lnTo>
                  <a:pt x="1491" y="374"/>
                </a:lnTo>
                <a:lnTo>
                  <a:pt x="1516" y="385"/>
                </a:lnTo>
                <a:lnTo>
                  <a:pt x="1538" y="392"/>
                </a:lnTo>
                <a:lnTo>
                  <a:pt x="1567" y="394"/>
                </a:lnTo>
                <a:lnTo>
                  <a:pt x="1597" y="390"/>
                </a:lnTo>
                <a:lnTo>
                  <a:pt x="1621" y="376"/>
                </a:lnTo>
                <a:lnTo>
                  <a:pt x="1644" y="358"/>
                </a:lnTo>
                <a:lnTo>
                  <a:pt x="1662" y="336"/>
                </a:lnTo>
                <a:lnTo>
                  <a:pt x="1662" y="334"/>
                </a:lnTo>
                <a:lnTo>
                  <a:pt x="1664" y="334"/>
                </a:lnTo>
                <a:lnTo>
                  <a:pt x="1666" y="336"/>
                </a:lnTo>
                <a:lnTo>
                  <a:pt x="1666" y="336"/>
                </a:lnTo>
                <a:lnTo>
                  <a:pt x="1680" y="376"/>
                </a:lnTo>
                <a:lnTo>
                  <a:pt x="1678" y="419"/>
                </a:lnTo>
                <a:lnTo>
                  <a:pt x="1666" y="458"/>
                </a:lnTo>
                <a:lnTo>
                  <a:pt x="1642" y="494"/>
                </a:lnTo>
                <a:lnTo>
                  <a:pt x="1610" y="523"/>
                </a:lnTo>
                <a:lnTo>
                  <a:pt x="1574" y="548"/>
                </a:lnTo>
                <a:lnTo>
                  <a:pt x="1534" y="563"/>
                </a:lnTo>
                <a:lnTo>
                  <a:pt x="1491" y="568"/>
                </a:lnTo>
                <a:lnTo>
                  <a:pt x="1448" y="563"/>
                </a:lnTo>
                <a:lnTo>
                  <a:pt x="1441" y="595"/>
                </a:lnTo>
                <a:lnTo>
                  <a:pt x="1441" y="629"/>
                </a:lnTo>
                <a:lnTo>
                  <a:pt x="1441" y="660"/>
                </a:lnTo>
                <a:lnTo>
                  <a:pt x="1439" y="721"/>
                </a:lnTo>
                <a:lnTo>
                  <a:pt x="1430" y="780"/>
                </a:lnTo>
                <a:lnTo>
                  <a:pt x="1423" y="811"/>
                </a:lnTo>
                <a:lnTo>
                  <a:pt x="1414" y="838"/>
                </a:lnTo>
                <a:lnTo>
                  <a:pt x="1396" y="861"/>
                </a:lnTo>
                <a:lnTo>
                  <a:pt x="1374" y="877"/>
                </a:lnTo>
                <a:lnTo>
                  <a:pt x="1349" y="888"/>
                </a:lnTo>
                <a:lnTo>
                  <a:pt x="1324" y="895"/>
                </a:lnTo>
                <a:lnTo>
                  <a:pt x="1268" y="904"/>
                </a:lnTo>
                <a:lnTo>
                  <a:pt x="1209" y="908"/>
                </a:lnTo>
                <a:lnTo>
                  <a:pt x="1151" y="908"/>
                </a:lnTo>
                <a:lnTo>
                  <a:pt x="1094" y="906"/>
                </a:lnTo>
                <a:lnTo>
                  <a:pt x="966" y="904"/>
                </a:lnTo>
                <a:lnTo>
                  <a:pt x="838" y="895"/>
                </a:lnTo>
                <a:lnTo>
                  <a:pt x="838" y="892"/>
                </a:lnTo>
                <a:lnTo>
                  <a:pt x="813" y="890"/>
                </a:lnTo>
                <a:lnTo>
                  <a:pt x="811" y="890"/>
                </a:lnTo>
                <a:lnTo>
                  <a:pt x="707" y="886"/>
                </a:lnTo>
                <a:lnTo>
                  <a:pt x="603" y="877"/>
                </a:lnTo>
                <a:lnTo>
                  <a:pt x="500" y="868"/>
                </a:lnTo>
                <a:lnTo>
                  <a:pt x="380" y="865"/>
                </a:lnTo>
                <a:lnTo>
                  <a:pt x="259" y="865"/>
                </a:lnTo>
                <a:lnTo>
                  <a:pt x="227" y="865"/>
                </a:lnTo>
                <a:lnTo>
                  <a:pt x="193" y="863"/>
                </a:lnTo>
                <a:lnTo>
                  <a:pt x="157" y="859"/>
                </a:lnTo>
                <a:lnTo>
                  <a:pt x="124" y="852"/>
                </a:lnTo>
                <a:lnTo>
                  <a:pt x="90" y="841"/>
                </a:lnTo>
                <a:lnTo>
                  <a:pt x="60" y="825"/>
                </a:lnTo>
                <a:lnTo>
                  <a:pt x="36" y="807"/>
                </a:lnTo>
                <a:lnTo>
                  <a:pt x="18" y="782"/>
                </a:lnTo>
                <a:lnTo>
                  <a:pt x="4" y="753"/>
                </a:lnTo>
                <a:lnTo>
                  <a:pt x="2" y="753"/>
                </a:lnTo>
                <a:lnTo>
                  <a:pt x="2" y="750"/>
                </a:lnTo>
                <a:lnTo>
                  <a:pt x="2" y="730"/>
                </a:lnTo>
                <a:lnTo>
                  <a:pt x="0" y="719"/>
                </a:lnTo>
                <a:lnTo>
                  <a:pt x="2" y="705"/>
                </a:lnTo>
                <a:lnTo>
                  <a:pt x="2" y="703"/>
                </a:lnTo>
                <a:lnTo>
                  <a:pt x="9" y="656"/>
                </a:lnTo>
                <a:lnTo>
                  <a:pt x="15" y="606"/>
                </a:lnTo>
                <a:lnTo>
                  <a:pt x="20" y="559"/>
                </a:lnTo>
                <a:lnTo>
                  <a:pt x="22" y="451"/>
                </a:lnTo>
                <a:lnTo>
                  <a:pt x="24" y="340"/>
                </a:lnTo>
                <a:lnTo>
                  <a:pt x="29" y="257"/>
                </a:lnTo>
                <a:lnTo>
                  <a:pt x="36" y="174"/>
                </a:lnTo>
                <a:lnTo>
                  <a:pt x="38" y="140"/>
                </a:lnTo>
                <a:lnTo>
                  <a:pt x="47" y="106"/>
                </a:lnTo>
                <a:lnTo>
                  <a:pt x="51" y="79"/>
                </a:lnTo>
                <a:lnTo>
                  <a:pt x="63" y="57"/>
                </a:lnTo>
                <a:lnTo>
                  <a:pt x="63" y="54"/>
                </a:lnTo>
                <a:lnTo>
                  <a:pt x="65" y="52"/>
                </a:lnTo>
                <a:lnTo>
                  <a:pt x="67" y="50"/>
                </a:lnTo>
                <a:lnTo>
                  <a:pt x="72" y="45"/>
                </a:lnTo>
                <a:lnTo>
                  <a:pt x="74" y="45"/>
                </a:lnTo>
                <a:lnTo>
                  <a:pt x="78" y="39"/>
                </a:lnTo>
                <a:lnTo>
                  <a:pt x="85" y="32"/>
                </a:lnTo>
                <a:lnTo>
                  <a:pt x="112" y="16"/>
                </a:lnTo>
                <a:lnTo>
                  <a:pt x="144" y="7"/>
                </a:lnTo>
                <a:lnTo>
                  <a:pt x="175" y="3"/>
                </a:lnTo>
                <a:lnTo>
                  <a:pt x="232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en-IN" sz="1400" dirty="0"/>
          </a:p>
        </p:txBody>
      </p:sp>
      <p:sp>
        <p:nvSpPr>
          <p:cNvPr id="474" name="Rectangle 473">
            <a:extLst>
              <a:ext uri="{FF2B5EF4-FFF2-40B4-BE49-F238E27FC236}">
                <a16:creationId xmlns:a16="http://schemas.microsoft.com/office/drawing/2014/main" id="{C2A36568-3F1F-0B49-B6C5-AA984B95B1B8}"/>
              </a:ext>
            </a:extLst>
          </p:cNvPr>
          <p:cNvSpPr/>
          <p:nvPr/>
        </p:nvSpPr>
        <p:spPr>
          <a:xfrm>
            <a:off x="6703641" y="377005"/>
            <a:ext cx="42040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400" dirty="0"/>
              <a:t>An extraction/control operator is the required software that is executed on a device in order to connect their sensors/actuators to the MBP. 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86FA7CF8-1DD2-3549-A899-8013493F7FD2}"/>
              </a:ext>
            </a:extLst>
          </p:cNvPr>
          <p:cNvSpPr txBox="1"/>
          <p:nvPr/>
        </p:nvSpPr>
        <p:spPr>
          <a:xfrm>
            <a:off x="2511187" y="3091770"/>
            <a:ext cx="1516400" cy="523220"/>
          </a:xfrm>
          <a:prstGeom prst="rect">
            <a:avLst/>
          </a:prstGeom>
          <a:solidFill>
            <a:schemeClr val="bg2">
              <a:alpha val="58000"/>
            </a:schemeClr>
          </a:solidFill>
          <a:ln>
            <a:solidFill>
              <a:schemeClr val="accent3">
                <a:lumMod val="50000"/>
              </a:schemeClr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Extraction</a:t>
            </a:r>
          </a:p>
          <a:p>
            <a:pPr marL="0" marR="0" lvl="0" indent="0" algn="ctr" defTabSz="121898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Operator</a:t>
            </a:r>
            <a:endParaRPr kumimoji="0" lang="de-DE" sz="1400" b="1" i="0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B4DD5EB7-96E2-814D-BF7B-7BB54A13FBB7}"/>
              </a:ext>
            </a:extLst>
          </p:cNvPr>
          <p:cNvSpPr txBox="1"/>
          <p:nvPr/>
        </p:nvSpPr>
        <p:spPr>
          <a:xfrm>
            <a:off x="7772331" y="3021516"/>
            <a:ext cx="1516400" cy="523220"/>
          </a:xfrm>
          <a:prstGeom prst="rect">
            <a:avLst/>
          </a:prstGeom>
          <a:solidFill>
            <a:schemeClr val="bg2">
              <a:alpha val="58000"/>
            </a:schemeClr>
          </a:solidFill>
          <a:ln>
            <a:solidFill>
              <a:schemeClr val="accent3">
                <a:lumMod val="50000"/>
              </a:schemeClr>
            </a:solidFill>
            <a:prstDash val="dash"/>
          </a:ln>
        </p:spPr>
        <p:txBody>
          <a:bodyPr wrap="square" rtlCol="0" anchor="ctr">
            <a:spAutoFit/>
          </a:bodyPr>
          <a:lstStyle>
            <a:defPPr>
              <a:defRPr lang="de-DE"/>
            </a:defPPr>
            <a:lvl1pPr marR="0" lvl="0" indent="0" algn="ctr" defTabSz="1218987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sng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defRPr>
            </a:lvl1pPr>
          </a:lstStyle>
          <a:p>
            <a:r>
              <a:rPr lang="en-US" u="none" dirty="0"/>
              <a:t>Control</a:t>
            </a:r>
          </a:p>
          <a:p>
            <a:r>
              <a:rPr lang="en-US" u="none" dirty="0"/>
              <a:t>Operator</a:t>
            </a:r>
            <a:endParaRPr lang="de-DE" u="none" dirty="0"/>
          </a:p>
        </p:txBody>
      </p:sp>
    </p:spTree>
    <p:extLst>
      <p:ext uri="{BB962C8B-B14F-4D97-AF65-F5344CB8AC3E}">
        <p14:creationId xmlns:p14="http://schemas.microsoft.com/office/powerpoint/2010/main" val="959651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847</Words>
  <Application>Microsoft Office PowerPoint</Application>
  <PresentationFormat>Widescreen</PresentationFormat>
  <Paragraphs>175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Tatiane Gava</dc:creator>
  <cp:lastModifiedBy>asst</cp:lastModifiedBy>
  <cp:revision>376</cp:revision>
  <cp:lastPrinted>2019-07-06T17:59:28Z</cp:lastPrinted>
  <dcterms:created xsi:type="dcterms:W3CDTF">2019-04-28T13:25:14Z</dcterms:created>
  <dcterms:modified xsi:type="dcterms:W3CDTF">2021-01-23T19:43:20Z</dcterms:modified>
</cp:coreProperties>
</file>